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</p:sldMasterIdLst>
  <p:sldIdLst>
    <p:sldId id="394" r:id="rId2"/>
    <p:sldId id="390" r:id="rId3"/>
    <p:sldId id="395" r:id="rId4"/>
    <p:sldId id="392" r:id="rId5"/>
    <p:sldId id="34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5" d="100"/>
          <a:sy n="65" d="100"/>
        </p:scale>
        <p:origin x="591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956048"/>
            <a:ext cx="2990088" cy="914400"/>
          </a:xfrm>
          <a:noFill/>
        </p:spPr>
        <p:txBody>
          <a:bodyPr wrap="square" rtlCol="0">
            <a:spAutoFit/>
          </a:bodyPr>
          <a:lstStyle>
            <a:lvl1pPr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093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3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5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4132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64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21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31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40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3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0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8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82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6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8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7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6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5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B56AC68-364D-3CD6-3AF7-F426DDA3C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" t="8640" r="517" b="17135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9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Generated image">
            <a:extLst>
              <a:ext uri="{FF2B5EF4-FFF2-40B4-BE49-F238E27FC236}">
                <a16:creationId xmlns:a16="http://schemas.microsoft.com/office/drawing/2014/main" id="{D30E8E0F-974B-E0D3-42A5-D7FE451E2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t="8092" r="22948" b="8092"/>
          <a:stretch>
            <a:fillRect/>
          </a:stretch>
        </p:blipFill>
        <p:spPr bwMode="auto">
          <a:xfrm>
            <a:off x="0" y="-56322"/>
            <a:ext cx="9144000" cy="697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6E2989-D74D-9E48-3C3A-4DEAD2099DC8}"/>
              </a:ext>
            </a:extLst>
          </p:cNvPr>
          <p:cNvSpPr txBox="1"/>
          <p:nvPr/>
        </p:nvSpPr>
        <p:spPr>
          <a:xfrm>
            <a:off x="1691311" y="4230756"/>
            <a:ext cx="404771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>
                <a:solidFill>
                  <a:srgbClr val="FBF1EB"/>
                </a:solidFill>
                <a:latin typeface="Impact" panose="020B0806030902050204" pitchFamily="34" charset="0"/>
              </a:rPr>
              <a:t>Living the Light</a:t>
            </a:r>
          </a:p>
        </p:txBody>
      </p:sp>
    </p:spTree>
    <p:extLst>
      <p:ext uri="{BB962C8B-B14F-4D97-AF65-F5344CB8AC3E}">
        <p14:creationId xmlns:p14="http://schemas.microsoft.com/office/powerpoint/2010/main" val="39912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E3552-5FF5-A82B-46FF-42B0106CE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84929" y="-50580"/>
            <a:ext cx="7486060" cy="1388985"/>
          </a:xfrm>
        </p:spPr>
        <p:txBody>
          <a:bodyPr>
            <a:normAutofit/>
          </a:bodyPr>
          <a:lstStyle/>
          <a:p>
            <a:r>
              <a:rPr lang="en-US" dirty="0"/>
              <a:t>USE the </a:t>
            </a:r>
            <a:r>
              <a:rPr lang="en-US" dirty="0" err="1"/>
              <a:t>qr</a:t>
            </a:r>
            <a:r>
              <a:rPr lang="en-US" dirty="0"/>
              <a:t> code…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3399D8-CAEA-9B83-4C26-474740FC6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569337" y="1078523"/>
            <a:ext cx="7512060" cy="3132478"/>
          </a:xfrm>
        </p:spPr>
        <p:txBody>
          <a:bodyPr/>
          <a:lstStyle/>
          <a:p>
            <a:r>
              <a:rPr lang="en-US" sz="5400" dirty="0"/>
              <a:t>OR</a:t>
            </a:r>
          </a:p>
          <a:p>
            <a:pPr marL="457200" indent="-457200">
              <a:buAutoNum type="arabicPeriod"/>
            </a:pPr>
            <a:r>
              <a:rPr lang="en-US" sz="4000" dirty="0"/>
              <a:t>Go to play.blooket.com</a:t>
            </a:r>
          </a:p>
          <a:p>
            <a:pPr marL="457200" indent="-457200">
              <a:buAutoNum type="arabicPeriod"/>
            </a:pPr>
            <a:r>
              <a:rPr lang="en-US" sz="4000" dirty="0"/>
              <a:t>Enter code</a:t>
            </a:r>
          </a:p>
          <a:p>
            <a:pPr marL="457200" indent="-457200">
              <a:buAutoNum type="arabicPeriod"/>
            </a:pPr>
            <a:r>
              <a:rPr lang="en-US" sz="4000" dirty="0"/>
              <a:t>Pick a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85AA27-28D6-D964-83E5-7BDE72B9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14" t="901" r="13868" b="901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02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ED95-C3F6-EE6D-E5C1-73A3411D3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7862" y="-487624"/>
            <a:ext cx="7836806" cy="2851123"/>
          </a:xfrm>
        </p:spPr>
        <p:txBody>
          <a:bodyPr>
            <a:noAutofit/>
          </a:bodyPr>
          <a:lstStyle/>
          <a:p>
            <a:pPr algn="ctr"/>
            <a:r>
              <a:rPr lang="en-US" sz="9600" dirty="0"/>
              <a:t>Thank You &amp;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78BD85-9E31-8FA9-45E7-FCD3C9478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365" y="2355618"/>
            <a:ext cx="6223579" cy="110002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HAPPY SABBATH!!</a:t>
            </a:r>
          </a:p>
        </p:txBody>
      </p:sp>
    </p:spTree>
    <p:extLst>
      <p:ext uri="{BB962C8B-B14F-4D97-AF65-F5344CB8AC3E}">
        <p14:creationId xmlns:p14="http://schemas.microsoft.com/office/powerpoint/2010/main" val="1923720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315</TotalTime>
  <Words>27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Impact</vt:lpstr>
      <vt:lpstr>Main Event</vt:lpstr>
      <vt:lpstr>PowerPoint Presentation</vt:lpstr>
      <vt:lpstr>PowerPoint Presentation</vt:lpstr>
      <vt:lpstr>USE the qr code…</vt:lpstr>
      <vt:lpstr>PowerPoint Presentation</vt:lpstr>
      <vt:lpstr>Thank You &amp;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Thylacat</dc:creator>
  <cp:keywords/>
  <dc:description>generated using python-pptx</dc:description>
  <cp:lastModifiedBy>gabby young</cp:lastModifiedBy>
  <cp:revision>6</cp:revision>
  <dcterms:created xsi:type="dcterms:W3CDTF">2013-01-27T09:14:16Z</dcterms:created>
  <dcterms:modified xsi:type="dcterms:W3CDTF">2025-09-27T02:29:33Z</dcterms:modified>
  <cp:category/>
</cp:coreProperties>
</file>