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1" r:id="rId1"/>
  </p:sldMasterIdLst>
  <p:notesMasterIdLst>
    <p:notesMasterId r:id="rId67"/>
  </p:notesMasterIdLst>
  <p:sldIdLst>
    <p:sldId id="394" r:id="rId2"/>
    <p:sldId id="390" r:id="rId3"/>
    <p:sldId id="391" r:id="rId4"/>
    <p:sldId id="256" r:id="rId5"/>
    <p:sldId id="401" r:id="rId6"/>
    <p:sldId id="402" r:id="rId7"/>
    <p:sldId id="403" r:id="rId8"/>
    <p:sldId id="404" r:id="rId9"/>
    <p:sldId id="405" r:id="rId10"/>
    <p:sldId id="406" r:id="rId11"/>
    <p:sldId id="407" r:id="rId12"/>
    <p:sldId id="455" r:id="rId13"/>
    <p:sldId id="457" r:id="rId14"/>
    <p:sldId id="456" r:id="rId15"/>
    <p:sldId id="458" r:id="rId16"/>
    <p:sldId id="459" r:id="rId17"/>
    <p:sldId id="460" r:id="rId18"/>
    <p:sldId id="461" r:id="rId19"/>
    <p:sldId id="462" r:id="rId20"/>
    <p:sldId id="408" r:id="rId21"/>
    <p:sldId id="409" r:id="rId22"/>
    <p:sldId id="410" r:id="rId23"/>
    <p:sldId id="411" r:id="rId24"/>
    <p:sldId id="412" r:id="rId25"/>
    <p:sldId id="413" r:id="rId26"/>
    <p:sldId id="414" r:id="rId27"/>
    <p:sldId id="415" r:id="rId28"/>
    <p:sldId id="416" r:id="rId29"/>
    <p:sldId id="417" r:id="rId30"/>
    <p:sldId id="418" r:id="rId31"/>
    <p:sldId id="419" r:id="rId32"/>
    <p:sldId id="420" r:id="rId33"/>
    <p:sldId id="421" r:id="rId34"/>
    <p:sldId id="422" r:id="rId35"/>
    <p:sldId id="423" r:id="rId36"/>
    <p:sldId id="424" r:id="rId37"/>
    <p:sldId id="425" r:id="rId38"/>
    <p:sldId id="426" r:id="rId39"/>
    <p:sldId id="427" r:id="rId40"/>
    <p:sldId id="428" r:id="rId41"/>
    <p:sldId id="429" r:id="rId42"/>
    <p:sldId id="430" r:id="rId43"/>
    <p:sldId id="431" r:id="rId44"/>
    <p:sldId id="432" r:id="rId45"/>
    <p:sldId id="434" r:id="rId46"/>
    <p:sldId id="436" r:id="rId47"/>
    <p:sldId id="437" r:id="rId48"/>
    <p:sldId id="438" r:id="rId49"/>
    <p:sldId id="439" r:id="rId50"/>
    <p:sldId id="440" r:id="rId51"/>
    <p:sldId id="441" r:id="rId52"/>
    <p:sldId id="442" r:id="rId53"/>
    <p:sldId id="443" r:id="rId54"/>
    <p:sldId id="444" r:id="rId55"/>
    <p:sldId id="445" r:id="rId56"/>
    <p:sldId id="446" r:id="rId57"/>
    <p:sldId id="447" r:id="rId58"/>
    <p:sldId id="448" r:id="rId59"/>
    <p:sldId id="449" r:id="rId60"/>
    <p:sldId id="450" r:id="rId61"/>
    <p:sldId id="451" r:id="rId62"/>
    <p:sldId id="452" r:id="rId63"/>
    <p:sldId id="453" r:id="rId64"/>
    <p:sldId id="340" r:id="rId65"/>
    <p:sldId id="392" r:id="rId6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10000"/>
    <a:srgbClr val="7F0000"/>
    <a:srgbClr val="8D151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480" autoAdjust="0"/>
    <p:restoredTop sz="93168" autoAdjust="0"/>
  </p:normalViewPr>
  <p:slideViewPr>
    <p:cSldViewPr snapToGrid="0" snapToObjects="1">
      <p:cViewPr>
        <p:scale>
          <a:sx n="44" d="100"/>
          <a:sy n="44" d="100"/>
        </p:scale>
        <p:origin x="1431" y="46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9174DB-EDD4-44DA-9408-EE49A9305A8B}" type="datetimeFigureOut">
              <a:rPr lang="en-US" smtClean="0"/>
              <a:t>10/24/2025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AC4EB9-122C-4F93-9926-AC4EE00F8406}" type="slidenum">
              <a:rPr lang="en-US" smtClean="0"/>
              <a:t>‹#›</a:t>
            </a:fld>
            <a:endParaRPr lang="en-US"/>
          </a:p>
        </p:txBody>
      </p:sp>
    </p:spTree>
    <p:extLst>
      <p:ext uri="{BB962C8B-B14F-4D97-AF65-F5344CB8AC3E}">
        <p14:creationId xmlns:p14="http://schemas.microsoft.com/office/powerpoint/2010/main" val="1665112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AC4EB9-122C-4F93-9926-AC4EE00F8406}" type="slidenum">
              <a:rPr lang="en-US" smtClean="0"/>
              <a:t>21</a:t>
            </a:fld>
            <a:endParaRPr lang="en-US"/>
          </a:p>
        </p:txBody>
      </p:sp>
    </p:spTree>
    <p:extLst>
      <p:ext uri="{BB962C8B-B14F-4D97-AF65-F5344CB8AC3E}">
        <p14:creationId xmlns:p14="http://schemas.microsoft.com/office/powerpoint/2010/main" val="36216384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29AC98-79C8-7936-87EB-8F7E655A60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8BB1B0-7CCD-E672-EEF0-BF48973752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BD51F5-BA06-9983-B939-F42AD31ECB5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F43F1D3-9C4C-493D-0D72-1E96B3C2926E}"/>
              </a:ext>
            </a:extLst>
          </p:cNvPr>
          <p:cNvSpPr>
            <a:spLocks noGrp="1"/>
          </p:cNvSpPr>
          <p:nvPr>
            <p:ph type="sldNum" sz="quarter" idx="5"/>
          </p:nvPr>
        </p:nvSpPr>
        <p:spPr/>
        <p:txBody>
          <a:bodyPr/>
          <a:lstStyle/>
          <a:p>
            <a:fld id="{E6AC4EB9-122C-4F93-9926-AC4EE00F8406}" type="slidenum">
              <a:rPr lang="en-US" smtClean="0"/>
              <a:t>30</a:t>
            </a:fld>
            <a:endParaRPr lang="en-US"/>
          </a:p>
        </p:txBody>
      </p:sp>
    </p:spTree>
    <p:extLst>
      <p:ext uri="{BB962C8B-B14F-4D97-AF65-F5344CB8AC3E}">
        <p14:creationId xmlns:p14="http://schemas.microsoft.com/office/powerpoint/2010/main" val="38081209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0EE11-C8A4-17DD-8CE0-9E21433F2A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EE30CB-DC14-E040-72E8-9815693569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6E102E-AE9D-0787-F785-139A1E70C03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A6B7292-142F-4027-27EB-B2B36E5D5C10}"/>
              </a:ext>
            </a:extLst>
          </p:cNvPr>
          <p:cNvSpPr>
            <a:spLocks noGrp="1"/>
          </p:cNvSpPr>
          <p:nvPr>
            <p:ph type="sldNum" sz="quarter" idx="5"/>
          </p:nvPr>
        </p:nvSpPr>
        <p:spPr/>
        <p:txBody>
          <a:bodyPr/>
          <a:lstStyle/>
          <a:p>
            <a:fld id="{E6AC4EB9-122C-4F93-9926-AC4EE00F8406}" type="slidenum">
              <a:rPr lang="en-US" smtClean="0"/>
              <a:t>31</a:t>
            </a:fld>
            <a:endParaRPr lang="en-US"/>
          </a:p>
        </p:txBody>
      </p:sp>
    </p:spTree>
    <p:extLst>
      <p:ext uri="{BB962C8B-B14F-4D97-AF65-F5344CB8AC3E}">
        <p14:creationId xmlns:p14="http://schemas.microsoft.com/office/powerpoint/2010/main" val="27711666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C1900A-C519-8924-AD2B-51A212CEE1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1E3741-DDBE-A66E-23B6-5F84B5AC6F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F8D6FE-D20E-CE5C-D784-CF59B7A3688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59FAD9-7A09-CFBA-F876-0FAF0B86A956}"/>
              </a:ext>
            </a:extLst>
          </p:cNvPr>
          <p:cNvSpPr>
            <a:spLocks noGrp="1"/>
          </p:cNvSpPr>
          <p:nvPr>
            <p:ph type="sldNum" sz="quarter" idx="5"/>
          </p:nvPr>
        </p:nvSpPr>
        <p:spPr/>
        <p:txBody>
          <a:bodyPr/>
          <a:lstStyle/>
          <a:p>
            <a:fld id="{E6AC4EB9-122C-4F93-9926-AC4EE00F8406}" type="slidenum">
              <a:rPr lang="en-US" smtClean="0"/>
              <a:t>32</a:t>
            </a:fld>
            <a:endParaRPr lang="en-US"/>
          </a:p>
        </p:txBody>
      </p:sp>
    </p:spTree>
    <p:extLst>
      <p:ext uri="{BB962C8B-B14F-4D97-AF65-F5344CB8AC3E}">
        <p14:creationId xmlns:p14="http://schemas.microsoft.com/office/powerpoint/2010/main" val="33809542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228D1-50B2-FC0E-1395-B943D02971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E9B2E6-9527-914D-B912-079F24069C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FF9E86-610A-8777-1502-1CF49607853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17F62FA-4488-A8B4-1813-51180AA040D4}"/>
              </a:ext>
            </a:extLst>
          </p:cNvPr>
          <p:cNvSpPr>
            <a:spLocks noGrp="1"/>
          </p:cNvSpPr>
          <p:nvPr>
            <p:ph type="sldNum" sz="quarter" idx="5"/>
          </p:nvPr>
        </p:nvSpPr>
        <p:spPr/>
        <p:txBody>
          <a:bodyPr/>
          <a:lstStyle/>
          <a:p>
            <a:fld id="{E6AC4EB9-122C-4F93-9926-AC4EE00F8406}" type="slidenum">
              <a:rPr lang="en-US" smtClean="0"/>
              <a:t>33</a:t>
            </a:fld>
            <a:endParaRPr lang="en-US"/>
          </a:p>
        </p:txBody>
      </p:sp>
    </p:spTree>
    <p:extLst>
      <p:ext uri="{BB962C8B-B14F-4D97-AF65-F5344CB8AC3E}">
        <p14:creationId xmlns:p14="http://schemas.microsoft.com/office/powerpoint/2010/main" val="8138050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F790D-BD23-EE07-C2E6-21CC9E1CDD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B2F029-25BB-51FD-9D8D-159E73AC20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5C06BB-3105-60F3-D610-45B2DDE44C6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4784BB7-34D7-E22D-1928-257BA6A60B73}"/>
              </a:ext>
            </a:extLst>
          </p:cNvPr>
          <p:cNvSpPr>
            <a:spLocks noGrp="1"/>
          </p:cNvSpPr>
          <p:nvPr>
            <p:ph type="sldNum" sz="quarter" idx="5"/>
          </p:nvPr>
        </p:nvSpPr>
        <p:spPr/>
        <p:txBody>
          <a:bodyPr/>
          <a:lstStyle/>
          <a:p>
            <a:fld id="{E6AC4EB9-122C-4F93-9926-AC4EE00F8406}" type="slidenum">
              <a:rPr lang="en-US" smtClean="0"/>
              <a:t>34</a:t>
            </a:fld>
            <a:endParaRPr lang="en-US"/>
          </a:p>
        </p:txBody>
      </p:sp>
    </p:spTree>
    <p:extLst>
      <p:ext uri="{BB962C8B-B14F-4D97-AF65-F5344CB8AC3E}">
        <p14:creationId xmlns:p14="http://schemas.microsoft.com/office/powerpoint/2010/main" val="6260302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C5087-ABAD-F75D-6765-D5C0E225E0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660CFC-E8BA-6EEA-31CC-2AB4AB25B0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21D318-7C36-60AC-375B-8FD0B8D83D8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B095E9D-9912-2BDE-939A-906809C55BDF}"/>
              </a:ext>
            </a:extLst>
          </p:cNvPr>
          <p:cNvSpPr>
            <a:spLocks noGrp="1"/>
          </p:cNvSpPr>
          <p:nvPr>
            <p:ph type="sldNum" sz="quarter" idx="5"/>
          </p:nvPr>
        </p:nvSpPr>
        <p:spPr/>
        <p:txBody>
          <a:bodyPr/>
          <a:lstStyle/>
          <a:p>
            <a:fld id="{E6AC4EB9-122C-4F93-9926-AC4EE00F8406}" type="slidenum">
              <a:rPr lang="en-US" smtClean="0"/>
              <a:t>35</a:t>
            </a:fld>
            <a:endParaRPr lang="en-US"/>
          </a:p>
        </p:txBody>
      </p:sp>
    </p:spTree>
    <p:extLst>
      <p:ext uri="{BB962C8B-B14F-4D97-AF65-F5344CB8AC3E}">
        <p14:creationId xmlns:p14="http://schemas.microsoft.com/office/powerpoint/2010/main" val="4342958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AB3B6-DB2E-D7F7-595C-FD9510DE45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02AA88-EB9C-B183-C689-EA9203FE02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A20B46-F3A7-5DC1-9E16-29A8FB5D408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45532B1-0DF5-7758-E5B8-5E7C7F96D6A6}"/>
              </a:ext>
            </a:extLst>
          </p:cNvPr>
          <p:cNvSpPr>
            <a:spLocks noGrp="1"/>
          </p:cNvSpPr>
          <p:nvPr>
            <p:ph type="sldNum" sz="quarter" idx="5"/>
          </p:nvPr>
        </p:nvSpPr>
        <p:spPr/>
        <p:txBody>
          <a:bodyPr/>
          <a:lstStyle/>
          <a:p>
            <a:fld id="{E6AC4EB9-122C-4F93-9926-AC4EE00F8406}" type="slidenum">
              <a:rPr lang="en-US" smtClean="0"/>
              <a:t>36</a:t>
            </a:fld>
            <a:endParaRPr lang="en-US"/>
          </a:p>
        </p:txBody>
      </p:sp>
    </p:spTree>
    <p:extLst>
      <p:ext uri="{BB962C8B-B14F-4D97-AF65-F5344CB8AC3E}">
        <p14:creationId xmlns:p14="http://schemas.microsoft.com/office/powerpoint/2010/main" val="35599343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D38D8-48B8-0312-F583-36F27D5425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A3719A-1F9E-802B-58AA-4FC1D79A9F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A45546-B3B8-684B-60EF-66DEE5D7AAA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CA5B54-01CB-FC2B-A1A7-B42248D0F9DA}"/>
              </a:ext>
            </a:extLst>
          </p:cNvPr>
          <p:cNvSpPr>
            <a:spLocks noGrp="1"/>
          </p:cNvSpPr>
          <p:nvPr>
            <p:ph type="sldNum" sz="quarter" idx="5"/>
          </p:nvPr>
        </p:nvSpPr>
        <p:spPr/>
        <p:txBody>
          <a:bodyPr/>
          <a:lstStyle/>
          <a:p>
            <a:fld id="{E6AC4EB9-122C-4F93-9926-AC4EE00F8406}" type="slidenum">
              <a:rPr lang="en-US" smtClean="0"/>
              <a:t>37</a:t>
            </a:fld>
            <a:endParaRPr lang="en-US"/>
          </a:p>
        </p:txBody>
      </p:sp>
    </p:spTree>
    <p:extLst>
      <p:ext uri="{BB962C8B-B14F-4D97-AF65-F5344CB8AC3E}">
        <p14:creationId xmlns:p14="http://schemas.microsoft.com/office/powerpoint/2010/main" val="32407093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69548D-C6A0-2F17-A9DA-A8679203C4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7882F0-0A6C-5592-D8A6-707F1C33E5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AA6B19-4CFA-2DBB-CF9E-0E0DD08CF84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E25DC42-3F9B-8D0A-FF01-4826C5F2313F}"/>
              </a:ext>
            </a:extLst>
          </p:cNvPr>
          <p:cNvSpPr>
            <a:spLocks noGrp="1"/>
          </p:cNvSpPr>
          <p:nvPr>
            <p:ph type="sldNum" sz="quarter" idx="5"/>
          </p:nvPr>
        </p:nvSpPr>
        <p:spPr/>
        <p:txBody>
          <a:bodyPr/>
          <a:lstStyle/>
          <a:p>
            <a:fld id="{E6AC4EB9-122C-4F93-9926-AC4EE00F8406}" type="slidenum">
              <a:rPr lang="en-US" smtClean="0"/>
              <a:t>38</a:t>
            </a:fld>
            <a:endParaRPr lang="en-US"/>
          </a:p>
        </p:txBody>
      </p:sp>
    </p:spTree>
    <p:extLst>
      <p:ext uri="{BB962C8B-B14F-4D97-AF65-F5344CB8AC3E}">
        <p14:creationId xmlns:p14="http://schemas.microsoft.com/office/powerpoint/2010/main" val="26081871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7044D-56F5-1EC0-0EE4-684756D5C1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802335-4DCD-A465-45D5-DA4C4D0320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8706B2-FD22-6D67-2D4F-84381316DF6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B0ABCC6-DF0B-88E9-B208-3ED74F1BCABE}"/>
              </a:ext>
            </a:extLst>
          </p:cNvPr>
          <p:cNvSpPr>
            <a:spLocks noGrp="1"/>
          </p:cNvSpPr>
          <p:nvPr>
            <p:ph type="sldNum" sz="quarter" idx="5"/>
          </p:nvPr>
        </p:nvSpPr>
        <p:spPr/>
        <p:txBody>
          <a:bodyPr/>
          <a:lstStyle/>
          <a:p>
            <a:fld id="{E6AC4EB9-122C-4F93-9926-AC4EE00F8406}" type="slidenum">
              <a:rPr lang="en-US" smtClean="0"/>
              <a:t>39</a:t>
            </a:fld>
            <a:endParaRPr lang="en-US"/>
          </a:p>
        </p:txBody>
      </p:sp>
    </p:spTree>
    <p:extLst>
      <p:ext uri="{BB962C8B-B14F-4D97-AF65-F5344CB8AC3E}">
        <p14:creationId xmlns:p14="http://schemas.microsoft.com/office/powerpoint/2010/main" val="402369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27C94C-35F6-D188-1EA3-FC711B8E79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4B84E1-B051-1CFC-C14E-1C7BD45280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840CD9-E776-C477-F79A-209DFEA99ED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8061B31-37DE-9328-176B-6BD068C4244A}"/>
              </a:ext>
            </a:extLst>
          </p:cNvPr>
          <p:cNvSpPr>
            <a:spLocks noGrp="1"/>
          </p:cNvSpPr>
          <p:nvPr>
            <p:ph type="sldNum" sz="quarter" idx="5"/>
          </p:nvPr>
        </p:nvSpPr>
        <p:spPr/>
        <p:txBody>
          <a:bodyPr/>
          <a:lstStyle/>
          <a:p>
            <a:fld id="{E6AC4EB9-122C-4F93-9926-AC4EE00F8406}" type="slidenum">
              <a:rPr lang="en-US" smtClean="0"/>
              <a:t>22</a:t>
            </a:fld>
            <a:endParaRPr lang="en-US"/>
          </a:p>
        </p:txBody>
      </p:sp>
    </p:spTree>
    <p:extLst>
      <p:ext uri="{BB962C8B-B14F-4D97-AF65-F5344CB8AC3E}">
        <p14:creationId xmlns:p14="http://schemas.microsoft.com/office/powerpoint/2010/main" val="8171177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B7250-3068-053A-F49F-C85EED4996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0AF255-9602-2B06-57D9-46C5FD704F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5DCA61-A919-243E-774F-6CB80085F4B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3F5E967-004E-3E69-BDBE-277D298BDB15}"/>
              </a:ext>
            </a:extLst>
          </p:cNvPr>
          <p:cNvSpPr>
            <a:spLocks noGrp="1"/>
          </p:cNvSpPr>
          <p:nvPr>
            <p:ph type="sldNum" sz="quarter" idx="5"/>
          </p:nvPr>
        </p:nvSpPr>
        <p:spPr/>
        <p:txBody>
          <a:bodyPr/>
          <a:lstStyle/>
          <a:p>
            <a:fld id="{E6AC4EB9-122C-4F93-9926-AC4EE00F8406}" type="slidenum">
              <a:rPr lang="en-US" smtClean="0"/>
              <a:t>40</a:t>
            </a:fld>
            <a:endParaRPr lang="en-US"/>
          </a:p>
        </p:txBody>
      </p:sp>
    </p:spTree>
    <p:extLst>
      <p:ext uri="{BB962C8B-B14F-4D97-AF65-F5344CB8AC3E}">
        <p14:creationId xmlns:p14="http://schemas.microsoft.com/office/powerpoint/2010/main" val="20926564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15F689-55CA-2187-702B-290EB16D0A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22AC1C-0BE7-CDC8-FE09-D921423C5C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43FEE2-69E6-D35D-022C-4DC05ECFB0E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4A3B0A7-FA75-A30E-C2D2-7FB6C4B89FBA}"/>
              </a:ext>
            </a:extLst>
          </p:cNvPr>
          <p:cNvSpPr>
            <a:spLocks noGrp="1"/>
          </p:cNvSpPr>
          <p:nvPr>
            <p:ph type="sldNum" sz="quarter" idx="5"/>
          </p:nvPr>
        </p:nvSpPr>
        <p:spPr/>
        <p:txBody>
          <a:bodyPr/>
          <a:lstStyle/>
          <a:p>
            <a:fld id="{E6AC4EB9-122C-4F93-9926-AC4EE00F8406}" type="slidenum">
              <a:rPr lang="en-US" smtClean="0"/>
              <a:t>41</a:t>
            </a:fld>
            <a:endParaRPr lang="en-US"/>
          </a:p>
        </p:txBody>
      </p:sp>
    </p:spTree>
    <p:extLst>
      <p:ext uri="{BB962C8B-B14F-4D97-AF65-F5344CB8AC3E}">
        <p14:creationId xmlns:p14="http://schemas.microsoft.com/office/powerpoint/2010/main" val="40400728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78FD1-AF76-2FA0-CD42-A693F7D0BD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50B155-7BE6-3545-E49B-1C57C33845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1E0C6E-FD0E-370C-A5EF-11DAF008D13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3D6FE2C-FA2B-5A95-D29B-AB89F52D9C96}"/>
              </a:ext>
            </a:extLst>
          </p:cNvPr>
          <p:cNvSpPr>
            <a:spLocks noGrp="1"/>
          </p:cNvSpPr>
          <p:nvPr>
            <p:ph type="sldNum" sz="quarter" idx="5"/>
          </p:nvPr>
        </p:nvSpPr>
        <p:spPr/>
        <p:txBody>
          <a:bodyPr/>
          <a:lstStyle/>
          <a:p>
            <a:fld id="{E6AC4EB9-122C-4F93-9926-AC4EE00F8406}" type="slidenum">
              <a:rPr lang="en-US" smtClean="0"/>
              <a:t>42</a:t>
            </a:fld>
            <a:endParaRPr lang="en-US"/>
          </a:p>
        </p:txBody>
      </p:sp>
    </p:spTree>
    <p:extLst>
      <p:ext uri="{BB962C8B-B14F-4D97-AF65-F5344CB8AC3E}">
        <p14:creationId xmlns:p14="http://schemas.microsoft.com/office/powerpoint/2010/main" val="35958268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FBC7D-641F-7077-E694-F7E16D56F2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2A4EA3-8AE1-C040-D653-627ADB6AEA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8F8E39-269A-8B21-0120-8B492F47396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5CDFF7A-464B-306F-ACD8-6052F403A93D}"/>
              </a:ext>
            </a:extLst>
          </p:cNvPr>
          <p:cNvSpPr>
            <a:spLocks noGrp="1"/>
          </p:cNvSpPr>
          <p:nvPr>
            <p:ph type="sldNum" sz="quarter" idx="5"/>
          </p:nvPr>
        </p:nvSpPr>
        <p:spPr/>
        <p:txBody>
          <a:bodyPr/>
          <a:lstStyle/>
          <a:p>
            <a:fld id="{E6AC4EB9-122C-4F93-9926-AC4EE00F8406}" type="slidenum">
              <a:rPr lang="en-US" smtClean="0"/>
              <a:t>43</a:t>
            </a:fld>
            <a:endParaRPr lang="en-US"/>
          </a:p>
        </p:txBody>
      </p:sp>
    </p:spTree>
    <p:extLst>
      <p:ext uri="{BB962C8B-B14F-4D97-AF65-F5344CB8AC3E}">
        <p14:creationId xmlns:p14="http://schemas.microsoft.com/office/powerpoint/2010/main" val="25077845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8BC00-C15B-D99E-AD6A-CE51F36976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62E571-B84D-1C7F-C6D4-BB2E1A5BF8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77BC38-D8B6-E3E7-2E99-02CF8E346EB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E36439F-A5BC-8535-A585-62D4E0553723}"/>
              </a:ext>
            </a:extLst>
          </p:cNvPr>
          <p:cNvSpPr>
            <a:spLocks noGrp="1"/>
          </p:cNvSpPr>
          <p:nvPr>
            <p:ph type="sldNum" sz="quarter" idx="5"/>
          </p:nvPr>
        </p:nvSpPr>
        <p:spPr/>
        <p:txBody>
          <a:bodyPr/>
          <a:lstStyle/>
          <a:p>
            <a:fld id="{E6AC4EB9-122C-4F93-9926-AC4EE00F8406}" type="slidenum">
              <a:rPr lang="en-US" smtClean="0"/>
              <a:t>44</a:t>
            </a:fld>
            <a:endParaRPr lang="en-US"/>
          </a:p>
        </p:txBody>
      </p:sp>
    </p:spTree>
    <p:extLst>
      <p:ext uri="{BB962C8B-B14F-4D97-AF65-F5344CB8AC3E}">
        <p14:creationId xmlns:p14="http://schemas.microsoft.com/office/powerpoint/2010/main" val="10487902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8E46BD-C80C-A282-7700-6E9CCF29D4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7C888D-8E6C-19FE-43DD-63EB7D0C42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23F4DB-6F5E-4789-70EF-B188A3FFD70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0AC5E17-5A5F-1705-AB24-0DF8EF645949}"/>
              </a:ext>
            </a:extLst>
          </p:cNvPr>
          <p:cNvSpPr>
            <a:spLocks noGrp="1"/>
          </p:cNvSpPr>
          <p:nvPr>
            <p:ph type="sldNum" sz="quarter" idx="5"/>
          </p:nvPr>
        </p:nvSpPr>
        <p:spPr/>
        <p:txBody>
          <a:bodyPr/>
          <a:lstStyle/>
          <a:p>
            <a:fld id="{E6AC4EB9-122C-4F93-9926-AC4EE00F8406}" type="slidenum">
              <a:rPr lang="en-US" smtClean="0"/>
              <a:t>45</a:t>
            </a:fld>
            <a:endParaRPr lang="en-US"/>
          </a:p>
        </p:txBody>
      </p:sp>
    </p:spTree>
    <p:extLst>
      <p:ext uri="{BB962C8B-B14F-4D97-AF65-F5344CB8AC3E}">
        <p14:creationId xmlns:p14="http://schemas.microsoft.com/office/powerpoint/2010/main" val="24666526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7931B-80B0-5650-5955-C35483669B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510595-5F4E-E3B7-5918-334039F755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866D52-19ED-35BD-8E1A-DC109EBBFBF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A2DDDE2-F70B-5DCD-B750-F4AAE3DD943C}"/>
              </a:ext>
            </a:extLst>
          </p:cNvPr>
          <p:cNvSpPr>
            <a:spLocks noGrp="1"/>
          </p:cNvSpPr>
          <p:nvPr>
            <p:ph type="sldNum" sz="quarter" idx="5"/>
          </p:nvPr>
        </p:nvSpPr>
        <p:spPr/>
        <p:txBody>
          <a:bodyPr/>
          <a:lstStyle/>
          <a:p>
            <a:fld id="{E6AC4EB9-122C-4F93-9926-AC4EE00F8406}" type="slidenum">
              <a:rPr lang="en-US" smtClean="0"/>
              <a:t>46</a:t>
            </a:fld>
            <a:endParaRPr lang="en-US"/>
          </a:p>
        </p:txBody>
      </p:sp>
    </p:spTree>
    <p:extLst>
      <p:ext uri="{BB962C8B-B14F-4D97-AF65-F5344CB8AC3E}">
        <p14:creationId xmlns:p14="http://schemas.microsoft.com/office/powerpoint/2010/main" val="17543027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70F2D-95C3-BEA0-674E-AA44BD42A4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79ADDF-3383-CDC5-E57B-A0925355B7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0AAB83-D8B7-1F56-4EB6-C0922178EF2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DCBDE76-8862-E379-589E-BB1A7E41C85C}"/>
              </a:ext>
            </a:extLst>
          </p:cNvPr>
          <p:cNvSpPr>
            <a:spLocks noGrp="1"/>
          </p:cNvSpPr>
          <p:nvPr>
            <p:ph type="sldNum" sz="quarter" idx="5"/>
          </p:nvPr>
        </p:nvSpPr>
        <p:spPr/>
        <p:txBody>
          <a:bodyPr/>
          <a:lstStyle/>
          <a:p>
            <a:fld id="{E6AC4EB9-122C-4F93-9926-AC4EE00F8406}" type="slidenum">
              <a:rPr lang="en-US" smtClean="0"/>
              <a:t>47</a:t>
            </a:fld>
            <a:endParaRPr lang="en-US"/>
          </a:p>
        </p:txBody>
      </p:sp>
    </p:spTree>
    <p:extLst>
      <p:ext uri="{BB962C8B-B14F-4D97-AF65-F5344CB8AC3E}">
        <p14:creationId xmlns:p14="http://schemas.microsoft.com/office/powerpoint/2010/main" val="3954270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7A6E0-B603-9C9A-587E-0749F2B595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3090B8-D0C8-58EF-401C-91E4E658D4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7280C0-ED6D-59AF-D845-4B419AA60E3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C716657-97C1-E981-025E-807E9B8A2C23}"/>
              </a:ext>
            </a:extLst>
          </p:cNvPr>
          <p:cNvSpPr>
            <a:spLocks noGrp="1"/>
          </p:cNvSpPr>
          <p:nvPr>
            <p:ph type="sldNum" sz="quarter" idx="5"/>
          </p:nvPr>
        </p:nvSpPr>
        <p:spPr/>
        <p:txBody>
          <a:bodyPr/>
          <a:lstStyle/>
          <a:p>
            <a:fld id="{E6AC4EB9-122C-4F93-9926-AC4EE00F8406}" type="slidenum">
              <a:rPr lang="en-US" smtClean="0"/>
              <a:t>48</a:t>
            </a:fld>
            <a:endParaRPr lang="en-US"/>
          </a:p>
        </p:txBody>
      </p:sp>
    </p:spTree>
    <p:extLst>
      <p:ext uri="{BB962C8B-B14F-4D97-AF65-F5344CB8AC3E}">
        <p14:creationId xmlns:p14="http://schemas.microsoft.com/office/powerpoint/2010/main" val="3224544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19286-0A8C-928A-9FE7-DD9EFDDA98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D76FE6-ED6D-D424-2026-9FD24625D1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51D2EF-5E4C-BFCA-688B-6E98D76C254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EF25D0B-29B3-1643-656F-84EF52E0D3B9}"/>
              </a:ext>
            </a:extLst>
          </p:cNvPr>
          <p:cNvSpPr>
            <a:spLocks noGrp="1"/>
          </p:cNvSpPr>
          <p:nvPr>
            <p:ph type="sldNum" sz="quarter" idx="5"/>
          </p:nvPr>
        </p:nvSpPr>
        <p:spPr/>
        <p:txBody>
          <a:bodyPr/>
          <a:lstStyle/>
          <a:p>
            <a:fld id="{E6AC4EB9-122C-4F93-9926-AC4EE00F8406}" type="slidenum">
              <a:rPr lang="en-US" smtClean="0"/>
              <a:t>49</a:t>
            </a:fld>
            <a:endParaRPr lang="en-US"/>
          </a:p>
        </p:txBody>
      </p:sp>
    </p:spTree>
    <p:extLst>
      <p:ext uri="{BB962C8B-B14F-4D97-AF65-F5344CB8AC3E}">
        <p14:creationId xmlns:p14="http://schemas.microsoft.com/office/powerpoint/2010/main" val="4301765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E0E78B-73A0-E5A6-DEA0-082030A6D9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FF1866-7372-050F-FF03-5ADD41BE9C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1372C4-0361-4A1E-8BC1-77DC278440C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CCD821E-09D2-7652-B43B-AFDECA0B3DE2}"/>
              </a:ext>
            </a:extLst>
          </p:cNvPr>
          <p:cNvSpPr>
            <a:spLocks noGrp="1"/>
          </p:cNvSpPr>
          <p:nvPr>
            <p:ph type="sldNum" sz="quarter" idx="5"/>
          </p:nvPr>
        </p:nvSpPr>
        <p:spPr/>
        <p:txBody>
          <a:bodyPr/>
          <a:lstStyle/>
          <a:p>
            <a:fld id="{E6AC4EB9-122C-4F93-9926-AC4EE00F8406}" type="slidenum">
              <a:rPr lang="en-US" smtClean="0"/>
              <a:t>23</a:t>
            </a:fld>
            <a:endParaRPr lang="en-US"/>
          </a:p>
        </p:txBody>
      </p:sp>
    </p:spTree>
    <p:extLst>
      <p:ext uri="{BB962C8B-B14F-4D97-AF65-F5344CB8AC3E}">
        <p14:creationId xmlns:p14="http://schemas.microsoft.com/office/powerpoint/2010/main" val="8036179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BF9C39-2337-59FC-01FE-68B7EA6C8D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2437F6-BE6C-F2D8-9113-C702183EEC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0DAFF7-823E-34F9-FDFD-6FB94130EF2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CEABD17-9D04-BF0C-41A8-FAB18127802C}"/>
              </a:ext>
            </a:extLst>
          </p:cNvPr>
          <p:cNvSpPr>
            <a:spLocks noGrp="1"/>
          </p:cNvSpPr>
          <p:nvPr>
            <p:ph type="sldNum" sz="quarter" idx="5"/>
          </p:nvPr>
        </p:nvSpPr>
        <p:spPr/>
        <p:txBody>
          <a:bodyPr/>
          <a:lstStyle/>
          <a:p>
            <a:fld id="{E6AC4EB9-122C-4F93-9926-AC4EE00F8406}" type="slidenum">
              <a:rPr lang="en-US" smtClean="0"/>
              <a:t>50</a:t>
            </a:fld>
            <a:endParaRPr lang="en-US"/>
          </a:p>
        </p:txBody>
      </p:sp>
    </p:spTree>
    <p:extLst>
      <p:ext uri="{BB962C8B-B14F-4D97-AF65-F5344CB8AC3E}">
        <p14:creationId xmlns:p14="http://schemas.microsoft.com/office/powerpoint/2010/main" val="14339301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AD894-1E57-F402-73CE-4129D4F583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B3B57F-6DEF-F669-737E-424E6D4642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09958E-7120-0C0A-0FA9-21842BA735C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9846ADC-8F18-DC69-44DE-5BEDF71A21CA}"/>
              </a:ext>
            </a:extLst>
          </p:cNvPr>
          <p:cNvSpPr>
            <a:spLocks noGrp="1"/>
          </p:cNvSpPr>
          <p:nvPr>
            <p:ph type="sldNum" sz="quarter" idx="5"/>
          </p:nvPr>
        </p:nvSpPr>
        <p:spPr/>
        <p:txBody>
          <a:bodyPr/>
          <a:lstStyle/>
          <a:p>
            <a:fld id="{E6AC4EB9-122C-4F93-9926-AC4EE00F8406}" type="slidenum">
              <a:rPr lang="en-US" smtClean="0"/>
              <a:t>51</a:t>
            </a:fld>
            <a:endParaRPr lang="en-US"/>
          </a:p>
        </p:txBody>
      </p:sp>
    </p:spTree>
    <p:extLst>
      <p:ext uri="{BB962C8B-B14F-4D97-AF65-F5344CB8AC3E}">
        <p14:creationId xmlns:p14="http://schemas.microsoft.com/office/powerpoint/2010/main" val="39971363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BA172-F6F7-0256-7180-7B186DCBCA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C381FE-6B03-5CB2-B926-4DD440592F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52E8E6-FCF9-D90F-0A88-73638A6094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A1FC402-D55E-B618-3AC4-76F380CD7BBA}"/>
              </a:ext>
            </a:extLst>
          </p:cNvPr>
          <p:cNvSpPr>
            <a:spLocks noGrp="1"/>
          </p:cNvSpPr>
          <p:nvPr>
            <p:ph type="sldNum" sz="quarter" idx="5"/>
          </p:nvPr>
        </p:nvSpPr>
        <p:spPr/>
        <p:txBody>
          <a:bodyPr/>
          <a:lstStyle/>
          <a:p>
            <a:fld id="{E6AC4EB9-122C-4F93-9926-AC4EE00F8406}" type="slidenum">
              <a:rPr lang="en-US" smtClean="0"/>
              <a:t>52</a:t>
            </a:fld>
            <a:endParaRPr lang="en-US"/>
          </a:p>
        </p:txBody>
      </p:sp>
    </p:spTree>
    <p:extLst>
      <p:ext uri="{BB962C8B-B14F-4D97-AF65-F5344CB8AC3E}">
        <p14:creationId xmlns:p14="http://schemas.microsoft.com/office/powerpoint/2010/main" val="31792125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7E0625-1E46-8F83-1A4D-5C797796D7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EEDB38-B7AE-5DF6-36E5-584FB3DAF6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98D1AF-D8B7-A53B-6BDB-7FA756A85B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A9184AD-5E90-1DCF-0220-800183D8A43B}"/>
              </a:ext>
            </a:extLst>
          </p:cNvPr>
          <p:cNvSpPr>
            <a:spLocks noGrp="1"/>
          </p:cNvSpPr>
          <p:nvPr>
            <p:ph type="sldNum" sz="quarter" idx="5"/>
          </p:nvPr>
        </p:nvSpPr>
        <p:spPr/>
        <p:txBody>
          <a:bodyPr/>
          <a:lstStyle/>
          <a:p>
            <a:fld id="{E6AC4EB9-122C-4F93-9926-AC4EE00F8406}" type="slidenum">
              <a:rPr lang="en-US" smtClean="0"/>
              <a:t>53</a:t>
            </a:fld>
            <a:endParaRPr lang="en-US"/>
          </a:p>
        </p:txBody>
      </p:sp>
    </p:spTree>
    <p:extLst>
      <p:ext uri="{BB962C8B-B14F-4D97-AF65-F5344CB8AC3E}">
        <p14:creationId xmlns:p14="http://schemas.microsoft.com/office/powerpoint/2010/main" val="16588073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DAE10-D2CE-3DD8-F133-E6C19AE805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83B723-DD49-D6C0-9C96-CB62717452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D7E53B-1261-2F41-9D51-8710C5ACEB2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A2CD6D3-8562-E8D3-6601-8DC2108F63EF}"/>
              </a:ext>
            </a:extLst>
          </p:cNvPr>
          <p:cNvSpPr>
            <a:spLocks noGrp="1"/>
          </p:cNvSpPr>
          <p:nvPr>
            <p:ph type="sldNum" sz="quarter" idx="5"/>
          </p:nvPr>
        </p:nvSpPr>
        <p:spPr/>
        <p:txBody>
          <a:bodyPr/>
          <a:lstStyle/>
          <a:p>
            <a:fld id="{E6AC4EB9-122C-4F93-9926-AC4EE00F8406}" type="slidenum">
              <a:rPr lang="en-US" smtClean="0"/>
              <a:t>54</a:t>
            </a:fld>
            <a:endParaRPr lang="en-US"/>
          </a:p>
        </p:txBody>
      </p:sp>
    </p:spTree>
    <p:extLst>
      <p:ext uri="{BB962C8B-B14F-4D97-AF65-F5344CB8AC3E}">
        <p14:creationId xmlns:p14="http://schemas.microsoft.com/office/powerpoint/2010/main" val="176816459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C71D6-D16B-2E3B-CF3F-8C70A7BAC1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827024-AE87-D6B9-530A-CBBC505FFF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41CC69-54CF-BB2B-BB06-2CF3AE7A6DB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9572BCA-94FA-FC0D-C278-3A13ADDBA3E1}"/>
              </a:ext>
            </a:extLst>
          </p:cNvPr>
          <p:cNvSpPr>
            <a:spLocks noGrp="1"/>
          </p:cNvSpPr>
          <p:nvPr>
            <p:ph type="sldNum" sz="quarter" idx="5"/>
          </p:nvPr>
        </p:nvSpPr>
        <p:spPr/>
        <p:txBody>
          <a:bodyPr/>
          <a:lstStyle/>
          <a:p>
            <a:fld id="{E6AC4EB9-122C-4F93-9926-AC4EE00F8406}" type="slidenum">
              <a:rPr lang="en-US" smtClean="0"/>
              <a:t>55</a:t>
            </a:fld>
            <a:endParaRPr lang="en-US"/>
          </a:p>
        </p:txBody>
      </p:sp>
    </p:spTree>
    <p:extLst>
      <p:ext uri="{BB962C8B-B14F-4D97-AF65-F5344CB8AC3E}">
        <p14:creationId xmlns:p14="http://schemas.microsoft.com/office/powerpoint/2010/main" val="27719787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402898-BF39-5F2C-6C0B-9F58B0A155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63292B-7716-CEF7-676A-505F08F022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C0D255-0F82-B3B2-2E7D-1587FD6A763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A91B0BC-C683-C49D-4EEA-F1FB134C6C18}"/>
              </a:ext>
            </a:extLst>
          </p:cNvPr>
          <p:cNvSpPr>
            <a:spLocks noGrp="1"/>
          </p:cNvSpPr>
          <p:nvPr>
            <p:ph type="sldNum" sz="quarter" idx="5"/>
          </p:nvPr>
        </p:nvSpPr>
        <p:spPr/>
        <p:txBody>
          <a:bodyPr/>
          <a:lstStyle/>
          <a:p>
            <a:fld id="{E6AC4EB9-122C-4F93-9926-AC4EE00F8406}" type="slidenum">
              <a:rPr lang="en-US" smtClean="0"/>
              <a:t>56</a:t>
            </a:fld>
            <a:endParaRPr lang="en-US"/>
          </a:p>
        </p:txBody>
      </p:sp>
    </p:spTree>
    <p:extLst>
      <p:ext uri="{BB962C8B-B14F-4D97-AF65-F5344CB8AC3E}">
        <p14:creationId xmlns:p14="http://schemas.microsoft.com/office/powerpoint/2010/main" val="33553077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6DF64-2B94-58C1-B1FC-21F4E970A6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9F9144-7E47-E6E3-2C4C-FB41D0B253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EAB7E6-D48A-345D-4E8C-9090D5FF800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58343E1-C24F-CD60-21A1-EBD1E6F3F2E3}"/>
              </a:ext>
            </a:extLst>
          </p:cNvPr>
          <p:cNvSpPr>
            <a:spLocks noGrp="1"/>
          </p:cNvSpPr>
          <p:nvPr>
            <p:ph type="sldNum" sz="quarter" idx="5"/>
          </p:nvPr>
        </p:nvSpPr>
        <p:spPr/>
        <p:txBody>
          <a:bodyPr/>
          <a:lstStyle/>
          <a:p>
            <a:fld id="{E6AC4EB9-122C-4F93-9926-AC4EE00F8406}" type="slidenum">
              <a:rPr lang="en-US" smtClean="0"/>
              <a:t>57</a:t>
            </a:fld>
            <a:endParaRPr lang="en-US"/>
          </a:p>
        </p:txBody>
      </p:sp>
    </p:spTree>
    <p:extLst>
      <p:ext uri="{BB962C8B-B14F-4D97-AF65-F5344CB8AC3E}">
        <p14:creationId xmlns:p14="http://schemas.microsoft.com/office/powerpoint/2010/main" val="277982192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973733-D2E2-7E08-D3FB-DFF3D29FA9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3C396A-CBCD-23C6-3C76-5CF372D6B6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9317B0-5EEF-2B44-0B50-9F242F7FD91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4819EA-E0C5-726B-0C93-86DD656FB5CA}"/>
              </a:ext>
            </a:extLst>
          </p:cNvPr>
          <p:cNvSpPr>
            <a:spLocks noGrp="1"/>
          </p:cNvSpPr>
          <p:nvPr>
            <p:ph type="sldNum" sz="quarter" idx="5"/>
          </p:nvPr>
        </p:nvSpPr>
        <p:spPr/>
        <p:txBody>
          <a:bodyPr/>
          <a:lstStyle/>
          <a:p>
            <a:fld id="{E6AC4EB9-122C-4F93-9926-AC4EE00F8406}" type="slidenum">
              <a:rPr lang="en-US" smtClean="0"/>
              <a:t>58</a:t>
            </a:fld>
            <a:endParaRPr lang="en-US"/>
          </a:p>
        </p:txBody>
      </p:sp>
    </p:spTree>
    <p:extLst>
      <p:ext uri="{BB962C8B-B14F-4D97-AF65-F5344CB8AC3E}">
        <p14:creationId xmlns:p14="http://schemas.microsoft.com/office/powerpoint/2010/main" val="94197157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CE6FF-0FA8-7B3C-B36C-236F9BDBE9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1F5CB6-E29D-8168-36CD-F34F657BE2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ED9E5C-FB69-C5D4-061E-256ADB3A27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45B4451-7F04-8C81-171B-1255AA74F1CA}"/>
              </a:ext>
            </a:extLst>
          </p:cNvPr>
          <p:cNvSpPr>
            <a:spLocks noGrp="1"/>
          </p:cNvSpPr>
          <p:nvPr>
            <p:ph type="sldNum" sz="quarter" idx="5"/>
          </p:nvPr>
        </p:nvSpPr>
        <p:spPr/>
        <p:txBody>
          <a:bodyPr/>
          <a:lstStyle/>
          <a:p>
            <a:fld id="{E6AC4EB9-122C-4F93-9926-AC4EE00F8406}" type="slidenum">
              <a:rPr lang="en-US" smtClean="0"/>
              <a:t>59</a:t>
            </a:fld>
            <a:endParaRPr lang="en-US"/>
          </a:p>
        </p:txBody>
      </p:sp>
    </p:spTree>
    <p:extLst>
      <p:ext uri="{BB962C8B-B14F-4D97-AF65-F5344CB8AC3E}">
        <p14:creationId xmlns:p14="http://schemas.microsoft.com/office/powerpoint/2010/main" val="28543684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D9AF4-3B41-4C39-AFF8-BF3F341CB2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9B61BF-B458-73AD-7CE4-4AC58B1538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54A11A-E17C-2BE5-6227-D767243D4AA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598DE9C-4EAF-D09A-FF3F-3F8D6387E7E4}"/>
              </a:ext>
            </a:extLst>
          </p:cNvPr>
          <p:cNvSpPr>
            <a:spLocks noGrp="1"/>
          </p:cNvSpPr>
          <p:nvPr>
            <p:ph type="sldNum" sz="quarter" idx="5"/>
          </p:nvPr>
        </p:nvSpPr>
        <p:spPr/>
        <p:txBody>
          <a:bodyPr/>
          <a:lstStyle/>
          <a:p>
            <a:fld id="{E6AC4EB9-122C-4F93-9926-AC4EE00F8406}" type="slidenum">
              <a:rPr lang="en-US" smtClean="0"/>
              <a:t>24</a:t>
            </a:fld>
            <a:endParaRPr lang="en-US"/>
          </a:p>
        </p:txBody>
      </p:sp>
    </p:spTree>
    <p:extLst>
      <p:ext uri="{BB962C8B-B14F-4D97-AF65-F5344CB8AC3E}">
        <p14:creationId xmlns:p14="http://schemas.microsoft.com/office/powerpoint/2010/main" val="360600180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B7F10-A49E-BB0C-6B8F-AAED2B1F56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C0257B-7C99-73EA-6615-D3E02BA1FE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10CA87-6306-DB5C-87BA-D4C0C404283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9F027C-B4C2-27F0-72FB-5B40244BAAF2}"/>
              </a:ext>
            </a:extLst>
          </p:cNvPr>
          <p:cNvSpPr>
            <a:spLocks noGrp="1"/>
          </p:cNvSpPr>
          <p:nvPr>
            <p:ph type="sldNum" sz="quarter" idx="5"/>
          </p:nvPr>
        </p:nvSpPr>
        <p:spPr/>
        <p:txBody>
          <a:bodyPr/>
          <a:lstStyle/>
          <a:p>
            <a:fld id="{E6AC4EB9-122C-4F93-9926-AC4EE00F8406}" type="slidenum">
              <a:rPr lang="en-US" smtClean="0"/>
              <a:t>60</a:t>
            </a:fld>
            <a:endParaRPr lang="en-US"/>
          </a:p>
        </p:txBody>
      </p:sp>
    </p:spTree>
    <p:extLst>
      <p:ext uri="{BB962C8B-B14F-4D97-AF65-F5344CB8AC3E}">
        <p14:creationId xmlns:p14="http://schemas.microsoft.com/office/powerpoint/2010/main" val="18341927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754F2D-EE28-F9B7-06C6-AFAFE41672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819DC3-CD2F-17BC-AFA4-C65274603F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F85FF0-E160-DA8E-144F-3973F6CFB00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A415829-8232-C4D3-1132-F656EF2ED612}"/>
              </a:ext>
            </a:extLst>
          </p:cNvPr>
          <p:cNvSpPr>
            <a:spLocks noGrp="1"/>
          </p:cNvSpPr>
          <p:nvPr>
            <p:ph type="sldNum" sz="quarter" idx="5"/>
          </p:nvPr>
        </p:nvSpPr>
        <p:spPr/>
        <p:txBody>
          <a:bodyPr/>
          <a:lstStyle/>
          <a:p>
            <a:fld id="{E6AC4EB9-122C-4F93-9926-AC4EE00F8406}" type="slidenum">
              <a:rPr lang="en-US" smtClean="0"/>
              <a:t>61</a:t>
            </a:fld>
            <a:endParaRPr lang="en-US"/>
          </a:p>
        </p:txBody>
      </p:sp>
    </p:spTree>
    <p:extLst>
      <p:ext uri="{BB962C8B-B14F-4D97-AF65-F5344CB8AC3E}">
        <p14:creationId xmlns:p14="http://schemas.microsoft.com/office/powerpoint/2010/main" val="293427896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8EF7D7-7F9E-F678-35CD-D06AEF94EA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9753E8-379E-4E8C-007A-B1BAB4AA73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CCA706-33D1-61C7-0C9D-8FDE6FB73E2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FC8691F-DEBC-553C-0C97-00E4EF5200CC}"/>
              </a:ext>
            </a:extLst>
          </p:cNvPr>
          <p:cNvSpPr>
            <a:spLocks noGrp="1"/>
          </p:cNvSpPr>
          <p:nvPr>
            <p:ph type="sldNum" sz="quarter" idx="5"/>
          </p:nvPr>
        </p:nvSpPr>
        <p:spPr/>
        <p:txBody>
          <a:bodyPr/>
          <a:lstStyle/>
          <a:p>
            <a:fld id="{E6AC4EB9-122C-4F93-9926-AC4EE00F8406}" type="slidenum">
              <a:rPr lang="en-US" smtClean="0"/>
              <a:t>62</a:t>
            </a:fld>
            <a:endParaRPr lang="en-US"/>
          </a:p>
        </p:txBody>
      </p:sp>
    </p:spTree>
    <p:extLst>
      <p:ext uri="{BB962C8B-B14F-4D97-AF65-F5344CB8AC3E}">
        <p14:creationId xmlns:p14="http://schemas.microsoft.com/office/powerpoint/2010/main" val="85323789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7E125-B56B-83E1-C9E5-7372AEC8A0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CE2E5B-BE88-E040-153D-9D1663262B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B4FD2D-1AC2-BFC2-4B27-4359A662126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F47CD05-AFBE-7026-2F7C-8825258887E0}"/>
              </a:ext>
            </a:extLst>
          </p:cNvPr>
          <p:cNvSpPr>
            <a:spLocks noGrp="1"/>
          </p:cNvSpPr>
          <p:nvPr>
            <p:ph type="sldNum" sz="quarter" idx="5"/>
          </p:nvPr>
        </p:nvSpPr>
        <p:spPr/>
        <p:txBody>
          <a:bodyPr/>
          <a:lstStyle/>
          <a:p>
            <a:fld id="{E6AC4EB9-122C-4F93-9926-AC4EE00F8406}" type="slidenum">
              <a:rPr lang="en-US" smtClean="0"/>
              <a:t>63</a:t>
            </a:fld>
            <a:endParaRPr lang="en-US"/>
          </a:p>
        </p:txBody>
      </p:sp>
    </p:spTree>
    <p:extLst>
      <p:ext uri="{BB962C8B-B14F-4D97-AF65-F5344CB8AC3E}">
        <p14:creationId xmlns:p14="http://schemas.microsoft.com/office/powerpoint/2010/main" val="34595892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DF08A-5F22-3C10-0028-9E1175D15C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6AA5D0-5615-9B02-298B-D26B65D93D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4897A9-714E-49E6-2A5A-21DE81AE84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CE8C5B6-6C7E-84E0-09DD-74FE7228E53B}"/>
              </a:ext>
            </a:extLst>
          </p:cNvPr>
          <p:cNvSpPr>
            <a:spLocks noGrp="1"/>
          </p:cNvSpPr>
          <p:nvPr>
            <p:ph type="sldNum" sz="quarter" idx="5"/>
          </p:nvPr>
        </p:nvSpPr>
        <p:spPr/>
        <p:txBody>
          <a:bodyPr/>
          <a:lstStyle/>
          <a:p>
            <a:fld id="{E6AC4EB9-122C-4F93-9926-AC4EE00F8406}" type="slidenum">
              <a:rPr lang="en-US" smtClean="0"/>
              <a:t>25</a:t>
            </a:fld>
            <a:endParaRPr lang="en-US"/>
          </a:p>
        </p:txBody>
      </p:sp>
    </p:spTree>
    <p:extLst>
      <p:ext uri="{BB962C8B-B14F-4D97-AF65-F5344CB8AC3E}">
        <p14:creationId xmlns:p14="http://schemas.microsoft.com/office/powerpoint/2010/main" val="21332592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AFE75-B4F1-8123-BEB4-4ADBC41822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52F9FB-C6E9-DDDA-2056-42CA19AAE1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1D1AC7-300B-DA6E-7201-F45D5FE03E4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F294CDD-E32A-F441-BA9F-E390B34B63DF}"/>
              </a:ext>
            </a:extLst>
          </p:cNvPr>
          <p:cNvSpPr>
            <a:spLocks noGrp="1"/>
          </p:cNvSpPr>
          <p:nvPr>
            <p:ph type="sldNum" sz="quarter" idx="5"/>
          </p:nvPr>
        </p:nvSpPr>
        <p:spPr/>
        <p:txBody>
          <a:bodyPr/>
          <a:lstStyle/>
          <a:p>
            <a:fld id="{E6AC4EB9-122C-4F93-9926-AC4EE00F8406}" type="slidenum">
              <a:rPr lang="en-US" smtClean="0"/>
              <a:t>26</a:t>
            </a:fld>
            <a:endParaRPr lang="en-US"/>
          </a:p>
        </p:txBody>
      </p:sp>
    </p:spTree>
    <p:extLst>
      <p:ext uri="{BB962C8B-B14F-4D97-AF65-F5344CB8AC3E}">
        <p14:creationId xmlns:p14="http://schemas.microsoft.com/office/powerpoint/2010/main" val="6069416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8A943-00E3-6601-3D56-FE56604BA9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D4329A-B3E3-B8AB-818E-C79A131A5A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5415F9-47E0-0185-F285-6420C37FC94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2ADCB50-D3CD-3C19-8886-24B869E216BA}"/>
              </a:ext>
            </a:extLst>
          </p:cNvPr>
          <p:cNvSpPr>
            <a:spLocks noGrp="1"/>
          </p:cNvSpPr>
          <p:nvPr>
            <p:ph type="sldNum" sz="quarter" idx="5"/>
          </p:nvPr>
        </p:nvSpPr>
        <p:spPr/>
        <p:txBody>
          <a:bodyPr/>
          <a:lstStyle/>
          <a:p>
            <a:fld id="{E6AC4EB9-122C-4F93-9926-AC4EE00F8406}" type="slidenum">
              <a:rPr lang="en-US" smtClean="0"/>
              <a:t>27</a:t>
            </a:fld>
            <a:endParaRPr lang="en-US"/>
          </a:p>
        </p:txBody>
      </p:sp>
    </p:spTree>
    <p:extLst>
      <p:ext uri="{BB962C8B-B14F-4D97-AF65-F5344CB8AC3E}">
        <p14:creationId xmlns:p14="http://schemas.microsoft.com/office/powerpoint/2010/main" val="3704408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11BBD-0669-AD62-812F-447ED3A709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BA2378-9AFF-BA83-5B42-CCDE4BE540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68BEFB-FEF5-6F1B-5095-A9148F8E7A6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5A6F371-1484-F4AD-6A1F-F334C9AE6D14}"/>
              </a:ext>
            </a:extLst>
          </p:cNvPr>
          <p:cNvSpPr>
            <a:spLocks noGrp="1"/>
          </p:cNvSpPr>
          <p:nvPr>
            <p:ph type="sldNum" sz="quarter" idx="5"/>
          </p:nvPr>
        </p:nvSpPr>
        <p:spPr/>
        <p:txBody>
          <a:bodyPr/>
          <a:lstStyle/>
          <a:p>
            <a:fld id="{E6AC4EB9-122C-4F93-9926-AC4EE00F8406}" type="slidenum">
              <a:rPr lang="en-US" smtClean="0"/>
              <a:t>28</a:t>
            </a:fld>
            <a:endParaRPr lang="en-US"/>
          </a:p>
        </p:txBody>
      </p:sp>
    </p:spTree>
    <p:extLst>
      <p:ext uri="{BB962C8B-B14F-4D97-AF65-F5344CB8AC3E}">
        <p14:creationId xmlns:p14="http://schemas.microsoft.com/office/powerpoint/2010/main" val="24572901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0295E-99DB-F4BE-15B3-2251D6E495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A67C6A-FF78-01E6-8606-F9A1520CD6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B776D6-F1DC-6754-FFF5-BB11C65A56F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EA34228-B4C1-D553-A67A-ABF93FDC2F33}"/>
              </a:ext>
            </a:extLst>
          </p:cNvPr>
          <p:cNvSpPr>
            <a:spLocks noGrp="1"/>
          </p:cNvSpPr>
          <p:nvPr>
            <p:ph type="sldNum" sz="quarter" idx="5"/>
          </p:nvPr>
        </p:nvSpPr>
        <p:spPr/>
        <p:txBody>
          <a:bodyPr/>
          <a:lstStyle/>
          <a:p>
            <a:fld id="{E6AC4EB9-122C-4F93-9926-AC4EE00F8406}" type="slidenum">
              <a:rPr lang="en-US" smtClean="0"/>
              <a:t>29</a:t>
            </a:fld>
            <a:endParaRPr lang="en-US"/>
          </a:p>
        </p:txBody>
      </p:sp>
    </p:spTree>
    <p:extLst>
      <p:ext uri="{BB962C8B-B14F-4D97-AF65-F5344CB8AC3E}">
        <p14:creationId xmlns:p14="http://schemas.microsoft.com/office/powerpoint/2010/main" val="27895594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ctrTitle"/>
          </p:nvPr>
        </p:nvSpPr>
        <p:spPr>
          <a:xfrm>
            <a:off x="914400" y="1803405"/>
            <a:ext cx="73152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914400" y="3632201"/>
            <a:ext cx="73152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5932170" y="4323845"/>
            <a:ext cx="2297429" cy="365125"/>
          </a:xfrm>
        </p:spPr>
        <p:txBody>
          <a:bodyPr/>
          <a:lstStyle/>
          <a:p>
            <a:fld id="{5BCAD085-E8A6-8845-BD4E-CB4CCA059FC4}" type="datetimeFigureOut">
              <a:rPr lang="en-US" smtClean="0"/>
              <a:t>10/24/2025</a:t>
            </a:fld>
            <a:endParaRPr lang="en-US"/>
          </a:p>
        </p:txBody>
      </p:sp>
      <p:sp>
        <p:nvSpPr>
          <p:cNvPr id="5" name="Footer Placeholder 4"/>
          <p:cNvSpPr>
            <a:spLocks noGrp="1"/>
          </p:cNvSpPr>
          <p:nvPr>
            <p:ph type="ftr" sz="quarter" idx="11"/>
          </p:nvPr>
        </p:nvSpPr>
        <p:spPr>
          <a:xfrm>
            <a:off x="914400" y="4323846"/>
            <a:ext cx="4880610" cy="365125"/>
          </a:xfrm>
        </p:spPr>
        <p:txBody>
          <a:bodyPr/>
          <a:lstStyle/>
          <a:p>
            <a:endParaRPr lang="en-US"/>
          </a:p>
        </p:txBody>
      </p:sp>
      <p:sp>
        <p:nvSpPr>
          <p:cNvPr id="6" name="Slide Number Placeholder 5"/>
          <p:cNvSpPr>
            <a:spLocks noGrp="1"/>
          </p:cNvSpPr>
          <p:nvPr>
            <p:ph type="sldNum" sz="quarter" idx="12"/>
          </p:nvPr>
        </p:nvSpPr>
        <p:spPr>
          <a:xfrm>
            <a:off x="6057900" y="1430867"/>
            <a:ext cx="2171700"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8641876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55" y="4697361"/>
            <a:ext cx="7956482"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94355" y="977035"/>
            <a:ext cx="7950260" cy="3406972"/>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94360" y="5516716"/>
            <a:ext cx="7955280" cy="746924"/>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10/24/2025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902774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594360" y="753533"/>
            <a:ext cx="795528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800" y="3649134"/>
            <a:ext cx="7772400" cy="1330852"/>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5562176" y="381001"/>
            <a:ext cx="2183130" cy="365125"/>
          </a:xfrm>
        </p:spPr>
        <p:txBody>
          <a:bodyPr/>
          <a:lstStyle>
            <a:lvl1pPr algn="r">
              <a:defRPr/>
            </a:lvl1pPr>
          </a:lstStyle>
          <a:p>
            <a:fld id="{5BCAD085-E8A6-8845-BD4E-CB4CCA059FC4}" type="datetimeFigureOut">
              <a:rPr lang="en-US" smtClean="0"/>
              <a:t>10/24/2025</a:t>
            </a:fld>
            <a:endParaRPr lang="en-US"/>
          </a:p>
        </p:txBody>
      </p:sp>
      <p:sp>
        <p:nvSpPr>
          <p:cNvPr id="6" name="Footer Placeholder 5"/>
          <p:cNvSpPr>
            <a:spLocks noGrp="1"/>
          </p:cNvSpPr>
          <p:nvPr>
            <p:ph type="ftr" sz="quarter" idx="11"/>
          </p:nvPr>
        </p:nvSpPr>
        <p:spPr>
          <a:xfrm>
            <a:off x="594360" y="381001"/>
            <a:ext cx="4830656" cy="365125"/>
          </a:xfrm>
        </p:spPr>
        <p:txBody>
          <a:bodyPr/>
          <a:lstStyle/>
          <a:p>
            <a:endParaRPr lang="en-US"/>
          </a:p>
        </p:txBody>
      </p:sp>
      <p:sp>
        <p:nvSpPr>
          <p:cNvPr id="7" name="Slide Number Placeholder 6"/>
          <p:cNvSpPr>
            <a:spLocks noGrp="1"/>
          </p:cNvSpPr>
          <p:nvPr>
            <p:ph type="sldNum" sz="quarter" idx="12"/>
          </p:nvPr>
        </p:nvSpPr>
        <p:spPr>
          <a:xfrm>
            <a:off x="7882466" y="381001"/>
            <a:ext cx="667174"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541755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5" name="Picture 14"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768351" y="753534"/>
            <a:ext cx="7613650" cy="2756234"/>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977899" y="3509768"/>
            <a:ext cx="7194552"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800" y="4174597"/>
            <a:ext cx="7778752" cy="821265"/>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5562176" y="381001"/>
            <a:ext cx="2183130" cy="365125"/>
          </a:xfrm>
        </p:spPr>
        <p:txBody>
          <a:bodyPr/>
          <a:lstStyle>
            <a:lvl1pPr algn="r">
              <a:defRPr/>
            </a:lvl1pPr>
          </a:lstStyle>
          <a:p>
            <a:fld id="{5BCAD085-E8A6-8845-BD4E-CB4CCA059FC4}" type="datetimeFigureOut">
              <a:rPr lang="en-US" smtClean="0"/>
              <a:t>10/24/2025</a:t>
            </a:fld>
            <a:endParaRPr lang="en-US"/>
          </a:p>
        </p:txBody>
      </p:sp>
      <p:sp>
        <p:nvSpPr>
          <p:cNvPr id="6" name="Footer Placeholder 5"/>
          <p:cNvSpPr>
            <a:spLocks noGrp="1"/>
          </p:cNvSpPr>
          <p:nvPr>
            <p:ph type="ftr" sz="quarter" idx="11"/>
          </p:nvPr>
        </p:nvSpPr>
        <p:spPr>
          <a:xfrm>
            <a:off x="594360" y="379438"/>
            <a:ext cx="4830656" cy="365125"/>
          </a:xfrm>
        </p:spPr>
        <p:txBody>
          <a:bodyPr/>
          <a:lstStyle/>
          <a:p>
            <a:endParaRPr lang="en-US"/>
          </a:p>
        </p:txBody>
      </p:sp>
      <p:sp>
        <p:nvSpPr>
          <p:cNvPr id="7" name="Slide Number Placeholder 6"/>
          <p:cNvSpPr>
            <a:spLocks noGrp="1"/>
          </p:cNvSpPr>
          <p:nvPr>
            <p:ph type="sldNum" sz="quarter" idx="12"/>
          </p:nvPr>
        </p:nvSpPr>
        <p:spPr>
          <a:xfrm>
            <a:off x="7882466" y="381001"/>
            <a:ext cx="667174" cy="365125"/>
          </a:xfrm>
        </p:spPr>
        <p:txBody>
          <a:bodyPr/>
          <a:lstStyle/>
          <a:p>
            <a:fld id="{C1FF6DA9-008F-8B48-92A6-B652298478BF}" type="slidenum">
              <a:rPr lang="en-US" smtClean="0"/>
              <a:t>‹#›</a:t>
            </a:fld>
            <a:endParaRPr lang="en-US"/>
          </a:p>
        </p:txBody>
      </p:sp>
      <p:sp>
        <p:nvSpPr>
          <p:cNvPr id="13" name="TextBox 12"/>
          <p:cNvSpPr txBox="1"/>
          <p:nvPr/>
        </p:nvSpPr>
        <p:spPr>
          <a:xfrm>
            <a:off x="231458" y="80772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8146733" y="302133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3395857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685800" y="1124702"/>
            <a:ext cx="7774782"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792" y="3648316"/>
            <a:ext cx="7773608"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5562176" y="378884"/>
            <a:ext cx="2183130" cy="365125"/>
          </a:xfrm>
        </p:spPr>
        <p:txBody>
          <a:bodyPr/>
          <a:lstStyle>
            <a:lvl1pPr algn="r">
              <a:defRPr/>
            </a:lvl1pPr>
          </a:lstStyle>
          <a:p>
            <a:fld id="{5BCAD085-E8A6-8845-BD4E-CB4CCA059FC4}" type="datetimeFigureOut">
              <a:rPr lang="en-US" smtClean="0"/>
              <a:t>10/24/2025</a:t>
            </a:fld>
            <a:endParaRPr lang="en-US"/>
          </a:p>
        </p:txBody>
      </p:sp>
      <p:sp>
        <p:nvSpPr>
          <p:cNvPr id="6" name="Footer Placeholder 5"/>
          <p:cNvSpPr>
            <a:spLocks noGrp="1"/>
          </p:cNvSpPr>
          <p:nvPr>
            <p:ph type="ftr" sz="quarter" idx="11"/>
          </p:nvPr>
        </p:nvSpPr>
        <p:spPr>
          <a:xfrm>
            <a:off x="594360" y="378884"/>
            <a:ext cx="4830656" cy="365125"/>
          </a:xfrm>
        </p:spPr>
        <p:txBody>
          <a:bodyPr/>
          <a:lstStyle/>
          <a:p>
            <a:endParaRPr lang="en-US"/>
          </a:p>
        </p:txBody>
      </p:sp>
      <p:sp>
        <p:nvSpPr>
          <p:cNvPr id="7" name="Slide Number Placeholder 6"/>
          <p:cNvSpPr>
            <a:spLocks noGrp="1"/>
          </p:cNvSpPr>
          <p:nvPr>
            <p:ph type="sldNum" sz="quarter" idx="12"/>
          </p:nvPr>
        </p:nvSpPr>
        <p:spPr>
          <a:xfrm>
            <a:off x="7882466" y="381001"/>
            <a:ext cx="667174"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882348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171701" y="762000"/>
            <a:ext cx="637793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594361" y="2202080"/>
            <a:ext cx="2560320"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594360" y="2904564"/>
            <a:ext cx="256032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302237" y="2201333"/>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300781" y="2904068"/>
            <a:ext cx="2560320" cy="335957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5989319" y="2192866"/>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5989320" y="2904564"/>
            <a:ext cx="256032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BCAD085-E8A6-8845-BD4E-CB4CCA059FC4}" type="datetimeFigureOut">
              <a:rPr lang="en-US" smtClean="0"/>
              <a:t>10/24/2025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6953042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171702" y="762000"/>
            <a:ext cx="6381984"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594360"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594360" y="2331720"/>
            <a:ext cx="2560320" cy="15073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594360" y="4796103"/>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291873"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291872" y="2331720"/>
            <a:ext cx="2560320" cy="1509862"/>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290858" y="4796102"/>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5993365"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5993364" y="2331721"/>
            <a:ext cx="2560320" cy="1508919"/>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93272" y="4796100"/>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BCAD085-E8A6-8845-BD4E-CB4CCA059FC4}" type="datetimeFigureOut">
              <a:rPr lang="en-US" smtClean="0"/>
              <a:t>10/24/2025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020846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594360" y="2194560"/>
            <a:ext cx="7955280" cy="40690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10/24/2025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704443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Vertical Title 1"/>
          <p:cNvSpPr>
            <a:spLocks noGrp="1"/>
          </p:cNvSpPr>
          <p:nvPr>
            <p:ph type="title" orient="vert"/>
          </p:nvPr>
        </p:nvSpPr>
        <p:spPr>
          <a:xfrm>
            <a:off x="7006590" y="747183"/>
            <a:ext cx="1543050" cy="4248675"/>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94360" y="746126"/>
            <a:ext cx="6278035" cy="424973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562176" y="381001"/>
            <a:ext cx="2183130" cy="365125"/>
          </a:xfrm>
        </p:spPr>
        <p:txBody>
          <a:bodyPr/>
          <a:lstStyle>
            <a:lvl1pPr algn="r">
              <a:defRPr/>
            </a:lvl1pPr>
          </a:lstStyle>
          <a:p>
            <a:fld id="{5BCAD085-E8A6-8845-BD4E-CB4CCA059FC4}" type="datetimeFigureOut">
              <a:rPr lang="en-US" smtClean="0"/>
              <a:t>10/24/2025</a:t>
            </a:fld>
            <a:endParaRPr lang="en-US"/>
          </a:p>
        </p:txBody>
      </p:sp>
      <p:sp>
        <p:nvSpPr>
          <p:cNvPr id="5" name="Footer Placeholder 4"/>
          <p:cNvSpPr>
            <a:spLocks noGrp="1"/>
          </p:cNvSpPr>
          <p:nvPr>
            <p:ph type="ftr" sz="quarter" idx="11"/>
          </p:nvPr>
        </p:nvSpPr>
        <p:spPr>
          <a:xfrm>
            <a:off x="594360" y="381001"/>
            <a:ext cx="4830656" cy="365125"/>
          </a:xfrm>
        </p:spPr>
        <p:txBody>
          <a:bodyPr/>
          <a:lstStyle/>
          <a:p>
            <a:endParaRPr lang="en-US"/>
          </a:p>
        </p:txBody>
      </p:sp>
      <p:sp>
        <p:nvSpPr>
          <p:cNvPr id="6" name="Slide Number Placeholder 5"/>
          <p:cNvSpPr>
            <a:spLocks noGrp="1"/>
          </p:cNvSpPr>
          <p:nvPr>
            <p:ph type="sldNum" sz="quarter" idx="12"/>
          </p:nvPr>
        </p:nvSpPr>
        <p:spPr>
          <a:xfrm>
            <a:off x="7882466" y="381001"/>
            <a:ext cx="667174"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2081886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10/24/2025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41748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594360" y="753534"/>
            <a:ext cx="7955280"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594360" y="3641726"/>
            <a:ext cx="7955281" cy="1354134"/>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562176" y="381001"/>
            <a:ext cx="2183130" cy="365125"/>
          </a:xfrm>
        </p:spPr>
        <p:txBody>
          <a:bodyPr/>
          <a:lstStyle>
            <a:lvl1pPr algn="r">
              <a:defRPr/>
            </a:lvl1pPr>
          </a:lstStyle>
          <a:p>
            <a:fld id="{5BCAD085-E8A6-8845-BD4E-CB4CCA059FC4}" type="datetimeFigureOut">
              <a:rPr lang="en-US" smtClean="0"/>
              <a:t>10/24/2025</a:t>
            </a:fld>
            <a:endParaRPr lang="en-US"/>
          </a:p>
        </p:txBody>
      </p:sp>
      <p:sp>
        <p:nvSpPr>
          <p:cNvPr id="5" name="Footer Placeholder 4"/>
          <p:cNvSpPr>
            <a:spLocks noGrp="1"/>
          </p:cNvSpPr>
          <p:nvPr>
            <p:ph type="ftr" sz="quarter" idx="11"/>
          </p:nvPr>
        </p:nvSpPr>
        <p:spPr>
          <a:xfrm>
            <a:off x="594360" y="381001"/>
            <a:ext cx="4830656" cy="365125"/>
          </a:xfrm>
        </p:spPr>
        <p:txBody>
          <a:bodyPr/>
          <a:lstStyle/>
          <a:p>
            <a:endParaRPr lang="en-US"/>
          </a:p>
        </p:txBody>
      </p:sp>
      <p:sp>
        <p:nvSpPr>
          <p:cNvPr id="6" name="Slide Number Placeholder 5"/>
          <p:cNvSpPr>
            <a:spLocks noGrp="1"/>
          </p:cNvSpPr>
          <p:nvPr>
            <p:ph type="sldNum" sz="quarter" idx="12"/>
          </p:nvPr>
        </p:nvSpPr>
        <p:spPr>
          <a:xfrm>
            <a:off x="7882466" y="381001"/>
            <a:ext cx="667173"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5854342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94360" y="2194560"/>
            <a:ext cx="3910579" cy="40690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2099" y="2194560"/>
            <a:ext cx="3907540" cy="40690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10/24/2025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6536276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71700" y="762000"/>
            <a:ext cx="637794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1279" y="2183802"/>
            <a:ext cx="3683659"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94359" y="3132667"/>
            <a:ext cx="3910579" cy="31309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69018" y="2183802"/>
            <a:ext cx="368062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2098" y="3132667"/>
            <a:ext cx="3907541" cy="31309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10/24/2025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67083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10/24/2025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5032825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10/24/2025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972286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30861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3886200" y="746760"/>
            <a:ext cx="4663440" cy="551688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94360" y="3124200"/>
            <a:ext cx="308610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10/24/2025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7425621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407573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77524" y="751242"/>
            <a:ext cx="3674234" cy="5512398"/>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94360" y="3124200"/>
            <a:ext cx="407573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10/24/2025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12861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1081088"/>
          </a:xfrm>
          <a:prstGeom prst="rect">
            <a:avLst/>
          </a:prstGeom>
        </p:spPr>
      </p:pic>
      <p:sp>
        <p:nvSpPr>
          <p:cNvPr id="2" name="Title Placeholder 1"/>
          <p:cNvSpPr>
            <a:spLocks noGrp="1"/>
          </p:cNvSpPr>
          <p:nvPr>
            <p:ph type="title"/>
          </p:nvPr>
        </p:nvSpPr>
        <p:spPr>
          <a:xfrm>
            <a:off x="2171700" y="764373"/>
            <a:ext cx="637794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94360" y="2194560"/>
            <a:ext cx="7955280" cy="406908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412230" y="6356351"/>
            <a:ext cx="213741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5BCAD085-E8A6-8845-BD4E-CB4CCA059FC4}" type="datetimeFigureOut">
              <a:rPr lang="en-US" smtClean="0"/>
              <a:t>10/24/2025</a:t>
            </a:fld>
            <a:endParaRPr lang="en-US"/>
          </a:p>
        </p:txBody>
      </p:sp>
      <p:sp>
        <p:nvSpPr>
          <p:cNvPr id="5" name="Footer Placeholder 4"/>
          <p:cNvSpPr>
            <a:spLocks noGrp="1"/>
          </p:cNvSpPr>
          <p:nvPr>
            <p:ph type="ftr" sz="quarter" idx="3"/>
          </p:nvPr>
        </p:nvSpPr>
        <p:spPr>
          <a:xfrm>
            <a:off x="594360" y="6355846"/>
            <a:ext cx="568071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72250" y="381001"/>
            <a:ext cx="197739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1950238478"/>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 id="2147483764" r:id="rId13"/>
    <p:sldLayoutId id="2147483765" r:id="rId14"/>
    <p:sldLayoutId id="2147483766" r:id="rId15"/>
    <p:sldLayoutId id="2147483767" r:id="rId16"/>
    <p:sldLayoutId id="2147483768"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2B56AC68-364D-3CD6-3AF7-F426DDA3C7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7" t="8640" r="517" b="17135"/>
          <a:stretch>
            <a:fillRect/>
          </a:stretch>
        </p:blipFill>
        <p:spPr bwMode="auto">
          <a:xfrm>
            <a:off x="-1" y="0"/>
            <a:ext cx="9144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999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F4E4E-C76F-F2EB-36E3-C0CE2A934E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0D11CC-0810-A595-7F54-CF6CB1EB97D2}"/>
              </a:ext>
            </a:extLst>
          </p:cNvPr>
          <p:cNvSpPr>
            <a:spLocks noGrp="1"/>
          </p:cNvSpPr>
          <p:nvPr>
            <p:ph type="title"/>
          </p:nvPr>
        </p:nvSpPr>
        <p:spPr>
          <a:xfrm>
            <a:off x="594360" y="764373"/>
            <a:ext cx="7955280" cy="1293028"/>
          </a:xfrm>
        </p:spPr>
        <p:txBody>
          <a:bodyPr>
            <a:normAutofit/>
          </a:bodyPr>
          <a:lstStyle/>
          <a:p>
            <a:r>
              <a:rPr lang="en-US" sz="3600" dirty="0"/>
              <a:t>3. How did God prosper him?</a:t>
            </a:r>
            <a:endParaRPr sz="3500" dirty="0"/>
          </a:p>
        </p:txBody>
      </p:sp>
      <p:sp>
        <p:nvSpPr>
          <p:cNvPr id="3" name="Content Placeholder 2">
            <a:extLst>
              <a:ext uri="{FF2B5EF4-FFF2-40B4-BE49-F238E27FC236}">
                <a16:creationId xmlns:a16="http://schemas.microsoft.com/office/drawing/2014/main" id="{5113FF38-606A-8C40-A720-58269FF81714}"/>
              </a:ext>
            </a:extLst>
          </p:cNvPr>
          <p:cNvSpPr>
            <a:spLocks noGrp="1"/>
          </p:cNvSpPr>
          <p:nvPr>
            <p:ph sz="half" idx="1"/>
          </p:nvPr>
        </p:nvSpPr>
        <p:spPr>
          <a:xfrm>
            <a:off x="594361" y="2057401"/>
            <a:ext cx="3370538" cy="4335903"/>
          </a:xfrm>
        </p:spPr>
        <p:txBody>
          <a:bodyPr>
            <a:noAutofit/>
          </a:bodyPr>
          <a:lstStyle/>
          <a:p>
            <a:r>
              <a:rPr lang="en-US" sz="3200" dirty="0"/>
              <a:t>Genesis 31:7-9, 42</a:t>
            </a:r>
          </a:p>
          <a:p>
            <a:r>
              <a:rPr lang="en-US" sz="3200" dirty="0"/>
              <a:t>Thus God hath taken away the cattle of your father, and given them to me.</a:t>
            </a:r>
          </a:p>
        </p:txBody>
      </p:sp>
      <p:pic>
        <p:nvPicPr>
          <p:cNvPr id="7" name="Content Placeholder 6">
            <a:extLst>
              <a:ext uri="{FF2B5EF4-FFF2-40B4-BE49-F238E27FC236}">
                <a16:creationId xmlns:a16="http://schemas.microsoft.com/office/drawing/2014/main" id="{026B86E9-B830-7AB3-DA58-FDBC7B09C961}"/>
              </a:ext>
            </a:extLst>
          </p:cNvPr>
          <p:cNvPicPr>
            <a:picLocks noGrp="1" noChangeAspect="1"/>
          </p:cNvPicPr>
          <p:nvPr>
            <p:ph sz="half" idx="2"/>
          </p:nvPr>
        </p:nvPicPr>
        <p:blipFill>
          <a:blip r:embed="rId2"/>
          <a:stretch>
            <a:fillRect/>
          </a:stretch>
        </p:blipFill>
        <p:spPr>
          <a:xfrm>
            <a:off x="4228554" y="2570814"/>
            <a:ext cx="4599040" cy="3066026"/>
          </a:xfrm>
          <a:prstGeom prst="rect">
            <a:avLst/>
          </a:prstGeom>
        </p:spPr>
      </p:pic>
    </p:spTree>
    <p:extLst>
      <p:ext uri="{BB962C8B-B14F-4D97-AF65-F5344CB8AC3E}">
        <p14:creationId xmlns:p14="http://schemas.microsoft.com/office/powerpoint/2010/main" val="4949039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974F7-D5BA-9717-2CA5-6E4B8F2951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9D46B3-FEF3-7C64-9E2E-EAAFEABACDAE}"/>
              </a:ext>
            </a:extLst>
          </p:cNvPr>
          <p:cNvSpPr>
            <a:spLocks noGrp="1"/>
          </p:cNvSpPr>
          <p:nvPr>
            <p:ph type="title"/>
          </p:nvPr>
        </p:nvSpPr>
        <p:spPr>
          <a:xfrm>
            <a:off x="594360" y="764373"/>
            <a:ext cx="7955280" cy="1293028"/>
          </a:xfrm>
        </p:spPr>
        <p:txBody>
          <a:bodyPr>
            <a:normAutofit/>
          </a:bodyPr>
          <a:lstStyle/>
          <a:p>
            <a:r>
              <a:rPr lang="en-US" sz="3600" dirty="0"/>
              <a:t>3. How did God prosper him?</a:t>
            </a:r>
            <a:endParaRPr sz="3500" dirty="0"/>
          </a:p>
        </p:txBody>
      </p:sp>
      <p:sp>
        <p:nvSpPr>
          <p:cNvPr id="3" name="Content Placeholder 2">
            <a:extLst>
              <a:ext uri="{FF2B5EF4-FFF2-40B4-BE49-F238E27FC236}">
                <a16:creationId xmlns:a16="http://schemas.microsoft.com/office/drawing/2014/main" id="{774CFB62-3BD5-C02A-07BD-985FDB43F39B}"/>
              </a:ext>
            </a:extLst>
          </p:cNvPr>
          <p:cNvSpPr>
            <a:spLocks noGrp="1"/>
          </p:cNvSpPr>
          <p:nvPr>
            <p:ph sz="half" idx="1"/>
          </p:nvPr>
        </p:nvSpPr>
        <p:spPr>
          <a:xfrm>
            <a:off x="594360" y="2057401"/>
            <a:ext cx="3910579" cy="4335903"/>
          </a:xfrm>
        </p:spPr>
        <p:txBody>
          <a:bodyPr>
            <a:noAutofit/>
          </a:bodyPr>
          <a:lstStyle/>
          <a:p>
            <a:r>
              <a:rPr lang="en-US" sz="2400" dirty="0"/>
              <a:t>Genesis 31:7-9, 42</a:t>
            </a:r>
          </a:p>
          <a:p>
            <a:r>
              <a:rPr lang="en-US" sz="2400" dirty="0"/>
              <a:t>Except the God of my father, the God of Abraham, and the fear of Isaac, had been with me, surely thou hadst sent me away now empty. God hath seen mine affliction and the </a:t>
            </a:r>
            <a:r>
              <a:rPr lang="en-US" sz="2400" dirty="0" err="1"/>
              <a:t>labour</a:t>
            </a:r>
            <a:r>
              <a:rPr lang="en-US" sz="2400" dirty="0"/>
              <a:t> of my hands, and rebuked thee yesternight.</a:t>
            </a:r>
          </a:p>
        </p:txBody>
      </p:sp>
      <p:pic>
        <p:nvPicPr>
          <p:cNvPr id="8198" name="Picture 6" descr="Jacob with Laban and His Daughters by ...">
            <a:extLst>
              <a:ext uri="{FF2B5EF4-FFF2-40B4-BE49-F238E27FC236}">
                <a16:creationId xmlns:a16="http://schemas.microsoft.com/office/drawing/2014/main" id="{99496722-EA07-360E-C96B-0598241B8A8C}"/>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9198" r="31401"/>
          <a:stretch>
            <a:fillRect/>
          </a:stretch>
        </p:blipFill>
        <p:spPr bwMode="auto">
          <a:xfrm>
            <a:off x="5019457" y="2102950"/>
            <a:ext cx="3485213" cy="42448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34558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F50F9-978F-AE43-6F08-024A7B536A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C569FB-FB9C-A82B-93D6-98D08E1B9EA0}"/>
              </a:ext>
            </a:extLst>
          </p:cNvPr>
          <p:cNvSpPr>
            <a:spLocks noGrp="1"/>
          </p:cNvSpPr>
          <p:nvPr>
            <p:ph type="title"/>
          </p:nvPr>
        </p:nvSpPr>
        <p:spPr/>
        <p:txBody>
          <a:bodyPr/>
          <a:lstStyle/>
          <a:p>
            <a:r>
              <a:rPr lang="en-US" dirty="0"/>
              <a:t>Science Catching Up to Scripture</a:t>
            </a:r>
          </a:p>
        </p:txBody>
      </p:sp>
      <p:sp>
        <p:nvSpPr>
          <p:cNvPr id="4" name="Content Placeholder 3">
            <a:extLst>
              <a:ext uri="{FF2B5EF4-FFF2-40B4-BE49-F238E27FC236}">
                <a16:creationId xmlns:a16="http://schemas.microsoft.com/office/drawing/2014/main" id="{99D31FA9-8894-9A4A-2143-2BC258CE12E4}"/>
              </a:ext>
            </a:extLst>
          </p:cNvPr>
          <p:cNvSpPr>
            <a:spLocks noGrp="1"/>
          </p:cNvSpPr>
          <p:nvPr>
            <p:ph sz="half" idx="2"/>
          </p:nvPr>
        </p:nvSpPr>
        <p:spPr>
          <a:xfrm>
            <a:off x="3455233" y="2194560"/>
            <a:ext cx="5094406" cy="4453578"/>
          </a:xfrm>
        </p:spPr>
        <p:txBody>
          <a:bodyPr>
            <a:normAutofit/>
          </a:bodyPr>
          <a:lstStyle/>
          <a:p>
            <a:pPr marL="0" indent="0">
              <a:buNone/>
            </a:pPr>
            <a:r>
              <a:rPr lang="en-US" sz="2400" b="1" dirty="0"/>
              <a:t>Genesis 31:10–12</a:t>
            </a:r>
            <a:endParaRPr lang="en-US" sz="2400" dirty="0"/>
          </a:p>
          <a:p>
            <a:pPr marL="0" indent="0">
              <a:buNone/>
            </a:pPr>
            <a:r>
              <a:rPr lang="en-US" sz="2400" dirty="0"/>
              <a:t>“All the rams which leap upon the cattle are ringstraked, speckled, and </a:t>
            </a:r>
            <a:r>
              <a:rPr lang="en-US" sz="2400" dirty="0" err="1"/>
              <a:t>grisled</a:t>
            </a:r>
            <a:r>
              <a:rPr lang="en-US" sz="2400" dirty="0"/>
              <a:t>…”</a:t>
            </a:r>
          </a:p>
          <a:p>
            <a:r>
              <a:rPr lang="en-US" sz="2400" dirty="0"/>
              <a:t>Though Laban removed every spotted animal, God manipulated which animals were actually bred</a:t>
            </a:r>
          </a:p>
          <a:p>
            <a:r>
              <a:rPr lang="en-US" sz="2400" dirty="0"/>
              <a:t>Many solid-colored animals still carried the hidden allele.</a:t>
            </a:r>
          </a:p>
        </p:txBody>
      </p:sp>
      <p:pic>
        <p:nvPicPr>
          <p:cNvPr id="9220" name="Picture 4" descr="Dutch Spotted Sheep Ram Lamb for Online Sale | TikTok">
            <a:extLst>
              <a:ext uri="{FF2B5EF4-FFF2-40B4-BE49-F238E27FC236}">
                <a16:creationId xmlns:a16="http://schemas.microsoft.com/office/drawing/2014/main" id="{4BBD19BB-BDD3-8798-0149-061F69473C6C}"/>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t="15181" b="16119"/>
          <a:stretch>
            <a:fillRect/>
          </a:stretch>
        </p:blipFill>
        <p:spPr bwMode="auto">
          <a:xfrm>
            <a:off x="441458" y="2420911"/>
            <a:ext cx="2908167" cy="3567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92627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661E8-7601-904B-C78B-9CC72BEC27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87E1DF-9173-9899-17F7-9C727FA6E548}"/>
              </a:ext>
            </a:extLst>
          </p:cNvPr>
          <p:cNvSpPr>
            <a:spLocks noGrp="1"/>
          </p:cNvSpPr>
          <p:nvPr>
            <p:ph type="title"/>
          </p:nvPr>
        </p:nvSpPr>
        <p:spPr/>
        <p:txBody>
          <a:bodyPr/>
          <a:lstStyle/>
          <a:p>
            <a:r>
              <a:rPr lang="en-US" dirty="0"/>
              <a:t>Science Catching Up to Scripture</a:t>
            </a:r>
          </a:p>
        </p:txBody>
      </p:sp>
      <p:sp>
        <p:nvSpPr>
          <p:cNvPr id="4" name="Content Placeholder 3">
            <a:extLst>
              <a:ext uri="{FF2B5EF4-FFF2-40B4-BE49-F238E27FC236}">
                <a16:creationId xmlns:a16="http://schemas.microsoft.com/office/drawing/2014/main" id="{1B0A8B57-772C-E50A-AE63-BED860B5E546}"/>
              </a:ext>
            </a:extLst>
          </p:cNvPr>
          <p:cNvSpPr>
            <a:spLocks noGrp="1"/>
          </p:cNvSpPr>
          <p:nvPr>
            <p:ph sz="half" idx="2"/>
          </p:nvPr>
        </p:nvSpPr>
        <p:spPr>
          <a:xfrm>
            <a:off x="4699415" y="2194560"/>
            <a:ext cx="3850223" cy="4069080"/>
          </a:xfrm>
        </p:spPr>
        <p:txBody>
          <a:bodyPr>
            <a:normAutofit/>
          </a:bodyPr>
          <a:lstStyle/>
          <a:p>
            <a:pPr marL="0" indent="0">
              <a:buNone/>
            </a:pPr>
            <a:r>
              <a:rPr lang="en-US" sz="2800" b="1" dirty="0"/>
              <a:t>Genesis 30:37-38</a:t>
            </a:r>
            <a:endParaRPr lang="en-US" sz="2800" dirty="0"/>
          </a:p>
          <a:p>
            <a:pPr marL="0" indent="0">
              <a:buNone/>
            </a:pPr>
            <a:r>
              <a:rPr lang="en-US" sz="2800" dirty="0"/>
              <a:t>“Jacob took him rods of green poplar, and of the hazel and </a:t>
            </a:r>
            <a:r>
              <a:rPr lang="en-US" sz="2800" dirty="0" err="1"/>
              <a:t>chesnut</a:t>
            </a:r>
            <a:r>
              <a:rPr lang="en-US" sz="2800" dirty="0"/>
              <a:t> tree…And he set the rods which he had pilled before the flocks in the gutters in the watering troughs…”  </a:t>
            </a:r>
          </a:p>
        </p:txBody>
      </p:sp>
      <p:pic>
        <p:nvPicPr>
          <p:cNvPr id="10242" name="Picture 2" descr="DNA, RNA, genes and genomics – what's ...">
            <a:extLst>
              <a:ext uri="{FF2B5EF4-FFF2-40B4-BE49-F238E27FC236}">
                <a16:creationId xmlns:a16="http://schemas.microsoft.com/office/drawing/2014/main" id="{B1DD56B3-A5AD-2CFB-E418-CC8B84863FD2}"/>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3862" r="19226"/>
          <a:stretch>
            <a:fillRect/>
          </a:stretch>
        </p:blipFill>
        <p:spPr bwMode="auto">
          <a:xfrm rot="16200000">
            <a:off x="584724" y="2358138"/>
            <a:ext cx="4160599" cy="35591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52745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C90481-638C-552B-182C-40F8CD67B6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D9A045-73DC-E16B-0773-52FBBB50CF03}"/>
              </a:ext>
            </a:extLst>
          </p:cNvPr>
          <p:cNvSpPr>
            <a:spLocks noGrp="1"/>
          </p:cNvSpPr>
          <p:nvPr>
            <p:ph type="title"/>
          </p:nvPr>
        </p:nvSpPr>
        <p:spPr/>
        <p:txBody>
          <a:bodyPr/>
          <a:lstStyle/>
          <a:p>
            <a:r>
              <a:rPr lang="en-US" dirty="0"/>
              <a:t>Science Catching Up to Scripture</a:t>
            </a:r>
          </a:p>
        </p:txBody>
      </p:sp>
      <p:sp>
        <p:nvSpPr>
          <p:cNvPr id="4" name="Content Placeholder 3">
            <a:extLst>
              <a:ext uri="{FF2B5EF4-FFF2-40B4-BE49-F238E27FC236}">
                <a16:creationId xmlns:a16="http://schemas.microsoft.com/office/drawing/2014/main" id="{52B99636-F136-A7CB-A536-609B9EBDA2DD}"/>
              </a:ext>
            </a:extLst>
          </p:cNvPr>
          <p:cNvSpPr>
            <a:spLocks noGrp="1"/>
          </p:cNvSpPr>
          <p:nvPr>
            <p:ph sz="half" idx="2"/>
          </p:nvPr>
        </p:nvSpPr>
        <p:spPr>
          <a:xfrm>
            <a:off x="4182257" y="2194560"/>
            <a:ext cx="4367382" cy="4011368"/>
          </a:xfrm>
        </p:spPr>
        <p:txBody>
          <a:bodyPr>
            <a:normAutofit fontScale="92500" lnSpcReduction="20000"/>
          </a:bodyPr>
          <a:lstStyle/>
          <a:p>
            <a:pPr marL="0" indent="0">
              <a:buNone/>
            </a:pPr>
            <a:r>
              <a:rPr lang="en-US" sz="2800" dirty="0"/>
              <a:t>There is a gene – the agouti gene – that determines the color an animal’s fur (mostly explored in mice).  If all the agouti genes in the cells are turned either on or off, the animal will be solid-colored. But if this gene is turned on in some cells and off in others, the animal will be speckled, streaked, or spotted. </a:t>
            </a:r>
            <a:endParaRPr lang="en-US" sz="3600" dirty="0"/>
          </a:p>
        </p:txBody>
      </p:sp>
      <p:pic>
        <p:nvPicPr>
          <p:cNvPr id="11266" name="Picture 2" descr="Picture">
            <a:extLst>
              <a:ext uri="{FF2B5EF4-FFF2-40B4-BE49-F238E27FC236}">
                <a16:creationId xmlns:a16="http://schemas.microsoft.com/office/drawing/2014/main" id="{6BA5738F-E260-C81F-3451-0E193E965E0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94361" y="2908092"/>
            <a:ext cx="3472474" cy="24454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79689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A5319-FD84-3026-B857-B5B8377E80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41F477-03B5-EA66-5F05-33CCD5D8F6FE}"/>
              </a:ext>
            </a:extLst>
          </p:cNvPr>
          <p:cNvSpPr>
            <a:spLocks noGrp="1"/>
          </p:cNvSpPr>
          <p:nvPr>
            <p:ph type="title"/>
          </p:nvPr>
        </p:nvSpPr>
        <p:spPr>
          <a:xfrm>
            <a:off x="2389057" y="383529"/>
            <a:ext cx="6377940" cy="1293028"/>
          </a:xfrm>
        </p:spPr>
        <p:txBody>
          <a:bodyPr/>
          <a:lstStyle/>
          <a:p>
            <a:r>
              <a:rPr lang="en-US" dirty="0"/>
              <a:t>Science Catching Up to Scripture</a:t>
            </a:r>
          </a:p>
        </p:txBody>
      </p:sp>
      <p:pic>
        <p:nvPicPr>
          <p:cNvPr id="12290" name="Picture 2">
            <a:extLst>
              <a:ext uri="{FF2B5EF4-FFF2-40B4-BE49-F238E27FC236}">
                <a16:creationId xmlns:a16="http://schemas.microsoft.com/office/drawing/2014/main" id="{A1E46191-4B03-3371-099A-C4113E1E06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4030" y="1466695"/>
            <a:ext cx="6515939" cy="54486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82690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D8CFF-74BD-36F0-BE44-3E7961C9EA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459390-7A81-6DE4-C6B9-9B9FFD2D319B}"/>
              </a:ext>
            </a:extLst>
          </p:cNvPr>
          <p:cNvSpPr>
            <a:spLocks noGrp="1"/>
          </p:cNvSpPr>
          <p:nvPr>
            <p:ph type="title"/>
          </p:nvPr>
        </p:nvSpPr>
        <p:spPr/>
        <p:txBody>
          <a:bodyPr/>
          <a:lstStyle/>
          <a:p>
            <a:r>
              <a:rPr lang="en-US" dirty="0"/>
              <a:t>Science Catching Up to Scripture</a:t>
            </a:r>
          </a:p>
        </p:txBody>
      </p:sp>
      <p:sp>
        <p:nvSpPr>
          <p:cNvPr id="4" name="Content Placeholder 3">
            <a:extLst>
              <a:ext uri="{FF2B5EF4-FFF2-40B4-BE49-F238E27FC236}">
                <a16:creationId xmlns:a16="http://schemas.microsoft.com/office/drawing/2014/main" id="{4C388F6D-56E2-3444-083F-8CACCA4BAC75}"/>
              </a:ext>
            </a:extLst>
          </p:cNvPr>
          <p:cNvSpPr>
            <a:spLocks noGrp="1"/>
          </p:cNvSpPr>
          <p:nvPr>
            <p:ph sz="half" idx="2"/>
          </p:nvPr>
        </p:nvSpPr>
        <p:spPr>
          <a:xfrm>
            <a:off x="3972393" y="2194559"/>
            <a:ext cx="4751882" cy="4281191"/>
          </a:xfrm>
        </p:spPr>
        <p:txBody>
          <a:bodyPr>
            <a:normAutofit fontScale="92500" lnSpcReduction="10000"/>
          </a:bodyPr>
          <a:lstStyle/>
          <a:p>
            <a:pPr marL="0" indent="0">
              <a:buNone/>
            </a:pPr>
            <a:r>
              <a:rPr lang="en-US" sz="2800" dirty="0"/>
              <a:t>In this image there are five cloned mice (genetically identical), yet their fur looks different. The mouse on the far left has all of its agouti genes turned on and, thus, is solid yellow. The mouse on the far right has all its agouti genes turned off and is solid brown. But the three mice in the middle have some of the agouti genes turned on and some turned off.  </a:t>
            </a:r>
            <a:endParaRPr lang="en-US" sz="4400" dirty="0"/>
          </a:p>
        </p:txBody>
      </p:sp>
      <p:pic>
        <p:nvPicPr>
          <p:cNvPr id="13314" name="Picture 2">
            <a:extLst>
              <a:ext uri="{FF2B5EF4-FFF2-40B4-BE49-F238E27FC236}">
                <a16:creationId xmlns:a16="http://schemas.microsoft.com/office/drawing/2014/main" id="{02434649-013D-D241-6AE7-DA02C09D0EB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93725" y="2593647"/>
            <a:ext cx="3226333" cy="26978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01521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4B428-2AB7-F401-D08C-FF92BE301D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AD7A82-05CC-4F05-84E3-7143D7A49D7D}"/>
              </a:ext>
            </a:extLst>
          </p:cNvPr>
          <p:cNvSpPr>
            <a:spLocks noGrp="1"/>
          </p:cNvSpPr>
          <p:nvPr>
            <p:ph type="title"/>
          </p:nvPr>
        </p:nvSpPr>
        <p:spPr/>
        <p:txBody>
          <a:bodyPr/>
          <a:lstStyle/>
          <a:p>
            <a:r>
              <a:rPr lang="en-US" dirty="0"/>
              <a:t>Science Catching Up to Scripture</a:t>
            </a:r>
          </a:p>
        </p:txBody>
      </p:sp>
      <p:sp>
        <p:nvSpPr>
          <p:cNvPr id="4" name="Content Placeholder 3">
            <a:extLst>
              <a:ext uri="{FF2B5EF4-FFF2-40B4-BE49-F238E27FC236}">
                <a16:creationId xmlns:a16="http://schemas.microsoft.com/office/drawing/2014/main" id="{50FAA863-C2C1-D811-710F-DA3F553ACF59}"/>
              </a:ext>
            </a:extLst>
          </p:cNvPr>
          <p:cNvSpPr>
            <a:spLocks noGrp="1"/>
          </p:cNvSpPr>
          <p:nvPr>
            <p:ph sz="half" idx="2"/>
          </p:nvPr>
        </p:nvSpPr>
        <p:spPr>
          <a:xfrm>
            <a:off x="3972392" y="2194559"/>
            <a:ext cx="4787995" cy="4416103"/>
          </a:xfrm>
        </p:spPr>
        <p:txBody>
          <a:bodyPr>
            <a:normAutofit fontScale="92500"/>
          </a:bodyPr>
          <a:lstStyle/>
          <a:p>
            <a:pPr marL="0" indent="0">
              <a:buNone/>
            </a:pPr>
            <a:r>
              <a:rPr lang="en-US" sz="2800" dirty="0"/>
              <a:t>But what turns the agouti gene on or off? </a:t>
            </a:r>
            <a:r>
              <a:rPr lang="en-US" sz="2800" i="1" dirty="0"/>
              <a:t>The diet of the mother when she is pregnant!  </a:t>
            </a:r>
            <a:r>
              <a:rPr lang="en-US" sz="2800" dirty="0"/>
              <a:t>Depending on the mother’s diet, the gene is turned either on or off, thus changing the expression of the gene and the fur of the animal.  And this change will pass down up to four generations.  It’s epigenetics!</a:t>
            </a:r>
            <a:endParaRPr lang="en-US" sz="5400" dirty="0"/>
          </a:p>
        </p:txBody>
      </p:sp>
      <p:pic>
        <p:nvPicPr>
          <p:cNvPr id="14338" name="Picture 2" descr="Epigenetic Inheritance ...">
            <a:extLst>
              <a:ext uri="{FF2B5EF4-FFF2-40B4-BE49-F238E27FC236}">
                <a16:creationId xmlns:a16="http://schemas.microsoft.com/office/drawing/2014/main" id="{FB58F6E4-E608-1832-F670-7A7C747F9FA0}"/>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19725" y="4055465"/>
            <a:ext cx="3444855" cy="2416540"/>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Loop-Swapped Chimeras of the Agouti-Related Protein and the Agouti  Signaling Protein Identify Contacts Required for Melanocortin 1 Receptor  Selectivity and Antagonism - ScienceDirect">
            <a:extLst>
              <a:ext uri="{FF2B5EF4-FFF2-40B4-BE49-F238E27FC236}">
                <a16:creationId xmlns:a16="http://schemas.microsoft.com/office/drawing/2014/main" id="{BC7D2035-7091-973E-E58C-39BC95EDD5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612" y="1568434"/>
            <a:ext cx="3576176" cy="25262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09619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1352C5-6B22-6287-BC54-F21BDB531F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247D5F-7945-0AE2-697E-12D414E3C14F}"/>
              </a:ext>
            </a:extLst>
          </p:cNvPr>
          <p:cNvSpPr>
            <a:spLocks noGrp="1"/>
          </p:cNvSpPr>
          <p:nvPr>
            <p:ph type="title"/>
          </p:nvPr>
        </p:nvSpPr>
        <p:spPr/>
        <p:txBody>
          <a:bodyPr/>
          <a:lstStyle/>
          <a:p>
            <a:r>
              <a:rPr lang="en-US" dirty="0"/>
              <a:t>Science Catching Up to Scripture</a:t>
            </a:r>
          </a:p>
        </p:txBody>
      </p:sp>
      <p:sp>
        <p:nvSpPr>
          <p:cNvPr id="4" name="Content Placeholder 3">
            <a:extLst>
              <a:ext uri="{FF2B5EF4-FFF2-40B4-BE49-F238E27FC236}">
                <a16:creationId xmlns:a16="http://schemas.microsoft.com/office/drawing/2014/main" id="{8C2E68EC-F3AC-00B8-5020-1E43DC8B2ED5}"/>
              </a:ext>
            </a:extLst>
          </p:cNvPr>
          <p:cNvSpPr>
            <a:spLocks noGrp="1"/>
          </p:cNvSpPr>
          <p:nvPr>
            <p:ph sz="half" idx="2"/>
          </p:nvPr>
        </p:nvSpPr>
        <p:spPr>
          <a:xfrm>
            <a:off x="3972393" y="2194560"/>
            <a:ext cx="4482060" cy="4069080"/>
          </a:xfrm>
        </p:spPr>
        <p:txBody>
          <a:bodyPr>
            <a:normAutofit fontScale="92500" lnSpcReduction="20000"/>
          </a:bodyPr>
          <a:lstStyle/>
          <a:p>
            <a:pPr marL="0" indent="0">
              <a:buNone/>
            </a:pPr>
            <a:r>
              <a:rPr lang="en-US" sz="2800" dirty="0"/>
              <a:t>Although not fully explored, the agouti gene is thought to impact color in species other than mice, quite likely including domestic animals like sheep and goats.   </a:t>
            </a:r>
          </a:p>
          <a:p>
            <a:pPr marL="0" indent="0">
              <a:buNone/>
            </a:pPr>
            <a:r>
              <a:rPr lang="en-US" sz="2800" dirty="0"/>
              <a:t>Please be aware that it’s far from proven that the tree branches Jacob added to the water had the potential to affect the agouti gene… </a:t>
            </a:r>
            <a:endParaRPr lang="en-US" sz="5400" dirty="0"/>
          </a:p>
        </p:txBody>
      </p:sp>
      <p:pic>
        <p:nvPicPr>
          <p:cNvPr id="15362" name="Picture 2" descr="000051 - B6 agouti Strain Details">
            <a:extLst>
              <a:ext uri="{FF2B5EF4-FFF2-40B4-BE49-F238E27FC236}">
                <a16:creationId xmlns:a16="http://schemas.microsoft.com/office/drawing/2014/main" id="{FD9517CC-5395-E3A4-E369-CAC5666225FF}"/>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7605" y="3153477"/>
            <a:ext cx="3914788" cy="19206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26314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6F607-72DF-1340-EF5D-2BD7D75379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433FF0-EAD9-A7EA-6358-751738C9AD83}"/>
              </a:ext>
            </a:extLst>
          </p:cNvPr>
          <p:cNvSpPr>
            <a:spLocks noGrp="1"/>
          </p:cNvSpPr>
          <p:nvPr>
            <p:ph type="title"/>
          </p:nvPr>
        </p:nvSpPr>
        <p:spPr/>
        <p:txBody>
          <a:bodyPr/>
          <a:lstStyle/>
          <a:p>
            <a:r>
              <a:rPr lang="en-US" dirty="0"/>
              <a:t>Science Catching Up to Scripture</a:t>
            </a:r>
          </a:p>
        </p:txBody>
      </p:sp>
      <p:sp>
        <p:nvSpPr>
          <p:cNvPr id="4" name="Content Placeholder 3">
            <a:extLst>
              <a:ext uri="{FF2B5EF4-FFF2-40B4-BE49-F238E27FC236}">
                <a16:creationId xmlns:a16="http://schemas.microsoft.com/office/drawing/2014/main" id="{20603637-A944-0676-C5A7-E9E60FFF94D7}"/>
              </a:ext>
            </a:extLst>
          </p:cNvPr>
          <p:cNvSpPr>
            <a:spLocks noGrp="1"/>
          </p:cNvSpPr>
          <p:nvPr>
            <p:ph sz="half" idx="2"/>
          </p:nvPr>
        </p:nvSpPr>
        <p:spPr>
          <a:xfrm>
            <a:off x="3972393" y="2194560"/>
            <a:ext cx="4482060" cy="4069080"/>
          </a:xfrm>
        </p:spPr>
        <p:txBody>
          <a:bodyPr>
            <a:normAutofit lnSpcReduction="10000"/>
          </a:bodyPr>
          <a:lstStyle/>
          <a:p>
            <a:pPr marL="0" indent="0">
              <a:buNone/>
            </a:pPr>
            <a:r>
              <a:rPr lang="en-US" sz="2800" dirty="0"/>
              <a:t>And yet it’s worth noting that in the recent past science said that DNA alone fixed every trait. Now we know life is more dynamic than this: genes and environment interact.  Maybe Jacob’s actions affected the breeding outcomes after all!</a:t>
            </a:r>
            <a:endParaRPr lang="en-US" sz="5400" dirty="0"/>
          </a:p>
        </p:txBody>
      </p:sp>
      <p:pic>
        <p:nvPicPr>
          <p:cNvPr id="5" name="Picture 2" descr="Science Proves Weird Bible Story True">
            <a:extLst>
              <a:ext uri="{FF2B5EF4-FFF2-40B4-BE49-F238E27FC236}">
                <a16:creationId xmlns:a16="http://schemas.microsoft.com/office/drawing/2014/main" id="{1131EF5E-BA86-8270-DBF4-CB197EC709D1}"/>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9622" r="29257"/>
          <a:stretch>
            <a:fillRect/>
          </a:stretch>
        </p:blipFill>
        <p:spPr bwMode="auto">
          <a:xfrm>
            <a:off x="593725" y="2476784"/>
            <a:ext cx="3213100" cy="3504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2599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Generated image">
            <a:extLst>
              <a:ext uri="{FF2B5EF4-FFF2-40B4-BE49-F238E27FC236}">
                <a16:creationId xmlns:a16="http://schemas.microsoft.com/office/drawing/2014/main" id="{D30E8E0F-974B-E0D3-42A5-D7FE451E29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54" t="8092" r="22948" b="8092"/>
          <a:stretch>
            <a:fillRect/>
          </a:stretch>
        </p:blipFill>
        <p:spPr bwMode="auto">
          <a:xfrm>
            <a:off x="0" y="-56322"/>
            <a:ext cx="9144000" cy="69706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B6E2989-D74D-9E48-3C3A-4DEAD2099DC8}"/>
              </a:ext>
            </a:extLst>
          </p:cNvPr>
          <p:cNvSpPr txBox="1"/>
          <p:nvPr/>
        </p:nvSpPr>
        <p:spPr>
          <a:xfrm>
            <a:off x="1691311" y="4230756"/>
            <a:ext cx="4047711" cy="715581"/>
          </a:xfrm>
          <a:prstGeom prst="rect">
            <a:avLst/>
          </a:prstGeom>
          <a:noFill/>
        </p:spPr>
        <p:txBody>
          <a:bodyPr wrap="square" rtlCol="0">
            <a:spAutoFit/>
          </a:bodyPr>
          <a:lstStyle/>
          <a:p>
            <a:r>
              <a:rPr lang="en-US" sz="4050" dirty="0">
                <a:solidFill>
                  <a:srgbClr val="FBF1EB"/>
                </a:solidFill>
                <a:latin typeface="Impact" panose="020B0806030902050204" pitchFamily="34" charset="0"/>
              </a:rPr>
              <a:t>Living the Light</a:t>
            </a:r>
          </a:p>
        </p:txBody>
      </p:sp>
    </p:spTree>
    <p:extLst>
      <p:ext uri="{BB962C8B-B14F-4D97-AF65-F5344CB8AC3E}">
        <p14:creationId xmlns:p14="http://schemas.microsoft.com/office/powerpoint/2010/main" val="3991235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EE0F1-3CC9-52B2-735A-0B28199B24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9A965F-16F9-9088-0287-0857716DB018}"/>
              </a:ext>
            </a:extLst>
          </p:cNvPr>
          <p:cNvSpPr>
            <a:spLocks noGrp="1"/>
          </p:cNvSpPr>
          <p:nvPr>
            <p:ph type="title"/>
          </p:nvPr>
        </p:nvSpPr>
        <p:spPr>
          <a:xfrm>
            <a:off x="594360" y="764373"/>
            <a:ext cx="7955280" cy="1293028"/>
          </a:xfrm>
        </p:spPr>
        <p:txBody>
          <a:bodyPr>
            <a:noAutofit/>
          </a:bodyPr>
          <a:lstStyle/>
          <a:p>
            <a:r>
              <a:rPr lang="en-US" sz="2800" dirty="0"/>
              <a:t>4. When Jacob fled from Laban, how did the Lord interpose to protect him from Laban’s wrath? </a:t>
            </a:r>
            <a:endParaRPr sz="2800" dirty="0"/>
          </a:p>
        </p:txBody>
      </p:sp>
      <p:sp>
        <p:nvSpPr>
          <p:cNvPr id="3" name="Content Placeholder 2">
            <a:extLst>
              <a:ext uri="{FF2B5EF4-FFF2-40B4-BE49-F238E27FC236}">
                <a16:creationId xmlns:a16="http://schemas.microsoft.com/office/drawing/2014/main" id="{143493B2-35E2-36A9-7ED7-65570D062555}"/>
              </a:ext>
            </a:extLst>
          </p:cNvPr>
          <p:cNvSpPr>
            <a:spLocks noGrp="1"/>
          </p:cNvSpPr>
          <p:nvPr>
            <p:ph sz="half" idx="1"/>
          </p:nvPr>
        </p:nvSpPr>
        <p:spPr>
          <a:xfrm>
            <a:off x="594360" y="2188564"/>
            <a:ext cx="4142532" cy="4204740"/>
          </a:xfrm>
        </p:spPr>
        <p:txBody>
          <a:bodyPr>
            <a:noAutofit/>
          </a:bodyPr>
          <a:lstStyle/>
          <a:p>
            <a:r>
              <a:rPr lang="en-US" sz="2800" dirty="0"/>
              <a:t>Genesis 31:29</a:t>
            </a:r>
          </a:p>
          <a:p>
            <a:r>
              <a:rPr lang="en-US" sz="2800" dirty="0"/>
              <a:t>It is in the power of my hand to do you hurt: but the God of your father </a:t>
            </a:r>
            <a:r>
              <a:rPr lang="en-US" sz="2800" dirty="0" err="1"/>
              <a:t>spake</a:t>
            </a:r>
            <a:r>
              <a:rPr lang="en-US" sz="2800" dirty="0"/>
              <a:t> unto me yesternight, saying, Take thou heed that thou speak not to Jacob either good or bad.</a:t>
            </a:r>
          </a:p>
        </p:txBody>
      </p:sp>
      <p:pic>
        <p:nvPicPr>
          <p:cNvPr id="17410" name="Picture 2" descr="Genesis 31:29 - &quot;It is in the power of my hand to do you hurt: but the God of your father spake unto me yesternight, saying, Take thou heed that thou speak not to Jacob either good or bad.&quot;">
            <a:extLst>
              <a:ext uri="{FF2B5EF4-FFF2-40B4-BE49-F238E27FC236}">
                <a16:creationId xmlns:a16="http://schemas.microsoft.com/office/drawing/2014/main" id="{018853A6-8291-76A2-E265-A12DE37C45C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2886" r="19030" b="28234"/>
          <a:stretch>
            <a:fillRect/>
          </a:stretch>
        </p:blipFill>
        <p:spPr bwMode="auto">
          <a:xfrm>
            <a:off x="5209082" y="2188564"/>
            <a:ext cx="3282846" cy="40560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19752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96105-B9B7-2D48-9964-9B96A75289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FD795C-8717-415C-B54E-C9D7FEC3C2D6}"/>
              </a:ext>
            </a:extLst>
          </p:cNvPr>
          <p:cNvSpPr>
            <a:spLocks noGrp="1"/>
          </p:cNvSpPr>
          <p:nvPr>
            <p:ph type="title"/>
          </p:nvPr>
        </p:nvSpPr>
        <p:spPr>
          <a:xfrm>
            <a:off x="594360" y="764373"/>
            <a:ext cx="7955280" cy="1293028"/>
          </a:xfrm>
        </p:spPr>
        <p:txBody>
          <a:bodyPr>
            <a:normAutofit/>
          </a:bodyPr>
          <a:lstStyle/>
          <a:p>
            <a:r>
              <a:rPr lang="en-US" sz="3600" dirty="0"/>
              <a:t>5. As Jacob went on his way, who met him?</a:t>
            </a:r>
            <a:endParaRPr sz="3500" dirty="0"/>
          </a:p>
        </p:txBody>
      </p:sp>
      <p:sp>
        <p:nvSpPr>
          <p:cNvPr id="3" name="Content Placeholder 2">
            <a:extLst>
              <a:ext uri="{FF2B5EF4-FFF2-40B4-BE49-F238E27FC236}">
                <a16:creationId xmlns:a16="http://schemas.microsoft.com/office/drawing/2014/main" id="{3EA4B863-B743-DFCF-DB38-F63A89DC07F7}"/>
              </a:ext>
            </a:extLst>
          </p:cNvPr>
          <p:cNvSpPr>
            <a:spLocks noGrp="1"/>
          </p:cNvSpPr>
          <p:nvPr>
            <p:ph sz="half" idx="1"/>
          </p:nvPr>
        </p:nvSpPr>
        <p:spPr>
          <a:xfrm>
            <a:off x="594360" y="2188564"/>
            <a:ext cx="3910579" cy="4204740"/>
          </a:xfrm>
        </p:spPr>
        <p:txBody>
          <a:bodyPr>
            <a:noAutofit/>
          </a:bodyPr>
          <a:lstStyle/>
          <a:p>
            <a:r>
              <a:rPr lang="en-US" sz="3600" dirty="0"/>
              <a:t>Genesis 32:1</a:t>
            </a:r>
          </a:p>
          <a:p>
            <a:r>
              <a:rPr lang="en-US" sz="3600" dirty="0"/>
              <a:t>And Jacob went on his way, and the angels of God met him.</a:t>
            </a:r>
          </a:p>
        </p:txBody>
      </p:sp>
      <p:pic>
        <p:nvPicPr>
          <p:cNvPr id="18434" name="Picture 2" descr="Genesis 32:1 - &quot;And Jacob went on his way, and the angels of God met him.&quot;">
            <a:extLst>
              <a:ext uri="{FF2B5EF4-FFF2-40B4-BE49-F238E27FC236}">
                <a16:creationId xmlns:a16="http://schemas.microsoft.com/office/drawing/2014/main" id="{112449E2-F5BD-0E5F-8CC4-438ED8F95C71}"/>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871700" y="2113640"/>
            <a:ext cx="3740150" cy="3740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21269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5F183C-7E47-A1E2-AD18-AE69C87D68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A3B2CB-2099-F17F-26C9-FDE1F5D3BA3E}"/>
              </a:ext>
            </a:extLst>
          </p:cNvPr>
          <p:cNvSpPr>
            <a:spLocks noGrp="1"/>
          </p:cNvSpPr>
          <p:nvPr>
            <p:ph type="title"/>
          </p:nvPr>
        </p:nvSpPr>
        <p:spPr>
          <a:xfrm>
            <a:off x="594360" y="764373"/>
            <a:ext cx="7955280" cy="1293028"/>
          </a:xfrm>
        </p:spPr>
        <p:txBody>
          <a:bodyPr>
            <a:normAutofit/>
          </a:bodyPr>
          <a:lstStyle/>
          <a:p>
            <a:r>
              <a:rPr lang="en-US" sz="3600" dirty="0"/>
              <a:t>6. What did Jacob say, and what did he call the place?</a:t>
            </a:r>
            <a:endParaRPr sz="3500" dirty="0"/>
          </a:p>
        </p:txBody>
      </p:sp>
      <p:sp>
        <p:nvSpPr>
          <p:cNvPr id="3" name="Content Placeholder 2">
            <a:extLst>
              <a:ext uri="{FF2B5EF4-FFF2-40B4-BE49-F238E27FC236}">
                <a16:creationId xmlns:a16="http://schemas.microsoft.com/office/drawing/2014/main" id="{CA943529-9EB7-5D14-BCA1-9E2A1432486A}"/>
              </a:ext>
            </a:extLst>
          </p:cNvPr>
          <p:cNvSpPr>
            <a:spLocks noGrp="1"/>
          </p:cNvSpPr>
          <p:nvPr>
            <p:ph sz="half" idx="1"/>
          </p:nvPr>
        </p:nvSpPr>
        <p:spPr>
          <a:xfrm>
            <a:off x="594360" y="2188564"/>
            <a:ext cx="3910579" cy="4204740"/>
          </a:xfrm>
        </p:spPr>
        <p:txBody>
          <a:bodyPr>
            <a:noAutofit/>
          </a:bodyPr>
          <a:lstStyle/>
          <a:p>
            <a:r>
              <a:rPr lang="en-US" sz="3200" dirty="0"/>
              <a:t>Genesis 32:2</a:t>
            </a:r>
          </a:p>
          <a:p>
            <a:r>
              <a:rPr lang="en-US" sz="3200" dirty="0"/>
              <a:t>And when Jacob saw them, he said, This is God's host: and he called the name of that place Mahanaim.</a:t>
            </a:r>
          </a:p>
        </p:txBody>
      </p:sp>
      <p:pic>
        <p:nvPicPr>
          <p:cNvPr id="19458" name="Picture 2" descr="Jacob meets the angel of the LORD ...">
            <a:extLst>
              <a:ext uri="{FF2B5EF4-FFF2-40B4-BE49-F238E27FC236}">
                <a16:creationId xmlns:a16="http://schemas.microsoft.com/office/drawing/2014/main" id="{17790850-A27E-070C-DEF5-A5C9C85B2C4A}"/>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r="38195"/>
          <a:stretch>
            <a:fillRect/>
          </a:stretch>
        </p:blipFill>
        <p:spPr bwMode="auto">
          <a:xfrm>
            <a:off x="4804758" y="2330581"/>
            <a:ext cx="3744882" cy="3635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08410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01D1E5-9C4D-3746-52A7-288CDFB072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B73F8E-316D-527A-F23F-120BF7E694B2}"/>
              </a:ext>
            </a:extLst>
          </p:cNvPr>
          <p:cNvSpPr>
            <a:spLocks noGrp="1"/>
          </p:cNvSpPr>
          <p:nvPr>
            <p:ph type="title"/>
          </p:nvPr>
        </p:nvSpPr>
        <p:spPr>
          <a:xfrm>
            <a:off x="594360" y="764373"/>
            <a:ext cx="7955280" cy="1293028"/>
          </a:xfrm>
        </p:spPr>
        <p:txBody>
          <a:bodyPr>
            <a:normAutofit/>
          </a:bodyPr>
          <a:lstStyle/>
          <a:p>
            <a:r>
              <a:rPr lang="en-US" sz="3600" dirty="0"/>
              <a:t>7. For what purpose are angels sent to earth? </a:t>
            </a:r>
            <a:endParaRPr sz="3500" dirty="0"/>
          </a:p>
        </p:txBody>
      </p:sp>
      <p:sp>
        <p:nvSpPr>
          <p:cNvPr id="3" name="Content Placeholder 2">
            <a:extLst>
              <a:ext uri="{FF2B5EF4-FFF2-40B4-BE49-F238E27FC236}">
                <a16:creationId xmlns:a16="http://schemas.microsoft.com/office/drawing/2014/main" id="{1B19D832-E077-BA4C-0363-8D87EBB06200}"/>
              </a:ext>
            </a:extLst>
          </p:cNvPr>
          <p:cNvSpPr>
            <a:spLocks noGrp="1"/>
          </p:cNvSpPr>
          <p:nvPr>
            <p:ph sz="half" idx="1"/>
          </p:nvPr>
        </p:nvSpPr>
        <p:spPr>
          <a:xfrm>
            <a:off x="594360" y="2188564"/>
            <a:ext cx="3910579" cy="4204740"/>
          </a:xfrm>
        </p:spPr>
        <p:txBody>
          <a:bodyPr>
            <a:noAutofit/>
          </a:bodyPr>
          <a:lstStyle/>
          <a:p>
            <a:r>
              <a:rPr lang="en-US" sz="3200" dirty="0"/>
              <a:t>Hebrews 1:14</a:t>
            </a:r>
          </a:p>
          <a:p>
            <a:r>
              <a:rPr lang="en-US" sz="3200" dirty="0"/>
              <a:t>Are they not all ministering spirits, sent forth to minister for them who shall be heirs of salvation?</a:t>
            </a:r>
          </a:p>
        </p:txBody>
      </p:sp>
      <p:pic>
        <p:nvPicPr>
          <p:cNvPr id="20482" name="Picture 2" descr="The Beauty of the Seraphim. “The Seraphim are all eyes — they can… | by  Randall Radic | Old Pink | Medium">
            <a:extLst>
              <a:ext uri="{FF2B5EF4-FFF2-40B4-BE49-F238E27FC236}">
                <a16:creationId xmlns:a16="http://schemas.microsoft.com/office/drawing/2014/main" id="{864FC08A-0954-4574-EB3D-52E5F838DF4D}"/>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14931" r="16418"/>
          <a:stretch>
            <a:fillRect/>
          </a:stretch>
        </p:blipFill>
        <p:spPr bwMode="auto">
          <a:xfrm>
            <a:off x="4706911" y="2241030"/>
            <a:ext cx="4032355" cy="35277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26274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9A91CA-4EB1-510B-5E78-F5B755EF50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E62959-F955-4131-998F-E13417B50AF4}"/>
              </a:ext>
            </a:extLst>
          </p:cNvPr>
          <p:cNvSpPr>
            <a:spLocks noGrp="1"/>
          </p:cNvSpPr>
          <p:nvPr>
            <p:ph type="title"/>
          </p:nvPr>
        </p:nvSpPr>
        <p:spPr>
          <a:xfrm>
            <a:off x="594360" y="764373"/>
            <a:ext cx="7955280" cy="1293028"/>
          </a:xfrm>
        </p:spPr>
        <p:txBody>
          <a:bodyPr>
            <a:normAutofit/>
          </a:bodyPr>
          <a:lstStyle/>
          <a:p>
            <a:r>
              <a:rPr lang="en-US" sz="3600" dirty="0"/>
              <a:t>8. What message did Jacob send to Esau? </a:t>
            </a:r>
            <a:endParaRPr sz="3500" dirty="0"/>
          </a:p>
        </p:txBody>
      </p:sp>
      <p:sp>
        <p:nvSpPr>
          <p:cNvPr id="3" name="Content Placeholder 2">
            <a:extLst>
              <a:ext uri="{FF2B5EF4-FFF2-40B4-BE49-F238E27FC236}">
                <a16:creationId xmlns:a16="http://schemas.microsoft.com/office/drawing/2014/main" id="{C0BAA952-1FAD-EFC7-9A70-94680DA17E7F}"/>
              </a:ext>
            </a:extLst>
          </p:cNvPr>
          <p:cNvSpPr>
            <a:spLocks noGrp="1"/>
          </p:cNvSpPr>
          <p:nvPr>
            <p:ph sz="half" idx="1"/>
          </p:nvPr>
        </p:nvSpPr>
        <p:spPr>
          <a:xfrm>
            <a:off x="594360" y="2188564"/>
            <a:ext cx="3910579" cy="4204740"/>
          </a:xfrm>
        </p:spPr>
        <p:txBody>
          <a:bodyPr>
            <a:noAutofit/>
          </a:bodyPr>
          <a:lstStyle/>
          <a:p>
            <a:r>
              <a:rPr lang="en-US" sz="3200" dirty="0"/>
              <a:t>Genesis 32:3-5</a:t>
            </a:r>
          </a:p>
          <a:p>
            <a:r>
              <a:rPr lang="en-US" sz="3200" dirty="0"/>
              <a:t>And Jacob sent messengers before him to Esau his brother unto the land of Seir, the country of Edom.</a:t>
            </a:r>
          </a:p>
        </p:txBody>
      </p:sp>
      <p:pic>
        <p:nvPicPr>
          <p:cNvPr id="5" name="Picture 2" descr="Genesis 32:3 - &quot;And Jacob sent messengers before him to Esau his brother unto the land of Seir, the country of Edom.&quot;&#10;&#10;Visualize a scene inspired by Genesis 32:3 - 'And Jacob sent messengers before him to Esau his brother unto the land of Seir, the country of Edom.' The image should depict a group of men on a journey through a vast and spacious country. Lead by a man, presumably Jacob, they appear to be embarking on an important mission. The landscape is reminiscent of Edom, which is represented by rugged mountains and sparse vegetation. The style is digitized, with sprites and textures reminiscent of a computer game from the mid-80s.">
            <a:extLst>
              <a:ext uri="{FF2B5EF4-FFF2-40B4-BE49-F238E27FC236}">
                <a16:creationId xmlns:a16="http://schemas.microsoft.com/office/drawing/2014/main" id="{E731B99B-4F68-1195-A04D-6BB9F7E021FB}"/>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879194" y="2057401"/>
            <a:ext cx="3740150" cy="3740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78970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4980A8-065A-38C1-DDBB-04381357B8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23D73D-02A7-307B-19A2-436BEA0CFF7A}"/>
              </a:ext>
            </a:extLst>
          </p:cNvPr>
          <p:cNvSpPr>
            <a:spLocks noGrp="1"/>
          </p:cNvSpPr>
          <p:nvPr>
            <p:ph type="title"/>
          </p:nvPr>
        </p:nvSpPr>
        <p:spPr>
          <a:xfrm>
            <a:off x="594360" y="764373"/>
            <a:ext cx="7955280" cy="1293028"/>
          </a:xfrm>
        </p:spPr>
        <p:txBody>
          <a:bodyPr>
            <a:normAutofit/>
          </a:bodyPr>
          <a:lstStyle/>
          <a:p>
            <a:r>
              <a:rPr lang="en-US" sz="3600" dirty="0"/>
              <a:t>8. What message did Jacob send to Esau? </a:t>
            </a:r>
            <a:endParaRPr sz="3500" dirty="0"/>
          </a:p>
        </p:txBody>
      </p:sp>
      <p:sp>
        <p:nvSpPr>
          <p:cNvPr id="3" name="Content Placeholder 2">
            <a:extLst>
              <a:ext uri="{FF2B5EF4-FFF2-40B4-BE49-F238E27FC236}">
                <a16:creationId xmlns:a16="http://schemas.microsoft.com/office/drawing/2014/main" id="{345FFA2C-9BD8-239A-CF57-38AA11AB44DA}"/>
              </a:ext>
            </a:extLst>
          </p:cNvPr>
          <p:cNvSpPr>
            <a:spLocks noGrp="1"/>
          </p:cNvSpPr>
          <p:nvPr>
            <p:ph sz="half" idx="1"/>
          </p:nvPr>
        </p:nvSpPr>
        <p:spPr>
          <a:xfrm>
            <a:off x="594360" y="2188564"/>
            <a:ext cx="3910579" cy="4204740"/>
          </a:xfrm>
        </p:spPr>
        <p:txBody>
          <a:bodyPr>
            <a:noAutofit/>
          </a:bodyPr>
          <a:lstStyle/>
          <a:p>
            <a:r>
              <a:rPr lang="en-US" sz="2800" dirty="0"/>
              <a:t>Genesis 32:3-5</a:t>
            </a:r>
          </a:p>
          <a:p>
            <a:r>
              <a:rPr lang="en-US" sz="2800" dirty="0"/>
              <a:t>And he commanded them, saying, Thus shall ye speak unto my lord Esau; Thy servant Jacob saith thus, I have sojourned with Laban, and stayed there until now:</a:t>
            </a:r>
          </a:p>
        </p:txBody>
      </p:sp>
      <p:pic>
        <p:nvPicPr>
          <p:cNvPr id="21508" name="Picture 4" descr="Jacob Sends Servants To Esau Stock Photo - Download Image Now - Bible, Jacob  - Biblical Figure, Animal Hair - iStock">
            <a:extLst>
              <a:ext uri="{FF2B5EF4-FFF2-40B4-BE49-F238E27FC236}">
                <a16:creationId xmlns:a16="http://schemas.microsoft.com/office/drawing/2014/main" id="{EB65B130-0D18-3A53-78CC-DD9D25E3A645}"/>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14590" r="8202"/>
          <a:stretch>
            <a:fillRect/>
          </a:stretch>
        </p:blipFill>
        <p:spPr bwMode="auto">
          <a:xfrm>
            <a:off x="4572000" y="2527727"/>
            <a:ext cx="4208619" cy="38655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66422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EC8858-570D-2CFA-6542-2BD4551F07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600C9D-5CCB-16F3-30F4-8720FDA80D2E}"/>
              </a:ext>
            </a:extLst>
          </p:cNvPr>
          <p:cNvSpPr>
            <a:spLocks noGrp="1"/>
          </p:cNvSpPr>
          <p:nvPr>
            <p:ph type="title"/>
          </p:nvPr>
        </p:nvSpPr>
        <p:spPr>
          <a:xfrm>
            <a:off x="594360" y="764373"/>
            <a:ext cx="7955280" cy="1293028"/>
          </a:xfrm>
        </p:spPr>
        <p:txBody>
          <a:bodyPr>
            <a:normAutofit/>
          </a:bodyPr>
          <a:lstStyle/>
          <a:p>
            <a:r>
              <a:rPr lang="en-US" sz="3600" dirty="0"/>
              <a:t>8. What message did Jacob send to Esau? </a:t>
            </a:r>
            <a:endParaRPr sz="3500" dirty="0"/>
          </a:p>
        </p:txBody>
      </p:sp>
      <p:sp>
        <p:nvSpPr>
          <p:cNvPr id="3" name="Content Placeholder 2">
            <a:extLst>
              <a:ext uri="{FF2B5EF4-FFF2-40B4-BE49-F238E27FC236}">
                <a16:creationId xmlns:a16="http://schemas.microsoft.com/office/drawing/2014/main" id="{E63EB127-42B9-9C0C-5104-6CAE4E372A5F}"/>
              </a:ext>
            </a:extLst>
          </p:cNvPr>
          <p:cNvSpPr>
            <a:spLocks noGrp="1"/>
          </p:cNvSpPr>
          <p:nvPr>
            <p:ph sz="half" idx="1"/>
          </p:nvPr>
        </p:nvSpPr>
        <p:spPr>
          <a:xfrm>
            <a:off x="594360" y="2188564"/>
            <a:ext cx="3910579" cy="4204740"/>
          </a:xfrm>
        </p:spPr>
        <p:txBody>
          <a:bodyPr>
            <a:noAutofit/>
          </a:bodyPr>
          <a:lstStyle/>
          <a:p>
            <a:r>
              <a:rPr lang="en-US" sz="2800" dirty="0"/>
              <a:t>Genesis 32:3-5</a:t>
            </a:r>
          </a:p>
          <a:p>
            <a:r>
              <a:rPr lang="en-US" sz="2800" dirty="0"/>
              <a:t>And I have oxen, and asses, flocks, and menservants, and </a:t>
            </a:r>
            <a:r>
              <a:rPr lang="en-US" sz="2800" dirty="0" err="1"/>
              <a:t>womenservants</a:t>
            </a:r>
            <a:r>
              <a:rPr lang="en-US" sz="2800" dirty="0"/>
              <a:t>: and I have sent to tell my lord, that I may find grace in thy sight.</a:t>
            </a:r>
          </a:p>
        </p:txBody>
      </p:sp>
      <p:pic>
        <p:nvPicPr>
          <p:cNvPr id="22530" name="Picture 2" descr="What does Genesis 32:14 mean? | Bible Art">
            <a:extLst>
              <a:ext uri="{FF2B5EF4-FFF2-40B4-BE49-F238E27FC236}">
                <a16:creationId xmlns:a16="http://schemas.microsoft.com/office/drawing/2014/main" id="{A496F5D2-799E-9A6F-2409-73EFB68CF573}"/>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787177" y="2335644"/>
            <a:ext cx="3910579" cy="3910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52351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98324C-2AA5-52B1-951C-C07D89774D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2E0243-42DF-0E87-9F60-2DDD8BDDAEF1}"/>
              </a:ext>
            </a:extLst>
          </p:cNvPr>
          <p:cNvSpPr>
            <a:spLocks noGrp="1"/>
          </p:cNvSpPr>
          <p:nvPr>
            <p:ph type="title"/>
          </p:nvPr>
        </p:nvSpPr>
        <p:spPr>
          <a:xfrm>
            <a:off x="594360" y="764373"/>
            <a:ext cx="7955280" cy="1293028"/>
          </a:xfrm>
        </p:spPr>
        <p:txBody>
          <a:bodyPr>
            <a:normAutofit/>
          </a:bodyPr>
          <a:lstStyle/>
          <a:p>
            <a:r>
              <a:rPr lang="en-US" sz="3600" dirty="0"/>
              <a:t>9. What news did the messengers bring back?</a:t>
            </a:r>
            <a:endParaRPr sz="3500" dirty="0"/>
          </a:p>
        </p:txBody>
      </p:sp>
      <p:sp>
        <p:nvSpPr>
          <p:cNvPr id="3" name="Content Placeholder 2">
            <a:extLst>
              <a:ext uri="{FF2B5EF4-FFF2-40B4-BE49-F238E27FC236}">
                <a16:creationId xmlns:a16="http://schemas.microsoft.com/office/drawing/2014/main" id="{74FF04D9-D037-1D04-5264-785450169538}"/>
              </a:ext>
            </a:extLst>
          </p:cNvPr>
          <p:cNvSpPr>
            <a:spLocks noGrp="1"/>
          </p:cNvSpPr>
          <p:nvPr>
            <p:ph sz="half" idx="1"/>
          </p:nvPr>
        </p:nvSpPr>
        <p:spPr>
          <a:xfrm>
            <a:off x="594360" y="2188564"/>
            <a:ext cx="3910579" cy="4204740"/>
          </a:xfrm>
        </p:spPr>
        <p:txBody>
          <a:bodyPr>
            <a:noAutofit/>
          </a:bodyPr>
          <a:lstStyle/>
          <a:p>
            <a:r>
              <a:rPr lang="en-US" sz="2800" dirty="0"/>
              <a:t>Genesis 32:6</a:t>
            </a:r>
          </a:p>
          <a:p>
            <a:r>
              <a:rPr lang="en-US" sz="2800" dirty="0"/>
              <a:t>And the messengers returned to Jacob, saying, We came to thy brother Esau, and also he cometh to meet thee, and four hundred men with him.</a:t>
            </a:r>
          </a:p>
        </p:txBody>
      </p:sp>
      <p:pic>
        <p:nvPicPr>
          <p:cNvPr id="24580" name="Picture 4" descr="2+ Hundred Esau Royalty-Free Images, Stock Photos &amp; Pictures | Shutterstock">
            <a:extLst>
              <a:ext uri="{FF2B5EF4-FFF2-40B4-BE49-F238E27FC236}">
                <a16:creationId xmlns:a16="http://schemas.microsoft.com/office/drawing/2014/main" id="{2E28E60A-AB6D-3329-5D0A-EBAB01BDBDB3}"/>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b="8557"/>
          <a:stretch>
            <a:fillRect/>
          </a:stretch>
        </p:blipFill>
        <p:spPr bwMode="auto">
          <a:xfrm>
            <a:off x="4511459" y="2188564"/>
            <a:ext cx="4038181" cy="39766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69661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12E19-D438-FEE1-B5C7-69269AAA8E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EE390A-CD82-8BE5-BF23-FA9BE5BAA2C1}"/>
              </a:ext>
            </a:extLst>
          </p:cNvPr>
          <p:cNvSpPr>
            <a:spLocks noGrp="1"/>
          </p:cNvSpPr>
          <p:nvPr>
            <p:ph type="title"/>
          </p:nvPr>
        </p:nvSpPr>
        <p:spPr>
          <a:xfrm>
            <a:off x="594360" y="764373"/>
            <a:ext cx="7955280" cy="1293028"/>
          </a:xfrm>
        </p:spPr>
        <p:txBody>
          <a:bodyPr>
            <a:normAutofit/>
          </a:bodyPr>
          <a:lstStyle/>
          <a:p>
            <a:r>
              <a:rPr lang="en-US" sz="3600" dirty="0"/>
              <a:t>10.How was Jacob affected by this news?</a:t>
            </a:r>
            <a:endParaRPr sz="3500" dirty="0"/>
          </a:p>
        </p:txBody>
      </p:sp>
      <p:sp>
        <p:nvSpPr>
          <p:cNvPr id="3" name="Content Placeholder 2">
            <a:extLst>
              <a:ext uri="{FF2B5EF4-FFF2-40B4-BE49-F238E27FC236}">
                <a16:creationId xmlns:a16="http://schemas.microsoft.com/office/drawing/2014/main" id="{3F540E3E-A971-C4FB-42AC-F62EF0267583}"/>
              </a:ext>
            </a:extLst>
          </p:cNvPr>
          <p:cNvSpPr>
            <a:spLocks noGrp="1"/>
          </p:cNvSpPr>
          <p:nvPr>
            <p:ph sz="half" idx="1"/>
          </p:nvPr>
        </p:nvSpPr>
        <p:spPr>
          <a:xfrm>
            <a:off x="594360" y="2188564"/>
            <a:ext cx="3910579" cy="4204740"/>
          </a:xfrm>
        </p:spPr>
        <p:txBody>
          <a:bodyPr>
            <a:noAutofit/>
          </a:bodyPr>
          <a:lstStyle/>
          <a:p>
            <a:r>
              <a:rPr lang="en-US" sz="2800" dirty="0"/>
              <a:t>Genesis 32:7</a:t>
            </a:r>
          </a:p>
          <a:p>
            <a:r>
              <a:rPr lang="en-US" sz="2800" dirty="0"/>
              <a:t>Then Jacob was greatly afraid and distressed: and he divided the people that was with him, and the flocks, and herds, and the camels, into two bands;</a:t>
            </a:r>
          </a:p>
        </p:txBody>
      </p:sp>
      <p:pic>
        <p:nvPicPr>
          <p:cNvPr id="25602" name="Picture 2" descr="Reunion with Esau • God Quest">
            <a:extLst>
              <a:ext uri="{FF2B5EF4-FFF2-40B4-BE49-F238E27FC236}">
                <a16:creationId xmlns:a16="http://schemas.microsoft.com/office/drawing/2014/main" id="{2C4D4541-354B-7034-3AE0-6084DBC3B040}"/>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r="42269"/>
          <a:stretch>
            <a:fillRect/>
          </a:stretch>
        </p:blipFill>
        <p:spPr bwMode="auto">
          <a:xfrm>
            <a:off x="4444757" y="2513331"/>
            <a:ext cx="4104883" cy="35552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855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17218-2130-1C51-B8DD-01915866F8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AFE48A-C3AE-9368-EB46-16A1D044BFA3}"/>
              </a:ext>
            </a:extLst>
          </p:cNvPr>
          <p:cNvSpPr>
            <a:spLocks noGrp="1"/>
          </p:cNvSpPr>
          <p:nvPr>
            <p:ph type="title"/>
          </p:nvPr>
        </p:nvSpPr>
        <p:spPr>
          <a:xfrm>
            <a:off x="594360" y="764373"/>
            <a:ext cx="7955280" cy="1293028"/>
          </a:xfrm>
        </p:spPr>
        <p:txBody>
          <a:bodyPr>
            <a:normAutofit/>
          </a:bodyPr>
          <a:lstStyle/>
          <a:p>
            <a:r>
              <a:rPr lang="en-US" sz="3600" dirty="0"/>
              <a:t>11.What good reason had Jacob for fearing Esau? </a:t>
            </a:r>
            <a:endParaRPr sz="3500" dirty="0"/>
          </a:p>
        </p:txBody>
      </p:sp>
      <p:sp>
        <p:nvSpPr>
          <p:cNvPr id="3" name="Content Placeholder 2">
            <a:extLst>
              <a:ext uri="{FF2B5EF4-FFF2-40B4-BE49-F238E27FC236}">
                <a16:creationId xmlns:a16="http://schemas.microsoft.com/office/drawing/2014/main" id="{B2851865-987B-916D-8023-E04D97A3EC3B}"/>
              </a:ext>
            </a:extLst>
          </p:cNvPr>
          <p:cNvSpPr>
            <a:spLocks noGrp="1"/>
          </p:cNvSpPr>
          <p:nvPr>
            <p:ph sz="half" idx="1"/>
          </p:nvPr>
        </p:nvSpPr>
        <p:spPr>
          <a:xfrm>
            <a:off x="594360" y="2188564"/>
            <a:ext cx="3910579" cy="4204740"/>
          </a:xfrm>
        </p:spPr>
        <p:txBody>
          <a:bodyPr>
            <a:noAutofit/>
          </a:bodyPr>
          <a:lstStyle/>
          <a:p>
            <a:pPr marL="0" indent="0">
              <a:buNone/>
            </a:pPr>
            <a:r>
              <a:rPr lang="en-US" sz="2800" dirty="0"/>
              <a:t>Jacob feared Esau because years earlier Esau had vowed to kill him for taking the birthright and blessing (Gen. 27:41). Now Esau was approaching with four hundred men (Gen. 32:6-7).</a:t>
            </a:r>
          </a:p>
        </p:txBody>
      </p:sp>
      <p:pic>
        <p:nvPicPr>
          <p:cNvPr id="26626" name="Picture 2" descr="Bible Fun For Kids: 1.8. Genesis: Jacob ...">
            <a:extLst>
              <a:ext uri="{FF2B5EF4-FFF2-40B4-BE49-F238E27FC236}">
                <a16:creationId xmlns:a16="http://schemas.microsoft.com/office/drawing/2014/main" id="{6436C245-3B8A-F33D-81DA-06FF1D4B3A47}"/>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9081" r="26035"/>
          <a:stretch>
            <a:fillRect/>
          </a:stretch>
        </p:blipFill>
        <p:spPr bwMode="auto">
          <a:xfrm>
            <a:off x="4764881" y="2057401"/>
            <a:ext cx="3664744" cy="4214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4120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321F3-0375-02F6-F80F-4EAAE5C424C7}"/>
              </a:ext>
            </a:extLst>
          </p:cNvPr>
          <p:cNvSpPr>
            <a:spLocks noGrp="1"/>
          </p:cNvSpPr>
          <p:nvPr>
            <p:ph type="ctrTitle"/>
          </p:nvPr>
        </p:nvSpPr>
        <p:spPr>
          <a:xfrm>
            <a:off x="340468" y="1814819"/>
            <a:ext cx="8188935" cy="2286000"/>
          </a:xfrm>
        </p:spPr>
        <p:txBody>
          <a:bodyPr>
            <a:normAutofit/>
          </a:bodyPr>
          <a:lstStyle/>
          <a:p>
            <a:pPr algn="r"/>
            <a:r>
              <a:rPr lang="en-US" sz="5400" dirty="0">
                <a:solidFill>
                  <a:schemeClr val="tx1"/>
                </a:solidFill>
              </a:rPr>
              <a:t>Old Testament History:</a:t>
            </a:r>
            <a:r>
              <a:rPr lang="en-US" sz="4000" dirty="0">
                <a:solidFill>
                  <a:schemeClr val="tx1"/>
                </a:solidFill>
              </a:rPr>
              <a:t> </a:t>
            </a:r>
            <a:br>
              <a:rPr lang="en-US" sz="5400" dirty="0">
                <a:solidFill>
                  <a:schemeClr val="tx2">
                    <a:lumMod val="50000"/>
                  </a:schemeClr>
                </a:solidFill>
              </a:rPr>
            </a:br>
            <a:r>
              <a:rPr lang="en-US" sz="4900" b="1" dirty="0"/>
              <a:t>Jacob and the Angel</a:t>
            </a:r>
            <a:endParaRPr lang="en-US" sz="5400" b="1" dirty="0"/>
          </a:p>
        </p:txBody>
      </p:sp>
      <p:sp>
        <p:nvSpPr>
          <p:cNvPr id="3" name="Subtitle 2">
            <a:extLst>
              <a:ext uri="{FF2B5EF4-FFF2-40B4-BE49-F238E27FC236}">
                <a16:creationId xmlns:a16="http://schemas.microsoft.com/office/drawing/2014/main" id="{9ACDEA4B-53A6-7903-3988-7798F7C0A61F}"/>
              </a:ext>
            </a:extLst>
          </p:cNvPr>
          <p:cNvSpPr>
            <a:spLocks noGrp="1"/>
          </p:cNvSpPr>
          <p:nvPr>
            <p:ph type="subTitle" idx="1"/>
          </p:nvPr>
        </p:nvSpPr>
        <p:spPr>
          <a:xfrm>
            <a:off x="1119594" y="1008361"/>
            <a:ext cx="7409809" cy="940906"/>
          </a:xfrm>
        </p:spPr>
        <p:txBody>
          <a:bodyPr>
            <a:normAutofit/>
          </a:bodyPr>
          <a:lstStyle/>
          <a:p>
            <a:r>
              <a:rPr lang="en-US" sz="4000" dirty="0"/>
              <a:t>Lesson</a:t>
            </a:r>
            <a:r>
              <a:rPr lang="en-US" sz="4000" dirty="0">
                <a:solidFill>
                  <a:schemeClr val="accent1">
                    <a:lumMod val="75000"/>
                  </a:schemeClr>
                </a:solidFill>
              </a:rPr>
              <a:t> </a:t>
            </a:r>
            <a:r>
              <a:rPr lang="en-US" sz="6000" b="1" dirty="0">
                <a:solidFill>
                  <a:srgbClr val="A10000"/>
                </a:solidFill>
              </a:rPr>
              <a:t>17</a:t>
            </a:r>
            <a:r>
              <a:rPr lang="en-US" sz="4000" b="1" dirty="0"/>
              <a:t>,</a:t>
            </a:r>
            <a:r>
              <a:rPr lang="en-US" sz="4000" dirty="0"/>
              <a:t>2</a:t>
            </a:r>
            <a:r>
              <a:rPr lang="en-US" sz="4000" baseline="30000" dirty="0"/>
              <a:t>nd</a:t>
            </a:r>
            <a:r>
              <a:rPr lang="en-US" sz="4000" dirty="0"/>
              <a:t> Quarter, 1888</a:t>
            </a:r>
          </a:p>
        </p:txBody>
      </p:sp>
    </p:spTree>
    <p:extLst>
      <p:ext uri="{BB962C8B-B14F-4D97-AF65-F5344CB8AC3E}">
        <p14:creationId xmlns:p14="http://schemas.microsoft.com/office/powerpoint/2010/main" val="26098083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77A32-C560-4C58-D11D-6E3DE47699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64EBC5-4E39-4896-9B28-077FF796E82B}"/>
              </a:ext>
            </a:extLst>
          </p:cNvPr>
          <p:cNvSpPr>
            <a:spLocks noGrp="1"/>
          </p:cNvSpPr>
          <p:nvPr>
            <p:ph type="title"/>
          </p:nvPr>
        </p:nvSpPr>
        <p:spPr>
          <a:xfrm>
            <a:off x="594360" y="764373"/>
            <a:ext cx="7955280" cy="1293028"/>
          </a:xfrm>
        </p:spPr>
        <p:txBody>
          <a:bodyPr>
            <a:normAutofit/>
          </a:bodyPr>
          <a:lstStyle/>
          <a:p>
            <a:r>
              <a:rPr lang="en-US" sz="3600" dirty="0"/>
              <a:t>12.What prayer for deliverance did he make? </a:t>
            </a:r>
            <a:endParaRPr sz="3500" dirty="0"/>
          </a:p>
        </p:txBody>
      </p:sp>
      <p:sp>
        <p:nvSpPr>
          <p:cNvPr id="3" name="Content Placeholder 2">
            <a:extLst>
              <a:ext uri="{FF2B5EF4-FFF2-40B4-BE49-F238E27FC236}">
                <a16:creationId xmlns:a16="http://schemas.microsoft.com/office/drawing/2014/main" id="{3FB10A71-0AB9-AA5D-05EE-510D383F1640}"/>
              </a:ext>
            </a:extLst>
          </p:cNvPr>
          <p:cNvSpPr>
            <a:spLocks noGrp="1"/>
          </p:cNvSpPr>
          <p:nvPr>
            <p:ph sz="half" idx="1"/>
          </p:nvPr>
        </p:nvSpPr>
        <p:spPr>
          <a:xfrm>
            <a:off x="594360" y="2188564"/>
            <a:ext cx="3910579" cy="4204740"/>
          </a:xfrm>
        </p:spPr>
        <p:txBody>
          <a:bodyPr>
            <a:noAutofit/>
          </a:bodyPr>
          <a:lstStyle/>
          <a:p>
            <a:r>
              <a:rPr lang="en-US" sz="2800" dirty="0"/>
              <a:t>Genesis 32:9-12</a:t>
            </a:r>
          </a:p>
          <a:p>
            <a:r>
              <a:rPr lang="en-US" sz="2800" dirty="0"/>
              <a:t>And Jacob said, O God of my father Abraham, and God of my father Isaac, the </a:t>
            </a:r>
            <a:r>
              <a:rPr lang="en-US" sz="2800" cap="small" dirty="0"/>
              <a:t>Lord</a:t>
            </a:r>
            <a:r>
              <a:rPr lang="en-US" sz="2800" dirty="0"/>
              <a:t> which </a:t>
            </a:r>
            <a:r>
              <a:rPr lang="en-US" sz="2800" dirty="0" err="1"/>
              <a:t>saidst</a:t>
            </a:r>
            <a:r>
              <a:rPr lang="en-US" sz="2800" dirty="0"/>
              <a:t> unto me, Return unto thy country, and to thy kindred, and I will deal well with thee:</a:t>
            </a:r>
          </a:p>
        </p:txBody>
      </p:sp>
      <p:pic>
        <p:nvPicPr>
          <p:cNvPr id="27650" name="Picture 2" descr="Bible – Jacob Wrestling with God ...">
            <a:extLst>
              <a:ext uri="{FF2B5EF4-FFF2-40B4-BE49-F238E27FC236}">
                <a16:creationId xmlns:a16="http://schemas.microsoft.com/office/drawing/2014/main" id="{7A06CED1-4512-DA23-6D6B-EA4B0996929D}"/>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877385" y="2188564"/>
            <a:ext cx="3553828" cy="43029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54805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8D6FF-BC5F-FFFE-BBA2-10AC5F5393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16D1CD-3B5D-229E-B91D-5BDB879A5CCA}"/>
              </a:ext>
            </a:extLst>
          </p:cNvPr>
          <p:cNvSpPr>
            <a:spLocks noGrp="1"/>
          </p:cNvSpPr>
          <p:nvPr>
            <p:ph type="title"/>
          </p:nvPr>
        </p:nvSpPr>
        <p:spPr>
          <a:xfrm>
            <a:off x="594360" y="764373"/>
            <a:ext cx="7955280" cy="1293028"/>
          </a:xfrm>
        </p:spPr>
        <p:txBody>
          <a:bodyPr>
            <a:normAutofit/>
          </a:bodyPr>
          <a:lstStyle/>
          <a:p>
            <a:r>
              <a:rPr lang="en-US" sz="3600" dirty="0"/>
              <a:t>12.What prayer for deliverance did he make? </a:t>
            </a:r>
            <a:endParaRPr sz="3500" dirty="0"/>
          </a:p>
        </p:txBody>
      </p:sp>
      <p:sp>
        <p:nvSpPr>
          <p:cNvPr id="3" name="Content Placeholder 2">
            <a:extLst>
              <a:ext uri="{FF2B5EF4-FFF2-40B4-BE49-F238E27FC236}">
                <a16:creationId xmlns:a16="http://schemas.microsoft.com/office/drawing/2014/main" id="{59BEEC2A-EB3D-031A-8039-DA64FFFF2E4A}"/>
              </a:ext>
            </a:extLst>
          </p:cNvPr>
          <p:cNvSpPr>
            <a:spLocks noGrp="1"/>
          </p:cNvSpPr>
          <p:nvPr>
            <p:ph sz="half" idx="1"/>
          </p:nvPr>
        </p:nvSpPr>
        <p:spPr>
          <a:xfrm>
            <a:off x="594360" y="2188564"/>
            <a:ext cx="3910579" cy="4204740"/>
          </a:xfrm>
        </p:spPr>
        <p:txBody>
          <a:bodyPr>
            <a:noAutofit/>
          </a:bodyPr>
          <a:lstStyle/>
          <a:p>
            <a:r>
              <a:rPr lang="en-US" sz="2600" dirty="0"/>
              <a:t>Genesis 32:9-12</a:t>
            </a:r>
          </a:p>
          <a:p>
            <a:r>
              <a:rPr lang="en-US" sz="2600" dirty="0"/>
              <a:t>I am not worthy of the least of all the mercies, and of all the truth, which thou hast shewed unto thy servant; for with my staff I passed over this Jordan; and now I am become two bands.</a:t>
            </a:r>
          </a:p>
        </p:txBody>
      </p:sp>
      <p:pic>
        <p:nvPicPr>
          <p:cNvPr id="28674" name="Picture 2" descr="How Jacob's Humble Prayer can bring You Freedom from Porn">
            <a:extLst>
              <a:ext uri="{FF2B5EF4-FFF2-40B4-BE49-F238E27FC236}">
                <a16:creationId xmlns:a16="http://schemas.microsoft.com/office/drawing/2014/main" id="{F1080D26-88FE-ED5C-DC9C-9DB46DBE9BCE}"/>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833142" y="2133600"/>
            <a:ext cx="3419855" cy="42047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45414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E21CA-3379-D08E-2EFB-9BD39E04D1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B7313F-00A9-4A59-868F-AAB453BCEF0E}"/>
              </a:ext>
            </a:extLst>
          </p:cNvPr>
          <p:cNvSpPr>
            <a:spLocks noGrp="1"/>
          </p:cNvSpPr>
          <p:nvPr>
            <p:ph type="title"/>
          </p:nvPr>
        </p:nvSpPr>
        <p:spPr>
          <a:xfrm>
            <a:off x="594360" y="764373"/>
            <a:ext cx="7955280" cy="1293028"/>
          </a:xfrm>
        </p:spPr>
        <p:txBody>
          <a:bodyPr>
            <a:normAutofit/>
          </a:bodyPr>
          <a:lstStyle/>
          <a:p>
            <a:r>
              <a:rPr lang="en-US" sz="3600" dirty="0"/>
              <a:t>12.What prayer for deliverance did he make? </a:t>
            </a:r>
            <a:endParaRPr sz="3500" dirty="0"/>
          </a:p>
        </p:txBody>
      </p:sp>
      <p:sp>
        <p:nvSpPr>
          <p:cNvPr id="3" name="Content Placeholder 2">
            <a:extLst>
              <a:ext uri="{FF2B5EF4-FFF2-40B4-BE49-F238E27FC236}">
                <a16:creationId xmlns:a16="http://schemas.microsoft.com/office/drawing/2014/main" id="{6FE137DA-B02F-5A03-BDEF-4406BA537DC0}"/>
              </a:ext>
            </a:extLst>
          </p:cNvPr>
          <p:cNvSpPr>
            <a:spLocks noGrp="1"/>
          </p:cNvSpPr>
          <p:nvPr>
            <p:ph sz="half" idx="1"/>
          </p:nvPr>
        </p:nvSpPr>
        <p:spPr>
          <a:xfrm>
            <a:off x="594360" y="2188564"/>
            <a:ext cx="3910579" cy="4204740"/>
          </a:xfrm>
        </p:spPr>
        <p:txBody>
          <a:bodyPr>
            <a:noAutofit/>
          </a:bodyPr>
          <a:lstStyle/>
          <a:p>
            <a:r>
              <a:rPr lang="en-US" sz="2800" dirty="0"/>
              <a:t>Genesis 32:9-12</a:t>
            </a:r>
          </a:p>
          <a:p>
            <a:r>
              <a:rPr lang="en-US" sz="2800" dirty="0"/>
              <a:t>Deliver me, I pray thee, from the hand of my brother, from the hand of Esau: for I fear him, lest he will come and smite me, and the mother with the children.</a:t>
            </a:r>
          </a:p>
        </p:txBody>
      </p:sp>
      <p:pic>
        <p:nvPicPr>
          <p:cNvPr id="29698" name="Picture 2" descr="Genesis 32:1-21 — Save me, I pray, from the hand of my brother Esau, for I  am afraid | God Running">
            <a:extLst>
              <a:ext uri="{FF2B5EF4-FFF2-40B4-BE49-F238E27FC236}">
                <a16:creationId xmlns:a16="http://schemas.microsoft.com/office/drawing/2014/main" id="{C2D29C71-6816-6C41-FAA2-E5E7A8490A89}"/>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23212" r="6820"/>
          <a:stretch>
            <a:fillRect/>
          </a:stretch>
        </p:blipFill>
        <p:spPr bwMode="auto">
          <a:xfrm>
            <a:off x="4992052" y="2188564"/>
            <a:ext cx="3557588" cy="3697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06337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3F8475-22C6-14BC-90D4-7C17BE952A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71B2C3-3DD7-7315-110C-9A69714DF981}"/>
              </a:ext>
            </a:extLst>
          </p:cNvPr>
          <p:cNvSpPr>
            <a:spLocks noGrp="1"/>
          </p:cNvSpPr>
          <p:nvPr>
            <p:ph type="title"/>
          </p:nvPr>
        </p:nvSpPr>
        <p:spPr>
          <a:xfrm>
            <a:off x="594360" y="764373"/>
            <a:ext cx="7955280" cy="1293028"/>
          </a:xfrm>
        </p:spPr>
        <p:txBody>
          <a:bodyPr>
            <a:normAutofit/>
          </a:bodyPr>
          <a:lstStyle/>
          <a:p>
            <a:r>
              <a:rPr lang="en-US" sz="3600" dirty="0"/>
              <a:t>12.What prayer for deliverance did he make? </a:t>
            </a:r>
            <a:endParaRPr sz="3500" dirty="0"/>
          </a:p>
        </p:txBody>
      </p:sp>
      <p:sp>
        <p:nvSpPr>
          <p:cNvPr id="3" name="Content Placeholder 2">
            <a:extLst>
              <a:ext uri="{FF2B5EF4-FFF2-40B4-BE49-F238E27FC236}">
                <a16:creationId xmlns:a16="http://schemas.microsoft.com/office/drawing/2014/main" id="{850E60F1-968E-2FEC-D09D-42AB9FFFB0E5}"/>
              </a:ext>
            </a:extLst>
          </p:cNvPr>
          <p:cNvSpPr>
            <a:spLocks noGrp="1"/>
          </p:cNvSpPr>
          <p:nvPr>
            <p:ph sz="half" idx="1"/>
          </p:nvPr>
        </p:nvSpPr>
        <p:spPr>
          <a:xfrm>
            <a:off x="594360" y="2188564"/>
            <a:ext cx="3910579" cy="4204740"/>
          </a:xfrm>
        </p:spPr>
        <p:txBody>
          <a:bodyPr>
            <a:noAutofit/>
          </a:bodyPr>
          <a:lstStyle/>
          <a:p>
            <a:r>
              <a:rPr lang="en-US" sz="2800" dirty="0"/>
              <a:t>Genesis 32:9-12</a:t>
            </a:r>
          </a:p>
          <a:p>
            <a:r>
              <a:rPr lang="en-US" sz="2800" dirty="0"/>
              <a:t>And thou </a:t>
            </a:r>
            <a:r>
              <a:rPr lang="en-US" sz="2800" dirty="0" err="1"/>
              <a:t>saidst</a:t>
            </a:r>
            <a:r>
              <a:rPr lang="en-US" sz="2800" dirty="0"/>
              <a:t>, I will surely do thee good, and make thy seed as the sand of the sea, which cannot be numbered for multitude.</a:t>
            </a:r>
          </a:p>
        </p:txBody>
      </p:sp>
      <p:pic>
        <p:nvPicPr>
          <p:cNvPr id="30722" name="Picture 2" descr="Genesis 32:9 Artwork | Bible Art">
            <a:extLst>
              <a:ext uri="{FF2B5EF4-FFF2-40B4-BE49-F238E27FC236}">
                <a16:creationId xmlns:a16="http://schemas.microsoft.com/office/drawing/2014/main" id="{C157DB41-4313-CBC5-E804-3EEAD4EB3DF6}"/>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639063" y="2188564"/>
            <a:ext cx="3740150" cy="3740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76591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0E2A4-DD83-F4F5-7CD8-C438427F36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B4E8CF-95C9-295B-75DB-FECAF9D418F6}"/>
              </a:ext>
            </a:extLst>
          </p:cNvPr>
          <p:cNvSpPr>
            <a:spLocks noGrp="1"/>
          </p:cNvSpPr>
          <p:nvPr>
            <p:ph type="title"/>
          </p:nvPr>
        </p:nvSpPr>
        <p:spPr>
          <a:xfrm>
            <a:off x="594360" y="764373"/>
            <a:ext cx="7955280" cy="1293028"/>
          </a:xfrm>
        </p:spPr>
        <p:txBody>
          <a:bodyPr>
            <a:normAutofit/>
          </a:bodyPr>
          <a:lstStyle/>
          <a:p>
            <a:r>
              <a:rPr lang="en-US" sz="3600" dirty="0"/>
              <a:t>13. What precautions did he take for safety?</a:t>
            </a:r>
            <a:endParaRPr sz="3500" dirty="0"/>
          </a:p>
        </p:txBody>
      </p:sp>
      <p:sp>
        <p:nvSpPr>
          <p:cNvPr id="3" name="Content Placeholder 2">
            <a:extLst>
              <a:ext uri="{FF2B5EF4-FFF2-40B4-BE49-F238E27FC236}">
                <a16:creationId xmlns:a16="http://schemas.microsoft.com/office/drawing/2014/main" id="{63E0C578-C590-B492-C4A2-4F921EAAB00A}"/>
              </a:ext>
            </a:extLst>
          </p:cNvPr>
          <p:cNvSpPr>
            <a:spLocks noGrp="1"/>
          </p:cNvSpPr>
          <p:nvPr>
            <p:ph sz="half" idx="1"/>
          </p:nvPr>
        </p:nvSpPr>
        <p:spPr>
          <a:xfrm>
            <a:off x="594360" y="2188564"/>
            <a:ext cx="3910579" cy="4204740"/>
          </a:xfrm>
        </p:spPr>
        <p:txBody>
          <a:bodyPr>
            <a:noAutofit/>
          </a:bodyPr>
          <a:lstStyle/>
          <a:p>
            <a:r>
              <a:rPr lang="en-US" sz="2600" dirty="0"/>
              <a:t>Genesis 32:7-8, 13-21</a:t>
            </a:r>
          </a:p>
          <a:p>
            <a:r>
              <a:rPr lang="en-US" sz="2600" dirty="0"/>
              <a:t>Then Jacob was greatly afraid and distressed: and he divided the people that was with him, and the flocks, and herds, and the camels, into two bands;</a:t>
            </a:r>
          </a:p>
        </p:txBody>
      </p:sp>
      <p:pic>
        <p:nvPicPr>
          <p:cNvPr id="31746" name="Picture 2" descr="He divided those who were with him into two groups so that if Esau attacked one group the other group might escape – Slide 4">
            <a:extLst>
              <a:ext uri="{FF2B5EF4-FFF2-40B4-BE49-F238E27FC236}">
                <a16:creationId xmlns:a16="http://schemas.microsoft.com/office/drawing/2014/main" id="{B5A3BD48-3F0A-ADA0-4B8C-19559B8B7175}"/>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296568" y="2559843"/>
            <a:ext cx="4102101" cy="3076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00413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C0690F-742D-A355-2D14-A8D5FBBACA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F1C0DD-3E42-CD99-B344-2C7E085E6D4C}"/>
              </a:ext>
            </a:extLst>
          </p:cNvPr>
          <p:cNvSpPr>
            <a:spLocks noGrp="1"/>
          </p:cNvSpPr>
          <p:nvPr>
            <p:ph type="title"/>
          </p:nvPr>
        </p:nvSpPr>
        <p:spPr>
          <a:xfrm>
            <a:off x="594360" y="764373"/>
            <a:ext cx="7955280" cy="1293028"/>
          </a:xfrm>
        </p:spPr>
        <p:txBody>
          <a:bodyPr>
            <a:normAutofit/>
          </a:bodyPr>
          <a:lstStyle/>
          <a:p>
            <a:r>
              <a:rPr lang="en-US" sz="3600" dirty="0"/>
              <a:t>13. What precautions did he take for safety?</a:t>
            </a:r>
            <a:endParaRPr sz="3500" dirty="0"/>
          </a:p>
        </p:txBody>
      </p:sp>
      <p:sp>
        <p:nvSpPr>
          <p:cNvPr id="3" name="Content Placeholder 2">
            <a:extLst>
              <a:ext uri="{FF2B5EF4-FFF2-40B4-BE49-F238E27FC236}">
                <a16:creationId xmlns:a16="http://schemas.microsoft.com/office/drawing/2014/main" id="{3CCF5028-14A2-E7E0-6B1C-C7FAD090F3DB}"/>
              </a:ext>
            </a:extLst>
          </p:cNvPr>
          <p:cNvSpPr>
            <a:spLocks noGrp="1"/>
          </p:cNvSpPr>
          <p:nvPr>
            <p:ph sz="half" idx="1"/>
          </p:nvPr>
        </p:nvSpPr>
        <p:spPr>
          <a:xfrm>
            <a:off x="594360" y="2188564"/>
            <a:ext cx="3910579" cy="4204740"/>
          </a:xfrm>
        </p:spPr>
        <p:txBody>
          <a:bodyPr>
            <a:noAutofit/>
          </a:bodyPr>
          <a:lstStyle/>
          <a:p>
            <a:r>
              <a:rPr lang="en-US" sz="3200" dirty="0"/>
              <a:t>Genesis 32:7-8, 13-21</a:t>
            </a:r>
          </a:p>
          <a:p>
            <a:r>
              <a:rPr lang="en-US" sz="3200" dirty="0"/>
              <a:t>And said, If Esau come to the one company, and smite it, then the other company which is left shall escape.</a:t>
            </a:r>
          </a:p>
        </p:txBody>
      </p:sp>
      <p:pic>
        <p:nvPicPr>
          <p:cNvPr id="32770" name="Picture 2" descr="The messengers returned to report, ‘Esau is coming to meet you, and four hundred men are with him.’ Jacob was very frightened. – Slide 3">
            <a:extLst>
              <a:ext uri="{FF2B5EF4-FFF2-40B4-BE49-F238E27FC236}">
                <a16:creationId xmlns:a16="http://schemas.microsoft.com/office/drawing/2014/main" id="{A586DF0E-33B4-D2BD-1402-891610CB6B03}"/>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946650" y="2888457"/>
            <a:ext cx="3740150" cy="2805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72424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E4C31-2A9E-D2A9-46A2-8A641877BA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BFF886-5099-90BD-153A-71ED32EF34EA}"/>
              </a:ext>
            </a:extLst>
          </p:cNvPr>
          <p:cNvSpPr>
            <a:spLocks noGrp="1"/>
          </p:cNvSpPr>
          <p:nvPr>
            <p:ph type="title"/>
          </p:nvPr>
        </p:nvSpPr>
        <p:spPr>
          <a:xfrm>
            <a:off x="594360" y="764373"/>
            <a:ext cx="7955280" cy="1293028"/>
          </a:xfrm>
        </p:spPr>
        <p:txBody>
          <a:bodyPr>
            <a:normAutofit/>
          </a:bodyPr>
          <a:lstStyle/>
          <a:p>
            <a:r>
              <a:rPr lang="en-US" sz="3600" dirty="0"/>
              <a:t>13. What precautions did he take for safety?</a:t>
            </a:r>
            <a:endParaRPr sz="3500" dirty="0"/>
          </a:p>
        </p:txBody>
      </p:sp>
      <p:sp>
        <p:nvSpPr>
          <p:cNvPr id="3" name="Content Placeholder 2">
            <a:extLst>
              <a:ext uri="{FF2B5EF4-FFF2-40B4-BE49-F238E27FC236}">
                <a16:creationId xmlns:a16="http://schemas.microsoft.com/office/drawing/2014/main" id="{EBB964E4-7F47-C616-1BAC-F75753B5D9A5}"/>
              </a:ext>
            </a:extLst>
          </p:cNvPr>
          <p:cNvSpPr>
            <a:spLocks noGrp="1"/>
          </p:cNvSpPr>
          <p:nvPr>
            <p:ph sz="half" idx="1"/>
          </p:nvPr>
        </p:nvSpPr>
        <p:spPr>
          <a:xfrm>
            <a:off x="594360" y="2188564"/>
            <a:ext cx="3910579" cy="4204740"/>
          </a:xfrm>
        </p:spPr>
        <p:txBody>
          <a:bodyPr>
            <a:noAutofit/>
          </a:bodyPr>
          <a:lstStyle/>
          <a:p>
            <a:r>
              <a:rPr lang="en-US" sz="3200" dirty="0"/>
              <a:t>Genesis 32:7-8, 13-21</a:t>
            </a:r>
          </a:p>
          <a:p>
            <a:r>
              <a:rPr lang="en-US" sz="3200" dirty="0"/>
              <a:t>And he lodged there that same night; and took of that which came to his hand a present for Esau his brother;</a:t>
            </a:r>
          </a:p>
        </p:txBody>
      </p:sp>
      <p:pic>
        <p:nvPicPr>
          <p:cNvPr id="33794" name="Picture 2" descr="Jacob prayed, ‘Lord you told me to go back to my country and my relatives, and You would make me prosper. I am unworthy of Your kindness and faithfulness. Save me from Esau, for I am afraid he will come and attack us. You have promised to make my descendants like the sand of the sea, which cannot be counted.’ – Slide 5">
            <a:extLst>
              <a:ext uri="{FF2B5EF4-FFF2-40B4-BE49-F238E27FC236}">
                <a16:creationId xmlns:a16="http://schemas.microsoft.com/office/drawing/2014/main" id="{61CF4AC6-83E3-422C-B4B8-1EB43F06D70F}"/>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504939" y="2557174"/>
            <a:ext cx="4181861" cy="31363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29999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5C0D3-0931-CFFB-6FE2-F0BCCE3300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F53FED-845A-7BCF-3626-4FC7F243DCD2}"/>
              </a:ext>
            </a:extLst>
          </p:cNvPr>
          <p:cNvSpPr>
            <a:spLocks noGrp="1"/>
          </p:cNvSpPr>
          <p:nvPr>
            <p:ph type="title"/>
          </p:nvPr>
        </p:nvSpPr>
        <p:spPr>
          <a:xfrm>
            <a:off x="594360" y="764373"/>
            <a:ext cx="7955280" cy="1293028"/>
          </a:xfrm>
        </p:spPr>
        <p:txBody>
          <a:bodyPr>
            <a:normAutofit/>
          </a:bodyPr>
          <a:lstStyle/>
          <a:p>
            <a:r>
              <a:rPr lang="en-US" sz="3600" dirty="0"/>
              <a:t>13. What precautions did he take for safety?</a:t>
            </a:r>
            <a:endParaRPr sz="3500" dirty="0"/>
          </a:p>
        </p:txBody>
      </p:sp>
      <p:sp>
        <p:nvSpPr>
          <p:cNvPr id="3" name="Content Placeholder 2">
            <a:extLst>
              <a:ext uri="{FF2B5EF4-FFF2-40B4-BE49-F238E27FC236}">
                <a16:creationId xmlns:a16="http://schemas.microsoft.com/office/drawing/2014/main" id="{A7336378-8D81-E7FC-2A06-B7D52B6E4C02}"/>
              </a:ext>
            </a:extLst>
          </p:cNvPr>
          <p:cNvSpPr>
            <a:spLocks noGrp="1"/>
          </p:cNvSpPr>
          <p:nvPr>
            <p:ph sz="half" idx="1"/>
          </p:nvPr>
        </p:nvSpPr>
        <p:spPr>
          <a:xfrm>
            <a:off x="594360" y="2188564"/>
            <a:ext cx="3910579" cy="4204740"/>
          </a:xfrm>
        </p:spPr>
        <p:txBody>
          <a:bodyPr>
            <a:noAutofit/>
          </a:bodyPr>
          <a:lstStyle/>
          <a:p>
            <a:r>
              <a:rPr lang="en-US" sz="3200" dirty="0"/>
              <a:t>Genesis 32:7-8, 13-21</a:t>
            </a:r>
          </a:p>
          <a:p>
            <a:r>
              <a:rPr lang="en-US" sz="3200" dirty="0"/>
              <a:t>Two hundred she goats, and twenty he goats, two hundred ewes, and twenty rams,</a:t>
            </a:r>
          </a:p>
        </p:txBody>
      </p:sp>
      <p:pic>
        <p:nvPicPr>
          <p:cNvPr id="34818" name="Picture 2" descr="Jacob chose a gift for Esau: two hundred female goats and twenty male goats, two hundred ewes and twenty rams, thirty female camels with their young, forty cows and ten bulls, and twenty female donkeys and ten male donkeys. He put each herd in charge of a servant and set them off at intervals. – Slide 6">
            <a:extLst>
              <a:ext uri="{FF2B5EF4-FFF2-40B4-BE49-F238E27FC236}">
                <a16:creationId xmlns:a16="http://schemas.microsoft.com/office/drawing/2014/main" id="{EE40E471-190D-064E-260B-0AF18D6A7370}"/>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505325" y="2557463"/>
            <a:ext cx="4181475" cy="31361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20959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91526C-F493-41E5-C0CB-EBBD37DDBF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34D408-3F50-DE25-4F5E-731EB813641D}"/>
              </a:ext>
            </a:extLst>
          </p:cNvPr>
          <p:cNvSpPr>
            <a:spLocks noGrp="1"/>
          </p:cNvSpPr>
          <p:nvPr>
            <p:ph type="title"/>
          </p:nvPr>
        </p:nvSpPr>
        <p:spPr>
          <a:xfrm>
            <a:off x="594360" y="764373"/>
            <a:ext cx="7955280" cy="1293028"/>
          </a:xfrm>
        </p:spPr>
        <p:txBody>
          <a:bodyPr>
            <a:normAutofit/>
          </a:bodyPr>
          <a:lstStyle/>
          <a:p>
            <a:r>
              <a:rPr lang="en-US" sz="3600" dirty="0"/>
              <a:t>13. What precautions did he take for safety?</a:t>
            </a:r>
            <a:endParaRPr sz="3500" dirty="0"/>
          </a:p>
        </p:txBody>
      </p:sp>
      <p:sp>
        <p:nvSpPr>
          <p:cNvPr id="3" name="Content Placeholder 2">
            <a:extLst>
              <a:ext uri="{FF2B5EF4-FFF2-40B4-BE49-F238E27FC236}">
                <a16:creationId xmlns:a16="http://schemas.microsoft.com/office/drawing/2014/main" id="{1FF73729-F402-9363-F238-E42CA1E3D90F}"/>
              </a:ext>
            </a:extLst>
          </p:cNvPr>
          <p:cNvSpPr>
            <a:spLocks noGrp="1"/>
          </p:cNvSpPr>
          <p:nvPr>
            <p:ph sz="half" idx="1"/>
          </p:nvPr>
        </p:nvSpPr>
        <p:spPr>
          <a:xfrm>
            <a:off x="594360" y="2188564"/>
            <a:ext cx="3910579" cy="4204740"/>
          </a:xfrm>
        </p:spPr>
        <p:txBody>
          <a:bodyPr>
            <a:noAutofit/>
          </a:bodyPr>
          <a:lstStyle/>
          <a:p>
            <a:r>
              <a:rPr lang="en-US" sz="3200" dirty="0"/>
              <a:t>Genesis 32:7-8, 13-21</a:t>
            </a:r>
          </a:p>
          <a:p>
            <a:r>
              <a:rPr lang="en-US" sz="3200" dirty="0"/>
              <a:t>Thirty milch camels with their colts, forty </a:t>
            </a:r>
            <a:r>
              <a:rPr lang="en-US" sz="3200" dirty="0" err="1"/>
              <a:t>kine</a:t>
            </a:r>
            <a:r>
              <a:rPr lang="en-US" sz="3200" dirty="0"/>
              <a:t>, and ten bulls, twenty she asses, and ten foals.</a:t>
            </a:r>
          </a:p>
        </p:txBody>
      </p:sp>
      <p:pic>
        <p:nvPicPr>
          <p:cNvPr id="35844" name="Picture 4" descr="That night Jacob sent his family and possessions over the ford of the River Jabbok. He remained alone. – Slide 8">
            <a:extLst>
              <a:ext uri="{FF2B5EF4-FFF2-40B4-BE49-F238E27FC236}">
                <a16:creationId xmlns:a16="http://schemas.microsoft.com/office/drawing/2014/main" id="{9F243FEA-F054-93FB-4428-1E51D11659FB}"/>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422548" y="2286000"/>
            <a:ext cx="4269241" cy="32019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980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9D4158-1848-B45A-6A8B-5F19F5D0CD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BEC1B4-4DF3-BBB9-CDAE-01945C9DF63F}"/>
              </a:ext>
            </a:extLst>
          </p:cNvPr>
          <p:cNvSpPr>
            <a:spLocks noGrp="1"/>
          </p:cNvSpPr>
          <p:nvPr>
            <p:ph type="title"/>
          </p:nvPr>
        </p:nvSpPr>
        <p:spPr>
          <a:xfrm>
            <a:off x="594360" y="764373"/>
            <a:ext cx="7955280" cy="1293028"/>
          </a:xfrm>
        </p:spPr>
        <p:txBody>
          <a:bodyPr>
            <a:normAutofit/>
          </a:bodyPr>
          <a:lstStyle/>
          <a:p>
            <a:r>
              <a:rPr lang="en-US" sz="3600" dirty="0"/>
              <a:t>13. What precautions did he take for safety?</a:t>
            </a:r>
            <a:endParaRPr sz="3500" dirty="0"/>
          </a:p>
        </p:txBody>
      </p:sp>
      <p:sp>
        <p:nvSpPr>
          <p:cNvPr id="3" name="Content Placeholder 2">
            <a:extLst>
              <a:ext uri="{FF2B5EF4-FFF2-40B4-BE49-F238E27FC236}">
                <a16:creationId xmlns:a16="http://schemas.microsoft.com/office/drawing/2014/main" id="{00D0CEAE-6CF1-6242-A37E-659D5A28AA88}"/>
              </a:ext>
            </a:extLst>
          </p:cNvPr>
          <p:cNvSpPr>
            <a:spLocks noGrp="1"/>
          </p:cNvSpPr>
          <p:nvPr>
            <p:ph sz="half" idx="1"/>
          </p:nvPr>
        </p:nvSpPr>
        <p:spPr>
          <a:xfrm>
            <a:off x="594360" y="2188564"/>
            <a:ext cx="3910579" cy="4204740"/>
          </a:xfrm>
        </p:spPr>
        <p:txBody>
          <a:bodyPr>
            <a:noAutofit/>
          </a:bodyPr>
          <a:lstStyle/>
          <a:p>
            <a:r>
              <a:rPr lang="en-US" sz="2600" dirty="0"/>
              <a:t>Genesis 32:7-8, 13-21</a:t>
            </a:r>
          </a:p>
          <a:p>
            <a:r>
              <a:rPr lang="en-US" sz="2600" dirty="0"/>
              <a:t>And he delivered them into the hand of his servants, every drove by themselves; and said unto his servants, Pass over before me, and put a space betwixt drove and drove.</a:t>
            </a:r>
          </a:p>
        </p:txBody>
      </p:sp>
      <p:pic>
        <p:nvPicPr>
          <p:cNvPr id="36868" name="Picture 4" descr="Jacob prayed, ‘Lord you told me to go back to my country and my relatives, and You would make me prosper. I am unworthy of Your kindness and faithfulness. Save me from Esau, for I am afraid he will come and attack us. You have promised to make my descendants like the sand of the sea, which cannot be counted.’ – Slide 5">
            <a:extLst>
              <a:ext uri="{FF2B5EF4-FFF2-40B4-BE49-F238E27FC236}">
                <a16:creationId xmlns:a16="http://schemas.microsoft.com/office/drawing/2014/main" id="{9A31CF36-916D-F86B-E332-8205A7CB0278}"/>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flipH="1">
            <a:off x="4504939" y="2536371"/>
            <a:ext cx="4211185" cy="3158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40392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4420" y="764373"/>
            <a:ext cx="7665220" cy="1293028"/>
          </a:xfrm>
        </p:spPr>
        <p:txBody>
          <a:bodyPr>
            <a:normAutofit/>
          </a:bodyPr>
          <a:lstStyle/>
          <a:p>
            <a:r>
              <a:rPr dirty="0"/>
              <a:t>1. </a:t>
            </a:r>
            <a:r>
              <a:rPr lang="en-US" dirty="0"/>
              <a:t>How long was Jacob with his Uncle Laban?</a:t>
            </a:r>
            <a:endParaRPr dirty="0"/>
          </a:p>
        </p:txBody>
      </p:sp>
      <p:sp>
        <p:nvSpPr>
          <p:cNvPr id="3" name="Content Placeholder 2">
            <a:extLst>
              <a:ext uri="{FF2B5EF4-FFF2-40B4-BE49-F238E27FC236}">
                <a16:creationId xmlns:a16="http://schemas.microsoft.com/office/drawing/2014/main" id="{9B7FB03D-252D-3D7F-38DF-B048198C5761}"/>
              </a:ext>
            </a:extLst>
          </p:cNvPr>
          <p:cNvSpPr>
            <a:spLocks noGrp="1"/>
          </p:cNvSpPr>
          <p:nvPr>
            <p:ph sz="half" idx="1"/>
          </p:nvPr>
        </p:nvSpPr>
        <p:spPr>
          <a:xfrm>
            <a:off x="594360" y="2450891"/>
            <a:ext cx="3910579" cy="3942413"/>
          </a:xfrm>
        </p:spPr>
        <p:txBody>
          <a:bodyPr>
            <a:normAutofit fontScale="92500"/>
          </a:bodyPr>
          <a:lstStyle/>
          <a:p>
            <a:r>
              <a:rPr lang="en-US" sz="3200" dirty="0"/>
              <a:t>Genesis 31:38</a:t>
            </a:r>
          </a:p>
          <a:p>
            <a:r>
              <a:rPr lang="en-US" sz="3200" dirty="0"/>
              <a:t>This twenty years have I been with thee; thy ewes and thy she goats have not cast their young, and the rams of thy flock have I not eaten.</a:t>
            </a:r>
          </a:p>
        </p:txBody>
      </p:sp>
      <p:pic>
        <p:nvPicPr>
          <p:cNvPr id="1026" name="Picture 2" descr="Thursday: Jacob Leaves | Sabbath School Net">
            <a:extLst>
              <a:ext uri="{FF2B5EF4-FFF2-40B4-BE49-F238E27FC236}">
                <a16:creationId xmlns:a16="http://schemas.microsoft.com/office/drawing/2014/main" id="{76329CAD-43CA-7DD9-9C40-A5230882B63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4831" r="6213"/>
          <a:stretch>
            <a:fillRect/>
          </a:stretch>
        </p:blipFill>
        <p:spPr bwMode="auto">
          <a:xfrm>
            <a:off x="4572000" y="2522165"/>
            <a:ext cx="3909067" cy="37998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152525-496E-CF41-8920-84295C0F0B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7166CE-2183-ED65-7FA8-400E53EA64D4}"/>
              </a:ext>
            </a:extLst>
          </p:cNvPr>
          <p:cNvSpPr>
            <a:spLocks noGrp="1"/>
          </p:cNvSpPr>
          <p:nvPr>
            <p:ph type="title"/>
          </p:nvPr>
        </p:nvSpPr>
        <p:spPr>
          <a:xfrm>
            <a:off x="594360" y="764373"/>
            <a:ext cx="7955280" cy="1293028"/>
          </a:xfrm>
        </p:spPr>
        <p:txBody>
          <a:bodyPr>
            <a:normAutofit/>
          </a:bodyPr>
          <a:lstStyle/>
          <a:p>
            <a:r>
              <a:rPr lang="en-US" sz="3600" dirty="0"/>
              <a:t>13. What precautions did he take for safety?</a:t>
            </a:r>
            <a:endParaRPr sz="3500" dirty="0"/>
          </a:p>
        </p:txBody>
      </p:sp>
      <p:sp>
        <p:nvSpPr>
          <p:cNvPr id="3" name="Content Placeholder 2">
            <a:extLst>
              <a:ext uri="{FF2B5EF4-FFF2-40B4-BE49-F238E27FC236}">
                <a16:creationId xmlns:a16="http://schemas.microsoft.com/office/drawing/2014/main" id="{B3BA34E3-406A-AB3F-987F-8AFBB243DEDF}"/>
              </a:ext>
            </a:extLst>
          </p:cNvPr>
          <p:cNvSpPr>
            <a:spLocks noGrp="1"/>
          </p:cNvSpPr>
          <p:nvPr>
            <p:ph sz="half" idx="1"/>
          </p:nvPr>
        </p:nvSpPr>
        <p:spPr>
          <a:xfrm>
            <a:off x="594360" y="2188564"/>
            <a:ext cx="3910579" cy="4204740"/>
          </a:xfrm>
        </p:spPr>
        <p:txBody>
          <a:bodyPr>
            <a:noAutofit/>
          </a:bodyPr>
          <a:lstStyle/>
          <a:p>
            <a:r>
              <a:rPr lang="en-US" sz="2600" dirty="0"/>
              <a:t>Genesis 32:7-8, 13-21</a:t>
            </a:r>
          </a:p>
          <a:p>
            <a:r>
              <a:rPr lang="en-US" sz="2600" dirty="0"/>
              <a:t>And he commanded the foremost, saying, When Esau my brother </a:t>
            </a:r>
            <a:r>
              <a:rPr lang="en-US" sz="2600" dirty="0" err="1"/>
              <a:t>meeteth</a:t>
            </a:r>
            <a:r>
              <a:rPr lang="en-US" sz="2600" dirty="0"/>
              <a:t> thee, and </a:t>
            </a:r>
            <a:r>
              <a:rPr lang="en-US" sz="2600" dirty="0" err="1"/>
              <a:t>asketh</a:t>
            </a:r>
            <a:r>
              <a:rPr lang="en-US" sz="2600" dirty="0"/>
              <a:t> thee, saying, Whose art thou? and whither </a:t>
            </a:r>
            <a:r>
              <a:rPr lang="en-US" sz="2600" dirty="0" err="1"/>
              <a:t>goest</a:t>
            </a:r>
            <a:r>
              <a:rPr lang="en-US" sz="2600" dirty="0"/>
              <a:t> thou? and whose are these before thee?</a:t>
            </a:r>
          </a:p>
        </p:txBody>
      </p:sp>
      <p:pic>
        <p:nvPicPr>
          <p:cNvPr id="37890" name="Picture 2" descr="When the servants met Esau they reported who they were and who had sent them. ‘These are a gift sent to my Lord Esau from Jacob who is following behind us.’ – Slide 7">
            <a:extLst>
              <a:ext uri="{FF2B5EF4-FFF2-40B4-BE49-F238E27FC236}">
                <a16:creationId xmlns:a16="http://schemas.microsoft.com/office/drawing/2014/main" id="{7B1B61A1-CDEE-BC75-EEA9-49C10811D10F}"/>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7737"/>
          <a:stretch>
            <a:fillRect/>
          </a:stretch>
        </p:blipFill>
        <p:spPr bwMode="auto">
          <a:xfrm>
            <a:off x="4776221" y="2729601"/>
            <a:ext cx="4138332" cy="3364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68598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E0650-8739-964D-8278-9044B4E941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860129-4020-A3E1-986F-5C9F276CA23B}"/>
              </a:ext>
            </a:extLst>
          </p:cNvPr>
          <p:cNvSpPr>
            <a:spLocks noGrp="1"/>
          </p:cNvSpPr>
          <p:nvPr>
            <p:ph type="title"/>
          </p:nvPr>
        </p:nvSpPr>
        <p:spPr>
          <a:xfrm>
            <a:off x="594360" y="764373"/>
            <a:ext cx="7955280" cy="1293028"/>
          </a:xfrm>
        </p:spPr>
        <p:txBody>
          <a:bodyPr>
            <a:normAutofit/>
          </a:bodyPr>
          <a:lstStyle/>
          <a:p>
            <a:r>
              <a:rPr lang="en-US" sz="3600" dirty="0"/>
              <a:t>13. What precautions did he take for safety?</a:t>
            </a:r>
            <a:endParaRPr sz="3500" dirty="0"/>
          </a:p>
        </p:txBody>
      </p:sp>
      <p:sp>
        <p:nvSpPr>
          <p:cNvPr id="3" name="Content Placeholder 2">
            <a:extLst>
              <a:ext uri="{FF2B5EF4-FFF2-40B4-BE49-F238E27FC236}">
                <a16:creationId xmlns:a16="http://schemas.microsoft.com/office/drawing/2014/main" id="{D9D07E32-0F50-766D-681F-91762A5482AD}"/>
              </a:ext>
            </a:extLst>
          </p:cNvPr>
          <p:cNvSpPr>
            <a:spLocks noGrp="1"/>
          </p:cNvSpPr>
          <p:nvPr>
            <p:ph sz="half" idx="1"/>
          </p:nvPr>
        </p:nvSpPr>
        <p:spPr>
          <a:xfrm>
            <a:off x="594360" y="2188564"/>
            <a:ext cx="3910579" cy="4204740"/>
          </a:xfrm>
        </p:spPr>
        <p:txBody>
          <a:bodyPr>
            <a:noAutofit/>
          </a:bodyPr>
          <a:lstStyle/>
          <a:p>
            <a:r>
              <a:rPr lang="en-US" sz="2800" dirty="0"/>
              <a:t>Genesis 32:7-8, 13-21</a:t>
            </a:r>
          </a:p>
          <a:p>
            <a:r>
              <a:rPr lang="en-US" sz="2800" dirty="0"/>
              <a:t>Then thou shalt say, They be thy servant Jacob's; it is a present sent unto my lord Esau: and, behold, also he is behind us.</a:t>
            </a:r>
          </a:p>
        </p:txBody>
      </p:sp>
      <p:pic>
        <p:nvPicPr>
          <p:cNvPr id="38914" name="Picture 2" descr="When the servants met Esau they reported who they were and who had sent them. ‘These are a gift sent to my Lord Esau from Jacob who is following behind us.’ – Slide 7">
            <a:extLst>
              <a:ext uri="{FF2B5EF4-FFF2-40B4-BE49-F238E27FC236}">
                <a16:creationId xmlns:a16="http://schemas.microsoft.com/office/drawing/2014/main" id="{AB489B43-CD71-ED27-3F2D-9EF908D2DB07}"/>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r="41038" b="29117"/>
          <a:stretch>
            <a:fillRect/>
          </a:stretch>
        </p:blipFill>
        <p:spPr bwMode="auto">
          <a:xfrm>
            <a:off x="4639063" y="2188564"/>
            <a:ext cx="4020411" cy="3624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55376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744C76-ECB0-1ED6-A1B3-E9741B3B5D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76FDF9-788F-E86C-3834-8976B28D0E1B}"/>
              </a:ext>
            </a:extLst>
          </p:cNvPr>
          <p:cNvSpPr>
            <a:spLocks noGrp="1"/>
          </p:cNvSpPr>
          <p:nvPr>
            <p:ph type="title"/>
          </p:nvPr>
        </p:nvSpPr>
        <p:spPr>
          <a:xfrm>
            <a:off x="594360" y="764373"/>
            <a:ext cx="7955280" cy="1293028"/>
          </a:xfrm>
        </p:spPr>
        <p:txBody>
          <a:bodyPr>
            <a:normAutofit/>
          </a:bodyPr>
          <a:lstStyle/>
          <a:p>
            <a:r>
              <a:rPr lang="en-US" sz="3600" dirty="0"/>
              <a:t>13. What precautions did he take for safety?</a:t>
            </a:r>
            <a:endParaRPr sz="3500" dirty="0"/>
          </a:p>
        </p:txBody>
      </p:sp>
      <p:sp>
        <p:nvSpPr>
          <p:cNvPr id="3" name="Content Placeholder 2">
            <a:extLst>
              <a:ext uri="{FF2B5EF4-FFF2-40B4-BE49-F238E27FC236}">
                <a16:creationId xmlns:a16="http://schemas.microsoft.com/office/drawing/2014/main" id="{89B5B90A-B062-7617-4E0C-3852B567FAAC}"/>
              </a:ext>
            </a:extLst>
          </p:cNvPr>
          <p:cNvSpPr>
            <a:spLocks noGrp="1"/>
          </p:cNvSpPr>
          <p:nvPr>
            <p:ph sz="half" idx="1"/>
          </p:nvPr>
        </p:nvSpPr>
        <p:spPr>
          <a:xfrm>
            <a:off x="594360" y="2057401"/>
            <a:ext cx="3910579" cy="4335903"/>
          </a:xfrm>
        </p:spPr>
        <p:txBody>
          <a:bodyPr>
            <a:noAutofit/>
          </a:bodyPr>
          <a:lstStyle/>
          <a:p>
            <a:r>
              <a:rPr lang="en-US" sz="2800" dirty="0"/>
              <a:t>Genesis 32:7-8,     13-21</a:t>
            </a:r>
          </a:p>
          <a:p>
            <a:r>
              <a:rPr lang="en-US" sz="2800" dirty="0"/>
              <a:t>And so commanded he the second, and the third, and all that followed the droves, saying, On this manner shall ye speak unto Esau, when ye find him.</a:t>
            </a:r>
          </a:p>
        </p:txBody>
      </p:sp>
      <p:pic>
        <p:nvPicPr>
          <p:cNvPr id="39938" name="Picture 2" descr="When the servants met Esau they reported who they were and who had sent them. ‘These are a gift sent to my Lord Esau from Jacob who is following behind us.’ – Slide 7">
            <a:extLst>
              <a:ext uri="{FF2B5EF4-FFF2-40B4-BE49-F238E27FC236}">
                <a16:creationId xmlns:a16="http://schemas.microsoft.com/office/drawing/2014/main" id="{CA1020DA-47DC-BD98-F9F2-F66242CB4902}"/>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13144" r="15258" b="19804"/>
          <a:stretch>
            <a:fillRect/>
          </a:stretch>
        </p:blipFill>
        <p:spPr bwMode="auto">
          <a:xfrm>
            <a:off x="4320149" y="2371209"/>
            <a:ext cx="4414281" cy="37082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7244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CFE618-BB56-94FC-3F03-0DED11C04F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0D653A-BE27-4B12-3E35-95BB60F14587}"/>
              </a:ext>
            </a:extLst>
          </p:cNvPr>
          <p:cNvSpPr>
            <a:spLocks noGrp="1"/>
          </p:cNvSpPr>
          <p:nvPr>
            <p:ph type="title"/>
          </p:nvPr>
        </p:nvSpPr>
        <p:spPr>
          <a:xfrm>
            <a:off x="594360" y="764373"/>
            <a:ext cx="7955280" cy="1293028"/>
          </a:xfrm>
        </p:spPr>
        <p:txBody>
          <a:bodyPr>
            <a:normAutofit/>
          </a:bodyPr>
          <a:lstStyle/>
          <a:p>
            <a:r>
              <a:rPr lang="en-US" sz="3600" dirty="0"/>
              <a:t>13. What precautions did he take for safety?</a:t>
            </a:r>
            <a:endParaRPr sz="3500" dirty="0"/>
          </a:p>
        </p:txBody>
      </p:sp>
      <p:sp>
        <p:nvSpPr>
          <p:cNvPr id="3" name="Content Placeholder 2">
            <a:extLst>
              <a:ext uri="{FF2B5EF4-FFF2-40B4-BE49-F238E27FC236}">
                <a16:creationId xmlns:a16="http://schemas.microsoft.com/office/drawing/2014/main" id="{2FE8980B-5BE6-5BB3-88EE-DFD14624447D}"/>
              </a:ext>
            </a:extLst>
          </p:cNvPr>
          <p:cNvSpPr>
            <a:spLocks noGrp="1"/>
          </p:cNvSpPr>
          <p:nvPr>
            <p:ph sz="half" idx="1"/>
          </p:nvPr>
        </p:nvSpPr>
        <p:spPr>
          <a:xfrm>
            <a:off x="594360" y="2057401"/>
            <a:ext cx="4064726" cy="4335903"/>
          </a:xfrm>
        </p:spPr>
        <p:txBody>
          <a:bodyPr>
            <a:noAutofit/>
          </a:bodyPr>
          <a:lstStyle/>
          <a:p>
            <a:r>
              <a:rPr lang="en-US" sz="2600" dirty="0"/>
              <a:t>Genesis 32:7-8, 13-21</a:t>
            </a:r>
          </a:p>
          <a:p>
            <a:r>
              <a:rPr lang="en-US" sz="2600" dirty="0"/>
              <a:t>And say ye moreover, Behold, thy servant Jacob is behind us. For he said, I will appease him with the present that </a:t>
            </a:r>
            <a:r>
              <a:rPr lang="en-US" sz="2600" dirty="0" err="1"/>
              <a:t>goeth</a:t>
            </a:r>
            <a:r>
              <a:rPr lang="en-US" sz="2600" dirty="0"/>
              <a:t> before me, and afterward I will see his face; peradventure he will accept of me.</a:t>
            </a:r>
          </a:p>
        </p:txBody>
      </p:sp>
      <p:pic>
        <p:nvPicPr>
          <p:cNvPr id="40962" name="Picture 2" descr="Jacob prayed, ‘Lord you told me to go back to my country and my relatives, and You would make me prosper. I am unworthy of Your kindness and faithfulness. Save me from Esau, for I am afraid he will come and attack us. You have promised to make my descendants like the sand of the sea, which cannot be counted.’ – Slide 5">
            <a:extLst>
              <a:ext uri="{FF2B5EF4-FFF2-40B4-BE49-F238E27FC236}">
                <a16:creationId xmlns:a16="http://schemas.microsoft.com/office/drawing/2014/main" id="{FD785AD4-766B-A359-5E58-523B4EF8758D}"/>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18454" r="14023" b="11218"/>
          <a:stretch>
            <a:fillRect/>
          </a:stretch>
        </p:blipFill>
        <p:spPr bwMode="auto">
          <a:xfrm>
            <a:off x="4862806" y="2344171"/>
            <a:ext cx="3802224" cy="3749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19090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C50CC-D998-A328-9045-D3A272EE44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66C031-57ED-8889-5F80-4B3C6B8E5863}"/>
              </a:ext>
            </a:extLst>
          </p:cNvPr>
          <p:cNvSpPr>
            <a:spLocks noGrp="1"/>
          </p:cNvSpPr>
          <p:nvPr>
            <p:ph type="title"/>
          </p:nvPr>
        </p:nvSpPr>
        <p:spPr>
          <a:xfrm>
            <a:off x="594360" y="764373"/>
            <a:ext cx="7955280" cy="1293028"/>
          </a:xfrm>
        </p:spPr>
        <p:txBody>
          <a:bodyPr>
            <a:normAutofit/>
          </a:bodyPr>
          <a:lstStyle/>
          <a:p>
            <a:r>
              <a:rPr lang="en-US" sz="3600" dirty="0"/>
              <a:t>13. What precautions did he take for safety?</a:t>
            </a:r>
            <a:endParaRPr sz="3500" dirty="0"/>
          </a:p>
        </p:txBody>
      </p:sp>
      <p:sp>
        <p:nvSpPr>
          <p:cNvPr id="3" name="Content Placeholder 2">
            <a:extLst>
              <a:ext uri="{FF2B5EF4-FFF2-40B4-BE49-F238E27FC236}">
                <a16:creationId xmlns:a16="http://schemas.microsoft.com/office/drawing/2014/main" id="{85866A70-EC9F-84B9-3602-29DBA8DB18A3}"/>
              </a:ext>
            </a:extLst>
          </p:cNvPr>
          <p:cNvSpPr>
            <a:spLocks noGrp="1"/>
          </p:cNvSpPr>
          <p:nvPr>
            <p:ph sz="half" idx="1"/>
          </p:nvPr>
        </p:nvSpPr>
        <p:spPr>
          <a:xfrm>
            <a:off x="594360" y="2057401"/>
            <a:ext cx="3910579" cy="4335903"/>
          </a:xfrm>
        </p:spPr>
        <p:txBody>
          <a:bodyPr>
            <a:noAutofit/>
          </a:bodyPr>
          <a:lstStyle/>
          <a:p>
            <a:r>
              <a:rPr lang="en-US" sz="3200" dirty="0"/>
              <a:t>Genesis 32:7-8, 13-21</a:t>
            </a:r>
          </a:p>
          <a:p>
            <a:r>
              <a:rPr lang="en-US" sz="3200" dirty="0"/>
              <a:t>So went the present over before him: and himself lodged that night in the company.</a:t>
            </a:r>
          </a:p>
        </p:txBody>
      </p:sp>
      <p:pic>
        <p:nvPicPr>
          <p:cNvPr id="41986" name="Picture 2" descr="The messengers returned to report, ‘Esau is coming to meet you, and four hundred men are with him.’ Jacob was very frightened. – Slide 3">
            <a:extLst>
              <a:ext uri="{FF2B5EF4-FFF2-40B4-BE49-F238E27FC236}">
                <a16:creationId xmlns:a16="http://schemas.microsoft.com/office/drawing/2014/main" id="{5480736E-CA39-ABB4-A5EF-34C4214869AB}"/>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17342" r="31711" b="39207"/>
          <a:stretch>
            <a:fillRect/>
          </a:stretch>
        </p:blipFill>
        <p:spPr bwMode="auto">
          <a:xfrm>
            <a:off x="4552030" y="2213542"/>
            <a:ext cx="3997610" cy="35776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90169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C3632-C93D-2220-40D0-94D6E85074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473CE2-481B-579B-20C2-D72EE4926D4E}"/>
              </a:ext>
            </a:extLst>
          </p:cNvPr>
          <p:cNvSpPr>
            <a:spLocks noGrp="1"/>
          </p:cNvSpPr>
          <p:nvPr>
            <p:ph type="title"/>
          </p:nvPr>
        </p:nvSpPr>
        <p:spPr>
          <a:xfrm>
            <a:off x="594360" y="764373"/>
            <a:ext cx="7955280" cy="1293028"/>
          </a:xfrm>
        </p:spPr>
        <p:txBody>
          <a:bodyPr>
            <a:normAutofit/>
          </a:bodyPr>
          <a:lstStyle/>
          <a:p>
            <a:r>
              <a:rPr lang="en-US" sz="3600" dirty="0"/>
              <a:t>14.When Jacob was left alone who encountered him?</a:t>
            </a:r>
            <a:endParaRPr sz="3500" dirty="0"/>
          </a:p>
        </p:txBody>
      </p:sp>
      <p:sp>
        <p:nvSpPr>
          <p:cNvPr id="3" name="Content Placeholder 2">
            <a:extLst>
              <a:ext uri="{FF2B5EF4-FFF2-40B4-BE49-F238E27FC236}">
                <a16:creationId xmlns:a16="http://schemas.microsoft.com/office/drawing/2014/main" id="{808EB629-5F6B-379C-9E98-CF034CE01FE0}"/>
              </a:ext>
            </a:extLst>
          </p:cNvPr>
          <p:cNvSpPr>
            <a:spLocks noGrp="1"/>
          </p:cNvSpPr>
          <p:nvPr>
            <p:ph sz="half" idx="1"/>
          </p:nvPr>
        </p:nvSpPr>
        <p:spPr>
          <a:xfrm>
            <a:off x="594360" y="2057401"/>
            <a:ext cx="3910579" cy="4335903"/>
          </a:xfrm>
        </p:spPr>
        <p:txBody>
          <a:bodyPr>
            <a:noAutofit/>
          </a:bodyPr>
          <a:lstStyle/>
          <a:p>
            <a:r>
              <a:rPr lang="en-US" sz="3600" dirty="0"/>
              <a:t>Genesis 32:24</a:t>
            </a:r>
          </a:p>
          <a:p>
            <a:r>
              <a:rPr lang="en-US" sz="3600" dirty="0"/>
              <a:t>And Jacob was left alone; and there wrestled a man with him until the breaking of the day.</a:t>
            </a:r>
          </a:p>
        </p:txBody>
      </p:sp>
      <p:pic>
        <p:nvPicPr>
          <p:cNvPr id="43010" name="Picture 2" descr="A man came and wrestled with him till daybreak. When the man saw that he could not overpower Jacob, he touched the socket of Jacob’s hip so that his hip was wrenched. Then the man said, ‘Let me go, for it is daybreak.’Jacob replied, ‘I will not let you go unless you bless me.’ The stranger replied, ‘Your name will no longer be Jacob, but Israel, because you have struggled with God and with humans and have overcome.’ – Slide 9">
            <a:extLst>
              <a:ext uri="{FF2B5EF4-FFF2-40B4-BE49-F238E27FC236}">
                <a16:creationId xmlns:a16="http://schemas.microsoft.com/office/drawing/2014/main" id="{71A422BF-B0FB-1C63-9784-9F3F943C318E}"/>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11325" r="11841"/>
          <a:stretch>
            <a:fillRect/>
          </a:stretch>
        </p:blipFill>
        <p:spPr bwMode="auto">
          <a:xfrm>
            <a:off x="4639063" y="2057401"/>
            <a:ext cx="3791634" cy="3701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16249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A1EC4-E36E-F3D1-62CE-1325387EB2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F1E22F-8650-6A68-7E22-0B1A786B51FF}"/>
              </a:ext>
            </a:extLst>
          </p:cNvPr>
          <p:cNvSpPr>
            <a:spLocks noGrp="1"/>
          </p:cNvSpPr>
          <p:nvPr>
            <p:ph type="title"/>
          </p:nvPr>
        </p:nvSpPr>
        <p:spPr>
          <a:xfrm>
            <a:off x="594360" y="764373"/>
            <a:ext cx="7955280" cy="1293028"/>
          </a:xfrm>
        </p:spPr>
        <p:txBody>
          <a:bodyPr>
            <a:normAutofit/>
          </a:bodyPr>
          <a:lstStyle/>
          <a:p>
            <a:r>
              <a:rPr lang="en-US" sz="3600" dirty="0"/>
              <a:t>16.Who was it that was wrestling with him?</a:t>
            </a:r>
            <a:endParaRPr sz="3500" dirty="0"/>
          </a:p>
        </p:txBody>
      </p:sp>
      <p:sp>
        <p:nvSpPr>
          <p:cNvPr id="3" name="Content Placeholder 2">
            <a:extLst>
              <a:ext uri="{FF2B5EF4-FFF2-40B4-BE49-F238E27FC236}">
                <a16:creationId xmlns:a16="http://schemas.microsoft.com/office/drawing/2014/main" id="{5920EF37-57DE-EEAD-BAD9-4A15F1C4B6EC}"/>
              </a:ext>
            </a:extLst>
          </p:cNvPr>
          <p:cNvSpPr>
            <a:spLocks noGrp="1"/>
          </p:cNvSpPr>
          <p:nvPr>
            <p:ph sz="half" idx="1"/>
          </p:nvPr>
        </p:nvSpPr>
        <p:spPr>
          <a:xfrm>
            <a:off x="594360" y="2057401"/>
            <a:ext cx="3910579" cy="4335903"/>
          </a:xfrm>
        </p:spPr>
        <p:txBody>
          <a:bodyPr>
            <a:noAutofit/>
          </a:bodyPr>
          <a:lstStyle/>
          <a:p>
            <a:r>
              <a:rPr lang="en-US" sz="2800" dirty="0"/>
              <a:t>Hosea 12:4-5</a:t>
            </a:r>
          </a:p>
          <a:p>
            <a:r>
              <a:rPr lang="en-US" sz="2800" dirty="0"/>
              <a:t>Yea, he had power over the angel, and prevailed: he wept, and made supplication unto him: he found him in Bethel, and there he </a:t>
            </a:r>
            <a:r>
              <a:rPr lang="en-US" sz="2800" dirty="0" err="1"/>
              <a:t>spake</a:t>
            </a:r>
            <a:r>
              <a:rPr lang="en-US" sz="2800" dirty="0"/>
              <a:t> with us;</a:t>
            </a:r>
          </a:p>
        </p:txBody>
      </p:sp>
      <p:pic>
        <p:nvPicPr>
          <p:cNvPr id="44034" name="Picture 2" descr="37 Jacob's Night of Prayer">
            <a:extLst>
              <a:ext uri="{FF2B5EF4-FFF2-40B4-BE49-F238E27FC236}">
                <a16:creationId xmlns:a16="http://schemas.microsoft.com/office/drawing/2014/main" id="{B3A2210E-8E64-1093-3D6E-C1E02A880C6D}"/>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13429" r="16801"/>
          <a:stretch>
            <a:fillRect/>
          </a:stretch>
        </p:blipFill>
        <p:spPr bwMode="auto">
          <a:xfrm>
            <a:off x="4639063" y="2579916"/>
            <a:ext cx="3656232" cy="304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65201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E0ECB0-009C-24D3-E331-B6EFF319D7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847CEC-E408-1859-9726-EE92AA55A51A}"/>
              </a:ext>
            </a:extLst>
          </p:cNvPr>
          <p:cNvSpPr>
            <a:spLocks noGrp="1"/>
          </p:cNvSpPr>
          <p:nvPr>
            <p:ph type="title"/>
          </p:nvPr>
        </p:nvSpPr>
        <p:spPr>
          <a:xfrm>
            <a:off x="594360" y="764373"/>
            <a:ext cx="7955280" cy="1293028"/>
          </a:xfrm>
        </p:spPr>
        <p:txBody>
          <a:bodyPr>
            <a:normAutofit/>
          </a:bodyPr>
          <a:lstStyle/>
          <a:p>
            <a:r>
              <a:rPr lang="en-US" sz="3600" dirty="0"/>
              <a:t>16.Who was it that was wrestling with him?</a:t>
            </a:r>
            <a:endParaRPr sz="3500" dirty="0"/>
          </a:p>
        </p:txBody>
      </p:sp>
      <p:sp>
        <p:nvSpPr>
          <p:cNvPr id="3" name="Content Placeholder 2">
            <a:extLst>
              <a:ext uri="{FF2B5EF4-FFF2-40B4-BE49-F238E27FC236}">
                <a16:creationId xmlns:a16="http://schemas.microsoft.com/office/drawing/2014/main" id="{7EE39626-7C2A-24BB-8663-6F2FD2F81305}"/>
              </a:ext>
            </a:extLst>
          </p:cNvPr>
          <p:cNvSpPr>
            <a:spLocks noGrp="1"/>
          </p:cNvSpPr>
          <p:nvPr>
            <p:ph sz="half" idx="1"/>
          </p:nvPr>
        </p:nvSpPr>
        <p:spPr>
          <a:xfrm>
            <a:off x="594360" y="2057401"/>
            <a:ext cx="3910579" cy="4335903"/>
          </a:xfrm>
        </p:spPr>
        <p:txBody>
          <a:bodyPr>
            <a:noAutofit/>
          </a:bodyPr>
          <a:lstStyle/>
          <a:p>
            <a:r>
              <a:rPr lang="en-US" sz="3200" dirty="0"/>
              <a:t>Hosea 12:4-5</a:t>
            </a:r>
          </a:p>
          <a:p>
            <a:r>
              <a:rPr lang="en-US" sz="3600" dirty="0"/>
              <a:t>Even the </a:t>
            </a:r>
            <a:r>
              <a:rPr lang="en-US" sz="3600" cap="small" dirty="0"/>
              <a:t>Lord</a:t>
            </a:r>
            <a:r>
              <a:rPr lang="en-US" sz="3600" dirty="0"/>
              <a:t> God of hosts; the </a:t>
            </a:r>
            <a:r>
              <a:rPr lang="en-US" sz="3600" cap="small" dirty="0"/>
              <a:t>Lord</a:t>
            </a:r>
            <a:r>
              <a:rPr lang="en-US" sz="3600" dirty="0"/>
              <a:t> is his memorial.</a:t>
            </a:r>
          </a:p>
        </p:txBody>
      </p:sp>
      <p:pic>
        <p:nvPicPr>
          <p:cNvPr id="45058" name="Picture 2" descr="USA Wrestling Jacob Wrestles God | Sterling United Methodist Church Camo  Wrestling">
            <a:extLst>
              <a:ext uri="{FF2B5EF4-FFF2-40B4-BE49-F238E27FC236}">
                <a16:creationId xmlns:a16="http://schemas.microsoft.com/office/drawing/2014/main" id="{A2EFE96D-8257-1594-4838-94A5C73A9411}"/>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504939" y="2057401"/>
            <a:ext cx="3740150" cy="3740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29156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F8458-D052-A695-7D34-4FF60421B2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6A1F28-C8FB-3678-A60C-BC2F68B51C9F}"/>
              </a:ext>
            </a:extLst>
          </p:cNvPr>
          <p:cNvSpPr>
            <a:spLocks noGrp="1"/>
          </p:cNvSpPr>
          <p:nvPr>
            <p:ph type="title"/>
          </p:nvPr>
        </p:nvSpPr>
        <p:spPr>
          <a:xfrm>
            <a:off x="594360" y="764373"/>
            <a:ext cx="7955280" cy="1293028"/>
          </a:xfrm>
        </p:spPr>
        <p:txBody>
          <a:bodyPr>
            <a:normAutofit fontScale="90000"/>
          </a:bodyPr>
          <a:lstStyle/>
          <a:p>
            <a:r>
              <a:rPr lang="en-US" sz="3600" dirty="0"/>
              <a:t>17.What act opened Jacob’s eyes as to the real nature of his antagonist?</a:t>
            </a:r>
            <a:endParaRPr sz="3500" dirty="0"/>
          </a:p>
        </p:txBody>
      </p:sp>
      <p:sp>
        <p:nvSpPr>
          <p:cNvPr id="3" name="Content Placeholder 2">
            <a:extLst>
              <a:ext uri="{FF2B5EF4-FFF2-40B4-BE49-F238E27FC236}">
                <a16:creationId xmlns:a16="http://schemas.microsoft.com/office/drawing/2014/main" id="{BE2733FE-B133-243F-DAEC-CA9751C61013}"/>
              </a:ext>
            </a:extLst>
          </p:cNvPr>
          <p:cNvSpPr>
            <a:spLocks noGrp="1"/>
          </p:cNvSpPr>
          <p:nvPr>
            <p:ph sz="half" idx="1"/>
          </p:nvPr>
        </p:nvSpPr>
        <p:spPr>
          <a:xfrm>
            <a:off x="594359" y="2057401"/>
            <a:ext cx="4554583" cy="4335903"/>
          </a:xfrm>
        </p:spPr>
        <p:txBody>
          <a:bodyPr>
            <a:noAutofit/>
          </a:bodyPr>
          <a:lstStyle/>
          <a:p>
            <a:r>
              <a:rPr lang="en-US" sz="3200" dirty="0"/>
              <a:t>Genesis 32:25</a:t>
            </a:r>
          </a:p>
          <a:p>
            <a:r>
              <a:rPr lang="en-US" sz="3200" dirty="0"/>
              <a:t>And when he saw that he prevailed not against him, he touched the hollow of his thigh; and the hollow of Jacob's thigh was out of joint, as he wrestled with him.</a:t>
            </a:r>
          </a:p>
        </p:txBody>
      </p:sp>
      <p:pic>
        <p:nvPicPr>
          <p:cNvPr id="46082" name="Picture 2" descr="And Jacob Wrestled…. Learn about the man who fought both God… | by Victory  Olaleye | Medium">
            <a:extLst>
              <a:ext uri="{FF2B5EF4-FFF2-40B4-BE49-F238E27FC236}">
                <a16:creationId xmlns:a16="http://schemas.microsoft.com/office/drawing/2014/main" id="{92F9D473-5451-531F-0F29-381A96402D45}"/>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405101" y="2189163"/>
            <a:ext cx="2823247" cy="4203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49425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D46C9-F652-DEDA-B13B-B612E5B683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A107B3-72A8-D1DB-2EB5-C596C65AF516}"/>
              </a:ext>
            </a:extLst>
          </p:cNvPr>
          <p:cNvSpPr>
            <a:spLocks noGrp="1"/>
          </p:cNvSpPr>
          <p:nvPr>
            <p:ph type="title"/>
          </p:nvPr>
        </p:nvSpPr>
        <p:spPr>
          <a:xfrm>
            <a:off x="594360" y="764373"/>
            <a:ext cx="7955280" cy="1293028"/>
          </a:xfrm>
        </p:spPr>
        <p:txBody>
          <a:bodyPr>
            <a:normAutofit/>
          </a:bodyPr>
          <a:lstStyle/>
          <a:p>
            <a:r>
              <a:rPr lang="en-US" sz="3600" dirty="0"/>
              <a:t>18.What did the Lord then say? </a:t>
            </a:r>
            <a:endParaRPr sz="3500" dirty="0"/>
          </a:p>
        </p:txBody>
      </p:sp>
      <p:sp>
        <p:nvSpPr>
          <p:cNvPr id="3" name="Content Placeholder 2">
            <a:extLst>
              <a:ext uri="{FF2B5EF4-FFF2-40B4-BE49-F238E27FC236}">
                <a16:creationId xmlns:a16="http://schemas.microsoft.com/office/drawing/2014/main" id="{D0E0BA9A-E758-CC6F-F235-93A8BA00CCD8}"/>
              </a:ext>
            </a:extLst>
          </p:cNvPr>
          <p:cNvSpPr>
            <a:spLocks noGrp="1"/>
          </p:cNvSpPr>
          <p:nvPr>
            <p:ph sz="half" idx="1"/>
          </p:nvPr>
        </p:nvSpPr>
        <p:spPr>
          <a:xfrm>
            <a:off x="594360" y="2057401"/>
            <a:ext cx="3910579" cy="4335903"/>
          </a:xfrm>
        </p:spPr>
        <p:txBody>
          <a:bodyPr>
            <a:noAutofit/>
          </a:bodyPr>
          <a:lstStyle/>
          <a:p>
            <a:r>
              <a:rPr lang="en-US" sz="3200" dirty="0"/>
              <a:t>Genesis 32:26</a:t>
            </a:r>
          </a:p>
          <a:p>
            <a:r>
              <a:rPr lang="en-US" sz="3200" dirty="0"/>
              <a:t>And he said, Let me go, for the day </a:t>
            </a:r>
            <a:r>
              <a:rPr lang="en-US" sz="3200" dirty="0" err="1"/>
              <a:t>breaketh</a:t>
            </a:r>
            <a:r>
              <a:rPr lang="en-US" sz="3200" dirty="0"/>
              <a:t>. And he said, I will not let thee go, except thou bless me.</a:t>
            </a:r>
          </a:p>
        </p:txBody>
      </p:sp>
      <p:pic>
        <p:nvPicPr>
          <p:cNvPr id="47106" name="Picture 2" descr="&quot;I will not let you go unless you bless me&quot; Jacob wrestles with God.">
            <a:extLst>
              <a:ext uri="{FF2B5EF4-FFF2-40B4-BE49-F238E27FC236}">
                <a16:creationId xmlns:a16="http://schemas.microsoft.com/office/drawing/2014/main" id="{537AC840-84A8-7B4C-8036-D2A1465B1F72}"/>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18797" t="14225" r="16590"/>
          <a:stretch>
            <a:fillRect/>
          </a:stretch>
        </p:blipFill>
        <p:spPr bwMode="auto">
          <a:xfrm>
            <a:off x="4881103" y="1894114"/>
            <a:ext cx="3925440" cy="39083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4863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D894D-7417-B84B-E796-CF9CC7EBA6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1212F2-7A70-8288-0299-E44460EE0E77}"/>
              </a:ext>
            </a:extLst>
          </p:cNvPr>
          <p:cNvSpPr>
            <a:spLocks noGrp="1"/>
          </p:cNvSpPr>
          <p:nvPr>
            <p:ph type="title"/>
          </p:nvPr>
        </p:nvSpPr>
        <p:spPr>
          <a:xfrm>
            <a:off x="594360" y="764373"/>
            <a:ext cx="7955280" cy="1293028"/>
          </a:xfrm>
        </p:spPr>
        <p:txBody>
          <a:bodyPr>
            <a:normAutofit/>
          </a:bodyPr>
          <a:lstStyle/>
          <a:p>
            <a:r>
              <a:rPr lang="en-US" sz="3500" dirty="0"/>
              <a:t>2. Was his service an easy one? </a:t>
            </a:r>
            <a:endParaRPr sz="3500" dirty="0"/>
          </a:p>
        </p:txBody>
      </p:sp>
      <p:sp>
        <p:nvSpPr>
          <p:cNvPr id="3" name="Content Placeholder 2">
            <a:extLst>
              <a:ext uri="{FF2B5EF4-FFF2-40B4-BE49-F238E27FC236}">
                <a16:creationId xmlns:a16="http://schemas.microsoft.com/office/drawing/2014/main" id="{681BEF6B-E498-C78E-4B9C-CBFBB739C88D}"/>
              </a:ext>
            </a:extLst>
          </p:cNvPr>
          <p:cNvSpPr>
            <a:spLocks noGrp="1"/>
          </p:cNvSpPr>
          <p:nvPr>
            <p:ph sz="half" idx="1"/>
          </p:nvPr>
        </p:nvSpPr>
        <p:spPr>
          <a:xfrm>
            <a:off x="594360" y="2057401"/>
            <a:ext cx="4577247" cy="4335903"/>
          </a:xfrm>
        </p:spPr>
        <p:txBody>
          <a:bodyPr>
            <a:normAutofit/>
          </a:bodyPr>
          <a:lstStyle/>
          <a:p>
            <a:r>
              <a:rPr lang="en-US" sz="3200" dirty="0"/>
              <a:t>Genesis 31:39-41</a:t>
            </a:r>
          </a:p>
          <a:p>
            <a:r>
              <a:rPr lang="en-US" sz="3200" dirty="0"/>
              <a:t>That which was torn of beasts I brought not unto thee; I bare the loss of it; of my hand didst thou require it, whether stolen by day, or stolen by night</a:t>
            </a:r>
            <a:r>
              <a:rPr lang="en-US" dirty="0"/>
              <a:t>.</a:t>
            </a:r>
            <a:endParaRPr lang="en-US" sz="3200" dirty="0"/>
          </a:p>
        </p:txBody>
      </p:sp>
      <p:pic>
        <p:nvPicPr>
          <p:cNvPr id="2052" name="Picture 4" descr="Laban meets Jacob | Bibleview">
            <a:extLst>
              <a:ext uri="{FF2B5EF4-FFF2-40B4-BE49-F238E27FC236}">
                <a16:creationId xmlns:a16="http://schemas.microsoft.com/office/drawing/2014/main" id="{86C68F45-139C-F35D-C033-7A5424774C9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433935" y="1879745"/>
            <a:ext cx="2430378" cy="45135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99964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96BDC-8699-F65B-EC85-CF6D6228C0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550C92-FB76-DF6B-79B9-28E2E1C1B68F}"/>
              </a:ext>
            </a:extLst>
          </p:cNvPr>
          <p:cNvSpPr>
            <a:spLocks noGrp="1"/>
          </p:cNvSpPr>
          <p:nvPr>
            <p:ph type="title"/>
          </p:nvPr>
        </p:nvSpPr>
        <p:spPr>
          <a:xfrm>
            <a:off x="594360" y="764373"/>
            <a:ext cx="7955280" cy="1293028"/>
          </a:xfrm>
        </p:spPr>
        <p:txBody>
          <a:bodyPr>
            <a:normAutofit/>
          </a:bodyPr>
          <a:lstStyle/>
          <a:p>
            <a:r>
              <a:rPr lang="en-US" sz="3600" dirty="0"/>
              <a:t>19.What may we conclude from this? </a:t>
            </a:r>
            <a:endParaRPr sz="3500" dirty="0"/>
          </a:p>
        </p:txBody>
      </p:sp>
      <p:sp>
        <p:nvSpPr>
          <p:cNvPr id="3" name="Content Placeholder 2">
            <a:extLst>
              <a:ext uri="{FF2B5EF4-FFF2-40B4-BE49-F238E27FC236}">
                <a16:creationId xmlns:a16="http://schemas.microsoft.com/office/drawing/2014/main" id="{83FBFE13-5FD0-7D87-58AE-3956C28557FF}"/>
              </a:ext>
            </a:extLst>
          </p:cNvPr>
          <p:cNvSpPr>
            <a:spLocks noGrp="1"/>
          </p:cNvSpPr>
          <p:nvPr>
            <p:ph sz="half" idx="1"/>
          </p:nvPr>
        </p:nvSpPr>
        <p:spPr>
          <a:xfrm>
            <a:off x="594360" y="2057401"/>
            <a:ext cx="3910579" cy="4335903"/>
          </a:xfrm>
        </p:spPr>
        <p:txBody>
          <a:bodyPr>
            <a:noAutofit/>
          </a:bodyPr>
          <a:lstStyle/>
          <a:p>
            <a:r>
              <a:rPr lang="en-US" sz="3200" b="1" dirty="0"/>
              <a:t>Answer: </a:t>
            </a:r>
            <a:r>
              <a:rPr lang="en-US" sz="3200" dirty="0"/>
              <a:t>That as soon as Jacob found out who it was that he was wrestling with, he ceased wrestling, and threw his arms about the Lord.</a:t>
            </a:r>
          </a:p>
        </p:txBody>
      </p:sp>
      <p:pic>
        <p:nvPicPr>
          <p:cNvPr id="48130" name="Picture 2" descr="Wrestling with Jacob | Mosaic">
            <a:extLst>
              <a:ext uri="{FF2B5EF4-FFF2-40B4-BE49-F238E27FC236}">
                <a16:creationId xmlns:a16="http://schemas.microsoft.com/office/drawing/2014/main" id="{1FB8DB7B-2802-9827-8076-14BFF1AB06E5}"/>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r="27924"/>
          <a:stretch>
            <a:fillRect/>
          </a:stretch>
        </p:blipFill>
        <p:spPr bwMode="auto">
          <a:xfrm>
            <a:off x="4399125" y="2057401"/>
            <a:ext cx="4238531" cy="3916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84557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ED775-9729-815C-608C-9523E31C33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7AAE3E-7FC8-B29C-5471-44577BDA6F5D}"/>
              </a:ext>
            </a:extLst>
          </p:cNvPr>
          <p:cNvSpPr>
            <a:spLocks noGrp="1"/>
          </p:cNvSpPr>
          <p:nvPr>
            <p:ph type="title"/>
          </p:nvPr>
        </p:nvSpPr>
        <p:spPr>
          <a:xfrm>
            <a:off x="594360" y="764373"/>
            <a:ext cx="7955280" cy="1293028"/>
          </a:xfrm>
        </p:spPr>
        <p:txBody>
          <a:bodyPr>
            <a:normAutofit/>
          </a:bodyPr>
          <a:lstStyle/>
          <a:p>
            <a:r>
              <a:rPr lang="en-US" sz="3600" dirty="0"/>
              <a:t>20.What reply did Jacob make to the Lord’s request?</a:t>
            </a:r>
            <a:endParaRPr sz="3500" dirty="0"/>
          </a:p>
        </p:txBody>
      </p:sp>
      <p:sp>
        <p:nvSpPr>
          <p:cNvPr id="3" name="Content Placeholder 2">
            <a:extLst>
              <a:ext uri="{FF2B5EF4-FFF2-40B4-BE49-F238E27FC236}">
                <a16:creationId xmlns:a16="http://schemas.microsoft.com/office/drawing/2014/main" id="{AF5EF37B-2BED-7B8B-311A-425587ED9462}"/>
              </a:ext>
            </a:extLst>
          </p:cNvPr>
          <p:cNvSpPr>
            <a:spLocks noGrp="1"/>
          </p:cNvSpPr>
          <p:nvPr>
            <p:ph sz="half" idx="1"/>
          </p:nvPr>
        </p:nvSpPr>
        <p:spPr>
          <a:xfrm>
            <a:off x="594360" y="2057401"/>
            <a:ext cx="3910579" cy="4335903"/>
          </a:xfrm>
        </p:spPr>
        <p:txBody>
          <a:bodyPr>
            <a:noAutofit/>
          </a:bodyPr>
          <a:lstStyle/>
          <a:p>
            <a:r>
              <a:rPr lang="en-US" sz="3200" dirty="0"/>
              <a:t>Genesis 32:26</a:t>
            </a:r>
          </a:p>
          <a:p>
            <a:r>
              <a:rPr lang="en-US" sz="3200" dirty="0"/>
              <a:t>And he said, Let me go, for the day </a:t>
            </a:r>
            <a:r>
              <a:rPr lang="en-US" sz="3200" dirty="0" err="1"/>
              <a:t>breaketh</a:t>
            </a:r>
            <a:r>
              <a:rPr lang="en-US" sz="3200" dirty="0"/>
              <a:t>. And he said, I will not let thee go, except thou bless me.</a:t>
            </a:r>
          </a:p>
        </p:txBody>
      </p:sp>
      <p:pic>
        <p:nvPicPr>
          <p:cNvPr id="49154" name="Picture 2" descr="Jacob Wrestles with God: The Struggle That Changed His Destiny">
            <a:extLst>
              <a:ext uri="{FF2B5EF4-FFF2-40B4-BE49-F238E27FC236}">
                <a16:creationId xmlns:a16="http://schemas.microsoft.com/office/drawing/2014/main" id="{574130F5-47E5-AC3B-A070-DC05525583AF}"/>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29857"/>
          <a:stretch>
            <a:fillRect/>
          </a:stretch>
        </p:blipFill>
        <p:spPr bwMode="auto">
          <a:xfrm>
            <a:off x="4639062" y="2057401"/>
            <a:ext cx="3910578" cy="3716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63213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1AAF4-AA68-5FCF-7504-ACF2D67387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46C43F-2BBD-8A99-F12D-11C20FA75EBE}"/>
              </a:ext>
            </a:extLst>
          </p:cNvPr>
          <p:cNvSpPr>
            <a:spLocks noGrp="1"/>
          </p:cNvSpPr>
          <p:nvPr>
            <p:ph type="title"/>
          </p:nvPr>
        </p:nvSpPr>
        <p:spPr>
          <a:xfrm>
            <a:off x="594360" y="764373"/>
            <a:ext cx="7955280" cy="1293028"/>
          </a:xfrm>
        </p:spPr>
        <p:txBody>
          <a:bodyPr>
            <a:normAutofit/>
          </a:bodyPr>
          <a:lstStyle/>
          <a:p>
            <a:r>
              <a:rPr lang="en-US" sz="3600" dirty="0"/>
              <a:t>21.How urgent was Jacob’s plea?</a:t>
            </a:r>
            <a:endParaRPr sz="3500" dirty="0"/>
          </a:p>
        </p:txBody>
      </p:sp>
      <p:sp>
        <p:nvSpPr>
          <p:cNvPr id="3" name="Content Placeholder 2">
            <a:extLst>
              <a:ext uri="{FF2B5EF4-FFF2-40B4-BE49-F238E27FC236}">
                <a16:creationId xmlns:a16="http://schemas.microsoft.com/office/drawing/2014/main" id="{EED2E6B2-4E49-E92B-66CB-8924DBAD1EB0}"/>
              </a:ext>
            </a:extLst>
          </p:cNvPr>
          <p:cNvSpPr>
            <a:spLocks noGrp="1"/>
          </p:cNvSpPr>
          <p:nvPr>
            <p:ph sz="half" idx="1"/>
          </p:nvPr>
        </p:nvSpPr>
        <p:spPr>
          <a:xfrm>
            <a:off x="594360" y="2057401"/>
            <a:ext cx="4532811" cy="4335903"/>
          </a:xfrm>
        </p:spPr>
        <p:txBody>
          <a:bodyPr>
            <a:noAutofit/>
          </a:bodyPr>
          <a:lstStyle/>
          <a:p>
            <a:r>
              <a:rPr lang="en-US" sz="3200" dirty="0"/>
              <a:t>Hosea 12:4</a:t>
            </a:r>
          </a:p>
          <a:p>
            <a:r>
              <a:rPr lang="en-US" sz="3200" dirty="0"/>
              <a:t>Yea, he had power over the angel, and prevailed: he wept, and made supplication unto him: he found him in Bethel, and there he </a:t>
            </a:r>
            <a:r>
              <a:rPr lang="en-US" sz="3200" dirty="0" err="1"/>
              <a:t>spake</a:t>
            </a:r>
            <a:r>
              <a:rPr lang="en-US" sz="3200" dirty="0"/>
              <a:t> with us;</a:t>
            </a:r>
          </a:p>
        </p:txBody>
      </p:sp>
      <p:pic>
        <p:nvPicPr>
          <p:cNvPr id="50180" name="Picture 4" descr="Jacob Wrestling with the Angel by English School">
            <a:extLst>
              <a:ext uri="{FF2B5EF4-FFF2-40B4-BE49-F238E27FC236}">
                <a16:creationId xmlns:a16="http://schemas.microsoft.com/office/drawing/2014/main" id="{ECCC4673-22B0-2B44-C2DE-B7EB85B6C6D1}"/>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b="16117"/>
          <a:stretch>
            <a:fillRect/>
          </a:stretch>
        </p:blipFill>
        <p:spPr bwMode="auto">
          <a:xfrm>
            <a:off x="5394533" y="2202439"/>
            <a:ext cx="3155107" cy="3891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55210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AE4042-BB9C-8D91-157D-9330178AAD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C6D803-60D1-A38F-C64A-F3511937F14B}"/>
              </a:ext>
            </a:extLst>
          </p:cNvPr>
          <p:cNvSpPr>
            <a:spLocks noGrp="1"/>
          </p:cNvSpPr>
          <p:nvPr>
            <p:ph type="title"/>
          </p:nvPr>
        </p:nvSpPr>
        <p:spPr>
          <a:xfrm>
            <a:off x="594360" y="764373"/>
            <a:ext cx="7955280" cy="1293028"/>
          </a:xfrm>
        </p:spPr>
        <p:txBody>
          <a:bodyPr>
            <a:normAutofit/>
          </a:bodyPr>
          <a:lstStyle/>
          <a:p>
            <a:r>
              <a:rPr lang="en-US" sz="3600" dirty="0"/>
              <a:t>22.Why was Jacob so urgent at this time?</a:t>
            </a:r>
            <a:endParaRPr sz="3500" dirty="0"/>
          </a:p>
        </p:txBody>
      </p:sp>
      <p:sp>
        <p:nvSpPr>
          <p:cNvPr id="6" name="Content Placeholder 5">
            <a:extLst>
              <a:ext uri="{FF2B5EF4-FFF2-40B4-BE49-F238E27FC236}">
                <a16:creationId xmlns:a16="http://schemas.microsoft.com/office/drawing/2014/main" id="{2A731AFD-9C60-2EE5-828D-549423E87D56}"/>
              </a:ext>
            </a:extLst>
          </p:cNvPr>
          <p:cNvSpPr>
            <a:spLocks noGrp="1"/>
          </p:cNvSpPr>
          <p:nvPr>
            <p:ph sz="half" idx="1"/>
          </p:nvPr>
        </p:nvSpPr>
        <p:spPr/>
        <p:txBody>
          <a:bodyPr>
            <a:noAutofit/>
          </a:bodyPr>
          <a:lstStyle/>
          <a:p>
            <a:pPr marL="0" indent="0">
              <a:buNone/>
            </a:pPr>
            <a:r>
              <a:rPr lang="en-US" sz="2700" dirty="0"/>
              <a:t>Because Jacob knew his life and family were in danger. Esau was coming, and only God’s mercy could save them. His urgency sprang from fear, guilt, and a desperate need for divine help (Gen. 32:6–11).</a:t>
            </a:r>
          </a:p>
        </p:txBody>
      </p:sp>
      <p:pic>
        <p:nvPicPr>
          <p:cNvPr id="51202" name="Picture 2" descr="Jacob wrestling with God | 365 Days of ...">
            <a:extLst>
              <a:ext uri="{FF2B5EF4-FFF2-40B4-BE49-F238E27FC236}">
                <a16:creationId xmlns:a16="http://schemas.microsoft.com/office/drawing/2014/main" id="{8AB14171-6D7D-61A6-EC06-63BBAB4AE03F}"/>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21350" r="23762"/>
          <a:stretch>
            <a:fillRect/>
          </a:stretch>
        </p:blipFill>
        <p:spPr bwMode="auto">
          <a:xfrm>
            <a:off x="4724400" y="2265249"/>
            <a:ext cx="3947982" cy="39277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38971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B4925-59BC-168D-FA26-A099444D69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491B30-6808-F31F-BCFA-D08623BEF486}"/>
              </a:ext>
            </a:extLst>
          </p:cNvPr>
          <p:cNvSpPr>
            <a:spLocks noGrp="1"/>
          </p:cNvSpPr>
          <p:nvPr>
            <p:ph type="title"/>
          </p:nvPr>
        </p:nvSpPr>
        <p:spPr>
          <a:xfrm>
            <a:off x="594360" y="764373"/>
            <a:ext cx="7955280" cy="1293028"/>
          </a:xfrm>
        </p:spPr>
        <p:txBody>
          <a:bodyPr>
            <a:normAutofit fontScale="90000"/>
          </a:bodyPr>
          <a:lstStyle/>
          <a:p>
            <a:r>
              <a:rPr lang="en-US" sz="3600" dirty="0"/>
              <a:t>23.What evidence did he finally receive that his prayer was successful?</a:t>
            </a:r>
            <a:endParaRPr sz="3500" dirty="0"/>
          </a:p>
        </p:txBody>
      </p:sp>
      <p:sp>
        <p:nvSpPr>
          <p:cNvPr id="6" name="Content Placeholder 5">
            <a:extLst>
              <a:ext uri="{FF2B5EF4-FFF2-40B4-BE49-F238E27FC236}">
                <a16:creationId xmlns:a16="http://schemas.microsoft.com/office/drawing/2014/main" id="{F10893D4-C6D0-6036-AA94-69CBAC062175}"/>
              </a:ext>
            </a:extLst>
          </p:cNvPr>
          <p:cNvSpPr>
            <a:spLocks noGrp="1"/>
          </p:cNvSpPr>
          <p:nvPr>
            <p:ph sz="half" idx="1"/>
          </p:nvPr>
        </p:nvSpPr>
        <p:spPr>
          <a:xfrm>
            <a:off x="594361" y="2194560"/>
            <a:ext cx="3433354" cy="4069080"/>
          </a:xfrm>
        </p:spPr>
        <p:txBody>
          <a:bodyPr>
            <a:normAutofit/>
          </a:bodyPr>
          <a:lstStyle/>
          <a:p>
            <a:r>
              <a:rPr lang="en-US" sz="3200" dirty="0"/>
              <a:t>Genesis 32:27-28</a:t>
            </a:r>
          </a:p>
          <a:p>
            <a:r>
              <a:rPr lang="en-US" sz="3200" dirty="0"/>
              <a:t>And he said unto him, What is thy name? And he said, Jacob.</a:t>
            </a:r>
          </a:p>
        </p:txBody>
      </p:sp>
      <p:pic>
        <p:nvPicPr>
          <p:cNvPr id="5" name="Content Placeholder 4">
            <a:extLst>
              <a:ext uri="{FF2B5EF4-FFF2-40B4-BE49-F238E27FC236}">
                <a16:creationId xmlns:a16="http://schemas.microsoft.com/office/drawing/2014/main" id="{17CB872B-7627-00FD-D11F-73BEBE8B74B0}"/>
              </a:ext>
            </a:extLst>
          </p:cNvPr>
          <p:cNvPicPr>
            <a:picLocks noGrp="1" noChangeAspect="1"/>
          </p:cNvPicPr>
          <p:nvPr>
            <p:ph sz="half" idx="2"/>
          </p:nvPr>
        </p:nvPicPr>
        <p:blipFill>
          <a:blip r:embed="rId3"/>
          <a:stretch>
            <a:fillRect/>
          </a:stretch>
        </p:blipFill>
        <p:spPr>
          <a:xfrm>
            <a:off x="4320483" y="2194560"/>
            <a:ext cx="4366317" cy="3667023"/>
          </a:xfrm>
          <a:prstGeom prst="rect">
            <a:avLst/>
          </a:prstGeom>
        </p:spPr>
      </p:pic>
    </p:spTree>
    <p:extLst>
      <p:ext uri="{BB962C8B-B14F-4D97-AF65-F5344CB8AC3E}">
        <p14:creationId xmlns:p14="http://schemas.microsoft.com/office/powerpoint/2010/main" val="418975934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4E71D-D1A3-1733-D892-BAD1303FCF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D6EB08-52C1-8F17-91CF-13F79A272804}"/>
              </a:ext>
            </a:extLst>
          </p:cNvPr>
          <p:cNvSpPr>
            <a:spLocks noGrp="1"/>
          </p:cNvSpPr>
          <p:nvPr>
            <p:ph type="title"/>
          </p:nvPr>
        </p:nvSpPr>
        <p:spPr>
          <a:xfrm>
            <a:off x="594360" y="764373"/>
            <a:ext cx="7955280" cy="1293028"/>
          </a:xfrm>
        </p:spPr>
        <p:txBody>
          <a:bodyPr>
            <a:normAutofit fontScale="90000"/>
          </a:bodyPr>
          <a:lstStyle/>
          <a:p>
            <a:r>
              <a:rPr lang="en-US" sz="3600" dirty="0"/>
              <a:t>23.What evidence did he finally receive that his prayer was successful?</a:t>
            </a:r>
            <a:endParaRPr sz="3500" dirty="0"/>
          </a:p>
        </p:txBody>
      </p:sp>
      <p:sp>
        <p:nvSpPr>
          <p:cNvPr id="6" name="Content Placeholder 5">
            <a:extLst>
              <a:ext uri="{FF2B5EF4-FFF2-40B4-BE49-F238E27FC236}">
                <a16:creationId xmlns:a16="http://schemas.microsoft.com/office/drawing/2014/main" id="{F1100B02-8E16-F823-AB79-57FBDBB3FCB8}"/>
              </a:ext>
            </a:extLst>
          </p:cNvPr>
          <p:cNvSpPr>
            <a:spLocks noGrp="1"/>
          </p:cNvSpPr>
          <p:nvPr>
            <p:ph sz="half" idx="1"/>
          </p:nvPr>
        </p:nvSpPr>
        <p:spPr/>
        <p:txBody>
          <a:bodyPr>
            <a:normAutofit/>
          </a:bodyPr>
          <a:lstStyle/>
          <a:p>
            <a:r>
              <a:rPr lang="en-US" sz="2800" dirty="0"/>
              <a:t>Genesis 32:27-28</a:t>
            </a:r>
          </a:p>
          <a:p>
            <a:r>
              <a:rPr lang="en-US" sz="2800" dirty="0"/>
              <a:t>And he said, Thy name shall be called no more Jacob, but Israel: for as a prince hast thou power with God and with men, and hast prevailed.</a:t>
            </a:r>
          </a:p>
        </p:txBody>
      </p:sp>
      <p:pic>
        <p:nvPicPr>
          <p:cNvPr id="53250" name="Picture 2" descr="Why did God change Jacob's name to Israel?">
            <a:extLst>
              <a:ext uri="{FF2B5EF4-FFF2-40B4-BE49-F238E27FC236}">
                <a16:creationId xmlns:a16="http://schemas.microsoft.com/office/drawing/2014/main" id="{DC58B568-E344-7932-4D14-A4F1EE7ADD2F}"/>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809490" y="2057401"/>
            <a:ext cx="3740150" cy="3740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845872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0F09F-2BF0-4BC4-F872-D2710CFFD4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ACDCD1-9582-2205-4ED2-CA7F91FE0515}"/>
              </a:ext>
            </a:extLst>
          </p:cNvPr>
          <p:cNvSpPr>
            <a:spLocks noGrp="1"/>
          </p:cNvSpPr>
          <p:nvPr>
            <p:ph type="title"/>
          </p:nvPr>
        </p:nvSpPr>
        <p:spPr>
          <a:xfrm>
            <a:off x="594360" y="764373"/>
            <a:ext cx="7955280" cy="1293028"/>
          </a:xfrm>
        </p:spPr>
        <p:txBody>
          <a:bodyPr>
            <a:normAutofit/>
          </a:bodyPr>
          <a:lstStyle/>
          <a:p>
            <a:r>
              <a:rPr lang="en-US" sz="3600" dirty="0"/>
              <a:t>24.What was involved in this blessing?</a:t>
            </a:r>
            <a:endParaRPr sz="3500" dirty="0"/>
          </a:p>
        </p:txBody>
      </p:sp>
      <p:sp>
        <p:nvSpPr>
          <p:cNvPr id="6" name="Content Placeholder 5">
            <a:extLst>
              <a:ext uri="{FF2B5EF4-FFF2-40B4-BE49-F238E27FC236}">
                <a16:creationId xmlns:a16="http://schemas.microsoft.com/office/drawing/2014/main" id="{FBDA7436-F18F-8C83-49A9-E138263CD1A8}"/>
              </a:ext>
            </a:extLst>
          </p:cNvPr>
          <p:cNvSpPr>
            <a:spLocks noGrp="1"/>
          </p:cNvSpPr>
          <p:nvPr>
            <p:ph sz="half" idx="1"/>
          </p:nvPr>
        </p:nvSpPr>
        <p:spPr/>
        <p:txBody>
          <a:bodyPr>
            <a:normAutofit/>
          </a:bodyPr>
          <a:lstStyle/>
          <a:p>
            <a:r>
              <a:rPr lang="en-US" sz="3600" b="1" dirty="0"/>
              <a:t>Answer: </a:t>
            </a:r>
            <a:r>
              <a:rPr lang="en-US" sz="3600" dirty="0"/>
              <a:t>The pardon of all the sins of his past life.</a:t>
            </a:r>
          </a:p>
        </p:txBody>
      </p:sp>
      <p:pic>
        <p:nvPicPr>
          <p:cNvPr id="54274" name="Picture 2" descr="What does Genesis 32:24 mean? | Bible Art">
            <a:extLst>
              <a:ext uri="{FF2B5EF4-FFF2-40B4-BE49-F238E27FC236}">
                <a16:creationId xmlns:a16="http://schemas.microsoft.com/office/drawing/2014/main" id="{41123652-AAB0-3AB8-08CC-878F265C94DB}"/>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332515" y="1876502"/>
            <a:ext cx="4217126" cy="4217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08370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DAF6D6-645F-961A-E91F-0BD2876D2A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EF6833-B513-8E5D-6B41-52E65F41ECA2}"/>
              </a:ext>
            </a:extLst>
          </p:cNvPr>
          <p:cNvSpPr>
            <a:spLocks noGrp="1"/>
          </p:cNvSpPr>
          <p:nvPr>
            <p:ph type="title"/>
          </p:nvPr>
        </p:nvSpPr>
        <p:spPr>
          <a:xfrm>
            <a:off x="594360" y="764372"/>
            <a:ext cx="7955280" cy="1430187"/>
          </a:xfrm>
        </p:spPr>
        <p:txBody>
          <a:bodyPr>
            <a:normAutofit fontScale="90000"/>
          </a:bodyPr>
          <a:lstStyle/>
          <a:p>
            <a:r>
              <a:rPr lang="en-US" sz="3600" dirty="0"/>
              <a:t>25.Into what condition do sinners usually come before obtaining pardon?</a:t>
            </a:r>
            <a:endParaRPr sz="3500" dirty="0"/>
          </a:p>
        </p:txBody>
      </p:sp>
      <p:sp>
        <p:nvSpPr>
          <p:cNvPr id="6" name="Content Placeholder 5">
            <a:extLst>
              <a:ext uri="{FF2B5EF4-FFF2-40B4-BE49-F238E27FC236}">
                <a16:creationId xmlns:a16="http://schemas.microsoft.com/office/drawing/2014/main" id="{AC97324D-1D8D-8776-064A-944899ED0D6C}"/>
              </a:ext>
            </a:extLst>
          </p:cNvPr>
          <p:cNvSpPr>
            <a:spLocks noGrp="1"/>
          </p:cNvSpPr>
          <p:nvPr>
            <p:ph sz="half" idx="1"/>
          </p:nvPr>
        </p:nvSpPr>
        <p:spPr/>
        <p:txBody>
          <a:bodyPr>
            <a:normAutofit/>
          </a:bodyPr>
          <a:lstStyle/>
          <a:p>
            <a:r>
              <a:rPr lang="en-US" sz="3200" dirty="0"/>
              <a:t>Romans 7:24-25</a:t>
            </a:r>
          </a:p>
          <a:p>
            <a:r>
              <a:rPr lang="en-US" sz="3200" dirty="0"/>
              <a:t>O wretched man that I am! who shall deliver me from the body of this death?</a:t>
            </a:r>
          </a:p>
        </p:txBody>
      </p:sp>
      <p:pic>
        <p:nvPicPr>
          <p:cNvPr id="55298" name="Picture 2" descr="Romans 7:24 - &quot;O wretched man that I am! who shall deliver me from the body of this death?&quot;">
            <a:extLst>
              <a:ext uri="{FF2B5EF4-FFF2-40B4-BE49-F238E27FC236}">
                <a16:creationId xmlns:a16="http://schemas.microsoft.com/office/drawing/2014/main" id="{D13B1753-651A-DA84-1CFE-F0C5679987C4}"/>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946650" y="2420938"/>
            <a:ext cx="3740150" cy="3740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679021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8F881-C633-D5F3-1650-85884EB63D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FA5155-4584-4E30-E7F6-F798F87A260A}"/>
              </a:ext>
            </a:extLst>
          </p:cNvPr>
          <p:cNvSpPr>
            <a:spLocks noGrp="1"/>
          </p:cNvSpPr>
          <p:nvPr>
            <p:ph type="title"/>
          </p:nvPr>
        </p:nvSpPr>
        <p:spPr>
          <a:xfrm>
            <a:off x="594360" y="764372"/>
            <a:ext cx="7955280" cy="1430187"/>
          </a:xfrm>
        </p:spPr>
        <p:txBody>
          <a:bodyPr>
            <a:normAutofit fontScale="90000"/>
          </a:bodyPr>
          <a:lstStyle/>
          <a:p>
            <a:r>
              <a:rPr lang="en-US" sz="3600" dirty="0"/>
              <a:t>25.Into what condition do sinners usually come before obtaining pardon?</a:t>
            </a:r>
            <a:endParaRPr sz="3500" dirty="0"/>
          </a:p>
        </p:txBody>
      </p:sp>
      <p:sp>
        <p:nvSpPr>
          <p:cNvPr id="6" name="Content Placeholder 5">
            <a:extLst>
              <a:ext uri="{FF2B5EF4-FFF2-40B4-BE49-F238E27FC236}">
                <a16:creationId xmlns:a16="http://schemas.microsoft.com/office/drawing/2014/main" id="{6F97D0B6-8C7F-0ED6-2366-8EDAD3674CA0}"/>
              </a:ext>
            </a:extLst>
          </p:cNvPr>
          <p:cNvSpPr>
            <a:spLocks noGrp="1"/>
          </p:cNvSpPr>
          <p:nvPr>
            <p:ph sz="half" idx="1"/>
          </p:nvPr>
        </p:nvSpPr>
        <p:spPr/>
        <p:txBody>
          <a:bodyPr>
            <a:noAutofit/>
          </a:bodyPr>
          <a:lstStyle/>
          <a:p>
            <a:r>
              <a:rPr lang="en-US" sz="3000" dirty="0"/>
              <a:t>Romans 7:24-25</a:t>
            </a:r>
          </a:p>
          <a:p>
            <a:r>
              <a:rPr lang="en-US" sz="3000" dirty="0"/>
              <a:t>I thank God through Jesus Christ our Lord. So then with the mind I myself serve the law of God; but with the flesh the law of sin.</a:t>
            </a:r>
          </a:p>
        </p:txBody>
      </p:sp>
      <p:pic>
        <p:nvPicPr>
          <p:cNvPr id="56322" name="Picture 2" descr="Romans 7:25 - &quot;I thank God through Jesus Christ our Lord. So then with the mind I myself serve the law of God; but with the flesh the law of sin.&quot;&#10;&#10;A depiction of Romans 7:25 - 'I thank God through Jesus Christ our Lord. So then with the mind I myself serve the law of God; but with the flesh the law of sin.' Illustrated as a digital artwork. The image depicts a person standing in the middle, split in two halves. One side is filled with a heavenly light, suggesting the person serving the law of God with the mind. The other half is in shadows, demonstrating the person serving the law of sin with the flesh. The choice of colors and visual effects should emphasize the contrast between the two sides.">
            <a:extLst>
              <a:ext uri="{FF2B5EF4-FFF2-40B4-BE49-F238E27FC236}">
                <a16:creationId xmlns:a16="http://schemas.microsoft.com/office/drawing/2014/main" id="{6BD1E3E2-3FE8-7C16-D168-0266E1923427}"/>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28984" t="15490" r="32306" b="46271"/>
          <a:stretch>
            <a:fillRect/>
          </a:stretch>
        </p:blipFill>
        <p:spPr bwMode="auto">
          <a:xfrm>
            <a:off x="4639922" y="2194559"/>
            <a:ext cx="3842657" cy="3795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07183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50D12E-0A39-CAE2-7495-43499F4719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E433DA-D7D4-3F35-BAD2-AA0DCB7542A9}"/>
              </a:ext>
            </a:extLst>
          </p:cNvPr>
          <p:cNvSpPr>
            <a:spLocks noGrp="1"/>
          </p:cNvSpPr>
          <p:nvPr>
            <p:ph type="title"/>
          </p:nvPr>
        </p:nvSpPr>
        <p:spPr>
          <a:xfrm>
            <a:off x="594360" y="764372"/>
            <a:ext cx="7955280" cy="1430187"/>
          </a:xfrm>
        </p:spPr>
        <p:txBody>
          <a:bodyPr>
            <a:normAutofit fontScale="90000"/>
          </a:bodyPr>
          <a:lstStyle/>
          <a:p>
            <a:r>
              <a:rPr lang="en-US" sz="3600" dirty="0"/>
              <a:t>26.What further evidence did he have that he had prevailed with God and with men?</a:t>
            </a:r>
            <a:endParaRPr sz="3500" dirty="0"/>
          </a:p>
        </p:txBody>
      </p:sp>
      <p:sp>
        <p:nvSpPr>
          <p:cNvPr id="6" name="Content Placeholder 5">
            <a:extLst>
              <a:ext uri="{FF2B5EF4-FFF2-40B4-BE49-F238E27FC236}">
                <a16:creationId xmlns:a16="http://schemas.microsoft.com/office/drawing/2014/main" id="{7C10B60B-2A4A-DADE-C8C8-8FAC8C54056B}"/>
              </a:ext>
            </a:extLst>
          </p:cNvPr>
          <p:cNvSpPr>
            <a:spLocks noGrp="1"/>
          </p:cNvSpPr>
          <p:nvPr>
            <p:ph sz="half" idx="1"/>
          </p:nvPr>
        </p:nvSpPr>
        <p:spPr>
          <a:xfrm>
            <a:off x="594360" y="2194560"/>
            <a:ext cx="3977640" cy="4069080"/>
          </a:xfrm>
        </p:spPr>
        <p:txBody>
          <a:bodyPr>
            <a:noAutofit/>
          </a:bodyPr>
          <a:lstStyle/>
          <a:p>
            <a:r>
              <a:rPr lang="en-US" sz="2700" dirty="0"/>
              <a:t>Genesis 33:1-16</a:t>
            </a:r>
          </a:p>
          <a:p>
            <a:r>
              <a:rPr lang="en-US" sz="2700" dirty="0"/>
              <a:t>When Jacob met Esau, his brother ran to meet him, embraced him, and forgave him. The two were reconciled, and Esau returned home while Jacob continued on to Canaan.</a:t>
            </a:r>
          </a:p>
        </p:txBody>
      </p:sp>
      <p:pic>
        <p:nvPicPr>
          <p:cNvPr id="57346" name="Picture 2" descr="Genesis 33-34 Solving Conflict the Lord's Way - LDS Scripture Teachings">
            <a:extLst>
              <a:ext uri="{FF2B5EF4-FFF2-40B4-BE49-F238E27FC236}">
                <a16:creationId xmlns:a16="http://schemas.microsoft.com/office/drawing/2014/main" id="{9AAFFDA9-56C6-99AB-9AA4-43374AE8E845}"/>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6403" r="26486"/>
          <a:stretch>
            <a:fillRect/>
          </a:stretch>
        </p:blipFill>
        <p:spPr bwMode="auto">
          <a:xfrm>
            <a:off x="4572000" y="2254103"/>
            <a:ext cx="4202036" cy="41568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9045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B3B90-1694-3917-7DA2-368F929169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96907B-2B20-F7EF-74E0-6D3FF7512368}"/>
              </a:ext>
            </a:extLst>
          </p:cNvPr>
          <p:cNvSpPr>
            <a:spLocks noGrp="1"/>
          </p:cNvSpPr>
          <p:nvPr>
            <p:ph type="title"/>
          </p:nvPr>
        </p:nvSpPr>
        <p:spPr>
          <a:xfrm>
            <a:off x="594360" y="764373"/>
            <a:ext cx="7955280" cy="1293028"/>
          </a:xfrm>
        </p:spPr>
        <p:txBody>
          <a:bodyPr>
            <a:normAutofit/>
          </a:bodyPr>
          <a:lstStyle/>
          <a:p>
            <a:r>
              <a:rPr lang="en-US" sz="3500" dirty="0"/>
              <a:t>2. Was his service an easy one? </a:t>
            </a:r>
            <a:endParaRPr sz="3500" dirty="0"/>
          </a:p>
        </p:txBody>
      </p:sp>
      <p:sp>
        <p:nvSpPr>
          <p:cNvPr id="3" name="Content Placeholder 2">
            <a:extLst>
              <a:ext uri="{FF2B5EF4-FFF2-40B4-BE49-F238E27FC236}">
                <a16:creationId xmlns:a16="http://schemas.microsoft.com/office/drawing/2014/main" id="{DFB4A5A2-A4FA-F1AB-B3CB-9E95A1DF3A6A}"/>
              </a:ext>
            </a:extLst>
          </p:cNvPr>
          <p:cNvSpPr>
            <a:spLocks noGrp="1"/>
          </p:cNvSpPr>
          <p:nvPr>
            <p:ph sz="half" idx="1"/>
          </p:nvPr>
        </p:nvSpPr>
        <p:spPr>
          <a:xfrm>
            <a:off x="594360" y="2057401"/>
            <a:ext cx="3910579" cy="4335903"/>
          </a:xfrm>
        </p:spPr>
        <p:txBody>
          <a:bodyPr>
            <a:normAutofit/>
          </a:bodyPr>
          <a:lstStyle/>
          <a:p>
            <a:r>
              <a:rPr lang="en-US" sz="3200" dirty="0"/>
              <a:t>Genesis 31:39-41</a:t>
            </a:r>
          </a:p>
          <a:p>
            <a:r>
              <a:rPr lang="en-US" sz="3200" dirty="0"/>
              <a:t>Thus I was; in the day the drought consumed me, and the frost by night; and my sleep departed from mine eyes.</a:t>
            </a:r>
          </a:p>
        </p:txBody>
      </p:sp>
      <p:pic>
        <p:nvPicPr>
          <p:cNvPr id="3074" name="Picture 2" descr="Fathers of the Bible – Laban | Emails to God">
            <a:extLst>
              <a:ext uri="{FF2B5EF4-FFF2-40B4-BE49-F238E27FC236}">
                <a16:creationId xmlns:a16="http://schemas.microsoft.com/office/drawing/2014/main" id="{63407F38-C191-18A2-695E-F0B9E104E21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321158" y="2353456"/>
            <a:ext cx="4365642" cy="32742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917641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D1807-FA88-D770-3116-C7142AB8FB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3380A9-7D64-6766-8860-EF34EC5A22C8}"/>
              </a:ext>
            </a:extLst>
          </p:cNvPr>
          <p:cNvSpPr>
            <a:spLocks noGrp="1"/>
          </p:cNvSpPr>
          <p:nvPr>
            <p:ph type="title"/>
          </p:nvPr>
        </p:nvSpPr>
        <p:spPr>
          <a:xfrm>
            <a:off x="594360" y="764372"/>
            <a:ext cx="7955280" cy="1430187"/>
          </a:xfrm>
        </p:spPr>
        <p:txBody>
          <a:bodyPr>
            <a:normAutofit/>
          </a:bodyPr>
          <a:lstStyle/>
          <a:p>
            <a:r>
              <a:rPr lang="en-US" sz="3600" dirty="0"/>
              <a:t>27.What exhortation is given us from this case? </a:t>
            </a:r>
            <a:endParaRPr sz="3500" dirty="0"/>
          </a:p>
        </p:txBody>
      </p:sp>
      <p:sp>
        <p:nvSpPr>
          <p:cNvPr id="6" name="Content Placeholder 5">
            <a:extLst>
              <a:ext uri="{FF2B5EF4-FFF2-40B4-BE49-F238E27FC236}">
                <a16:creationId xmlns:a16="http://schemas.microsoft.com/office/drawing/2014/main" id="{9F300235-A426-EFD3-E6CE-85EAF7C60BF0}"/>
              </a:ext>
            </a:extLst>
          </p:cNvPr>
          <p:cNvSpPr>
            <a:spLocks noGrp="1"/>
          </p:cNvSpPr>
          <p:nvPr>
            <p:ph sz="half" idx="1"/>
          </p:nvPr>
        </p:nvSpPr>
        <p:spPr/>
        <p:txBody>
          <a:bodyPr>
            <a:noAutofit/>
          </a:bodyPr>
          <a:lstStyle/>
          <a:p>
            <a:r>
              <a:rPr lang="en-US" sz="3200" dirty="0"/>
              <a:t>Hosea 12:6</a:t>
            </a:r>
          </a:p>
          <a:p>
            <a:r>
              <a:rPr lang="en-US" sz="3200" dirty="0"/>
              <a:t>Therefore turn thou to thy God: keep mercy and judgment and wait on thy God continually.</a:t>
            </a:r>
          </a:p>
        </p:txBody>
      </p:sp>
      <p:pic>
        <p:nvPicPr>
          <p:cNvPr id="58370" name="Picture 2" descr="Is “Persistence” a Strength ...">
            <a:extLst>
              <a:ext uri="{FF2B5EF4-FFF2-40B4-BE49-F238E27FC236}">
                <a16:creationId xmlns:a16="http://schemas.microsoft.com/office/drawing/2014/main" id="{DB207C92-ADFA-9CD8-6574-2F781F375ADE}"/>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21942" r="18418"/>
          <a:stretch>
            <a:fillRect/>
          </a:stretch>
        </p:blipFill>
        <p:spPr bwMode="auto">
          <a:xfrm>
            <a:off x="4639063" y="2194559"/>
            <a:ext cx="3732051" cy="32700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60062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D9B33D-954F-B530-03C1-7B1A74AEA4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A00643-EE7B-D8C2-FD94-9262E3CA24A9}"/>
              </a:ext>
            </a:extLst>
          </p:cNvPr>
          <p:cNvSpPr>
            <a:spLocks noGrp="1"/>
          </p:cNvSpPr>
          <p:nvPr>
            <p:ph type="title"/>
          </p:nvPr>
        </p:nvSpPr>
        <p:spPr>
          <a:xfrm>
            <a:off x="594360" y="764372"/>
            <a:ext cx="7955280" cy="1430187"/>
          </a:xfrm>
        </p:spPr>
        <p:txBody>
          <a:bodyPr>
            <a:normAutofit fontScale="90000"/>
          </a:bodyPr>
          <a:lstStyle/>
          <a:p>
            <a:r>
              <a:rPr lang="en-US" sz="3600" dirty="0"/>
              <a:t>28.Of what time in the history of the people of God was this experience of Jacob a figure?</a:t>
            </a:r>
            <a:endParaRPr sz="3500" dirty="0"/>
          </a:p>
        </p:txBody>
      </p:sp>
      <p:sp>
        <p:nvSpPr>
          <p:cNvPr id="6" name="Content Placeholder 5">
            <a:extLst>
              <a:ext uri="{FF2B5EF4-FFF2-40B4-BE49-F238E27FC236}">
                <a16:creationId xmlns:a16="http://schemas.microsoft.com/office/drawing/2014/main" id="{BD492D9D-2C7F-A0A3-3106-9A670BD33BA8}"/>
              </a:ext>
            </a:extLst>
          </p:cNvPr>
          <p:cNvSpPr>
            <a:spLocks noGrp="1"/>
          </p:cNvSpPr>
          <p:nvPr>
            <p:ph sz="half" idx="1"/>
          </p:nvPr>
        </p:nvSpPr>
        <p:spPr>
          <a:xfrm>
            <a:off x="594360" y="2194560"/>
            <a:ext cx="7955280" cy="4069080"/>
          </a:xfrm>
        </p:spPr>
        <p:txBody>
          <a:bodyPr>
            <a:noAutofit/>
          </a:bodyPr>
          <a:lstStyle/>
          <a:p>
            <a:r>
              <a:rPr lang="en-US" sz="2800" dirty="0"/>
              <a:t>Daniel 12:1; Jeremiah 30:7</a:t>
            </a:r>
          </a:p>
          <a:p>
            <a:r>
              <a:rPr lang="en-US" sz="2800" dirty="0"/>
              <a:t>And at that time shall Michael stand up, the great prince which </a:t>
            </a:r>
            <a:r>
              <a:rPr lang="en-US" sz="2800" dirty="0" err="1"/>
              <a:t>standeth</a:t>
            </a:r>
            <a:r>
              <a:rPr lang="en-US" sz="2800" dirty="0"/>
              <a:t> for the children of thy people: and there shall be a time of trouble, such as never was since there was a nation even to that same time: and at that time thy people shall be delivered, every one that shall be found written in the book.</a:t>
            </a:r>
          </a:p>
        </p:txBody>
      </p:sp>
    </p:spTree>
    <p:extLst>
      <p:ext uri="{BB962C8B-B14F-4D97-AF65-F5344CB8AC3E}">
        <p14:creationId xmlns:p14="http://schemas.microsoft.com/office/powerpoint/2010/main" val="52588166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818AB-89CA-F1F0-FA78-AEF60E9709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084882-630A-F7D4-B3E9-39AE68F9A9C9}"/>
              </a:ext>
            </a:extLst>
          </p:cNvPr>
          <p:cNvSpPr>
            <a:spLocks noGrp="1"/>
          </p:cNvSpPr>
          <p:nvPr>
            <p:ph type="title"/>
          </p:nvPr>
        </p:nvSpPr>
        <p:spPr>
          <a:xfrm>
            <a:off x="594360" y="764372"/>
            <a:ext cx="7955280" cy="1430187"/>
          </a:xfrm>
        </p:spPr>
        <p:txBody>
          <a:bodyPr>
            <a:normAutofit fontScale="90000"/>
          </a:bodyPr>
          <a:lstStyle/>
          <a:p>
            <a:r>
              <a:rPr lang="en-US" sz="3600" dirty="0"/>
              <a:t>28.Of what time in the history of the people of God was this experience of Jacob a figure?</a:t>
            </a:r>
            <a:endParaRPr sz="3500" dirty="0"/>
          </a:p>
        </p:txBody>
      </p:sp>
      <p:sp>
        <p:nvSpPr>
          <p:cNvPr id="6" name="Content Placeholder 5">
            <a:extLst>
              <a:ext uri="{FF2B5EF4-FFF2-40B4-BE49-F238E27FC236}">
                <a16:creationId xmlns:a16="http://schemas.microsoft.com/office/drawing/2014/main" id="{11468BBE-C074-01A4-542D-33D129888BD8}"/>
              </a:ext>
            </a:extLst>
          </p:cNvPr>
          <p:cNvSpPr>
            <a:spLocks noGrp="1"/>
          </p:cNvSpPr>
          <p:nvPr>
            <p:ph sz="half" idx="1"/>
          </p:nvPr>
        </p:nvSpPr>
        <p:spPr/>
        <p:txBody>
          <a:bodyPr>
            <a:noAutofit/>
          </a:bodyPr>
          <a:lstStyle/>
          <a:p>
            <a:r>
              <a:rPr lang="en-US" sz="3200" dirty="0"/>
              <a:t>Daniel 12:1; Jeremiah 30:7</a:t>
            </a:r>
          </a:p>
          <a:p>
            <a:r>
              <a:rPr lang="en-US" sz="3200" dirty="0"/>
              <a:t>Alas! for that day is great, so that none is like it: it is even the time of Jacob's trouble, but he shall be saved out of it.</a:t>
            </a:r>
          </a:p>
        </p:txBody>
      </p:sp>
      <p:pic>
        <p:nvPicPr>
          <p:cNvPr id="59394" name="Picture 2" descr="Jeremiah 30:1 - &quot;The word that came to Jeremiah from the LORD, saying,&quot;">
            <a:extLst>
              <a:ext uri="{FF2B5EF4-FFF2-40B4-BE49-F238E27FC236}">
                <a16:creationId xmlns:a16="http://schemas.microsoft.com/office/drawing/2014/main" id="{E02542D3-31AE-CDAC-D8FB-482B56A831C0}"/>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946650" y="2420938"/>
            <a:ext cx="3740150" cy="3740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52197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AFD709-CDA3-19C6-1A8B-1899413E57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C3DCAF-85AF-6A9A-164E-950194698B30}"/>
              </a:ext>
            </a:extLst>
          </p:cNvPr>
          <p:cNvSpPr>
            <a:spLocks noGrp="1"/>
          </p:cNvSpPr>
          <p:nvPr>
            <p:ph type="title"/>
          </p:nvPr>
        </p:nvSpPr>
        <p:spPr>
          <a:xfrm>
            <a:off x="594360" y="764372"/>
            <a:ext cx="8092440" cy="1430187"/>
          </a:xfrm>
        </p:spPr>
        <p:txBody>
          <a:bodyPr>
            <a:normAutofit/>
          </a:bodyPr>
          <a:lstStyle/>
          <a:p>
            <a:r>
              <a:rPr lang="en-US" sz="3600" dirty="0"/>
              <a:t>29.What will be granted to all those who finally prevail? </a:t>
            </a:r>
            <a:endParaRPr sz="3500" dirty="0"/>
          </a:p>
        </p:txBody>
      </p:sp>
      <p:sp>
        <p:nvSpPr>
          <p:cNvPr id="6" name="Content Placeholder 5">
            <a:extLst>
              <a:ext uri="{FF2B5EF4-FFF2-40B4-BE49-F238E27FC236}">
                <a16:creationId xmlns:a16="http://schemas.microsoft.com/office/drawing/2014/main" id="{C203F441-0BE8-E723-628F-45E7BE046957}"/>
              </a:ext>
            </a:extLst>
          </p:cNvPr>
          <p:cNvSpPr>
            <a:spLocks noGrp="1"/>
          </p:cNvSpPr>
          <p:nvPr>
            <p:ph sz="half" idx="1"/>
          </p:nvPr>
        </p:nvSpPr>
        <p:spPr/>
        <p:txBody>
          <a:bodyPr>
            <a:noAutofit/>
          </a:bodyPr>
          <a:lstStyle/>
          <a:p>
            <a:r>
              <a:rPr lang="en-US" sz="2900" dirty="0"/>
              <a:t>Revelation 3:21</a:t>
            </a:r>
          </a:p>
          <a:p>
            <a:r>
              <a:rPr lang="en-US" sz="2900" dirty="0"/>
              <a:t>To him that </a:t>
            </a:r>
            <a:r>
              <a:rPr lang="en-US" sz="2900" dirty="0" err="1"/>
              <a:t>overcometh</a:t>
            </a:r>
            <a:r>
              <a:rPr lang="en-US" sz="2900" dirty="0"/>
              <a:t> will I grant to sit with me in my throne, even as I also overcame, and am set down with my Father in his throne.</a:t>
            </a:r>
          </a:p>
        </p:txBody>
      </p:sp>
      <p:pic>
        <p:nvPicPr>
          <p:cNvPr id="60418" name="Picture 2" descr="Revelation 21:3">
            <a:extLst>
              <a:ext uri="{FF2B5EF4-FFF2-40B4-BE49-F238E27FC236}">
                <a16:creationId xmlns:a16="http://schemas.microsoft.com/office/drawing/2014/main" id="{433B2B2A-7FA9-122F-71AA-7C9585305790}"/>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946650" y="2420938"/>
            <a:ext cx="3740150" cy="3740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305564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3ED95-C3F6-EE6D-E5C1-73A3411D3CD0}"/>
              </a:ext>
            </a:extLst>
          </p:cNvPr>
          <p:cNvSpPr>
            <a:spLocks noGrp="1"/>
          </p:cNvSpPr>
          <p:nvPr>
            <p:ph type="ctrTitle"/>
          </p:nvPr>
        </p:nvSpPr>
        <p:spPr>
          <a:xfrm>
            <a:off x="736808" y="2391508"/>
            <a:ext cx="7670384" cy="1957111"/>
          </a:xfrm>
        </p:spPr>
        <p:txBody>
          <a:bodyPr>
            <a:noAutofit/>
          </a:bodyPr>
          <a:lstStyle/>
          <a:p>
            <a:pPr algn="ctr"/>
            <a:r>
              <a:rPr lang="en-US" sz="9600" dirty="0"/>
              <a:t>Thank You &amp;</a:t>
            </a:r>
          </a:p>
        </p:txBody>
      </p:sp>
      <p:sp>
        <p:nvSpPr>
          <p:cNvPr id="3" name="Subtitle 2">
            <a:extLst>
              <a:ext uri="{FF2B5EF4-FFF2-40B4-BE49-F238E27FC236}">
                <a16:creationId xmlns:a16="http://schemas.microsoft.com/office/drawing/2014/main" id="{7578BD85-9E31-8FA9-45E7-FCD3C9478A39}"/>
              </a:ext>
            </a:extLst>
          </p:cNvPr>
          <p:cNvSpPr>
            <a:spLocks noGrp="1"/>
          </p:cNvSpPr>
          <p:nvPr>
            <p:ph type="subTitle" idx="1"/>
          </p:nvPr>
        </p:nvSpPr>
        <p:spPr>
          <a:xfrm>
            <a:off x="1031987" y="4231057"/>
            <a:ext cx="7080026" cy="1498624"/>
          </a:xfrm>
        </p:spPr>
        <p:txBody>
          <a:bodyPr>
            <a:normAutofit/>
          </a:bodyPr>
          <a:lstStyle/>
          <a:p>
            <a:pPr algn="ctr"/>
            <a:r>
              <a:rPr lang="en-US" sz="6000" dirty="0"/>
              <a:t>HAPPY SABBATH!!</a:t>
            </a:r>
          </a:p>
        </p:txBody>
      </p:sp>
    </p:spTree>
    <p:extLst>
      <p:ext uri="{BB962C8B-B14F-4D97-AF65-F5344CB8AC3E}">
        <p14:creationId xmlns:p14="http://schemas.microsoft.com/office/powerpoint/2010/main" val="192372083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85AA27-28D6-D964-83E5-7BDE72B912AE}"/>
              </a:ext>
            </a:extLst>
          </p:cNvPr>
          <p:cNvPicPr>
            <a:picLocks noChangeAspect="1"/>
          </p:cNvPicPr>
          <p:nvPr/>
        </p:nvPicPr>
        <p:blipFill>
          <a:blip r:embed="rId2"/>
          <a:srcRect l="11314" t="901" r="13868" b="901"/>
          <a:stretch>
            <a:fillRect/>
          </a:stretch>
        </p:blipFill>
        <p:spPr>
          <a:xfrm>
            <a:off x="-1" y="0"/>
            <a:ext cx="9144001" cy="6858000"/>
          </a:xfrm>
          <a:prstGeom prst="rect">
            <a:avLst/>
          </a:prstGeom>
        </p:spPr>
      </p:pic>
    </p:spTree>
    <p:extLst>
      <p:ext uri="{BB962C8B-B14F-4D97-AF65-F5344CB8AC3E}">
        <p14:creationId xmlns:p14="http://schemas.microsoft.com/office/powerpoint/2010/main" val="1730002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C289A-F553-1C46-8963-76DB8C828F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362718-5D4A-BE1C-8116-DE3EE7BC9AF2}"/>
              </a:ext>
            </a:extLst>
          </p:cNvPr>
          <p:cNvSpPr>
            <a:spLocks noGrp="1"/>
          </p:cNvSpPr>
          <p:nvPr>
            <p:ph type="title"/>
          </p:nvPr>
        </p:nvSpPr>
        <p:spPr>
          <a:xfrm>
            <a:off x="594360" y="764373"/>
            <a:ext cx="7955280" cy="1293028"/>
          </a:xfrm>
        </p:spPr>
        <p:txBody>
          <a:bodyPr>
            <a:normAutofit/>
          </a:bodyPr>
          <a:lstStyle/>
          <a:p>
            <a:r>
              <a:rPr lang="en-US" sz="3500" dirty="0"/>
              <a:t>2. Was his service an easy one? </a:t>
            </a:r>
            <a:endParaRPr sz="3500" dirty="0"/>
          </a:p>
        </p:txBody>
      </p:sp>
      <p:sp>
        <p:nvSpPr>
          <p:cNvPr id="3" name="Content Placeholder 2">
            <a:extLst>
              <a:ext uri="{FF2B5EF4-FFF2-40B4-BE49-F238E27FC236}">
                <a16:creationId xmlns:a16="http://schemas.microsoft.com/office/drawing/2014/main" id="{D35E65D3-5299-0F9D-E7A3-A683531F06F5}"/>
              </a:ext>
            </a:extLst>
          </p:cNvPr>
          <p:cNvSpPr>
            <a:spLocks noGrp="1"/>
          </p:cNvSpPr>
          <p:nvPr>
            <p:ph sz="half" idx="1"/>
          </p:nvPr>
        </p:nvSpPr>
        <p:spPr>
          <a:xfrm>
            <a:off x="594360" y="2057401"/>
            <a:ext cx="3910579" cy="4335903"/>
          </a:xfrm>
        </p:spPr>
        <p:txBody>
          <a:bodyPr>
            <a:normAutofit fontScale="92500" lnSpcReduction="10000"/>
          </a:bodyPr>
          <a:lstStyle/>
          <a:p>
            <a:r>
              <a:rPr lang="en-US" sz="3200" dirty="0"/>
              <a:t>Genesis 31:39-41</a:t>
            </a:r>
          </a:p>
          <a:p>
            <a:r>
              <a:rPr lang="en-US" sz="3200" dirty="0"/>
              <a:t>Thus have I been twenty years in thy house; I served thee fourteen years for thy two daughters, and six years for thy cattle: and thou hast changed my wages ten times.</a:t>
            </a:r>
          </a:p>
        </p:txBody>
      </p:sp>
      <p:pic>
        <p:nvPicPr>
          <p:cNvPr id="4098" name="Picture 2" descr="What does Genesis 31:36 mean? | Bible Art">
            <a:extLst>
              <a:ext uri="{FF2B5EF4-FFF2-40B4-BE49-F238E27FC236}">
                <a16:creationId xmlns:a16="http://schemas.microsoft.com/office/drawing/2014/main" id="{3C5899A0-1E4E-D403-880E-7E563780A1A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946650" y="2355056"/>
            <a:ext cx="3740150" cy="3740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4282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8C105-B0D0-C897-5B8B-390A6C3910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C2AAB3-3975-E7A4-54C9-841C56440F0D}"/>
              </a:ext>
            </a:extLst>
          </p:cNvPr>
          <p:cNvSpPr>
            <a:spLocks noGrp="1"/>
          </p:cNvSpPr>
          <p:nvPr>
            <p:ph type="title"/>
          </p:nvPr>
        </p:nvSpPr>
        <p:spPr>
          <a:xfrm>
            <a:off x="594360" y="764373"/>
            <a:ext cx="7955280" cy="1293028"/>
          </a:xfrm>
        </p:spPr>
        <p:txBody>
          <a:bodyPr>
            <a:normAutofit/>
          </a:bodyPr>
          <a:lstStyle/>
          <a:p>
            <a:r>
              <a:rPr lang="en-US" sz="3600" dirty="0"/>
              <a:t>3. How did God prosper him?</a:t>
            </a:r>
            <a:endParaRPr sz="3500" dirty="0"/>
          </a:p>
        </p:txBody>
      </p:sp>
      <p:sp>
        <p:nvSpPr>
          <p:cNvPr id="3" name="Content Placeholder 2">
            <a:extLst>
              <a:ext uri="{FF2B5EF4-FFF2-40B4-BE49-F238E27FC236}">
                <a16:creationId xmlns:a16="http://schemas.microsoft.com/office/drawing/2014/main" id="{3F105C67-4D5C-3454-D3EE-99FD0103EAF6}"/>
              </a:ext>
            </a:extLst>
          </p:cNvPr>
          <p:cNvSpPr>
            <a:spLocks noGrp="1"/>
          </p:cNvSpPr>
          <p:nvPr>
            <p:ph sz="half" idx="1"/>
          </p:nvPr>
        </p:nvSpPr>
        <p:spPr>
          <a:xfrm>
            <a:off x="594360" y="2057401"/>
            <a:ext cx="3910579" cy="4335903"/>
          </a:xfrm>
        </p:spPr>
        <p:txBody>
          <a:bodyPr>
            <a:normAutofit/>
          </a:bodyPr>
          <a:lstStyle/>
          <a:p>
            <a:r>
              <a:rPr lang="en-US" sz="3200" dirty="0"/>
              <a:t>Genesis 31:7-9, 42</a:t>
            </a:r>
          </a:p>
          <a:p>
            <a:r>
              <a:rPr lang="en-US" sz="3200" dirty="0"/>
              <a:t>And your father hath deceived me, and changed my wages ten times; but God suffered him not to hurt me.</a:t>
            </a:r>
          </a:p>
        </p:txBody>
      </p:sp>
      <p:pic>
        <p:nvPicPr>
          <p:cNvPr id="5122" name="Picture 2" descr="Selective Breeding | If I Walked With Jesus">
            <a:extLst>
              <a:ext uri="{FF2B5EF4-FFF2-40B4-BE49-F238E27FC236}">
                <a16:creationId xmlns:a16="http://schemas.microsoft.com/office/drawing/2014/main" id="{B8AEC1AF-E2B7-9D87-4A3B-7BCD2758C5E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21789"/>
          <a:stretch>
            <a:fillRect/>
          </a:stretch>
        </p:blipFill>
        <p:spPr bwMode="auto">
          <a:xfrm>
            <a:off x="4572000" y="2123016"/>
            <a:ext cx="4194898" cy="39706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27149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1FC8B-8E79-50AA-D175-2BED11074E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F0ADE0-2271-3131-5C76-B1A264EDEFE3}"/>
              </a:ext>
            </a:extLst>
          </p:cNvPr>
          <p:cNvSpPr>
            <a:spLocks noGrp="1"/>
          </p:cNvSpPr>
          <p:nvPr>
            <p:ph type="title"/>
          </p:nvPr>
        </p:nvSpPr>
        <p:spPr>
          <a:xfrm>
            <a:off x="594360" y="764373"/>
            <a:ext cx="7955280" cy="1293028"/>
          </a:xfrm>
        </p:spPr>
        <p:txBody>
          <a:bodyPr>
            <a:normAutofit/>
          </a:bodyPr>
          <a:lstStyle/>
          <a:p>
            <a:r>
              <a:rPr lang="en-US" sz="3600" dirty="0"/>
              <a:t>3. How did God prosper him?</a:t>
            </a:r>
            <a:endParaRPr sz="3500" dirty="0"/>
          </a:p>
        </p:txBody>
      </p:sp>
      <p:sp>
        <p:nvSpPr>
          <p:cNvPr id="3" name="Content Placeholder 2">
            <a:extLst>
              <a:ext uri="{FF2B5EF4-FFF2-40B4-BE49-F238E27FC236}">
                <a16:creationId xmlns:a16="http://schemas.microsoft.com/office/drawing/2014/main" id="{C3326524-DB5E-D146-9BE7-A31FC2DC14AB}"/>
              </a:ext>
            </a:extLst>
          </p:cNvPr>
          <p:cNvSpPr>
            <a:spLocks noGrp="1"/>
          </p:cNvSpPr>
          <p:nvPr>
            <p:ph sz="half" idx="1"/>
          </p:nvPr>
        </p:nvSpPr>
        <p:spPr>
          <a:xfrm>
            <a:off x="594360" y="2057401"/>
            <a:ext cx="3910579" cy="4335903"/>
          </a:xfrm>
        </p:spPr>
        <p:txBody>
          <a:bodyPr>
            <a:noAutofit/>
          </a:bodyPr>
          <a:lstStyle/>
          <a:p>
            <a:r>
              <a:rPr lang="en-US" sz="2800" dirty="0"/>
              <a:t>Genesis 31:7-9, 42</a:t>
            </a:r>
          </a:p>
          <a:p>
            <a:r>
              <a:rPr lang="en-US" sz="2800" dirty="0"/>
              <a:t>If he said thus, The speckled shall be thy wages; then all the cattle bare speckled: and if he said thus, The ringstraked shall be thy hire; then bare all the cattle ringstraked.</a:t>
            </a:r>
          </a:p>
        </p:txBody>
      </p:sp>
      <p:pic>
        <p:nvPicPr>
          <p:cNvPr id="6146" name="Picture 2" descr="What does Genesis 30:40 mean? | Bible Art">
            <a:extLst>
              <a:ext uri="{FF2B5EF4-FFF2-40B4-BE49-F238E27FC236}">
                <a16:creationId xmlns:a16="http://schemas.microsoft.com/office/drawing/2014/main" id="{F4EF7589-08E1-99E3-2C25-483D694F756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946650" y="2355056"/>
            <a:ext cx="3740150" cy="3740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9100149"/>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C4220D"/>
      </a:accent1>
      <a:accent2>
        <a:srgbClr val="EB7712"/>
      </a:accent2>
      <a:accent3>
        <a:srgbClr val="ECBD31"/>
      </a:accent3>
      <a:accent4>
        <a:srgbClr val="92CE4A"/>
      </a:accent4>
      <a:accent5>
        <a:srgbClr val="50CFB4"/>
      </a:accent5>
      <a:accent6>
        <a:srgbClr val="0D8EC5"/>
      </a:accent6>
      <a:hlink>
        <a:srgbClr val="EA5A0C"/>
      </a:hlink>
      <a:folHlink>
        <a:srgbClr val="F09D3A"/>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FE1EB5C7-81A8-4CBA-AE6E-B3BF73DC389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Vapor Trail</Template>
  <TotalTime>886</TotalTime>
  <Words>2802</Words>
  <Application>Microsoft Office PowerPoint</Application>
  <PresentationFormat>On-screen Show (4:3)</PresentationFormat>
  <Paragraphs>220</Paragraphs>
  <Slides>65</Slides>
  <Notes>43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65</vt:i4>
      </vt:variant>
    </vt:vector>
  </HeadingPairs>
  <TitlesOfParts>
    <vt:vector size="70" baseType="lpstr">
      <vt:lpstr>Arial</vt:lpstr>
      <vt:lpstr>Calibri</vt:lpstr>
      <vt:lpstr>Century Gothic</vt:lpstr>
      <vt:lpstr>Impact</vt:lpstr>
      <vt:lpstr>Vapor Trail</vt:lpstr>
      <vt:lpstr>PowerPoint Presentation</vt:lpstr>
      <vt:lpstr>PowerPoint Presentation</vt:lpstr>
      <vt:lpstr>Old Testament History:  Jacob and the Angel</vt:lpstr>
      <vt:lpstr>1. How long was Jacob with his Uncle Laban?</vt:lpstr>
      <vt:lpstr>2. Was his service an easy one? </vt:lpstr>
      <vt:lpstr>2. Was his service an easy one? </vt:lpstr>
      <vt:lpstr>2. Was his service an easy one? </vt:lpstr>
      <vt:lpstr>3. How did God prosper him?</vt:lpstr>
      <vt:lpstr>3. How did God prosper him?</vt:lpstr>
      <vt:lpstr>3. How did God prosper him?</vt:lpstr>
      <vt:lpstr>3. How did God prosper him?</vt:lpstr>
      <vt:lpstr>Science Catching Up to Scripture</vt:lpstr>
      <vt:lpstr>Science Catching Up to Scripture</vt:lpstr>
      <vt:lpstr>Science Catching Up to Scripture</vt:lpstr>
      <vt:lpstr>Science Catching Up to Scripture</vt:lpstr>
      <vt:lpstr>Science Catching Up to Scripture</vt:lpstr>
      <vt:lpstr>Science Catching Up to Scripture</vt:lpstr>
      <vt:lpstr>Science Catching Up to Scripture</vt:lpstr>
      <vt:lpstr>Science Catching Up to Scripture</vt:lpstr>
      <vt:lpstr>4. When Jacob fled from Laban, how did the Lord interpose to protect him from Laban’s wrath? </vt:lpstr>
      <vt:lpstr>5. As Jacob went on his way, who met him?</vt:lpstr>
      <vt:lpstr>6. What did Jacob say, and what did he call the place?</vt:lpstr>
      <vt:lpstr>7. For what purpose are angels sent to earth? </vt:lpstr>
      <vt:lpstr>8. What message did Jacob send to Esau? </vt:lpstr>
      <vt:lpstr>8. What message did Jacob send to Esau? </vt:lpstr>
      <vt:lpstr>8. What message did Jacob send to Esau? </vt:lpstr>
      <vt:lpstr>9. What news did the messengers bring back?</vt:lpstr>
      <vt:lpstr>10.How was Jacob affected by this news?</vt:lpstr>
      <vt:lpstr>11.What good reason had Jacob for fearing Esau? </vt:lpstr>
      <vt:lpstr>12.What prayer for deliverance did he make? </vt:lpstr>
      <vt:lpstr>12.What prayer for deliverance did he make? </vt:lpstr>
      <vt:lpstr>12.What prayer for deliverance did he make? </vt:lpstr>
      <vt:lpstr>12.What prayer for deliverance did he make? </vt:lpstr>
      <vt:lpstr>13. What precautions did he take for safety?</vt:lpstr>
      <vt:lpstr>13. What precautions did he take for safety?</vt:lpstr>
      <vt:lpstr>13. What precautions did he take for safety?</vt:lpstr>
      <vt:lpstr>13. What precautions did he take for safety?</vt:lpstr>
      <vt:lpstr>13. What precautions did he take for safety?</vt:lpstr>
      <vt:lpstr>13. What precautions did he take for safety?</vt:lpstr>
      <vt:lpstr>13. What precautions did he take for safety?</vt:lpstr>
      <vt:lpstr>13. What precautions did he take for safety?</vt:lpstr>
      <vt:lpstr>13. What precautions did he take for safety?</vt:lpstr>
      <vt:lpstr>13. What precautions did he take for safety?</vt:lpstr>
      <vt:lpstr>13. What precautions did he take for safety?</vt:lpstr>
      <vt:lpstr>14.When Jacob was left alone who encountered him?</vt:lpstr>
      <vt:lpstr>16.Who was it that was wrestling with him?</vt:lpstr>
      <vt:lpstr>16.Who was it that was wrestling with him?</vt:lpstr>
      <vt:lpstr>17.What act opened Jacob’s eyes as to the real nature of his antagonist?</vt:lpstr>
      <vt:lpstr>18.What did the Lord then say? </vt:lpstr>
      <vt:lpstr>19.What may we conclude from this? </vt:lpstr>
      <vt:lpstr>20.What reply did Jacob make to the Lord’s request?</vt:lpstr>
      <vt:lpstr>21.How urgent was Jacob’s plea?</vt:lpstr>
      <vt:lpstr>22.Why was Jacob so urgent at this time?</vt:lpstr>
      <vt:lpstr>23.What evidence did he finally receive that his prayer was successful?</vt:lpstr>
      <vt:lpstr>23.What evidence did he finally receive that his prayer was successful?</vt:lpstr>
      <vt:lpstr>24.What was involved in this blessing?</vt:lpstr>
      <vt:lpstr>25.Into what condition do sinners usually come before obtaining pardon?</vt:lpstr>
      <vt:lpstr>25.Into what condition do sinners usually come before obtaining pardon?</vt:lpstr>
      <vt:lpstr>26.What further evidence did he have that he had prevailed with God and with men?</vt:lpstr>
      <vt:lpstr>27.What exhortation is given us from this case? </vt:lpstr>
      <vt:lpstr>28.Of what time in the history of the people of God was this experience of Jacob a figure?</vt:lpstr>
      <vt:lpstr>28.Of what time in the history of the people of God was this experience of Jacob a figure?</vt:lpstr>
      <vt:lpstr>29.What will be granted to all those who finally prevail? </vt:lpstr>
      <vt:lpstr>Thank You &amp;</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Thylacat</dc:creator>
  <cp:keywords/>
  <dc:description>generated using python-pptx</dc:description>
  <cp:lastModifiedBy>gabby young</cp:lastModifiedBy>
  <cp:revision>8</cp:revision>
  <dcterms:created xsi:type="dcterms:W3CDTF">2013-01-27T09:14:16Z</dcterms:created>
  <dcterms:modified xsi:type="dcterms:W3CDTF">2025-10-25T04:52:31Z</dcterms:modified>
  <cp:category/>
</cp:coreProperties>
</file>