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393" r:id="rId4"/>
  </p:sldMasterIdLst>
  <p:notesMasterIdLst>
    <p:notesMasterId r:id="rId78"/>
  </p:notesMasterIdLst>
  <p:handoutMasterIdLst>
    <p:handoutMasterId r:id="rId79"/>
  </p:handoutMasterIdLst>
  <p:sldIdLst>
    <p:sldId id="1519" r:id="rId5"/>
    <p:sldId id="1752" r:id="rId6"/>
    <p:sldId id="1753" r:id="rId7"/>
    <p:sldId id="1755" r:id="rId8"/>
    <p:sldId id="1758" r:id="rId9"/>
    <p:sldId id="1759" r:id="rId10"/>
    <p:sldId id="1823" r:id="rId11"/>
    <p:sldId id="1760" r:id="rId12"/>
    <p:sldId id="1761" r:id="rId13"/>
    <p:sldId id="1762" r:id="rId14"/>
    <p:sldId id="1763" r:id="rId15"/>
    <p:sldId id="1764" r:id="rId16"/>
    <p:sldId id="1765" r:id="rId17"/>
    <p:sldId id="1766" r:id="rId18"/>
    <p:sldId id="1767" r:id="rId19"/>
    <p:sldId id="1768" r:id="rId20"/>
    <p:sldId id="1769" r:id="rId21"/>
    <p:sldId id="1770" r:id="rId22"/>
    <p:sldId id="1771" r:id="rId23"/>
    <p:sldId id="1772" r:id="rId24"/>
    <p:sldId id="1773" r:id="rId25"/>
    <p:sldId id="1774" r:id="rId26"/>
    <p:sldId id="1775" r:id="rId27"/>
    <p:sldId id="1776" r:id="rId28"/>
    <p:sldId id="1777" r:id="rId29"/>
    <p:sldId id="1778" r:id="rId30"/>
    <p:sldId id="1779" r:id="rId31"/>
    <p:sldId id="1780" r:id="rId32"/>
    <p:sldId id="1782" r:id="rId33"/>
    <p:sldId id="1781" r:id="rId34"/>
    <p:sldId id="1783" r:id="rId35"/>
    <p:sldId id="1784" r:id="rId36"/>
    <p:sldId id="1785" r:id="rId37"/>
    <p:sldId id="1786" r:id="rId38"/>
    <p:sldId id="1788" r:id="rId39"/>
    <p:sldId id="1789" r:id="rId40"/>
    <p:sldId id="1787" r:id="rId41"/>
    <p:sldId id="1790" r:id="rId42"/>
    <p:sldId id="1792" r:id="rId43"/>
    <p:sldId id="1791" r:id="rId44"/>
    <p:sldId id="1793" r:id="rId45"/>
    <p:sldId id="1794" r:id="rId46"/>
    <p:sldId id="1795" r:id="rId47"/>
    <p:sldId id="1796" r:id="rId48"/>
    <p:sldId id="1797" r:id="rId49"/>
    <p:sldId id="1798" r:id="rId50"/>
    <p:sldId id="1799" r:id="rId51"/>
    <p:sldId id="1800" r:id="rId52"/>
    <p:sldId id="1801" r:id="rId53"/>
    <p:sldId id="1802" r:id="rId54"/>
    <p:sldId id="1803" r:id="rId55"/>
    <p:sldId id="1805" r:id="rId56"/>
    <p:sldId id="1804" r:id="rId57"/>
    <p:sldId id="1806" r:id="rId58"/>
    <p:sldId id="1807" r:id="rId59"/>
    <p:sldId id="1808" r:id="rId60"/>
    <p:sldId id="1809" r:id="rId61"/>
    <p:sldId id="1810" r:id="rId62"/>
    <p:sldId id="1811" r:id="rId63"/>
    <p:sldId id="1824" r:id="rId64"/>
    <p:sldId id="1812" r:id="rId65"/>
    <p:sldId id="1813" r:id="rId66"/>
    <p:sldId id="1814" r:id="rId67"/>
    <p:sldId id="1815" r:id="rId68"/>
    <p:sldId id="1816" r:id="rId69"/>
    <p:sldId id="1817" r:id="rId70"/>
    <p:sldId id="1818" r:id="rId71"/>
    <p:sldId id="1819" r:id="rId72"/>
    <p:sldId id="1820" r:id="rId73"/>
    <p:sldId id="1821" r:id="rId74"/>
    <p:sldId id="1822" r:id="rId75"/>
    <p:sldId id="1521" r:id="rId76"/>
    <p:sldId id="1511" r:id="rId77"/>
  </p:sldIdLst>
  <p:sldSz cx="12192000" cy="6858000"/>
  <p:notesSz cx="6953250" cy="923925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tin Carmichael" initials="MC" lastIdx="1" clrIdx="0">
    <p:extLst>
      <p:ext uri="{19B8F6BF-5375-455C-9EA6-DF929625EA0E}">
        <p15:presenceInfo xmlns:p15="http://schemas.microsoft.com/office/powerpoint/2012/main" userId="670bd2a1a84c66f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5AB63"/>
    <a:srgbClr val="D3AA6C"/>
    <a:srgbClr val="ECF0EC"/>
    <a:srgbClr val="B2C3CB"/>
    <a:srgbClr val="468EB9"/>
    <a:srgbClr val="EAD8C0"/>
    <a:srgbClr val="121317"/>
    <a:srgbClr val="FFF8CA"/>
    <a:srgbClr val="132E39"/>
    <a:srgbClr val="CCE4F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940675A-B579-460E-94D1-54222C63F5D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015" autoAdjust="0"/>
    <p:restoredTop sz="90533" autoAdjust="0"/>
  </p:normalViewPr>
  <p:slideViewPr>
    <p:cSldViewPr snapToGrid="0">
      <p:cViewPr>
        <p:scale>
          <a:sx n="50" d="100"/>
          <a:sy n="50" d="100"/>
        </p:scale>
        <p:origin x="1661" y="638"/>
      </p:cViewPr>
      <p:guideLst/>
    </p:cSldViewPr>
  </p:slid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slide" Target="slides/slide72.xml"/><Relationship Id="rId84" Type="http://schemas.openxmlformats.org/officeDocument/2006/relationships/tableStyles" Target="tableStyles.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handoutMaster" Target="handoutMasters/handoutMaster1.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notesMaster" Target="notesMasters/notesMaster1.xml"/><Relationship Id="rId8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commentAuthors" Target="commentAuthor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4198972-73C8-9327-0850-18A64251345A}"/>
              </a:ext>
            </a:extLst>
          </p:cNvPr>
          <p:cNvSpPr>
            <a:spLocks noGrp="1"/>
          </p:cNvSpPr>
          <p:nvPr>
            <p:ph type="hdr" sz="quarter"/>
          </p:nvPr>
        </p:nvSpPr>
        <p:spPr>
          <a:xfrm>
            <a:off x="0" y="0"/>
            <a:ext cx="3013075" cy="463567"/>
          </a:xfrm>
          <a:prstGeom prst="rect">
            <a:avLst/>
          </a:prstGeom>
        </p:spPr>
        <p:txBody>
          <a:bodyPr vert="horz" lIns="92528" tIns="46264" rIns="92528" bIns="46264"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55A2EB-01C3-20E0-FF45-07CCC86724F5}"/>
              </a:ext>
            </a:extLst>
          </p:cNvPr>
          <p:cNvSpPr>
            <a:spLocks noGrp="1"/>
          </p:cNvSpPr>
          <p:nvPr>
            <p:ph type="dt" sz="quarter" idx="1"/>
          </p:nvPr>
        </p:nvSpPr>
        <p:spPr>
          <a:xfrm>
            <a:off x="3938566" y="0"/>
            <a:ext cx="3013075" cy="463567"/>
          </a:xfrm>
          <a:prstGeom prst="rect">
            <a:avLst/>
          </a:prstGeom>
        </p:spPr>
        <p:txBody>
          <a:bodyPr vert="horz" lIns="92528" tIns="46264" rIns="92528" bIns="46264" rtlCol="0"/>
          <a:lstStyle>
            <a:lvl1pPr algn="r">
              <a:defRPr sz="1200"/>
            </a:lvl1pPr>
          </a:lstStyle>
          <a:p>
            <a:fld id="{D5D1EC30-5B0B-48D0-A1A8-66A96720DF24}" type="datetimeFigureOut">
              <a:rPr lang="en-US" smtClean="0"/>
              <a:t>7/8/2026</a:t>
            </a:fld>
            <a:endParaRPr lang="en-US" dirty="0"/>
          </a:p>
        </p:txBody>
      </p:sp>
      <p:sp>
        <p:nvSpPr>
          <p:cNvPr id="4" name="Footer Placeholder 3">
            <a:extLst>
              <a:ext uri="{FF2B5EF4-FFF2-40B4-BE49-F238E27FC236}">
                <a16:creationId xmlns:a16="http://schemas.microsoft.com/office/drawing/2014/main" id="{91C50A84-CDF8-9D1C-7599-D1B543581C0F}"/>
              </a:ext>
            </a:extLst>
          </p:cNvPr>
          <p:cNvSpPr>
            <a:spLocks noGrp="1"/>
          </p:cNvSpPr>
          <p:nvPr>
            <p:ph type="ftr" sz="quarter" idx="2"/>
          </p:nvPr>
        </p:nvSpPr>
        <p:spPr>
          <a:xfrm>
            <a:off x="0" y="8775684"/>
            <a:ext cx="3013075" cy="463566"/>
          </a:xfrm>
          <a:prstGeom prst="rect">
            <a:avLst/>
          </a:prstGeom>
        </p:spPr>
        <p:txBody>
          <a:bodyPr vert="horz" lIns="92528" tIns="46264" rIns="92528" bIns="46264"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BAAFBD2-1F7B-DB18-5994-6D22C6743F9C}"/>
              </a:ext>
            </a:extLst>
          </p:cNvPr>
          <p:cNvSpPr>
            <a:spLocks noGrp="1"/>
          </p:cNvSpPr>
          <p:nvPr>
            <p:ph type="sldNum" sz="quarter" idx="3"/>
          </p:nvPr>
        </p:nvSpPr>
        <p:spPr>
          <a:xfrm>
            <a:off x="3938566" y="8775684"/>
            <a:ext cx="3013075" cy="463566"/>
          </a:xfrm>
          <a:prstGeom prst="rect">
            <a:avLst/>
          </a:prstGeom>
        </p:spPr>
        <p:txBody>
          <a:bodyPr vert="horz" lIns="92528" tIns="46264" rIns="92528" bIns="46264" rtlCol="0" anchor="b"/>
          <a:lstStyle>
            <a:lvl1pPr algn="r">
              <a:defRPr sz="1200"/>
            </a:lvl1pPr>
          </a:lstStyle>
          <a:p>
            <a:fld id="{2B8FBFCE-2205-4B9C-81E5-532E0690D8C1}" type="slidenum">
              <a:rPr lang="en-US" smtClean="0"/>
              <a:t>‹#›</a:t>
            </a:fld>
            <a:endParaRPr lang="en-US" dirty="0"/>
          </a:p>
        </p:txBody>
      </p:sp>
    </p:spTree>
    <p:extLst>
      <p:ext uri="{BB962C8B-B14F-4D97-AF65-F5344CB8AC3E}">
        <p14:creationId xmlns:p14="http://schemas.microsoft.com/office/powerpoint/2010/main" val="11787311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075" cy="463567"/>
          </a:xfrm>
          <a:prstGeom prst="rect">
            <a:avLst/>
          </a:prstGeom>
        </p:spPr>
        <p:txBody>
          <a:bodyPr vert="horz" lIns="92528" tIns="46264" rIns="92528" bIns="46264" rtlCol="0"/>
          <a:lstStyle>
            <a:lvl1pPr algn="l">
              <a:defRPr sz="1200"/>
            </a:lvl1pPr>
          </a:lstStyle>
          <a:p>
            <a:endParaRPr lang="en-US" dirty="0"/>
          </a:p>
        </p:txBody>
      </p:sp>
      <p:sp>
        <p:nvSpPr>
          <p:cNvPr id="3" name="Date Placeholder 2"/>
          <p:cNvSpPr>
            <a:spLocks noGrp="1"/>
          </p:cNvSpPr>
          <p:nvPr>
            <p:ph type="dt" idx="1"/>
          </p:nvPr>
        </p:nvSpPr>
        <p:spPr>
          <a:xfrm>
            <a:off x="3938566" y="0"/>
            <a:ext cx="3013075" cy="463567"/>
          </a:xfrm>
          <a:prstGeom prst="rect">
            <a:avLst/>
          </a:prstGeom>
        </p:spPr>
        <p:txBody>
          <a:bodyPr vert="horz" lIns="92528" tIns="46264" rIns="92528" bIns="46264" rtlCol="0"/>
          <a:lstStyle>
            <a:lvl1pPr algn="r">
              <a:defRPr sz="1200"/>
            </a:lvl1pPr>
          </a:lstStyle>
          <a:p>
            <a:fld id="{69F68A4D-42A7-45F7-9930-00E8DCB48D7E}" type="datetimeFigureOut">
              <a:rPr lang="en-US" smtClean="0"/>
              <a:t>7/8/2026</a:t>
            </a:fld>
            <a:endParaRPr lang="en-US" dirty="0"/>
          </a:p>
        </p:txBody>
      </p:sp>
      <p:sp>
        <p:nvSpPr>
          <p:cNvPr id="4" name="Slide Image Placeholder 3"/>
          <p:cNvSpPr>
            <a:spLocks noGrp="1" noRot="1" noChangeAspect="1"/>
          </p:cNvSpPr>
          <p:nvPr>
            <p:ph type="sldImg" idx="2"/>
          </p:nvPr>
        </p:nvSpPr>
        <p:spPr>
          <a:xfrm>
            <a:off x="703263" y="1154113"/>
            <a:ext cx="5546725" cy="3119437"/>
          </a:xfrm>
          <a:prstGeom prst="rect">
            <a:avLst/>
          </a:prstGeom>
          <a:noFill/>
          <a:ln w="12700">
            <a:solidFill>
              <a:prstClr val="black"/>
            </a:solidFill>
          </a:ln>
        </p:spPr>
        <p:txBody>
          <a:bodyPr vert="horz" lIns="92528" tIns="46264" rIns="92528" bIns="46264" rtlCol="0" anchor="ctr"/>
          <a:lstStyle/>
          <a:p>
            <a:endParaRPr lang="en-US" dirty="0"/>
          </a:p>
        </p:txBody>
      </p:sp>
      <p:sp>
        <p:nvSpPr>
          <p:cNvPr id="5" name="Notes Placeholder 4"/>
          <p:cNvSpPr>
            <a:spLocks noGrp="1"/>
          </p:cNvSpPr>
          <p:nvPr>
            <p:ph type="body" sz="quarter" idx="3"/>
          </p:nvPr>
        </p:nvSpPr>
        <p:spPr>
          <a:xfrm>
            <a:off x="695325" y="4446389"/>
            <a:ext cx="5562600" cy="3637955"/>
          </a:xfrm>
          <a:prstGeom prst="rect">
            <a:avLst/>
          </a:prstGeom>
        </p:spPr>
        <p:txBody>
          <a:bodyPr vert="horz" lIns="92528" tIns="46264" rIns="92528" bIns="4626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5684"/>
            <a:ext cx="3013075" cy="463566"/>
          </a:xfrm>
          <a:prstGeom prst="rect">
            <a:avLst/>
          </a:prstGeom>
        </p:spPr>
        <p:txBody>
          <a:bodyPr vert="horz" lIns="92528" tIns="46264" rIns="92528" bIns="46264"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38566" y="8775684"/>
            <a:ext cx="3013075" cy="463566"/>
          </a:xfrm>
          <a:prstGeom prst="rect">
            <a:avLst/>
          </a:prstGeom>
        </p:spPr>
        <p:txBody>
          <a:bodyPr vert="horz" lIns="92528" tIns="46264" rIns="92528" bIns="46264" rtlCol="0" anchor="b"/>
          <a:lstStyle>
            <a:lvl1pPr algn="r">
              <a:defRPr sz="1200"/>
            </a:lvl1pPr>
          </a:lstStyle>
          <a:p>
            <a:fld id="{BFDD6F49-EBB7-4CCF-97A8-E526BB28BB69}" type="slidenum">
              <a:rPr lang="en-US" smtClean="0"/>
              <a:t>‹#›</a:t>
            </a:fld>
            <a:endParaRPr lang="en-US" dirty="0"/>
          </a:p>
        </p:txBody>
      </p:sp>
    </p:spTree>
    <p:extLst>
      <p:ext uri="{BB962C8B-B14F-4D97-AF65-F5344CB8AC3E}">
        <p14:creationId xmlns:p14="http://schemas.microsoft.com/office/powerpoint/2010/main" val="27871936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DD6F49-EBB7-4CCF-97A8-E526BB28BB69}" type="slidenum">
              <a:rPr lang="en-US" smtClean="0"/>
              <a:t>10</a:t>
            </a:fld>
            <a:endParaRPr lang="en-US" dirty="0"/>
          </a:p>
        </p:txBody>
      </p:sp>
    </p:spTree>
    <p:extLst>
      <p:ext uri="{BB962C8B-B14F-4D97-AF65-F5344CB8AC3E}">
        <p14:creationId xmlns:p14="http://schemas.microsoft.com/office/powerpoint/2010/main" val="41091798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523F46-B184-2B43-0D58-1AAEFC5EC2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87A681-C66F-691C-EF77-FD46CE26FA1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E10029-7785-14C6-1757-60B1791EBB8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3685453-81BA-8008-BE55-FDEADDEE5D01}"/>
              </a:ext>
            </a:extLst>
          </p:cNvPr>
          <p:cNvSpPr>
            <a:spLocks noGrp="1"/>
          </p:cNvSpPr>
          <p:nvPr>
            <p:ph type="sldNum" sz="quarter" idx="5"/>
          </p:nvPr>
        </p:nvSpPr>
        <p:spPr/>
        <p:txBody>
          <a:bodyPr/>
          <a:lstStyle/>
          <a:p>
            <a:fld id="{BFDD6F49-EBB7-4CCF-97A8-E526BB28BB69}" type="slidenum">
              <a:rPr lang="en-US" smtClean="0"/>
              <a:t>24</a:t>
            </a:fld>
            <a:endParaRPr lang="en-US" dirty="0"/>
          </a:p>
        </p:txBody>
      </p:sp>
    </p:spTree>
    <p:extLst>
      <p:ext uri="{BB962C8B-B14F-4D97-AF65-F5344CB8AC3E}">
        <p14:creationId xmlns:p14="http://schemas.microsoft.com/office/powerpoint/2010/main" val="30228478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9F7218-5001-3F2B-9758-7244A2A69D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81C71D-50E3-5FA9-FF89-4854FE9B6B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EAFEDE4-957A-F776-D6F4-364D22D68B8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71752F6-56FF-6B69-4112-A2E287A1A95F}"/>
              </a:ext>
            </a:extLst>
          </p:cNvPr>
          <p:cNvSpPr>
            <a:spLocks noGrp="1"/>
          </p:cNvSpPr>
          <p:nvPr>
            <p:ph type="sldNum" sz="quarter" idx="5"/>
          </p:nvPr>
        </p:nvSpPr>
        <p:spPr/>
        <p:txBody>
          <a:bodyPr/>
          <a:lstStyle/>
          <a:p>
            <a:fld id="{BFDD6F49-EBB7-4CCF-97A8-E526BB28BB69}" type="slidenum">
              <a:rPr lang="en-US" smtClean="0"/>
              <a:t>26</a:t>
            </a:fld>
            <a:endParaRPr lang="en-US" dirty="0"/>
          </a:p>
        </p:txBody>
      </p:sp>
    </p:spTree>
    <p:extLst>
      <p:ext uri="{BB962C8B-B14F-4D97-AF65-F5344CB8AC3E}">
        <p14:creationId xmlns:p14="http://schemas.microsoft.com/office/powerpoint/2010/main" val="31051329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E855BF-E12B-7921-9C9B-E4B201D809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365E0B-20C3-C75D-1015-3EDBC9308E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8D2577-E63B-EAE3-ED7B-75BD5300647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52BABC9-0325-5823-F017-20B93E051F03}"/>
              </a:ext>
            </a:extLst>
          </p:cNvPr>
          <p:cNvSpPr>
            <a:spLocks noGrp="1"/>
          </p:cNvSpPr>
          <p:nvPr>
            <p:ph type="sldNum" sz="quarter" idx="5"/>
          </p:nvPr>
        </p:nvSpPr>
        <p:spPr/>
        <p:txBody>
          <a:bodyPr/>
          <a:lstStyle/>
          <a:p>
            <a:fld id="{BFDD6F49-EBB7-4CCF-97A8-E526BB28BB69}" type="slidenum">
              <a:rPr lang="en-US" smtClean="0"/>
              <a:t>28</a:t>
            </a:fld>
            <a:endParaRPr lang="en-US" dirty="0"/>
          </a:p>
        </p:txBody>
      </p:sp>
    </p:spTree>
    <p:extLst>
      <p:ext uri="{BB962C8B-B14F-4D97-AF65-F5344CB8AC3E}">
        <p14:creationId xmlns:p14="http://schemas.microsoft.com/office/powerpoint/2010/main" val="15662217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B11293-7414-C2F3-9983-7C82BAAAA8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60ECB9-9B11-213A-0DAF-ADBF204635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16008E-831F-C5CF-734D-FC59B581C40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BB2BE59-5C57-CB91-B0AC-1D842426FF7F}"/>
              </a:ext>
            </a:extLst>
          </p:cNvPr>
          <p:cNvSpPr>
            <a:spLocks noGrp="1"/>
          </p:cNvSpPr>
          <p:nvPr>
            <p:ph type="sldNum" sz="quarter" idx="5"/>
          </p:nvPr>
        </p:nvSpPr>
        <p:spPr/>
        <p:txBody>
          <a:bodyPr/>
          <a:lstStyle/>
          <a:p>
            <a:fld id="{BFDD6F49-EBB7-4CCF-97A8-E526BB28BB69}" type="slidenum">
              <a:rPr lang="en-US" smtClean="0"/>
              <a:t>29</a:t>
            </a:fld>
            <a:endParaRPr lang="en-US" dirty="0"/>
          </a:p>
        </p:txBody>
      </p:sp>
    </p:spTree>
    <p:extLst>
      <p:ext uri="{BB962C8B-B14F-4D97-AF65-F5344CB8AC3E}">
        <p14:creationId xmlns:p14="http://schemas.microsoft.com/office/powerpoint/2010/main" val="26442137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3513D5-2E61-6661-4B1D-56F559E136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245158-ECE8-FEA3-AD34-2CA64A8C82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62D37DF-3CAF-0566-DF13-8C45768F342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C0F5C5F-0776-654C-8DFA-6EE5DCE9B0A0}"/>
              </a:ext>
            </a:extLst>
          </p:cNvPr>
          <p:cNvSpPr>
            <a:spLocks noGrp="1"/>
          </p:cNvSpPr>
          <p:nvPr>
            <p:ph type="sldNum" sz="quarter" idx="5"/>
          </p:nvPr>
        </p:nvSpPr>
        <p:spPr/>
        <p:txBody>
          <a:bodyPr/>
          <a:lstStyle/>
          <a:p>
            <a:fld id="{BFDD6F49-EBB7-4CCF-97A8-E526BB28BB69}" type="slidenum">
              <a:rPr lang="en-US" smtClean="0"/>
              <a:t>30</a:t>
            </a:fld>
            <a:endParaRPr lang="en-US" dirty="0"/>
          </a:p>
        </p:txBody>
      </p:sp>
    </p:spTree>
    <p:extLst>
      <p:ext uri="{BB962C8B-B14F-4D97-AF65-F5344CB8AC3E}">
        <p14:creationId xmlns:p14="http://schemas.microsoft.com/office/powerpoint/2010/main" val="12635498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89C76C-371E-47B1-CFCB-199CDA767B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5182DE-C999-AEE5-06A4-9FE3151B7EC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EB2655-3752-F08D-1F5F-BB43C7FC7B5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28BE000-BB6C-7AF8-92A0-E433AA081ACE}"/>
              </a:ext>
            </a:extLst>
          </p:cNvPr>
          <p:cNvSpPr>
            <a:spLocks noGrp="1"/>
          </p:cNvSpPr>
          <p:nvPr>
            <p:ph type="sldNum" sz="quarter" idx="5"/>
          </p:nvPr>
        </p:nvSpPr>
        <p:spPr/>
        <p:txBody>
          <a:bodyPr/>
          <a:lstStyle/>
          <a:p>
            <a:fld id="{BFDD6F49-EBB7-4CCF-97A8-E526BB28BB69}" type="slidenum">
              <a:rPr lang="en-US" smtClean="0"/>
              <a:t>32</a:t>
            </a:fld>
            <a:endParaRPr lang="en-US" dirty="0"/>
          </a:p>
        </p:txBody>
      </p:sp>
    </p:spTree>
    <p:extLst>
      <p:ext uri="{BB962C8B-B14F-4D97-AF65-F5344CB8AC3E}">
        <p14:creationId xmlns:p14="http://schemas.microsoft.com/office/powerpoint/2010/main" val="36864501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0EE2B9-0CF9-BBE7-1603-AADAC6D426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869DE1-106C-84D9-0081-97F1A89406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708C1C7-5C92-AADA-9C75-704EE245751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2210D2C-ABD9-03B3-3CC4-66AE87B91B6B}"/>
              </a:ext>
            </a:extLst>
          </p:cNvPr>
          <p:cNvSpPr>
            <a:spLocks noGrp="1"/>
          </p:cNvSpPr>
          <p:nvPr>
            <p:ph type="sldNum" sz="quarter" idx="5"/>
          </p:nvPr>
        </p:nvSpPr>
        <p:spPr/>
        <p:txBody>
          <a:bodyPr/>
          <a:lstStyle/>
          <a:p>
            <a:fld id="{BFDD6F49-EBB7-4CCF-97A8-E526BB28BB69}" type="slidenum">
              <a:rPr lang="en-US" smtClean="0"/>
              <a:t>34</a:t>
            </a:fld>
            <a:endParaRPr lang="en-US" dirty="0"/>
          </a:p>
        </p:txBody>
      </p:sp>
    </p:spTree>
    <p:extLst>
      <p:ext uri="{BB962C8B-B14F-4D97-AF65-F5344CB8AC3E}">
        <p14:creationId xmlns:p14="http://schemas.microsoft.com/office/powerpoint/2010/main" val="461470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9E361-7E68-2909-55A2-5FB9F94881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34D40F-C003-1330-DC4D-8CB9994800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17C218-4AE7-2F25-CF52-E637D6FA795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543C8D-504E-23A8-F23F-93906F9F1F52}"/>
              </a:ext>
            </a:extLst>
          </p:cNvPr>
          <p:cNvSpPr>
            <a:spLocks noGrp="1"/>
          </p:cNvSpPr>
          <p:nvPr>
            <p:ph type="sldNum" sz="quarter" idx="5"/>
          </p:nvPr>
        </p:nvSpPr>
        <p:spPr/>
        <p:txBody>
          <a:bodyPr/>
          <a:lstStyle/>
          <a:p>
            <a:fld id="{BFDD6F49-EBB7-4CCF-97A8-E526BB28BB69}" type="slidenum">
              <a:rPr lang="en-US" smtClean="0"/>
              <a:t>35</a:t>
            </a:fld>
            <a:endParaRPr lang="en-US" dirty="0"/>
          </a:p>
        </p:txBody>
      </p:sp>
    </p:spTree>
    <p:extLst>
      <p:ext uri="{BB962C8B-B14F-4D97-AF65-F5344CB8AC3E}">
        <p14:creationId xmlns:p14="http://schemas.microsoft.com/office/powerpoint/2010/main" val="34907754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39F688-EC11-FC9D-C8AF-08B249BEBB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12E361-239A-FA29-8B81-C3EC4823D0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DF4C1C-8130-91B2-4EFD-21430792F24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EA470B4-76EB-0CEE-2225-E58DA178A645}"/>
              </a:ext>
            </a:extLst>
          </p:cNvPr>
          <p:cNvSpPr>
            <a:spLocks noGrp="1"/>
          </p:cNvSpPr>
          <p:nvPr>
            <p:ph type="sldNum" sz="quarter" idx="5"/>
          </p:nvPr>
        </p:nvSpPr>
        <p:spPr/>
        <p:txBody>
          <a:bodyPr/>
          <a:lstStyle/>
          <a:p>
            <a:fld id="{BFDD6F49-EBB7-4CCF-97A8-E526BB28BB69}" type="slidenum">
              <a:rPr lang="en-US" smtClean="0"/>
              <a:t>36</a:t>
            </a:fld>
            <a:endParaRPr lang="en-US" dirty="0"/>
          </a:p>
        </p:txBody>
      </p:sp>
    </p:spTree>
    <p:extLst>
      <p:ext uri="{BB962C8B-B14F-4D97-AF65-F5344CB8AC3E}">
        <p14:creationId xmlns:p14="http://schemas.microsoft.com/office/powerpoint/2010/main" val="15126740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2E635D-D573-9237-0C1B-A02AE57813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FDAAC6-8CF2-8802-F124-1F2B9778A2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4B9DE62-4C13-1795-B8FD-4BE120D6DAC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C27A020-2D3A-7780-DB0C-CEF4A949DC62}"/>
              </a:ext>
            </a:extLst>
          </p:cNvPr>
          <p:cNvSpPr>
            <a:spLocks noGrp="1"/>
          </p:cNvSpPr>
          <p:nvPr>
            <p:ph type="sldNum" sz="quarter" idx="5"/>
          </p:nvPr>
        </p:nvSpPr>
        <p:spPr/>
        <p:txBody>
          <a:bodyPr/>
          <a:lstStyle/>
          <a:p>
            <a:fld id="{BFDD6F49-EBB7-4CCF-97A8-E526BB28BB69}" type="slidenum">
              <a:rPr lang="en-US" smtClean="0"/>
              <a:t>38</a:t>
            </a:fld>
            <a:endParaRPr lang="en-US" dirty="0"/>
          </a:p>
        </p:txBody>
      </p:sp>
    </p:spTree>
    <p:extLst>
      <p:ext uri="{BB962C8B-B14F-4D97-AF65-F5344CB8AC3E}">
        <p14:creationId xmlns:p14="http://schemas.microsoft.com/office/powerpoint/2010/main" val="35479461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99F390-F6B0-63B5-BA07-A7FCD59AC5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F521DB-D4D1-D039-CF47-ED21874408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A845F5-9EAA-6C23-75E8-5D1B29191F6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E258E49-7CAD-05F5-D2C5-527816A57266}"/>
              </a:ext>
            </a:extLst>
          </p:cNvPr>
          <p:cNvSpPr>
            <a:spLocks noGrp="1"/>
          </p:cNvSpPr>
          <p:nvPr>
            <p:ph type="sldNum" sz="quarter" idx="5"/>
          </p:nvPr>
        </p:nvSpPr>
        <p:spPr/>
        <p:txBody>
          <a:bodyPr/>
          <a:lstStyle/>
          <a:p>
            <a:fld id="{BFDD6F49-EBB7-4CCF-97A8-E526BB28BB69}" type="slidenum">
              <a:rPr lang="en-US" smtClean="0"/>
              <a:t>12</a:t>
            </a:fld>
            <a:endParaRPr lang="en-US" dirty="0"/>
          </a:p>
        </p:txBody>
      </p:sp>
    </p:spTree>
    <p:extLst>
      <p:ext uri="{BB962C8B-B14F-4D97-AF65-F5344CB8AC3E}">
        <p14:creationId xmlns:p14="http://schemas.microsoft.com/office/powerpoint/2010/main" val="10374008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C97228-B876-BFF1-2C6C-CF7B207476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152899-6347-8EBB-5D73-5943B08807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8A066A-00BE-B1A7-2280-B3DD6C8DF24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4303315-37B2-1C5B-0A64-81BD51702945}"/>
              </a:ext>
            </a:extLst>
          </p:cNvPr>
          <p:cNvSpPr>
            <a:spLocks noGrp="1"/>
          </p:cNvSpPr>
          <p:nvPr>
            <p:ph type="sldNum" sz="quarter" idx="5"/>
          </p:nvPr>
        </p:nvSpPr>
        <p:spPr/>
        <p:txBody>
          <a:bodyPr/>
          <a:lstStyle/>
          <a:p>
            <a:fld id="{BFDD6F49-EBB7-4CCF-97A8-E526BB28BB69}" type="slidenum">
              <a:rPr lang="en-US" smtClean="0"/>
              <a:t>40</a:t>
            </a:fld>
            <a:endParaRPr lang="en-US" dirty="0"/>
          </a:p>
        </p:txBody>
      </p:sp>
    </p:spTree>
    <p:extLst>
      <p:ext uri="{BB962C8B-B14F-4D97-AF65-F5344CB8AC3E}">
        <p14:creationId xmlns:p14="http://schemas.microsoft.com/office/powerpoint/2010/main" val="9196413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2BCF5A-F7BC-D7C8-B835-C17B41A49E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AE13A0-6C24-A7DA-FF01-63A1451A94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43EE3B-E97B-07A1-0B28-5205FBE1020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26291FA-E433-A71F-2A5B-EAF13124EADC}"/>
              </a:ext>
            </a:extLst>
          </p:cNvPr>
          <p:cNvSpPr>
            <a:spLocks noGrp="1"/>
          </p:cNvSpPr>
          <p:nvPr>
            <p:ph type="sldNum" sz="quarter" idx="5"/>
          </p:nvPr>
        </p:nvSpPr>
        <p:spPr/>
        <p:txBody>
          <a:bodyPr/>
          <a:lstStyle/>
          <a:p>
            <a:fld id="{BFDD6F49-EBB7-4CCF-97A8-E526BB28BB69}" type="slidenum">
              <a:rPr lang="en-US" smtClean="0"/>
              <a:t>41</a:t>
            </a:fld>
            <a:endParaRPr lang="en-US" dirty="0"/>
          </a:p>
        </p:txBody>
      </p:sp>
    </p:spTree>
    <p:extLst>
      <p:ext uri="{BB962C8B-B14F-4D97-AF65-F5344CB8AC3E}">
        <p14:creationId xmlns:p14="http://schemas.microsoft.com/office/powerpoint/2010/main" val="48762826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D68378-6DB2-A457-2E83-B9B3A236D8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67E0C0-7A5F-B736-FDC0-85F4B14FA5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14DDFBD-F213-A6AF-CC7F-3704FBDFB7B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63D3C70-8ED5-CC58-62C6-C399D38C8825}"/>
              </a:ext>
            </a:extLst>
          </p:cNvPr>
          <p:cNvSpPr>
            <a:spLocks noGrp="1"/>
          </p:cNvSpPr>
          <p:nvPr>
            <p:ph type="sldNum" sz="quarter" idx="5"/>
          </p:nvPr>
        </p:nvSpPr>
        <p:spPr/>
        <p:txBody>
          <a:bodyPr/>
          <a:lstStyle/>
          <a:p>
            <a:fld id="{BFDD6F49-EBB7-4CCF-97A8-E526BB28BB69}" type="slidenum">
              <a:rPr lang="en-US" smtClean="0"/>
              <a:t>43</a:t>
            </a:fld>
            <a:endParaRPr lang="en-US" dirty="0"/>
          </a:p>
        </p:txBody>
      </p:sp>
    </p:spTree>
    <p:extLst>
      <p:ext uri="{BB962C8B-B14F-4D97-AF65-F5344CB8AC3E}">
        <p14:creationId xmlns:p14="http://schemas.microsoft.com/office/powerpoint/2010/main" val="8922733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12DAFA-71F9-DCA4-C420-48A8C77B67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260A56-8640-5B98-07BB-8D0365A140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ADB8BA-958A-D3C7-98F1-7F198EA83A9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BFD1EAA-EF40-2838-8940-54F909CD37C4}"/>
              </a:ext>
            </a:extLst>
          </p:cNvPr>
          <p:cNvSpPr>
            <a:spLocks noGrp="1"/>
          </p:cNvSpPr>
          <p:nvPr>
            <p:ph type="sldNum" sz="quarter" idx="5"/>
          </p:nvPr>
        </p:nvSpPr>
        <p:spPr/>
        <p:txBody>
          <a:bodyPr/>
          <a:lstStyle/>
          <a:p>
            <a:fld id="{BFDD6F49-EBB7-4CCF-97A8-E526BB28BB69}" type="slidenum">
              <a:rPr lang="en-US" smtClean="0"/>
              <a:t>45</a:t>
            </a:fld>
            <a:endParaRPr lang="en-US" dirty="0"/>
          </a:p>
        </p:txBody>
      </p:sp>
    </p:spTree>
    <p:extLst>
      <p:ext uri="{BB962C8B-B14F-4D97-AF65-F5344CB8AC3E}">
        <p14:creationId xmlns:p14="http://schemas.microsoft.com/office/powerpoint/2010/main" val="409412697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237FAB-FA0E-2778-5A5B-433679ED63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774FD6-4A28-DCF7-8178-9420B41DBA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5868EF-D887-7A8B-09D4-63EEBC19489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47BC174-11A1-993F-1C66-42C9E9F7A6C8}"/>
              </a:ext>
            </a:extLst>
          </p:cNvPr>
          <p:cNvSpPr>
            <a:spLocks noGrp="1"/>
          </p:cNvSpPr>
          <p:nvPr>
            <p:ph type="sldNum" sz="quarter" idx="5"/>
          </p:nvPr>
        </p:nvSpPr>
        <p:spPr/>
        <p:txBody>
          <a:bodyPr/>
          <a:lstStyle/>
          <a:p>
            <a:fld id="{BFDD6F49-EBB7-4CCF-97A8-E526BB28BB69}" type="slidenum">
              <a:rPr lang="en-US" smtClean="0"/>
              <a:t>46</a:t>
            </a:fld>
            <a:endParaRPr lang="en-US" dirty="0"/>
          </a:p>
        </p:txBody>
      </p:sp>
    </p:spTree>
    <p:extLst>
      <p:ext uri="{BB962C8B-B14F-4D97-AF65-F5344CB8AC3E}">
        <p14:creationId xmlns:p14="http://schemas.microsoft.com/office/powerpoint/2010/main" val="22398842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F5D278-2F64-83F4-84ED-A3DA4F186D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80F204-CBD8-22F2-6293-D7B698C87E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C4382B-D454-3CF9-4D8A-7190C92733A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6533AAE-6280-B70E-72F6-7C3C2B9E2CC7}"/>
              </a:ext>
            </a:extLst>
          </p:cNvPr>
          <p:cNvSpPr>
            <a:spLocks noGrp="1"/>
          </p:cNvSpPr>
          <p:nvPr>
            <p:ph type="sldNum" sz="quarter" idx="5"/>
          </p:nvPr>
        </p:nvSpPr>
        <p:spPr/>
        <p:txBody>
          <a:bodyPr/>
          <a:lstStyle/>
          <a:p>
            <a:fld id="{BFDD6F49-EBB7-4CCF-97A8-E526BB28BB69}" type="slidenum">
              <a:rPr lang="en-US" smtClean="0"/>
              <a:t>48</a:t>
            </a:fld>
            <a:endParaRPr lang="en-US" dirty="0"/>
          </a:p>
        </p:txBody>
      </p:sp>
    </p:spTree>
    <p:extLst>
      <p:ext uri="{BB962C8B-B14F-4D97-AF65-F5344CB8AC3E}">
        <p14:creationId xmlns:p14="http://schemas.microsoft.com/office/powerpoint/2010/main" val="71146894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9195C4-D18D-F68D-A5F5-2E1BBCF4E4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3E7122-C35D-6385-95CA-6D7807FA3F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B7BD42-DCA1-9160-A0FD-DDD1284C277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A48AC3D-C12D-DF13-8A0A-4D2A00C5D1BB}"/>
              </a:ext>
            </a:extLst>
          </p:cNvPr>
          <p:cNvSpPr>
            <a:spLocks noGrp="1"/>
          </p:cNvSpPr>
          <p:nvPr>
            <p:ph type="sldNum" sz="quarter" idx="5"/>
          </p:nvPr>
        </p:nvSpPr>
        <p:spPr/>
        <p:txBody>
          <a:bodyPr/>
          <a:lstStyle/>
          <a:p>
            <a:fld id="{BFDD6F49-EBB7-4CCF-97A8-E526BB28BB69}" type="slidenum">
              <a:rPr lang="en-US" smtClean="0"/>
              <a:t>49</a:t>
            </a:fld>
            <a:endParaRPr lang="en-US" dirty="0"/>
          </a:p>
        </p:txBody>
      </p:sp>
    </p:spTree>
    <p:extLst>
      <p:ext uri="{BB962C8B-B14F-4D97-AF65-F5344CB8AC3E}">
        <p14:creationId xmlns:p14="http://schemas.microsoft.com/office/powerpoint/2010/main" val="107112955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59C2BE-01C6-BE66-1FD3-CC53BA16BA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6EA6B0-FCFD-28F9-A4D8-4085B8F0BD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E9080E-786F-AB9A-8AE3-C941EE93084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B4BFEBE-D088-4992-9379-CB4DCA3B92AE}"/>
              </a:ext>
            </a:extLst>
          </p:cNvPr>
          <p:cNvSpPr>
            <a:spLocks noGrp="1"/>
          </p:cNvSpPr>
          <p:nvPr>
            <p:ph type="sldNum" sz="quarter" idx="5"/>
          </p:nvPr>
        </p:nvSpPr>
        <p:spPr/>
        <p:txBody>
          <a:bodyPr/>
          <a:lstStyle/>
          <a:p>
            <a:fld id="{BFDD6F49-EBB7-4CCF-97A8-E526BB28BB69}" type="slidenum">
              <a:rPr lang="en-US" smtClean="0"/>
              <a:t>51</a:t>
            </a:fld>
            <a:endParaRPr lang="en-US" dirty="0"/>
          </a:p>
        </p:txBody>
      </p:sp>
    </p:spTree>
    <p:extLst>
      <p:ext uri="{BB962C8B-B14F-4D97-AF65-F5344CB8AC3E}">
        <p14:creationId xmlns:p14="http://schemas.microsoft.com/office/powerpoint/2010/main" val="31692702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11FA30-E394-32CB-315A-E5BCCD8370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0B8A95-6056-F1A6-EEFA-9F463DBF6A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C39CA2-E545-0A1F-D3D7-BDDC2960F4C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4AABAC0-180D-1029-4D88-CB6247686BE5}"/>
              </a:ext>
            </a:extLst>
          </p:cNvPr>
          <p:cNvSpPr>
            <a:spLocks noGrp="1"/>
          </p:cNvSpPr>
          <p:nvPr>
            <p:ph type="sldNum" sz="quarter" idx="5"/>
          </p:nvPr>
        </p:nvSpPr>
        <p:spPr/>
        <p:txBody>
          <a:bodyPr/>
          <a:lstStyle/>
          <a:p>
            <a:fld id="{BFDD6F49-EBB7-4CCF-97A8-E526BB28BB69}" type="slidenum">
              <a:rPr lang="en-US" smtClean="0"/>
              <a:t>52</a:t>
            </a:fld>
            <a:endParaRPr lang="en-US" dirty="0"/>
          </a:p>
        </p:txBody>
      </p:sp>
    </p:spTree>
    <p:extLst>
      <p:ext uri="{BB962C8B-B14F-4D97-AF65-F5344CB8AC3E}">
        <p14:creationId xmlns:p14="http://schemas.microsoft.com/office/powerpoint/2010/main" val="377542291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B38E30-E15C-34EE-70C9-EDBFA602E6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E700E3-F1B3-7BF8-0717-724D2859CE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887FD7-3169-5B47-7221-02B9691D4BB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65C4755-4D88-2E79-D2CC-11E37C9F8E72}"/>
              </a:ext>
            </a:extLst>
          </p:cNvPr>
          <p:cNvSpPr>
            <a:spLocks noGrp="1"/>
          </p:cNvSpPr>
          <p:nvPr>
            <p:ph type="sldNum" sz="quarter" idx="5"/>
          </p:nvPr>
        </p:nvSpPr>
        <p:spPr/>
        <p:txBody>
          <a:bodyPr/>
          <a:lstStyle/>
          <a:p>
            <a:fld id="{BFDD6F49-EBB7-4CCF-97A8-E526BB28BB69}" type="slidenum">
              <a:rPr lang="en-US" smtClean="0"/>
              <a:t>53</a:t>
            </a:fld>
            <a:endParaRPr lang="en-US" dirty="0"/>
          </a:p>
        </p:txBody>
      </p:sp>
    </p:spTree>
    <p:extLst>
      <p:ext uri="{BB962C8B-B14F-4D97-AF65-F5344CB8AC3E}">
        <p14:creationId xmlns:p14="http://schemas.microsoft.com/office/powerpoint/2010/main" val="32274644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1E0E37-73E6-4DF3-8B36-5304FC1FE8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8B22DD-C5A4-133F-FDD5-E3C41135F2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886D99A-2822-EB3D-C576-B1235080D98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CF1C424-E202-F46F-4761-615D69A36533}"/>
              </a:ext>
            </a:extLst>
          </p:cNvPr>
          <p:cNvSpPr>
            <a:spLocks noGrp="1"/>
          </p:cNvSpPr>
          <p:nvPr>
            <p:ph type="sldNum" sz="quarter" idx="5"/>
          </p:nvPr>
        </p:nvSpPr>
        <p:spPr/>
        <p:txBody>
          <a:bodyPr/>
          <a:lstStyle/>
          <a:p>
            <a:fld id="{BFDD6F49-EBB7-4CCF-97A8-E526BB28BB69}" type="slidenum">
              <a:rPr lang="en-US" smtClean="0"/>
              <a:t>13</a:t>
            </a:fld>
            <a:endParaRPr lang="en-US" dirty="0"/>
          </a:p>
        </p:txBody>
      </p:sp>
    </p:spTree>
    <p:extLst>
      <p:ext uri="{BB962C8B-B14F-4D97-AF65-F5344CB8AC3E}">
        <p14:creationId xmlns:p14="http://schemas.microsoft.com/office/powerpoint/2010/main" val="327483996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319E76-B6F3-D645-C011-3341212F0A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A90E04-186C-7D79-4E6B-03E202ECF6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FF04F2-9C52-7855-5E79-E30E3D75801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C444DF6-7505-7504-3FA8-759611191ACC}"/>
              </a:ext>
            </a:extLst>
          </p:cNvPr>
          <p:cNvSpPr>
            <a:spLocks noGrp="1"/>
          </p:cNvSpPr>
          <p:nvPr>
            <p:ph type="sldNum" sz="quarter" idx="5"/>
          </p:nvPr>
        </p:nvSpPr>
        <p:spPr/>
        <p:txBody>
          <a:bodyPr/>
          <a:lstStyle/>
          <a:p>
            <a:fld id="{BFDD6F49-EBB7-4CCF-97A8-E526BB28BB69}" type="slidenum">
              <a:rPr lang="en-US" smtClean="0"/>
              <a:t>55</a:t>
            </a:fld>
            <a:endParaRPr lang="en-US" dirty="0"/>
          </a:p>
        </p:txBody>
      </p:sp>
    </p:spTree>
    <p:extLst>
      <p:ext uri="{BB962C8B-B14F-4D97-AF65-F5344CB8AC3E}">
        <p14:creationId xmlns:p14="http://schemas.microsoft.com/office/powerpoint/2010/main" val="365319803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B654DD-712B-BCCB-AE3A-CECEF9EC47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50887A-D1CE-9D79-66C8-E4F5A170AD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C5A4C2-ACCB-4CB2-CE2A-A4A1684F06E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F83201E-A8C6-4B1A-70BD-47582C7F0DBA}"/>
              </a:ext>
            </a:extLst>
          </p:cNvPr>
          <p:cNvSpPr>
            <a:spLocks noGrp="1"/>
          </p:cNvSpPr>
          <p:nvPr>
            <p:ph type="sldNum" sz="quarter" idx="5"/>
          </p:nvPr>
        </p:nvSpPr>
        <p:spPr/>
        <p:txBody>
          <a:bodyPr/>
          <a:lstStyle/>
          <a:p>
            <a:fld id="{BFDD6F49-EBB7-4CCF-97A8-E526BB28BB69}" type="slidenum">
              <a:rPr lang="en-US" smtClean="0"/>
              <a:t>57</a:t>
            </a:fld>
            <a:endParaRPr lang="en-US" dirty="0"/>
          </a:p>
        </p:txBody>
      </p:sp>
    </p:spTree>
    <p:extLst>
      <p:ext uri="{BB962C8B-B14F-4D97-AF65-F5344CB8AC3E}">
        <p14:creationId xmlns:p14="http://schemas.microsoft.com/office/powerpoint/2010/main" val="411723852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DD6F49-EBB7-4CCF-97A8-E526BB28BB69}" type="slidenum">
              <a:rPr lang="en-US" smtClean="0"/>
              <a:t>59</a:t>
            </a:fld>
            <a:endParaRPr lang="en-US" dirty="0"/>
          </a:p>
        </p:txBody>
      </p:sp>
    </p:spTree>
    <p:extLst>
      <p:ext uri="{BB962C8B-B14F-4D97-AF65-F5344CB8AC3E}">
        <p14:creationId xmlns:p14="http://schemas.microsoft.com/office/powerpoint/2010/main" val="346825241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E313BE-C1C6-38FA-1B01-373D664D9F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D82CB7-6B9F-61D2-11C5-83F14982B8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F5F276-4D1D-97F1-640F-734E0B303E0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1271259-2513-4E4C-74B3-BAA08CFC2DD9}"/>
              </a:ext>
            </a:extLst>
          </p:cNvPr>
          <p:cNvSpPr>
            <a:spLocks noGrp="1"/>
          </p:cNvSpPr>
          <p:nvPr>
            <p:ph type="sldNum" sz="quarter" idx="5"/>
          </p:nvPr>
        </p:nvSpPr>
        <p:spPr/>
        <p:txBody>
          <a:bodyPr/>
          <a:lstStyle/>
          <a:p>
            <a:fld id="{BFDD6F49-EBB7-4CCF-97A8-E526BB28BB69}" type="slidenum">
              <a:rPr lang="en-US" smtClean="0"/>
              <a:t>67</a:t>
            </a:fld>
            <a:endParaRPr lang="en-US" dirty="0"/>
          </a:p>
        </p:txBody>
      </p:sp>
    </p:spTree>
    <p:extLst>
      <p:ext uri="{BB962C8B-B14F-4D97-AF65-F5344CB8AC3E}">
        <p14:creationId xmlns:p14="http://schemas.microsoft.com/office/powerpoint/2010/main" val="390674530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5B93EC-744C-3868-C685-F2021052FC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0908F9-3028-FBA2-6A9B-1352B9A7616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F6B716-4ECC-B50C-6517-D55629B4920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9D73C2C-4A77-081D-542E-0F3792C62EB7}"/>
              </a:ext>
            </a:extLst>
          </p:cNvPr>
          <p:cNvSpPr>
            <a:spLocks noGrp="1"/>
          </p:cNvSpPr>
          <p:nvPr>
            <p:ph type="sldNum" sz="quarter" idx="5"/>
          </p:nvPr>
        </p:nvSpPr>
        <p:spPr/>
        <p:txBody>
          <a:bodyPr/>
          <a:lstStyle/>
          <a:p>
            <a:fld id="{BFDD6F49-EBB7-4CCF-97A8-E526BB28BB69}" type="slidenum">
              <a:rPr lang="en-US" smtClean="0"/>
              <a:t>70</a:t>
            </a:fld>
            <a:endParaRPr lang="en-US" dirty="0"/>
          </a:p>
        </p:txBody>
      </p:sp>
    </p:spTree>
    <p:extLst>
      <p:ext uri="{BB962C8B-B14F-4D97-AF65-F5344CB8AC3E}">
        <p14:creationId xmlns:p14="http://schemas.microsoft.com/office/powerpoint/2010/main" val="358440684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DD6F49-EBB7-4CCF-97A8-E526BB28BB69}" type="slidenum">
              <a:rPr lang="en-US" smtClean="0"/>
              <a:t>72</a:t>
            </a:fld>
            <a:endParaRPr lang="en-US" dirty="0"/>
          </a:p>
        </p:txBody>
      </p:sp>
    </p:spTree>
    <p:extLst>
      <p:ext uri="{BB962C8B-B14F-4D97-AF65-F5344CB8AC3E}">
        <p14:creationId xmlns:p14="http://schemas.microsoft.com/office/powerpoint/2010/main" val="1774561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2F7C61-82A8-2B1A-08A8-042B8F9687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7C42C2-E720-C64A-05B1-EB71576469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7F6C5E-533D-F335-709F-47897B3AF1D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977B46B-00D0-1003-A8A4-933961C52CD4}"/>
              </a:ext>
            </a:extLst>
          </p:cNvPr>
          <p:cNvSpPr>
            <a:spLocks noGrp="1"/>
          </p:cNvSpPr>
          <p:nvPr>
            <p:ph type="sldNum" sz="quarter" idx="5"/>
          </p:nvPr>
        </p:nvSpPr>
        <p:spPr/>
        <p:txBody>
          <a:bodyPr/>
          <a:lstStyle/>
          <a:p>
            <a:fld id="{BFDD6F49-EBB7-4CCF-97A8-E526BB28BB69}" type="slidenum">
              <a:rPr lang="en-US" smtClean="0"/>
              <a:t>14</a:t>
            </a:fld>
            <a:endParaRPr lang="en-US" dirty="0"/>
          </a:p>
        </p:txBody>
      </p:sp>
    </p:spTree>
    <p:extLst>
      <p:ext uri="{BB962C8B-B14F-4D97-AF65-F5344CB8AC3E}">
        <p14:creationId xmlns:p14="http://schemas.microsoft.com/office/powerpoint/2010/main" val="29791305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64CA4A-0AD8-C460-5D55-3490A48BC4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5ECF07-D95F-4E1E-58DE-A7992C8F9D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F7A3DD-E0D6-C97E-C8AA-01C98257991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F1BC2F4-B12D-EB46-0DA0-A68AD1C9DF72}"/>
              </a:ext>
            </a:extLst>
          </p:cNvPr>
          <p:cNvSpPr>
            <a:spLocks noGrp="1"/>
          </p:cNvSpPr>
          <p:nvPr>
            <p:ph type="sldNum" sz="quarter" idx="5"/>
          </p:nvPr>
        </p:nvSpPr>
        <p:spPr/>
        <p:txBody>
          <a:bodyPr/>
          <a:lstStyle/>
          <a:p>
            <a:fld id="{BFDD6F49-EBB7-4CCF-97A8-E526BB28BB69}" type="slidenum">
              <a:rPr lang="en-US" smtClean="0"/>
              <a:t>15</a:t>
            </a:fld>
            <a:endParaRPr lang="en-US" dirty="0"/>
          </a:p>
        </p:txBody>
      </p:sp>
    </p:spTree>
    <p:extLst>
      <p:ext uri="{BB962C8B-B14F-4D97-AF65-F5344CB8AC3E}">
        <p14:creationId xmlns:p14="http://schemas.microsoft.com/office/powerpoint/2010/main" val="10067412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3AEF56-2D1B-4112-91FC-89836D1462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B7B4EE-400B-B599-32D7-5C58B7C7425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B0A8329-F6B3-A207-1607-3793B283B52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ED81E69-98EE-258B-5F9B-31F82A8529FD}"/>
              </a:ext>
            </a:extLst>
          </p:cNvPr>
          <p:cNvSpPr>
            <a:spLocks noGrp="1"/>
          </p:cNvSpPr>
          <p:nvPr>
            <p:ph type="sldNum" sz="quarter" idx="5"/>
          </p:nvPr>
        </p:nvSpPr>
        <p:spPr/>
        <p:txBody>
          <a:bodyPr/>
          <a:lstStyle/>
          <a:p>
            <a:fld id="{BFDD6F49-EBB7-4CCF-97A8-E526BB28BB69}" type="slidenum">
              <a:rPr lang="en-US" smtClean="0"/>
              <a:t>17</a:t>
            </a:fld>
            <a:endParaRPr lang="en-US" dirty="0"/>
          </a:p>
        </p:txBody>
      </p:sp>
    </p:spTree>
    <p:extLst>
      <p:ext uri="{BB962C8B-B14F-4D97-AF65-F5344CB8AC3E}">
        <p14:creationId xmlns:p14="http://schemas.microsoft.com/office/powerpoint/2010/main" val="41140089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BFCBB5-0456-B6B9-EA5D-AEBFD825C4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2A2514-AAD6-FC01-6AB9-3FD370089E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FDC710C-66DC-065A-61E1-5AD5498E74D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2B67CEF-E309-1855-265B-09900794ABD1}"/>
              </a:ext>
            </a:extLst>
          </p:cNvPr>
          <p:cNvSpPr>
            <a:spLocks noGrp="1"/>
          </p:cNvSpPr>
          <p:nvPr>
            <p:ph type="sldNum" sz="quarter" idx="5"/>
          </p:nvPr>
        </p:nvSpPr>
        <p:spPr/>
        <p:txBody>
          <a:bodyPr/>
          <a:lstStyle/>
          <a:p>
            <a:fld id="{BFDD6F49-EBB7-4CCF-97A8-E526BB28BB69}" type="slidenum">
              <a:rPr lang="en-US" smtClean="0"/>
              <a:t>19</a:t>
            </a:fld>
            <a:endParaRPr lang="en-US" dirty="0"/>
          </a:p>
        </p:txBody>
      </p:sp>
    </p:spTree>
    <p:extLst>
      <p:ext uri="{BB962C8B-B14F-4D97-AF65-F5344CB8AC3E}">
        <p14:creationId xmlns:p14="http://schemas.microsoft.com/office/powerpoint/2010/main" val="23904918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FFAB6D-7C9A-3E69-F9B2-08B4BAF752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C9AF5D-463C-F9A5-F09D-9C3DA69967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78E32A-24DB-AA84-893C-ED24FCBCCBC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6B285C3-6C08-42BA-57BC-88F8FD3E7D6B}"/>
              </a:ext>
            </a:extLst>
          </p:cNvPr>
          <p:cNvSpPr>
            <a:spLocks noGrp="1"/>
          </p:cNvSpPr>
          <p:nvPr>
            <p:ph type="sldNum" sz="quarter" idx="5"/>
          </p:nvPr>
        </p:nvSpPr>
        <p:spPr/>
        <p:txBody>
          <a:bodyPr/>
          <a:lstStyle/>
          <a:p>
            <a:fld id="{BFDD6F49-EBB7-4CCF-97A8-E526BB28BB69}" type="slidenum">
              <a:rPr lang="en-US" smtClean="0"/>
              <a:t>21</a:t>
            </a:fld>
            <a:endParaRPr lang="en-US" dirty="0"/>
          </a:p>
        </p:txBody>
      </p:sp>
    </p:spTree>
    <p:extLst>
      <p:ext uri="{BB962C8B-B14F-4D97-AF65-F5344CB8AC3E}">
        <p14:creationId xmlns:p14="http://schemas.microsoft.com/office/powerpoint/2010/main" val="33912124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C3F158-82FA-328E-BEF4-4EC9963BB7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960C10-A612-3843-B80C-030F2F255C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EEF185-A1E1-7829-25BE-50D1355A09A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A4F7D11-C2F8-33EF-93C4-8A76D2EACA34}"/>
              </a:ext>
            </a:extLst>
          </p:cNvPr>
          <p:cNvSpPr>
            <a:spLocks noGrp="1"/>
          </p:cNvSpPr>
          <p:nvPr>
            <p:ph type="sldNum" sz="quarter" idx="5"/>
          </p:nvPr>
        </p:nvSpPr>
        <p:spPr/>
        <p:txBody>
          <a:bodyPr/>
          <a:lstStyle/>
          <a:p>
            <a:fld id="{BFDD6F49-EBB7-4CCF-97A8-E526BB28BB69}" type="slidenum">
              <a:rPr lang="en-US" smtClean="0"/>
              <a:t>23</a:t>
            </a:fld>
            <a:endParaRPr lang="en-US" dirty="0"/>
          </a:p>
        </p:txBody>
      </p:sp>
    </p:spTree>
    <p:extLst>
      <p:ext uri="{BB962C8B-B14F-4D97-AF65-F5344CB8AC3E}">
        <p14:creationId xmlns:p14="http://schemas.microsoft.com/office/powerpoint/2010/main" val="42298188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en-US"/>
              <a:t>Click to edit Master title style</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fld id="{665DFBE8-81F4-46A1-BB38-C49D79C4F68D}" type="datetime1">
              <a:rPr lang="en-US" smtClean="0"/>
              <a:t>7/8/2026</a:t>
            </a:fld>
            <a:endParaRPr lang="en-US" dirty="0"/>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r>
              <a:rPr lang="en-US"/>
              <a:t>Sample Footer Text</a:t>
            </a:r>
            <a:endParaRPr lang="en-US" dirty="0"/>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CC057153-B650-4DEB-B370-79DDCFDCE934}" type="slidenum">
              <a:rPr lang="en-US" smtClean="0"/>
              <a:t>‹#›</a:t>
            </a:fld>
            <a:endParaRPr lang="en-US" dirty="0"/>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97036585"/>
      </p:ext>
    </p:extLst>
  </p:cSld>
  <p:clrMapOvr>
    <a:masterClrMapping/>
  </p:clrMapOvr>
  <p:hf sldNum="0" hdr="0" ftr="0" dt="0"/>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65DFBE8-81F4-46A1-BB38-C49D79C4F68D}" type="datetime1">
              <a:rPr lang="en-US" smtClean="0"/>
              <a:t>7/8/2026</a:t>
            </a:fld>
            <a:endParaRPr lang="en-US" dirty="0"/>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6" name="Slide Number Placeholder 5"/>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660587702"/>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65DFBE8-81F4-46A1-BB38-C49D79C4F68D}" type="datetime1">
              <a:rPr lang="en-US" smtClean="0"/>
              <a:t>7/8/2026</a:t>
            </a:fld>
            <a:endParaRPr lang="en-US" dirty="0"/>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6" name="Slide Number Placeholder 5"/>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398513714"/>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Conclusion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830857" y="3603170"/>
            <a:ext cx="7014009" cy="1507672"/>
          </a:xfrm>
        </p:spPr>
        <p:txBody>
          <a:bodyPr anchor="b">
            <a:noAutofit/>
          </a:bodyPr>
          <a:lstStyle>
            <a:lvl1pPr>
              <a:defRPr sz="4500">
                <a:latin typeface="+mj-lt"/>
              </a:defRPr>
            </a:lvl1p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053FFEDA-E57B-DF13-2394-A1514E15F85A}"/>
              </a:ext>
            </a:extLst>
          </p:cNvPr>
          <p:cNvSpPr>
            <a:spLocks noGrp="1"/>
          </p:cNvSpPr>
          <p:nvPr>
            <p:ph sz="quarter" idx="14"/>
          </p:nvPr>
        </p:nvSpPr>
        <p:spPr>
          <a:xfrm>
            <a:off x="5484133" y="5480958"/>
            <a:ext cx="6360733" cy="744158"/>
          </a:xfrm>
        </p:spPr>
        <p:txBody>
          <a:bodyPr anchor="b">
            <a:noAutofit/>
          </a:bodyPr>
          <a:lstStyle>
            <a:lvl1pPr marL="0" indent="0">
              <a:lnSpc>
                <a:spcPct val="110000"/>
              </a:lnSpc>
              <a:buNone/>
              <a:defRPr sz="1800"/>
            </a:lvl1pPr>
            <a:lvl2pPr marL="228600" indent="0">
              <a:lnSpc>
                <a:spcPct val="110000"/>
              </a:lnSpc>
              <a:buNone/>
              <a:defRPr sz="1600"/>
            </a:lvl2pPr>
            <a:lvl3pPr marL="457200" indent="0">
              <a:buNone/>
              <a:defRPr sz="1400"/>
            </a:lvl3pPr>
            <a:lvl4pPr marL="685800" indent="0">
              <a:buNone/>
              <a:defRPr sz="1200"/>
            </a:lvl4pPr>
            <a:lvl5pPr marL="914400" indent="0">
              <a:buNone/>
              <a:defRPr sz="1100"/>
            </a:lvl5pPr>
          </a:lstStyle>
          <a:p>
            <a:pPr lvl="0"/>
            <a:r>
              <a:rPr lang="en-US"/>
              <a:t>Click to edit Master text styles</a:t>
            </a:r>
          </a:p>
          <a:p>
            <a:pPr lvl="1"/>
            <a:r>
              <a:rPr lang="en-US"/>
              <a:t>Second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347132" y="6529916"/>
            <a:ext cx="3284341" cy="328084"/>
          </a:xfrm>
          <a:prstGeom prst="rect">
            <a:avLst/>
          </a:prstGeom>
        </p:spPr>
        <p:txBody>
          <a:bodyPr/>
          <a:lstStyle/>
          <a:p>
            <a:fld id="{1ABC5762-7F5E-4C8D-B27D-8990A68BB18F}" type="datetime1">
              <a:rPr lang="en-US" smtClean="0"/>
              <a:t>7/8/2026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575717821"/>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65DFBE8-81F4-46A1-BB38-C49D79C4F68D}" type="datetime1">
              <a:rPr lang="en-US" smtClean="0"/>
              <a:t>7/8/2026</a:t>
            </a:fld>
            <a:endParaRPr lang="en-US" dirty="0"/>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6" name="Slide Number Placeholder 5"/>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4212958089"/>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665DFBE8-81F4-46A1-BB38-C49D79C4F68D}" type="datetime1">
              <a:rPr lang="en-US" smtClean="0"/>
              <a:t>7/8/2026</a:t>
            </a:fld>
            <a:endParaRPr lang="en-US" dirty="0"/>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r>
              <a:rPr lang="en-US"/>
              <a:t>Sample Footer Text</a:t>
            </a:r>
            <a:endParaRPr lang="en-US" dirty="0"/>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CC057153-B650-4DEB-B370-79DDCFDCE934}" type="slidenum">
              <a:rPr lang="en-US" smtClean="0"/>
              <a:t>‹#›</a:t>
            </a:fld>
            <a:endParaRPr lang="en-US" dirty="0"/>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extLst>
      <p:ext uri="{BB962C8B-B14F-4D97-AF65-F5344CB8AC3E}">
        <p14:creationId xmlns:p14="http://schemas.microsoft.com/office/powerpoint/2010/main" val="1716283490"/>
      </p:ext>
    </p:extLst>
  </p:cSld>
  <p:clrMapOvr>
    <a:overrideClrMapping bg1="dk1" tx1="lt1" bg2="dk2" tx2="lt2" accent1="accent1" accent2="accent2" accent3="accent3" accent4="accent4" accent5="accent5" accent6="accent6" hlink="hlink" folHlink="folHlink"/>
  </p:clrMapOvr>
  <p:hf sldNum="0" hdr="0" ftr="0" dt="0"/>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65DFBE8-81F4-46A1-BB38-C49D79C4F68D}" type="datetime1">
              <a:rPr lang="en-US" smtClean="0"/>
              <a:t>7/8/2026</a:t>
            </a:fld>
            <a:endParaRPr lang="en-US" dirty="0"/>
          </a:p>
        </p:txBody>
      </p:sp>
      <p:sp>
        <p:nvSpPr>
          <p:cNvPr id="6" name="Footer Placeholder 5"/>
          <p:cNvSpPr>
            <a:spLocks noGrp="1"/>
          </p:cNvSpPr>
          <p:nvPr>
            <p:ph type="ftr" sz="quarter" idx="11"/>
          </p:nvPr>
        </p:nvSpPr>
        <p:spPr/>
        <p:txBody>
          <a:bodyPr/>
          <a:lstStyle/>
          <a:p>
            <a:r>
              <a:rPr lang="en-US"/>
              <a:t>Sample Footer Text</a:t>
            </a:r>
            <a:endParaRPr lang="en-US" dirty="0"/>
          </a:p>
        </p:txBody>
      </p:sp>
      <p:sp>
        <p:nvSpPr>
          <p:cNvPr id="7" name="Slide Number Placeholder 6"/>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769216794"/>
      </p:ext>
    </p:extLst>
  </p:cSld>
  <p:clrMapOvr>
    <a:masterClrMapping/>
  </p:clrMapOvr>
  <p:hf sldNum="0" hdr="0" ftr="0" dt="0"/>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57300" y="2909102"/>
            <a:ext cx="4800600" cy="299639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33864" y="2909102"/>
            <a:ext cx="4800600" cy="299639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65DFBE8-81F4-46A1-BB38-C49D79C4F68D}" type="datetime1">
              <a:rPr lang="en-US" smtClean="0"/>
              <a:t>7/8/2026</a:t>
            </a:fld>
            <a:endParaRPr lang="en-US" dirty="0"/>
          </a:p>
        </p:txBody>
      </p:sp>
      <p:sp>
        <p:nvSpPr>
          <p:cNvPr id="8" name="Footer Placeholder 7"/>
          <p:cNvSpPr>
            <a:spLocks noGrp="1"/>
          </p:cNvSpPr>
          <p:nvPr>
            <p:ph type="ftr" sz="quarter" idx="11"/>
          </p:nvPr>
        </p:nvSpPr>
        <p:spPr/>
        <p:txBody>
          <a:bodyPr/>
          <a:lstStyle/>
          <a:p>
            <a:r>
              <a:rPr lang="en-US"/>
              <a:t>Sample Footer Text</a:t>
            </a:r>
            <a:endParaRPr lang="en-US" dirty="0"/>
          </a:p>
        </p:txBody>
      </p:sp>
      <p:sp>
        <p:nvSpPr>
          <p:cNvPr id="9" name="Slide Number Placeholder 8"/>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999577401"/>
      </p:ext>
    </p:extLst>
  </p:cSld>
  <p:clrMapOvr>
    <a:masterClrMapping/>
  </p:clrMapOvr>
  <p:hf sldNum="0" hdr="0" ftr="0" dt="0"/>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F57FA73-4BE2-4237-90E8-28123CE1B9FA}" type="datetime1">
              <a:rPr lang="en-US" smtClean="0"/>
              <a:t>7/8/2026</a:t>
            </a:fld>
            <a:endParaRPr lang="en-US" dirty="0"/>
          </a:p>
        </p:txBody>
      </p:sp>
      <p:sp>
        <p:nvSpPr>
          <p:cNvPr id="4" name="Footer Placeholder 3"/>
          <p:cNvSpPr>
            <a:spLocks noGrp="1"/>
          </p:cNvSpPr>
          <p:nvPr>
            <p:ph type="ftr" sz="quarter" idx="11"/>
          </p:nvPr>
        </p:nvSpPr>
        <p:spPr/>
        <p:txBody>
          <a:bodyPr/>
          <a:lstStyle/>
          <a:p>
            <a:r>
              <a:rPr lang="en-US"/>
              <a:t>Sample Footer Text</a:t>
            </a:r>
            <a:endParaRPr lang="en-US" dirty="0"/>
          </a:p>
        </p:txBody>
      </p:sp>
      <p:sp>
        <p:nvSpPr>
          <p:cNvPr id="5" name="Slide Number Placeholder 4"/>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1656580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BA1E88-22B3-4091-902C-19D6AD2267FE}" type="datetime1">
              <a:rPr lang="en-US" smtClean="0"/>
              <a:t>7/8/2026</a:t>
            </a:fld>
            <a:endParaRPr lang="en-US" dirty="0"/>
          </a:p>
        </p:txBody>
      </p:sp>
      <p:sp>
        <p:nvSpPr>
          <p:cNvPr id="3" name="Footer Placeholder 2"/>
          <p:cNvSpPr>
            <a:spLocks noGrp="1"/>
          </p:cNvSpPr>
          <p:nvPr>
            <p:ph type="ftr" sz="quarter" idx="11"/>
          </p:nvPr>
        </p:nvSpPr>
        <p:spPr/>
        <p:txBody>
          <a:bodyPr/>
          <a:lstStyle/>
          <a:p>
            <a:r>
              <a:rPr lang="en-US"/>
              <a:t>Sample Footer Text</a:t>
            </a:r>
            <a:endParaRPr lang="en-US" dirty="0"/>
          </a:p>
        </p:txBody>
      </p:sp>
      <p:sp>
        <p:nvSpPr>
          <p:cNvPr id="4" name="Slide Number Placeholder 3"/>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320910630"/>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en-US"/>
              <a:t>Click to edit Master title style</a:t>
            </a:r>
            <a:endParaRPr lang="en-US" dirty="0"/>
          </a:p>
        </p:txBody>
      </p:sp>
      <p:sp>
        <p:nvSpPr>
          <p:cNvPr id="3" name="Content Placeholder 2"/>
          <p:cNvSpPr>
            <a:spLocks noGrp="1"/>
          </p:cNvSpPr>
          <p:nvPr>
            <p:ph idx="1"/>
          </p:nvPr>
        </p:nvSpPr>
        <p:spPr>
          <a:xfrm>
            <a:off x="372862" y="133859"/>
            <a:ext cx="7714695" cy="658761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65051" y="6375679"/>
            <a:ext cx="1233355" cy="348462"/>
          </a:xfrm>
        </p:spPr>
        <p:txBody>
          <a:bodyPr/>
          <a:lstStyle/>
          <a:p>
            <a:fld id="{665DFBE8-81F4-46A1-BB38-C49D79C4F68D}" type="datetime1">
              <a:rPr lang="en-US" smtClean="0"/>
              <a:t>7/8/2026</a:t>
            </a:fld>
            <a:endParaRPr lang="en-US" dirty="0"/>
          </a:p>
        </p:txBody>
      </p:sp>
      <p:sp>
        <p:nvSpPr>
          <p:cNvPr id="6" name="Footer Placeholder 5"/>
          <p:cNvSpPr>
            <a:spLocks noGrp="1"/>
          </p:cNvSpPr>
          <p:nvPr>
            <p:ph type="ftr" sz="quarter" idx="11"/>
          </p:nvPr>
        </p:nvSpPr>
        <p:spPr>
          <a:xfrm>
            <a:off x="2103620" y="6375679"/>
            <a:ext cx="3482179" cy="345796"/>
          </a:xfrm>
        </p:spPr>
        <p:txBody>
          <a:bodyPr/>
          <a:lstStyle/>
          <a:p>
            <a:r>
              <a:rPr lang="en-US"/>
              <a:t>Sample Footer Text</a:t>
            </a:r>
            <a:endParaRPr lang="en-US" dirty="0"/>
          </a:p>
        </p:txBody>
      </p:sp>
      <p:sp>
        <p:nvSpPr>
          <p:cNvPr id="7" name="Slide Number Placeholder 6"/>
          <p:cNvSpPr>
            <a:spLocks noGrp="1"/>
          </p:cNvSpPr>
          <p:nvPr>
            <p:ph type="sldNum" sz="quarter" idx="12"/>
          </p:nvPr>
        </p:nvSpPr>
        <p:spPr>
          <a:xfrm>
            <a:off x="5691014" y="6375679"/>
            <a:ext cx="1232456" cy="345796"/>
          </a:xfrm>
        </p:spPr>
        <p:txBody>
          <a:bodyPr/>
          <a:lstStyle/>
          <a:p>
            <a:fld id="{CC057153-B650-4DEB-B370-79DDCFDCE934}" type="slidenum">
              <a:rPr lang="en-US" smtClean="0"/>
              <a:t>‹#›</a:t>
            </a:fld>
            <a:endParaRPr lang="en-US" dirty="0"/>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634010636"/>
      </p:ext>
    </p:extLst>
  </p:cSld>
  <p:clrMapOvr>
    <a:masterClrMapping/>
  </p:clrMapOvr>
  <p:hf sldNum="0" hdr="0" ftr="0" dt="0"/>
  <p:extLst>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Date Placeholder 4"/>
          <p:cNvSpPr>
            <a:spLocks noGrp="1"/>
          </p:cNvSpPr>
          <p:nvPr>
            <p:ph type="dt" sz="half" idx="10"/>
          </p:nvPr>
        </p:nvSpPr>
        <p:spPr>
          <a:xfrm>
            <a:off x="765950" y="6375679"/>
            <a:ext cx="1232456" cy="348462"/>
          </a:xfrm>
        </p:spPr>
        <p:txBody>
          <a:bodyPr/>
          <a:lstStyle/>
          <a:p>
            <a:fld id="{665DFBE8-81F4-46A1-BB38-C49D79C4F68D}" type="datetime1">
              <a:rPr lang="en-US" smtClean="0"/>
              <a:t>7/8/2026</a:t>
            </a:fld>
            <a:endParaRPr lang="en-US" dirty="0"/>
          </a:p>
        </p:txBody>
      </p:sp>
      <p:sp>
        <p:nvSpPr>
          <p:cNvPr id="6" name="Footer Placeholder 5"/>
          <p:cNvSpPr>
            <a:spLocks noGrp="1"/>
          </p:cNvSpPr>
          <p:nvPr>
            <p:ph type="ftr" sz="quarter" idx="11"/>
          </p:nvPr>
        </p:nvSpPr>
        <p:spPr>
          <a:xfrm>
            <a:off x="2103621" y="6375679"/>
            <a:ext cx="3482178" cy="345796"/>
          </a:xfrm>
        </p:spPr>
        <p:txBody>
          <a:bodyPr/>
          <a:lstStyle/>
          <a:p>
            <a:r>
              <a:rPr lang="en-US"/>
              <a:t>Sample Footer Text</a:t>
            </a:r>
            <a:endParaRPr lang="en-US" dirty="0"/>
          </a:p>
        </p:txBody>
      </p:sp>
      <p:sp>
        <p:nvSpPr>
          <p:cNvPr id="7" name="Slide Number Placeholder 6"/>
          <p:cNvSpPr>
            <a:spLocks noGrp="1"/>
          </p:cNvSpPr>
          <p:nvPr>
            <p:ph type="sldNum" sz="quarter" idx="12"/>
          </p:nvPr>
        </p:nvSpPr>
        <p:spPr>
          <a:xfrm>
            <a:off x="5687568" y="6375679"/>
            <a:ext cx="1234440" cy="345796"/>
          </a:xfrm>
        </p:spPr>
        <p:txBody>
          <a:bodyPr/>
          <a:lstStyle/>
          <a:p>
            <a:fld id="{CC057153-B650-4DEB-B370-79DDCFDCE934}" type="slidenum">
              <a:rPr lang="en-US" smtClean="0"/>
              <a:t>‹#›</a:t>
            </a:fld>
            <a:endParaRPr lang="en-US" dirty="0"/>
          </a:p>
        </p:txBody>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en-US"/>
              <a:t>Click to edit Master title style</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3014225625"/>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665DFBE8-81F4-46A1-BB38-C49D79C4F68D}" type="datetime1">
              <a:rPr lang="en-US" smtClean="0"/>
              <a:t>7/8/2026</a:t>
            </a:fld>
            <a:endParaRPr lang="en-US" dirty="0"/>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r>
              <a:rPr lang="en-US"/>
              <a:t>Sample Footer Text</a:t>
            </a:r>
            <a:endParaRPr lang="en-US" dirty="0"/>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CC057153-B650-4DEB-B370-79DDCFDCE934}" type="slidenum">
              <a:rPr lang="en-US" smtClean="0"/>
              <a:t>‹#›</a:t>
            </a:fld>
            <a:endParaRPr lang="en-US" dirty="0"/>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632403300"/>
      </p:ext>
    </p:extLst>
  </p:cSld>
  <p:clrMap bg1="lt1" tx1="dk1" bg2="lt2" tx2="dk2" accent1="accent1" accent2="accent2" accent3="accent3" accent4="accent4" accent5="accent5" accent6="accent6" hlink="hlink" folHlink="folHlink"/>
  <p:sldLayoutIdLst>
    <p:sldLayoutId id="2147484394" r:id="rId1"/>
    <p:sldLayoutId id="2147484395" r:id="rId2"/>
    <p:sldLayoutId id="2147484396" r:id="rId3"/>
    <p:sldLayoutId id="2147484397" r:id="rId4"/>
    <p:sldLayoutId id="2147484398" r:id="rId5"/>
    <p:sldLayoutId id="2147484399" r:id="rId6"/>
    <p:sldLayoutId id="2147484400" r:id="rId7"/>
    <p:sldLayoutId id="2147484401" r:id="rId8"/>
    <p:sldLayoutId id="2147484402" r:id="rId9"/>
    <p:sldLayoutId id="2147484403" r:id="rId10"/>
    <p:sldLayoutId id="2147484404" r:id="rId11"/>
    <p:sldLayoutId id="2147484405" r:id="rId12"/>
  </p:sldLayoutIdLst>
  <p:hf sldNum="0" hdr="0" ftr="0" dt="0"/>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7.xml"/><Relationship Id="rId1" Type="http://schemas.openxmlformats.org/officeDocument/2006/relationships/slideLayout" Target="../slideLayouts/slideLayout9.xml"/></Relationships>
</file>

<file path=ppt/slides/_rels/slide5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8.xml"/><Relationship Id="rId1" Type="http://schemas.openxmlformats.org/officeDocument/2006/relationships/slideLayout" Target="../slideLayouts/slideLayout9.xml"/></Relationships>
</file>

<file path=ppt/slides/_rels/slide53.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29.xml"/><Relationship Id="rId1" Type="http://schemas.openxmlformats.org/officeDocument/2006/relationships/slideLayout" Target="../slideLayouts/slideLayout9.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30.xml"/><Relationship Id="rId1" Type="http://schemas.openxmlformats.org/officeDocument/2006/relationships/slideLayout" Target="../slideLayouts/slideLayout9.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31.xml"/><Relationship Id="rId1" Type="http://schemas.openxmlformats.org/officeDocument/2006/relationships/slideLayout" Target="../slideLayouts/slideLayout9.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6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33.xml"/><Relationship Id="rId1" Type="http://schemas.openxmlformats.org/officeDocument/2006/relationships/slideLayout" Target="../slideLayouts/slideLayout9.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34.xml"/><Relationship Id="rId1" Type="http://schemas.openxmlformats.org/officeDocument/2006/relationships/slideLayout" Target="../slideLayouts/slideLayout9.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108A0CE-EFD5-B6EB-BCC6-C804CC0EFD04}"/>
              </a:ext>
            </a:extLst>
          </p:cNvPr>
          <p:cNvPicPr>
            <a:picLocks noChangeAspect="1"/>
          </p:cNvPicPr>
          <p:nvPr/>
        </p:nvPicPr>
        <p:blipFill>
          <a:blip r:embed="rId2"/>
          <a:stretch>
            <a:fillRect/>
          </a:stretch>
        </p:blipFill>
        <p:spPr>
          <a:xfrm>
            <a:off x="3239" y="0"/>
            <a:ext cx="12185522" cy="6858000"/>
          </a:xfrm>
          <a:prstGeom prst="rect">
            <a:avLst/>
          </a:prstGeom>
        </p:spPr>
      </p:pic>
    </p:spTree>
    <p:extLst>
      <p:ext uri="{BB962C8B-B14F-4D97-AF65-F5344CB8AC3E}">
        <p14:creationId xmlns:p14="http://schemas.microsoft.com/office/powerpoint/2010/main" val="13941543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173BA3-3F29-13BB-424B-534BF3DC7D3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E8FFBF1-9FD5-9741-D715-D755687FFA72}"/>
              </a:ext>
            </a:extLst>
          </p:cNvPr>
          <p:cNvSpPr>
            <a:spLocks noGrp="1"/>
          </p:cNvSpPr>
          <p:nvPr>
            <p:ph type="title"/>
          </p:nvPr>
        </p:nvSpPr>
        <p:spPr>
          <a:xfrm>
            <a:off x="7639049" y="298174"/>
            <a:ext cx="4436994" cy="765313"/>
          </a:xfrm>
        </p:spPr>
        <p:txBody>
          <a:bodyPr>
            <a:normAutofit/>
          </a:bodyPr>
          <a:lstStyle/>
          <a:p>
            <a:r>
              <a:rPr lang="en-US" sz="4000" dirty="0"/>
              <a:t>Exodus 5:4-5</a:t>
            </a:r>
          </a:p>
        </p:txBody>
      </p:sp>
      <p:sp>
        <p:nvSpPr>
          <p:cNvPr id="4" name="Text Placeholder 3">
            <a:extLst>
              <a:ext uri="{FF2B5EF4-FFF2-40B4-BE49-F238E27FC236}">
                <a16:creationId xmlns:a16="http://schemas.microsoft.com/office/drawing/2014/main" id="{352496A4-4BBB-1B70-1622-1C1B73740DDC}"/>
              </a:ext>
            </a:extLst>
          </p:cNvPr>
          <p:cNvSpPr>
            <a:spLocks noGrp="1"/>
          </p:cNvSpPr>
          <p:nvPr>
            <p:ph type="body" sz="half" idx="2"/>
          </p:nvPr>
        </p:nvSpPr>
        <p:spPr>
          <a:xfrm>
            <a:off x="7832035" y="1063487"/>
            <a:ext cx="4076501" cy="5496339"/>
          </a:xfrm>
        </p:spPr>
        <p:txBody>
          <a:bodyPr>
            <a:noAutofit/>
          </a:bodyPr>
          <a:lstStyle/>
          <a:p>
            <a:r>
              <a:rPr lang="en-US" sz="4000" b="1" baseline="30000" dirty="0"/>
              <a:t>5 </a:t>
            </a:r>
            <a:r>
              <a:rPr lang="en-US" sz="4000" dirty="0"/>
              <a:t>And Pharaoh said, Behold, the people of the land now are many, and ye make them rest from their burdens.</a:t>
            </a:r>
            <a:endParaRPr lang="en-US" sz="13800" dirty="0"/>
          </a:p>
        </p:txBody>
      </p:sp>
      <p:pic>
        <p:nvPicPr>
          <p:cNvPr id="7" name="Picture Placeholder 6">
            <a:extLst>
              <a:ext uri="{FF2B5EF4-FFF2-40B4-BE49-F238E27FC236}">
                <a16:creationId xmlns:a16="http://schemas.microsoft.com/office/drawing/2014/main" id="{AFA07128-785D-C837-2116-38C10E8F6175}"/>
              </a:ext>
            </a:extLst>
          </p:cNvPr>
          <p:cNvPicPr>
            <a:picLocks noGrp="1" noChangeAspect="1"/>
          </p:cNvPicPr>
          <p:nvPr>
            <p:ph type="pic" idx="1"/>
          </p:nvPr>
        </p:nvPicPr>
        <p:blipFill>
          <a:blip r:embed="rId3"/>
          <a:srcRect l="-124" t="27104" r="42261" b="-1076"/>
          <a:stretch>
            <a:fillRect/>
          </a:stretch>
        </p:blipFill>
        <p:spPr>
          <a:xfrm flipH="1">
            <a:off x="530207" y="204401"/>
            <a:ext cx="6726936" cy="6449198"/>
          </a:xfrm>
          <a:prstGeom prst="rect">
            <a:avLst/>
          </a:prstGeom>
        </p:spPr>
      </p:pic>
    </p:spTree>
    <p:extLst>
      <p:ext uri="{BB962C8B-B14F-4D97-AF65-F5344CB8AC3E}">
        <p14:creationId xmlns:p14="http://schemas.microsoft.com/office/powerpoint/2010/main" val="37712897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42406F-853B-40C3-11D8-7D4ADFB9F5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E2A9FE-A233-3C2B-30E9-23A093DCBE35}"/>
              </a:ext>
            </a:extLst>
          </p:cNvPr>
          <p:cNvSpPr>
            <a:spLocks noGrp="1"/>
          </p:cNvSpPr>
          <p:nvPr>
            <p:ph type="title"/>
          </p:nvPr>
        </p:nvSpPr>
        <p:spPr>
          <a:xfrm>
            <a:off x="3242929" y="508000"/>
            <a:ext cx="8187071" cy="4412343"/>
          </a:xfrm>
        </p:spPr>
        <p:txBody>
          <a:bodyPr>
            <a:noAutofit/>
          </a:bodyPr>
          <a:lstStyle/>
          <a:p>
            <a:r>
              <a:rPr lang="en-US" sz="6000" dirty="0"/>
              <a:t>3. What additional burden was placed on the Israelites in consequence?</a:t>
            </a:r>
            <a:endParaRPr lang="en-US" sz="4000" dirty="0"/>
          </a:p>
        </p:txBody>
      </p:sp>
      <p:sp>
        <p:nvSpPr>
          <p:cNvPr id="3" name="Text Placeholder 2">
            <a:extLst>
              <a:ext uri="{FF2B5EF4-FFF2-40B4-BE49-F238E27FC236}">
                <a16:creationId xmlns:a16="http://schemas.microsoft.com/office/drawing/2014/main" id="{A4904363-AE3B-6DD5-CC77-F4BCE05594F8}"/>
              </a:ext>
            </a:extLst>
          </p:cNvPr>
          <p:cNvSpPr>
            <a:spLocks noGrp="1"/>
          </p:cNvSpPr>
          <p:nvPr>
            <p:ph type="body" idx="1"/>
          </p:nvPr>
        </p:nvSpPr>
        <p:spPr>
          <a:xfrm>
            <a:off x="3242929" y="5167087"/>
            <a:ext cx="7017488" cy="1451830"/>
          </a:xfrm>
        </p:spPr>
        <p:txBody>
          <a:bodyPr>
            <a:normAutofit/>
          </a:bodyPr>
          <a:lstStyle/>
          <a:p>
            <a:r>
              <a:rPr lang="en-US" sz="6600" dirty="0"/>
              <a:t>Exodus 5:6-9</a:t>
            </a:r>
          </a:p>
        </p:txBody>
      </p:sp>
    </p:spTree>
    <p:extLst>
      <p:ext uri="{BB962C8B-B14F-4D97-AF65-F5344CB8AC3E}">
        <p14:creationId xmlns:p14="http://schemas.microsoft.com/office/powerpoint/2010/main" val="12697794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AA5B88-8D80-534A-78F9-24389197333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F8CC498-36EF-F1AF-FC26-B0C58798AF3A}"/>
              </a:ext>
            </a:extLst>
          </p:cNvPr>
          <p:cNvSpPr>
            <a:spLocks noGrp="1"/>
          </p:cNvSpPr>
          <p:nvPr>
            <p:ph type="title"/>
          </p:nvPr>
        </p:nvSpPr>
        <p:spPr>
          <a:xfrm>
            <a:off x="7639049" y="298174"/>
            <a:ext cx="4436994" cy="765313"/>
          </a:xfrm>
        </p:spPr>
        <p:txBody>
          <a:bodyPr>
            <a:normAutofit/>
          </a:bodyPr>
          <a:lstStyle/>
          <a:p>
            <a:r>
              <a:rPr lang="en-US" sz="4000" dirty="0"/>
              <a:t>Exodus 5:6-9</a:t>
            </a:r>
          </a:p>
        </p:txBody>
      </p:sp>
      <p:sp>
        <p:nvSpPr>
          <p:cNvPr id="4" name="Text Placeholder 3">
            <a:extLst>
              <a:ext uri="{FF2B5EF4-FFF2-40B4-BE49-F238E27FC236}">
                <a16:creationId xmlns:a16="http://schemas.microsoft.com/office/drawing/2014/main" id="{4D0D64B7-F41D-ED6D-1008-F52BE977BC93}"/>
              </a:ext>
            </a:extLst>
          </p:cNvPr>
          <p:cNvSpPr>
            <a:spLocks noGrp="1"/>
          </p:cNvSpPr>
          <p:nvPr>
            <p:ph type="body" sz="half" idx="2"/>
          </p:nvPr>
        </p:nvSpPr>
        <p:spPr>
          <a:xfrm>
            <a:off x="7832035" y="1063487"/>
            <a:ext cx="4076501" cy="5496339"/>
          </a:xfrm>
        </p:spPr>
        <p:txBody>
          <a:bodyPr>
            <a:noAutofit/>
          </a:bodyPr>
          <a:lstStyle/>
          <a:p>
            <a:r>
              <a:rPr lang="en-US" sz="4000" b="1" baseline="30000" dirty="0"/>
              <a:t>6 </a:t>
            </a:r>
            <a:r>
              <a:rPr lang="en-US" sz="4000" dirty="0"/>
              <a:t>And Pharaoh commanded the same day the taskmasters of the people, and their officers, saying,</a:t>
            </a:r>
            <a:endParaRPr lang="en-US" sz="49600" dirty="0"/>
          </a:p>
        </p:txBody>
      </p:sp>
      <p:pic>
        <p:nvPicPr>
          <p:cNvPr id="8" name="Picture Placeholder 7">
            <a:extLst>
              <a:ext uri="{FF2B5EF4-FFF2-40B4-BE49-F238E27FC236}">
                <a16:creationId xmlns:a16="http://schemas.microsoft.com/office/drawing/2014/main" id="{3DFCA910-6A29-D633-79B9-3E8594276EBA}"/>
              </a:ext>
            </a:extLst>
          </p:cNvPr>
          <p:cNvPicPr>
            <a:picLocks noGrp="1" noChangeAspect="1"/>
          </p:cNvPicPr>
          <p:nvPr>
            <p:ph type="pic" idx="1"/>
          </p:nvPr>
        </p:nvPicPr>
        <p:blipFill>
          <a:blip r:embed="rId3"/>
          <a:srcRect l="9783" r="9783"/>
          <a:stretch/>
        </p:blipFill>
        <p:spPr>
          <a:xfrm>
            <a:off x="624115" y="470232"/>
            <a:ext cx="6531428" cy="6089594"/>
          </a:xfrm>
          <a:prstGeom prst="rect">
            <a:avLst/>
          </a:prstGeom>
        </p:spPr>
      </p:pic>
    </p:spTree>
    <p:extLst>
      <p:ext uri="{BB962C8B-B14F-4D97-AF65-F5344CB8AC3E}">
        <p14:creationId xmlns:p14="http://schemas.microsoft.com/office/powerpoint/2010/main" val="13201052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ED8BA1-A3F2-0452-2103-2E04A72D8C9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48EFEED-5FF5-7A79-CE8A-6B70DC1B71CC}"/>
              </a:ext>
            </a:extLst>
          </p:cNvPr>
          <p:cNvSpPr>
            <a:spLocks noGrp="1"/>
          </p:cNvSpPr>
          <p:nvPr>
            <p:ph type="title"/>
          </p:nvPr>
        </p:nvSpPr>
        <p:spPr>
          <a:xfrm>
            <a:off x="7639049" y="298174"/>
            <a:ext cx="4436994" cy="765313"/>
          </a:xfrm>
        </p:spPr>
        <p:txBody>
          <a:bodyPr>
            <a:normAutofit/>
          </a:bodyPr>
          <a:lstStyle/>
          <a:p>
            <a:r>
              <a:rPr lang="en-US" sz="4000" dirty="0"/>
              <a:t>Exodus 5:6-9</a:t>
            </a:r>
          </a:p>
        </p:txBody>
      </p:sp>
      <p:sp>
        <p:nvSpPr>
          <p:cNvPr id="4" name="Text Placeholder 3">
            <a:extLst>
              <a:ext uri="{FF2B5EF4-FFF2-40B4-BE49-F238E27FC236}">
                <a16:creationId xmlns:a16="http://schemas.microsoft.com/office/drawing/2014/main" id="{4204D648-5976-3EA3-0759-BEBDE4323439}"/>
              </a:ext>
            </a:extLst>
          </p:cNvPr>
          <p:cNvSpPr>
            <a:spLocks noGrp="1"/>
          </p:cNvSpPr>
          <p:nvPr>
            <p:ph type="body" sz="half" idx="2"/>
          </p:nvPr>
        </p:nvSpPr>
        <p:spPr>
          <a:xfrm>
            <a:off x="7832035" y="1063487"/>
            <a:ext cx="4076501" cy="5496339"/>
          </a:xfrm>
        </p:spPr>
        <p:txBody>
          <a:bodyPr>
            <a:noAutofit/>
          </a:bodyPr>
          <a:lstStyle/>
          <a:p>
            <a:r>
              <a:rPr lang="en-US" sz="3600" b="1" baseline="30000" dirty="0"/>
              <a:t>7 </a:t>
            </a:r>
            <a:r>
              <a:rPr lang="en-US" sz="3600" dirty="0"/>
              <a:t>Ye shall no more give the people straw to make brick, as heretofore: let them go and gather straw for themselves.</a:t>
            </a:r>
            <a:endParaRPr lang="en-US" sz="148100" dirty="0"/>
          </a:p>
        </p:txBody>
      </p:sp>
      <p:pic>
        <p:nvPicPr>
          <p:cNvPr id="6" name="Picture Placeholder 5">
            <a:extLst>
              <a:ext uri="{FF2B5EF4-FFF2-40B4-BE49-F238E27FC236}">
                <a16:creationId xmlns:a16="http://schemas.microsoft.com/office/drawing/2014/main" id="{BE3C8228-7A2C-A1D0-3F04-659D48F715C7}"/>
              </a:ext>
            </a:extLst>
          </p:cNvPr>
          <p:cNvPicPr>
            <a:picLocks noGrp="1" noChangeAspect="1"/>
          </p:cNvPicPr>
          <p:nvPr>
            <p:ph type="pic" idx="1"/>
          </p:nvPr>
        </p:nvPicPr>
        <p:blipFill>
          <a:blip r:embed="rId3"/>
          <a:srcRect l="31919" t="2116" r="26657" b="48360"/>
          <a:stretch>
            <a:fillRect/>
          </a:stretch>
        </p:blipFill>
        <p:spPr>
          <a:xfrm>
            <a:off x="561523" y="446314"/>
            <a:ext cx="6653682" cy="5965371"/>
          </a:xfrm>
          <a:prstGeom prst="rect">
            <a:avLst/>
          </a:prstGeom>
        </p:spPr>
      </p:pic>
    </p:spTree>
    <p:extLst>
      <p:ext uri="{BB962C8B-B14F-4D97-AF65-F5344CB8AC3E}">
        <p14:creationId xmlns:p14="http://schemas.microsoft.com/office/powerpoint/2010/main" val="37245418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8BB264-74C4-033D-AE09-CE91090F9A0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7122912-8DFD-C14D-C59C-EA827D9FC99A}"/>
              </a:ext>
            </a:extLst>
          </p:cNvPr>
          <p:cNvSpPr>
            <a:spLocks noGrp="1"/>
          </p:cNvSpPr>
          <p:nvPr>
            <p:ph type="title"/>
          </p:nvPr>
        </p:nvSpPr>
        <p:spPr>
          <a:xfrm>
            <a:off x="7639049" y="298174"/>
            <a:ext cx="4436994" cy="765313"/>
          </a:xfrm>
        </p:spPr>
        <p:txBody>
          <a:bodyPr>
            <a:normAutofit/>
          </a:bodyPr>
          <a:lstStyle/>
          <a:p>
            <a:r>
              <a:rPr lang="en-US" sz="4000" dirty="0"/>
              <a:t>Exodus 5:6-9</a:t>
            </a:r>
          </a:p>
        </p:txBody>
      </p:sp>
      <p:sp>
        <p:nvSpPr>
          <p:cNvPr id="4" name="Text Placeholder 3">
            <a:extLst>
              <a:ext uri="{FF2B5EF4-FFF2-40B4-BE49-F238E27FC236}">
                <a16:creationId xmlns:a16="http://schemas.microsoft.com/office/drawing/2014/main" id="{97BB9E5A-60A3-D065-E658-755ECDEB02F0}"/>
              </a:ext>
            </a:extLst>
          </p:cNvPr>
          <p:cNvSpPr>
            <a:spLocks noGrp="1"/>
          </p:cNvSpPr>
          <p:nvPr>
            <p:ph type="body" sz="half" idx="2"/>
          </p:nvPr>
        </p:nvSpPr>
        <p:spPr>
          <a:xfrm>
            <a:off x="7832035" y="1063487"/>
            <a:ext cx="4244008" cy="5496339"/>
          </a:xfrm>
        </p:spPr>
        <p:txBody>
          <a:bodyPr>
            <a:noAutofit/>
          </a:bodyPr>
          <a:lstStyle/>
          <a:p>
            <a:r>
              <a:rPr lang="en-US" sz="3200" b="1" baseline="30000" dirty="0"/>
              <a:t>8 </a:t>
            </a:r>
            <a:r>
              <a:rPr lang="en-US" sz="3200" dirty="0"/>
              <a:t>And the tale of the bricks, which they did make heretofore, ye shall lay upon them; ye shall not diminish ought thereof: for they be idle; therefore they cry, saying, Let us go and sacrifice to our God.</a:t>
            </a:r>
            <a:endParaRPr lang="en-US" sz="123400" dirty="0"/>
          </a:p>
        </p:txBody>
      </p:sp>
      <p:pic>
        <p:nvPicPr>
          <p:cNvPr id="6" name="Picture Placeholder 5">
            <a:extLst>
              <a:ext uri="{FF2B5EF4-FFF2-40B4-BE49-F238E27FC236}">
                <a16:creationId xmlns:a16="http://schemas.microsoft.com/office/drawing/2014/main" id="{0767C4AA-7612-D40E-BDCB-F2C0EFDC79F5}"/>
              </a:ext>
            </a:extLst>
          </p:cNvPr>
          <p:cNvPicPr>
            <a:picLocks noGrp="1" noChangeAspect="1"/>
          </p:cNvPicPr>
          <p:nvPr>
            <p:ph type="pic" idx="1"/>
          </p:nvPr>
        </p:nvPicPr>
        <p:blipFill>
          <a:blip r:embed="rId3"/>
          <a:srcRect l="567" t="2016" r="45694" b="25585"/>
          <a:stretch>
            <a:fillRect/>
          </a:stretch>
        </p:blipFill>
        <p:spPr>
          <a:xfrm>
            <a:off x="624114" y="180878"/>
            <a:ext cx="6429828" cy="6496244"/>
          </a:xfrm>
          <a:prstGeom prst="rect">
            <a:avLst/>
          </a:prstGeom>
        </p:spPr>
      </p:pic>
    </p:spTree>
    <p:extLst>
      <p:ext uri="{BB962C8B-B14F-4D97-AF65-F5344CB8AC3E}">
        <p14:creationId xmlns:p14="http://schemas.microsoft.com/office/powerpoint/2010/main" val="3829408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F0194B-F702-441B-8D74-A369739F7EA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F8DECDA-7D81-AD85-FF5C-879ADDC3B155}"/>
              </a:ext>
            </a:extLst>
          </p:cNvPr>
          <p:cNvSpPr>
            <a:spLocks noGrp="1"/>
          </p:cNvSpPr>
          <p:nvPr>
            <p:ph type="title"/>
          </p:nvPr>
        </p:nvSpPr>
        <p:spPr>
          <a:xfrm>
            <a:off x="7639049" y="298174"/>
            <a:ext cx="4436994" cy="765313"/>
          </a:xfrm>
        </p:spPr>
        <p:txBody>
          <a:bodyPr>
            <a:normAutofit/>
          </a:bodyPr>
          <a:lstStyle/>
          <a:p>
            <a:r>
              <a:rPr lang="en-US" sz="4000" dirty="0"/>
              <a:t>Exodus 5:6-9</a:t>
            </a:r>
          </a:p>
        </p:txBody>
      </p:sp>
      <p:sp>
        <p:nvSpPr>
          <p:cNvPr id="4" name="Text Placeholder 3">
            <a:extLst>
              <a:ext uri="{FF2B5EF4-FFF2-40B4-BE49-F238E27FC236}">
                <a16:creationId xmlns:a16="http://schemas.microsoft.com/office/drawing/2014/main" id="{2140C54B-8C66-B18A-7B6A-71817874AA97}"/>
              </a:ext>
            </a:extLst>
          </p:cNvPr>
          <p:cNvSpPr>
            <a:spLocks noGrp="1"/>
          </p:cNvSpPr>
          <p:nvPr>
            <p:ph type="body" sz="half" idx="2"/>
          </p:nvPr>
        </p:nvSpPr>
        <p:spPr>
          <a:xfrm>
            <a:off x="7832035" y="1063487"/>
            <a:ext cx="4076501" cy="5496339"/>
          </a:xfrm>
        </p:spPr>
        <p:txBody>
          <a:bodyPr>
            <a:noAutofit/>
          </a:bodyPr>
          <a:lstStyle/>
          <a:p>
            <a:r>
              <a:rPr lang="en-US" sz="4000" b="1" baseline="30000" dirty="0"/>
              <a:t>9 </a:t>
            </a:r>
            <a:r>
              <a:rPr lang="en-US" sz="4000" dirty="0"/>
              <a:t>Let there more work be laid upon the men, that they may </a:t>
            </a:r>
            <a:r>
              <a:rPr lang="en-US" sz="4000" dirty="0" err="1"/>
              <a:t>labour</a:t>
            </a:r>
            <a:r>
              <a:rPr lang="en-US" sz="4000" dirty="0"/>
              <a:t> therein; and let them not regard vain words.</a:t>
            </a:r>
            <a:endParaRPr lang="en-US" sz="177700" dirty="0"/>
          </a:p>
        </p:txBody>
      </p:sp>
      <p:pic>
        <p:nvPicPr>
          <p:cNvPr id="13" name="Picture 12" descr="The slaves became exhausted searching for straw and making bricks. When they could not make their quota the slave drivers beat them. – Slide 5">
            <a:extLst>
              <a:ext uri="{FF2B5EF4-FFF2-40B4-BE49-F238E27FC236}">
                <a16:creationId xmlns:a16="http://schemas.microsoft.com/office/drawing/2014/main" id="{4EC0C6A2-CC97-D0A3-EEE0-45DF7C6F63E2}"/>
              </a:ext>
            </a:extLst>
          </p:cNvPr>
          <p:cNvPicPr>
            <a:picLocks noChangeAspect="1"/>
          </p:cNvPicPr>
          <p:nvPr/>
        </p:nvPicPr>
        <p:blipFill>
          <a:blip r:embed="rId3"/>
          <a:srcRect l="40722" r="-1" b="23968"/>
          <a:stretch>
            <a:fillRect/>
          </a:stretch>
        </p:blipFill>
        <p:spPr>
          <a:xfrm>
            <a:off x="566057" y="220924"/>
            <a:ext cx="6589486" cy="6338902"/>
          </a:xfrm>
          <a:prstGeom prst="rect">
            <a:avLst/>
          </a:prstGeom>
        </p:spPr>
      </p:pic>
    </p:spTree>
    <p:extLst>
      <p:ext uri="{BB962C8B-B14F-4D97-AF65-F5344CB8AC3E}">
        <p14:creationId xmlns:p14="http://schemas.microsoft.com/office/powerpoint/2010/main" val="1030909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16954E-B577-9A44-AC90-BD90D493D8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E46DA6-A0CB-5390-5A5F-D429EFF8789D}"/>
              </a:ext>
            </a:extLst>
          </p:cNvPr>
          <p:cNvSpPr>
            <a:spLocks noGrp="1"/>
          </p:cNvSpPr>
          <p:nvPr>
            <p:ph type="title"/>
          </p:nvPr>
        </p:nvSpPr>
        <p:spPr>
          <a:xfrm>
            <a:off x="3242929" y="508000"/>
            <a:ext cx="8187071" cy="4412343"/>
          </a:xfrm>
        </p:spPr>
        <p:txBody>
          <a:bodyPr>
            <a:noAutofit/>
          </a:bodyPr>
          <a:lstStyle/>
          <a:p>
            <a:r>
              <a:rPr lang="en-US" sz="4800" dirty="0"/>
              <a:t>4. When Moses the second time repeated God's promise to the Israelites, how did they receive his words?</a:t>
            </a:r>
            <a:endParaRPr lang="en-US" sz="2000" dirty="0"/>
          </a:p>
        </p:txBody>
      </p:sp>
      <p:sp>
        <p:nvSpPr>
          <p:cNvPr id="3" name="Text Placeholder 2">
            <a:extLst>
              <a:ext uri="{FF2B5EF4-FFF2-40B4-BE49-F238E27FC236}">
                <a16:creationId xmlns:a16="http://schemas.microsoft.com/office/drawing/2014/main" id="{70966704-F71D-B0B7-B888-5A6512580774}"/>
              </a:ext>
            </a:extLst>
          </p:cNvPr>
          <p:cNvSpPr>
            <a:spLocks noGrp="1"/>
          </p:cNvSpPr>
          <p:nvPr>
            <p:ph type="body" idx="1"/>
          </p:nvPr>
        </p:nvSpPr>
        <p:spPr>
          <a:xfrm>
            <a:off x="3242929" y="5167087"/>
            <a:ext cx="7017488" cy="1451830"/>
          </a:xfrm>
        </p:spPr>
        <p:txBody>
          <a:bodyPr>
            <a:normAutofit/>
          </a:bodyPr>
          <a:lstStyle/>
          <a:p>
            <a:r>
              <a:rPr lang="en-US" sz="5400" dirty="0"/>
              <a:t>Exodus 6:9</a:t>
            </a:r>
          </a:p>
        </p:txBody>
      </p:sp>
    </p:spTree>
    <p:extLst>
      <p:ext uri="{BB962C8B-B14F-4D97-AF65-F5344CB8AC3E}">
        <p14:creationId xmlns:p14="http://schemas.microsoft.com/office/powerpoint/2010/main" val="1235509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E5278C-3084-7C03-76F7-72FBC5ABB17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DDD19A2-8ED7-94A0-2790-4ED6A6CC1DA0}"/>
              </a:ext>
            </a:extLst>
          </p:cNvPr>
          <p:cNvSpPr>
            <a:spLocks noGrp="1"/>
          </p:cNvSpPr>
          <p:nvPr>
            <p:ph type="title"/>
          </p:nvPr>
        </p:nvSpPr>
        <p:spPr>
          <a:xfrm>
            <a:off x="7639049" y="298174"/>
            <a:ext cx="4436994" cy="765313"/>
          </a:xfrm>
        </p:spPr>
        <p:txBody>
          <a:bodyPr>
            <a:normAutofit/>
          </a:bodyPr>
          <a:lstStyle/>
          <a:p>
            <a:r>
              <a:rPr lang="en-US" sz="4000" dirty="0"/>
              <a:t>Exodus 6:9</a:t>
            </a:r>
          </a:p>
        </p:txBody>
      </p:sp>
      <p:sp>
        <p:nvSpPr>
          <p:cNvPr id="4" name="Text Placeholder 3">
            <a:extLst>
              <a:ext uri="{FF2B5EF4-FFF2-40B4-BE49-F238E27FC236}">
                <a16:creationId xmlns:a16="http://schemas.microsoft.com/office/drawing/2014/main" id="{F37729D8-5E2E-D7BE-77BB-B8C27C816E21}"/>
              </a:ext>
            </a:extLst>
          </p:cNvPr>
          <p:cNvSpPr>
            <a:spLocks noGrp="1"/>
          </p:cNvSpPr>
          <p:nvPr>
            <p:ph type="body" sz="half" idx="2"/>
          </p:nvPr>
        </p:nvSpPr>
        <p:spPr>
          <a:xfrm>
            <a:off x="7832035" y="1063487"/>
            <a:ext cx="4076501" cy="5496339"/>
          </a:xfrm>
        </p:spPr>
        <p:txBody>
          <a:bodyPr>
            <a:noAutofit/>
          </a:bodyPr>
          <a:lstStyle/>
          <a:p>
            <a:r>
              <a:rPr lang="en-US" sz="3600" b="1" baseline="30000" dirty="0"/>
              <a:t>9 </a:t>
            </a:r>
            <a:r>
              <a:rPr lang="en-US" sz="3600" dirty="0"/>
              <a:t>And Moses </a:t>
            </a:r>
            <a:r>
              <a:rPr lang="en-US" sz="3600" dirty="0" err="1"/>
              <a:t>spake</a:t>
            </a:r>
            <a:r>
              <a:rPr lang="en-US" sz="3600" dirty="0"/>
              <a:t> so unto the children of Israel: but they hearkened not unto Moses for anguish of spirit, and for cruel bondage.</a:t>
            </a:r>
            <a:endParaRPr lang="en-US" sz="333300" dirty="0"/>
          </a:p>
        </p:txBody>
      </p:sp>
      <p:pic>
        <p:nvPicPr>
          <p:cNvPr id="5" name="Picture 4" descr="Exodus 4 v 29-31 When Moses and Aaron arrived in Egypt they gathered together the leaders (elders) of the Hebrews (Israelites) to tell them the news that God was going to deliver them and lead them to the Promised Land. The leaders and the people bowed down to worship God. – Slide 1">
            <a:extLst>
              <a:ext uri="{FF2B5EF4-FFF2-40B4-BE49-F238E27FC236}">
                <a16:creationId xmlns:a16="http://schemas.microsoft.com/office/drawing/2014/main" id="{4A0254C9-EC14-FA6C-A142-4AEBC0AB6827}"/>
              </a:ext>
            </a:extLst>
          </p:cNvPr>
          <p:cNvPicPr>
            <a:picLocks noChangeAspect="1"/>
          </p:cNvPicPr>
          <p:nvPr/>
        </p:nvPicPr>
        <p:blipFill>
          <a:blip r:embed="rId3"/>
          <a:srcRect l="14428" r="7402"/>
          <a:stretch>
            <a:fillRect/>
          </a:stretch>
        </p:blipFill>
        <p:spPr>
          <a:xfrm>
            <a:off x="542925" y="255621"/>
            <a:ext cx="6615114" cy="6346757"/>
          </a:xfrm>
          <a:prstGeom prst="rect">
            <a:avLst/>
          </a:prstGeom>
        </p:spPr>
      </p:pic>
    </p:spTree>
    <p:extLst>
      <p:ext uri="{BB962C8B-B14F-4D97-AF65-F5344CB8AC3E}">
        <p14:creationId xmlns:p14="http://schemas.microsoft.com/office/powerpoint/2010/main" val="19291221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04AF19-6761-5F36-BAC9-7A3743F43C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A8F449-2876-22B6-76C3-2E934D8DB4A6}"/>
              </a:ext>
            </a:extLst>
          </p:cNvPr>
          <p:cNvSpPr>
            <a:spLocks noGrp="1"/>
          </p:cNvSpPr>
          <p:nvPr>
            <p:ph type="title"/>
          </p:nvPr>
        </p:nvSpPr>
        <p:spPr>
          <a:xfrm>
            <a:off x="3242929" y="508000"/>
            <a:ext cx="8187071" cy="4412343"/>
          </a:xfrm>
        </p:spPr>
        <p:txBody>
          <a:bodyPr>
            <a:noAutofit/>
          </a:bodyPr>
          <a:lstStyle/>
          <a:p>
            <a:r>
              <a:rPr lang="en-US" sz="6000" dirty="0"/>
              <a:t>5. How did this make Moses feel about going again before Pharaoh? </a:t>
            </a:r>
            <a:endParaRPr lang="en-US" sz="1200" dirty="0"/>
          </a:p>
        </p:txBody>
      </p:sp>
      <p:sp>
        <p:nvSpPr>
          <p:cNvPr id="3" name="Text Placeholder 2">
            <a:extLst>
              <a:ext uri="{FF2B5EF4-FFF2-40B4-BE49-F238E27FC236}">
                <a16:creationId xmlns:a16="http://schemas.microsoft.com/office/drawing/2014/main" id="{52781F4D-C1FF-BFDF-5DBB-7FC70F099B65}"/>
              </a:ext>
            </a:extLst>
          </p:cNvPr>
          <p:cNvSpPr>
            <a:spLocks noGrp="1"/>
          </p:cNvSpPr>
          <p:nvPr>
            <p:ph type="body" idx="1"/>
          </p:nvPr>
        </p:nvSpPr>
        <p:spPr>
          <a:xfrm>
            <a:off x="3242929" y="5167087"/>
            <a:ext cx="7017488" cy="1451830"/>
          </a:xfrm>
        </p:spPr>
        <p:txBody>
          <a:bodyPr>
            <a:normAutofit/>
          </a:bodyPr>
          <a:lstStyle/>
          <a:p>
            <a:r>
              <a:rPr lang="en-US" sz="6600" dirty="0"/>
              <a:t>Exodus 6:12</a:t>
            </a:r>
          </a:p>
        </p:txBody>
      </p:sp>
    </p:spTree>
    <p:extLst>
      <p:ext uri="{BB962C8B-B14F-4D97-AF65-F5344CB8AC3E}">
        <p14:creationId xmlns:p14="http://schemas.microsoft.com/office/powerpoint/2010/main" val="35016914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4A6CEA-F842-BB0E-799A-94D8865B24E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1438F4C-2250-DA03-562C-344BDCA72C68}"/>
              </a:ext>
            </a:extLst>
          </p:cNvPr>
          <p:cNvSpPr>
            <a:spLocks noGrp="1"/>
          </p:cNvSpPr>
          <p:nvPr>
            <p:ph type="title"/>
          </p:nvPr>
        </p:nvSpPr>
        <p:spPr>
          <a:xfrm>
            <a:off x="7639049" y="298174"/>
            <a:ext cx="4436994" cy="765313"/>
          </a:xfrm>
        </p:spPr>
        <p:txBody>
          <a:bodyPr>
            <a:normAutofit/>
          </a:bodyPr>
          <a:lstStyle/>
          <a:p>
            <a:r>
              <a:rPr lang="en-US" sz="4000" dirty="0"/>
              <a:t>Exodus 6:12</a:t>
            </a:r>
          </a:p>
        </p:txBody>
      </p:sp>
      <p:sp>
        <p:nvSpPr>
          <p:cNvPr id="4" name="Text Placeholder 3">
            <a:extLst>
              <a:ext uri="{FF2B5EF4-FFF2-40B4-BE49-F238E27FC236}">
                <a16:creationId xmlns:a16="http://schemas.microsoft.com/office/drawing/2014/main" id="{A8D30330-D19B-AB60-9B60-84D9CD1E6BAB}"/>
              </a:ext>
            </a:extLst>
          </p:cNvPr>
          <p:cNvSpPr>
            <a:spLocks noGrp="1"/>
          </p:cNvSpPr>
          <p:nvPr>
            <p:ph type="body" sz="half" idx="2"/>
          </p:nvPr>
        </p:nvSpPr>
        <p:spPr>
          <a:xfrm>
            <a:off x="7832035" y="1063487"/>
            <a:ext cx="4076501" cy="5496339"/>
          </a:xfrm>
        </p:spPr>
        <p:txBody>
          <a:bodyPr>
            <a:noAutofit/>
          </a:bodyPr>
          <a:lstStyle/>
          <a:p>
            <a:r>
              <a:rPr lang="en-US" sz="3200" b="1" baseline="30000" dirty="0"/>
              <a:t>12 </a:t>
            </a:r>
            <a:r>
              <a:rPr lang="en-US" sz="3200" dirty="0"/>
              <a:t>And Moses </a:t>
            </a:r>
            <a:r>
              <a:rPr lang="en-US" sz="3200" dirty="0" err="1"/>
              <a:t>spake</a:t>
            </a:r>
            <a:r>
              <a:rPr lang="en-US" sz="3200" dirty="0"/>
              <a:t> before the </a:t>
            </a:r>
            <a:r>
              <a:rPr lang="en-US" sz="3200" cap="small" dirty="0"/>
              <a:t>Lord</a:t>
            </a:r>
            <a:r>
              <a:rPr lang="en-US" sz="3200" dirty="0"/>
              <a:t>, saying, Behold, the children of Israel have not hearkened unto me; how then shall Pharaoh hear me, who am of uncircumcised lips?</a:t>
            </a:r>
            <a:endParaRPr lang="en-US" sz="333300" dirty="0"/>
          </a:p>
        </p:txBody>
      </p:sp>
      <p:pic>
        <p:nvPicPr>
          <p:cNvPr id="5" name="Picture 4" descr="Moses spoke to God. ‘Why have you brought trouble on these people? I spoke to Pharaoh in your Name but you have not rescued them.’ – Slide 7">
            <a:extLst>
              <a:ext uri="{FF2B5EF4-FFF2-40B4-BE49-F238E27FC236}">
                <a16:creationId xmlns:a16="http://schemas.microsoft.com/office/drawing/2014/main" id="{90BC5DEA-3997-E404-A8F8-E7156643DB7C}"/>
              </a:ext>
            </a:extLst>
          </p:cNvPr>
          <p:cNvPicPr>
            <a:picLocks noChangeAspect="1"/>
          </p:cNvPicPr>
          <p:nvPr/>
        </p:nvPicPr>
        <p:blipFill>
          <a:blip r:embed="rId3"/>
          <a:srcRect l="10781" r="10756"/>
          <a:stretch>
            <a:fillRect/>
          </a:stretch>
        </p:blipFill>
        <p:spPr>
          <a:xfrm>
            <a:off x="578643" y="298174"/>
            <a:ext cx="6550820" cy="6261652"/>
          </a:xfrm>
          <a:prstGeom prst="rect">
            <a:avLst/>
          </a:prstGeom>
        </p:spPr>
      </p:pic>
    </p:spTree>
    <p:extLst>
      <p:ext uri="{BB962C8B-B14F-4D97-AF65-F5344CB8AC3E}">
        <p14:creationId xmlns:p14="http://schemas.microsoft.com/office/powerpoint/2010/main" val="37345441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7E976B5-0BDF-9B5F-C3F9-230BC99552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Tree>
    <p:extLst>
      <p:ext uri="{BB962C8B-B14F-4D97-AF65-F5344CB8AC3E}">
        <p14:creationId xmlns:p14="http://schemas.microsoft.com/office/powerpoint/2010/main" val="16927093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98B164-7D1B-F2A1-0D26-9F03C08DFB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1E5DA1-CA97-BDAF-7D81-A186E0577C24}"/>
              </a:ext>
            </a:extLst>
          </p:cNvPr>
          <p:cNvSpPr>
            <a:spLocks noGrp="1"/>
          </p:cNvSpPr>
          <p:nvPr>
            <p:ph type="title"/>
          </p:nvPr>
        </p:nvSpPr>
        <p:spPr>
          <a:xfrm>
            <a:off x="3242929" y="508000"/>
            <a:ext cx="8187071" cy="4412343"/>
          </a:xfrm>
        </p:spPr>
        <p:txBody>
          <a:bodyPr>
            <a:noAutofit/>
          </a:bodyPr>
          <a:lstStyle/>
          <a:p>
            <a:pPr lvl="0"/>
            <a:r>
              <a:rPr lang="en-US" sz="7200" dirty="0"/>
              <a:t>6. What assurance did the Lord give him? </a:t>
            </a:r>
          </a:p>
        </p:txBody>
      </p:sp>
      <p:sp>
        <p:nvSpPr>
          <p:cNvPr id="3" name="Text Placeholder 2">
            <a:extLst>
              <a:ext uri="{FF2B5EF4-FFF2-40B4-BE49-F238E27FC236}">
                <a16:creationId xmlns:a16="http://schemas.microsoft.com/office/drawing/2014/main" id="{52360024-16E5-2CBD-4B90-50B269720BB6}"/>
              </a:ext>
            </a:extLst>
          </p:cNvPr>
          <p:cNvSpPr>
            <a:spLocks noGrp="1"/>
          </p:cNvSpPr>
          <p:nvPr>
            <p:ph type="body" idx="1"/>
          </p:nvPr>
        </p:nvSpPr>
        <p:spPr>
          <a:xfrm>
            <a:off x="3242929" y="5167087"/>
            <a:ext cx="7017488" cy="1451830"/>
          </a:xfrm>
        </p:spPr>
        <p:txBody>
          <a:bodyPr>
            <a:normAutofit/>
          </a:bodyPr>
          <a:lstStyle/>
          <a:p>
            <a:r>
              <a:rPr lang="en-US" sz="6600" dirty="0"/>
              <a:t>Exodus 7:1</a:t>
            </a:r>
          </a:p>
        </p:txBody>
      </p:sp>
    </p:spTree>
    <p:extLst>
      <p:ext uri="{BB962C8B-B14F-4D97-AF65-F5344CB8AC3E}">
        <p14:creationId xmlns:p14="http://schemas.microsoft.com/office/powerpoint/2010/main" val="4727100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B7CBB6-BD19-7551-815E-E5FD97DAE43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151DA49-C5C3-0E62-AF6C-F89D282D7DBA}"/>
              </a:ext>
            </a:extLst>
          </p:cNvPr>
          <p:cNvSpPr>
            <a:spLocks noGrp="1"/>
          </p:cNvSpPr>
          <p:nvPr>
            <p:ph type="title"/>
          </p:nvPr>
        </p:nvSpPr>
        <p:spPr>
          <a:xfrm>
            <a:off x="7639049" y="298174"/>
            <a:ext cx="4436994" cy="765313"/>
          </a:xfrm>
        </p:spPr>
        <p:txBody>
          <a:bodyPr>
            <a:normAutofit/>
          </a:bodyPr>
          <a:lstStyle/>
          <a:p>
            <a:r>
              <a:rPr lang="en-US" sz="4000" dirty="0"/>
              <a:t>Exodus 7:1</a:t>
            </a:r>
          </a:p>
        </p:txBody>
      </p:sp>
      <p:sp>
        <p:nvSpPr>
          <p:cNvPr id="4" name="Text Placeholder 3">
            <a:extLst>
              <a:ext uri="{FF2B5EF4-FFF2-40B4-BE49-F238E27FC236}">
                <a16:creationId xmlns:a16="http://schemas.microsoft.com/office/drawing/2014/main" id="{64C43D04-7E35-5E5B-9ABC-DD3B9D4EA395}"/>
              </a:ext>
            </a:extLst>
          </p:cNvPr>
          <p:cNvSpPr>
            <a:spLocks noGrp="1"/>
          </p:cNvSpPr>
          <p:nvPr>
            <p:ph type="body" sz="half" idx="2"/>
          </p:nvPr>
        </p:nvSpPr>
        <p:spPr>
          <a:xfrm>
            <a:off x="7832035" y="1063487"/>
            <a:ext cx="4076501" cy="5496339"/>
          </a:xfrm>
        </p:spPr>
        <p:txBody>
          <a:bodyPr>
            <a:noAutofit/>
          </a:bodyPr>
          <a:lstStyle/>
          <a:p>
            <a:r>
              <a:rPr lang="en-US" sz="3600" b="1" dirty="0"/>
              <a:t>7 </a:t>
            </a:r>
            <a:r>
              <a:rPr lang="en-US" sz="3600" dirty="0"/>
              <a:t>And the </a:t>
            </a:r>
            <a:r>
              <a:rPr lang="en-US" sz="3600" cap="small" dirty="0"/>
              <a:t>Lord</a:t>
            </a:r>
            <a:r>
              <a:rPr lang="en-US" sz="3600" dirty="0"/>
              <a:t> said unto Moses, See, I have made thee a god to Pharaoh: and Aaron thy brother shall be thy prophet.</a:t>
            </a:r>
            <a:endParaRPr lang="en-US" sz="333300" dirty="0"/>
          </a:p>
        </p:txBody>
      </p:sp>
      <p:pic>
        <p:nvPicPr>
          <p:cNvPr id="2" name="Picture 1" descr="Exodus 6 v 1-12 God replied, ‘My mighty hand will drive the people out of Egypt. I keep my promises. I will take you as my people and I will be your God.’ – Slide 8">
            <a:extLst>
              <a:ext uri="{FF2B5EF4-FFF2-40B4-BE49-F238E27FC236}">
                <a16:creationId xmlns:a16="http://schemas.microsoft.com/office/drawing/2014/main" id="{810C184C-DD9F-D0BE-1FF3-C58739744B1B}"/>
              </a:ext>
            </a:extLst>
          </p:cNvPr>
          <p:cNvPicPr>
            <a:picLocks noChangeAspect="1"/>
          </p:cNvPicPr>
          <p:nvPr/>
        </p:nvPicPr>
        <p:blipFill>
          <a:blip r:embed="rId3"/>
          <a:srcRect l="7962" t="207" r="15318" b="-207"/>
          <a:stretch>
            <a:fillRect/>
          </a:stretch>
        </p:blipFill>
        <p:spPr>
          <a:xfrm>
            <a:off x="550068" y="199093"/>
            <a:ext cx="6607970" cy="6459814"/>
          </a:xfrm>
          <a:prstGeom prst="rect">
            <a:avLst/>
          </a:prstGeom>
        </p:spPr>
      </p:pic>
    </p:spTree>
    <p:extLst>
      <p:ext uri="{BB962C8B-B14F-4D97-AF65-F5344CB8AC3E}">
        <p14:creationId xmlns:p14="http://schemas.microsoft.com/office/powerpoint/2010/main" val="27652951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153A23-4B07-14E9-EB68-1384E9B9BA3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B02B777-9082-B88D-F795-1BEFD5058958}"/>
              </a:ext>
            </a:extLst>
          </p:cNvPr>
          <p:cNvSpPr>
            <a:spLocks noGrp="1"/>
          </p:cNvSpPr>
          <p:nvPr>
            <p:ph type="title"/>
          </p:nvPr>
        </p:nvSpPr>
        <p:spPr>
          <a:xfrm>
            <a:off x="3242929" y="508000"/>
            <a:ext cx="8187071" cy="4412343"/>
          </a:xfrm>
        </p:spPr>
        <p:txBody>
          <a:bodyPr>
            <a:noAutofit/>
          </a:bodyPr>
          <a:lstStyle/>
          <a:p>
            <a:pPr lvl="0"/>
            <a:r>
              <a:rPr lang="en-US" dirty="0"/>
              <a:t>7. What was meant by this? </a:t>
            </a:r>
          </a:p>
        </p:txBody>
      </p:sp>
      <p:sp>
        <p:nvSpPr>
          <p:cNvPr id="3" name="Text Placeholder 2">
            <a:extLst>
              <a:ext uri="{FF2B5EF4-FFF2-40B4-BE49-F238E27FC236}">
                <a16:creationId xmlns:a16="http://schemas.microsoft.com/office/drawing/2014/main" id="{1AA4915A-3F14-025B-3FD9-10839A23C024}"/>
              </a:ext>
            </a:extLst>
          </p:cNvPr>
          <p:cNvSpPr>
            <a:spLocks noGrp="1"/>
          </p:cNvSpPr>
          <p:nvPr>
            <p:ph type="body" idx="1"/>
          </p:nvPr>
        </p:nvSpPr>
        <p:spPr>
          <a:xfrm>
            <a:off x="3242928" y="5167087"/>
            <a:ext cx="7844171" cy="1451830"/>
          </a:xfrm>
        </p:spPr>
        <p:txBody>
          <a:bodyPr>
            <a:normAutofit fontScale="92500"/>
          </a:bodyPr>
          <a:lstStyle/>
          <a:p>
            <a:r>
              <a:rPr lang="en-US" sz="6600" dirty="0"/>
              <a:t>Exodus 7:2, 4:16</a:t>
            </a:r>
          </a:p>
        </p:txBody>
      </p:sp>
    </p:spTree>
    <p:extLst>
      <p:ext uri="{BB962C8B-B14F-4D97-AF65-F5344CB8AC3E}">
        <p14:creationId xmlns:p14="http://schemas.microsoft.com/office/powerpoint/2010/main" val="17812466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2E37FE-A0DF-AEAD-1774-951DEB4701F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D6969E8-8747-1651-4121-8CE5E95FA398}"/>
              </a:ext>
            </a:extLst>
          </p:cNvPr>
          <p:cNvSpPr>
            <a:spLocks noGrp="1"/>
          </p:cNvSpPr>
          <p:nvPr>
            <p:ph type="title"/>
          </p:nvPr>
        </p:nvSpPr>
        <p:spPr>
          <a:xfrm>
            <a:off x="7639049" y="298174"/>
            <a:ext cx="4436994" cy="765313"/>
          </a:xfrm>
        </p:spPr>
        <p:txBody>
          <a:bodyPr>
            <a:normAutofit/>
          </a:bodyPr>
          <a:lstStyle/>
          <a:p>
            <a:r>
              <a:rPr lang="en-US" sz="4000" dirty="0"/>
              <a:t>Exodus 7:2</a:t>
            </a:r>
          </a:p>
        </p:txBody>
      </p:sp>
      <p:sp>
        <p:nvSpPr>
          <p:cNvPr id="4" name="Text Placeholder 3">
            <a:extLst>
              <a:ext uri="{FF2B5EF4-FFF2-40B4-BE49-F238E27FC236}">
                <a16:creationId xmlns:a16="http://schemas.microsoft.com/office/drawing/2014/main" id="{B13C31E8-F821-3F77-5A1B-A7D8F6B6E3C6}"/>
              </a:ext>
            </a:extLst>
          </p:cNvPr>
          <p:cNvSpPr>
            <a:spLocks noGrp="1"/>
          </p:cNvSpPr>
          <p:nvPr>
            <p:ph type="body" sz="half" idx="2"/>
          </p:nvPr>
        </p:nvSpPr>
        <p:spPr>
          <a:xfrm>
            <a:off x="7832035" y="1063487"/>
            <a:ext cx="4076501" cy="5496339"/>
          </a:xfrm>
        </p:spPr>
        <p:txBody>
          <a:bodyPr>
            <a:noAutofit/>
          </a:bodyPr>
          <a:lstStyle/>
          <a:p>
            <a:r>
              <a:rPr lang="en-US" sz="3600" b="1" baseline="30000" dirty="0"/>
              <a:t>2 </a:t>
            </a:r>
            <a:r>
              <a:rPr lang="en-US" sz="3600" dirty="0"/>
              <a:t>Thou shalt speak all that I command thee: and Aaron thy brother shall speak unto Pharaoh, that he send the children of Israel out of his land.</a:t>
            </a:r>
            <a:endParaRPr lang="en-US" sz="400000" dirty="0"/>
          </a:p>
        </p:txBody>
      </p:sp>
      <p:pic>
        <p:nvPicPr>
          <p:cNvPr id="2" name="Picture 1" descr="Exodus 6 v 1-12 God replied, ‘My mighty hand will drive the people out of Egypt. I keep my promises. I will take you as my people and I will be your God.’ – Slide 8">
            <a:extLst>
              <a:ext uri="{FF2B5EF4-FFF2-40B4-BE49-F238E27FC236}">
                <a16:creationId xmlns:a16="http://schemas.microsoft.com/office/drawing/2014/main" id="{8F6E8787-AC49-3F9D-BF40-FF8B18C37678}"/>
              </a:ext>
            </a:extLst>
          </p:cNvPr>
          <p:cNvPicPr>
            <a:picLocks noChangeAspect="1"/>
          </p:cNvPicPr>
          <p:nvPr/>
        </p:nvPicPr>
        <p:blipFill>
          <a:blip r:embed="rId3"/>
          <a:srcRect l="7962" t="207" r="15318" b="-207"/>
          <a:stretch>
            <a:fillRect/>
          </a:stretch>
        </p:blipFill>
        <p:spPr>
          <a:xfrm flipH="1">
            <a:off x="550068" y="199093"/>
            <a:ext cx="6607970" cy="6459814"/>
          </a:xfrm>
          <a:prstGeom prst="rect">
            <a:avLst/>
          </a:prstGeom>
        </p:spPr>
      </p:pic>
    </p:spTree>
    <p:extLst>
      <p:ext uri="{BB962C8B-B14F-4D97-AF65-F5344CB8AC3E}">
        <p14:creationId xmlns:p14="http://schemas.microsoft.com/office/powerpoint/2010/main" val="9348818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A17BE1-DF7B-7921-BB5D-CBB9F9BD6AD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F3F35A1-5879-920F-41C8-8C511E897D01}"/>
              </a:ext>
            </a:extLst>
          </p:cNvPr>
          <p:cNvSpPr>
            <a:spLocks noGrp="1"/>
          </p:cNvSpPr>
          <p:nvPr>
            <p:ph type="title"/>
          </p:nvPr>
        </p:nvSpPr>
        <p:spPr>
          <a:xfrm>
            <a:off x="7639049" y="298174"/>
            <a:ext cx="4436994" cy="765313"/>
          </a:xfrm>
        </p:spPr>
        <p:txBody>
          <a:bodyPr>
            <a:normAutofit/>
          </a:bodyPr>
          <a:lstStyle/>
          <a:p>
            <a:r>
              <a:rPr lang="en-US" sz="4000" dirty="0"/>
              <a:t>Exodus 4:16</a:t>
            </a:r>
          </a:p>
        </p:txBody>
      </p:sp>
      <p:sp>
        <p:nvSpPr>
          <p:cNvPr id="4" name="Text Placeholder 3">
            <a:extLst>
              <a:ext uri="{FF2B5EF4-FFF2-40B4-BE49-F238E27FC236}">
                <a16:creationId xmlns:a16="http://schemas.microsoft.com/office/drawing/2014/main" id="{06080EF2-12D7-AAE4-8619-C3FEB2A9A45C}"/>
              </a:ext>
            </a:extLst>
          </p:cNvPr>
          <p:cNvSpPr>
            <a:spLocks noGrp="1"/>
          </p:cNvSpPr>
          <p:nvPr>
            <p:ph type="body" sz="half" idx="2"/>
          </p:nvPr>
        </p:nvSpPr>
        <p:spPr>
          <a:xfrm>
            <a:off x="7832035" y="1063487"/>
            <a:ext cx="4076501" cy="5496339"/>
          </a:xfrm>
        </p:spPr>
        <p:txBody>
          <a:bodyPr>
            <a:noAutofit/>
          </a:bodyPr>
          <a:lstStyle/>
          <a:p>
            <a:r>
              <a:rPr lang="en-US" sz="3600" b="1" baseline="30000" dirty="0"/>
              <a:t>16 </a:t>
            </a:r>
            <a:r>
              <a:rPr lang="en-US" sz="3600" dirty="0"/>
              <a:t>And he shall be thy spokesman unto the people: and he shall be, even he shall be to thee instead of a mouth, and thou shalt be to him instead of God.</a:t>
            </a:r>
            <a:endParaRPr lang="en-US" sz="400000" dirty="0"/>
          </a:p>
        </p:txBody>
      </p:sp>
      <p:pic>
        <p:nvPicPr>
          <p:cNvPr id="5" name="Picture 4" descr="Moses reported this to the Hebrew leaders but they were too discouraged by their bad treatment to listen to him. – Slide 9">
            <a:extLst>
              <a:ext uri="{FF2B5EF4-FFF2-40B4-BE49-F238E27FC236}">
                <a16:creationId xmlns:a16="http://schemas.microsoft.com/office/drawing/2014/main" id="{C2C9CF9F-6CB4-1448-82FF-2D61B4E11446}"/>
              </a:ext>
            </a:extLst>
          </p:cNvPr>
          <p:cNvPicPr>
            <a:picLocks noChangeAspect="1"/>
          </p:cNvPicPr>
          <p:nvPr/>
        </p:nvPicPr>
        <p:blipFill>
          <a:blip r:embed="rId3"/>
          <a:srcRect l="43111" r="1875" b="31015"/>
          <a:stretch>
            <a:fillRect/>
          </a:stretch>
        </p:blipFill>
        <p:spPr>
          <a:xfrm>
            <a:off x="571500" y="298174"/>
            <a:ext cx="6657976" cy="6261652"/>
          </a:xfrm>
          <a:prstGeom prst="rect">
            <a:avLst/>
          </a:prstGeom>
        </p:spPr>
      </p:pic>
    </p:spTree>
    <p:extLst>
      <p:ext uri="{BB962C8B-B14F-4D97-AF65-F5344CB8AC3E}">
        <p14:creationId xmlns:p14="http://schemas.microsoft.com/office/powerpoint/2010/main" val="5515751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2386A8-D7B0-538D-FA87-CCA4C9B112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28061B-ED00-5AF9-4D15-0013C9F1FD98}"/>
              </a:ext>
            </a:extLst>
          </p:cNvPr>
          <p:cNvSpPr>
            <a:spLocks noGrp="1"/>
          </p:cNvSpPr>
          <p:nvPr>
            <p:ph type="title"/>
          </p:nvPr>
        </p:nvSpPr>
        <p:spPr>
          <a:xfrm>
            <a:off x="3242929" y="508000"/>
            <a:ext cx="8187071" cy="4412343"/>
          </a:xfrm>
        </p:spPr>
        <p:txBody>
          <a:bodyPr>
            <a:noAutofit/>
          </a:bodyPr>
          <a:lstStyle/>
          <a:p>
            <a:pPr lvl="0"/>
            <a:r>
              <a:rPr lang="en-US" sz="6000" dirty="0"/>
              <a:t>8. What was Moses told to do when Pharaoh should ask for a miracle? </a:t>
            </a:r>
          </a:p>
        </p:txBody>
      </p:sp>
      <p:sp>
        <p:nvSpPr>
          <p:cNvPr id="3" name="Text Placeholder 2">
            <a:extLst>
              <a:ext uri="{FF2B5EF4-FFF2-40B4-BE49-F238E27FC236}">
                <a16:creationId xmlns:a16="http://schemas.microsoft.com/office/drawing/2014/main" id="{EAA40121-2429-C69E-1860-64A279C90BFC}"/>
              </a:ext>
            </a:extLst>
          </p:cNvPr>
          <p:cNvSpPr>
            <a:spLocks noGrp="1"/>
          </p:cNvSpPr>
          <p:nvPr>
            <p:ph type="body" idx="1"/>
          </p:nvPr>
        </p:nvSpPr>
        <p:spPr>
          <a:xfrm>
            <a:off x="3242929" y="5167087"/>
            <a:ext cx="7017488" cy="1451830"/>
          </a:xfrm>
        </p:spPr>
        <p:txBody>
          <a:bodyPr>
            <a:normAutofit/>
          </a:bodyPr>
          <a:lstStyle/>
          <a:p>
            <a:r>
              <a:rPr lang="en-US" sz="6600" dirty="0"/>
              <a:t>Exodus 7:9</a:t>
            </a:r>
          </a:p>
        </p:txBody>
      </p:sp>
    </p:spTree>
    <p:extLst>
      <p:ext uri="{BB962C8B-B14F-4D97-AF65-F5344CB8AC3E}">
        <p14:creationId xmlns:p14="http://schemas.microsoft.com/office/powerpoint/2010/main" val="10592942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7F2A69-4557-721B-255F-F1484F12CA3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F98611A-A9E9-A722-8AD1-F513515471A5}"/>
              </a:ext>
            </a:extLst>
          </p:cNvPr>
          <p:cNvSpPr>
            <a:spLocks noGrp="1"/>
          </p:cNvSpPr>
          <p:nvPr>
            <p:ph type="title"/>
          </p:nvPr>
        </p:nvSpPr>
        <p:spPr>
          <a:xfrm>
            <a:off x="7639049" y="298174"/>
            <a:ext cx="4436994" cy="765313"/>
          </a:xfrm>
        </p:spPr>
        <p:txBody>
          <a:bodyPr>
            <a:normAutofit/>
          </a:bodyPr>
          <a:lstStyle/>
          <a:p>
            <a:r>
              <a:rPr lang="en-US" sz="4000" dirty="0"/>
              <a:t>Exodus 7:9</a:t>
            </a:r>
          </a:p>
        </p:txBody>
      </p:sp>
      <p:sp>
        <p:nvSpPr>
          <p:cNvPr id="4" name="Text Placeholder 3">
            <a:extLst>
              <a:ext uri="{FF2B5EF4-FFF2-40B4-BE49-F238E27FC236}">
                <a16:creationId xmlns:a16="http://schemas.microsoft.com/office/drawing/2014/main" id="{D72F52B3-24F4-60F2-AC72-7EACF60353DA}"/>
              </a:ext>
            </a:extLst>
          </p:cNvPr>
          <p:cNvSpPr>
            <a:spLocks noGrp="1"/>
          </p:cNvSpPr>
          <p:nvPr>
            <p:ph type="body" sz="half" idx="2"/>
          </p:nvPr>
        </p:nvSpPr>
        <p:spPr>
          <a:xfrm>
            <a:off x="7832035" y="1063487"/>
            <a:ext cx="4076501" cy="5496339"/>
          </a:xfrm>
        </p:spPr>
        <p:txBody>
          <a:bodyPr>
            <a:noAutofit/>
          </a:bodyPr>
          <a:lstStyle/>
          <a:p>
            <a:r>
              <a:rPr lang="en-US" sz="3200" b="1" baseline="30000" dirty="0"/>
              <a:t>9 </a:t>
            </a:r>
            <a:r>
              <a:rPr lang="en-US" sz="3200" dirty="0"/>
              <a:t>When Pharaoh shall speak unto you, saying, Shew a miracle for you: then thou shalt say unto Aaron, Take thy rod, and cast it before Pharaoh, and it shall become a serpent.</a:t>
            </a:r>
            <a:endParaRPr lang="en-US" sz="333300" dirty="0"/>
          </a:p>
        </p:txBody>
      </p:sp>
      <p:pic>
        <p:nvPicPr>
          <p:cNvPr id="2" name="Picture 1" descr="Exodus 5 v 1-22 Then Moses and Aaron went to Pharaoh. ‘The God of Israel says, “Let my people go so they can worship me in the wilderness.”’ – Slide 2">
            <a:extLst>
              <a:ext uri="{FF2B5EF4-FFF2-40B4-BE49-F238E27FC236}">
                <a16:creationId xmlns:a16="http://schemas.microsoft.com/office/drawing/2014/main" id="{9B99E331-5B27-B34C-9149-D418754B7999}"/>
              </a:ext>
            </a:extLst>
          </p:cNvPr>
          <p:cNvPicPr>
            <a:picLocks noChangeAspect="1"/>
          </p:cNvPicPr>
          <p:nvPr/>
        </p:nvPicPr>
        <p:blipFill>
          <a:blip r:embed="rId3"/>
          <a:srcRect l="-46" t="2473" r="46815" b="28230"/>
          <a:stretch>
            <a:fillRect/>
          </a:stretch>
        </p:blipFill>
        <p:spPr>
          <a:xfrm flipH="1">
            <a:off x="609911" y="228396"/>
            <a:ext cx="6555999" cy="6401207"/>
          </a:xfrm>
          <a:prstGeom prst="rect">
            <a:avLst/>
          </a:prstGeom>
        </p:spPr>
      </p:pic>
    </p:spTree>
    <p:extLst>
      <p:ext uri="{BB962C8B-B14F-4D97-AF65-F5344CB8AC3E}">
        <p14:creationId xmlns:p14="http://schemas.microsoft.com/office/powerpoint/2010/main" val="7577372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323241-FA17-8DCF-5D40-EB4AD0DA93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5844F9-D132-5CF1-EDD7-0083BC2ED0F4}"/>
              </a:ext>
            </a:extLst>
          </p:cNvPr>
          <p:cNvSpPr>
            <a:spLocks noGrp="1"/>
          </p:cNvSpPr>
          <p:nvPr>
            <p:ph type="title"/>
          </p:nvPr>
        </p:nvSpPr>
        <p:spPr>
          <a:xfrm>
            <a:off x="3242929" y="508000"/>
            <a:ext cx="8187071" cy="4412343"/>
          </a:xfrm>
        </p:spPr>
        <p:txBody>
          <a:bodyPr>
            <a:noAutofit/>
          </a:bodyPr>
          <a:lstStyle/>
          <a:p>
            <a:pPr lvl="0"/>
            <a:r>
              <a:rPr lang="en-US" sz="6000" dirty="0"/>
              <a:t>9. When this miracle was performed, what did Pharaoh’s sorcerers do? </a:t>
            </a:r>
          </a:p>
        </p:txBody>
      </p:sp>
      <p:sp>
        <p:nvSpPr>
          <p:cNvPr id="3" name="Text Placeholder 2">
            <a:extLst>
              <a:ext uri="{FF2B5EF4-FFF2-40B4-BE49-F238E27FC236}">
                <a16:creationId xmlns:a16="http://schemas.microsoft.com/office/drawing/2014/main" id="{1E2DACD5-D1F0-CB29-BB4C-8A55ED3ABED2}"/>
              </a:ext>
            </a:extLst>
          </p:cNvPr>
          <p:cNvSpPr>
            <a:spLocks noGrp="1"/>
          </p:cNvSpPr>
          <p:nvPr>
            <p:ph type="body" idx="1"/>
          </p:nvPr>
        </p:nvSpPr>
        <p:spPr>
          <a:xfrm>
            <a:off x="3242928" y="5167087"/>
            <a:ext cx="7912751" cy="1451830"/>
          </a:xfrm>
        </p:spPr>
        <p:txBody>
          <a:bodyPr>
            <a:normAutofit/>
          </a:bodyPr>
          <a:lstStyle/>
          <a:p>
            <a:r>
              <a:rPr lang="en-US" sz="6600" dirty="0"/>
              <a:t>Exodus 7:10-12</a:t>
            </a:r>
          </a:p>
        </p:txBody>
      </p:sp>
    </p:spTree>
    <p:extLst>
      <p:ext uri="{BB962C8B-B14F-4D97-AF65-F5344CB8AC3E}">
        <p14:creationId xmlns:p14="http://schemas.microsoft.com/office/powerpoint/2010/main" val="28468840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72B578-0A8F-3053-77EA-4A94FAA479F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3B4F625-8CC4-3321-37D5-5EF2D88BEE5E}"/>
              </a:ext>
            </a:extLst>
          </p:cNvPr>
          <p:cNvSpPr>
            <a:spLocks noGrp="1"/>
          </p:cNvSpPr>
          <p:nvPr>
            <p:ph type="title"/>
          </p:nvPr>
        </p:nvSpPr>
        <p:spPr>
          <a:xfrm>
            <a:off x="7638719" y="228396"/>
            <a:ext cx="4463131" cy="765313"/>
          </a:xfrm>
        </p:spPr>
        <p:txBody>
          <a:bodyPr>
            <a:normAutofit fontScale="90000"/>
          </a:bodyPr>
          <a:lstStyle/>
          <a:p>
            <a:r>
              <a:rPr lang="en-US" sz="4000" dirty="0"/>
              <a:t>Exodus 7:10-12</a:t>
            </a:r>
          </a:p>
        </p:txBody>
      </p:sp>
      <p:sp>
        <p:nvSpPr>
          <p:cNvPr id="4" name="Text Placeholder 3">
            <a:extLst>
              <a:ext uri="{FF2B5EF4-FFF2-40B4-BE49-F238E27FC236}">
                <a16:creationId xmlns:a16="http://schemas.microsoft.com/office/drawing/2014/main" id="{317ED448-7948-3A6D-AE0E-79650F439C05}"/>
              </a:ext>
            </a:extLst>
          </p:cNvPr>
          <p:cNvSpPr>
            <a:spLocks noGrp="1"/>
          </p:cNvSpPr>
          <p:nvPr>
            <p:ph type="body" sz="half" idx="2"/>
          </p:nvPr>
        </p:nvSpPr>
        <p:spPr>
          <a:xfrm>
            <a:off x="7832035" y="1063487"/>
            <a:ext cx="4076501" cy="5496339"/>
          </a:xfrm>
        </p:spPr>
        <p:txBody>
          <a:bodyPr>
            <a:noAutofit/>
          </a:bodyPr>
          <a:lstStyle/>
          <a:p>
            <a:r>
              <a:rPr lang="en-US" sz="3200" b="1" baseline="30000" dirty="0"/>
              <a:t>10 </a:t>
            </a:r>
            <a:r>
              <a:rPr lang="en-US" sz="3200" dirty="0"/>
              <a:t>And Moses and Aaron went in unto Pharaoh, and they did so as the </a:t>
            </a:r>
            <a:r>
              <a:rPr lang="en-US" sz="3200" cap="small" dirty="0"/>
              <a:t>Lord</a:t>
            </a:r>
            <a:r>
              <a:rPr lang="en-US" sz="3200" dirty="0"/>
              <a:t> had commanded: and Aaron cast down his rod before Pharaoh, and before his servants, and it became a serpent.</a:t>
            </a:r>
            <a:endParaRPr lang="en-US" sz="400000" dirty="0"/>
          </a:p>
        </p:txBody>
      </p:sp>
      <p:pic>
        <p:nvPicPr>
          <p:cNvPr id="5" name="Picture 4" descr="Pharaoh demanded that Moses and Aaron show him a miracle. Aaron threw his staff down and it became a snake. Pharaoh summoned his wise men and sorcerers. They threw down their staffs and their staffs also became snakes. – Slide 12">
            <a:extLst>
              <a:ext uri="{FF2B5EF4-FFF2-40B4-BE49-F238E27FC236}">
                <a16:creationId xmlns:a16="http://schemas.microsoft.com/office/drawing/2014/main" id="{0906BCDE-2085-E75F-D3C5-0F187D142C94}"/>
              </a:ext>
            </a:extLst>
          </p:cNvPr>
          <p:cNvPicPr>
            <a:picLocks noChangeAspect="1"/>
          </p:cNvPicPr>
          <p:nvPr/>
        </p:nvPicPr>
        <p:blipFill>
          <a:blip r:embed="rId3"/>
          <a:srcRect l="2753" r="18350"/>
          <a:stretch>
            <a:fillRect/>
          </a:stretch>
        </p:blipFill>
        <p:spPr>
          <a:xfrm>
            <a:off x="653143" y="438539"/>
            <a:ext cx="6512768" cy="6191065"/>
          </a:xfrm>
          <a:prstGeom prst="rect">
            <a:avLst/>
          </a:prstGeom>
        </p:spPr>
      </p:pic>
    </p:spTree>
    <p:extLst>
      <p:ext uri="{BB962C8B-B14F-4D97-AF65-F5344CB8AC3E}">
        <p14:creationId xmlns:p14="http://schemas.microsoft.com/office/powerpoint/2010/main" val="3115802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9C8AB0-2051-0E46-F433-D4D7ACA51D5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D23290B-05BC-2C80-D6B3-ACC7E68D860D}"/>
              </a:ext>
            </a:extLst>
          </p:cNvPr>
          <p:cNvSpPr>
            <a:spLocks noGrp="1"/>
          </p:cNvSpPr>
          <p:nvPr>
            <p:ph type="title"/>
          </p:nvPr>
        </p:nvSpPr>
        <p:spPr>
          <a:xfrm>
            <a:off x="7638719" y="228396"/>
            <a:ext cx="4463131" cy="765313"/>
          </a:xfrm>
        </p:spPr>
        <p:txBody>
          <a:bodyPr>
            <a:normAutofit fontScale="90000"/>
          </a:bodyPr>
          <a:lstStyle/>
          <a:p>
            <a:r>
              <a:rPr lang="en-US" sz="4000" dirty="0"/>
              <a:t>Exodus 7:10-12</a:t>
            </a:r>
          </a:p>
        </p:txBody>
      </p:sp>
      <p:sp>
        <p:nvSpPr>
          <p:cNvPr id="4" name="Text Placeholder 3">
            <a:extLst>
              <a:ext uri="{FF2B5EF4-FFF2-40B4-BE49-F238E27FC236}">
                <a16:creationId xmlns:a16="http://schemas.microsoft.com/office/drawing/2014/main" id="{F3F54F05-A7D1-BEF0-032B-65C3A65CDAF3}"/>
              </a:ext>
            </a:extLst>
          </p:cNvPr>
          <p:cNvSpPr>
            <a:spLocks noGrp="1"/>
          </p:cNvSpPr>
          <p:nvPr>
            <p:ph type="body" sz="half" idx="2"/>
          </p:nvPr>
        </p:nvSpPr>
        <p:spPr>
          <a:xfrm>
            <a:off x="7832035" y="1063487"/>
            <a:ext cx="4076501" cy="5496339"/>
          </a:xfrm>
        </p:spPr>
        <p:txBody>
          <a:bodyPr>
            <a:noAutofit/>
          </a:bodyPr>
          <a:lstStyle/>
          <a:p>
            <a:r>
              <a:rPr lang="en-US" sz="3600" b="1" baseline="30000" dirty="0"/>
              <a:t>11 </a:t>
            </a:r>
            <a:r>
              <a:rPr lang="en-US" sz="3600" dirty="0"/>
              <a:t>Then Pharaoh also called the wise men and the sorcerers: now the magicians of Egypt, they also did in like manner with their enchantments.</a:t>
            </a:r>
            <a:endParaRPr lang="en-US" sz="400000" dirty="0"/>
          </a:p>
        </p:txBody>
      </p:sp>
      <p:pic>
        <p:nvPicPr>
          <p:cNvPr id="5" name="Picture 4" descr="Exodus 7 v 1-6 God told Moses that Aaron would be spokesman. He warned that Pharaoh would not listen to them but God would bring plagues on the Egyptians until they let His people go. Moses (now 80 years old) and Aaron (83) left for the palace. – Slide 11">
            <a:extLst>
              <a:ext uri="{FF2B5EF4-FFF2-40B4-BE49-F238E27FC236}">
                <a16:creationId xmlns:a16="http://schemas.microsoft.com/office/drawing/2014/main" id="{7E6C158E-DE89-BFF3-1DD8-45AE285ECA15}"/>
              </a:ext>
            </a:extLst>
          </p:cNvPr>
          <p:cNvPicPr>
            <a:picLocks noChangeAspect="1"/>
          </p:cNvPicPr>
          <p:nvPr/>
        </p:nvPicPr>
        <p:blipFill>
          <a:blip r:embed="rId3"/>
          <a:srcRect l="13529" r="5452"/>
          <a:stretch>
            <a:fillRect/>
          </a:stretch>
        </p:blipFill>
        <p:spPr>
          <a:xfrm>
            <a:off x="516741" y="452434"/>
            <a:ext cx="6672953" cy="6177170"/>
          </a:xfrm>
          <a:prstGeom prst="rect">
            <a:avLst/>
          </a:prstGeom>
        </p:spPr>
      </p:pic>
    </p:spTree>
    <p:extLst>
      <p:ext uri="{BB962C8B-B14F-4D97-AF65-F5344CB8AC3E}">
        <p14:creationId xmlns:p14="http://schemas.microsoft.com/office/powerpoint/2010/main" val="24791094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44F339-6CD2-98BF-FAB6-A644B8FCC769}"/>
              </a:ext>
            </a:extLst>
          </p:cNvPr>
          <p:cNvSpPr>
            <a:spLocks noGrp="1"/>
          </p:cNvSpPr>
          <p:nvPr>
            <p:ph type="ctrTitle"/>
          </p:nvPr>
        </p:nvSpPr>
        <p:spPr/>
        <p:txBody>
          <a:bodyPr/>
          <a:lstStyle/>
          <a:p>
            <a:r>
              <a:rPr lang="en-US" sz="12000" dirty="0"/>
              <a:t>Resisting </a:t>
            </a:r>
            <a:br>
              <a:rPr lang="en-US" sz="12000" dirty="0"/>
            </a:br>
            <a:r>
              <a:rPr lang="en-US" sz="12000" dirty="0"/>
              <a:t>the Truth</a:t>
            </a:r>
          </a:p>
        </p:txBody>
      </p:sp>
      <p:sp>
        <p:nvSpPr>
          <p:cNvPr id="3" name="Subtitle 2">
            <a:extLst>
              <a:ext uri="{FF2B5EF4-FFF2-40B4-BE49-F238E27FC236}">
                <a16:creationId xmlns:a16="http://schemas.microsoft.com/office/drawing/2014/main" id="{7AFB3827-DCE3-8B50-9A1C-03A0DA338B84}"/>
              </a:ext>
            </a:extLst>
          </p:cNvPr>
          <p:cNvSpPr>
            <a:spLocks noGrp="1"/>
          </p:cNvSpPr>
          <p:nvPr>
            <p:ph type="subTitle" idx="1"/>
          </p:nvPr>
        </p:nvSpPr>
        <p:spPr>
          <a:xfrm>
            <a:off x="2680163" y="4992913"/>
            <a:ext cx="6831673" cy="636069"/>
          </a:xfrm>
        </p:spPr>
        <p:txBody>
          <a:bodyPr>
            <a:normAutofit fontScale="55000" lnSpcReduction="20000"/>
          </a:bodyPr>
          <a:lstStyle/>
          <a:p>
            <a:r>
              <a:rPr lang="en-US" sz="4800" dirty="0"/>
              <a:t>Lesson 2: January 12, 1889</a:t>
            </a:r>
          </a:p>
        </p:txBody>
      </p:sp>
    </p:spTree>
    <p:extLst>
      <p:ext uri="{BB962C8B-B14F-4D97-AF65-F5344CB8AC3E}">
        <p14:creationId xmlns:p14="http://schemas.microsoft.com/office/powerpoint/2010/main" val="11146998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6C5BCE-DC61-2485-9397-783489FF410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D84B641-7198-110C-73BB-E350F200000B}"/>
              </a:ext>
            </a:extLst>
          </p:cNvPr>
          <p:cNvSpPr>
            <a:spLocks noGrp="1"/>
          </p:cNvSpPr>
          <p:nvPr>
            <p:ph type="title"/>
          </p:nvPr>
        </p:nvSpPr>
        <p:spPr>
          <a:xfrm>
            <a:off x="7638719" y="228396"/>
            <a:ext cx="4463131" cy="765313"/>
          </a:xfrm>
        </p:spPr>
        <p:txBody>
          <a:bodyPr>
            <a:normAutofit fontScale="90000"/>
          </a:bodyPr>
          <a:lstStyle/>
          <a:p>
            <a:r>
              <a:rPr lang="en-US" sz="4000" dirty="0"/>
              <a:t>Exodus 7:10-12</a:t>
            </a:r>
          </a:p>
        </p:txBody>
      </p:sp>
      <p:sp>
        <p:nvSpPr>
          <p:cNvPr id="4" name="Text Placeholder 3">
            <a:extLst>
              <a:ext uri="{FF2B5EF4-FFF2-40B4-BE49-F238E27FC236}">
                <a16:creationId xmlns:a16="http://schemas.microsoft.com/office/drawing/2014/main" id="{9ABC3392-8D56-D9A2-4ED6-895CF3F4D2DF}"/>
              </a:ext>
            </a:extLst>
          </p:cNvPr>
          <p:cNvSpPr>
            <a:spLocks noGrp="1"/>
          </p:cNvSpPr>
          <p:nvPr>
            <p:ph type="body" sz="half" idx="2"/>
          </p:nvPr>
        </p:nvSpPr>
        <p:spPr>
          <a:xfrm>
            <a:off x="7832035" y="1063487"/>
            <a:ext cx="4076501" cy="5496339"/>
          </a:xfrm>
        </p:spPr>
        <p:txBody>
          <a:bodyPr>
            <a:noAutofit/>
          </a:bodyPr>
          <a:lstStyle/>
          <a:p>
            <a:r>
              <a:rPr lang="en-US" sz="4000" b="1" baseline="30000" dirty="0"/>
              <a:t>12 </a:t>
            </a:r>
            <a:r>
              <a:rPr lang="en-US" sz="4000" dirty="0"/>
              <a:t>For they cast down every man his rod, and they became serpents: but Aaron's rod swallowed up their rods.</a:t>
            </a:r>
            <a:endParaRPr lang="en-US" sz="400000" dirty="0"/>
          </a:p>
        </p:txBody>
      </p:sp>
      <p:pic>
        <p:nvPicPr>
          <p:cNvPr id="2" name="Picture 1" descr="But Aaron’s snake swallowed up their snakes. – Slide 13">
            <a:extLst>
              <a:ext uri="{FF2B5EF4-FFF2-40B4-BE49-F238E27FC236}">
                <a16:creationId xmlns:a16="http://schemas.microsoft.com/office/drawing/2014/main" id="{015EA2D0-9E1D-3171-9F4A-9E5A4DA53E15}"/>
              </a:ext>
            </a:extLst>
          </p:cNvPr>
          <p:cNvPicPr>
            <a:picLocks noChangeAspect="1"/>
          </p:cNvPicPr>
          <p:nvPr/>
        </p:nvPicPr>
        <p:blipFill>
          <a:blip r:embed="rId3"/>
          <a:srcRect l="634" r="21908"/>
          <a:stretch>
            <a:fillRect/>
          </a:stretch>
        </p:blipFill>
        <p:spPr>
          <a:xfrm>
            <a:off x="738399" y="340415"/>
            <a:ext cx="6379578" cy="6177170"/>
          </a:xfrm>
          <a:prstGeom prst="rect">
            <a:avLst/>
          </a:prstGeom>
        </p:spPr>
      </p:pic>
    </p:spTree>
    <p:extLst>
      <p:ext uri="{BB962C8B-B14F-4D97-AF65-F5344CB8AC3E}">
        <p14:creationId xmlns:p14="http://schemas.microsoft.com/office/powerpoint/2010/main" val="39925484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229970-189F-A2FE-1031-3566D43F77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C60CE4-EACC-F4B1-0082-9C23763703E4}"/>
              </a:ext>
            </a:extLst>
          </p:cNvPr>
          <p:cNvSpPr>
            <a:spLocks noGrp="1"/>
          </p:cNvSpPr>
          <p:nvPr>
            <p:ph type="title"/>
          </p:nvPr>
        </p:nvSpPr>
        <p:spPr>
          <a:xfrm>
            <a:off x="3242929" y="508000"/>
            <a:ext cx="8187071" cy="4412343"/>
          </a:xfrm>
        </p:spPr>
        <p:txBody>
          <a:bodyPr>
            <a:noAutofit/>
          </a:bodyPr>
          <a:lstStyle/>
          <a:p>
            <a:pPr lvl="0"/>
            <a:r>
              <a:rPr lang="en-US" sz="6000" dirty="0"/>
              <a:t>10. What manifestation of God’s power followed this act of the magicians? </a:t>
            </a:r>
          </a:p>
        </p:txBody>
      </p:sp>
      <p:sp>
        <p:nvSpPr>
          <p:cNvPr id="3" name="Text Placeholder 2">
            <a:extLst>
              <a:ext uri="{FF2B5EF4-FFF2-40B4-BE49-F238E27FC236}">
                <a16:creationId xmlns:a16="http://schemas.microsoft.com/office/drawing/2014/main" id="{14254E6A-F79D-C588-D110-6C7B4C86F998}"/>
              </a:ext>
            </a:extLst>
          </p:cNvPr>
          <p:cNvSpPr>
            <a:spLocks noGrp="1"/>
          </p:cNvSpPr>
          <p:nvPr>
            <p:ph type="body" idx="1"/>
          </p:nvPr>
        </p:nvSpPr>
        <p:spPr>
          <a:xfrm>
            <a:off x="3242929" y="5167087"/>
            <a:ext cx="7017488" cy="1451830"/>
          </a:xfrm>
        </p:spPr>
        <p:txBody>
          <a:bodyPr>
            <a:normAutofit fontScale="92500" lnSpcReduction="20000"/>
          </a:bodyPr>
          <a:lstStyle/>
          <a:p>
            <a:r>
              <a:rPr lang="en-US" sz="5400" dirty="0"/>
              <a:t>Exodus 7:12, last clause</a:t>
            </a:r>
          </a:p>
        </p:txBody>
      </p:sp>
    </p:spTree>
    <p:extLst>
      <p:ext uri="{BB962C8B-B14F-4D97-AF65-F5344CB8AC3E}">
        <p14:creationId xmlns:p14="http://schemas.microsoft.com/office/powerpoint/2010/main" val="40277265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C9D5C1-8898-673D-7B38-8B072E5FC94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3394571-6597-BA22-0F7E-02896DB094C5}"/>
              </a:ext>
            </a:extLst>
          </p:cNvPr>
          <p:cNvSpPr>
            <a:spLocks noGrp="1"/>
          </p:cNvSpPr>
          <p:nvPr>
            <p:ph type="title"/>
          </p:nvPr>
        </p:nvSpPr>
        <p:spPr>
          <a:xfrm>
            <a:off x="7638719" y="228396"/>
            <a:ext cx="4463131" cy="765313"/>
          </a:xfrm>
        </p:spPr>
        <p:txBody>
          <a:bodyPr>
            <a:normAutofit/>
          </a:bodyPr>
          <a:lstStyle/>
          <a:p>
            <a:r>
              <a:rPr lang="en-US" sz="4000" dirty="0"/>
              <a:t>Exodus 7:12</a:t>
            </a:r>
          </a:p>
        </p:txBody>
      </p:sp>
      <p:sp>
        <p:nvSpPr>
          <p:cNvPr id="4" name="Text Placeholder 3">
            <a:extLst>
              <a:ext uri="{FF2B5EF4-FFF2-40B4-BE49-F238E27FC236}">
                <a16:creationId xmlns:a16="http://schemas.microsoft.com/office/drawing/2014/main" id="{10A306D2-D368-8B09-82EB-D07839309F84}"/>
              </a:ext>
            </a:extLst>
          </p:cNvPr>
          <p:cNvSpPr>
            <a:spLocks noGrp="1"/>
          </p:cNvSpPr>
          <p:nvPr>
            <p:ph type="body" sz="half" idx="2"/>
          </p:nvPr>
        </p:nvSpPr>
        <p:spPr>
          <a:xfrm>
            <a:off x="7832035" y="1063487"/>
            <a:ext cx="4076501" cy="5496339"/>
          </a:xfrm>
        </p:spPr>
        <p:txBody>
          <a:bodyPr>
            <a:noAutofit/>
          </a:bodyPr>
          <a:lstStyle/>
          <a:p>
            <a:r>
              <a:rPr lang="en-US" sz="4000" b="1" baseline="30000" dirty="0"/>
              <a:t>12 </a:t>
            </a:r>
            <a:r>
              <a:rPr lang="en-US" sz="4000" dirty="0"/>
              <a:t>For they cast down every man his rod, and they became serpents: but Aaron's rod swallowed up their rods.</a:t>
            </a:r>
            <a:endParaRPr lang="en-US" sz="400000" dirty="0"/>
          </a:p>
        </p:txBody>
      </p:sp>
      <p:pic>
        <p:nvPicPr>
          <p:cNvPr id="2" name="Picture 1" descr="But Aaron’s snake swallowed up their snakes. – Slide 13">
            <a:extLst>
              <a:ext uri="{FF2B5EF4-FFF2-40B4-BE49-F238E27FC236}">
                <a16:creationId xmlns:a16="http://schemas.microsoft.com/office/drawing/2014/main" id="{19851E7A-FC5C-C226-981F-32FD25053A9C}"/>
              </a:ext>
            </a:extLst>
          </p:cNvPr>
          <p:cNvPicPr>
            <a:picLocks noChangeAspect="1"/>
          </p:cNvPicPr>
          <p:nvPr/>
        </p:nvPicPr>
        <p:blipFill>
          <a:blip r:embed="rId3"/>
          <a:srcRect l="28887" t="21550" r="9608" b="-172"/>
          <a:stretch>
            <a:fillRect/>
          </a:stretch>
        </p:blipFill>
        <p:spPr>
          <a:xfrm>
            <a:off x="585999" y="284405"/>
            <a:ext cx="6559868" cy="6289189"/>
          </a:xfrm>
          <a:prstGeom prst="rect">
            <a:avLst/>
          </a:prstGeom>
        </p:spPr>
      </p:pic>
    </p:spTree>
    <p:extLst>
      <p:ext uri="{BB962C8B-B14F-4D97-AF65-F5344CB8AC3E}">
        <p14:creationId xmlns:p14="http://schemas.microsoft.com/office/powerpoint/2010/main" val="15932064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7D0ED9-B91E-D1DB-E644-0B4EBECF55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8BA165E-4A63-915F-A89C-609071B284B7}"/>
              </a:ext>
            </a:extLst>
          </p:cNvPr>
          <p:cNvSpPr>
            <a:spLocks noGrp="1"/>
          </p:cNvSpPr>
          <p:nvPr>
            <p:ph type="title"/>
          </p:nvPr>
        </p:nvSpPr>
        <p:spPr>
          <a:xfrm>
            <a:off x="3242929" y="508000"/>
            <a:ext cx="8187071" cy="4412343"/>
          </a:xfrm>
        </p:spPr>
        <p:txBody>
          <a:bodyPr>
            <a:noAutofit/>
          </a:bodyPr>
          <a:lstStyle/>
          <a:p>
            <a:pPr lvl="0"/>
            <a:r>
              <a:rPr lang="en-US" sz="6000" dirty="0"/>
              <a:t>11. What effect did the rejection of this evidence have upon Pharaoh? </a:t>
            </a:r>
          </a:p>
        </p:txBody>
      </p:sp>
      <p:sp>
        <p:nvSpPr>
          <p:cNvPr id="3" name="Text Placeholder 2">
            <a:extLst>
              <a:ext uri="{FF2B5EF4-FFF2-40B4-BE49-F238E27FC236}">
                <a16:creationId xmlns:a16="http://schemas.microsoft.com/office/drawing/2014/main" id="{29E313FB-79D4-6555-A85D-D6A589EF35C1}"/>
              </a:ext>
            </a:extLst>
          </p:cNvPr>
          <p:cNvSpPr>
            <a:spLocks noGrp="1"/>
          </p:cNvSpPr>
          <p:nvPr>
            <p:ph type="body" idx="1"/>
          </p:nvPr>
        </p:nvSpPr>
        <p:spPr>
          <a:xfrm>
            <a:off x="3242929" y="5167087"/>
            <a:ext cx="7017488" cy="1451830"/>
          </a:xfrm>
        </p:spPr>
        <p:txBody>
          <a:bodyPr>
            <a:normAutofit/>
          </a:bodyPr>
          <a:lstStyle/>
          <a:p>
            <a:r>
              <a:rPr lang="en-US" sz="7200" dirty="0"/>
              <a:t>Exodus 7:13</a:t>
            </a:r>
          </a:p>
        </p:txBody>
      </p:sp>
    </p:spTree>
    <p:extLst>
      <p:ext uri="{BB962C8B-B14F-4D97-AF65-F5344CB8AC3E}">
        <p14:creationId xmlns:p14="http://schemas.microsoft.com/office/powerpoint/2010/main" val="18479030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97600E-91AD-EBEC-08F9-920A46EF9CE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8B88031-C581-25D3-73C4-1862E5BD8B4C}"/>
              </a:ext>
            </a:extLst>
          </p:cNvPr>
          <p:cNvSpPr>
            <a:spLocks noGrp="1"/>
          </p:cNvSpPr>
          <p:nvPr>
            <p:ph type="title"/>
          </p:nvPr>
        </p:nvSpPr>
        <p:spPr>
          <a:xfrm>
            <a:off x="7638719" y="228396"/>
            <a:ext cx="4463131" cy="765313"/>
          </a:xfrm>
        </p:spPr>
        <p:txBody>
          <a:bodyPr>
            <a:normAutofit/>
          </a:bodyPr>
          <a:lstStyle/>
          <a:p>
            <a:r>
              <a:rPr lang="en-US" sz="4000" dirty="0"/>
              <a:t>Exodus 7:13</a:t>
            </a:r>
          </a:p>
        </p:txBody>
      </p:sp>
      <p:sp>
        <p:nvSpPr>
          <p:cNvPr id="4" name="Text Placeholder 3">
            <a:extLst>
              <a:ext uri="{FF2B5EF4-FFF2-40B4-BE49-F238E27FC236}">
                <a16:creationId xmlns:a16="http://schemas.microsoft.com/office/drawing/2014/main" id="{B7D35FA6-DDFC-648E-27CD-ED693A53875E}"/>
              </a:ext>
            </a:extLst>
          </p:cNvPr>
          <p:cNvSpPr>
            <a:spLocks noGrp="1"/>
          </p:cNvSpPr>
          <p:nvPr>
            <p:ph type="body" sz="half" idx="2"/>
          </p:nvPr>
        </p:nvSpPr>
        <p:spPr>
          <a:xfrm>
            <a:off x="7832035" y="1063487"/>
            <a:ext cx="4076501" cy="5496339"/>
          </a:xfrm>
        </p:spPr>
        <p:txBody>
          <a:bodyPr>
            <a:noAutofit/>
          </a:bodyPr>
          <a:lstStyle/>
          <a:p>
            <a:r>
              <a:rPr lang="en-US" sz="4000" b="1" baseline="30000" dirty="0"/>
              <a:t>13 </a:t>
            </a:r>
            <a:r>
              <a:rPr lang="en-US" sz="4000" dirty="0"/>
              <a:t>And he hardened Pharaoh's heart, that he hearkened not unto them; as the </a:t>
            </a:r>
            <a:r>
              <a:rPr lang="en-US" sz="4000" cap="small" dirty="0"/>
              <a:t>Lord</a:t>
            </a:r>
            <a:r>
              <a:rPr lang="en-US" sz="4000" dirty="0"/>
              <a:t> had said.</a:t>
            </a:r>
            <a:endParaRPr lang="en-US" sz="400000" dirty="0"/>
          </a:p>
        </p:txBody>
      </p:sp>
      <p:pic>
        <p:nvPicPr>
          <p:cNvPr id="5" name="Picture 4" descr="Despite seeing the great power of God Pharaoh refused to let the Hebrew slaves go - just as God had said he would. It was now time for God to show his power by bringing plagues on the Egyptians. – Slide 14">
            <a:extLst>
              <a:ext uri="{FF2B5EF4-FFF2-40B4-BE49-F238E27FC236}">
                <a16:creationId xmlns:a16="http://schemas.microsoft.com/office/drawing/2014/main" id="{B78CCA57-2A5F-591A-1620-AA34ED67AF24}"/>
              </a:ext>
            </a:extLst>
          </p:cNvPr>
          <p:cNvPicPr>
            <a:picLocks noChangeAspect="1"/>
          </p:cNvPicPr>
          <p:nvPr/>
        </p:nvPicPr>
        <p:blipFill>
          <a:blip r:embed="rId3"/>
          <a:srcRect r="22879"/>
          <a:stretch>
            <a:fillRect/>
          </a:stretch>
        </p:blipFill>
        <p:spPr>
          <a:xfrm>
            <a:off x="486228" y="228396"/>
            <a:ext cx="6582229" cy="6401208"/>
          </a:xfrm>
          <a:prstGeom prst="rect">
            <a:avLst/>
          </a:prstGeom>
        </p:spPr>
      </p:pic>
    </p:spTree>
    <p:extLst>
      <p:ext uri="{BB962C8B-B14F-4D97-AF65-F5344CB8AC3E}">
        <p14:creationId xmlns:p14="http://schemas.microsoft.com/office/powerpoint/2010/main" val="1545078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AFE47D-3635-054E-44C9-2C17D8298D3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A9EA4B2-2AAA-0F07-8F56-212E51299668}"/>
              </a:ext>
            </a:extLst>
          </p:cNvPr>
          <p:cNvSpPr>
            <a:spLocks noGrp="1"/>
          </p:cNvSpPr>
          <p:nvPr>
            <p:ph type="title"/>
          </p:nvPr>
        </p:nvSpPr>
        <p:spPr>
          <a:xfrm>
            <a:off x="7638719" y="228396"/>
            <a:ext cx="4463131" cy="1585656"/>
          </a:xfrm>
        </p:spPr>
        <p:txBody>
          <a:bodyPr>
            <a:normAutofit fontScale="90000"/>
          </a:bodyPr>
          <a:lstStyle/>
          <a:p>
            <a:r>
              <a:rPr lang="en-US" sz="4000" dirty="0"/>
              <a:t>Exodus 7:13</a:t>
            </a:r>
            <a:br>
              <a:rPr lang="en-US" sz="4000" dirty="0"/>
            </a:br>
            <a:r>
              <a:rPr lang="en-US" sz="4000" dirty="0"/>
              <a:t>Douay-Rheims 1899 American</a:t>
            </a:r>
          </a:p>
        </p:txBody>
      </p:sp>
      <p:sp>
        <p:nvSpPr>
          <p:cNvPr id="4" name="Text Placeholder 3">
            <a:extLst>
              <a:ext uri="{FF2B5EF4-FFF2-40B4-BE49-F238E27FC236}">
                <a16:creationId xmlns:a16="http://schemas.microsoft.com/office/drawing/2014/main" id="{8ED2F0C7-E24E-6169-531D-F31B65D6CE0E}"/>
              </a:ext>
            </a:extLst>
          </p:cNvPr>
          <p:cNvSpPr>
            <a:spLocks noGrp="1"/>
          </p:cNvSpPr>
          <p:nvPr>
            <p:ph type="body" sz="half" idx="2"/>
          </p:nvPr>
        </p:nvSpPr>
        <p:spPr>
          <a:xfrm>
            <a:off x="7832035" y="2064774"/>
            <a:ext cx="4076501" cy="4495052"/>
          </a:xfrm>
        </p:spPr>
        <p:txBody>
          <a:bodyPr>
            <a:noAutofit/>
          </a:bodyPr>
          <a:lstStyle/>
          <a:p>
            <a:r>
              <a:rPr lang="en-US" sz="3600" b="1" baseline="30000" dirty="0"/>
              <a:t>13 </a:t>
            </a:r>
            <a:r>
              <a:rPr lang="en-US" sz="3600" dirty="0"/>
              <a:t>And Pharao's heart was hardened, and he did not hearken to them, as the Lord had commanded.</a:t>
            </a:r>
            <a:endParaRPr lang="en-US" sz="277800" dirty="0"/>
          </a:p>
        </p:txBody>
      </p:sp>
      <p:pic>
        <p:nvPicPr>
          <p:cNvPr id="2" name="Picture 1" descr="Taking Control of the Story: God Hardens Pharaoh's Heart - TheTorah.com">
            <a:extLst>
              <a:ext uri="{FF2B5EF4-FFF2-40B4-BE49-F238E27FC236}">
                <a16:creationId xmlns:a16="http://schemas.microsoft.com/office/drawing/2014/main" id="{43C9B412-652D-B451-B3A1-EC48B7A09455}"/>
              </a:ext>
            </a:extLst>
          </p:cNvPr>
          <p:cNvPicPr>
            <a:picLocks noChangeAspect="1"/>
          </p:cNvPicPr>
          <p:nvPr/>
        </p:nvPicPr>
        <p:blipFill>
          <a:blip r:embed="rId3"/>
          <a:srcRect l="10126" r="22345"/>
          <a:stretch>
            <a:fillRect/>
          </a:stretch>
        </p:blipFill>
        <p:spPr>
          <a:xfrm>
            <a:off x="612876" y="263285"/>
            <a:ext cx="6495846" cy="6331430"/>
          </a:xfrm>
          <a:prstGeom prst="rect">
            <a:avLst/>
          </a:prstGeom>
        </p:spPr>
      </p:pic>
    </p:spTree>
    <p:extLst>
      <p:ext uri="{BB962C8B-B14F-4D97-AF65-F5344CB8AC3E}">
        <p14:creationId xmlns:p14="http://schemas.microsoft.com/office/powerpoint/2010/main" val="320762980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DB6D61-A812-87BF-47C4-18FCC9BF9A5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7969C9D-B3DD-1158-81AC-E065DFA082AF}"/>
              </a:ext>
            </a:extLst>
          </p:cNvPr>
          <p:cNvSpPr>
            <a:spLocks noGrp="1"/>
          </p:cNvSpPr>
          <p:nvPr>
            <p:ph type="title"/>
          </p:nvPr>
        </p:nvSpPr>
        <p:spPr>
          <a:xfrm>
            <a:off x="7638719" y="228396"/>
            <a:ext cx="4463131" cy="1585656"/>
          </a:xfrm>
        </p:spPr>
        <p:txBody>
          <a:bodyPr>
            <a:normAutofit fontScale="90000"/>
          </a:bodyPr>
          <a:lstStyle/>
          <a:p>
            <a:r>
              <a:rPr lang="en-US" sz="4000" dirty="0"/>
              <a:t>Exodus 7:13</a:t>
            </a:r>
            <a:br>
              <a:rPr lang="en-US" sz="4000" dirty="0"/>
            </a:br>
            <a:r>
              <a:rPr lang="en-US" sz="4000" dirty="0"/>
              <a:t>1599 Geneva Bible</a:t>
            </a:r>
          </a:p>
        </p:txBody>
      </p:sp>
      <p:sp>
        <p:nvSpPr>
          <p:cNvPr id="4" name="Text Placeholder 3">
            <a:extLst>
              <a:ext uri="{FF2B5EF4-FFF2-40B4-BE49-F238E27FC236}">
                <a16:creationId xmlns:a16="http://schemas.microsoft.com/office/drawing/2014/main" id="{615A0097-5AD6-8893-EDCA-B7E05890CBCC}"/>
              </a:ext>
            </a:extLst>
          </p:cNvPr>
          <p:cNvSpPr>
            <a:spLocks noGrp="1"/>
          </p:cNvSpPr>
          <p:nvPr>
            <p:ph type="body" sz="half" idx="2"/>
          </p:nvPr>
        </p:nvSpPr>
        <p:spPr>
          <a:xfrm>
            <a:off x="7832035" y="2064774"/>
            <a:ext cx="4076501" cy="4495052"/>
          </a:xfrm>
        </p:spPr>
        <p:txBody>
          <a:bodyPr>
            <a:noAutofit/>
          </a:bodyPr>
          <a:lstStyle/>
          <a:p>
            <a:r>
              <a:rPr lang="en-US" sz="4000" b="1" baseline="30000" dirty="0"/>
              <a:t>13 </a:t>
            </a:r>
            <a:r>
              <a:rPr lang="en-US" sz="4000" dirty="0"/>
              <a:t>So Pharaoh’s heart was hardened, and he hearkened not to them, as the Lord had said.</a:t>
            </a:r>
            <a:endParaRPr lang="en-US" sz="400000" dirty="0"/>
          </a:p>
        </p:txBody>
      </p:sp>
      <p:pic>
        <p:nvPicPr>
          <p:cNvPr id="5" name="Picture 4" descr="The Hardening Heart - En-Gedi Resource Center">
            <a:extLst>
              <a:ext uri="{FF2B5EF4-FFF2-40B4-BE49-F238E27FC236}">
                <a16:creationId xmlns:a16="http://schemas.microsoft.com/office/drawing/2014/main" id="{02FF113C-AE19-DAE6-0DF8-B1EFD7472225}"/>
              </a:ext>
            </a:extLst>
          </p:cNvPr>
          <p:cNvPicPr>
            <a:picLocks noChangeAspect="1"/>
          </p:cNvPicPr>
          <p:nvPr/>
        </p:nvPicPr>
        <p:blipFill>
          <a:blip r:embed="rId3"/>
          <a:srcRect b="26745"/>
          <a:stretch>
            <a:fillRect/>
          </a:stretch>
        </p:blipFill>
        <p:spPr>
          <a:xfrm>
            <a:off x="672353" y="293596"/>
            <a:ext cx="6384499" cy="6270808"/>
          </a:xfrm>
          <a:prstGeom prst="rect">
            <a:avLst/>
          </a:prstGeom>
        </p:spPr>
      </p:pic>
    </p:spTree>
    <p:extLst>
      <p:ext uri="{BB962C8B-B14F-4D97-AF65-F5344CB8AC3E}">
        <p14:creationId xmlns:p14="http://schemas.microsoft.com/office/powerpoint/2010/main" val="78624840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F0621F-F620-C706-E9FD-D30F5F75EE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E82B12-9A3D-B243-01A7-52C69660C8E5}"/>
              </a:ext>
            </a:extLst>
          </p:cNvPr>
          <p:cNvSpPr>
            <a:spLocks noGrp="1"/>
          </p:cNvSpPr>
          <p:nvPr>
            <p:ph type="title"/>
          </p:nvPr>
        </p:nvSpPr>
        <p:spPr>
          <a:xfrm>
            <a:off x="3242929" y="508000"/>
            <a:ext cx="8187071" cy="4412343"/>
          </a:xfrm>
        </p:spPr>
        <p:txBody>
          <a:bodyPr>
            <a:noAutofit/>
          </a:bodyPr>
          <a:lstStyle/>
          <a:p>
            <a:pPr lvl="0"/>
            <a:r>
              <a:rPr lang="en-US" sz="7200" dirty="0"/>
              <a:t>12. What were Moses and Aaron told to do next? </a:t>
            </a:r>
          </a:p>
        </p:txBody>
      </p:sp>
      <p:sp>
        <p:nvSpPr>
          <p:cNvPr id="3" name="Text Placeholder 2">
            <a:extLst>
              <a:ext uri="{FF2B5EF4-FFF2-40B4-BE49-F238E27FC236}">
                <a16:creationId xmlns:a16="http://schemas.microsoft.com/office/drawing/2014/main" id="{A5AFE5C7-F3D3-3795-4D11-472A45D1231F}"/>
              </a:ext>
            </a:extLst>
          </p:cNvPr>
          <p:cNvSpPr>
            <a:spLocks noGrp="1"/>
          </p:cNvSpPr>
          <p:nvPr>
            <p:ph type="body" idx="1"/>
          </p:nvPr>
        </p:nvSpPr>
        <p:spPr>
          <a:xfrm>
            <a:off x="3242929" y="5167087"/>
            <a:ext cx="7017488" cy="1451830"/>
          </a:xfrm>
        </p:spPr>
        <p:txBody>
          <a:bodyPr>
            <a:normAutofit/>
          </a:bodyPr>
          <a:lstStyle/>
          <a:p>
            <a:r>
              <a:rPr lang="en-US" sz="6600" dirty="0"/>
              <a:t>Exodus 7:19</a:t>
            </a:r>
          </a:p>
        </p:txBody>
      </p:sp>
    </p:spTree>
    <p:extLst>
      <p:ext uri="{BB962C8B-B14F-4D97-AF65-F5344CB8AC3E}">
        <p14:creationId xmlns:p14="http://schemas.microsoft.com/office/powerpoint/2010/main" val="424327061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E0B68F-47F2-A144-724D-900E440BA4A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9F90F1A-2391-13EB-F10F-CA5DA972D362}"/>
              </a:ext>
            </a:extLst>
          </p:cNvPr>
          <p:cNvSpPr>
            <a:spLocks noGrp="1"/>
          </p:cNvSpPr>
          <p:nvPr>
            <p:ph type="title"/>
          </p:nvPr>
        </p:nvSpPr>
        <p:spPr>
          <a:xfrm>
            <a:off x="7638719" y="0"/>
            <a:ext cx="4463131" cy="785812"/>
          </a:xfrm>
        </p:spPr>
        <p:txBody>
          <a:bodyPr>
            <a:normAutofit/>
          </a:bodyPr>
          <a:lstStyle/>
          <a:p>
            <a:r>
              <a:rPr lang="en-US" sz="3600" dirty="0"/>
              <a:t>Exodus 7:19</a:t>
            </a:r>
          </a:p>
        </p:txBody>
      </p:sp>
      <p:sp>
        <p:nvSpPr>
          <p:cNvPr id="4" name="Text Placeholder 3">
            <a:extLst>
              <a:ext uri="{FF2B5EF4-FFF2-40B4-BE49-F238E27FC236}">
                <a16:creationId xmlns:a16="http://schemas.microsoft.com/office/drawing/2014/main" id="{F46DB4B8-1EA1-7A81-28DD-98CBA6BE4F53}"/>
              </a:ext>
            </a:extLst>
          </p:cNvPr>
          <p:cNvSpPr>
            <a:spLocks noGrp="1"/>
          </p:cNvSpPr>
          <p:nvPr>
            <p:ph type="body" sz="half" idx="2"/>
          </p:nvPr>
        </p:nvSpPr>
        <p:spPr>
          <a:xfrm>
            <a:off x="7638719" y="785812"/>
            <a:ext cx="4463131" cy="5774014"/>
          </a:xfrm>
        </p:spPr>
        <p:txBody>
          <a:bodyPr>
            <a:noAutofit/>
          </a:bodyPr>
          <a:lstStyle/>
          <a:p>
            <a:r>
              <a:rPr lang="en-US" sz="2600" b="1" baseline="30000" dirty="0"/>
              <a:t>19 </a:t>
            </a:r>
            <a:r>
              <a:rPr lang="en-US" sz="2600" dirty="0"/>
              <a:t>And the </a:t>
            </a:r>
            <a:r>
              <a:rPr lang="en-US" sz="2600" cap="small" dirty="0"/>
              <a:t>Lord</a:t>
            </a:r>
            <a:r>
              <a:rPr lang="en-US" sz="2600" dirty="0"/>
              <a:t> </a:t>
            </a:r>
            <a:r>
              <a:rPr lang="en-US" sz="2600" dirty="0" err="1"/>
              <a:t>spake</a:t>
            </a:r>
            <a:r>
              <a:rPr lang="en-US" sz="2600" dirty="0"/>
              <a:t> unto Moses, Say unto Aaron, Take thy rod, and stretch out thine hand upon the waters of Egypt, upon their streams, upon their rivers, and upon their ponds, and upon all their pools of water, that they may become blood; and that there may be blood throughout all the land of Egypt, both in vessels of wood, and in vessels of stone.</a:t>
            </a:r>
          </a:p>
        </p:txBody>
      </p:sp>
      <p:pic>
        <p:nvPicPr>
          <p:cNvPr id="2" name="Picture 1" descr="So Aaron did what God had instructed and struck the River Nile with his staff. The water was changed to blood. Fish died, the Egyptians could not drink the water and the river smelt. – Slide 2">
            <a:extLst>
              <a:ext uri="{FF2B5EF4-FFF2-40B4-BE49-F238E27FC236}">
                <a16:creationId xmlns:a16="http://schemas.microsoft.com/office/drawing/2014/main" id="{0E3483B1-066E-666E-CAD3-1FDB36D58114}"/>
              </a:ext>
            </a:extLst>
          </p:cNvPr>
          <p:cNvPicPr>
            <a:picLocks noChangeAspect="1"/>
          </p:cNvPicPr>
          <p:nvPr/>
        </p:nvPicPr>
        <p:blipFill>
          <a:blip r:embed="rId3"/>
          <a:srcRect l="20553" t="-322" r="1604" b="322"/>
          <a:stretch>
            <a:fillRect/>
          </a:stretch>
        </p:blipFill>
        <p:spPr>
          <a:xfrm>
            <a:off x="447041" y="128588"/>
            <a:ext cx="6807200" cy="6558607"/>
          </a:xfrm>
          <a:prstGeom prst="rect">
            <a:avLst/>
          </a:prstGeom>
        </p:spPr>
      </p:pic>
    </p:spTree>
    <p:extLst>
      <p:ext uri="{BB962C8B-B14F-4D97-AF65-F5344CB8AC3E}">
        <p14:creationId xmlns:p14="http://schemas.microsoft.com/office/powerpoint/2010/main" val="305453058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53868D-2E7A-BD88-1A28-34F9AECAFB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961EB2-CD32-F76A-AF10-21FE568593FD}"/>
              </a:ext>
            </a:extLst>
          </p:cNvPr>
          <p:cNvSpPr>
            <a:spLocks noGrp="1"/>
          </p:cNvSpPr>
          <p:nvPr>
            <p:ph type="title"/>
          </p:nvPr>
        </p:nvSpPr>
        <p:spPr>
          <a:xfrm>
            <a:off x="3242929" y="508000"/>
            <a:ext cx="8187071" cy="4412343"/>
          </a:xfrm>
        </p:spPr>
        <p:txBody>
          <a:bodyPr>
            <a:noAutofit/>
          </a:bodyPr>
          <a:lstStyle/>
          <a:p>
            <a:pPr lvl="0"/>
            <a:r>
              <a:rPr lang="en-US" dirty="0"/>
              <a:t>13. What was the result? </a:t>
            </a:r>
          </a:p>
        </p:txBody>
      </p:sp>
      <p:sp>
        <p:nvSpPr>
          <p:cNvPr id="3" name="Text Placeholder 2">
            <a:extLst>
              <a:ext uri="{FF2B5EF4-FFF2-40B4-BE49-F238E27FC236}">
                <a16:creationId xmlns:a16="http://schemas.microsoft.com/office/drawing/2014/main" id="{3821DB99-5422-1900-643C-7DA4788E869B}"/>
              </a:ext>
            </a:extLst>
          </p:cNvPr>
          <p:cNvSpPr>
            <a:spLocks noGrp="1"/>
          </p:cNvSpPr>
          <p:nvPr>
            <p:ph type="body" idx="1"/>
          </p:nvPr>
        </p:nvSpPr>
        <p:spPr>
          <a:xfrm>
            <a:off x="3242928" y="5167087"/>
            <a:ext cx="8187071" cy="1451830"/>
          </a:xfrm>
        </p:spPr>
        <p:txBody>
          <a:bodyPr>
            <a:normAutofit/>
          </a:bodyPr>
          <a:lstStyle/>
          <a:p>
            <a:r>
              <a:rPr lang="en-US" sz="6000" dirty="0"/>
              <a:t>Exodus 7:20, 21</a:t>
            </a:r>
          </a:p>
        </p:txBody>
      </p:sp>
    </p:spTree>
    <p:extLst>
      <p:ext uri="{BB962C8B-B14F-4D97-AF65-F5344CB8AC3E}">
        <p14:creationId xmlns:p14="http://schemas.microsoft.com/office/powerpoint/2010/main" val="23805822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6DE3D2-CFFF-CDE5-3AED-6295C65B0BFC}"/>
              </a:ext>
            </a:extLst>
          </p:cNvPr>
          <p:cNvSpPr>
            <a:spLocks noGrp="1"/>
          </p:cNvSpPr>
          <p:nvPr>
            <p:ph type="title"/>
          </p:nvPr>
        </p:nvSpPr>
        <p:spPr>
          <a:xfrm>
            <a:off x="3242929" y="508000"/>
            <a:ext cx="8187071" cy="5036457"/>
          </a:xfrm>
        </p:spPr>
        <p:txBody>
          <a:bodyPr>
            <a:noAutofit/>
          </a:bodyPr>
          <a:lstStyle/>
          <a:p>
            <a:r>
              <a:rPr lang="en-US" sz="6000" dirty="0"/>
              <a:t>1. When Moses and Aaron delivered their message to Pharaoh, what answer did they get? </a:t>
            </a:r>
          </a:p>
        </p:txBody>
      </p:sp>
      <p:sp>
        <p:nvSpPr>
          <p:cNvPr id="3" name="Text Placeholder 2">
            <a:extLst>
              <a:ext uri="{FF2B5EF4-FFF2-40B4-BE49-F238E27FC236}">
                <a16:creationId xmlns:a16="http://schemas.microsoft.com/office/drawing/2014/main" id="{B6A5FAE1-AE6E-CC7F-5035-162A31CDD985}"/>
              </a:ext>
            </a:extLst>
          </p:cNvPr>
          <p:cNvSpPr>
            <a:spLocks noGrp="1"/>
          </p:cNvSpPr>
          <p:nvPr>
            <p:ph type="body" idx="1"/>
          </p:nvPr>
        </p:nvSpPr>
        <p:spPr>
          <a:xfrm>
            <a:off x="3242928" y="5544457"/>
            <a:ext cx="8187071" cy="1074459"/>
          </a:xfrm>
        </p:spPr>
        <p:txBody>
          <a:bodyPr>
            <a:normAutofit lnSpcReduction="10000"/>
          </a:bodyPr>
          <a:lstStyle/>
          <a:p>
            <a:r>
              <a:rPr lang="en-US" sz="6600" dirty="0"/>
              <a:t>Exodus 5:1-2</a:t>
            </a:r>
          </a:p>
        </p:txBody>
      </p:sp>
    </p:spTree>
    <p:extLst>
      <p:ext uri="{BB962C8B-B14F-4D97-AF65-F5344CB8AC3E}">
        <p14:creationId xmlns:p14="http://schemas.microsoft.com/office/powerpoint/2010/main" val="69361162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49638E-7D19-A2D1-AC6C-7644CD145FF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EED1E97-C330-E9F5-202E-0203BFE6B055}"/>
              </a:ext>
            </a:extLst>
          </p:cNvPr>
          <p:cNvSpPr>
            <a:spLocks noGrp="1"/>
          </p:cNvSpPr>
          <p:nvPr>
            <p:ph type="title"/>
          </p:nvPr>
        </p:nvSpPr>
        <p:spPr>
          <a:xfrm>
            <a:off x="7638719" y="0"/>
            <a:ext cx="4463131" cy="785812"/>
          </a:xfrm>
        </p:spPr>
        <p:txBody>
          <a:bodyPr>
            <a:normAutofit fontScale="90000"/>
          </a:bodyPr>
          <a:lstStyle/>
          <a:p>
            <a:r>
              <a:rPr lang="en-US" sz="3600"/>
              <a:t>Exodus 7:20, 21</a:t>
            </a:r>
            <a:endParaRPr lang="en-US" sz="3600" dirty="0"/>
          </a:p>
        </p:txBody>
      </p:sp>
      <p:sp>
        <p:nvSpPr>
          <p:cNvPr id="4" name="Text Placeholder 3">
            <a:extLst>
              <a:ext uri="{FF2B5EF4-FFF2-40B4-BE49-F238E27FC236}">
                <a16:creationId xmlns:a16="http://schemas.microsoft.com/office/drawing/2014/main" id="{8E598EC7-CEF5-DD76-5AC9-E1C0C2D0E477}"/>
              </a:ext>
            </a:extLst>
          </p:cNvPr>
          <p:cNvSpPr>
            <a:spLocks noGrp="1"/>
          </p:cNvSpPr>
          <p:nvPr>
            <p:ph type="body" sz="half" idx="2"/>
          </p:nvPr>
        </p:nvSpPr>
        <p:spPr>
          <a:xfrm>
            <a:off x="7638719" y="785812"/>
            <a:ext cx="4463131" cy="5987966"/>
          </a:xfrm>
        </p:spPr>
        <p:txBody>
          <a:bodyPr>
            <a:noAutofit/>
          </a:bodyPr>
          <a:lstStyle/>
          <a:p>
            <a:r>
              <a:rPr lang="en-US" sz="3000" b="1" baseline="30000" dirty="0"/>
              <a:t>20 </a:t>
            </a:r>
            <a:r>
              <a:rPr lang="en-US" sz="3000" dirty="0"/>
              <a:t>And Moses and Aaron did so, as the</a:t>
            </a:r>
            <a:r>
              <a:rPr lang="en-US" sz="3000" cap="small" dirty="0"/>
              <a:t> Lord</a:t>
            </a:r>
            <a:r>
              <a:rPr lang="en-US" sz="3000" dirty="0"/>
              <a:t> commanded; and he lifted up the rod, and smote the waters that were in the river, in the sight of Pharaoh, and in the sight of his servants; and all the waters that were in the river were turned to blood.</a:t>
            </a:r>
          </a:p>
        </p:txBody>
      </p:sp>
      <p:pic>
        <p:nvPicPr>
          <p:cNvPr id="5" name="Picture 4" descr="So Aaron did what God had instructed and struck the River Nile with his staff. The water was changed to blood. Fish died, the Egyptians could not drink the water and the river smelt. – Slide 2">
            <a:extLst>
              <a:ext uri="{FF2B5EF4-FFF2-40B4-BE49-F238E27FC236}">
                <a16:creationId xmlns:a16="http://schemas.microsoft.com/office/drawing/2014/main" id="{E6757726-08F5-7954-49E7-E7C54B5F0846}"/>
              </a:ext>
            </a:extLst>
          </p:cNvPr>
          <p:cNvPicPr>
            <a:picLocks noChangeAspect="1"/>
          </p:cNvPicPr>
          <p:nvPr/>
        </p:nvPicPr>
        <p:blipFill>
          <a:blip r:embed="rId3"/>
          <a:srcRect l="13396" r="8770"/>
          <a:stretch>
            <a:fillRect/>
          </a:stretch>
        </p:blipFill>
        <p:spPr>
          <a:xfrm>
            <a:off x="386080" y="175260"/>
            <a:ext cx="6847840" cy="6598518"/>
          </a:xfrm>
          <a:prstGeom prst="rect">
            <a:avLst/>
          </a:prstGeom>
        </p:spPr>
      </p:pic>
    </p:spTree>
    <p:extLst>
      <p:ext uri="{BB962C8B-B14F-4D97-AF65-F5344CB8AC3E}">
        <p14:creationId xmlns:p14="http://schemas.microsoft.com/office/powerpoint/2010/main" val="92224643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9B8182-28D1-E77A-FAA1-9943B345B55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5ABEC57-74C6-606F-F676-4BA5A6E6A00F}"/>
              </a:ext>
            </a:extLst>
          </p:cNvPr>
          <p:cNvSpPr>
            <a:spLocks noGrp="1"/>
          </p:cNvSpPr>
          <p:nvPr>
            <p:ph type="title"/>
          </p:nvPr>
        </p:nvSpPr>
        <p:spPr>
          <a:xfrm>
            <a:off x="7638719" y="0"/>
            <a:ext cx="4463131" cy="785812"/>
          </a:xfrm>
        </p:spPr>
        <p:txBody>
          <a:bodyPr>
            <a:normAutofit fontScale="90000"/>
          </a:bodyPr>
          <a:lstStyle/>
          <a:p>
            <a:r>
              <a:rPr lang="en-US" sz="3600"/>
              <a:t>Exodus 7:20, 21</a:t>
            </a:r>
            <a:endParaRPr lang="en-US" sz="3600" dirty="0"/>
          </a:p>
        </p:txBody>
      </p:sp>
      <p:sp>
        <p:nvSpPr>
          <p:cNvPr id="4" name="Text Placeholder 3">
            <a:extLst>
              <a:ext uri="{FF2B5EF4-FFF2-40B4-BE49-F238E27FC236}">
                <a16:creationId xmlns:a16="http://schemas.microsoft.com/office/drawing/2014/main" id="{7D045BF9-0C76-C406-D9B8-841AE27A8F40}"/>
              </a:ext>
            </a:extLst>
          </p:cNvPr>
          <p:cNvSpPr>
            <a:spLocks noGrp="1"/>
          </p:cNvSpPr>
          <p:nvPr>
            <p:ph type="body" sz="half" idx="2"/>
          </p:nvPr>
        </p:nvSpPr>
        <p:spPr>
          <a:xfrm>
            <a:off x="7638719" y="785812"/>
            <a:ext cx="4463131" cy="5987966"/>
          </a:xfrm>
        </p:spPr>
        <p:txBody>
          <a:bodyPr>
            <a:noAutofit/>
          </a:bodyPr>
          <a:lstStyle/>
          <a:p>
            <a:r>
              <a:rPr lang="en-US" sz="3600" b="1" baseline="30000" dirty="0"/>
              <a:t>21 </a:t>
            </a:r>
            <a:r>
              <a:rPr lang="en-US" sz="3600" dirty="0"/>
              <a:t>And the fish that was in the river died; and the river stank, and the Egyptians could not drink of the water of the river; and there was blood throughout all the land of Egypt.</a:t>
            </a:r>
            <a:endParaRPr lang="en-US" sz="5400" dirty="0"/>
          </a:p>
        </p:txBody>
      </p:sp>
      <p:pic>
        <p:nvPicPr>
          <p:cNvPr id="2" name="Picture 1" descr="Nile turns to blood in biblical plague">
            <a:extLst>
              <a:ext uri="{FF2B5EF4-FFF2-40B4-BE49-F238E27FC236}">
                <a16:creationId xmlns:a16="http://schemas.microsoft.com/office/drawing/2014/main" id="{5D7998C5-1986-1983-5025-47095A5E2CC6}"/>
              </a:ext>
            </a:extLst>
          </p:cNvPr>
          <p:cNvPicPr>
            <a:picLocks noChangeAspect="1"/>
          </p:cNvPicPr>
          <p:nvPr/>
        </p:nvPicPr>
        <p:blipFill>
          <a:blip r:embed="rId3"/>
          <a:srcRect l="2389" t="1406" r="34874" b="-2"/>
          <a:stretch>
            <a:fillRect/>
          </a:stretch>
        </p:blipFill>
        <p:spPr>
          <a:xfrm>
            <a:off x="353695" y="95250"/>
            <a:ext cx="6920865" cy="6678528"/>
          </a:xfrm>
          <a:prstGeom prst="rect">
            <a:avLst/>
          </a:prstGeom>
        </p:spPr>
      </p:pic>
    </p:spTree>
    <p:extLst>
      <p:ext uri="{BB962C8B-B14F-4D97-AF65-F5344CB8AC3E}">
        <p14:creationId xmlns:p14="http://schemas.microsoft.com/office/powerpoint/2010/main" val="339804718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E099FE-CC54-55D9-283B-9E2E91A957B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C36FC6-49B3-E005-B6D4-286E9DA0A503}"/>
              </a:ext>
            </a:extLst>
          </p:cNvPr>
          <p:cNvSpPr>
            <a:spLocks noGrp="1"/>
          </p:cNvSpPr>
          <p:nvPr>
            <p:ph type="title"/>
          </p:nvPr>
        </p:nvSpPr>
        <p:spPr>
          <a:xfrm>
            <a:off x="3242929" y="508000"/>
            <a:ext cx="8187071" cy="4412343"/>
          </a:xfrm>
        </p:spPr>
        <p:txBody>
          <a:bodyPr>
            <a:noAutofit/>
          </a:bodyPr>
          <a:lstStyle/>
          <a:p>
            <a:pPr lvl="0"/>
            <a:r>
              <a:rPr lang="en-US" sz="6600" dirty="0"/>
              <a:t>14. What destroyed the effect of this miracle upon Pharaoh? </a:t>
            </a:r>
          </a:p>
        </p:txBody>
      </p:sp>
      <p:sp>
        <p:nvSpPr>
          <p:cNvPr id="3" name="Text Placeholder 2">
            <a:extLst>
              <a:ext uri="{FF2B5EF4-FFF2-40B4-BE49-F238E27FC236}">
                <a16:creationId xmlns:a16="http://schemas.microsoft.com/office/drawing/2014/main" id="{98E68ADE-1A71-026A-E566-9913AE0594F7}"/>
              </a:ext>
            </a:extLst>
          </p:cNvPr>
          <p:cNvSpPr>
            <a:spLocks noGrp="1"/>
          </p:cNvSpPr>
          <p:nvPr>
            <p:ph type="body" idx="1"/>
          </p:nvPr>
        </p:nvSpPr>
        <p:spPr>
          <a:xfrm>
            <a:off x="3242929" y="5167087"/>
            <a:ext cx="7017488" cy="1451830"/>
          </a:xfrm>
        </p:spPr>
        <p:txBody>
          <a:bodyPr>
            <a:normAutofit/>
          </a:bodyPr>
          <a:lstStyle/>
          <a:p>
            <a:r>
              <a:rPr lang="en-US" sz="6600" dirty="0"/>
              <a:t>Exodus 7:22</a:t>
            </a:r>
          </a:p>
        </p:txBody>
      </p:sp>
    </p:spTree>
    <p:extLst>
      <p:ext uri="{BB962C8B-B14F-4D97-AF65-F5344CB8AC3E}">
        <p14:creationId xmlns:p14="http://schemas.microsoft.com/office/powerpoint/2010/main" val="35119930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1B8627-496D-A41A-B2EB-177CFC548F9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59A3163-2CBE-D1E5-6CCD-EED9CD4FCF9D}"/>
              </a:ext>
            </a:extLst>
          </p:cNvPr>
          <p:cNvSpPr>
            <a:spLocks noGrp="1"/>
          </p:cNvSpPr>
          <p:nvPr>
            <p:ph type="title"/>
          </p:nvPr>
        </p:nvSpPr>
        <p:spPr>
          <a:xfrm>
            <a:off x="7638719" y="0"/>
            <a:ext cx="4463131" cy="785812"/>
          </a:xfrm>
        </p:spPr>
        <p:txBody>
          <a:bodyPr>
            <a:normAutofit/>
          </a:bodyPr>
          <a:lstStyle/>
          <a:p>
            <a:r>
              <a:rPr lang="en-US" sz="3600" dirty="0"/>
              <a:t>Exodus 7:22</a:t>
            </a:r>
          </a:p>
        </p:txBody>
      </p:sp>
      <p:sp>
        <p:nvSpPr>
          <p:cNvPr id="4" name="Text Placeholder 3">
            <a:extLst>
              <a:ext uri="{FF2B5EF4-FFF2-40B4-BE49-F238E27FC236}">
                <a16:creationId xmlns:a16="http://schemas.microsoft.com/office/drawing/2014/main" id="{E33B5667-AF89-D019-EB02-56F23A7BB405}"/>
              </a:ext>
            </a:extLst>
          </p:cNvPr>
          <p:cNvSpPr>
            <a:spLocks noGrp="1"/>
          </p:cNvSpPr>
          <p:nvPr>
            <p:ph type="body" sz="half" idx="2"/>
          </p:nvPr>
        </p:nvSpPr>
        <p:spPr>
          <a:xfrm>
            <a:off x="7638719" y="785812"/>
            <a:ext cx="4463131" cy="5987966"/>
          </a:xfrm>
        </p:spPr>
        <p:txBody>
          <a:bodyPr>
            <a:noAutofit/>
          </a:bodyPr>
          <a:lstStyle/>
          <a:p>
            <a:r>
              <a:rPr lang="en-US" sz="3600" b="1" baseline="30000" dirty="0"/>
              <a:t>22 </a:t>
            </a:r>
            <a:r>
              <a:rPr lang="en-US" sz="3600" dirty="0"/>
              <a:t>And the magicians of Egypt did so with their enchantments: and Pharaoh's heart was hardened, neither did he hearken unto them; as the </a:t>
            </a:r>
            <a:r>
              <a:rPr lang="en-US" sz="3600" cap="small" dirty="0"/>
              <a:t>Lord</a:t>
            </a:r>
            <a:r>
              <a:rPr lang="en-US" sz="3600" dirty="0"/>
              <a:t> had said.</a:t>
            </a:r>
            <a:endParaRPr lang="en-US" sz="9600" dirty="0"/>
          </a:p>
        </p:txBody>
      </p:sp>
      <p:pic>
        <p:nvPicPr>
          <p:cNvPr id="5" name="Picture 4" descr="Blood In Water Stock Video Footage for Free Download">
            <a:extLst>
              <a:ext uri="{FF2B5EF4-FFF2-40B4-BE49-F238E27FC236}">
                <a16:creationId xmlns:a16="http://schemas.microsoft.com/office/drawing/2014/main" id="{2F9823E7-0406-2F93-8B78-0D1ADEE79A4D}"/>
              </a:ext>
            </a:extLst>
          </p:cNvPr>
          <p:cNvPicPr>
            <a:picLocks noChangeAspect="1"/>
          </p:cNvPicPr>
          <p:nvPr/>
        </p:nvPicPr>
        <p:blipFill>
          <a:blip r:embed="rId3"/>
          <a:srcRect t="45673"/>
          <a:stretch>
            <a:fillRect/>
          </a:stretch>
        </p:blipFill>
        <p:spPr>
          <a:xfrm>
            <a:off x="469822" y="174846"/>
            <a:ext cx="6743033" cy="6508307"/>
          </a:xfrm>
          <a:prstGeom prst="rect">
            <a:avLst/>
          </a:prstGeom>
        </p:spPr>
      </p:pic>
    </p:spTree>
    <p:extLst>
      <p:ext uri="{BB962C8B-B14F-4D97-AF65-F5344CB8AC3E}">
        <p14:creationId xmlns:p14="http://schemas.microsoft.com/office/powerpoint/2010/main" val="412477640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6BD477-3088-952A-2216-0DFCB0DC13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334127-8565-0AD3-9633-05F4FEC7CEE2}"/>
              </a:ext>
            </a:extLst>
          </p:cNvPr>
          <p:cNvSpPr>
            <a:spLocks noGrp="1"/>
          </p:cNvSpPr>
          <p:nvPr>
            <p:ph type="title"/>
          </p:nvPr>
        </p:nvSpPr>
        <p:spPr>
          <a:xfrm>
            <a:off x="3242929" y="508000"/>
            <a:ext cx="8187071" cy="4412343"/>
          </a:xfrm>
        </p:spPr>
        <p:txBody>
          <a:bodyPr>
            <a:noAutofit/>
          </a:bodyPr>
          <a:lstStyle/>
          <a:p>
            <a:pPr lvl="0"/>
            <a:r>
              <a:rPr lang="en-US" sz="5400" dirty="0"/>
              <a:t>15. What plague was next threatened, if the king should refuse to let the people go? </a:t>
            </a:r>
          </a:p>
        </p:txBody>
      </p:sp>
      <p:sp>
        <p:nvSpPr>
          <p:cNvPr id="3" name="Text Placeholder 2">
            <a:extLst>
              <a:ext uri="{FF2B5EF4-FFF2-40B4-BE49-F238E27FC236}">
                <a16:creationId xmlns:a16="http://schemas.microsoft.com/office/drawing/2014/main" id="{5F903C2B-8F8C-9CC5-72CF-8A9FAD702DD0}"/>
              </a:ext>
            </a:extLst>
          </p:cNvPr>
          <p:cNvSpPr>
            <a:spLocks noGrp="1"/>
          </p:cNvSpPr>
          <p:nvPr>
            <p:ph type="body" idx="1"/>
          </p:nvPr>
        </p:nvSpPr>
        <p:spPr>
          <a:xfrm>
            <a:off x="3242929" y="5167087"/>
            <a:ext cx="7017488" cy="1451830"/>
          </a:xfrm>
        </p:spPr>
        <p:txBody>
          <a:bodyPr>
            <a:normAutofit/>
          </a:bodyPr>
          <a:lstStyle/>
          <a:p>
            <a:r>
              <a:rPr lang="en-US" sz="6600" dirty="0"/>
              <a:t>Exodus 8:1, 2</a:t>
            </a:r>
          </a:p>
        </p:txBody>
      </p:sp>
    </p:spTree>
    <p:extLst>
      <p:ext uri="{BB962C8B-B14F-4D97-AF65-F5344CB8AC3E}">
        <p14:creationId xmlns:p14="http://schemas.microsoft.com/office/powerpoint/2010/main" val="227608819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ADE79A-FD1E-5503-2949-A9BFC6CA324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2A7FE56-5803-516B-68C3-B0701C7D8DE0}"/>
              </a:ext>
            </a:extLst>
          </p:cNvPr>
          <p:cNvSpPr>
            <a:spLocks noGrp="1"/>
          </p:cNvSpPr>
          <p:nvPr>
            <p:ph type="title"/>
          </p:nvPr>
        </p:nvSpPr>
        <p:spPr>
          <a:xfrm>
            <a:off x="7638719" y="0"/>
            <a:ext cx="4463131" cy="1005840"/>
          </a:xfrm>
        </p:spPr>
        <p:txBody>
          <a:bodyPr>
            <a:normAutofit/>
          </a:bodyPr>
          <a:lstStyle/>
          <a:p>
            <a:r>
              <a:rPr lang="en-US" sz="4000" dirty="0"/>
              <a:t>Exodus 8:1-2</a:t>
            </a:r>
          </a:p>
        </p:txBody>
      </p:sp>
      <p:sp>
        <p:nvSpPr>
          <p:cNvPr id="4" name="Text Placeholder 3">
            <a:extLst>
              <a:ext uri="{FF2B5EF4-FFF2-40B4-BE49-F238E27FC236}">
                <a16:creationId xmlns:a16="http://schemas.microsoft.com/office/drawing/2014/main" id="{CAAC5F6A-985E-0971-CBC3-B7F52E3825F1}"/>
              </a:ext>
            </a:extLst>
          </p:cNvPr>
          <p:cNvSpPr>
            <a:spLocks noGrp="1"/>
          </p:cNvSpPr>
          <p:nvPr>
            <p:ph type="body" sz="half" idx="2"/>
          </p:nvPr>
        </p:nvSpPr>
        <p:spPr>
          <a:xfrm>
            <a:off x="7638719" y="1005840"/>
            <a:ext cx="4463131" cy="5852160"/>
          </a:xfrm>
        </p:spPr>
        <p:txBody>
          <a:bodyPr>
            <a:noAutofit/>
          </a:bodyPr>
          <a:lstStyle/>
          <a:p>
            <a:r>
              <a:rPr lang="en-US" sz="4000" b="1" dirty="0"/>
              <a:t>8 </a:t>
            </a:r>
            <a:r>
              <a:rPr lang="en-US" sz="4000" dirty="0"/>
              <a:t>And the </a:t>
            </a:r>
            <a:r>
              <a:rPr lang="en-US" sz="4000" cap="small" dirty="0"/>
              <a:t>Lord</a:t>
            </a:r>
            <a:r>
              <a:rPr lang="en-US" sz="4000" dirty="0"/>
              <a:t> </a:t>
            </a:r>
            <a:r>
              <a:rPr lang="en-US" sz="4000" dirty="0" err="1"/>
              <a:t>spake</a:t>
            </a:r>
            <a:r>
              <a:rPr lang="en-US" sz="4000" dirty="0"/>
              <a:t> unto Moses, Go unto Pharaoh, and say unto him, Thus saith the </a:t>
            </a:r>
            <a:r>
              <a:rPr lang="en-US" sz="4000" cap="small" dirty="0"/>
              <a:t>Lord</a:t>
            </a:r>
            <a:r>
              <a:rPr lang="en-US" sz="4000" dirty="0"/>
              <a:t>, Let my people go, that they may serve me.</a:t>
            </a:r>
            <a:endParaRPr lang="en-US" sz="34400" dirty="0"/>
          </a:p>
        </p:txBody>
      </p:sp>
      <p:pic>
        <p:nvPicPr>
          <p:cNvPr id="6" name="Picture 5" descr="Exodus 7 v 8-12 God told Moses and Aaron to go down to the River Nile where Pharaoh went in the morning. They had a message from God to give to Pharaoh, ‘Let my people go, so that they may worship me in the wilderness.’ Pharaoh refused. – Slide 1">
            <a:extLst>
              <a:ext uri="{FF2B5EF4-FFF2-40B4-BE49-F238E27FC236}">
                <a16:creationId xmlns:a16="http://schemas.microsoft.com/office/drawing/2014/main" id="{1AA68CFC-D677-FFB5-31D6-019D072C5693}"/>
              </a:ext>
            </a:extLst>
          </p:cNvPr>
          <p:cNvPicPr>
            <a:picLocks noChangeAspect="1"/>
          </p:cNvPicPr>
          <p:nvPr/>
        </p:nvPicPr>
        <p:blipFill>
          <a:blip r:embed="rId3"/>
          <a:srcRect l="909" t="751" r="22258" b="-751"/>
          <a:stretch>
            <a:fillRect/>
          </a:stretch>
        </p:blipFill>
        <p:spPr>
          <a:xfrm>
            <a:off x="513347" y="234215"/>
            <a:ext cx="6785812" cy="6623785"/>
          </a:xfrm>
          <a:prstGeom prst="rect">
            <a:avLst/>
          </a:prstGeom>
        </p:spPr>
      </p:pic>
    </p:spTree>
    <p:extLst>
      <p:ext uri="{BB962C8B-B14F-4D97-AF65-F5344CB8AC3E}">
        <p14:creationId xmlns:p14="http://schemas.microsoft.com/office/powerpoint/2010/main" val="184276567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0F9EDC-2670-B5AC-FD11-A9B863D230D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9279262-61CF-6158-56AB-1D0AEB9A58AD}"/>
              </a:ext>
            </a:extLst>
          </p:cNvPr>
          <p:cNvSpPr>
            <a:spLocks noGrp="1"/>
          </p:cNvSpPr>
          <p:nvPr>
            <p:ph type="title"/>
          </p:nvPr>
        </p:nvSpPr>
        <p:spPr>
          <a:xfrm>
            <a:off x="7638719" y="0"/>
            <a:ext cx="4463131" cy="1005840"/>
          </a:xfrm>
        </p:spPr>
        <p:txBody>
          <a:bodyPr>
            <a:normAutofit/>
          </a:bodyPr>
          <a:lstStyle/>
          <a:p>
            <a:r>
              <a:rPr lang="en-US" sz="4000" dirty="0"/>
              <a:t>Exodus 8:1-2</a:t>
            </a:r>
          </a:p>
        </p:txBody>
      </p:sp>
      <p:sp>
        <p:nvSpPr>
          <p:cNvPr id="4" name="Text Placeholder 3">
            <a:extLst>
              <a:ext uri="{FF2B5EF4-FFF2-40B4-BE49-F238E27FC236}">
                <a16:creationId xmlns:a16="http://schemas.microsoft.com/office/drawing/2014/main" id="{88C519B4-C0FA-921D-6ACF-3DFEB24DCC34}"/>
              </a:ext>
            </a:extLst>
          </p:cNvPr>
          <p:cNvSpPr>
            <a:spLocks noGrp="1"/>
          </p:cNvSpPr>
          <p:nvPr>
            <p:ph type="body" sz="half" idx="2"/>
          </p:nvPr>
        </p:nvSpPr>
        <p:spPr>
          <a:xfrm>
            <a:off x="7638719" y="1005840"/>
            <a:ext cx="4463131" cy="5852160"/>
          </a:xfrm>
        </p:spPr>
        <p:txBody>
          <a:bodyPr>
            <a:noAutofit/>
          </a:bodyPr>
          <a:lstStyle/>
          <a:p>
            <a:r>
              <a:rPr lang="en-US" sz="4800" b="1" baseline="30000" dirty="0"/>
              <a:t>2 </a:t>
            </a:r>
            <a:r>
              <a:rPr lang="en-US" sz="4800" dirty="0"/>
              <a:t>And if thou refuse to let them go, behold, I will smite all thy borders with frogs:</a:t>
            </a:r>
            <a:endParaRPr lang="en-US" sz="177700" dirty="0"/>
          </a:p>
        </p:txBody>
      </p:sp>
      <p:pic>
        <p:nvPicPr>
          <p:cNvPr id="7" name="Picture 6" descr="Exodus 8 Seven days later, God told Moses to tell Aaron to stretch his staff over the streams, canals and ponds to make frogs come out onto the land. – Slide 4">
            <a:extLst>
              <a:ext uri="{FF2B5EF4-FFF2-40B4-BE49-F238E27FC236}">
                <a16:creationId xmlns:a16="http://schemas.microsoft.com/office/drawing/2014/main" id="{742220AF-A145-0FC2-3667-246419A20E57}"/>
              </a:ext>
            </a:extLst>
          </p:cNvPr>
          <p:cNvPicPr>
            <a:picLocks noChangeAspect="1"/>
          </p:cNvPicPr>
          <p:nvPr/>
        </p:nvPicPr>
        <p:blipFill>
          <a:blip r:embed="rId3"/>
          <a:srcRect l="19317" t="-292" r="3297" b="292"/>
          <a:stretch>
            <a:fillRect/>
          </a:stretch>
        </p:blipFill>
        <p:spPr>
          <a:xfrm>
            <a:off x="484094" y="146384"/>
            <a:ext cx="6734853" cy="6527132"/>
          </a:xfrm>
          <a:prstGeom prst="rect">
            <a:avLst/>
          </a:prstGeom>
        </p:spPr>
      </p:pic>
    </p:spTree>
    <p:extLst>
      <p:ext uri="{BB962C8B-B14F-4D97-AF65-F5344CB8AC3E}">
        <p14:creationId xmlns:p14="http://schemas.microsoft.com/office/powerpoint/2010/main" val="4340571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879D63-9D62-ABAB-D3AA-63C5841668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9CAFF2-51AB-68F7-86B9-1AC067FAF6E9}"/>
              </a:ext>
            </a:extLst>
          </p:cNvPr>
          <p:cNvSpPr>
            <a:spLocks noGrp="1"/>
          </p:cNvSpPr>
          <p:nvPr>
            <p:ph type="title"/>
          </p:nvPr>
        </p:nvSpPr>
        <p:spPr>
          <a:xfrm>
            <a:off x="3242929" y="508000"/>
            <a:ext cx="8187071" cy="4412343"/>
          </a:xfrm>
        </p:spPr>
        <p:txBody>
          <a:bodyPr>
            <a:noAutofit/>
          </a:bodyPr>
          <a:lstStyle/>
          <a:p>
            <a:pPr lvl="0"/>
            <a:r>
              <a:rPr lang="en-US" sz="7200" dirty="0"/>
              <a:t>16. Was this done? </a:t>
            </a:r>
          </a:p>
        </p:txBody>
      </p:sp>
      <p:sp>
        <p:nvSpPr>
          <p:cNvPr id="3" name="Text Placeholder 2">
            <a:extLst>
              <a:ext uri="{FF2B5EF4-FFF2-40B4-BE49-F238E27FC236}">
                <a16:creationId xmlns:a16="http://schemas.microsoft.com/office/drawing/2014/main" id="{1B970B14-8536-7A64-14AE-9CA38E4D7664}"/>
              </a:ext>
            </a:extLst>
          </p:cNvPr>
          <p:cNvSpPr>
            <a:spLocks noGrp="1"/>
          </p:cNvSpPr>
          <p:nvPr>
            <p:ph type="body" idx="1"/>
          </p:nvPr>
        </p:nvSpPr>
        <p:spPr>
          <a:xfrm>
            <a:off x="3242929" y="5167087"/>
            <a:ext cx="7017488" cy="1451830"/>
          </a:xfrm>
        </p:spPr>
        <p:txBody>
          <a:bodyPr>
            <a:normAutofit/>
          </a:bodyPr>
          <a:lstStyle/>
          <a:p>
            <a:r>
              <a:rPr lang="en-US" sz="6600" dirty="0"/>
              <a:t>Exodus 8:5, 6</a:t>
            </a:r>
          </a:p>
        </p:txBody>
      </p:sp>
    </p:spTree>
    <p:extLst>
      <p:ext uri="{BB962C8B-B14F-4D97-AF65-F5344CB8AC3E}">
        <p14:creationId xmlns:p14="http://schemas.microsoft.com/office/powerpoint/2010/main" val="395606193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205E94-24E1-5987-1BC7-AA115074FE6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512530C-A782-C0BA-D353-77D71CD83AE3}"/>
              </a:ext>
            </a:extLst>
          </p:cNvPr>
          <p:cNvSpPr>
            <a:spLocks noGrp="1"/>
          </p:cNvSpPr>
          <p:nvPr>
            <p:ph type="title"/>
          </p:nvPr>
        </p:nvSpPr>
        <p:spPr>
          <a:xfrm>
            <a:off x="7638719" y="0"/>
            <a:ext cx="4463131" cy="1005840"/>
          </a:xfrm>
        </p:spPr>
        <p:txBody>
          <a:bodyPr>
            <a:normAutofit/>
          </a:bodyPr>
          <a:lstStyle/>
          <a:p>
            <a:r>
              <a:rPr lang="en-US" sz="4000" dirty="0"/>
              <a:t>Exodus 8:5-6</a:t>
            </a:r>
          </a:p>
        </p:txBody>
      </p:sp>
      <p:sp>
        <p:nvSpPr>
          <p:cNvPr id="4" name="Text Placeholder 3">
            <a:extLst>
              <a:ext uri="{FF2B5EF4-FFF2-40B4-BE49-F238E27FC236}">
                <a16:creationId xmlns:a16="http://schemas.microsoft.com/office/drawing/2014/main" id="{8CB326C4-9932-7D36-52B0-54FD9A31D5A6}"/>
              </a:ext>
            </a:extLst>
          </p:cNvPr>
          <p:cNvSpPr>
            <a:spLocks noGrp="1"/>
          </p:cNvSpPr>
          <p:nvPr>
            <p:ph type="body" sz="half" idx="2"/>
          </p:nvPr>
        </p:nvSpPr>
        <p:spPr>
          <a:xfrm>
            <a:off x="7638719" y="1005840"/>
            <a:ext cx="4463131" cy="5852160"/>
          </a:xfrm>
        </p:spPr>
        <p:txBody>
          <a:bodyPr>
            <a:noAutofit/>
          </a:bodyPr>
          <a:lstStyle/>
          <a:p>
            <a:r>
              <a:rPr lang="en-US" sz="3200" b="1" baseline="30000" dirty="0"/>
              <a:t>5 </a:t>
            </a:r>
            <a:r>
              <a:rPr lang="en-US" sz="3200" dirty="0"/>
              <a:t>And the </a:t>
            </a:r>
            <a:r>
              <a:rPr lang="en-US" sz="3200" cap="small" dirty="0"/>
              <a:t>Lord</a:t>
            </a:r>
            <a:r>
              <a:rPr lang="en-US" sz="3200" dirty="0"/>
              <a:t> </a:t>
            </a:r>
            <a:r>
              <a:rPr lang="en-US" sz="3200" dirty="0" err="1"/>
              <a:t>spake</a:t>
            </a:r>
            <a:r>
              <a:rPr lang="en-US" sz="3200" dirty="0"/>
              <a:t> unto Moses, Say unto Aaron, Stretch forth thine hand with thy rod over the streams, over the rivers, and over the ponds, and cause frogs to come up upon the land of Egypt.</a:t>
            </a:r>
            <a:endParaRPr lang="en-US" sz="333300" dirty="0"/>
          </a:p>
        </p:txBody>
      </p:sp>
      <p:pic>
        <p:nvPicPr>
          <p:cNvPr id="2" name="Picture 1" descr="Pharaoh’s magicians used their secret arts and were able to do the same. – Slide 5">
            <a:extLst>
              <a:ext uri="{FF2B5EF4-FFF2-40B4-BE49-F238E27FC236}">
                <a16:creationId xmlns:a16="http://schemas.microsoft.com/office/drawing/2014/main" id="{B409E92F-360E-9AB7-F355-E3ADB8C48EDC}"/>
              </a:ext>
            </a:extLst>
          </p:cNvPr>
          <p:cNvPicPr>
            <a:picLocks noChangeAspect="1"/>
          </p:cNvPicPr>
          <p:nvPr/>
        </p:nvPicPr>
        <p:blipFill>
          <a:blip r:embed="rId3"/>
          <a:srcRect l="7914" t="-364" r="14092" b="364"/>
          <a:stretch>
            <a:fillRect/>
          </a:stretch>
        </p:blipFill>
        <p:spPr>
          <a:xfrm>
            <a:off x="457198" y="177052"/>
            <a:ext cx="6714567" cy="6456830"/>
          </a:xfrm>
          <a:prstGeom prst="rect">
            <a:avLst/>
          </a:prstGeom>
        </p:spPr>
      </p:pic>
    </p:spTree>
    <p:extLst>
      <p:ext uri="{BB962C8B-B14F-4D97-AF65-F5344CB8AC3E}">
        <p14:creationId xmlns:p14="http://schemas.microsoft.com/office/powerpoint/2010/main" val="386436323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655B8-96A4-29BC-86B7-E93CBD45263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CA1FB51-A7F8-3E0E-CB20-059B421597D3}"/>
              </a:ext>
            </a:extLst>
          </p:cNvPr>
          <p:cNvSpPr>
            <a:spLocks noGrp="1"/>
          </p:cNvSpPr>
          <p:nvPr>
            <p:ph type="title"/>
          </p:nvPr>
        </p:nvSpPr>
        <p:spPr>
          <a:xfrm>
            <a:off x="7638719" y="0"/>
            <a:ext cx="4463131" cy="1005840"/>
          </a:xfrm>
        </p:spPr>
        <p:txBody>
          <a:bodyPr>
            <a:normAutofit/>
          </a:bodyPr>
          <a:lstStyle/>
          <a:p>
            <a:r>
              <a:rPr lang="en-US" sz="4000" dirty="0"/>
              <a:t>Exodus 8:5-6</a:t>
            </a:r>
          </a:p>
        </p:txBody>
      </p:sp>
      <p:sp>
        <p:nvSpPr>
          <p:cNvPr id="4" name="Text Placeholder 3">
            <a:extLst>
              <a:ext uri="{FF2B5EF4-FFF2-40B4-BE49-F238E27FC236}">
                <a16:creationId xmlns:a16="http://schemas.microsoft.com/office/drawing/2014/main" id="{AEFA216C-A9E4-3538-AE08-0F255F39610B}"/>
              </a:ext>
            </a:extLst>
          </p:cNvPr>
          <p:cNvSpPr>
            <a:spLocks noGrp="1"/>
          </p:cNvSpPr>
          <p:nvPr>
            <p:ph type="body" sz="half" idx="2"/>
          </p:nvPr>
        </p:nvSpPr>
        <p:spPr>
          <a:xfrm>
            <a:off x="7638719" y="1005840"/>
            <a:ext cx="4463131" cy="5852160"/>
          </a:xfrm>
        </p:spPr>
        <p:txBody>
          <a:bodyPr>
            <a:noAutofit/>
          </a:bodyPr>
          <a:lstStyle/>
          <a:p>
            <a:r>
              <a:rPr lang="en-US" sz="4000" b="1" baseline="30000" dirty="0"/>
              <a:t>6 </a:t>
            </a:r>
            <a:r>
              <a:rPr lang="en-US" sz="4000" dirty="0"/>
              <a:t>And Aaron stretched out his hand over the waters of Egypt; and the frogs came up, and covered the land of Egypt.</a:t>
            </a:r>
            <a:endParaRPr lang="en-US" sz="333300" dirty="0"/>
          </a:p>
        </p:txBody>
      </p:sp>
      <p:pic>
        <p:nvPicPr>
          <p:cNvPr id="5" name="Picture 4" descr="Frogs were everywhere and Pharaoh summoned Moses and Aaron. – Slide 6">
            <a:extLst>
              <a:ext uri="{FF2B5EF4-FFF2-40B4-BE49-F238E27FC236}">
                <a16:creationId xmlns:a16="http://schemas.microsoft.com/office/drawing/2014/main" id="{E2AC20D8-7C72-8BC4-4EF4-A88E788B7D9C}"/>
              </a:ext>
            </a:extLst>
          </p:cNvPr>
          <p:cNvPicPr>
            <a:picLocks noChangeAspect="1"/>
          </p:cNvPicPr>
          <p:nvPr/>
        </p:nvPicPr>
        <p:blipFill>
          <a:blip r:embed="rId3"/>
          <a:srcRect l="17540" t="-85" r="5745" b="85"/>
          <a:stretch>
            <a:fillRect/>
          </a:stretch>
        </p:blipFill>
        <p:spPr>
          <a:xfrm>
            <a:off x="421341" y="141192"/>
            <a:ext cx="6714566" cy="6564407"/>
          </a:xfrm>
          <a:prstGeom prst="rect">
            <a:avLst/>
          </a:prstGeom>
        </p:spPr>
      </p:pic>
    </p:spTree>
    <p:extLst>
      <p:ext uri="{BB962C8B-B14F-4D97-AF65-F5344CB8AC3E}">
        <p14:creationId xmlns:p14="http://schemas.microsoft.com/office/powerpoint/2010/main" val="33831437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a:extLst>
              <a:ext uri="{FF2B5EF4-FFF2-40B4-BE49-F238E27FC236}">
                <a16:creationId xmlns:a16="http://schemas.microsoft.com/office/drawing/2014/main" id="{ECA8648C-C0C5-036C-693D-E25B9DFEB27A}"/>
              </a:ext>
            </a:extLst>
          </p:cNvPr>
          <p:cNvPicPr>
            <a:picLocks noGrp="1" noChangeAspect="1"/>
          </p:cNvPicPr>
          <p:nvPr>
            <p:ph type="pic" idx="1"/>
          </p:nvPr>
        </p:nvPicPr>
        <p:blipFill>
          <a:blip r:embed="rId2"/>
          <a:srcRect t="21" b="21"/>
          <a:stretch/>
        </p:blipFill>
        <p:spPr>
          <a:xfrm>
            <a:off x="571699" y="412474"/>
            <a:ext cx="6493197" cy="6033051"/>
          </a:xfrm>
          <a:prstGeom prst="rect">
            <a:avLst/>
          </a:prstGeom>
        </p:spPr>
      </p:pic>
      <p:sp>
        <p:nvSpPr>
          <p:cNvPr id="3" name="Title 2">
            <a:extLst>
              <a:ext uri="{FF2B5EF4-FFF2-40B4-BE49-F238E27FC236}">
                <a16:creationId xmlns:a16="http://schemas.microsoft.com/office/drawing/2014/main" id="{0C1C5E34-96BD-E7E0-9AE1-0737C3FA365E}"/>
              </a:ext>
            </a:extLst>
          </p:cNvPr>
          <p:cNvSpPr>
            <a:spLocks noGrp="1"/>
          </p:cNvSpPr>
          <p:nvPr>
            <p:ph type="title"/>
          </p:nvPr>
        </p:nvSpPr>
        <p:spPr>
          <a:xfrm>
            <a:off x="7639049" y="298174"/>
            <a:ext cx="4436994" cy="765313"/>
          </a:xfrm>
        </p:spPr>
        <p:txBody>
          <a:bodyPr>
            <a:normAutofit/>
          </a:bodyPr>
          <a:lstStyle/>
          <a:p>
            <a:r>
              <a:rPr lang="en-US" sz="4000" dirty="0"/>
              <a:t>Exodus 5:1-2</a:t>
            </a:r>
          </a:p>
        </p:txBody>
      </p:sp>
      <p:sp>
        <p:nvSpPr>
          <p:cNvPr id="4" name="Text Placeholder 3">
            <a:extLst>
              <a:ext uri="{FF2B5EF4-FFF2-40B4-BE49-F238E27FC236}">
                <a16:creationId xmlns:a16="http://schemas.microsoft.com/office/drawing/2014/main" id="{B347A5B2-62C8-B988-925B-05579ECFB015}"/>
              </a:ext>
            </a:extLst>
          </p:cNvPr>
          <p:cNvSpPr>
            <a:spLocks noGrp="1"/>
          </p:cNvSpPr>
          <p:nvPr>
            <p:ph type="body" sz="half" idx="2"/>
          </p:nvPr>
        </p:nvSpPr>
        <p:spPr>
          <a:xfrm>
            <a:off x="7832035" y="1063487"/>
            <a:ext cx="4076501" cy="5496339"/>
          </a:xfrm>
        </p:spPr>
        <p:txBody>
          <a:bodyPr>
            <a:noAutofit/>
          </a:bodyPr>
          <a:lstStyle/>
          <a:p>
            <a:r>
              <a:rPr lang="en-US" sz="3200" b="1" dirty="0"/>
              <a:t>5 </a:t>
            </a:r>
            <a:r>
              <a:rPr lang="en-US" sz="3200" dirty="0"/>
              <a:t>And afterward Moses and Aaron went in, and told Pharaoh, Thus saith the </a:t>
            </a:r>
            <a:r>
              <a:rPr lang="en-US" sz="3200" cap="small" dirty="0"/>
              <a:t>Lord</a:t>
            </a:r>
            <a:r>
              <a:rPr lang="en-US" sz="3200" dirty="0"/>
              <a:t> God of Israel, Let my people go, that they may hold a feast unto me in the wilderness.</a:t>
            </a:r>
          </a:p>
        </p:txBody>
      </p:sp>
    </p:spTree>
    <p:extLst>
      <p:ext uri="{BB962C8B-B14F-4D97-AF65-F5344CB8AC3E}">
        <p14:creationId xmlns:p14="http://schemas.microsoft.com/office/powerpoint/2010/main" val="270520942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F828EB-7743-C6E8-9AEA-A9C0275CD8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F880FA-B684-D01C-EC82-331D12FB0678}"/>
              </a:ext>
            </a:extLst>
          </p:cNvPr>
          <p:cNvSpPr>
            <a:spLocks noGrp="1"/>
          </p:cNvSpPr>
          <p:nvPr>
            <p:ph type="title"/>
          </p:nvPr>
        </p:nvSpPr>
        <p:spPr>
          <a:xfrm>
            <a:off x="3242929" y="508000"/>
            <a:ext cx="8187071" cy="4412343"/>
          </a:xfrm>
        </p:spPr>
        <p:txBody>
          <a:bodyPr>
            <a:noAutofit/>
          </a:bodyPr>
          <a:lstStyle/>
          <a:p>
            <a:pPr lvl="0"/>
            <a:r>
              <a:rPr lang="en-US" dirty="0"/>
              <a:t>17. How severe was this plague? </a:t>
            </a:r>
          </a:p>
        </p:txBody>
      </p:sp>
      <p:sp>
        <p:nvSpPr>
          <p:cNvPr id="3" name="Text Placeholder 2">
            <a:extLst>
              <a:ext uri="{FF2B5EF4-FFF2-40B4-BE49-F238E27FC236}">
                <a16:creationId xmlns:a16="http://schemas.microsoft.com/office/drawing/2014/main" id="{2C0DD1E4-93DC-FEA8-FCB1-63976D94DFE8}"/>
              </a:ext>
            </a:extLst>
          </p:cNvPr>
          <p:cNvSpPr>
            <a:spLocks noGrp="1"/>
          </p:cNvSpPr>
          <p:nvPr>
            <p:ph type="body" idx="1"/>
          </p:nvPr>
        </p:nvSpPr>
        <p:spPr>
          <a:xfrm>
            <a:off x="3242929" y="5167087"/>
            <a:ext cx="7017488" cy="1451830"/>
          </a:xfrm>
        </p:spPr>
        <p:txBody>
          <a:bodyPr>
            <a:normAutofit fontScale="85000" lnSpcReduction="10000"/>
          </a:bodyPr>
          <a:lstStyle/>
          <a:p>
            <a:r>
              <a:rPr lang="en-US" sz="6600" dirty="0"/>
              <a:t>Exodus 8:3, 4, 6</a:t>
            </a:r>
          </a:p>
        </p:txBody>
      </p:sp>
    </p:spTree>
    <p:extLst>
      <p:ext uri="{BB962C8B-B14F-4D97-AF65-F5344CB8AC3E}">
        <p14:creationId xmlns:p14="http://schemas.microsoft.com/office/powerpoint/2010/main" val="324550554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B5956E-97BB-7D8A-9B0E-A9F7E71AA4F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2AC7FBD-9313-5761-945A-A9A897EEC0C9}"/>
              </a:ext>
            </a:extLst>
          </p:cNvPr>
          <p:cNvSpPr>
            <a:spLocks noGrp="1"/>
          </p:cNvSpPr>
          <p:nvPr>
            <p:ph type="title"/>
          </p:nvPr>
        </p:nvSpPr>
        <p:spPr>
          <a:xfrm>
            <a:off x="7638719" y="0"/>
            <a:ext cx="4463131" cy="1005840"/>
          </a:xfrm>
        </p:spPr>
        <p:txBody>
          <a:bodyPr>
            <a:noAutofit/>
          </a:bodyPr>
          <a:lstStyle/>
          <a:p>
            <a:r>
              <a:rPr lang="en-US" sz="3200" dirty="0"/>
              <a:t>Exodus 8:3, 4, 6</a:t>
            </a:r>
          </a:p>
        </p:txBody>
      </p:sp>
      <p:sp>
        <p:nvSpPr>
          <p:cNvPr id="4" name="Text Placeholder 3">
            <a:extLst>
              <a:ext uri="{FF2B5EF4-FFF2-40B4-BE49-F238E27FC236}">
                <a16:creationId xmlns:a16="http://schemas.microsoft.com/office/drawing/2014/main" id="{D88C6BE2-E8F1-F7F3-71D5-0FFE33F3EF29}"/>
              </a:ext>
            </a:extLst>
          </p:cNvPr>
          <p:cNvSpPr>
            <a:spLocks noGrp="1"/>
          </p:cNvSpPr>
          <p:nvPr>
            <p:ph type="body" sz="half" idx="2"/>
          </p:nvPr>
        </p:nvSpPr>
        <p:spPr>
          <a:xfrm>
            <a:off x="7638719" y="1005840"/>
            <a:ext cx="4463131" cy="5852160"/>
          </a:xfrm>
        </p:spPr>
        <p:txBody>
          <a:bodyPr>
            <a:noAutofit/>
          </a:bodyPr>
          <a:lstStyle/>
          <a:p>
            <a:r>
              <a:rPr lang="en-US" sz="3000" b="1" baseline="30000" dirty="0"/>
              <a:t>3 </a:t>
            </a:r>
            <a:r>
              <a:rPr lang="en-US" sz="3000" dirty="0"/>
              <a:t>And the river shall bring forth frogs abundantly, which shall go up and come into thine house, and into thy bedchamber, and upon thy bed, and into the house of thy servants, and upon thy people, and into thine ovens, and into thy </a:t>
            </a:r>
            <a:r>
              <a:rPr lang="en-US" sz="3000" dirty="0" err="1"/>
              <a:t>kneadingtroughs</a:t>
            </a:r>
            <a:r>
              <a:rPr lang="en-US" sz="3000" dirty="0"/>
              <a:t>:</a:t>
            </a:r>
          </a:p>
        </p:txBody>
      </p:sp>
      <p:pic>
        <p:nvPicPr>
          <p:cNvPr id="2" name="Picture 1" descr="1959 Vintage Print The Plague of Frogs Egypt Old Testament Illustration  Image | eBay">
            <a:extLst>
              <a:ext uri="{FF2B5EF4-FFF2-40B4-BE49-F238E27FC236}">
                <a16:creationId xmlns:a16="http://schemas.microsoft.com/office/drawing/2014/main" id="{96886B47-E708-2BBE-3635-B836C52241EC}"/>
              </a:ext>
            </a:extLst>
          </p:cNvPr>
          <p:cNvPicPr>
            <a:picLocks noChangeAspect="1"/>
          </p:cNvPicPr>
          <p:nvPr/>
        </p:nvPicPr>
        <p:blipFill>
          <a:blip r:embed="rId3"/>
          <a:srcRect l="8841" t="16765" r="10292" b="25372"/>
          <a:stretch>
            <a:fillRect/>
          </a:stretch>
        </p:blipFill>
        <p:spPr>
          <a:xfrm>
            <a:off x="555812" y="134275"/>
            <a:ext cx="6544235" cy="6589449"/>
          </a:xfrm>
          <a:prstGeom prst="rect">
            <a:avLst/>
          </a:prstGeom>
        </p:spPr>
      </p:pic>
    </p:spTree>
    <p:extLst>
      <p:ext uri="{BB962C8B-B14F-4D97-AF65-F5344CB8AC3E}">
        <p14:creationId xmlns:p14="http://schemas.microsoft.com/office/powerpoint/2010/main" val="51178502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E7A6BD-0609-C6E8-0910-D8677E249A9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45E4F1E-812E-4E4E-E2E1-513556AD5649}"/>
              </a:ext>
            </a:extLst>
          </p:cNvPr>
          <p:cNvSpPr>
            <a:spLocks noGrp="1"/>
          </p:cNvSpPr>
          <p:nvPr>
            <p:ph type="title"/>
          </p:nvPr>
        </p:nvSpPr>
        <p:spPr>
          <a:xfrm>
            <a:off x="7638719" y="0"/>
            <a:ext cx="4463131" cy="1005840"/>
          </a:xfrm>
        </p:spPr>
        <p:txBody>
          <a:bodyPr>
            <a:noAutofit/>
          </a:bodyPr>
          <a:lstStyle/>
          <a:p>
            <a:r>
              <a:rPr lang="en-US" sz="3200" dirty="0"/>
              <a:t>Exodus 8:3, 4, 6</a:t>
            </a:r>
          </a:p>
        </p:txBody>
      </p:sp>
      <p:sp>
        <p:nvSpPr>
          <p:cNvPr id="4" name="Text Placeholder 3">
            <a:extLst>
              <a:ext uri="{FF2B5EF4-FFF2-40B4-BE49-F238E27FC236}">
                <a16:creationId xmlns:a16="http://schemas.microsoft.com/office/drawing/2014/main" id="{0DDDEAA7-D4A5-AE6C-7FBB-ADF0B41D2759}"/>
              </a:ext>
            </a:extLst>
          </p:cNvPr>
          <p:cNvSpPr>
            <a:spLocks noGrp="1"/>
          </p:cNvSpPr>
          <p:nvPr>
            <p:ph type="body" sz="half" idx="2"/>
          </p:nvPr>
        </p:nvSpPr>
        <p:spPr>
          <a:xfrm>
            <a:off x="7638719" y="1005840"/>
            <a:ext cx="4463131" cy="5852160"/>
          </a:xfrm>
        </p:spPr>
        <p:txBody>
          <a:bodyPr>
            <a:noAutofit/>
          </a:bodyPr>
          <a:lstStyle/>
          <a:p>
            <a:r>
              <a:rPr lang="en-US" sz="4400" b="1" baseline="30000" dirty="0"/>
              <a:t>4 </a:t>
            </a:r>
            <a:r>
              <a:rPr lang="en-US" sz="4400" dirty="0"/>
              <a:t>And the frogs shall come up both on thee, and upon thy people, and upon all thy servants.</a:t>
            </a:r>
            <a:endParaRPr lang="en-US" sz="400000" dirty="0"/>
          </a:p>
        </p:txBody>
      </p:sp>
      <p:pic>
        <p:nvPicPr>
          <p:cNvPr id="2" name="Picture 1" descr="What the 10 Plagues Teach Us About God | New Life">
            <a:extLst>
              <a:ext uri="{FF2B5EF4-FFF2-40B4-BE49-F238E27FC236}">
                <a16:creationId xmlns:a16="http://schemas.microsoft.com/office/drawing/2014/main" id="{E37CD6BB-9BD2-1CFF-4C81-6F8003325973}"/>
              </a:ext>
            </a:extLst>
          </p:cNvPr>
          <p:cNvPicPr>
            <a:picLocks noChangeAspect="1"/>
          </p:cNvPicPr>
          <p:nvPr/>
        </p:nvPicPr>
        <p:blipFill>
          <a:blip r:embed="rId3"/>
          <a:srcRect l="-531" t="14989" r="531" b="11249"/>
          <a:stretch>
            <a:fillRect/>
          </a:stretch>
        </p:blipFill>
        <p:spPr>
          <a:xfrm>
            <a:off x="485987" y="143434"/>
            <a:ext cx="6757495" cy="6544237"/>
          </a:xfrm>
          <a:prstGeom prst="rect">
            <a:avLst/>
          </a:prstGeom>
        </p:spPr>
      </p:pic>
    </p:spTree>
    <p:extLst>
      <p:ext uri="{BB962C8B-B14F-4D97-AF65-F5344CB8AC3E}">
        <p14:creationId xmlns:p14="http://schemas.microsoft.com/office/powerpoint/2010/main" val="51489222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2D2B83-C942-FDF6-5123-DB88D14B86D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024A014-1B3E-64E7-991B-BF901602B3C2}"/>
              </a:ext>
            </a:extLst>
          </p:cNvPr>
          <p:cNvSpPr>
            <a:spLocks noGrp="1"/>
          </p:cNvSpPr>
          <p:nvPr>
            <p:ph type="title"/>
          </p:nvPr>
        </p:nvSpPr>
        <p:spPr>
          <a:xfrm>
            <a:off x="7638719" y="0"/>
            <a:ext cx="4463131" cy="1005840"/>
          </a:xfrm>
        </p:spPr>
        <p:txBody>
          <a:bodyPr>
            <a:noAutofit/>
          </a:bodyPr>
          <a:lstStyle/>
          <a:p>
            <a:r>
              <a:rPr lang="en-US" sz="3200" dirty="0"/>
              <a:t>Exodus 8:3, 4, 6</a:t>
            </a:r>
          </a:p>
        </p:txBody>
      </p:sp>
      <p:sp>
        <p:nvSpPr>
          <p:cNvPr id="4" name="Text Placeholder 3">
            <a:extLst>
              <a:ext uri="{FF2B5EF4-FFF2-40B4-BE49-F238E27FC236}">
                <a16:creationId xmlns:a16="http://schemas.microsoft.com/office/drawing/2014/main" id="{B6F8655D-B7B8-7764-BF54-62D37BAF068E}"/>
              </a:ext>
            </a:extLst>
          </p:cNvPr>
          <p:cNvSpPr>
            <a:spLocks noGrp="1"/>
          </p:cNvSpPr>
          <p:nvPr>
            <p:ph type="body" sz="half" idx="2"/>
          </p:nvPr>
        </p:nvSpPr>
        <p:spPr>
          <a:xfrm>
            <a:off x="7638719" y="1005840"/>
            <a:ext cx="4463131" cy="5852160"/>
          </a:xfrm>
        </p:spPr>
        <p:txBody>
          <a:bodyPr>
            <a:noAutofit/>
          </a:bodyPr>
          <a:lstStyle/>
          <a:p>
            <a:r>
              <a:rPr lang="en-US" sz="4000" b="1" baseline="30000" dirty="0"/>
              <a:t>6 </a:t>
            </a:r>
            <a:r>
              <a:rPr lang="en-US" sz="4000" dirty="0"/>
              <a:t>And Aaron stretched out his hand over the waters of Egypt; and the frogs came up, and covered the land of Egypt.</a:t>
            </a:r>
            <a:endParaRPr lang="en-US" sz="333300" dirty="0"/>
          </a:p>
        </p:txBody>
      </p:sp>
      <p:pic>
        <p:nvPicPr>
          <p:cNvPr id="2" name="Picture 1" descr="One more night with the frogs | God Reports">
            <a:extLst>
              <a:ext uri="{FF2B5EF4-FFF2-40B4-BE49-F238E27FC236}">
                <a16:creationId xmlns:a16="http://schemas.microsoft.com/office/drawing/2014/main" id="{78DE3292-3467-B2AF-D690-69E20B04A45D}"/>
              </a:ext>
            </a:extLst>
          </p:cNvPr>
          <p:cNvPicPr>
            <a:picLocks noChangeAspect="1"/>
          </p:cNvPicPr>
          <p:nvPr/>
        </p:nvPicPr>
        <p:blipFill>
          <a:blip r:embed="rId3"/>
          <a:srcRect r="41726"/>
          <a:stretch>
            <a:fillRect/>
          </a:stretch>
        </p:blipFill>
        <p:spPr>
          <a:xfrm>
            <a:off x="406398" y="141194"/>
            <a:ext cx="6819156" cy="6582335"/>
          </a:xfrm>
          <a:prstGeom prst="rect">
            <a:avLst/>
          </a:prstGeom>
        </p:spPr>
      </p:pic>
    </p:spTree>
    <p:extLst>
      <p:ext uri="{BB962C8B-B14F-4D97-AF65-F5344CB8AC3E}">
        <p14:creationId xmlns:p14="http://schemas.microsoft.com/office/powerpoint/2010/main" val="67575159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C272E3-1624-BAEF-66F5-6A3180B547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DAFE7A-0FB3-BD95-047E-1DF5B46D6A95}"/>
              </a:ext>
            </a:extLst>
          </p:cNvPr>
          <p:cNvSpPr>
            <a:spLocks noGrp="1"/>
          </p:cNvSpPr>
          <p:nvPr>
            <p:ph type="title"/>
          </p:nvPr>
        </p:nvSpPr>
        <p:spPr>
          <a:xfrm>
            <a:off x="3242929" y="508000"/>
            <a:ext cx="8187071" cy="4412343"/>
          </a:xfrm>
        </p:spPr>
        <p:txBody>
          <a:bodyPr>
            <a:noAutofit/>
          </a:bodyPr>
          <a:lstStyle/>
          <a:p>
            <a:pPr lvl="0"/>
            <a:r>
              <a:rPr lang="en-US" dirty="0"/>
              <a:t>18. What did the magicians do? </a:t>
            </a:r>
          </a:p>
        </p:txBody>
      </p:sp>
      <p:sp>
        <p:nvSpPr>
          <p:cNvPr id="3" name="Text Placeholder 2">
            <a:extLst>
              <a:ext uri="{FF2B5EF4-FFF2-40B4-BE49-F238E27FC236}">
                <a16:creationId xmlns:a16="http://schemas.microsoft.com/office/drawing/2014/main" id="{BB61CE44-F945-68F1-9D09-37637CE06094}"/>
              </a:ext>
            </a:extLst>
          </p:cNvPr>
          <p:cNvSpPr>
            <a:spLocks noGrp="1"/>
          </p:cNvSpPr>
          <p:nvPr>
            <p:ph type="body" idx="1"/>
          </p:nvPr>
        </p:nvSpPr>
        <p:spPr>
          <a:xfrm>
            <a:off x="3242929" y="5167087"/>
            <a:ext cx="7017488" cy="1451830"/>
          </a:xfrm>
        </p:spPr>
        <p:txBody>
          <a:bodyPr>
            <a:normAutofit/>
          </a:bodyPr>
          <a:lstStyle/>
          <a:p>
            <a:r>
              <a:rPr lang="en-US" sz="6600" dirty="0"/>
              <a:t>Exodus 8:7</a:t>
            </a:r>
          </a:p>
        </p:txBody>
      </p:sp>
    </p:spTree>
    <p:extLst>
      <p:ext uri="{BB962C8B-B14F-4D97-AF65-F5344CB8AC3E}">
        <p14:creationId xmlns:p14="http://schemas.microsoft.com/office/powerpoint/2010/main" val="207248877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5DD96E-43D9-CCC6-33E6-2C6DC29C7A1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2135B22-C5C8-3CBB-E934-A8466334DB7A}"/>
              </a:ext>
            </a:extLst>
          </p:cNvPr>
          <p:cNvSpPr>
            <a:spLocks noGrp="1"/>
          </p:cNvSpPr>
          <p:nvPr>
            <p:ph type="title"/>
          </p:nvPr>
        </p:nvSpPr>
        <p:spPr>
          <a:xfrm>
            <a:off x="7638719" y="0"/>
            <a:ext cx="4463131" cy="1362634"/>
          </a:xfrm>
        </p:spPr>
        <p:txBody>
          <a:bodyPr>
            <a:noAutofit/>
          </a:bodyPr>
          <a:lstStyle/>
          <a:p>
            <a:r>
              <a:rPr lang="en-US" sz="4400" dirty="0"/>
              <a:t>Exodus 8:7</a:t>
            </a:r>
          </a:p>
        </p:txBody>
      </p:sp>
      <p:sp>
        <p:nvSpPr>
          <p:cNvPr id="4" name="Text Placeholder 3">
            <a:extLst>
              <a:ext uri="{FF2B5EF4-FFF2-40B4-BE49-F238E27FC236}">
                <a16:creationId xmlns:a16="http://schemas.microsoft.com/office/drawing/2014/main" id="{D7720798-CDD4-CAF5-9208-436B2F7D7765}"/>
              </a:ext>
            </a:extLst>
          </p:cNvPr>
          <p:cNvSpPr>
            <a:spLocks noGrp="1"/>
          </p:cNvSpPr>
          <p:nvPr>
            <p:ph type="body" sz="half" idx="2"/>
          </p:nvPr>
        </p:nvSpPr>
        <p:spPr>
          <a:xfrm>
            <a:off x="7638719" y="1577788"/>
            <a:ext cx="4463131" cy="5280211"/>
          </a:xfrm>
        </p:spPr>
        <p:txBody>
          <a:bodyPr>
            <a:noAutofit/>
          </a:bodyPr>
          <a:lstStyle/>
          <a:p>
            <a:r>
              <a:rPr lang="en-US" sz="4000" b="1" baseline="30000" dirty="0"/>
              <a:t>7 </a:t>
            </a:r>
            <a:r>
              <a:rPr lang="en-US" sz="4000" dirty="0"/>
              <a:t>And the magicians did so with their enchantments, and brought up frogs upon the land of Egypt.</a:t>
            </a:r>
            <a:endParaRPr lang="en-US" sz="333300" dirty="0"/>
          </a:p>
        </p:txBody>
      </p:sp>
      <p:pic>
        <p:nvPicPr>
          <p:cNvPr id="6" name="Picture 5" descr="188 Frog Plague Royalty-Free Images, Stock Photos &amp; Pictures | Shutterstock">
            <a:extLst>
              <a:ext uri="{FF2B5EF4-FFF2-40B4-BE49-F238E27FC236}">
                <a16:creationId xmlns:a16="http://schemas.microsoft.com/office/drawing/2014/main" id="{D8117D3C-9C35-78B8-ADDF-5DD705F6DE9D}"/>
              </a:ext>
            </a:extLst>
          </p:cNvPr>
          <p:cNvPicPr>
            <a:picLocks noChangeAspect="1"/>
          </p:cNvPicPr>
          <p:nvPr/>
        </p:nvPicPr>
        <p:blipFill>
          <a:blip r:embed="rId3"/>
          <a:srcRect l="9334" r="32471" b="7351"/>
          <a:stretch>
            <a:fillRect/>
          </a:stretch>
        </p:blipFill>
        <p:spPr>
          <a:xfrm>
            <a:off x="430306" y="149036"/>
            <a:ext cx="6795247" cy="6556563"/>
          </a:xfrm>
          <a:prstGeom prst="rect">
            <a:avLst/>
          </a:prstGeom>
        </p:spPr>
      </p:pic>
    </p:spTree>
    <p:extLst>
      <p:ext uri="{BB962C8B-B14F-4D97-AF65-F5344CB8AC3E}">
        <p14:creationId xmlns:p14="http://schemas.microsoft.com/office/powerpoint/2010/main" val="327073297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D0340F-0284-EE71-3A21-31FDC79A84B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999A9A-E652-26E8-CF8A-48A84ED55C4E}"/>
              </a:ext>
            </a:extLst>
          </p:cNvPr>
          <p:cNvSpPr>
            <a:spLocks noGrp="1"/>
          </p:cNvSpPr>
          <p:nvPr>
            <p:ph type="title"/>
          </p:nvPr>
        </p:nvSpPr>
        <p:spPr>
          <a:xfrm>
            <a:off x="3242929" y="508000"/>
            <a:ext cx="8187071" cy="4412343"/>
          </a:xfrm>
        </p:spPr>
        <p:txBody>
          <a:bodyPr>
            <a:noAutofit/>
          </a:bodyPr>
          <a:lstStyle/>
          <a:p>
            <a:pPr lvl="0"/>
            <a:r>
              <a:rPr lang="en-US" sz="6600" dirty="0"/>
              <a:t>19. What request and promise did Pharaoh then make? </a:t>
            </a:r>
          </a:p>
        </p:txBody>
      </p:sp>
      <p:sp>
        <p:nvSpPr>
          <p:cNvPr id="3" name="Text Placeholder 2">
            <a:extLst>
              <a:ext uri="{FF2B5EF4-FFF2-40B4-BE49-F238E27FC236}">
                <a16:creationId xmlns:a16="http://schemas.microsoft.com/office/drawing/2014/main" id="{6DF2D048-38FF-5112-4B81-11CC8F05CA6D}"/>
              </a:ext>
            </a:extLst>
          </p:cNvPr>
          <p:cNvSpPr>
            <a:spLocks noGrp="1"/>
          </p:cNvSpPr>
          <p:nvPr>
            <p:ph type="body" idx="1"/>
          </p:nvPr>
        </p:nvSpPr>
        <p:spPr>
          <a:xfrm>
            <a:off x="3242929" y="5167087"/>
            <a:ext cx="7017488" cy="1451830"/>
          </a:xfrm>
        </p:spPr>
        <p:txBody>
          <a:bodyPr>
            <a:normAutofit/>
          </a:bodyPr>
          <a:lstStyle/>
          <a:p>
            <a:r>
              <a:rPr lang="en-US" sz="6600" dirty="0"/>
              <a:t>Exodus 8:8</a:t>
            </a:r>
          </a:p>
        </p:txBody>
      </p:sp>
    </p:spTree>
    <p:extLst>
      <p:ext uri="{BB962C8B-B14F-4D97-AF65-F5344CB8AC3E}">
        <p14:creationId xmlns:p14="http://schemas.microsoft.com/office/powerpoint/2010/main" val="400797687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7143E4-936A-B403-A967-031E63E0194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7AD603E-B8E4-669F-BC76-AE6AD95BAA96}"/>
              </a:ext>
            </a:extLst>
          </p:cNvPr>
          <p:cNvSpPr>
            <a:spLocks noGrp="1"/>
          </p:cNvSpPr>
          <p:nvPr>
            <p:ph type="title"/>
          </p:nvPr>
        </p:nvSpPr>
        <p:spPr>
          <a:xfrm>
            <a:off x="7638719" y="0"/>
            <a:ext cx="4463131" cy="950259"/>
          </a:xfrm>
        </p:spPr>
        <p:txBody>
          <a:bodyPr>
            <a:noAutofit/>
          </a:bodyPr>
          <a:lstStyle/>
          <a:p>
            <a:r>
              <a:rPr lang="en-US" sz="4400" dirty="0"/>
              <a:t>Exodus 8:8</a:t>
            </a:r>
          </a:p>
        </p:txBody>
      </p:sp>
      <p:sp>
        <p:nvSpPr>
          <p:cNvPr id="4" name="Text Placeholder 3">
            <a:extLst>
              <a:ext uri="{FF2B5EF4-FFF2-40B4-BE49-F238E27FC236}">
                <a16:creationId xmlns:a16="http://schemas.microsoft.com/office/drawing/2014/main" id="{46A40502-EA9D-8E63-6877-0E2510E108C7}"/>
              </a:ext>
            </a:extLst>
          </p:cNvPr>
          <p:cNvSpPr>
            <a:spLocks noGrp="1"/>
          </p:cNvSpPr>
          <p:nvPr>
            <p:ph type="body" sz="half" idx="2"/>
          </p:nvPr>
        </p:nvSpPr>
        <p:spPr>
          <a:xfrm>
            <a:off x="7638719" y="950260"/>
            <a:ext cx="4463131" cy="5907740"/>
          </a:xfrm>
        </p:spPr>
        <p:txBody>
          <a:bodyPr>
            <a:noAutofit/>
          </a:bodyPr>
          <a:lstStyle/>
          <a:p>
            <a:r>
              <a:rPr lang="en-US" sz="3300" b="1" baseline="30000" dirty="0"/>
              <a:t>8 </a:t>
            </a:r>
            <a:r>
              <a:rPr lang="en-US" sz="3300" dirty="0"/>
              <a:t>Then Pharaoh called for Moses and Aaron, and said, Intreat the </a:t>
            </a:r>
            <a:r>
              <a:rPr lang="en-US" sz="3300" cap="small" dirty="0"/>
              <a:t>Lord</a:t>
            </a:r>
            <a:r>
              <a:rPr lang="en-US" sz="3300" dirty="0"/>
              <a:t>, that he may take away the frogs from me, and from my people; and I will let the people go, that they may do sacrifice unto the </a:t>
            </a:r>
            <a:r>
              <a:rPr lang="en-US" sz="3300" cap="small" dirty="0"/>
              <a:t>Lord</a:t>
            </a:r>
            <a:r>
              <a:rPr lang="en-US" sz="3300" dirty="0"/>
              <a:t>.</a:t>
            </a:r>
          </a:p>
        </p:txBody>
      </p:sp>
      <p:pic>
        <p:nvPicPr>
          <p:cNvPr id="2" name="Picture 1" descr="‘Pray to your God to take the frogs away from my people and I will let your people go,’ promised Pharaoh. Moses replied, ’So you will know there is no-one like God, the frogs will leave you and your houses tomorrow.’ – Slide 7">
            <a:extLst>
              <a:ext uri="{FF2B5EF4-FFF2-40B4-BE49-F238E27FC236}">
                <a16:creationId xmlns:a16="http://schemas.microsoft.com/office/drawing/2014/main" id="{42C7E992-A9A7-0A0B-4ED5-0897B1072E08}"/>
              </a:ext>
            </a:extLst>
          </p:cNvPr>
          <p:cNvPicPr>
            <a:picLocks noChangeAspect="1"/>
          </p:cNvPicPr>
          <p:nvPr/>
        </p:nvPicPr>
        <p:blipFill>
          <a:blip r:embed="rId3"/>
          <a:srcRect l="10270" t="51" r="11469" b="-51"/>
          <a:stretch>
            <a:fillRect/>
          </a:stretch>
        </p:blipFill>
        <p:spPr>
          <a:xfrm>
            <a:off x="430305" y="159122"/>
            <a:ext cx="6831107" cy="6546477"/>
          </a:xfrm>
          <a:prstGeom prst="rect">
            <a:avLst/>
          </a:prstGeom>
        </p:spPr>
      </p:pic>
    </p:spTree>
    <p:extLst>
      <p:ext uri="{BB962C8B-B14F-4D97-AF65-F5344CB8AC3E}">
        <p14:creationId xmlns:p14="http://schemas.microsoft.com/office/powerpoint/2010/main" val="133375950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EACD62-2A0D-8648-9B8F-D02C91D0B8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745FDF-E76E-0E2D-B829-DEA27B0224F4}"/>
              </a:ext>
            </a:extLst>
          </p:cNvPr>
          <p:cNvSpPr>
            <a:spLocks noGrp="1"/>
          </p:cNvSpPr>
          <p:nvPr>
            <p:ph type="title"/>
          </p:nvPr>
        </p:nvSpPr>
        <p:spPr>
          <a:xfrm>
            <a:off x="3242929" y="508000"/>
            <a:ext cx="8187071" cy="4412343"/>
          </a:xfrm>
        </p:spPr>
        <p:txBody>
          <a:bodyPr>
            <a:noAutofit/>
          </a:bodyPr>
          <a:lstStyle/>
          <a:p>
            <a:pPr lvl="0"/>
            <a:r>
              <a:rPr lang="en-US" sz="6000" dirty="0"/>
              <a:t>20. Why did not his magicians and sorcerers remove the plague? </a:t>
            </a:r>
          </a:p>
        </p:txBody>
      </p:sp>
      <p:sp>
        <p:nvSpPr>
          <p:cNvPr id="3" name="Text Placeholder 2">
            <a:extLst>
              <a:ext uri="{FF2B5EF4-FFF2-40B4-BE49-F238E27FC236}">
                <a16:creationId xmlns:a16="http://schemas.microsoft.com/office/drawing/2014/main" id="{4743EB20-87F3-BD27-BF2A-D0EE960BBB32}"/>
              </a:ext>
            </a:extLst>
          </p:cNvPr>
          <p:cNvSpPr>
            <a:spLocks noGrp="1"/>
          </p:cNvSpPr>
          <p:nvPr>
            <p:ph type="body" idx="1"/>
          </p:nvPr>
        </p:nvSpPr>
        <p:spPr>
          <a:xfrm>
            <a:off x="3242929" y="5167087"/>
            <a:ext cx="7017488" cy="1451830"/>
          </a:xfrm>
        </p:spPr>
        <p:txBody>
          <a:bodyPr>
            <a:normAutofit/>
          </a:bodyPr>
          <a:lstStyle/>
          <a:p>
            <a:r>
              <a:rPr lang="en-US" sz="6600" dirty="0"/>
              <a:t>See Note</a:t>
            </a:r>
          </a:p>
        </p:txBody>
      </p:sp>
    </p:spTree>
    <p:extLst>
      <p:ext uri="{BB962C8B-B14F-4D97-AF65-F5344CB8AC3E}">
        <p14:creationId xmlns:p14="http://schemas.microsoft.com/office/powerpoint/2010/main" val="30112931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he 10 Plagues | Bible Story">
            <a:extLst>
              <a:ext uri="{FF2B5EF4-FFF2-40B4-BE49-F238E27FC236}">
                <a16:creationId xmlns:a16="http://schemas.microsoft.com/office/drawing/2014/main" id="{BCCD329B-7A66-49E9-6B48-05182A875A52}"/>
              </a:ext>
            </a:extLst>
          </p:cNvPr>
          <p:cNvPicPr>
            <a:picLocks noChangeAspect="1"/>
          </p:cNvPicPr>
          <p:nvPr/>
        </p:nvPicPr>
        <p:blipFill>
          <a:blip r:embed="rId3"/>
          <a:srcRect r="21961"/>
          <a:stretch>
            <a:fillRect/>
          </a:stretch>
        </p:blipFill>
        <p:spPr>
          <a:xfrm>
            <a:off x="6571129" y="0"/>
            <a:ext cx="5351930" cy="6858000"/>
          </a:xfrm>
          <a:prstGeom prst="rect">
            <a:avLst/>
          </a:prstGeom>
        </p:spPr>
      </p:pic>
      <p:sp>
        <p:nvSpPr>
          <p:cNvPr id="4" name="TextBox 3">
            <a:extLst>
              <a:ext uri="{FF2B5EF4-FFF2-40B4-BE49-F238E27FC236}">
                <a16:creationId xmlns:a16="http://schemas.microsoft.com/office/drawing/2014/main" id="{2B971E34-29D0-FBC9-8412-49CFD872D846}"/>
              </a:ext>
            </a:extLst>
          </p:cNvPr>
          <p:cNvSpPr txBox="1"/>
          <p:nvPr/>
        </p:nvSpPr>
        <p:spPr>
          <a:xfrm>
            <a:off x="932329" y="0"/>
            <a:ext cx="5638800" cy="6854825"/>
          </a:xfrm>
          <a:prstGeom prst="rect">
            <a:avLst/>
          </a:prstGeom>
          <a:noFill/>
        </p:spPr>
        <p:txBody>
          <a:bodyPr wrap="square">
            <a:spAutoFit/>
          </a:bodyPr>
          <a:lstStyle/>
          <a:p>
            <a:pPr marL="0" marR="0">
              <a:lnSpc>
                <a:spcPct val="115000"/>
              </a:lnSpc>
              <a:spcAft>
                <a:spcPts val="800"/>
              </a:spcAft>
              <a:buNone/>
            </a:pPr>
            <a:r>
              <a:rPr lang="en-US" sz="3200" kern="100" dirty="0">
                <a:effectLst/>
                <a:latin typeface="Calibri" panose="020F0502020204030204" pitchFamily="34" charset="0"/>
                <a:ea typeface="Calibri" panose="020F0502020204030204" pitchFamily="34" charset="0"/>
                <a:cs typeface="Times New Roman" panose="02020603050405020304" pitchFamily="18" charset="0"/>
              </a:rPr>
              <a:t>The only reason that can be given why the magicians did not remove the plague of frogs, is that they could not… The fact that Pharaoh was obliged to call upon Moses and Aaron to remove the plague was an additional humiliation, and emphasized the fact that the power that was with them was greater than that power that was with the magicians.</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444235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EFAE31-FB87-99EE-09B5-1D15B79436B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AB9C153-ED8A-F464-8365-0FFC7797E194}"/>
              </a:ext>
            </a:extLst>
          </p:cNvPr>
          <p:cNvSpPr>
            <a:spLocks noGrp="1"/>
          </p:cNvSpPr>
          <p:nvPr>
            <p:ph type="title"/>
          </p:nvPr>
        </p:nvSpPr>
        <p:spPr>
          <a:xfrm>
            <a:off x="7639049" y="298174"/>
            <a:ext cx="4436994" cy="765313"/>
          </a:xfrm>
        </p:spPr>
        <p:txBody>
          <a:bodyPr>
            <a:normAutofit/>
          </a:bodyPr>
          <a:lstStyle/>
          <a:p>
            <a:r>
              <a:rPr lang="en-US" sz="4000" dirty="0"/>
              <a:t>Exodus 5:1-2</a:t>
            </a:r>
          </a:p>
        </p:txBody>
      </p:sp>
      <p:sp>
        <p:nvSpPr>
          <p:cNvPr id="4" name="Text Placeholder 3">
            <a:extLst>
              <a:ext uri="{FF2B5EF4-FFF2-40B4-BE49-F238E27FC236}">
                <a16:creationId xmlns:a16="http://schemas.microsoft.com/office/drawing/2014/main" id="{C5AC005A-8263-0580-6B87-0827443BD5CD}"/>
              </a:ext>
            </a:extLst>
          </p:cNvPr>
          <p:cNvSpPr>
            <a:spLocks noGrp="1"/>
          </p:cNvSpPr>
          <p:nvPr>
            <p:ph type="body" sz="half" idx="2"/>
          </p:nvPr>
        </p:nvSpPr>
        <p:spPr>
          <a:xfrm>
            <a:off x="7832035" y="1063487"/>
            <a:ext cx="4076501" cy="5496339"/>
          </a:xfrm>
        </p:spPr>
        <p:txBody>
          <a:bodyPr>
            <a:noAutofit/>
          </a:bodyPr>
          <a:lstStyle/>
          <a:p>
            <a:r>
              <a:rPr lang="en-US" sz="3600" b="1" baseline="30000" dirty="0"/>
              <a:t>2 </a:t>
            </a:r>
            <a:r>
              <a:rPr lang="en-US" sz="3600" dirty="0"/>
              <a:t>And Pharaoh said, Who is the </a:t>
            </a:r>
            <a:r>
              <a:rPr lang="en-US" sz="3600" cap="small" dirty="0"/>
              <a:t>Lord</a:t>
            </a:r>
            <a:r>
              <a:rPr lang="en-US" sz="3600" dirty="0"/>
              <a:t>, that I should obey his voice to let Israel go? I know not the </a:t>
            </a:r>
            <a:r>
              <a:rPr lang="en-US" sz="3600" cap="small" dirty="0"/>
              <a:t>Lord</a:t>
            </a:r>
            <a:r>
              <a:rPr lang="en-US" sz="3600" dirty="0"/>
              <a:t>, neither will I let Israel go.</a:t>
            </a:r>
            <a:endParaRPr lang="en-US" sz="6000" dirty="0"/>
          </a:p>
        </p:txBody>
      </p:sp>
      <p:pic>
        <p:nvPicPr>
          <p:cNvPr id="7" name="Picture Placeholder 6">
            <a:extLst>
              <a:ext uri="{FF2B5EF4-FFF2-40B4-BE49-F238E27FC236}">
                <a16:creationId xmlns:a16="http://schemas.microsoft.com/office/drawing/2014/main" id="{119CD18B-79E3-D0FA-1DA6-A3EA7C959135}"/>
              </a:ext>
            </a:extLst>
          </p:cNvPr>
          <p:cNvPicPr>
            <a:picLocks noGrp="1" noChangeAspect="1"/>
          </p:cNvPicPr>
          <p:nvPr>
            <p:ph type="pic" idx="1"/>
          </p:nvPr>
        </p:nvPicPr>
        <p:blipFill>
          <a:blip r:embed="rId2"/>
          <a:srcRect l="9783" r="9783"/>
          <a:stretch/>
        </p:blipFill>
        <p:spPr>
          <a:xfrm>
            <a:off x="609599" y="439398"/>
            <a:ext cx="6564499" cy="6120428"/>
          </a:xfrm>
          <a:prstGeom prst="rect">
            <a:avLst/>
          </a:prstGeom>
        </p:spPr>
      </p:pic>
    </p:spTree>
    <p:extLst>
      <p:ext uri="{BB962C8B-B14F-4D97-AF65-F5344CB8AC3E}">
        <p14:creationId xmlns:p14="http://schemas.microsoft.com/office/powerpoint/2010/main" val="274670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61D4DFB-E779-9DCF-45EA-911B6AAF41C7}"/>
              </a:ext>
            </a:extLst>
          </p:cNvPr>
          <p:cNvPicPr>
            <a:picLocks noChangeAspect="1"/>
          </p:cNvPicPr>
          <p:nvPr/>
        </p:nvPicPr>
        <p:blipFill>
          <a:blip r:embed="rId2"/>
          <a:srcRect l="1600" t="18347" r="1476" b="1"/>
          <a:stretch>
            <a:fillRect/>
          </a:stretch>
        </p:blipFill>
        <p:spPr>
          <a:xfrm>
            <a:off x="-18994" y="-1"/>
            <a:ext cx="12210994" cy="6858001"/>
          </a:xfrm>
          <a:prstGeom prst="rect">
            <a:avLst/>
          </a:prstGeom>
        </p:spPr>
      </p:pic>
    </p:spTree>
    <p:extLst>
      <p:ext uri="{BB962C8B-B14F-4D97-AF65-F5344CB8AC3E}">
        <p14:creationId xmlns:p14="http://schemas.microsoft.com/office/powerpoint/2010/main" val="179737914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75CC13-91FE-EBFA-18F7-BBC8DFE7AA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239F83-0C8A-1AC2-B6E6-37DA0F353785}"/>
              </a:ext>
            </a:extLst>
          </p:cNvPr>
          <p:cNvSpPr>
            <a:spLocks noGrp="1"/>
          </p:cNvSpPr>
          <p:nvPr>
            <p:ph type="title"/>
          </p:nvPr>
        </p:nvSpPr>
        <p:spPr>
          <a:xfrm>
            <a:off x="3242930" y="508000"/>
            <a:ext cx="7729870" cy="4412343"/>
          </a:xfrm>
        </p:spPr>
        <p:txBody>
          <a:bodyPr>
            <a:noAutofit/>
          </a:bodyPr>
          <a:lstStyle/>
          <a:p>
            <a:pPr lvl="0"/>
            <a:r>
              <a:rPr lang="en-US" sz="8800" dirty="0"/>
              <a:t>21. What is a magician? </a:t>
            </a:r>
          </a:p>
        </p:txBody>
      </p:sp>
    </p:spTree>
    <p:extLst>
      <p:ext uri="{BB962C8B-B14F-4D97-AF65-F5344CB8AC3E}">
        <p14:creationId xmlns:p14="http://schemas.microsoft.com/office/powerpoint/2010/main" val="80147533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8719078-0ABC-8CF6-B360-9D100E1C1595}"/>
              </a:ext>
            </a:extLst>
          </p:cNvPr>
          <p:cNvSpPr>
            <a:spLocks noGrp="1"/>
          </p:cNvSpPr>
          <p:nvPr>
            <p:ph type="body" idx="1"/>
          </p:nvPr>
        </p:nvSpPr>
        <p:spPr>
          <a:xfrm>
            <a:off x="1257300" y="918882"/>
            <a:ext cx="4800600" cy="632529"/>
          </a:xfrm>
        </p:spPr>
        <p:txBody>
          <a:bodyPr/>
          <a:lstStyle/>
          <a:p>
            <a:r>
              <a:rPr lang="en-US" sz="3200" dirty="0"/>
              <a:t>1828</a:t>
            </a:r>
          </a:p>
        </p:txBody>
      </p:sp>
      <p:sp>
        <p:nvSpPr>
          <p:cNvPr id="4" name="Content Placeholder 3">
            <a:extLst>
              <a:ext uri="{FF2B5EF4-FFF2-40B4-BE49-F238E27FC236}">
                <a16:creationId xmlns:a16="http://schemas.microsoft.com/office/drawing/2014/main" id="{48948263-F332-3716-9872-9E9BED27E0E0}"/>
              </a:ext>
            </a:extLst>
          </p:cNvPr>
          <p:cNvSpPr>
            <a:spLocks noGrp="1"/>
          </p:cNvSpPr>
          <p:nvPr>
            <p:ph sz="half" idx="2"/>
          </p:nvPr>
        </p:nvSpPr>
        <p:spPr>
          <a:xfrm>
            <a:off x="1257300" y="1684843"/>
            <a:ext cx="4800600" cy="4722159"/>
          </a:xfrm>
          <a:solidFill>
            <a:schemeClr val="tx2">
              <a:lumMod val="50000"/>
              <a:lumOff val="50000"/>
            </a:schemeClr>
          </a:solidFill>
        </p:spPr>
        <p:txBody>
          <a:bodyPr>
            <a:normAutofit/>
          </a:bodyPr>
          <a:lstStyle/>
          <a:p>
            <a:pPr marL="0" indent="0">
              <a:buNone/>
            </a:pPr>
            <a:r>
              <a:rPr lang="en-US" sz="4400" i="1" dirty="0">
                <a:solidFill>
                  <a:schemeClr val="tx1"/>
                </a:solidFill>
              </a:rPr>
              <a:t>One skilled in magic; one who practices the black art; an enchanter, a necromancer; a sorcerer or sorceress. </a:t>
            </a:r>
            <a:endParaRPr lang="en-US" sz="4400" dirty="0">
              <a:solidFill>
                <a:schemeClr val="tx1"/>
              </a:solidFill>
            </a:endParaRPr>
          </a:p>
        </p:txBody>
      </p:sp>
      <p:sp>
        <p:nvSpPr>
          <p:cNvPr id="5" name="Text Placeholder 4">
            <a:extLst>
              <a:ext uri="{FF2B5EF4-FFF2-40B4-BE49-F238E27FC236}">
                <a16:creationId xmlns:a16="http://schemas.microsoft.com/office/drawing/2014/main" id="{7C273617-0EAA-CA7F-10B1-C5A38CCEE241}"/>
              </a:ext>
            </a:extLst>
          </p:cNvPr>
          <p:cNvSpPr>
            <a:spLocks noGrp="1"/>
          </p:cNvSpPr>
          <p:nvPr>
            <p:ph type="body" sz="quarter" idx="3"/>
          </p:nvPr>
        </p:nvSpPr>
        <p:spPr>
          <a:xfrm>
            <a:off x="6633864" y="918881"/>
            <a:ext cx="4800600" cy="632529"/>
          </a:xfrm>
        </p:spPr>
        <p:txBody>
          <a:bodyPr/>
          <a:lstStyle/>
          <a:p>
            <a:r>
              <a:rPr lang="en-US" sz="3200" dirty="0"/>
              <a:t>2026</a:t>
            </a:r>
          </a:p>
        </p:txBody>
      </p:sp>
      <p:sp>
        <p:nvSpPr>
          <p:cNvPr id="6" name="Content Placeholder 5">
            <a:extLst>
              <a:ext uri="{FF2B5EF4-FFF2-40B4-BE49-F238E27FC236}">
                <a16:creationId xmlns:a16="http://schemas.microsoft.com/office/drawing/2014/main" id="{20E1D830-187C-3E77-57D7-1A088E07B0E6}"/>
              </a:ext>
            </a:extLst>
          </p:cNvPr>
          <p:cNvSpPr>
            <a:spLocks noGrp="1"/>
          </p:cNvSpPr>
          <p:nvPr>
            <p:ph sz="quarter" idx="4"/>
          </p:nvPr>
        </p:nvSpPr>
        <p:spPr>
          <a:xfrm>
            <a:off x="6633864" y="1684842"/>
            <a:ext cx="4800600" cy="4722159"/>
          </a:xfrm>
          <a:solidFill>
            <a:schemeClr val="tx2">
              <a:lumMod val="50000"/>
              <a:lumOff val="50000"/>
            </a:schemeClr>
          </a:solidFill>
        </p:spPr>
        <p:txBody>
          <a:bodyPr>
            <a:normAutofit/>
          </a:bodyPr>
          <a:lstStyle/>
          <a:p>
            <a:pPr marL="0" indent="0">
              <a:buNone/>
            </a:pPr>
            <a:r>
              <a:rPr lang="en-US" sz="4400" i="1" dirty="0">
                <a:solidFill>
                  <a:schemeClr val="tx1"/>
                </a:solidFill>
              </a:rPr>
              <a:t>One skilled in magic; esp. a sorcerer; one who performs tricks of illusion and sleight of hand. </a:t>
            </a:r>
            <a:endParaRPr lang="en-US" sz="4400" dirty="0">
              <a:solidFill>
                <a:schemeClr val="tx1"/>
              </a:solidFill>
            </a:endParaRPr>
          </a:p>
        </p:txBody>
      </p:sp>
      <p:sp>
        <p:nvSpPr>
          <p:cNvPr id="7" name="Text Placeholder 4">
            <a:extLst>
              <a:ext uri="{FF2B5EF4-FFF2-40B4-BE49-F238E27FC236}">
                <a16:creationId xmlns:a16="http://schemas.microsoft.com/office/drawing/2014/main" id="{FEB18620-4B86-5B22-FE90-C6B16094A287}"/>
              </a:ext>
            </a:extLst>
          </p:cNvPr>
          <p:cNvSpPr txBox="1">
            <a:spLocks/>
          </p:cNvSpPr>
          <p:nvPr/>
        </p:nvSpPr>
        <p:spPr>
          <a:xfrm>
            <a:off x="1257300" y="219637"/>
            <a:ext cx="10177164" cy="632529"/>
          </a:xfrm>
          <a:prstGeom prst="rect">
            <a:avLst/>
          </a:prstGeom>
        </p:spPr>
        <p:txBody>
          <a:bodyPr vert="horz" lIns="91440" tIns="45720" rIns="91440" bIns="45720" rtlCol="0" anchor="b">
            <a:noAutofit/>
          </a:bodyPr>
          <a:lstStyle>
            <a:lvl1pPr marL="0" indent="0" algn="l" defTabSz="914400" rtl="0" eaLnBrk="1" latinLnBrk="0" hangingPunct="1">
              <a:lnSpc>
                <a:spcPct val="100000"/>
              </a:lnSpc>
              <a:spcBef>
                <a:spcPts val="700"/>
              </a:spcBef>
              <a:buClr>
                <a:schemeClr val="tx2"/>
              </a:buClr>
              <a:buFont typeface="Arial" panose="020B0604020202020204" pitchFamily="34" charset="0"/>
              <a:buNone/>
              <a:defRPr sz="1900" b="1" kern="1200" cap="all" spc="200" baseline="0">
                <a:solidFill>
                  <a:schemeClr val="tx2"/>
                </a:solidFill>
                <a:latin typeface="+mn-lt"/>
                <a:ea typeface="+mn-ea"/>
                <a:cs typeface="+mn-cs"/>
              </a:defRPr>
            </a:lvl1pPr>
            <a:lvl2pPr marL="457200" indent="0" algn="l" defTabSz="914400" rtl="0" eaLnBrk="1" latinLnBrk="0" hangingPunct="1">
              <a:lnSpc>
                <a:spcPct val="110000"/>
              </a:lnSpc>
              <a:spcBef>
                <a:spcPts val="700"/>
              </a:spcBef>
              <a:buClr>
                <a:schemeClr val="tx2"/>
              </a:buClr>
              <a:buFont typeface="Gill Sans MT" panose="020B0502020104020203" pitchFamily="34" charset="0"/>
              <a:buNone/>
              <a:defRPr sz="1900" b="1" kern="1200">
                <a:solidFill>
                  <a:schemeClr val="tx1">
                    <a:lumMod val="65000"/>
                    <a:lumOff val="35000"/>
                  </a:schemeClr>
                </a:solidFill>
                <a:latin typeface="+mn-lt"/>
                <a:ea typeface="+mn-ea"/>
                <a:cs typeface="+mn-cs"/>
              </a:defRPr>
            </a:lvl2pPr>
            <a:lvl3pPr marL="914400" indent="0" algn="l" defTabSz="914400" rtl="0" eaLnBrk="1" latinLnBrk="0" hangingPunct="1">
              <a:lnSpc>
                <a:spcPct val="110000"/>
              </a:lnSpc>
              <a:spcBef>
                <a:spcPts val="700"/>
              </a:spcBef>
              <a:buClr>
                <a:schemeClr val="tx2"/>
              </a:buClr>
              <a:buFont typeface="Arial" panose="020B0604020202020204" pitchFamily="34" charset="0"/>
              <a:buNone/>
              <a:defRPr sz="1800" b="1" kern="1200">
                <a:solidFill>
                  <a:schemeClr val="tx1">
                    <a:lumMod val="65000"/>
                    <a:lumOff val="35000"/>
                  </a:schemeClr>
                </a:solidFill>
                <a:latin typeface="+mn-lt"/>
                <a:ea typeface="+mn-ea"/>
                <a:cs typeface="+mn-cs"/>
              </a:defRPr>
            </a:lvl3pPr>
            <a:lvl4pPr marL="1371600" indent="0" algn="l" defTabSz="914400" rtl="0" eaLnBrk="1" latinLnBrk="0" hangingPunct="1">
              <a:lnSpc>
                <a:spcPct val="110000"/>
              </a:lnSpc>
              <a:spcBef>
                <a:spcPts val="700"/>
              </a:spcBef>
              <a:buClr>
                <a:schemeClr val="tx2"/>
              </a:buClr>
              <a:buFont typeface="Gill Sans MT" panose="020B0502020104020203" pitchFamily="34" charset="0"/>
              <a:buNone/>
              <a:defRPr sz="1600" b="1" kern="1200">
                <a:solidFill>
                  <a:schemeClr val="tx1">
                    <a:lumMod val="65000"/>
                    <a:lumOff val="35000"/>
                  </a:schemeClr>
                </a:solidFill>
                <a:latin typeface="+mn-lt"/>
                <a:ea typeface="+mn-ea"/>
                <a:cs typeface="+mn-cs"/>
              </a:defRPr>
            </a:lvl4pPr>
            <a:lvl5pPr marL="1828800" indent="0" algn="l" defTabSz="914400" rtl="0" eaLnBrk="1" latinLnBrk="0" hangingPunct="1">
              <a:lnSpc>
                <a:spcPct val="110000"/>
              </a:lnSpc>
              <a:spcBef>
                <a:spcPts val="700"/>
              </a:spcBef>
              <a:buClr>
                <a:schemeClr val="tx2"/>
              </a:buClr>
              <a:buFont typeface="Arial" panose="020B0604020202020204" pitchFamily="34" charset="0"/>
              <a:buNone/>
              <a:defRPr sz="1600" b="1" kern="1200">
                <a:solidFill>
                  <a:schemeClr val="tx1">
                    <a:lumMod val="65000"/>
                    <a:lumOff val="35000"/>
                  </a:schemeClr>
                </a:solidFill>
                <a:latin typeface="+mn-lt"/>
                <a:ea typeface="+mn-ea"/>
                <a:cs typeface="+mn-cs"/>
              </a:defRPr>
            </a:lvl5pPr>
            <a:lvl6pPr marL="2286000" indent="0" algn="l" defTabSz="914400" rtl="0" eaLnBrk="1" latinLnBrk="0" hangingPunct="1">
              <a:lnSpc>
                <a:spcPct val="110000"/>
              </a:lnSpc>
              <a:spcBef>
                <a:spcPts val="700"/>
              </a:spcBef>
              <a:buClr>
                <a:schemeClr val="tx2"/>
              </a:buClr>
              <a:buFont typeface="Gill Sans MT" panose="020B0502020104020203" pitchFamily="34" charset="0"/>
              <a:buNone/>
              <a:defRPr sz="1600" b="1" kern="1200">
                <a:solidFill>
                  <a:schemeClr val="tx1">
                    <a:lumMod val="65000"/>
                    <a:lumOff val="35000"/>
                  </a:schemeClr>
                </a:solidFill>
                <a:latin typeface="+mn-lt"/>
                <a:ea typeface="+mn-ea"/>
                <a:cs typeface="+mn-cs"/>
              </a:defRPr>
            </a:lvl6pPr>
            <a:lvl7pPr marL="2743200" indent="0" algn="l" defTabSz="914400" rtl="0" eaLnBrk="1" latinLnBrk="0" hangingPunct="1">
              <a:lnSpc>
                <a:spcPct val="110000"/>
              </a:lnSpc>
              <a:spcBef>
                <a:spcPts val="700"/>
              </a:spcBef>
              <a:buClr>
                <a:schemeClr val="tx2"/>
              </a:buClr>
              <a:buFont typeface="Arial" panose="020B0604020202020204" pitchFamily="34" charset="0"/>
              <a:buNone/>
              <a:defRPr sz="1600" b="1" kern="1200">
                <a:solidFill>
                  <a:schemeClr val="tx1">
                    <a:lumMod val="65000"/>
                    <a:lumOff val="35000"/>
                  </a:schemeClr>
                </a:solidFill>
                <a:latin typeface="+mn-lt"/>
                <a:ea typeface="+mn-ea"/>
                <a:cs typeface="+mn-cs"/>
              </a:defRPr>
            </a:lvl7pPr>
            <a:lvl8pPr marL="3200400" indent="0" algn="l" defTabSz="914400" rtl="0" eaLnBrk="1" latinLnBrk="0" hangingPunct="1">
              <a:lnSpc>
                <a:spcPct val="110000"/>
              </a:lnSpc>
              <a:spcBef>
                <a:spcPts val="700"/>
              </a:spcBef>
              <a:buClr>
                <a:schemeClr val="tx2"/>
              </a:buClr>
              <a:buFont typeface="Gill Sans MT" panose="020B0502020104020203" pitchFamily="34" charset="0"/>
              <a:buNone/>
              <a:defRPr sz="1600" b="1" kern="1200" baseline="0">
                <a:solidFill>
                  <a:schemeClr val="tx1">
                    <a:lumMod val="65000"/>
                    <a:lumOff val="35000"/>
                  </a:schemeClr>
                </a:solidFill>
                <a:latin typeface="+mn-lt"/>
                <a:ea typeface="+mn-ea"/>
                <a:cs typeface="+mn-cs"/>
              </a:defRPr>
            </a:lvl8pPr>
            <a:lvl9pPr marL="3657600" indent="0" algn="l" defTabSz="914400" rtl="0" eaLnBrk="1" latinLnBrk="0" hangingPunct="1">
              <a:lnSpc>
                <a:spcPct val="110000"/>
              </a:lnSpc>
              <a:spcBef>
                <a:spcPts val="700"/>
              </a:spcBef>
              <a:buClr>
                <a:schemeClr val="tx2"/>
              </a:buClr>
              <a:buFont typeface="Arial" panose="020B0604020202020204" pitchFamily="34" charset="0"/>
              <a:buNone/>
              <a:defRPr sz="1600" b="1" kern="1200" baseline="0">
                <a:solidFill>
                  <a:schemeClr val="tx1">
                    <a:lumMod val="65000"/>
                    <a:lumOff val="35000"/>
                  </a:schemeClr>
                </a:solidFill>
                <a:latin typeface="+mn-lt"/>
                <a:ea typeface="+mn-ea"/>
                <a:cs typeface="+mn-cs"/>
              </a:defRPr>
            </a:lvl9pPr>
          </a:lstStyle>
          <a:p>
            <a:r>
              <a:rPr lang="en-US" sz="3200" dirty="0"/>
              <a:t>Webster’s Defines “Magician”</a:t>
            </a:r>
          </a:p>
        </p:txBody>
      </p:sp>
    </p:spTree>
    <p:extLst>
      <p:ext uri="{BB962C8B-B14F-4D97-AF65-F5344CB8AC3E}">
        <p14:creationId xmlns:p14="http://schemas.microsoft.com/office/powerpoint/2010/main" val="254502755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FDD914-B9E1-10D9-D067-7AC99D716D33}"/>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9B00004-9F3F-A190-88B2-CDB5C456AD91}"/>
              </a:ext>
            </a:extLst>
          </p:cNvPr>
          <p:cNvSpPr>
            <a:spLocks noGrp="1"/>
          </p:cNvSpPr>
          <p:nvPr>
            <p:ph type="body" idx="1"/>
          </p:nvPr>
        </p:nvSpPr>
        <p:spPr>
          <a:xfrm>
            <a:off x="1257300" y="918882"/>
            <a:ext cx="4800600" cy="632529"/>
          </a:xfrm>
        </p:spPr>
        <p:txBody>
          <a:bodyPr/>
          <a:lstStyle/>
          <a:p>
            <a:r>
              <a:rPr lang="en-US" sz="3200" dirty="0"/>
              <a:t>1828</a:t>
            </a:r>
          </a:p>
        </p:txBody>
      </p:sp>
      <p:sp>
        <p:nvSpPr>
          <p:cNvPr id="4" name="Content Placeholder 3">
            <a:extLst>
              <a:ext uri="{FF2B5EF4-FFF2-40B4-BE49-F238E27FC236}">
                <a16:creationId xmlns:a16="http://schemas.microsoft.com/office/drawing/2014/main" id="{12F8FC09-EDA1-CB87-8934-DB83B2633CD2}"/>
              </a:ext>
            </a:extLst>
          </p:cNvPr>
          <p:cNvSpPr>
            <a:spLocks noGrp="1"/>
          </p:cNvSpPr>
          <p:nvPr>
            <p:ph sz="half" idx="2"/>
          </p:nvPr>
        </p:nvSpPr>
        <p:spPr>
          <a:xfrm>
            <a:off x="1257300" y="1684843"/>
            <a:ext cx="4800600" cy="4393228"/>
          </a:xfrm>
          <a:solidFill>
            <a:schemeClr val="tx2">
              <a:lumMod val="50000"/>
              <a:lumOff val="50000"/>
            </a:schemeClr>
          </a:solidFill>
        </p:spPr>
        <p:txBody>
          <a:bodyPr>
            <a:normAutofit fontScale="77500" lnSpcReduction="20000"/>
          </a:bodyPr>
          <a:lstStyle/>
          <a:p>
            <a:pPr marL="0" indent="0">
              <a:buNone/>
            </a:pPr>
            <a:r>
              <a:rPr lang="en-US" sz="4400" i="1" dirty="0">
                <a:solidFill>
                  <a:schemeClr val="tx1"/>
                </a:solidFill>
              </a:rPr>
              <a:t>The art or science of putting into action the power of spirits; or the science of producing wonderful effects by the aid of superhuman beings, or of departed spirits; sorcery; enchantment. [This art or science is now discarded.] </a:t>
            </a:r>
            <a:endParaRPr lang="en-US" sz="4400" dirty="0">
              <a:solidFill>
                <a:schemeClr val="tx1"/>
              </a:solidFill>
            </a:endParaRPr>
          </a:p>
        </p:txBody>
      </p:sp>
      <p:sp>
        <p:nvSpPr>
          <p:cNvPr id="5" name="Text Placeholder 4">
            <a:extLst>
              <a:ext uri="{FF2B5EF4-FFF2-40B4-BE49-F238E27FC236}">
                <a16:creationId xmlns:a16="http://schemas.microsoft.com/office/drawing/2014/main" id="{9B3474D2-798E-C22E-30F0-91AAE675069A}"/>
              </a:ext>
            </a:extLst>
          </p:cNvPr>
          <p:cNvSpPr>
            <a:spLocks noGrp="1"/>
          </p:cNvSpPr>
          <p:nvPr>
            <p:ph type="body" sz="quarter" idx="3"/>
          </p:nvPr>
        </p:nvSpPr>
        <p:spPr>
          <a:xfrm>
            <a:off x="6633864" y="918881"/>
            <a:ext cx="4800600" cy="632529"/>
          </a:xfrm>
        </p:spPr>
        <p:txBody>
          <a:bodyPr/>
          <a:lstStyle/>
          <a:p>
            <a:r>
              <a:rPr lang="en-US" sz="3200" dirty="0"/>
              <a:t>2026</a:t>
            </a:r>
          </a:p>
        </p:txBody>
      </p:sp>
      <p:sp>
        <p:nvSpPr>
          <p:cNvPr id="6" name="Content Placeholder 5">
            <a:extLst>
              <a:ext uri="{FF2B5EF4-FFF2-40B4-BE49-F238E27FC236}">
                <a16:creationId xmlns:a16="http://schemas.microsoft.com/office/drawing/2014/main" id="{ACDF7504-B882-CC23-132E-FCBC06813A19}"/>
              </a:ext>
            </a:extLst>
          </p:cNvPr>
          <p:cNvSpPr>
            <a:spLocks noGrp="1"/>
          </p:cNvSpPr>
          <p:nvPr>
            <p:ph sz="quarter" idx="4"/>
          </p:nvPr>
        </p:nvSpPr>
        <p:spPr>
          <a:xfrm>
            <a:off x="6633864" y="1684842"/>
            <a:ext cx="4800600" cy="4393229"/>
          </a:xfrm>
          <a:solidFill>
            <a:schemeClr val="tx2">
              <a:lumMod val="50000"/>
              <a:lumOff val="50000"/>
            </a:schemeClr>
          </a:solidFill>
        </p:spPr>
        <p:txBody>
          <a:bodyPr>
            <a:normAutofit fontScale="77500" lnSpcReduction="20000"/>
          </a:bodyPr>
          <a:lstStyle/>
          <a:p>
            <a:pPr marL="0" indent="0">
              <a:buNone/>
            </a:pPr>
            <a:r>
              <a:rPr lang="en-US" sz="4400" i="1" dirty="0">
                <a:solidFill>
                  <a:schemeClr val="tx1"/>
                </a:solidFill>
              </a:rPr>
              <a:t>The use of means (such as charms or spells) believed to have supernatural power over natural forces; an extraordinary power or influence seemingly from a supernatural source; the art of producing illusions by sleight of hand.</a:t>
            </a:r>
            <a:endParaRPr lang="en-US" sz="4400" dirty="0">
              <a:solidFill>
                <a:schemeClr val="tx1"/>
              </a:solidFill>
            </a:endParaRPr>
          </a:p>
        </p:txBody>
      </p:sp>
      <p:sp>
        <p:nvSpPr>
          <p:cNvPr id="7" name="Text Placeholder 4">
            <a:extLst>
              <a:ext uri="{FF2B5EF4-FFF2-40B4-BE49-F238E27FC236}">
                <a16:creationId xmlns:a16="http://schemas.microsoft.com/office/drawing/2014/main" id="{FCF50A10-76F4-05EA-714F-5EDE6721AC00}"/>
              </a:ext>
            </a:extLst>
          </p:cNvPr>
          <p:cNvSpPr txBox="1">
            <a:spLocks/>
          </p:cNvSpPr>
          <p:nvPr/>
        </p:nvSpPr>
        <p:spPr>
          <a:xfrm>
            <a:off x="1257300" y="219637"/>
            <a:ext cx="10177164" cy="632529"/>
          </a:xfrm>
          <a:prstGeom prst="rect">
            <a:avLst/>
          </a:prstGeom>
        </p:spPr>
        <p:txBody>
          <a:bodyPr vert="horz" lIns="91440" tIns="45720" rIns="91440" bIns="45720" rtlCol="0" anchor="b">
            <a:noAutofit/>
          </a:bodyPr>
          <a:lstStyle>
            <a:lvl1pPr marL="0" indent="0" algn="l" defTabSz="914400" rtl="0" eaLnBrk="1" latinLnBrk="0" hangingPunct="1">
              <a:lnSpc>
                <a:spcPct val="100000"/>
              </a:lnSpc>
              <a:spcBef>
                <a:spcPts val="700"/>
              </a:spcBef>
              <a:buClr>
                <a:schemeClr val="tx2"/>
              </a:buClr>
              <a:buFont typeface="Arial" panose="020B0604020202020204" pitchFamily="34" charset="0"/>
              <a:buNone/>
              <a:defRPr sz="1900" b="1" kern="1200" cap="all" spc="200" baseline="0">
                <a:solidFill>
                  <a:schemeClr val="tx2"/>
                </a:solidFill>
                <a:latin typeface="+mn-lt"/>
                <a:ea typeface="+mn-ea"/>
                <a:cs typeface="+mn-cs"/>
              </a:defRPr>
            </a:lvl1pPr>
            <a:lvl2pPr marL="457200" indent="0" algn="l" defTabSz="914400" rtl="0" eaLnBrk="1" latinLnBrk="0" hangingPunct="1">
              <a:lnSpc>
                <a:spcPct val="110000"/>
              </a:lnSpc>
              <a:spcBef>
                <a:spcPts val="700"/>
              </a:spcBef>
              <a:buClr>
                <a:schemeClr val="tx2"/>
              </a:buClr>
              <a:buFont typeface="Gill Sans MT" panose="020B0502020104020203" pitchFamily="34" charset="0"/>
              <a:buNone/>
              <a:defRPr sz="1900" b="1" kern="1200">
                <a:solidFill>
                  <a:schemeClr val="tx1">
                    <a:lumMod val="65000"/>
                    <a:lumOff val="35000"/>
                  </a:schemeClr>
                </a:solidFill>
                <a:latin typeface="+mn-lt"/>
                <a:ea typeface="+mn-ea"/>
                <a:cs typeface="+mn-cs"/>
              </a:defRPr>
            </a:lvl2pPr>
            <a:lvl3pPr marL="914400" indent="0" algn="l" defTabSz="914400" rtl="0" eaLnBrk="1" latinLnBrk="0" hangingPunct="1">
              <a:lnSpc>
                <a:spcPct val="110000"/>
              </a:lnSpc>
              <a:spcBef>
                <a:spcPts val="700"/>
              </a:spcBef>
              <a:buClr>
                <a:schemeClr val="tx2"/>
              </a:buClr>
              <a:buFont typeface="Arial" panose="020B0604020202020204" pitchFamily="34" charset="0"/>
              <a:buNone/>
              <a:defRPr sz="1800" b="1" kern="1200">
                <a:solidFill>
                  <a:schemeClr val="tx1">
                    <a:lumMod val="65000"/>
                    <a:lumOff val="35000"/>
                  </a:schemeClr>
                </a:solidFill>
                <a:latin typeface="+mn-lt"/>
                <a:ea typeface="+mn-ea"/>
                <a:cs typeface="+mn-cs"/>
              </a:defRPr>
            </a:lvl3pPr>
            <a:lvl4pPr marL="1371600" indent="0" algn="l" defTabSz="914400" rtl="0" eaLnBrk="1" latinLnBrk="0" hangingPunct="1">
              <a:lnSpc>
                <a:spcPct val="110000"/>
              </a:lnSpc>
              <a:spcBef>
                <a:spcPts val="700"/>
              </a:spcBef>
              <a:buClr>
                <a:schemeClr val="tx2"/>
              </a:buClr>
              <a:buFont typeface="Gill Sans MT" panose="020B0502020104020203" pitchFamily="34" charset="0"/>
              <a:buNone/>
              <a:defRPr sz="1600" b="1" kern="1200">
                <a:solidFill>
                  <a:schemeClr val="tx1">
                    <a:lumMod val="65000"/>
                    <a:lumOff val="35000"/>
                  </a:schemeClr>
                </a:solidFill>
                <a:latin typeface="+mn-lt"/>
                <a:ea typeface="+mn-ea"/>
                <a:cs typeface="+mn-cs"/>
              </a:defRPr>
            </a:lvl4pPr>
            <a:lvl5pPr marL="1828800" indent="0" algn="l" defTabSz="914400" rtl="0" eaLnBrk="1" latinLnBrk="0" hangingPunct="1">
              <a:lnSpc>
                <a:spcPct val="110000"/>
              </a:lnSpc>
              <a:spcBef>
                <a:spcPts val="700"/>
              </a:spcBef>
              <a:buClr>
                <a:schemeClr val="tx2"/>
              </a:buClr>
              <a:buFont typeface="Arial" panose="020B0604020202020204" pitchFamily="34" charset="0"/>
              <a:buNone/>
              <a:defRPr sz="1600" b="1" kern="1200">
                <a:solidFill>
                  <a:schemeClr val="tx1">
                    <a:lumMod val="65000"/>
                    <a:lumOff val="35000"/>
                  </a:schemeClr>
                </a:solidFill>
                <a:latin typeface="+mn-lt"/>
                <a:ea typeface="+mn-ea"/>
                <a:cs typeface="+mn-cs"/>
              </a:defRPr>
            </a:lvl5pPr>
            <a:lvl6pPr marL="2286000" indent="0" algn="l" defTabSz="914400" rtl="0" eaLnBrk="1" latinLnBrk="0" hangingPunct="1">
              <a:lnSpc>
                <a:spcPct val="110000"/>
              </a:lnSpc>
              <a:spcBef>
                <a:spcPts val="700"/>
              </a:spcBef>
              <a:buClr>
                <a:schemeClr val="tx2"/>
              </a:buClr>
              <a:buFont typeface="Gill Sans MT" panose="020B0502020104020203" pitchFamily="34" charset="0"/>
              <a:buNone/>
              <a:defRPr sz="1600" b="1" kern="1200">
                <a:solidFill>
                  <a:schemeClr val="tx1">
                    <a:lumMod val="65000"/>
                    <a:lumOff val="35000"/>
                  </a:schemeClr>
                </a:solidFill>
                <a:latin typeface="+mn-lt"/>
                <a:ea typeface="+mn-ea"/>
                <a:cs typeface="+mn-cs"/>
              </a:defRPr>
            </a:lvl6pPr>
            <a:lvl7pPr marL="2743200" indent="0" algn="l" defTabSz="914400" rtl="0" eaLnBrk="1" latinLnBrk="0" hangingPunct="1">
              <a:lnSpc>
                <a:spcPct val="110000"/>
              </a:lnSpc>
              <a:spcBef>
                <a:spcPts val="700"/>
              </a:spcBef>
              <a:buClr>
                <a:schemeClr val="tx2"/>
              </a:buClr>
              <a:buFont typeface="Arial" panose="020B0604020202020204" pitchFamily="34" charset="0"/>
              <a:buNone/>
              <a:defRPr sz="1600" b="1" kern="1200">
                <a:solidFill>
                  <a:schemeClr val="tx1">
                    <a:lumMod val="65000"/>
                    <a:lumOff val="35000"/>
                  </a:schemeClr>
                </a:solidFill>
                <a:latin typeface="+mn-lt"/>
                <a:ea typeface="+mn-ea"/>
                <a:cs typeface="+mn-cs"/>
              </a:defRPr>
            </a:lvl7pPr>
            <a:lvl8pPr marL="3200400" indent="0" algn="l" defTabSz="914400" rtl="0" eaLnBrk="1" latinLnBrk="0" hangingPunct="1">
              <a:lnSpc>
                <a:spcPct val="110000"/>
              </a:lnSpc>
              <a:spcBef>
                <a:spcPts val="700"/>
              </a:spcBef>
              <a:buClr>
                <a:schemeClr val="tx2"/>
              </a:buClr>
              <a:buFont typeface="Gill Sans MT" panose="020B0502020104020203" pitchFamily="34" charset="0"/>
              <a:buNone/>
              <a:defRPr sz="1600" b="1" kern="1200" baseline="0">
                <a:solidFill>
                  <a:schemeClr val="tx1">
                    <a:lumMod val="65000"/>
                    <a:lumOff val="35000"/>
                  </a:schemeClr>
                </a:solidFill>
                <a:latin typeface="+mn-lt"/>
                <a:ea typeface="+mn-ea"/>
                <a:cs typeface="+mn-cs"/>
              </a:defRPr>
            </a:lvl8pPr>
            <a:lvl9pPr marL="3657600" indent="0" algn="l" defTabSz="914400" rtl="0" eaLnBrk="1" latinLnBrk="0" hangingPunct="1">
              <a:lnSpc>
                <a:spcPct val="110000"/>
              </a:lnSpc>
              <a:spcBef>
                <a:spcPts val="700"/>
              </a:spcBef>
              <a:buClr>
                <a:schemeClr val="tx2"/>
              </a:buClr>
              <a:buFont typeface="Arial" panose="020B0604020202020204" pitchFamily="34" charset="0"/>
              <a:buNone/>
              <a:defRPr sz="1600" b="1" kern="1200" baseline="0">
                <a:solidFill>
                  <a:schemeClr val="tx1">
                    <a:lumMod val="65000"/>
                    <a:lumOff val="35000"/>
                  </a:schemeClr>
                </a:solidFill>
                <a:latin typeface="+mn-lt"/>
                <a:ea typeface="+mn-ea"/>
                <a:cs typeface="+mn-cs"/>
              </a:defRPr>
            </a:lvl9pPr>
          </a:lstStyle>
          <a:p>
            <a:r>
              <a:rPr lang="en-US" sz="3200" dirty="0"/>
              <a:t>Webster’s Defines “Magic”</a:t>
            </a:r>
          </a:p>
        </p:txBody>
      </p:sp>
    </p:spTree>
    <p:extLst>
      <p:ext uri="{BB962C8B-B14F-4D97-AF65-F5344CB8AC3E}">
        <p14:creationId xmlns:p14="http://schemas.microsoft.com/office/powerpoint/2010/main" val="46878750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B3ED0E-7EDD-A68E-A54D-7876E00F2A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E3029B-78D1-9C54-6662-82C321780012}"/>
              </a:ext>
            </a:extLst>
          </p:cNvPr>
          <p:cNvSpPr>
            <a:spLocks noGrp="1"/>
          </p:cNvSpPr>
          <p:nvPr>
            <p:ph type="title"/>
          </p:nvPr>
        </p:nvSpPr>
        <p:spPr>
          <a:xfrm>
            <a:off x="3242930" y="508000"/>
            <a:ext cx="7729870" cy="4412343"/>
          </a:xfrm>
        </p:spPr>
        <p:txBody>
          <a:bodyPr>
            <a:noAutofit/>
          </a:bodyPr>
          <a:lstStyle/>
          <a:p>
            <a:pPr lvl="0"/>
            <a:r>
              <a:rPr lang="en-US" dirty="0"/>
              <a:t>22. What is sorcery?</a:t>
            </a:r>
          </a:p>
        </p:txBody>
      </p:sp>
    </p:spTree>
    <p:extLst>
      <p:ext uri="{BB962C8B-B14F-4D97-AF65-F5344CB8AC3E}">
        <p14:creationId xmlns:p14="http://schemas.microsoft.com/office/powerpoint/2010/main" val="393514978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E87798-4769-CCB9-44BE-D79D90E2F964}"/>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760C51AC-89C9-F8C4-4B83-223FA78BCA72}"/>
              </a:ext>
            </a:extLst>
          </p:cNvPr>
          <p:cNvSpPr>
            <a:spLocks noGrp="1"/>
          </p:cNvSpPr>
          <p:nvPr>
            <p:ph type="body" idx="1"/>
          </p:nvPr>
        </p:nvSpPr>
        <p:spPr>
          <a:xfrm>
            <a:off x="1257300" y="918882"/>
            <a:ext cx="4800600" cy="632529"/>
          </a:xfrm>
        </p:spPr>
        <p:txBody>
          <a:bodyPr/>
          <a:lstStyle/>
          <a:p>
            <a:r>
              <a:rPr lang="en-US" sz="3200" dirty="0"/>
              <a:t>1828</a:t>
            </a:r>
          </a:p>
        </p:txBody>
      </p:sp>
      <p:sp>
        <p:nvSpPr>
          <p:cNvPr id="4" name="Content Placeholder 3">
            <a:extLst>
              <a:ext uri="{FF2B5EF4-FFF2-40B4-BE49-F238E27FC236}">
                <a16:creationId xmlns:a16="http://schemas.microsoft.com/office/drawing/2014/main" id="{793D3B16-E6C0-4117-4A5E-D0D56AD2F51D}"/>
              </a:ext>
            </a:extLst>
          </p:cNvPr>
          <p:cNvSpPr>
            <a:spLocks noGrp="1"/>
          </p:cNvSpPr>
          <p:nvPr>
            <p:ph sz="half" idx="2"/>
          </p:nvPr>
        </p:nvSpPr>
        <p:spPr>
          <a:xfrm>
            <a:off x="1257300" y="1684843"/>
            <a:ext cx="4800600" cy="4393228"/>
          </a:xfrm>
          <a:solidFill>
            <a:schemeClr val="tx2">
              <a:lumMod val="50000"/>
              <a:lumOff val="50000"/>
            </a:schemeClr>
          </a:solidFill>
        </p:spPr>
        <p:txBody>
          <a:bodyPr>
            <a:normAutofit fontScale="92500" lnSpcReduction="20000"/>
          </a:bodyPr>
          <a:lstStyle/>
          <a:p>
            <a:pPr marL="0" indent="0">
              <a:buNone/>
            </a:pPr>
            <a:r>
              <a:rPr lang="en-US" sz="4400" i="1" dirty="0">
                <a:solidFill>
                  <a:schemeClr val="tx1"/>
                </a:solidFill>
              </a:rPr>
              <a:t>Divination by the assistance or supposed assistance of evil spirits; or the power of commanding evil spirits; magic; enchantment; witchcraft.</a:t>
            </a:r>
            <a:endParaRPr lang="en-US" sz="4400" dirty="0">
              <a:solidFill>
                <a:schemeClr val="tx1"/>
              </a:solidFill>
            </a:endParaRPr>
          </a:p>
        </p:txBody>
      </p:sp>
      <p:sp>
        <p:nvSpPr>
          <p:cNvPr id="5" name="Text Placeholder 4">
            <a:extLst>
              <a:ext uri="{FF2B5EF4-FFF2-40B4-BE49-F238E27FC236}">
                <a16:creationId xmlns:a16="http://schemas.microsoft.com/office/drawing/2014/main" id="{DBA2FAAC-E82C-82B5-8A96-A9A3BA11F7E8}"/>
              </a:ext>
            </a:extLst>
          </p:cNvPr>
          <p:cNvSpPr>
            <a:spLocks noGrp="1"/>
          </p:cNvSpPr>
          <p:nvPr>
            <p:ph type="body" sz="quarter" idx="3"/>
          </p:nvPr>
        </p:nvSpPr>
        <p:spPr>
          <a:xfrm>
            <a:off x="6633864" y="918881"/>
            <a:ext cx="4800600" cy="632529"/>
          </a:xfrm>
        </p:spPr>
        <p:txBody>
          <a:bodyPr/>
          <a:lstStyle/>
          <a:p>
            <a:r>
              <a:rPr lang="en-US" sz="3200" dirty="0"/>
              <a:t>2026</a:t>
            </a:r>
          </a:p>
        </p:txBody>
      </p:sp>
      <p:sp>
        <p:nvSpPr>
          <p:cNvPr id="6" name="Content Placeholder 5">
            <a:extLst>
              <a:ext uri="{FF2B5EF4-FFF2-40B4-BE49-F238E27FC236}">
                <a16:creationId xmlns:a16="http://schemas.microsoft.com/office/drawing/2014/main" id="{1EF682A4-AE8F-0109-8E36-43004C81CAC5}"/>
              </a:ext>
            </a:extLst>
          </p:cNvPr>
          <p:cNvSpPr>
            <a:spLocks noGrp="1"/>
          </p:cNvSpPr>
          <p:nvPr>
            <p:ph sz="quarter" idx="4"/>
          </p:nvPr>
        </p:nvSpPr>
        <p:spPr>
          <a:xfrm>
            <a:off x="6633864" y="1684842"/>
            <a:ext cx="4800600" cy="4393229"/>
          </a:xfrm>
          <a:solidFill>
            <a:schemeClr val="tx2">
              <a:lumMod val="50000"/>
              <a:lumOff val="50000"/>
            </a:schemeClr>
          </a:solidFill>
        </p:spPr>
        <p:txBody>
          <a:bodyPr>
            <a:normAutofit fontScale="92500" lnSpcReduction="20000"/>
          </a:bodyPr>
          <a:lstStyle/>
          <a:p>
            <a:pPr marL="0" indent="0">
              <a:buNone/>
            </a:pPr>
            <a:r>
              <a:rPr lang="en-US" sz="4400" i="1" dirty="0">
                <a:solidFill>
                  <a:schemeClr val="tx1"/>
                </a:solidFill>
              </a:rPr>
              <a:t>The use of power gained from the assistance or control of evil spirits especially for divining.  See also necromancy; magic.  </a:t>
            </a:r>
            <a:endParaRPr lang="en-US" sz="4400" dirty="0">
              <a:solidFill>
                <a:schemeClr val="tx1"/>
              </a:solidFill>
            </a:endParaRPr>
          </a:p>
        </p:txBody>
      </p:sp>
      <p:sp>
        <p:nvSpPr>
          <p:cNvPr id="7" name="Text Placeholder 4">
            <a:extLst>
              <a:ext uri="{FF2B5EF4-FFF2-40B4-BE49-F238E27FC236}">
                <a16:creationId xmlns:a16="http://schemas.microsoft.com/office/drawing/2014/main" id="{98A1CC8C-145C-665B-F962-565B546D047F}"/>
              </a:ext>
            </a:extLst>
          </p:cNvPr>
          <p:cNvSpPr txBox="1">
            <a:spLocks/>
          </p:cNvSpPr>
          <p:nvPr/>
        </p:nvSpPr>
        <p:spPr>
          <a:xfrm>
            <a:off x="1257300" y="219637"/>
            <a:ext cx="10177164" cy="632529"/>
          </a:xfrm>
          <a:prstGeom prst="rect">
            <a:avLst/>
          </a:prstGeom>
        </p:spPr>
        <p:txBody>
          <a:bodyPr vert="horz" lIns="91440" tIns="45720" rIns="91440" bIns="45720" rtlCol="0" anchor="b">
            <a:noAutofit/>
          </a:bodyPr>
          <a:lstStyle>
            <a:lvl1pPr marL="0" indent="0" algn="l" defTabSz="914400" rtl="0" eaLnBrk="1" latinLnBrk="0" hangingPunct="1">
              <a:lnSpc>
                <a:spcPct val="100000"/>
              </a:lnSpc>
              <a:spcBef>
                <a:spcPts val="700"/>
              </a:spcBef>
              <a:buClr>
                <a:schemeClr val="tx2"/>
              </a:buClr>
              <a:buFont typeface="Arial" panose="020B0604020202020204" pitchFamily="34" charset="0"/>
              <a:buNone/>
              <a:defRPr sz="1900" b="1" kern="1200" cap="all" spc="200" baseline="0">
                <a:solidFill>
                  <a:schemeClr val="tx2"/>
                </a:solidFill>
                <a:latin typeface="+mn-lt"/>
                <a:ea typeface="+mn-ea"/>
                <a:cs typeface="+mn-cs"/>
              </a:defRPr>
            </a:lvl1pPr>
            <a:lvl2pPr marL="457200" indent="0" algn="l" defTabSz="914400" rtl="0" eaLnBrk="1" latinLnBrk="0" hangingPunct="1">
              <a:lnSpc>
                <a:spcPct val="110000"/>
              </a:lnSpc>
              <a:spcBef>
                <a:spcPts val="700"/>
              </a:spcBef>
              <a:buClr>
                <a:schemeClr val="tx2"/>
              </a:buClr>
              <a:buFont typeface="Gill Sans MT" panose="020B0502020104020203" pitchFamily="34" charset="0"/>
              <a:buNone/>
              <a:defRPr sz="1900" b="1" kern="1200">
                <a:solidFill>
                  <a:schemeClr val="tx1">
                    <a:lumMod val="65000"/>
                    <a:lumOff val="35000"/>
                  </a:schemeClr>
                </a:solidFill>
                <a:latin typeface="+mn-lt"/>
                <a:ea typeface="+mn-ea"/>
                <a:cs typeface="+mn-cs"/>
              </a:defRPr>
            </a:lvl2pPr>
            <a:lvl3pPr marL="914400" indent="0" algn="l" defTabSz="914400" rtl="0" eaLnBrk="1" latinLnBrk="0" hangingPunct="1">
              <a:lnSpc>
                <a:spcPct val="110000"/>
              </a:lnSpc>
              <a:spcBef>
                <a:spcPts val="700"/>
              </a:spcBef>
              <a:buClr>
                <a:schemeClr val="tx2"/>
              </a:buClr>
              <a:buFont typeface="Arial" panose="020B0604020202020204" pitchFamily="34" charset="0"/>
              <a:buNone/>
              <a:defRPr sz="1800" b="1" kern="1200">
                <a:solidFill>
                  <a:schemeClr val="tx1">
                    <a:lumMod val="65000"/>
                    <a:lumOff val="35000"/>
                  </a:schemeClr>
                </a:solidFill>
                <a:latin typeface="+mn-lt"/>
                <a:ea typeface="+mn-ea"/>
                <a:cs typeface="+mn-cs"/>
              </a:defRPr>
            </a:lvl3pPr>
            <a:lvl4pPr marL="1371600" indent="0" algn="l" defTabSz="914400" rtl="0" eaLnBrk="1" latinLnBrk="0" hangingPunct="1">
              <a:lnSpc>
                <a:spcPct val="110000"/>
              </a:lnSpc>
              <a:spcBef>
                <a:spcPts val="700"/>
              </a:spcBef>
              <a:buClr>
                <a:schemeClr val="tx2"/>
              </a:buClr>
              <a:buFont typeface="Gill Sans MT" panose="020B0502020104020203" pitchFamily="34" charset="0"/>
              <a:buNone/>
              <a:defRPr sz="1600" b="1" kern="1200">
                <a:solidFill>
                  <a:schemeClr val="tx1">
                    <a:lumMod val="65000"/>
                    <a:lumOff val="35000"/>
                  </a:schemeClr>
                </a:solidFill>
                <a:latin typeface="+mn-lt"/>
                <a:ea typeface="+mn-ea"/>
                <a:cs typeface="+mn-cs"/>
              </a:defRPr>
            </a:lvl4pPr>
            <a:lvl5pPr marL="1828800" indent="0" algn="l" defTabSz="914400" rtl="0" eaLnBrk="1" latinLnBrk="0" hangingPunct="1">
              <a:lnSpc>
                <a:spcPct val="110000"/>
              </a:lnSpc>
              <a:spcBef>
                <a:spcPts val="700"/>
              </a:spcBef>
              <a:buClr>
                <a:schemeClr val="tx2"/>
              </a:buClr>
              <a:buFont typeface="Arial" panose="020B0604020202020204" pitchFamily="34" charset="0"/>
              <a:buNone/>
              <a:defRPr sz="1600" b="1" kern="1200">
                <a:solidFill>
                  <a:schemeClr val="tx1">
                    <a:lumMod val="65000"/>
                    <a:lumOff val="35000"/>
                  </a:schemeClr>
                </a:solidFill>
                <a:latin typeface="+mn-lt"/>
                <a:ea typeface="+mn-ea"/>
                <a:cs typeface="+mn-cs"/>
              </a:defRPr>
            </a:lvl5pPr>
            <a:lvl6pPr marL="2286000" indent="0" algn="l" defTabSz="914400" rtl="0" eaLnBrk="1" latinLnBrk="0" hangingPunct="1">
              <a:lnSpc>
                <a:spcPct val="110000"/>
              </a:lnSpc>
              <a:spcBef>
                <a:spcPts val="700"/>
              </a:spcBef>
              <a:buClr>
                <a:schemeClr val="tx2"/>
              </a:buClr>
              <a:buFont typeface="Gill Sans MT" panose="020B0502020104020203" pitchFamily="34" charset="0"/>
              <a:buNone/>
              <a:defRPr sz="1600" b="1" kern="1200">
                <a:solidFill>
                  <a:schemeClr val="tx1">
                    <a:lumMod val="65000"/>
                    <a:lumOff val="35000"/>
                  </a:schemeClr>
                </a:solidFill>
                <a:latin typeface="+mn-lt"/>
                <a:ea typeface="+mn-ea"/>
                <a:cs typeface="+mn-cs"/>
              </a:defRPr>
            </a:lvl6pPr>
            <a:lvl7pPr marL="2743200" indent="0" algn="l" defTabSz="914400" rtl="0" eaLnBrk="1" latinLnBrk="0" hangingPunct="1">
              <a:lnSpc>
                <a:spcPct val="110000"/>
              </a:lnSpc>
              <a:spcBef>
                <a:spcPts val="700"/>
              </a:spcBef>
              <a:buClr>
                <a:schemeClr val="tx2"/>
              </a:buClr>
              <a:buFont typeface="Arial" panose="020B0604020202020204" pitchFamily="34" charset="0"/>
              <a:buNone/>
              <a:defRPr sz="1600" b="1" kern="1200">
                <a:solidFill>
                  <a:schemeClr val="tx1">
                    <a:lumMod val="65000"/>
                    <a:lumOff val="35000"/>
                  </a:schemeClr>
                </a:solidFill>
                <a:latin typeface="+mn-lt"/>
                <a:ea typeface="+mn-ea"/>
                <a:cs typeface="+mn-cs"/>
              </a:defRPr>
            </a:lvl7pPr>
            <a:lvl8pPr marL="3200400" indent="0" algn="l" defTabSz="914400" rtl="0" eaLnBrk="1" latinLnBrk="0" hangingPunct="1">
              <a:lnSpc>
                <a:spcPct val="110000"/>
              </a:lnSpc>
              <a:spcBef>
                <a:spcPts val="700"/>
              </a:spcBef>
              <a:buClr>
                <a:schemeClr val="tx2"/>
              </a:buClr>
              <a:buFont typeface="Gill Sans MT" panose="020B0502020104020203" pitchFamily="34" charset="0"/>
              <a:buNone/>
              <a:defRPr sz="1600" b="1" kern="1200" baseline="0">
                <a:solidFill>
                  <a:schemeClr val="tx1">
                    <a:lumMod val="65000"/>
                    <a:lumOff val="35000"/>
                  </a:schemeClr>
                </a:solidFill>
                <a:latin typeface="+mn-lt"/>
                <a:ea typeface="+mn-ea"/>
                <a:cs typeface="+mn-cs"/>
              </a:defRPr>
            </a:lvl8pPr>
            <a:lvl9pPr marL="3657600" indent="0" algn="l" defTabSz="914400" rtl="0" eaLnBrk="1" latinLnBrk="0" hangingPunct="1">
              <a:lnSpc>
                <a:spcPct val="110000"/>
              </a:lnSpc>
              <a:spcBef>
                <a:spcPts val="700"/>
              </a:spcBef>
              <a:buClr>
                <a:schemeClr val="tx2"/>
              </a:buClr>
              <a:buFont typeface="Arial" panose="020B0604020202020204" pitchFamily="34" charset="0"/>
              <a:buNone/>
              <a:defRPr sz="1600" b="1" kern="1200" baseline="0">
                <a:solidFill>
                  <a:schemeClr val="tx1">
                    <a:lumMod val="65000"/>
                    <a:lumOff val="35000"/>
                  </a:schemeClr>
                </a:solidFill>
                <a:latin typeface="+mn-lt"/>
                <a:ea typeface="+mn-ea"/>
                <a:cs typeface="+mn-cs"/>
              </a:defRPr>
            </a:lvl9pPr>
          </a:lstStyle>
          <a:p>
            <a:r>
              <a:rPr lang="en-US" sz="3200" dirty="0"/>
              <a:t>Webster’s Defines “Sorcery”</a:t>
            </a:r>
          </a:p>
        </p:txBody>
      </p:sp>
    </p:spTree>
    <p:extLst>
      <p:ext uri="{BB962C8B-B14F-4D97-AF65-F5344CB8AC3E}">
        <p14:creationId xmlns:p14="http://schemas.microsoft.com/office/powerpoint/2010/main" val="391459681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86DDC7-9647-2B2D-7891-1975E35A38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BD7DC8-A588-2C5D-5972-2EBE8B7FCD71}"/>
              </a:ext>
            </a:extLst>
          </p:cNvPr>
          <p:cNvSpPr>
            <a:spLocks noGrp="1"/>
          </p:cNvSpPr>
          <p:nvPr>
            <p:ph type="title"/>
          </p:nvPr>
        </p:nvSpPr>
        <p:spPr>
          <a:xfrm>
            <a:off x="3242929" y="508000"/>
            <a:ext cx="8187071" cy="4412343"/>
          </a:xfrm>
        </p:spPr>
        <p:txBody>
          <a:bodyPr>
            <a:noAutofit/>
          </a:bodyPr>
          <a:lstStyle/>
          <a:p>
            <a:pPr lvl="0"/>
            <a:r>
              <a:rPr lang="en-US" dirty="0"/>
              <a:t>23. Whom did the heathen worship? </a:t>
            </a:r>
          </a:p>
        </p:txBody>
      </p:sp>
      <p:sp>
        <p:nvSpPr>
          <p:cNvPr id="3" name="Text Placeholder 2">
            <a:extLst>
              <a:ext uri="{FF2B5EF4-FFF2-40B4-BE49-F238E27FC236}">
                <a16:creationId xmlns:a16="http://schemas.microsoft.com/office/drawing/2014/main" id="{7177592B-7B66-5C1E-44BF-7D72F4A9B648}"/>
              </a:ext>
            </a:extLst>
          </p:cNvPr>
          <p:cNvSpPr>
            <a:spLocks noGrp="1"/>
          </p:cNvSpPr>
          <p:nvPr>
            <p:ph type="body" idx="1"/>
          </p:nvPr>
        </p:nvSpPr>
        <p:spPr>
          <a:xfrm>
            <a:off x="3242929" y="5167087"/>
            <a:ext cx="8500836" cy="1451830"/>
          </a:xfrm>
        </p:spPr>
        <p:txBody>
          <a:bodyPr>
            <a:normAutofit fontScale="77500" lnSpcReduction="20000"/>
          </a:bodyPr>
          <a:lstStyle/>
          <a:p>
            <a:r>
              <a:rPr lang="en-US" sz="6600" dirty="0"/>
              <a:t>1 Corinthians 10:20</a:t>
            </a:r>
          </a:p>
        </p:txBody>
      </p:sp>
    </p:spTree>
    <p:extLst>
      <p:ext uri="{BB962C8B-B14F-4D97-AF65-F5344CB8AC3E}">
        <p14:creationId xmlns:p14="http://schemas.microsoft.com/office/powerpoint/2010/main" val="307732196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2B7946-B7D3-CED5-4CB7-DD9DAC53794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CB1838A-4659-1520-BD85-B7507DBFDAF8}"/>
              </a:ext>
            </a:extLst>
          </p:cNvPr>
          <p:cNvSpPr>
            <a:spLocks noGrp="1"/>
          </p:cNvSpPr>
          <p:nvPr>
            <p:ph type="title"/>
          </p:nvPr>
        </p:nvSpPr>
        <p:spPr>
          <a:xfrm>
            <a:off x="7593643" y="0"/>
            <a:ext cx="4553281" cy="1362635"/>
          </a:xfrm>
        </p:spPr>
        <p:txBody>
          <a:bodyPr>
            <a:noAutofit/>
          </a:bodyPr>
          <a:lstStyle/>
          <a:p>
            <a:r>
              <a:rPr lang="en-US" sz="3600" dirty="0"/>
              <a:t>1 Corinthians 10:20</a:t>
            </a:r>
          </a:p>
        </p:txBody>
      </p:sp>
      <p:sp>
        <p:nvSpPr>
          <p:cNvPr id="4" name="Text Placeholder 3">
            <a:extLst>
              <a:ext uri="{FF2B5EF4-FFF2-40B4-BE49-F238E27FC236}">
                <a16:creationId xmlns:a16="http://schemas.microsoft.com/office/drawing/2014/main" id="{04136A53-5A3C-A3D9-88D5-60DA1D0B6F6B}"/>
              </a:ext>
            </a:extLst>
          </p:cNvPr>
          <p:cNvSpPr>
            <a:spLocks noGrp="1"/>
          </p:cNvSpPr>
          <p:nvPr>
            <p:ph type="body" sz="half" idx="2"/>
          </p:nvPr>
        </p:nvSpPr>
        <p:spPr>
          <a:xfrm>
            <a:off x="7638719" y="1261240"/>
            <a:ext cx="4463131" cy="5596759"/>
          </a:xfrm>
        </p:spPr>
        <p:txBody>
          <a:bodyPr>
            <a:noAutofit/>
          </a:bodyPr>
          <a:lstStyle/>
          <a:p>
            <a:r>
              <a:rPr lang="en-US" sz="3600" b="1" baseline="30000" dirty="0"/>
              <a:t>20 </a:t>
            </a:r>
            <a:r>
              <a:rPr lang="en-US" sz="3600" dirty="0"/>
              <a:t>But I say, that the things which the Gentiles sacrifice, they sacrifice to devils, and not to God: and I would not that ye should have fellowship with devils.</a:t>
            </a:r>
            <a:endParaRPr lang="en-US" sz="6000" dirty="0"/>
          </a:p>
        </p:txBody>
      </p:sp>
      <p:pic>
        <p:nvPicPr>
          <p:cNvPr id="5" name="Picture 4" descr="812 Idolatry Stock Photos - Free &amp; Royalty-Free Stock Photos from Dreamstime">
            <a:extLst>
              <a:ext uri="{FF2B5EF4-FFF2-40B4-BE49-F238E27FC236}">
                <a16:creationId xmlns:a16="http://schemas.microsoft.com/office/drawing/2014/main" id="{0ED46D6B-DF33-5D66-46FC-2D8B54DA68D5}"/>
              </a:ext>
            </a:extLst>
          </p:cNvPr>
          <p:cNvPicPr>
            <a:picLocks noChangeAspect="1"/>
          </p:cNvPicPr>
          <p:nvPr/>
        </p:nvPicPr>
        <p:blipFill>
          <a:blip r:embed="rId3"/>
          <a:srcRect l="-243" t="12940" r="243" b="13418"/>
          <a:stretch>
            <a:fillRect/>
          </a:stretch>
        </p:blipFill>
        <p:spPr>
          <a:xfrm>
            <a:off x="426692" y="220287"/>
            <a:ext cx="6855258" cy="6417426"/>
          </a:xfrm>
          <a:prstGeom prst="rect">
            <a:avLst/>
          </a:prstGeom>
        </p:spPr>
      </p:pic>
    </p:spTree>
    <p:extLst>
      <p:ext uri="{BB962C8B-B14F-4D97-AF65-F5344CB8AC3E}">
        <p14:creationId xmlns:p14="http://schemas.microsoft.com/office/powerpoint/2010/main" val="376999970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01D8F4-070F-6A93-ED1F-40B9C59DF69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3AB81A6-113C-CB99-B36D-90FB2A1B2183}"/>
              </a:ext>
            </a:extLst>
          </p:cNvPr>
          <p:cNvSpPr>
            <a:spLocks noGrp="1"/>
          </p:cNvSpPr>
          <p:nvPr>
            <p:ph type="title"/>
          </p:nvPr>
        </p:nvSpPr>
        <p:spPr>
          <a:xfrm>
            <a:off x="3242929" y="508000"/>
            <a:ext cx="8187071" cy="5394036"/>
          </a:xfrm>
        </p:spPr>
        <p:txBody>
          <a:bodyPr>
            <a:noAutofit/>
          </a:bodyPr>
          <a:lstStyle/>
          <a:p>
            <a:pPr lvl="0"/>
            <a:r>
              <a:rPr lang="en-US" sz="7200" dirty="0"/>
              <a:t>24. Then on whose side were Pharaoh and his magicians? </a:t>
            </a:r>
          </a:p>
        </p:txBody>
      </p:sp>
    </p:spTree>
    <p:extLst>
      <p:ext uri="{BB962C8B-B14F-4D97-AF65-F5344CB8AC3E}">
        <p14:creationId xmlns:p14="http://schemas.microsoft.com/office/powerpoint/2010/main" val="148176237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A40166-3D7C-13D3-056B-9C7EEB6A541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AB5726-DF7F-4C2D-AA63-51C0093B4AA8}"/>
              </a:ext>
            </a:extLst>
          </p:cNvPr>
          <p:cNvSpPr>
            <a:spLocks noGrp="1"/>
          </p:cNvSpPr>
          <p:nvPr>
            <p:ph type="title"/>
          </p:nvPr>
        </p:nvSpPr>
        <p:spPr>
          <a:xfrm>
            <a:off x="3242929" y="508000"/>
            <a:ext cx="8187071" cy="4412343"/>
          </a:xfrm>
        </p:spPr>
        <p:txBody>
          <a:bodyPr>
            <a:noAutofit/>
          </a:bodyPr>
          <a:lstStyle/>
          <a:p>
            <a:pPr lvl="0"/>
            <a:r>
              <a:rPr lang="en-US" sz="6000" dirty="0"/>
              <a:t>25. What does the Bible say is Satan's sole work? </a:t>
            </a:r>
          </a:p>
        </p:txBody>
      </p:sp>
      <p:sp>
        <p:nvSpPr>
          <p:cNvPr id="3" name="Text Placeholder 2">
            <a:extLst>
              <a:ext uri="{FF2B5EF4-FFF2-40B4-BE49-F238E27FC236}">
                <a16:creationId xmlns:a16="http://schemas.microsoft.com/office/drawing/2014/main" id="{638E263D-463C-8B4D-B4DE-ECB1972F598C}"/>
              </a:ext>
            </a:extLst>
          </p:cNvPr>
          <p:cNvSpPr>
            <a:spLocks noGrp="1"/>
          </p:cNvSpPr>
          <p:nvPr>
            <p:ph type="body" idx="1"/>
          </p:nvPr>
        </p:nvSpPr>
        <p:spPr>
          <a:xfrm>
            <a:off x="3242929" y="5167087"/>
            <a:ext cx="8500836" cy="1451830"/>
          </a:xfrm>
        </p:spPr>
        <p:txBody>
          <a:bodyPr>
            <a:normAutofit/>
          </a:bodyPr>
          <a:lstStyle/>
          <a:p>
            <a:r>
              <a:rPr lang="en-US" sz="6600" dirty="0"/>
              <a:t>1 Peter 5:8</a:t>
            </a:r>
          </a:p>
        </p:txBody>
      </p:sp>
    </p:spTree>
    <p:extLst>
      <p:ext uri="{BB962C8B-B14F-4D97-AF65-F5344CB8AC3E}">
        <p14:creationId xmlns:p14="http://schemas.microsoft.com/office/powerpoint/2010/main" val="37154081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16786B1-02E9-8DA4-7A00-B0FB372F27D7}"/>
              </a:ext>
            </a:extLst>
          </p:cNvPr>
          <p:cNvPicPr>
            <a:picLocks noChangeAspect="1"/>
          </p:cNvPicPr>
          <p:nvPr/>
        </p:nvPicPr>
        <p:blipFill>
          <a:blip r:embed="rId2"/>
          <a:srcRect t="5818" b="17909"/>
          <a:stretch>
            <a:fillRect/>
          </a:stretch>
        </p:blipFill>
        <p:spPr>
          <a:xfrm>
            <a:off x="0" y="-116379"/>
            <a:ext cx="12192000" cy="6974379"/>
          </a:xfrm>
          <a:prstGeom prst="rect">
            <a:avLst/>
          </a:prstGeom>
        </p:spPr>
      </p:pic>
    </p:spTree>
    <p:extLst>
      <p:ext uri="{BB962C8B-B14F-4D97-AF65-F5344CB8AC3E}">
        <p14:creationId xmlns:p14="http://schemas.microsoft.com/office/powerpoint/2010/main" val="305916198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03004E-16E7-1AF4-8213-07330F6C9AB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5B74ED8-6692-CF4B-6779-19935B5C112D}"/>
              </a:ext>
            </a:extLst>
          </p:cNvPr>
          <p:cNvSpPr>
            <a:spLocks noGrp="1"/>
          </p:cNvSpPr>
          <p:nvPr>
            <p:ph type="title"/>
          </p:nvPr>
        </p:nvSpPr>
        <p:spPr>
          <a:xfrm>
            <a:off x="7593643" y="0"/>
            <a:ext cx="4553281" cy="1064029"/>
          </a:xfrm>
        </p:spPr>
        <p:txBody>
          <a:bodyPr>
            <a:noAutofit/>
          </a:bodyPr>
          <a:lstStyle/>
          <a:p>
            <a:r>
              <a:rPr lang="en-US" sz="3600" dirty="0"/>
              <a:t>1 Peter 5:8</a:t>
            </a:r>
          </a:p>
        </p:txBody>
      </p:sp>
      <p:sp>
        <p:nvSpPr>
          <p:cNvPr id="4" name="Text Placeholder 3">
            <a:extLst>
              <a:ext uri="{FF2B5EF4-FFF2-40B4-BE49-F238E27FC236}">
                <a16:creationId xmlns:a16="http://schemas.microsoft.com/office/drawing/2014/main" id="{443F172E-CA6F-B9EA-0920-D254B7FD3A58}"/>
              </a:ext>
            </a:extLst>
          </p:cNvPr>
          <p:cNvSpPr>
            <a:spLocks noGrp="1"/>
          </p:cNvSpPr>
          <p:nvPr>
            <p:ph type="body" sz="half" idx="2"/>
          </p:nvPr>
        </p:nvSpPr>
        <p:spPr>
          <a:xfrm>
            <a:off x="7638719" y="1064030"/>
            <a:ext cx="4463131" cy="5793970"/>
          </a:xfrm>
        </p:spPr>
        <p:txBody>
          <a:bodyPr>
            <a:noAutofit/>
          </a:bodyPr>
          <a:lstStyle/>
          <a:p>
            <a:r>
              <a:rPr lang="en-US" sz="4000" b="1" baseline="30000" dirty="0"/>
              <a:t>8 </a:t>
            </a:r>
            <a:r>
              <a:rPr lang="en-US" sz="4000" dirty="0"/>
              <a:t>Be sober, be vigilant; because your adversary the devil, as a roaring lion, walketh about, seeking whom he may devour:</a:t>
            </a:r>
            <a:endParaRPr lang="en-US" sz="13800" dirty="0"/>
          </a:p>
        </p:txBody>
      </p:sp>
      <p:pic>
        <p:nvPicPr>
          <p:cNvPr id="2" name="Picture 1" descr="Scientists discover new type of lion roar | Live Science">
            <a:extLst>
              <a:ext uri="{FF2B5EF4-FFF2-40B4-BE49-F238E27FC236}">
                <a16:creationId xmlns:a16="http://schemas.microsoft.com/office/drawing/2014/main" id="{15E817AD-AACD-171F-637F-ED6857FD3288}"/>
              </a:ext>
            </a:extLst>
          </p:cNvPr>
          <p:cNvPicPr>
            <a:picLocks noChangeAspect="1"/>
          </p:cNvPicPr>
          <p:nvPr/>
        </p:nvPicPr>
        <p:blipFill>
          <a:blip r:embed="rId3"/>
          <a:srcRect l="19527" t="83" r="21757" b="-83"/>
          <a:stretch>
            <a:fillRect/>
          </a:stretch>
        </p:blipFill>
        <p:spPr>
          <a:xfrm>
            <a:off x="483384" y="201859"/>
            <a:ext cx="6748689" cy="6464947"/>
          </a:xfrm>
          <a:prstGeom prst="rect">
            <a:avLst/>
          </a:prstGeom>
        </p:spPr>
      </p:pic>
    </p:spTree>
    <p:extLst>
      <p:ext uri="{BB962C8B-B14F-4D97-AF65-F5344CB8AC3E}">
        <p14:creationId xmlns:p14="http://schemas.microsoft.com/office/powerpoint/2010/main" val="166617896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100776-6F8B-4451-B0A7-7FB764B7E7A4}"/>
              </a:ext>
            </a:extLst>
          </p:cNvPr>
          <p:cNvSpPr>
            <a:spLocks noGrp="1"/>
          </p:cNvSpPr>
          <p:nvPr>
            <p:ph type="ctrTitle"/>
          </p:nvPr>
        </p:nvSpPr>
        <p:spPr/>
        <p:txBody>
          <a:bodyPr/>
          <a:lstStyle/>
          <a:p>
            <a:r>
              <a:rPr lang="en-US" dirty="0"/>
              <a:t>Concluding Next week</a:t>
            </a:r>
          </a:p>
        </p:txBody>
      </p:sp>
    </p:spTree>
    <p:extLst>
      <p:ext uri="{BB962C8B-B14F-4D97-AF65-F5344CB8AC3E}">
        <p14:creationId xmlns:p14="http://schemas.microsoft.com/office/powerpoint/2010/main" val="243580167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F9B22FE-40E9-F6E4-D009-D54BFCA07455}"/>
              </a:ext>
            </a:extLst>
          </p:cNvPr>
          <p:cNvPicPr>
            <a:picLocks noChangeAspect="1"/>
          </p:cNvPicPr>
          <p:nvPr/>
        </p:nvPicPr>
        <p:blipFill>
          <a:blip r:embed="rId3"/>
          <a:stretch>
            <a:fillRect/>
          </a:stretch>
        </p:blipFill>
        <p:spPr>
          <a:xfrm>
            <a:off x="3239" y="0"/>
            <a:ext cx="12185522" cy="6858000"/>
          </a:xfrm>
          <a:prstGeom prst="rect">
            <a:avLst/>
          </a:prstGeom>
        </p:spPr>
      </p:pic>
    </p:spTree>
    <p:extLst>
      <p:ext uri="{BB962C8B-B14F-4D97-AF65-F5344CB8AC3E}">
        <p14:creationId xmlns:p14="http://schemas.microsoft.com/office/powerpoint/2010/main" val="321452455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0227C7F-3661-8EBF-DF06-A8E0F213960E}"/>
              </a:ext>
            </a:extLst>
          </p:cNvPr>
          <p:cNvPicPr>
            <a:picLocks noChangeAspect="1"/>
          </p:cNvPicPr>
          <p:nvPr/>
        </p:nvPicPr>
        <p:blipFill>
          <a:blip r:embed="rId2"/>
          <a:stretch>
            <a:fillRect/>
          </a:stretch>
        </p:blipFill>
        <p:spPr>
          <a:xfrm>
            <a:off x="3239" y="0"/>
            <a:ext cx="12185522" cy="6858000"/>
          </a:xfrm>
          <a:prstGeom prst="rect">
            <a:avLst/>
          </a:prstGeom>
        </p:spPr>
      </p:pic>
    </p:spTree>
    <p:extLst>
      <p:ext uri="{BB962C8B-B14F-4D97-AF65-F5344CB8AC3E}">
        <p14:creationId xmlns:p14="http://schemas.microsoft.com/office/powerpoint/2010/main" val="22365539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DC876F-E826-8365-9DE6-E24D6F6132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1ACA17-2089-B185-FF13-03304C0DC7EA}"/>
              </a:ext>
            </a:extLst>
          </p:cNvPr>
          <p:cNvSpPr>
            <a:spLocks noGrp="1"/>
          </p:cNvSpPr>
          <p:nvPr>
            <p:ph type="title"/>
          </p:nvPr>
        </p:nvSpPr>
        <p:spPr>
          <a:xfrm>
            <a:off x="3242929" y="508000"/>
            <a:ext cx="8187071" cy="4426857"/>
          </a:xfrm>
        </p:spPr>
        <p:txBody>
          <a:bodyPr>
            <a:noAutofit/>
          </a:bodyPr>
          <a:lstStyle/>
          <a:p>
            <a:r>
              <a:rPr lang="en-US" dirty="0"/>
              <a:t>2. Of what did Pharaoh accuse them? </a:t>
            </a:r>
            <a:endParaRPr lang="en-US" sz="6000" dirty="0"/>
          </a:p>
        </p:txBody>
      </p:sp>
      <p:sp>
        <p:nvSpPr>
          <p:cNvPr id="3" name="Text Placeholder 2">
            <a:extLst>
              <a:ext uri="{FF2B5EF4-FFF2-40B4-BE49-F238E27FC236}">
                <a16:creationId xmlns:a16="http://schemas.microsoft.com/office/drawing/2014/main" id="{9ECB050B-926F-CA1A-6558-577858C902FE}"/>
              </a:ext>
            </a:extLst>
          </p:cNvPr>
          <p:cNvSpPr>
            <a:spLocks noGrp="1"/>
          </p:cNvSpPr>
          <p:nvPr>
            <p:ph type="body" idx="1"/>
          </p:nvPr>
        </p:nvSpPr>
        <p:spPr>
          <a:xfrm>
            <a:off x="3242928" y="5167087"/>
            <a:ext cx="7958471" cy="1451830"/>
          </a:xfrm>
        </p:spPr>
        <p:txBody>
          <a:bodyPr>
            <a:normAutofit/>
          </a:bodyPr>
          <a:lstStyle/>
          <a:p>
            <a:r>
              <a:rPr lang="en-US" sz="7200" dirty="0"/>
              <a:t>Exodus 5:4-5</a:t>
            </a:r>
          </a:p>
        </p:txBody>
      </p:sp>
    </p:spTree>
    <p:extLst>
      <p:ext uri="{BB962C8B-B14F-4D97-AF65-F5344CB8AC3E}">
        <p14:creationId xmlns:p14="http://schemas.microsoft.com/office/powerpoint/2010/main" val="17730777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510CC1-A78B-EFEC-36C8-079ECC4A489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A098556-7CB7-4A84-7A0D-D4B63785FA28}"/>
              </a:ext>
            </a:extLst>
          </p:cNvPr>
          <p:cNvSpPr>
            <a:spLocks noGrp="1"/>
          </p:cNvSpPr>
          <p:nvPr>
            <p:ph type="title"/>
          </p:nvPr>
        </p:nvSpPr>
        <p:spPr>
          <a:xfrm>
            <a:off x="7639049" y="298174"/>
            <a:ext cx="4436994" cy="765313"/>
          </a:xfrm>
        </p:spPr>
        <p:txBody>
          <a:bodyPr>
            <a:normAutofit/>
          </a:bodyPr>
          <a:lstStyle/>
          <a:p>
            <a:r>
              <a:rPr lang="en-US" sz="4000" dirty="0"/>
              <a:t>Exodus 5:4-5</a:t>
            </a:r>
          </a:p>
        </p:txBody>
      </p:sp>
      <p:sp>
        <p:nvSpPr>
          <p:cNvPr id="4" name="Text Placeholder 3">
            <a:extLst>
              <a:ext uri="{FF2B5EF4-FFF2-40B4-BE49-F238E27FC236}">
                <a16:creationId xmlns:a16="http://schemas.microsoft.com/office/drawing/2014/main" id="{5A040319-2963-71F1-8141-E549EFFA3C33}"/>
              </a:ext>
            </a:extLst>
          </p:cNvPr>
          <p:cNvSpPr>
            <a:spLocks noGrp="1"/>
          </p:cNvSpPr>
          <p:nvPr>
            <p:ph type="body" sz="half" idx="2"/>
          </p:nvPr>
        </p:nvSpPr>
        <p:spPr>
          <a:xfrm>
            <a:off x="7832035" y="1063487"/>
            <a:ext cx="4076501" cy="5496339"/>
          </a:xfrm>
        </p:spPr>
        <p:txBody>
          <a:bodyPr>
            <a:noAutofit/>
          </a:bodyPr>
          <a:lstStyle/>
          <a:p>
            <a:r>
              <a:rPr lang="en-US" sz="3600" b="1" baseline="30000" dirty="0"/>
              <a:t>4 </a:t>
            </a:r>
            <a:r>
              <a:rPr lang="en-US" sz="3600" dirty="0"/>
              <a:t>And the king of Egypt said unto them, Wherefore do ye, Moses and Aaron, let the people from their works? get you unto your burdens.</a:t>
            </a:r>
            <a:endParaRPr lang="en-US" sz="6000" dirty="0"/>
          </a:p>
        </p:txBody>
      </p:sp>
      <p:pic>
        <p:nvPicPr>
          <p:cNvPr id="7" name="Picture Placeholder 6">
            <a:extLst>
              <a:ext uri="{FF2B5EF4-FFF2-40B4-BE49-F238E27FC236}">
                <a16:creationId xmlns:a16="http://schemas.microsoft.com/office/drawing/2014/main" id="{277FB08A-68BF-66F0-862C-3286D13918E5}"/>
              </a:ext>
            </a:extLst>
          </p:cNvPr>
          <p:cNvPicPr>
            <a:picLocks noGrp="1" noChangeAspect="1"/>
          </p:cNvPicPr>
          <p:nvPr>
            <p:ph type="pic" idx="1"/>
          </p:nvPr>
        </p:nvPicPr>
        <p:blipFill>
          <a:blip r:embed="rId2"/>
          <a:srcRect l="34592" r="9783" b="28889"/>
          <a:stretch>
            <a:fillRect/>
          </a:stretch>
        </p:blipFill>
        <p:spPr>
          <a:xfrm flipH="1">
            <a:off x="530207" y="204401"/>
            <a:ext cx="6726936" cy="6449198"/>
          </a:xfrm>
          <a:prstGeom prst="rect">
            <a:avLst/>
          </a:prstGeom>
        </p:spPr>
      </p:pic>
    </p:spTree>
    <p:extLst>
      <p:ext uri="{BB962C8B-B14F-4D97-AF65-F5344CB8AC3E}">
        <p14:creationId xmlns:p14="http://schemas.microsoft.com/office/powerpoint/2010/main" val="912830480"/>
      </p:ext>
    </p:extLst>
  </p:cSld>
  <p:clrMapOvr>
    <a:masterClrMapping/>
  </p:clrMapOvr>
</p:sld>
</file>

<file path=ppt/theme/theme1.xml><?xml version="1.0" encoding="utf-8"?>
<a:theme xmlns:a="http://schemas.openxmlformats.org/drawingml/2006/main" name="Badge">
  <a:themeElements>
    <a:clrScheme name="Badge">
      <a:dk1>
        <a:sysClr val="windowText" lastClr="000000"/>
      </a:dk1>
      <a:lt1>
        <a:sysClr val="window" lastClr="FFFFFF"/>
      </a:lt1>
      <a:dk2>
        <a:srgbClr val="2A1A00"/>
      </a:dk2>
      <a:lt2>
        <a:srgbClr val="F3F3F2"/>
      </a:lt2>
      <a:accent1>
        <a:srgbClr val="F8B323"/>
      </a:accent1>
      <a:accent2>
        <a:srgbClr val="656A59"/>
      </a:accent2>
      <a:accent3>
        <a:srgbClr val="46B2B5"/>
      </a:accent3>
      <a:accent4>
        <a:srgbClr val="8CAA7E"/>
      </a:accent4>
      <a:accent5>
        <a:srgbClr val="D36F68"/>
      </a:accent5>
      <a:accent6>
        <a:srgbClr val="826276"/>
      </a:accent6>
      <a:hlink>
        <a:srgbClr val="46B2B5"/>
      </a:hlink>
      <a:folHlink>
        <a:srgbClr val="A46694"/>
      </a:folHlink>
    </a:clrScheme>
    <a:fontScheme name="Badge">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771EA782-DFA6-45B1-AEA3-661F1715B31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30" ma:contentTypeDescription="Create a new document." ma:contentTypeScope="" ma:versionID="cec0622158e8f13124e9e8fd4de31bd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3b52f30ab005d15df08657af532e6e38"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hidden="true"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hidden="tru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hidden="true" ma:internalName="Background" ma:readOnly="false">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element name="MediaServiceBillingMetadata" ma:index="33" nillable="true" ma:displayName="MediaServiceBillingMetadata" ma:hidden="true" ma:internalName="MediaServiceBillingMetadata"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Props1.xml><?xml version="1.0" encoding="utf-8"?>
<ds:datastoreItem xmlns:ds="http://schemas.openxmlformats.org/officeDocument/2006/customXml" ds:itemID="{83A9C388-2C06-4AF2-857C-74055069A29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76F8FCD-0A1F-4F6A-8F55-15E9E87E2E4C}">
  <ds:schemaRefs>
    <ds:schemaRef ds:uri="http://schemas.microsoft.com/sharepoint/v3/contenttype/forms"/>
  </ds:schemaRefs>
</ds:datastoreItem>
</file>

<file path=customXml/itemProps3.xml><?xml version="1.0" encoding="utf-8"?>
<ds:datastoreItem xmlns:ds="http://schemas.openxmlformats.org/officeDocument/2006/customXml" ds:itemID="{EF782DA7-86C0-4A84-A860-11A1E6E3FB6B}">
  <ds:schemaRefs>
    <ds:schemaRef ds:uri="http://schemas.microsoft.com/office/2006/documentManagement/types"/>
    <ds:schemaRef ds:uri="http://purl.org/dc/elements/1.1/"/>
    <ds:schemaRef ds:uri="http://schemas.microsoft.com/office/2006/metadata/properties"/>
    <ds:schemaRef ds:uri="http://schemas.microsoft.com/sharepoint/v3"/>
    <ds:schemaRef ds:uri="230e9df3-be65-4c73-a93b-d1236ebd677e"/>
    <ds:schemaRef ds:uri="http://purl.org/dc/terms/"/>
    <ds:schemaRef ds:uri="http://schemas.openxmlformats.org/package/2006/metadata/core-properties"/>
    <ds:schemaRef ds:uri="16c05727-aa75-4e4a-9b5f-8a80a1165891"/>
    <ds:schemaRef ds:uri="http://purl.org/dc/dcmitype/"/>
    <ds:schemaRef ds:uri="http://schemas.microsoft.com/office/infopath/2007/PartnerControls"/>
    <ds:schemaRef ds:uri="71af3243-3dd4-4a8d-8c0d-dd76da1f02a5"/>
    <ds:schemaRef ds:uri="http://www.w3.org/XML/1998/namespace"/>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TM10001106[[fn=Badge]]</Template>
  <TotalTime>7818</TotalTime>
  <Words>1946</Words>
  <Application>Microsoft Office PowerPoint</Application>
  <PresentationFormat>Widescreen</PresentationFormat>
  <Paragraphs>173</Paragraphs>
  <Slides>73</Slides>
  <Notes>35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73</vt:i4>
      </vt:variant>
    </vt:vector>
  </HeadingPairs>
  <TitlesOfParts>
    <vt:vector size="79" baseType="lpstr">
      <vt:lpstr>Aptos</vt:lpstr>
      <vt:lpstr>Arial</vt:lpstr>
      <vt:lpstr>Calibri</vt:lpstr>
      <vt:lpstr>Gill Sans MT</vt:lpstr>
      <vt:lpstr>Impact</vt:lpstr>
      <vt:lpstr>Badge</vt:lpstr>
      <vt:lpstr>PowerPoint Presentation</vt:lpstr>
      <vt:lpstr>PowerPoint Presentation</vt:lpstr>
      <vt:lpstr>Resisting  the Truth</vt:lpstr>
      <vt:lpstr>1. When Moses and Aaron delivered their message to Pharaoh, what answer did they get? </vt:lpstr>
      <vt:lpstr>Exodus 5:1-2</vt:lpstr>
      <vt:lpstr>Exodus 5:1-2</vt:lpstr>
      <vt:lpstr>PowerPoint Presentation</vt:lpstr>
      <vt:lpstr>2. Of what did Pharaoh accuse them? </vt:lpstr>
      <vt:lpstr>Exodus 5:4-5</vt:lpstr>
      <vt:lpstr>Exodus 5:4-5</vt:lpstr>
      <vt:lpstr>3. What additional burden was placed on the Israelites in consequence?</vt:lpstr>
      <vt:lpstr>Exodus 5:6-9</vt:lpstr>
      <vt:lpstr>Exodus 5:6-9</vt:lpstr>
      <vt:lpstr>Exodus 5:6-9</vt:lpstr>
      <vt:lpstr>Exodus 5:6-9</vt:lpstr>
      <vt:lpstr>4. When Moses the second time repeated God's promise to the Israelites, how did they receive his words?</vt:lpstr>
      <vt:lpstr>Exodus 6:9</vt:lpstr>
      <vt:lpstr>5. How did this make Moses feel about going again before Pharaoh? </vt:lpstr>
      <vt:lpstr>Exodus 6:12</vt:lpstr>
      <vt:lpstr>6. What assurance did the Lord give him? </vt:lpstr>
      <vt:lpstr>Exodus 7:1</vt:lpstr>
      <vt:lpstr>7. What was meant by this? </vt:lpstr>
      <vt:lpstr>Exodus 7:2</vt:lpstr>
      <vt:lpstr>Exodus 4:16</vt:lpstr>
      <vt:lpstr>8. What was Moses told to do when Pharaoh should ask for a miracle? </vt:lpstr>
      <vt:lpstr>Exodus 7:9</vt:lpstr>
      <vt:lpstr>9. When this miracle was performed, what did Pharaoh’s sorcerers do? </vt:lpstr>
      <vt:lpstr>Exodus 7:10-12</vt:lpstr>
      <vt:lpstr>Exodus 7:10-12</vt:lpstr>
      <vt:lpstr>Exodus 7:10-12</vt:lpstr>
      <vt:lpstr>10. What manifestation of God’s power followed this act of the magicians? </vt:lpstr>
      <vt:lpstr>Exodus 7:12</vt:lpstr>
      <vt:lpstr>11. What effect did the rejection of this evidence have upon Pharaoh? </vt:lpstr>
      <vt:lpstr>Exodus 7:13</vt:lpstr>
      <vt:lpstr>Exodus 7:13 Douay-Rheims 1899 American</vt:lpstr>
      <vt:lpstr>Exodus 7:13 1599 Geneva Bible</vt:lpstr>
      <vt:lpstr>12. What were Moses and Aaron told to do next? </vt:lpstr>
      <vt:lpstr>Exodus 7:19</vt:lpstr>
      <vt:lpstr>13. What was the result? </vt:lpstr>
      <vt:lpstr>Exodus 7:20, 21</vt:lpstr>
      <vt:lpstr>Exodus 7:20, 21</vt:lpstr>
      <vt:lpstr>14. What destroyed the effect of this miracle upon Pharaoh? </vt:lpstr>
      <vt:lpstr>Exodus 7:22</vt:lpstr>
      <vt:lpstr>15. What plague was next threatened, if the king should refuse to let the people go? </vt:lpstr>
      <vt:lpstr>Exodus 8:1-2</vt:lpstr>
      <vt:lpstr>Exodus 8:1-2</vt:lpstr>
      <vt:lpstr>16. Was this done? </vt:lpstr>
      <vt:lpstr>Exodus 8:5-6</vt:lpstr>
      <vt:lpstr>Exodus 8:5-6</vt:lpstr>
      <vt:lpstr>17. How severe was this plague? </vt:lpstr>
      <vt:lpstr>Exodus 8:3, 4, 6</vt:lpstr>
      <vt:lpstr>Exodus 8:3, 4, 6</vt:lpstr>
      <vt:lpstr>Exodus 8:3, 4, 6</vt:lpstr>
      <vt:lpstr>18. What did the magicians do? </vt:lpstr>
      <vt:lpstr>Exodus 8:7</vt:lpstr>
      <vt:lpstr>19. What request and promise did Pharaoh then make? </vt:lpstr>
      <vt:lpstr>Exodus 8:8</vt:lpstr>
      <vt:lpstr>20. Why did not his magicians and sorcerers remove the plague? </vt:lpstr>
      <vt:lpstr>PowerPoint Presentation</vt:lpstr>
      <vt:lpstr>PowerPoint Presentation</vt:lpstr>
      <vt:lpstr>21. What is a magician? </vt:lpstr>
      <vt:lpstr>PowerPoint Presentation</vt:lpstr>
      <vt:lpstr>PowerPoint Presentation</vt:lpstr>
      <vt:lpstr>22. What is sorcery?</vt:lpstr>
      <vt:lpstr>PowerPoint Presentation</vt:lpstr>
      <vt:lpstr>23. Whom did the heathen worship? </vt:lpstr>
      <vt:lpstr>1 Corinthians 10:20</vt:lpstr>
      <vt:lpstr>24. Then on whose side were Pharaoh and his magicians? </vt:lpstr>
      <vt:lpstr>25. What does the Bible say is Satan's sole work? </vt:lpstr>
      <vt:lpstr>1 Peter 5:8</vt:lpstr>
      <vt:lpstr>Concluding Next week</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James Carmichael</dc:creator>
  <cp:lastModifiedBy>Martin Carmichael</cp:lastModifiedBy>
  <cp:revision>27</cp:revision>
  <cp:lastPrinted>2026-06-26T23:06:52Z</cp:lastPrinted>
  <dcterms:created xsi:type="dcterms:W3CDTF">2026-04-24T19:22:05Z</dcterms:created>
  <dcterms:modified xsi:type="dcterms:W3CDTF">2026-07-09T03:26:22Z</dcterms:modified>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ies>
</file>