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ebp" ContentType="image/webp"/>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65" r:id="rId4"/>
  </p:sldMasterIdLst>
  <p:notesMasterIdLst>
    <p:notesMasterId r:id="rId87"/>
  </p:notesMasterIdLst>
  <p:handoutMasterIdLst>
    <p:handoutMasterId r:id="rId88"/>
  </p:handoutMasterIdLst>
  <p:sldIdLst>
    <p:sldId id="1519" r:id="rId5"/>
    <p:sldId id="1752" r:id="rId6"/>
    <p:sldId id="1753" r:id="rId7"/>
    <p:sldId id="1754" r:id="rId8"/>
    <p:sldId id="1757" r:id="rId9"/>
    <p:sldId id="1758" r:id="rId10"/>
    <p:sldId id="1759" r:id="rId11"/>
    <p:sldId id="1760" r:id="rId12"/>
    <p:sldId id="1761" r:id="rId13"/>
    <p:sldId id="1763" r:id="rId14"/>
    <p:sldId id="1764" r:id="rId15"/>
    <p:sldId id="1765" r:id="rId16"/>
    <p:sldId id="1766" r:id="rId17"/>
    <p:sldId id="1767" r:id="rId18"/>
    <p:sldId id="1768" r:id="rId19"/>
    <p:sldId id="1769" r:id="rId20"/>
    <p:sldId id="1770" r:id="rId21"/>
    <p:sldId id="1756" r:id="rId22"/>
    <p:sldId id="1771" r:id="rId23"/>
    <p:sldId id="1772" r:id="rId24"/>
    <p:sldId id="1773" r:id="rId25"/>
    <p:sldId id="1774" r:id="rId26"/>
    <p:sldId id="1775" r:id="rId27"/>
    <p:sldId id="1776" r:id="rId28"/>
    <p:sldId id="1777" r:id="rId29"/>
    <p:sldId id="1778" r:id="rId30"/>
    <p:sldId id="1779" r:id="rId31"/>
    <p:sldId id="1780" r:id="rId32"/>
    <p:sldId id="1781" r:id="rId33"/>
    <p:sldId id="1782" r:id="rId34"/>
    <p:sldId id="1783" r:id="rId35"/>
    <p:sldId id="1784" r:id="rId36"/>
    <p:sldId id="1785" r:id="rId37"/>
    <p:sldId id="1786" r:id="rId38"/>
    <p:sldId id="1787" r:id="rId39"/>
    <p:sldId id="1788" r:id="rId40"/>
    <p:sldId id="1789" r:id="rId41"/>
    <p:sldId id="1790" r:id="rId42"/>
    <p:sldId id="1791" r:id="rId43"/>
    <p:sldId id="1792" r:id="rId44"/>
    <p:sldId id="1793" r:id="rId45"/>
    <p:sldId id="1794" r:id="rId46"/>
    <p:sldId id="1795" r:id="rId47"/>
    <p:sldId id="1796" r:id="rId48"/>
    <p:sldId id="1797" r:id="rId49"/>
    <p:sldId id="1798" r:id="rId50"/>
    <p:sldId id="1799" r:id="rId51"/>
    <p:sldId id="1800" r:id="rId52"/>
    <p:sldId id="1801" r:id="rId53"/>
    <p:sldId id="1802" r:id="rId54"/>
    <p:sldId id="1803" r:id="rId55"/>
    <p:sldId id="1804" r:id="rId56"/>
    <p:sldId id="1805" r:id="rId57"/>
    <p:sldId id="1806" r:id="rId58"/>
    <p:sldId id="1807" r:id="rId59"/>
    <p:sldId id="1808" r:id="rId60"/>
    <p:sldId id="1809" r:id="rId61"/>
    <p:sldId id="1810" r:id="rId62"/>
    <p:sldId id="1811" r:id="rId63"/>
    <p:sldId id="1812" r:id="rId64"/>
    <p:sldId id="1813" r:id="rId65"/>
    <p:sldId id="1814" r:id="rId66"/>
    <p:sldId id="1815" r:id="rId67"/>
    <p:sldId id="1816" r:id="rId68"/>
    <p:sldId id="1817" r:id="rId69"/>
    <p:sldId id="1818" r:id="rId70"/>
    <p:sldId id="1819" r:id="rId71"/>
    <p:sldId id="1820" r:id="rId72"/>
    <p:sldId id="1821" r:id="rId73"/>
    <p:sldId id="1822" r:id="rId74"/>
    <p:sldId id="1823" r:id="rId75"/>
    <p:sldId id="1824" r:id="rId76"/>
    <p:sldId id="1825" r:id="rId77"/>
    <p:sldId id="1826" r:id="rId78"/>
    <p:sldId id="1827" r:id="rId79"/>
    <p:sldId id="1828" r:id="rId80"/>
    <p:sldId id="1829" r:id="rId81"/>
    <p:sldId id="1830" r:id="rId82"/>
    <p:sldId id="1831" r:id="rId83"/>
    <p:sldId id="1832" r:id="rId84"/>
    <p:sldId id="1521" r:id="rId85"/>
    <p:sldId id="1511" r:id="rId86"/>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13" autoAdjust="0"/>
    <p:restoredTop sz="90533" autoAdjust="0"/>
  </p:normalViewPr>
  <p:slideViewPr>
    <p:cSldViewPr snapToGrid="0">
      <p:cViewPr>
        <p:scale>
          <a:sx n="36" d="100"/>
          <a:sy n="36" d="100"/>
        </p:scale>
        <p:origin x="571" y="69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slide" Target="slides/slide72.xml"/><Relationship Id="rId84" Type="http://schemas.openxmlformats.org/officeDocument/2006/relationships/slide" Target="slides/slide80.xml"/><Relationship Id="rId89" Type="http://schemas.openxmlformats.org/officeDocument/2006/relationships/commentAuthors" Target="commentAuthor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slide" Target="slides/slide70.xml"/><Relationship Id="rId79" Type="http://schemas.openxmlformats.org/officeDocument/2006/relationships/slide" Target="slides/slide75.xml"/><Relationship Id="rId87" Type="http://schemas.openxmlformats.org/officeDocument/2006/relationships/notesMaster" Target="notesMasters/notesMaster1.xml"/><Relationship Id="rId5" Type="http://schemas.openxmlformats.org/officeDocument/2006/relationships/slide" Target="slides/slide1.xml"/><Relationship Id="rId61" Type="http://schemas.openxmlformats.org/officeDocument/2006/relationships/slide" Target="slides/slide57.xml"/><Relationship Id="rId82" Type="http://schemas.openxmlformats.org/officeDocument/2006/relationships/slide" Target="slides/slide78.xml"/><Relationship Id="rId90"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handoutMaster" Target="handoutMasters/handoutMaster1.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7/31/2026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7/31/2026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61</a:t>
            </a:fld>
            <a:endParaRPr lang="en-US" dirty="0"/>
          </a:p>
        </p:txBody>
      </p:sp>
    </p:spTree>
    <p:extLst>
      <p:ext uri="{BB962C8B-B14F-4D97-AF65-F5344CB8AC3E}">
        <p14:creationId xmlns:p14="http://schemas.microsoft.com/office/powerpoint/2010/main" val="6308611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A6044-C3E2-659C-C2BC-58296C0DC7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8234BB-9031-B20A-F921-605F975AC4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701DC28-3109-C27C-885B-B82526FC5CE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978893C-59DF-20C1-1C4A-F3673C8A9E55}"/>
              </a:ext>
            </a:extLst>
          </p:cNvPr>
          <p:cNvSpPr>
            <a:spLocks noGrp="1"/>
          </p:cNvSpPr>
          <p:nvPr>
            <p:ph type="sldNum" sz="quarter" idx="5"/>
          </p:nvPr>
        </p:nvSpPr>
        <p:spPr/>
        <p:txBody>
          <a:bodyPr/>
          <a:lstStyle/>
          <a:p>
            <a:fld id="{BFDD6F49-EBB7-4CCF-97A8-E526BB28BB69}" type="slidenum">
              <a:rPr lang="en-US" smtClean="0"/>
              <a:t>71</a:t>
            </a:fld>
            <a:endParaRPr lang="en-US" dirty="0"/>
          </a:p>
        </p:txBody>
      </p:sp>
    </p:spTree>
    <p:extLst>
      <p:ext uri="{BB962C8B-B14F-4D97-AF65-F5344CB8AC3E}">
        <p14:creationId xmlns:p14="http://schemas.microsoft.com/office/powerpoint/2010/main" val="40001213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34AC3-7A4E-2506-5FB3-9B9BDF4608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1F9F87-C9D8-1524-1224-9C65C37D93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7793B-5C8E-B253-5330-E39BF882056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FD6FDF6-1E94-CE6C-407C-B3BFD259F144}"/>
              </a:ext>
            </a:extLst>
          </p:cNvPr>
          <p:cNvSpPr>
            <a:spLocks noGrp="1"/>
          </p:cNvSpPr>
          <p:nvPr>
            <p:ph type="sldNum" sz="quarter" idx="5"/>
          </p:nvPr>
        </p:nvSpPr>
        <p:spPr/>
        <p:txBody>
          <a:bodyPr/>
          <a:lstStyle/>
          <a:p>
            <a:fld id="{BFDD6F49-EBB7-4CCF-97A8-E526BB28BB69}" type="slidenum">
              <a:rPr lang="en-US" smtClean="0"/>
              <a:t>72</a:t>
            </a:fld>
            <a:endParaRPr lang="en-US" dirty="0"/>
          </a:p>
        </p:txBody>
      </p:sp>
    </p:spTree>
    <p:extLst>
      <p:ext uri="{BB962C8B-B14F-4D97-AF65-F5344CB8AC3E}">
        <p14:creationId xmlns:p14="http://schemas.microsoft.com/office/powerpoint/2010/main" val="1903933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8B2B51-DF8C-3579-E86D-85846E7F11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AAEA99-5DF3-CE07-073F-7611124BAE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1BE33-C5F8-5FC6-9DBA-7C59C576A7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0A30F7-9785-2100-B186-A8E979AA376F}"/>
              </a:ext>
            </a:extLst>
          </p:cNvPr>
          <p:cNvSpPr>
            <a:spLocks noGrp="1"/>
          </p:cNvSpPr>
          <p:nvPr>
            <p:ph type="sldNum" sz="quarter" idx="5"/>
          </p:nvPr>
        </p:nvSpPr>
        <p:spPr/>
        <p:txBody>
          <a:bodyPr/>
          <a:lstStyle/>
          <a:p>
            <a:fld id="{BFDD6F49-EBB7-4CCF-97A8-E526BB28BB69}" type="slidenum">
              <a:rPr lang="en-US" smtClean="0"/>
              <a:t>73</a:t>
            </a:fld>
            <a:endParaRPr lang="en-US" dirty="0"/>
          </a:p>
        </p:txBody>
      </p:sp>
    </p:spTree>
    <p:extLst>
      <p:ext uri="{BB962C8B-B14F-4D97-AF65-F5344CB8AC3E}">
        <p14:creationId xmlns:p14="http://schemas.microsoft.com/office/powerpoint/2010/main" val="2798157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1A3C4-7D86-0ECF-169E-93B7E67CF3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B8D223-28FA-277F-AFA7-B17B52AAFF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6414B3-0959-A950-C316-B9F3071C9B3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652FE6-BC95-1FC1-23E3-7CC2A630A2C7}"/>
              </a:ext>
            </a:extLst>
          </p:cNvPr>
          <p:cNvSpPr>
            <a:spLocks noGrp="1"/>
          </p:cNvSpPr>
          <p:nvPr>
            <p:ph type="sldNum" sz="quarter" idx="5"/>
          </p:nvPr>
        </p:nvSpPr>
        <p:spPr/>
        <p:txBody>
          <a:bodyPr/>
          <a:lstStyle/>
          <a:p>
            <a:fld id="{BFDD6F49-EBB7-4CCF-97A8-E526BB28BB69}" type="slidenum">
              <a:rPr lang="en-US" smtClean="0"/>
              <a:t>74</a:t>
            </a:fld>
            <a:endParaRPr lang="en-US" dirty="0"/>
          </a:p>
        </p:txBody>
      </p:sp>
    </p:spTree>
    <p:extLst>
      <p:ext uri="{BB962C8B-B14F-4D97-AF65-F5344CB8AC3E}">
        <p14:creationId xmlns:p14="http://schemas.microsoft.com/office/powerpoint/2010/main" val="2205671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FD0B1-ADC6-9281-7D24-3B31B5374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D3FEE5-4E66-38F1-6217-5B040A9B74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CA4B07-622B-8C1B-1AE2-C9461919934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81D5CB8-E7A3-5B05-5489-553D7D140634}"/>
              </a:ext>
            </a:extLst>
          </p:cNvPr>
          <p:cNvSpPr>
            <a:spLocks noGrp="1"/>
          </p:cNvSpPr>
          <p:nvPr>
            <p:ph type="sldNum" sz="quarter" idx="5"/>
          </p:nvPr>
        </p:nvSpPr>
        <p:spPr/>
        <p:txBody>
          <a:bodyPr/>
          <a:lstStyle/>
          <a:p>
            <a:fld id="{BFDD6F49-EBB7-4CCF-97A8-E526BB28BB69}" type="slidenum">
              <a:rPr lang="en-US" smtClean="0"/>
              <a:t>75</a:t>
            </a:fld>
            <a:endParaRPr lang="en-US" dirty="0"/>
          </a:p>
        </p:txBody>
      </p:sp>
    </p:spTree>
    <p:extLst>
      <p:ext uri="{BB962C8B-B14F-4D97-AF65-F5344CB8AC3E}">
        <p14:creationId xmlns:p14="http://schemas.microsoft.com/office/powerpoint/2010/main" val="3976045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8937AA-E58E-CC07-4E92-371772834A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BD6D5B-D2B3-403B-B430-51936AE8D2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506544-CD57-7FE3-09CA-EBE74E1AB9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6DC651A-8ABF-3681-97D2-9BDD5C362F7E}"/>
              </a:ext>
            </a:extLst>
          </p:cNvPr>
          <p:cNvSpPr>
            <a:spLocks noGrp="1"/>
          </p:cNvSpPr>
          <p:nvPr>
            <p:ph type="sldNum" sz="quarter" idx="5"/>
          </p:nvPr>
        </p:nvSpPr>
        <p:spPr/>
        <p:txBody>
          <a:bodyPr/>
          <a:lstStyle/>
          <a:p>
            <a:fld id="{BFDD6F49-EBB7-4CCF-97A8-E526BB28BB69}" type="slidenum">
              <a:rPr lang="en-US" smtClean="0"/>
              <a:t>76</a:t>
            </a:fld>
            <a:endParaRPr lang="en-US" dirty="0"/>
          </a:p>
        </p:txBody>
      </p:sp>
    </p:spTree>
    <p:extLst>
      <p:ext uri="{BB962C8B-B14F-4D97-AF65-F5344CB8AC3E}">
        <p14:creationId xmlns:p14="http://schemas.microsoft.com/office/powerpoint/2010/main" val="6371642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8F9D3-F0A1-E230-ED10-C1C54D7457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44A0C3-E0FB-8741-1147-D4DE046E20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EDD96-5DD5-5717-15C5-4DA39988CC3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88A99B5-9FBA-75C3-DA70-AC55479D5CC8}"/>
              </a:ext>
            </a:extLst>
          </p:cNvPr>
          <p:cNvSpPr>
            <a:spLocks noGrp="1"/>
          </p:cNvSpPr>
          <p:nvPr>
            <p:ph type="sldNum" sz="quarter" idx="5"/>
          </p:nvPr>
        </p:nvSpPr>
        <p:spPr/>
        <p:txBody>
          <a:bodyPr/>
          <a:lstStyle/>
          <a:p>
            <a:fld id="{BFDD6F49-EBB7-4CCF-97A8-E526BB28BB69}" type="slidenum">
              <a:rPr lang="en-US" smtClean="0"/>
              <a:t>77</a:t>
            </a:fld>
            <a:endParaRPr lang="en-US" dirty="0"/>
          </a:p>
        </p:txBody>
      </p:sp>
    </p:spTree>
    <p:extLst>
      <p:ext uri="{BB962C8B-B14F-4D97-AF65-F5344CB8AC3E}">
        <p14:creationId xmlns:p14="http://schemas.microsoft.com/office/powerpoint/2010/main" val="4260037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882E6-2C23-AA0C-689F-EF0D0A9A3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6F5A1-78F7-8F60-BADC-F361BDFCCD0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B166F19-F1DA-CE66-6C90-89CCF9A2459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3A77FD-5749-EC27-FDDE-1AEEA3585D2D}"/>
              </a:ext>
            </a:extLst>
          </p:cNvPr>
          <p:cNvSpPr>
            <a:spLocks noGrp="1"/>
          </p:cNvSpPr>
          <p:nvPr>
            <p:ph type="sldNum" sz="quarter" idx="5"/>
          </p:nvPr>
        </p:nvSpPr>
        <p:spPr/>
        <p:txBody>
          <a:bodyPr/>
          <a:lstStyle/>
          <a:p>
            <a:fld id="{BFDD6F49-EBB7-4CCF-97A8-E526BB28BB69}" type="slidenum">
              <a:rPr lang="en-US" smtClean="0"/>
              <a:t>78</a:t>
            </a:fld>
            <a:endParaRPr lang="en-US" dirty="0"/>
          </a:p>
        </p:txBody>
      </p:sp>
    </p:spTree>
    <p:extLst>
      <p:ext uri="{BB962C8B-B14F-4D97-AF65-F5344CB8AC3E}">
        <p14:creationId xmlns:p14="http://schemas.microsoft.com/office/powerpoint/2010/main" val="42726817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1D121-AE8F-0646-8E1B-C2215FC3A3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286DE5-1476-E139-0A79-BABA7B60BA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D413B1-F41A-D295-70D9-A1CEE3F9E0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5C70A45-7050-D2A1-3356-F1782B35B3AE}"/>
              </a:ext>
            </a:extLst>
          </p:cNvPr>
          <p:cNvSpPr>
            <a:spLocks noGrp="1"/>
          </p:cNvSpPr>
          <p:nvPr>
            <p:ph type="sldNum" sz="quarter" idx="5"/>
          </p:nvPr>
        </p:nvSpPr>
        <p:spPr/>
        <p:txBody>
          <a:bodyPr/>
          <a:lstStyle/>
          <a:p>
            <a:fld id="{BFDD6F49-EBB7-4CCF-97A8-E526BB28BB69}" type="slidenum">
              <a:rPr lang="en-US" smtClean="0"/>
              <a:t>79</a:t>
            </a:fld>
            <a:endParaRPr lang="en-US" dirty="0"/>
          </a:p>
        </p:txBody>
      </p:sp>
    </p:spTree>
    <p:extLst>
      <p:ext uri="{BB962C8B-B14F-4D97-AF65-F5344CB8AC3E}">
        <p14:creationId xmlns:p14="http://schemas.microsoft.com/office/powerpoint/2010/main" val="41466487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DC2F33-E3C6-E865-1EC0-BEE09D0D29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7E2BCC-407E-EAE8-C6F9-6BD2668414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30260-C413-96E8-10CB-E6D5B437D5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22CF3D-A178-C7FA-7D47-45587EA6771B}"/>
              </a:ext>
            </a:extLst>
          </p:cNvPr>
          <p:cNvSpPr>
            <a:spLocks noGrp="1"/>
          </p:cNvSpPr>
          <p:nvPr>
            <p:ph type="sldNum" sz="quarter" idx="5"/>
          </p:nvPr>
        </p:nvSpPr>
        <p:spPr/>
        <p:txBody>
          <a:bodyPr/>
          <a:lstStyle/>
          <a:p>
            <a:fld id="{BFDD6F49-EBB7-4CCF-97A8-E526BB28BB69}" type="slidenum">
              <a:rPr lang="en-US" smtClean="0"/>
              <a:t>80</a:t>
            </a:fld>
            <a:endParaRPr lang="en-US" dirty="0"/>
          </a:p>
        </p:txBody>
      </p:sp>
    </p:spTree>
    <p:extLst>
      <p:ext uri="{BB962C8B-B14F-4D97-AF65-F5344CB8AC3E}">
        <p14:creationId xmlns:p14="http://schemas.microsoft.com/office/powerpoint/2010/main" val="24383470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22DAE-7F32-5941-1A00-32E080FDD6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D4C9C4-59F7-11F9-B7B4-F53F402D59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A3ECEC-3F1A-6E5F-1BB7-538FECA4D2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4A7E43C-1472-91AB-20D6-983BAE7ADBE8}"/>
              </a:ext>
            </a:extLst>
          </p:cNvPr>
          <p:cNvSpPr>
            <a:spLocks noGrp="1"/>
          </p:cNvSpPr>
          <p:nvPr>
            <p:ph type="sldNum" sz="quarter" idx="5"/>
          </p:nvPr>
        </p:nvSpPr>
        <p:spPr/>
        <p:txBody>
          <a:bodyPr/>
          <a:lstStyle/>
          <a:p>
            <a:fld id="{BFDD6F49-EBB7-4CCF-97A8-E526BB28BB69}" type="slidenum">
              <a:rPr lang="en-US" smtClean="0"/>
              <a:t>62</a:t>
            </a:fld>
            <a:endParaRPr lang="en-US" dirty="0"/>
          </a:p>
        </p:txBody>
      </p:sp>
    </p:spTree>
    <p:extLst>
      <p:ext uri="{BB962C8B-B14F-4D97-AF65-F5344CB8AC3E}">
        <p14:creationId xmlns:p14="http://schemas.microsoft.com/office/powerpoint/2010/main" val="764659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81</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2D6303-FF1A-202D-0457-3F245A25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6CB1E6-2060-966D-326C-A439D834D4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6A22A1-ACD3-2082-C6B8-31094192A30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B459B4D-E6FA-6AFD-CFAE-40BE56FDE6CF}"/>
              </a:ext>
            </a:extLst>
          </p:cNvPr>
          <p:cNvSpPr>
            <a:spLocks noGrp="1"/>
          </p:cNvSpPr>
          <p:nvPr>
            <p:ph type="sldNum" sz="quarter" idx="5"/>
          </p:nvPr>
        </p:nvSpPr>
        <p:spPr/>
        <p:txBody>
          <a:bodyPr/>
          <a:lstStyle/>
          <a:p>
            <a:fld id="{BFDD6F49-EBB7-4CCF-97A8-E526BB28BB69}" type="slidenum">
              <a:rPr lang="en-US" smtClean="0"/>
              <a:t>63</a:t>
            </a:fld>
            <a:endParaRPr lang="en-US" dirty="0"/>
          </a:p>
        </p:txBody>
      </p:sp>
    </p:spTree>
    <p:extLst>
      <p:ext uri="{BB962C8B-B14F-4D97-AF65-F5344CB8AC3E}">
        <p14:creationId xmlns:p14="http://schemas.microsoft.com/office/powerpoint/2010/main" val="1677653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C5F60-7AF7-9F35-F1A2-4FCA05D88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197498-B942-144F-D372-F16B3D96E1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6DBAFE-5187-EB05-C4E4-72F4934B8E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46CD92-061D-F5F0-F0DE-E00F692C39F2}"/>
              </a:ext>
            </a:extLst>
          </p:cNvPr>
          <p:cNvSpPr>
            <a:spLocks noGrp="1"/>
          </p:cNvSpPr>
          <p:nvPr>
            <p:ph type="sldNum" sz="quarter" idx="5"/>
          </p:nvPr>
        </p:nvSpPr>
        <p:spPr/>
        <p:txBody>
          <a:bodyPr/>
          <a:lstStyle/>
          <a:p>
            <a:fld id="{BFDD6F49-EBB7-4CCF-97A8-E526BB28BB69}" type="slidenum">
              <a:rPr lang="en-US" smtClean="0"/>
              <a:t>64</a:t>
            </a:fld>
            <a:endParaRPr lang="en-US" dirty="0"/>
          </a:p>
        </p:txBody>
      </p:sp>
    </p:spTree>
    <p:extLst>
      <p:ext uri="{BB962C8B-B14F-4D97-AF65-F5344CB8AC3E}">
        <p14:creationId xmlns:p14="http://schemas.microsoft.com/office/powerpoint/2010/main" val="11746055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6B5DF9-FA3F-6CB4-FC06-67A2FE144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DB5E50-38CD-7CE4-5A36-C2AEB7431D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051F73-B866-4060-1A52-FEFD5DD6831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691089-1FE7-9093-CB1C-BFC13B3131C7}"/>
              </a:ext>
            </a:extLst>
          </p:cNvPr>
          <p:cNvSpPr>
            <a:spLocks noGrp="1"/>
          </p:cNvSpPr>
          <p:nvPr>
            <p:ph type="sldNum" sz="quarter" idx="5"/>
          </p:nvPr>
        </p:nvSpPr>
        <p:spPr/>
        <p:txBody>
          <a:bodyPr/>
          <a:lstStyle/>
          <a:p>
            <a:fld id="{BFDD6F49-EBB7-4CCF-97A8-E526BB28BB69}" type="slidenum">
              <a:rPr lang="en-US" smtClean="0"/>
              <a:t>65</a:t>
            </a:fld>
            <a:endParaRPr lang="en-US" dirty="0"/>
          </a:p>
        </p:txBody>
      </p:sp>
    </p:spTree>
    <p:extLst>
      <p:ext uri="{BB962C8B-B14F-4D97-AF65-F5344CB8AC3E}">
        <p14:creationId xmlns:p14="http://schemas.microsoft.com/office/powerpoint/2010/main" val="1273815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AE462-AF58-B762-BCB5-C3B73F8DE1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4A59B1-D1F3-1877-1F6C-A25C6FFF17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3B6969-855E-01E2-A7E0-4473AC4FAF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70EED69-63C8-44AB-B388-BFEFB816C329}"/>
              </a:ext>
            </a:extLst>
          </p:cNvPr>
          <p:cNvSpPr>
            <a:spLocks noGrp="1"/>
          </p:cNvSpPr>
          <p:nvPr>
            <p:ph type="sldNum" sz="quarter" idx="5"/>
          </p:nvPr>
        </p:nvSpPr>
        <p:spPr/>
        <p:txBody>
          <a:bodyPr/>
          <a:lstStyle/>
          <a:p>
            <a:fld id="{BFDD6F49-EBB7-4CCF-97A8-E526BB28BB69}" type="slidenum">
              <a:rPr lang="en-US" smtClean="0"/>
              <a:t>66</a:t>
            </a:fld>
            <a:endParaRPr lang="en-US" dirty="0"/>
          </a:p>
        </p:txBody>
      </p:sp>
    </p:spTree>
    <p:extLst>
      <p:ext uri="{BB962C8B-B14F-4D97-AF65-F5344CB8AC3E}">
        <p14:creationId xmlns:p14="http://schemas.microsoft.com/office/powerpoint/2010/main" val="9384187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1A41CD-EC8E-C508-BB81-E1742AFA46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776D98-D5DA-5633-D556-BA8BE39B70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AC8161-6BC3-0BBB-2EC7-8748E0762E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C1C94C-086E-5540-E7ED-D32FE90B109E}"/>
              </a:ext>
            </a:extLst>
          </p:cNvPr>
          <p:cNvSpPr>
            <a:spLocks noGrp="1"/>
          </p:cNvSpPr>
          <p:nvPr>
            <p:ph type="sldNum" sz="quarter" idx="5"/>
          </p:nvPr>
        </p:nvSpPr>
        <p:spPr/>
        <p:txBody>
          <a:bodyPr/>
          <a:lstStyle/>
          <a:p>
            <a:fld id="{BFDD6F49-EBB7-4CCF-97A8-E526BB28BB69}" type="slidenum">
              <a:rPr lang="en-US" smtClean="0"/>
              <a:t>67</a:t>
            </a:fld>
            <a:endParaRPr lang="en-US" dirty="0"/>
          </a:p>
        </p:txBody>
      </p:sp>
    </p:spTree>
    <p:extLst>
      <p:ext uri="{BB962C8B-B14F-4D97-AF65-F5344CB8AC3E}">
        <p14:creationId xmlns:p14="http://schemas.microsoft.com/office/powerpoint/2010/main" val="20265627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EAB70-B72A-5F8E-3CC5-A3527F6991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244796-67BE-41EB-4AAB-5F054E0A72E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2FB1AB-31A8-FA63-5F3C-55F6F663F2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79D17B-2372-0B60-C6BE-B92FEFE528BC}"/>
              </a:ext>
            </a:extLst>
          </p:cNvPr>
          <p:cNvSpPr>
            <a:spLocks noGrp="1"/>
          </p:cNvSpPr>
          <p:nvPr>
            <p:ph type="sldNum" sz="quarter" idx="5"/>
          </p:nvPr>
        </p:nvSpPr>
        <p:spPr/>
        <p:txBody>
          <a:bodyPr/>
          <a:lstStyle/>
          <a:p>
            <a:fld id="{BFDD6F49-EBB7-4CCF-97A8-E526BB28BB69}" type="slidenum">
              <a:rPr lang="en-US" smtClean="0"/>
              <a:t>68</a:t>
            </a:fld>
            <a:endParaRPr lang="en-US" dirty="0"/>
          </a:p>
        </p:txBody>
      </p:sp>
    </p:spTree>
    <p:extLst>
      <p:ext uri="{BB962C8B-B14F-4D97-AF65-F5344CB8AC3E}">
        <p14:creationId xmlns:p14="http://schemas.microsoft.com/office/powerpoint/2010/main" val="34198727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8F416-F26F-E6AE-5F34-F71E2AD440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15203-8AE4-D78D-7B5C-E73B94502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3326D2-9313-9984-750F-93B60D4A9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981074-E2E4-CD2E-3F11-84C3FC77BC6B}"/>
              </a:ext>
            </a:extLst>
          </p:cNvPr>
          <p:cNvSpPr>
            <a:spLocks noGrp="1"/>
          </p:cNvSpPr>
          <p:nvPr>
            <p:ph type="sldNum" sz="quarter" idx="5"/>
          </p:nvPr>
        </p:nvSpPr>
        <p:spPr/>
        <p:txBody>
          <a:bodyPr/>
          <a:lstStyle/>
          <a:p>
            <a:fld id="{BFDD6F49-EBB7-4CCF-97A8-E526BB28BB69}" type="slidenum">
              <a:rPr lang="en-US" smtClean="0"/>
              <a:t>69</a:t>
            </a:fld>
            <a:endParaRPr lang="en-US" dirty="0"/>
          </a:p>
        </p:txBody>
      </p:sp>
    </p:spTree>
    <p:extLst>
      <p:ext uri="{BB962C8B-B14F-4D97-AF65-F5344CB8AC3E}">
        <p14:creationId xmlns:p14="http://schemas.microsoft.com/office/powerpoint/2010/main" val="27390499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665DFBE8-81F4-46A1-BB38-C49D79C4F68D}" type="datetime1">
              <a:rPr lang="en-US" smtClean="0"/>
              <a:t>7/31/2026</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3066229"/>
      </p:ext>
    </p:extLst>
  </p:cSld>
  <p:clrMapOvr>
    <a:masterClrMapping/>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484592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91527670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4547277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r>
              <a:rPr lang="en-US"/>
              <a:t>Sample Footer Text</a:t>
            </a:r>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887025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7/31/2026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24910066"/>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665DFBE8-81F4-46A1-BB38-C49D79C4F68D}" type="datetime1">
              <a:rPr lang="en-US" smtClean="0"/>
              <a:t>7/31/2026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2009243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7/31/2026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576138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665DFBE8-81F4-46A1-BB38-C49D79C4F68D}" type="datetime1">
              <a:rPr lang="en-US" smtClean="0"/>
              <a:t>7/31/2026</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66840487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7/31/2026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1982630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7/31/2026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87327459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3-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665DFBE8-81F4-46A1-BB38-C49D79C4F68D}" type="datetime1">
              <a:rPr lang="en-US" smtClean="0"/>
              <a:t>7/31/2026</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r>
              <a:rPr lang="en-US"/>
              <a:t>Sample Footer Text</a:t>
            </a:r>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25684140"/>
      </p:ext>
    </p:extLst>
  </p:cSld>
  <p:clrMapOvr>
    <a:masterClrMapping/>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70687"/>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7/31/2026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9653048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7/31/2026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16766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7/31/2026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3414520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56204677"/>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65DFBE8-81F4-46A1-BB38-C49D79C4F68D}" type="datetime1">
              <a:rPr lang="en-US" smtClean="0"/>
              <a:t>7/31/2026</a:t>
            </a:fld>
            <a:endParaRPr lang="en-US" dirty="0"/>
          </a:p>
        </p:txBody>
      </p:sp>
      <p:sp>
        <p:nvSpPr>
          <p:cNvPr id="6" name="Footer Placeholder 5"/>
          <p:cNvSpPr>
            <a:spLocks noGrp="1"/>
          </p:cNvSpPr>
          <p:nvPr>
            <p:ph type="ftr" sz="quarter" idx="11"/>
          </p:nvPr>
        </p:nvSpPr>
        <p:spPr/>
        <p:txBody>
          <a:bodyPr/>
          <a:lstStyle/>
          <a:p>
            <a:r>
              <a:rPr lang="en-US"/>
              <a:t>Sample Footer Text</a:t>
            </a:r>
            <a:endParaRPr lang="en-US" dirty="0"/>
          </a:p>
        </p:txBody>
      </p:sp>
      <p:sp>
        <p:nvSpPr>
          <p:cNvPr id="7" name="Slide Number Placeholder 6"/>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20379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3-HD-TOP.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65DFBE8-81F4-46A1-BB38-C49D79C4F68D}" type="datetime1">
              <a:rPr lang="en-US" smtClean="0"/>
              <a:t>7/31/2026</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482824259"/>
      </p:ext>
    </p:extLst>
  </p:cSld>
  <p:clrMap bg1="lt1" tx1="dk1" bg2="lt2" tx2="dk2" accent1="accent1" accent2="accent2" accent3="accent3" accent4="accent4" accent5="accent5" accent6="accent6" hlink="hlink" folHlink="folHlink"/>
  <p:sldLayoutIdLst>
    <p:sldLayoutId id="2147484466" r:id="rId1"/>
    <p:sldLayoutId id="2147484467" r:id="rId2"/>
    <p:sldLayoutId id="2147484468" r:id="rId3"/>
    <p:sldLayoutId id="2147484469" r:id="rId4"/>
    <p:sldLayoutId id="2147484470" r:id="rId5"/>
    <p:sldLayoutId id="2147484471" r:id="rId6"/>
    <p:sldLayoutId id="2147484472" r:id="rId7"/>
    <p:sldLayoutId id="2147484473" r:id="rId8"/>
    <p:sldLayoutId id="2147484474" r:id="rId9"/>
    <p:sldLayoutId id="2147484475" r:id="rId10"/>
    <p:sldLayoutId id="2147484476" r:id="rId11"/>
    <p:sldLayoutId id="2147484477" r:id="rId12"/>
    <p:sldLayoutId id="2147484478" r:id="rId13"/>
    <p:sldLayoutId id="2147484479" r:id="rId14"/>
    <p:sldLayoutId id="2147484480" r:id="rId15"/>
    <p:sldLayoutId id="2147484481" r:id="rId16"/>
    <p:sldLayoutId id="2147484482" r:id="rId17"/>
    <p:sldLayoutId id="2147484483" r:id="rId18"/>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2.webp"/><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3.png"/><Relationship Id="rId4" Type="http://schemas.openxmlformats.org/officeDocument/2006/relationships/notesSlide" Target="../notesSlides/notesSlide13.xml"/></Relationships>
</file>

<file path=ppt/slides/_rels/slide75.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3" Type="http://schemas.openxmlformats.org/officeDocument/2006/relationships/image" Target="../media/image76.jp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78.jp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3" Type="http://schemas.openxmlformats.org/officeDocument/2006/relationships/image" Target="../media/image79.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C8A578-C347-AC42-2A78-E641EEE52E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462DE5-5707-3295-79B3-18093EC8EECD}"/>
              </a:ext>
            </a:extLst>
          </p:cNvPr>
          <p:cNvSpPr>
            <a:spLocks noGrp="1"/>
          </p:cNvSpPr>
          <p:nvPr>
            <p:ph type="title"/>
          </p:nvPr>
        </p:nvSpPr>
        <p:spPr/>
        <p:txBody>
          <a:bodyPr>
            <a:normAutofit/>
          </a:bodyPr>
          <a:lstStyle/>
          <a:p>
            <a:r>
              <a:rPr lang="en-US" sz="5400" b="1" dirty="0"/>
              <a:t>6:  Boils</a:t>
            </a:r>
          </a:p>
        </p:txBody>
      </p:sp>
      <p:pic>
        <p:nvPicPr>
          <p:cNvPr id="5" name="Picture 4" descr="File:Egyptian plague of boils in the Toggenburg Bible.jpg - Wikimedia  Commons">
            <a:extLst>
              <a:ext uri="{FF2B5EF4-FFF2-40B4-BE49-F238E27FC236}">
                <a16:creationId xmlns:a16="http://schemas.microsoft.com/office/drawing/2014/main" id="{8ADE7D89-0323-97BB-4427-E3F745F10B24}"/>
              </a:ext>
            </a:extLst>
          </p:cNvPr>
          <p:cNvPicPr>
            <a:picLocks noChangeAspect="1"/>
          </p:cNvPicPr>
          <p:nvPr/>
        </p:nvPicPr>
        <p:blipFill>
          <a:blip r:embed="rId2"/>
          <a:srcRect t="6667" b="7112"/>
          <a:stretch>
            <a:fillRect/>
          </a:stretch>
        </p:blipFill>
        <p:spPr>
          <a:xfrm>
            <a:off x="2438400" y="2057401"/>
            <a:ext cx="6858000" cy="4434839"/>
          </a:xfrm>
          <a:prstGeom prst="rect">
            <a:avLst/>
          </a:prstGeom>
        </p:spPr>
      </p:pic>
    </p:spTree>
    <p:extLst>
      <p:ext uri="{BB962C8B-B14F-4D97-AF65-F5344CB8AC3E}">
        <p14:creationId xmlns:p14="http://schemas.microsoft.com/office/powerpoint/2010/main" val="20061688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688D2-B9BB-59D6-FAB5-0CB548AC5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A69F7B-1790-2B42-B952-44B528FA46C8}"/>
              </a:ext>
            </a:extLst>
          </p:cNvPr>
          <p:cNvSpPr>
            <a:spLocks noGrp="1"/>
          </p:cNvSpPr>
          <p:nvPr>
            <p:ph type="title"/>
          </p:nvPr>
        </p:nvSpPr>
        <p:spPr/>
        <p:txBody>
          <a:bodyPr>
            <a:normAutofit/>
          </a:bodyPr>
          <a:lstStyle/>
          <a:p>
            <a:r>
              <a:rPr lang="en-US" sz="5400" b="1" dirty="0"/>
              <a:t>7:  Hail</a:t>
            </a:r>
          </a:p>
        </p:txBody>
      </p:sp>
      <p:pic>
        <p:nvPicPr>
          <p:cNvPr id="3" name="Picture 2" descr="How is Exodus 9 connected to the Book of Revelation?">
            <a:extLst>
              <a:ext uri="{FF2B5EF4-FFF2-40B4-BE49-F238E27FC236}">
                <a16:creationId xmlns:a16="http://schemas.microsoft.com/office/drawing/2014/main" id="{E87C52DD-879D-AC6B-6C64-56677A522A2D}"/>
              </a:ext>
            </a:extLst>
          </p:cNvPr>
          <p:cNvPicPr>
            <a:picLocks noChangeAspect="1"/>
          </p:cNvPicPr>
          <p:nvPr/>
        </p:nvPicPr>
        <p:blipFill>
          <a:blip r:embed="rId2"/>
          <a:srcRect l="244" t="30807" r="-244" b="20782"/>
          <a:stretch>
            <a:fillRect/>
          </a:stretch>
        </p:blipFill>
        <p:spPr>
          <a:xfrm>
            <a:off x="1421130" y="2057401"/>
            <a:ext cx="9349740" cy="4526279"/>
          </a:xfrm>
          <a:prstGeom prst="rect">
            <a:avLst/>
          </a:prstGeom>
        </p:spPr>
      </p:pic>
    </p:spTree>
    <p:extLst>
      <p:ext uri="{BB962C8B-B14F-4D97-AF65-F5344CB8AC3E}">
        <p14:creationId xmlns:p14="http://schemas.microsoft.com/office/powerpoint/2010/main" val="7831117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95B78-271D-78E6-6A9E-CFE031CAFA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73E211-FB02-5E26-F335-619EEDBECC30}"/>
              </a:ext>
            </a:extLst>
          </p:cNvPr>
          <p:cNvSpPr>
            <a:spLocks noGrp="1"/>
          </p:cNvSpPr>
          <p:nvPr>
            <p:ph type="title"/>
          </p:nvPr>
        </p:nvSpPr>
        <p:spPr/>
        <p:txBody>
          <a:bodyPr>
            <a:normAutofit/>
          </a:bodyPr>
          <a:lstStyle/>
          <a:p>
            <a:r>
              <a:rPr lang="en-US" sz="5400" b="1" dirty="0"/>
              <a:t>8:  Locusts</a:t>
            </a:r>
          </a:p>
        </p:txBody>
      </p:sp>
      <p:pic>
        <p:nvPicPr>
          <p:cNvPr id="4" name="Picture 3" descr="WATCH: A plague of locusts swarms Egypt | The Week">
            <a:extLst>
              <a:ext uri="{FF2B5EF4-FFF2-40B4-BE49-F238E27FC236}">
                <a16:creationId xmlns:a16="http://schemas.microsoft.com/office/drawing/2014/main" id="{DD7DC6C2-E2BF-EC54-A57E-9419A44A1D54}"/>
              </a:ext>
            </a:extLst>
          </p:cNvPr>
          <p:cNvPicPr>
            <a:picLocks noChangeAspect="1"/>
          </p:cNvPicPr>
          <p:nvPr/>
        </p:nvPicPr>
        <p:blipFill>
          <a:blip r:embed="rId2"/>
          <a:srcRect t="41661" b="5147"/>
          <a:stretch>
            <a:fillRect/>
          </a:stretch>
        </p:blipFill>
        <p:spPr>
          <a:xfrm>
            <a:off x="814705" y="1874520"/>
            <a:ext cx="10562590" cy="4219107"/>
          </a:xfrm>
          <a:prstGeom prst="rect">
            <a:avLst/>
          </a:prstGeom>
        </p:spPr>
      </p:pic>
    </p:spTree>
    <p:extLst>
      <p:ext uri="{BB962C8B-B14F-4D97-AF65-F5344CB8AC3E}">
        <p14:creationId xmlns:p14="http://schemas.microsoft.com/office/powerpoint/2010/main" val="4116075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F83A3-4B31-AA18-474E-B02DC0A5D0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FE6621-4ECA-68A8-E3AD-8639B4AF7D80}"/>
              </a:ext>
            </a:extLst>
          </p:cNvPr>
          <p:cNvSpPr>
            <a:spLocks noGrp="1"/>
          </p:cNvSpPr>
          <p:nvPr>
            <p:ph type="title"/>
          </p:nvPr>
        </p:nvSpPr>
        <p:spPr/>
        <p:txBody>
          <a:bodyPr>
            <a:normAutofit/>
          </a:bodyPr>
          <a:lstStyle/>
          <a:p>
            <a:r>
              <a:rPr lang="en-US" sz="5400" b="1" dirty="0"/>
              <a:t>9:  Darkness</a:t>
            </a:r>
          </a:p>
        </p:txBody>
      </p:sp>
      <p:pic>
        <p:nvPicPr>
          <p:cNvPr id="3" name="Picture 2" descr="The Blogs: The Remarkable Biblical Timetable of the Final Plagues | Jonathan Frankel | The Times of Israel">
            <a:extLst>
              <a:ext uri="{FF2B5EF4-FFF2-40B4-BE49-F238E27FC236}">
                <a16:creationId xmlns:a16="http://schemas.microsoft.com/office/drawing/2014/main" id="{80A58974-237B-F21B-4DD2-C0BCE471D4EC}"/>
              </a:ext>
            </a:extLst>
          </p:cNvPr>
          <p:cNvPicPr>
            <a:picLocks noChangeAspect="1"/>
          </p:cNvPicPr>
          <p:nvPr/>
        </p:nvPicPr>
        <p:blipFill>
          <a:blip r:embed="rId2"/>
          <a:srcRect l="2980" t="34843" r="2980" b="17733"/>
          <a:stretch>
            <a:fillRect/>
          </a:stretch>
        </p:blipFill>
        <p:spPr>
          <a:xfrm>
            <a:off x="685800" y="1828800"/>
            <a:ext cx="10820400" cy="4434841"/>
          </a:xfrm>
          <a:prstGeom prst="rect">
            <a:avLst/>
          </a:prstGeom>
        </p:spPr>
      </p:pic>
    </p:spTree>
    <p:extLst>
      <p:ext uri="{BB962C8B-B14F-4D97-AF65-F5344CB8AC3E}">
        <p14:creationId xmlns:p14="http://schemas.microsoft.com/office/powerpoint/2010/main" val="1467695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A4E90-64C6-5D7C-D92C-256E7EE8FF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B9EE6F-9673-365D-AF43-04D472FB1221}"/>
              </a:ext>
            </a:extLst>
          </p:cNvPr>
          <p:cNvSpPr>
            <a:spLocks noGrp="1"/>
          </p:cNvSpPr>
          <p:nvPr>
            <p:ph type="title"/>
          </p:nvPr>
        </p:nvSpPr>
        <p:spPr/>
        <p:txBody>
          <a:bodyPr>
            <a:noAutofit/>
          </a:bodyPr>
          <a:lstStyle/>
          <a:p>
            <a:r>
              <a:rPr lang="en-US" sz="4800" b="1" dirty="0"/>
              <a:t>10:  Death of the Firstborn</a:t>
            </a:r>
          </a:p>
        </p:txBody>
      </p:sp>
      <p:pic>
        <p:nvPicPr>
          <p:cNvPr id="4" name="Picture 3" descr="Ten Plagues of Egypt | Exodus, Passover, Moses, Pharaoh, Hebrew Bible, Egypt,  &amp; Variations | Britannica">
            <a:extLst>
              <a:ext uri="{FF2B5EF4-FFF2-40B4-BE49-F238E27FC236}">
                <a16:creationId xmlns:a16="http://schemas.microsoft.com/office/drawing/2014/main" id="{B2D29602-5E29-91AC-BDB0-B38D5A2AF453}"/>
              </a:ext>
            </a:extLst>
          </p:cNvPr>
          <p:cNvPicPr>
            <a:picLocks noChangeAspect="1"/>
          </p:cNvPicPr>
          <p:nvPr/>
        </p:nvPicPr>
        <p:blipFill>
          <a:blip r:embed="rId2"/>
          <a:srcRect t="25139" b="13084"/>
          <a:stretch>
            <a:fillRect/>
          </a:stretch>
        </p:blipFill>
        <p:spPr>
          <a:xfrm>
            <a:off x="1524000" y="1783081"/>
            <a:ext cx="9144000" cy="4589778"/>
          </a:xfrm>
          <a:prstGeom prst="rect">
            <a:avLst/>
          </a:prstGeom>
        </p:spPr>
      </p:pic>
    </p:spTree>
    <p:extLst>
      <p:ext uri="{BB962C8B-B14F-4D97-AF65-F5344CB8AC3E}">
        <p14:creationId xmlns:p14="http://schemas.microsoft.com/office/powerpoint/2010/main" val="23050214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A9DC1-A20B-6216-745A-0C6C4659619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94A73F8-2743-0EB1-96D1-DB906BE0F0BC}"/>
              </a:ext>
            </a:extLst>
          </p:cNvPr>
          <p:cNvSpPr>
            <a:spLocks noGrp="1"/>
          </p:cNvSpPr>
          <p:nvPr>
            <p:ph sz="half" idx="1"/>
          </p:nvPr>
        </p:nvSpPr>
        <p:spPr>
          <a:xfrm>
            <a:off x="685800" y="1416937"/>
            <a:ext cx="5334000" cy="4874504"/>
          </a:xfrm>
        </p:spPr>
        <p:txBody>
          <a:bodyPr>
            <a:normAutofit/>
          </a:bodyPr>
          <a:lstStyle/>
          <a:p>
            <a:pPr marL="0" lvl="0" indent="0">
              <a:buNone/>
            </a:pPr>
            <a:r>
              <a:rPr lang="en-US" sz="4800" dirty="0"/>
              <a:t>2. State the particulars of how God discriminated between his people and the Egyptians. </a:t>
            </a:r>
            <a:endParaRPr lang="en-US" sz="9600" dirty="0"/>
          </a:p>
        </p:txBody>
      </p:sp>
      <p:pic>
        <p:nvPicPr>
          <p:cNvPr id="5" name="Content Placeholder 4" descr="Plagues Of Egypt Images – Browse 2,250 Stock Photos, Vectors, and Video |  Adobe Stock">
            <a:extLst>
              <a:ext uri="{FF2B5EF4-FFF2-40B4-BE49-F238E27FC236}">
                <a16:creationId xmlns:a16="http://schemas.microsoft.com/office/drawing/2014/main" id="{F2A637DA-2AA4-7C67-4F94-AC32FB500916}"/>
              </a:ext>
            </a:extLst>
          </p:cNvPr>
          <p:cNvPicPr>
            <a:picLocks noGrp="1" noChangeAspect="1"/>
          </p:cNvPicPr>
          <p:nvPr>
            <p:ph sz="half" idx="2"/>
          </p:nvPr>
        </p:nvPicPr>
        <p:blipFill>
          <a:blip r:embed="rId2"/>
          <a:srcRect l="39980"/>
          <a:stretch>
            <a:fillRect/>
          </a:stretch>
        </p:blipFill>
        <p:spPr>
          <a:xfrm>
            <a:off x="6019800" y="998729"/>
            <a:ext cx="5673852" cy="5292712"/>
          </a:xfrm>
          <a:prstGeom prst="rect">
            <a:avLst/>
          </a:prstGeom>
        </p:spPr>
      </p:pic>
    </p:spTree>
    <p:extLst>
      <p:ext uri="{BB962C8B-B14F-4D97-AF65-F5344CB8AC3E}">
        <p14:creationId xmlns:p14="http://schemas.microsoft.com/office/powerpoint/2010/main" val="22979017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o – A Plague of Darkness | Six Degrees Of Kosher Bacon">
            <a:extLst>
              <a:ext uri="{FF2B5EF4-FFF2-40B4-BE49-F238E27FC236}">
                <a16:creationId xmlns:a16="http://schemas.microsoft.com/office/drawing/2014/main" id="{D6CD05A2-1226-9EBE-10E9-DD644310B63A}"/>
              </a:ext>
            </a:extLst>
          </p:cNvPr>
          <p:cNvPicPr>
            <a:picLocks noChangeAspect="1"/>
          </p:cNvPicPr>
          <p:nvPr/>
        </p:nvPicPr>
        <p:blipFill>
          <a:blip r:embed="rId2"/>
          <a:srcRect l="21048" t="14263" r="-105" b="6849"/>
          <a:stretch>
            <a:fillRect/>
          </a:stretch>
        </p:blipFill>
        <p:spPr>
          <a:xfrm>
            <a:off x="0" y="24002"/>
            <a:ext cx="12208188" cy="6833998"/>
          </a:xfrm>
          <a:prstGeom prst="rect">
            <a:avLst/>
          </a:prstGeom>
        </p:spPr>
      </p:pic>
      <p:sp>
        <p:nvSpPr>
          <p:cNvPr id="4" name="TextBox 3">
            <a:extLst>
              <a:ext uri="{FF2B5EF4-FFF2-40B4-BE49-F238E27FC236}">
                <a16:creationId xmlns:a16="http://schemas.microsoft.com/office/drawing/2014/main" id="{733B6013-2945-B452-BCCF-CD05B467819A}"/>
              </a:ext>
            </a:extLst>
          </p:cNvPr>
          <p:cNvSpPr txBox="1"/>
          <p:nvPr/>
        </p:nvSpPr>
        <p:spPr>
          <a:xfrm>
            <a:off x="3543300" y="324424"/>
            <a:ext cx="8458199" cy="6186309"/>
          </a:xfrm>
          <a:prstGeom prst="rect">
            <a:avLst/>
          </a:prstGeom>
          <a:noFill/>
        </p:spPr>
        <p:txBody>
          <a:bodyPr wrap="square">
            <a:spAutoFit/>
          </a:bodyPr>
          <a:lstStyle/>
          <a:p>
            <a:r>
              <a:rPr lang="en-US" sz="4400" dirty="0">
                <a:solidFill>
                  <a:schemeClr val="bg1"/>
                </a:solidFill>
              </a:rPr>
              <a:t>The plagues did not come upon Goshen, the cattle of Israel did not die, no hail fell where they lived, they had light while Egypt was in darkness, and in the final plague every home protected by the blood of the Passover lamb was spared.</a:t>
            </a:r>
          </a:p>
        </p:txBody>
      </p:sp>
    </p:spTree>
    <p:extLst>
      <p:ext uri="{BB962C8B-B14F-4D97-AF65-F5344CB8AC3E}">
        <p14:creationId xmlns:p14="http://schemas.microsoft.com/office/powerpoint/2010/main" val="3224458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051F0F-83A4-252B-5153-E7CCF3C2FC1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721016-3058-A53B-A033-A1D6C4CDE8D1}"/>
              </a:ext>
            </a:extLst>
          </p:cNvPr>
          <p:cNvSpPr>
            <a:spLocks noGrp="1"/>
          </p:cNvSpPr>
          <p:nvPr>
            <p:ph sz="half" idx="1"/>
          </p:nvPr>
        </p:nvSpPr>
        <p:spPr>
          <a:xfrm>
            <a:off x="685800" y="1416937"/>
            <a:ext cx="4754880" cy="3907231"/>
          </a:xfrm>
        </p:spPr>
        <p:txBody>
          <a:bodyPr>
            <a:normAutofit/>
          </a:bodyPr>
          <a:lstStyle/>
          <a:p>
            <a:pPr marL="0" lvl="0" indent="0">
              <a:buNone/>
            </a:pPr>
            <a:r>
              <a:rPr lang="en-US" sz="6600" dirty="0"/>
              <a:t>3. What was the last plague? </a:t>
            </a:r>
            <a:endParaRPr lang="en-US" sz="59500" dirty="0"/>
          </a:p>
        </p:txBody>
      </p:sp>
      <p:pic>
        <p:nvPicPr>
          <p:cNvPr id="6" name="Content Placeholder 5" descr="Even in dark times, however, the light of the gospel can persist whether it  is within an individual or a household. The reader will recall how in God's  retributions on the rulers">
            <a:extLst>
              <a:ext uri="{FF2B5EF4-FFF2-40B4-BE49-F238E27FC236}">
                <a16:creationId xmlns:a16="http://schemas.microsoft.com/office/drawing/2014/main" id="{BBAAC156-B17B-BEB5-E5FA-CDBE5F9BDC01}"/>
              </a:ext>
            </a:extLst>
          </p:cNvPr>
          <p:cNvPicPr>
            <a:picLocks noGrp="1" noChangeAspect="1"/>
          </p:cNvPicPr>
          <p:nvPr>
            <p:ph sz="half" idx="2"/>
          </p:nvPr>
        </p:nvPicPr>
        <p:blipFill>
          <a:blip r:embed="rId2"/>
          <a:srcRect l="25815" r="16987"/>
          <a:stretch>
            <a:fillRect/>
          </a:stretch>
        </p:blipFill>
        <p:spPr>
          <a:xfrm>
            <a:off x="6504972" y="706055"/>
            <a:ext cx="5092862" cy="5686375"/>
          </a:xfrm>
          <a:prstGeom prst="rect">
            <a:avLst/>
          </a:prstGeom>
        </p:spPr>
      </p:pic>
      <p:sp>
        <p:nvSpPr>
          <p:cNvPr id="7" name="Title 1">
            <a:extLst>
              <a:ext uri="{FF2B5EF4-FFF2-40B4-BE49-F238E27FC236}">
                <a16:creationId xmlns:a16="http://schemas.microsoft.com/office/drawing/2014/main" id="{C25FE582-AA96-4552-215A-30507043D1BA}"/>
              </a:ext>
            </a:extLst>
          </p:cNvPr>
          <p:cNvSpPr>
            <a:spLocks noGrp="1"/>
          </p:cNvSpPr>
          <p:nvPr>
            <p:ph type="title"/>
          </p:nvPr>
        </p:nvSpPr>
        <p:spPr>
          <a:xfrm>
            <a:off x="685800" y="5427255"/>
            <a:ext cx="5131676" cy="843456"/>
          </a:xfrm>
        </p:spPr>
        <p:txBody>
          <a:bodyPr/>
          <a:lstStyle/>
          <a:p>
            <a:pPr algn="l"/>
            <a:r>
              <a:rPr lang="en-US" i="1" dirty="0"/>
              <a:t>Exodus 11:4-6</a:t>
            </a:r>
          </a:p>
        </p:txBody>
      </p:sp>
    </p:spTree>
    <p:extLst>
      <p:ext uri="{BB962C8B-B14F-4D97-AF65-F5344CB8AC3E}">
        <p14:creationId xmlns:p14="http://schemas.microsoft.com/office/powerpoint/2010/main" val="35441079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004DA-4FC7-1355-92A6-CC8DFE1D22C1}"/>
              </a:ext>
            </a:extLst>
          </p:cNvPr>
          <p:cNvSpPr>
            <a:spLocks noGrp="1"/>
          </p:cNvSpPr>
          <p:nvPr>
            <p:ph type="title"/>
          </p:nvPr>
        </p:nvSpPr>
        <p:spPr>
          <a:xfrm>
            <a:off x="2895600" y="456945"/>
            <a:ext cx="8610600" cy="1293028"/>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A742C50F-26B0-E84F-B633-4618058561FD}"/>
              </a:ext>
            </a:extLst>
          </p:cNvPr>
          <p:cNvSpPr>
            <a:spLocks noGrp="1"/>
          </p:cNvSpPr>
          <p:nvPr>
            <p:ph sz="half" idx="2"/>
          </p:nvPr>
        </p:nvSpPr>
        <p:spPr>
          <a:xfrm>
            <a:off x="6186948" y="1749973"/>
            <a:ext cx="5334000" cy="4343654"/>
          </a:xfrm>
        </p:spPr>
        <p:txBody>
          <a:bodyPr>
            <a:normAutofit/>
          </a:bodyPr>
          <a:lstStyle/>
          <a:p>
            <a:pPr marL="0" indent="0">
              <a:buNone/>
            </a:pPr>
            <a:r>
              <a:rPr lang="en-US" sz="4800" b="1" baseline="30000" dirty="0"/>
              <a:t>4 </a:t>
            </a:r>
            <a:r>
              <a:rPr lang="en-US" sz="4800" dirty="0"/>
              <a:t>And Moses said, Thus saith the </a:t>
            </a:r>
            <a:r>
              <a:rPr lang="en-US" sz="4800" cap="small" dirty="0"/>
              <a:t>Lord</a:t>
            </a:r>
            <a:r>
              <a:rPr lang="en-US" sz="4800" dirty="0"/>
              <a:t>, About midnight will I go out into the midst of Egypt:</a:t>
            </a:r>
            <a:endParaRPr lang="en-US" sz="7200" dirty="0"/>
          </a:p>
        </p:txBody>
      </p:sp>
      <p:pic>
        <p:nvPicPr>
          <p:cNvPr id="9" name="Content Placeholder 8" descr="Witness the solemn and miraculous night of the Passover in ancient Egypt. As midnight strikes, a divine presence moves silently through the dark streets—passing over the doors marked by blood while a ...">
            <a:extLst>
              <a:ext uri="{FF2B5EF4-FFF2-40B4-BE49-F238E27FC236}">
                <a16:creationId xmlns:a16="http://schemas.microsoft.com/office/drawing/2014/main" id="{EC2968E0-E16E-A3AD-9C15-2ED3C1FEA36F}"/>
              </a:ext>
            </a:extLst>
          </p:cNvPr>
          <p:cNvPicPr>
            <a:picLocks noGrp="1" noChangeAspect="1"/>
          </p:cNvPicPr>
          <p:nvPr>
            <p:ph sz="half" idx="1"/>
          </p:nvPr>
        </p:nvPicPr>
        <p:blipFill>
          <a:blip r:embed="rId2"/>
          <a:srcRect t="7447" b="32871"/>
          <a:stretch>
            <a:fillRect/>
          </a:stretch>
        </p:blipFill>
        <p:spPr>
          <a:xfrm>
            <a:off x="671052" y="707923"/>
            <a:ext cx="5334000" cy="5673171"/>
          </a:xfrm>
          <a:prstGeom prst="rect">
            <a:avLst/>
          </a:prstGeom>
        </p:spPr>
      </p:pic>
    </p:spTree>
    <p:extLst>
      <p:ext uri="{BB962C8B-B14F-4D97-AF65-F5344CB8AC3E}">
        <p14:creationId xmlns:p14="http://schemas.microsoft.com/office/powerpoint/2010/main" val="2471842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C184C-1287-D175-33F6-A6DEE242A9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85A7C-0816-1606-A2E8-9E4587D23097}"/>
              </a:ext>
            </a:extLst>
          </p:cNvPr>
          <p:cNvSpPr>
            <a:spLocks noGrp="1"/>
          </p:cNvSpPr>
          <p:nvPr>
            <p:ph type="title"/>
          </p:nvPr>
        </p:nvSpPr>
        <p:spPr>
          <a:xfrm>
            <a:off x="2895600" y="456945"/>
            <a:ext cx="8610600" cy="1293028"/>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5F4472CF-D86F-7BBA-9418-259353F40A07}"/>
              </a:ext>
            </a:extLst>
          </p:cNvPr>
          <p:cNvSpPr>
            <a:spLocks noGrp="1"/>
          </p:cNvSpPr>
          <p:nvPr>
            <p:ph sz="half" idx="2"/>
          </p:nvPr>
        </p:nvSpPr>
        <p:spPr>
          <a:xfrm>
            <a:off x="6186948" y="1749972"/>
            <a:ext cx="5334000" cy="4631121"/>
          </a:xfrm>
        </p:spPr>
        <p:txBody>
          <a:bodyPr>
            <a:normAutofit/>
          </a:bodyPr>
          <a:lstStyle/>
          <a:p>
            <a:pPr marL="0" indent="0">
              <a:buNone/>
            </a:pPr>
            <a:r>
              <a:rPr lang="en-US" sz="3600" b="1" baseline="30000" dirty="0"/>
              <a:t>5 </a:t>
            </a:r>
            <a:r>
              <a:rPr lang="en-US" sz="3600" dirty="0"/>
              <a:t>And all the firstborn in the land of Egypt shall die, from the first born of Pharaoh that </a:t>
            </a:r>
            <a:r>
              <a:rPr lang="en-US" sz="3600" dirty="0" err="1"/>
              <a:t>sitteth</a:t>
            </a:r>
            <a:r>
              <a:rPr lang="en-US" sz="3600" dirty="0"/>
              <a:t> upon his throne, even unto the firstborn of the maidservant that is behind the mill; and all the firstborn of beasts.</a:t>
            </a:r>
            <a:endParaRPr lang="en-US" sz="11500" dirty="0"/>
          </a:p>
        </p:txBody>
      </p:sp>
      <p:pic>
        <p:nvPicPr>
          <p:cNvPr id="6" name="Content Placeholder 5" descr="Passover in Egypt - Midnight Deliverance (Why Redemption Happens in the  Dark / The Blood That Makes the Destroyer Pass Over) Egypt was loud. Not  just with noise, but with power, with">
            <a:extLst>
              <a:ext uri="{FF2B5EF4-FFF2-40B4-BE49-F238E27FC236}">
                <a16:creationId xmlns:a16="http://schemas.microsoft.com/office/drawing/2014/main" id="{BED5926A-504D-9209-902D-23A72E31DE52}"/>
              </a:ext>
            </a:extLst>
          </p:cNvPr>
          <p:cNvPicPr>
            <a:picLocks noGrp="1" noChangeAspect="1"/>
          </p:cNvPicPr>
          <p:nvPr>
            <p:ph sz="half" idx="1"/>
          </p:nvPr>
        </p:nvPicPr>
        <p:blipFill>
          <a:blip r:embed="rId2"/>
          <a:srcRect b="30174"/>
          <a:stretch>
            <a:fillRect/>
          </a:stretch>
        </p:blipFill>
        <p:spPr>
          <a:xfrm>
            <a:off x="554903" y="697832"/>
            <a:ext cx="5450150" cy="5703223"/>
          </a:xfrm>
          <a:prstGeom prst="rect">
            <a:avLst/>
          </a:prstGeom>
        </p:spPr>
      </p:pic>
    </p:spTree>
    <p:extLst>
      <p:ext uri="{BB962C8B-B14F-4D97-AF65-F5344CB8AC3E}">
        <p14:creationId xmlns:p14="http://schemas.microsoft.com/office/powerpoint/2010/main" val="1760666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0A022C-B8A0-9252-810B-C9F0EF3E0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ED8B43-DEAD-271F-72B5-33B087EA0D09}"/>
              </a:ext>
            </a:extLst>
          </p:cNvPr>
          <p:cNvSpPr>
            <a:spLocks noGrp="1"/>
          </p:cNvSpPr>
          <p:nvPr>
            <p:ph type="title"/>
          </p:nvPr>
        </p:nvSpPr>
        <p:spPr>
          <a:xfrm>
            <a:off x="2895600" y="456945"/>
            <a:ext cx="8610600" cy="1293028"/>
          </a:xfrm>
        </p:spPr>
        <p:txBody>
          <a:bodyPr>
            <a:normAutofit/>
          </a:bodyPr>
          <a:lstStyle/>
          <a:p>
            <a:r>
              <a:rPr lang="en-US" sz="4400" b="1" dirty="0"/>
              <a:t>Exodus 11:4-6</a:t>
            </a:r>
          </a:p>
        </p:txBody>
      </p:sp>
      <p:sp>
        <p:nvSpPr>
          <p:cNvPr id="4" name="Content Placeholder 3">
            <a:extLst>
              <a:ext uri="{FF2B5EF4-FFF2-40B4-BE49-F238E27FC236}">
                <a16:creationId xmlns:a16="http://schemas.microsoft.com/office/drawing/2014/main" id="{62DC4037-68EA-1A2E-9620-DB60901BBB37}"/>
              </a:ext>
            </a:extLst>
          </p:cNvPr>
          <p:cNvSpPr>
            <a:spLocks noGrp="1"/>
          </p:cNvSpPr>
          <p:nvPr>
            <p:ph sz="half" idx="2"/>
          </p:nvPr>
        </p:nvSpPr>
        <p:spPr>
          <a:xfrm>
            <a:off x="6186948" y="1749972"/>
            <a:ext cx="5334000" cy="4631121"/>
          </a:xfrm>
        </p:spPr>
        <p:txBody>
          <a:bodyPr>
            <a:normAutofit lnSpcReduction="10000"/>
          </a:bodyPr>
          <a:lstStyle/>
          <a:p>
            <a:pPr marL="0" indent="0">
              <a:buNone/>
            </a:pPr>
            <a:r>
              <a:rPr lang="en-US" sz="4400" b="1" baseline="30000" dirty="0"/>
              <a:t>6 </a:t>
            </a:r>
            <a:r>
              <a:rPr lang="en-US" sz="4400" dirty="0"/>
              <a:t>And there shall be a great cry throughout all the land of Egypt, such as there was none like it, nor shall be like it any more.</a:t>
            </a:r>
            <a:endParaRPr lang="en-US" sz="34400" dirty="0"/>
          </a:p>
        </p:txBody>
      </p:sp>
      <p:pic>
        <p:nvPicPr>
          <p:cNvPr id="7" name="Content Placeholder 6" descr="Exodus 15:26–How Could a Loving God Put Disease on ANYONE? | One Small Voice">
            <a:extLst>
              <a:ext uri="{FF2B5EF4-FFF2-40B4-BE49-F238E27FC236}">
                <a16:creationId xmlns:a16="http://schemas.microsoft.com/office/drawing/2014/main" id="{184C88B4-F1D6-452A-2483-6DB0A6C8A923}"/>
              </a:ext>
            </a:extLst>
          </p:cNvPr>
          <p:cNvPicPr>
            <a:picLocks noGrp="1" noChangeAspect="1"/>
          </p:cNvPicPr>
          <p:nvPr>
            <p:ph sz="half" idx="1"/>
          </p:nvPr>
        </p:nvPicPr>
        <p:blipFill>
          <a:blip r:embed="rId2"/>
          <a:stretch>
            <a:fillRect/>
          </a:stretch>
        </p:blipFill>
        <p:spPr>
          <a:xfrm>
            <a:off x="462480" y="981002"/>
            <a:ext cx="5542573" cy="5400091"/>
          </a:xfrm>
          <a:prstGeom prst="rect">
            <a:avLst/>
          </a:prstGeom>
        </p:spPr>
      </p:pic>
    </p:spTree>
    <p:extLst>
      <p:ext uri="{BB962C8B-B14F-4D97-AF65-F5344CB8AC3E}">
        <p14:creationId xmlns:p14="http://schemas.microsoft.com/office/powerpoint/2010/main" val="2611065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42CE9A-DC84-D722-1867-89C1CE239258}"/>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58DD45-3729-449E-E2DA-08E7457D562C}"/>
              </a:ext>
            </a:extLst>
          </p:cNvPr>
          <p:cNvSpPr>
            <a:spLocks noGrp="1"/>
          </p:cNvSpPr>
          <p:nvPr>
            <p:ph sz="half" idx="1"/>
          </p:nvPr>
        </p:nvSpPr>
        <p:spPr>
          <a:xfrm>
            <a:off x="685800" y="1416937"/>
            <a:ext cx="4754880" cy="3907231"/>
          </a:xfrm>
        </p:spPr>
        <p:txBody>
          <a:bodyPr>
            <a:normAutofit fontScale="92500"/>
          </a:bodyPr>
          <a:lstStyle/>
          <a:p>
            <a:pPr marL="0" lvl="0" indent="0">
              <a:buNone/>
            </a:pPr>
            <a:r>
              <a:rPr lang="en-US" sz="6600" dirty="0"/>
              <a:t>4. How safe were the Israelites to be? </a:t>
            </a:r>
            <a:endParaRPr lang="en-US" sz="400000" dirty="0"/>
          </a:p>
        </p:txBody>
      </p:sp>
      <p:sp>
        <p:nvSpPr>
          <p:cNvPr id="7" name="Title 1">
            <a:extLst>
              <a:ext uri="{FF2B5EF4-FFF2-40B4-BE49-F238E27FC236}">
                <a16:creationId xmlns:a16="http://schemas.microsoft.com/office/drawing/2014/main" id="{6A827386-3DA1-7D03-AFB7-1F6C6228F7D4}"/>
              </a:ext>
            </a:extLst>
          </p:cNvPr>
          <p:cNvSpPr>
            <a:spLocks noGrp="1"/>
          </p:cNvSpPr>
          <p:nvPr>
            <p:ph type="title"/>
          </p:nvPr>
        </p:nvSpPr>
        <p:spPr>
          <a:xfrm>
            <a:off x="685800" y="5427255"/>
            <a:ext cx="5131676" cy="843456"/>
          </a:xfrm>
        </p:spPr>
        <p:txBody>
          <a:bodyPr/>
          <a:lstStyle/>
          <a:p>
            <a:pPr algn="l"/>
            <a:r>
              <a:rPr lang="en-US" i="1" dirty="0"/>
              <a:t>Exodus 11:7</a:t>
            </a:r>
          </a:p>
        </p:txBody>
      </p:sp>
      <p:pic>
        <p:nvPicPr>
          <p:cNvPr id="11" name="Content Placeholder 10" descr="The Passover | drawcloseblog">
            <a:extLst>
              <a:ext uri="{FF2B5EF4-FFF2-40B4-BE49-F238E27FC236}">
                <a16:creationId xmlns:a16="http://schemas.microsoft.com/office/drawing/2014/main" id="{ED14218B-FC37-25C5-9004-5B8B1EE9C3F2}"/>
              </a:ext>
            </a:extLst>
          </p:cNvPr>
          <p:cNvPicPr>
            <a:picLocks noGrp="1" noChangeAspect="1"/>
          </p:cNvPicPr>
          <p:nvPr>
            <p:ph sz="half" idx="2"/>
          </p:nvPr>
        </p:nvPicPr>
        <p:blipFill>
          <a:blip r:embed="rId2"/>
          <a:srcRect l="8792" t="1819" r="12075" b="15347"/>
          <a:stretch>
            <a:fillRect/>
          </a:stretch>
        </p:blipFill>
        <p:spPr>
          <a:xfrm>
            <a:off x="5817476" y="413119"/>
            <a:ext cx="5844941" cy="6118310"/>
          </a:xfrm>
          <a:prstGeom prst="rect">
            <a:avLst/>
          </a:prstGeom>
        </p:spPr>
      </p:pic>
    </p:spTree>
    <p:extLst>
      <p:ext uri="{BB962C8B-B14F-4D97-AF65-F5344CB8AC3E}">
        <p14:creationId xmlns:p14="http://schemas.microsoft.com/office/powerpoint/2010/main" val="26574683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0070D-BF46-EF59-4413-C2CCFC39EA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1F87A4-331A-AC91-48A2-371CC9A457B9}"/>
              </a:ext>
            </a:extLst>
          </p:cNvPr>
          <p:cNvSpPr>
            <a:spLocks noGrp="1"/>
          </p:cNvSpPr>
          <p:nvPr>
            <p:ph type="title"/>
          </p:nvPr>
        </p:nvSpPr>
        <p:spPr>
          <a:xfrm>
            <a:off x="2895600" y="456945"/>
            <a:ext cx="8610600" cy="1293028"/>
          </a:xfrm>
        </p:spPr>
        <p:txBody>
          <a:bodyPr>
            <a:normAutofit/>
          </a:bodyPr>
          <a:lstStyle/>
          <a:p>
            <a:r>
              <a:rPr lang="en-US" sz="4400" b="1" dirty="0"/>
              <a:t>Exodus 11:7</a:t>
            </a:r>
          </a:p>
        </p:txBody>
      </p:sp>
      <p:sp>
        <p:nvSpPr>
          <p:cNvPr id="4" name="Content Placeholder 3">
            <a:extLst>
              <a:ext uri="{FF2B5EF4-FFF2-40B4-BE49-F238E27FC236}">
                <a16:creationId xmlns:a16="http://schemas.microsoft.com/office/drawing/2014/main" id="{AECA68AF-3BA0-7E14-4AB3-4CE513FFF692}"/>
              </a:ext>
            </a:extLst>
          </p:cNvPr>
          <p:cNvSpPr>
            <a:spLocks noGrp="1"/>
          </p:cNvSpPr>
          <p:nvPr>
            <p:ph sz="half" idx="2"/>
          </p:nvPr>
        </p:nvSpPr>
        <p:spPr>
          <a:xfrm>
            <a:off x="6186948" y="1749972"/>
            <a:ext cx="5334000" cy="4631121"/>
          </a:xfrm>
        </p:spPr>
        <p:txBody>
          <a:bodyPr>
            <a:normAutofit fontScale="92500" lnSpcReduction="10000"/>
          </a:bodyPr>
          <a:lstStyle/>
          <a:p>
            <a:pPr marL="0" indent="0">
              <a:buNone/>
            </a:pPr>
            <a:r>
              <a:rPr lang="en-US" sz="4000" b="1" baseline="30000" dirty="0"/>
              <a:t>7 </a:t>
            </a:r>
            <a:r>
              <a:rPr lang="en-US" sz="4000" dirty="0"/>
              <a:t>But against any of the children of Israel shall not a dog move his tongue, against man or beast: that ye may know how that the </a:t>
            </a:r>
            <a:r>
              <a:rPr lang="en-US" sz="4000" cap="small" dirty="0"/>
              <a:t>Lord</a:t>
            </a:r>
            <a:r>
              <a:rPr lang="en-US" sz="4000" dirty="0"/>
              <a:t> doth put a difference between the Egyptians and Israel.</a:t>
            </a:r>
            <a:endParaRPr lang="en-US" sz="85700" dirty="0"/>
          </a:p>
        </p:txBody>
      </p:sp>
      <p:pic>
        <p:nvPicPr>
          <p:cNvPr id="6" name="Content Placeholder 5" descr="Passover in Egypt - Midnight Deliverance (Why Redemption Happens in the  Dark / The Blood That Makes the Destroyer Pass Over) Egypt was loud. Not  just with noise, but with power, with">
            <a:extLst>
              <a:ext uri="{FF2B5EF4-FFF2-40B4-BE49-F238E27FC236}">
                <a16:creationId xmlns:a16="http://schemas.microsoft.com/office/drawing/2014/main" id="{E2D926DC-52EA-52B9-9449-CD218D343635}"/>
              </a:ext>
            </a:extLst>
          </p:cNvPr>
          <p:cNvPicPr>
            <a:picLocks noGrp="1" noChangeAspect="1"/>
          </p:cNvPicPr>
          <p:nvPr>
            <p:ph sz="half" idx="1"/>
          </p:nvPr>
        </p:nvPicPr>
        <p:blipFill>
          <a:blip r:embed="rId2"/>
          <a:srcRect l="31249" t="-354" r="6560" b="354"/>
          <a:stretch>
            <a:fillRect/>
          </a:stretch>
        </p:blipFill>
        <p:spPr>
          <a:xfrm>
            <a:off x="747712" y="740229"/>
            <a:ext cx="5257341" cy="5640864"/>
          </a:xfrm>
          <a:prstGeom prst="rect">
            <a:avLst/>
          </a:prstGeom>
        </p:spPr>
      </p:pic>
    </p:spTree>
    <p:extLst>
      <p:ext uri="{BB962C8B-B14F-4D97-AF65-F5344CB8AC3E}">
        <p14:creationId xmlns:p14="http://schemas.microsoft.com/office/powerpoint/2010/main" val="2791047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D9166-4A63-0562-5E55-644841B0875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8C81AF-97CC-3D87-01A6-15612FFC73C0}"/>
              </a:ext>
            </a:extLst>
          </p:cNvPr>
          <p:cNvSpPr>
            <a:spLocks noGrp="1"/>
          </p:cNvSpPr>
          <p:nvPr>
            <p:ph sz="half" idx="1"/>
          </p:nvPr>
        </p:nvSpPr>
        <p:spPr>
          <a:xfrm>
            <a:off x="685800" y="1416937"/>
            <a:ext cx="4754880" cy="3907231"/>
          </a:xfrm>
        </p:spPr>
        <p:txBody>
          <a:bodyPr>
            <a:normAutofit lnSpcReduction="10000"/>
          </a:bodyPr>
          <a:lstStyle/>
          <a:p>
            <a:pPr marL="0" lvl="0" indent="0">
              <a:buNone/>
            </a:pPr>
            <a:r>
              <a:rPr lang="en-US" sz="4800" dirty="0"/>
              <a:t>5. Before this plague was inflicted, what instruction did the Lord give his people? </a:t>
            </a:r>
            <a:endParaRPr lang="en-US" sz="400000" dirty="0"/>
          </a:p>
        </p:txBody>
      </p:sp>
      <p:sp>
        <p:nvSpPr>
          <p:cNvPr id="7" name="Title 1">
            <a:extLst>
              <a:ext uri="{FF2B5EF4-FFF2-40B4-BE49-F238E27FC236}">
                <a16:creationId xmlns:a16="http://schemas.microsoft.com/office/drawing/2014/main" id="{5B7B937F-5D4E-3C8C-D7D8-E18F079E3ADC}"/>
              </a:ext>
            </a:extLst>
          </p:cNvPr>
          <p:cNvSpPr>
            <a:spLocks noGrp="1"/>
          </p:cNvSpPr>
          <p:nvPr>
            <p:ph type="title"/>
          </p:nvPr>
        </p:nvSpPr>
        <p:spPr>
          <a:xfrm>
            <a:off x="685800" y="5427255"/>
            <a:ext cx="5131676" cy="843456"/>
          </a:xfrm>
        </p:spPr>
        <p:txBody>
          <a:bodyPr/>
          <a:lstStyle/>
          <a:p>
            <a:pPr algn="l"/>
            <a:r>
              <a:rPr lang="en-US" i="1" dirty="0"/>
              <a:t>Exodus 12:1-10</a:t>
            </a:r>
          </a:p>
        </p:txBody>
      </p:sp>
      <p:pic>
        <p:nvPicPr>
          <p:cNvPr id="5" name="Content Placeholder 4" descr="Moses was red with anger. ‘Then your officials will come and bow before me and tell us to leave. After that I shall leave.’ Moses then turned and walked out of the palace. – Slide 12">
            <a:extLst>
              <a:ext uri="{FF2B5EF4-FFF2-40B4-BE49-F238E27FC236}">
                <a16:creationId xmlns:a16="http://schemas.microsoft.com/office/drawing/2014/main" id="{4446E2DF-59E3-C90E-A008-8F818B289FAD}"/>
              </a:ext>
            </a:extLst>
          </p:cNvPr>
          <p:cNvPicPr>
            <a:picLocks noGrp="1" noChangeAspect="1"/>
          </p:cNvPicPr>
          <p:nvPr>
            <p:ph sz="half" idx="2"/>
          </p:nvPr>
        </p:nvPicPr>
        <p:blipFill>
          <a:blip r:embed="rId2"/>
          <a:srcRect l="12366" t="354" r="9028" b="-354"/>
          <a:stretch>
            <a:fillRect/>
          </a:stretch>
        </p:blipFill>
        <p:spPr>
          <a:xfrm>
            <a:off x="5817476" y="856343"/>
            <a:ext cx="5307724" cy="5064238"/>
          </a:xfrm>
          <a:prstGeom prst="rect">
            <a:avLst/>
          </a:prstGeom>
        </p:spPr>
      </p:pic>
    </p:spTree>
    <p:extLst>
      <p:ext uri="{BB962C8B-B14F-4D97-AF65-F5344CB8AC3E}">
        <p14:creationId xmlns:p14="http://schemas.microsoft.com/office/powerpoint/2010/main" val="14855655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673C5-B375-0250-1E93-20CB6A00F3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1550AE-F8A2-3803-C7AB-9AC04F85386D}"/>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68C6D172-557E-A304-3E55-BE36167D9A3B}"/>
              </a:ext>
            </a:extLst>
          </p:cNvPr>
          <p:cNvSpPr>
            <a:spLocks noGrp="1"/>
          </p:cNvSpPr>
          <p:nvPr>
            <p:ph sz="half" idx="2"/>
          </p:nvPr>
        </p:nvSpPr>
        <p:spPr>
          <a:xfrm>
            <a:off x="6186948" y="1749972"/>
            <a:ext cx="5334000" cy="4868542"/>
          </a:xfrm>
        </p:spPr>
        <p:txBody>
          <a:bodyPr>
            <a:normAutofit fontScale="92500" lnSpcReduction="10000"/>
          </a:bodyPr>
          <a:lstStyle/>
          <a:p>
            <a:pPr marL="0" indent="0">
              <a:buNone/>
            </a:pPr>
            <a:r>
              <a:rPr lang="en-US" sz="4000" b="1" dirty="0"/>
              <a:t>12 </a:t>
            </a:r>
            <a:r>
              <a:rPr lang="en-US" sz="4000" dirty="0"/>
              <a:t>And the </a:t>
            </a:r>
            <a:r>
              <a:rPr lang="en-US" sz="4000" cap="small" dirty="0"/>
              <a:t>Lord</a:t>
            </a:r>
            <a:r>
              <a:rPr lang="en-US" sz="4000" dirty="0"/>
              <a:t> </a:t>
            </a:r>
            <a:r>
              <a:rPr lang="en-US" sz="4000" dirty="0" err="1"/>
              <a:t>spake</a:t>
            </a:r>
            <a:r>
              <a:rPr lang="en-US" sz="4000" dirty="0"/>
              <a:t> unto Moses and Aaron in the land of Egypt saying,</a:t>
            </a:r>
          </a:p>
          <a:p>
            <a:pPr marL="0" indent="0">
              <a:buNone/>
            </a:pPr>
            <a:r>
              <a:rPr lang="en-US" sz="4000" b="1" baseline="30000" dirty="0"/>
              <a:t>2 </a:t>
            </a:r>
            <a:r>
              <a:rPr lang="en-US" sz="4000" dirty="0"/>
              <a:t>This month shall be unto you the beginning of months: it shall be the first month of the year to you.</a:t>
            </a:r>
          </a:p>
        </p:txBody>
      </p:sp>
      <p:pic>
        <p:nvPicPr>
          <p:cNvPr id="13" name="Content Placeholder 12" descr="Festivals and Feasts in Ancient Judaism">
            <a:extLst>
              <a:ext uri="{FF2B5EF4-FFF2-40B4-BE49-F238E27FC236}">
                <a16:creationId xmlns:a16="http://schemas.microsoft.com/office/drawing/2014/main" id="{79379D8E-9BEB-B71D-6BD5-32CF986EA0A0}"/>
              </a:ext>
            </a:extLst>
          </p:cNvPr>
          <p:cNvPicPr>
            <a:picLocks noGrp="1" noChangeAspect="1"/>
          </p:cNvPicPr>
          <p:nvPr>
            <p:ph sz="half" idx="1"/>
          </p:nvPr>
        </p:nvPicPr>
        <p:blipFill>
          <a:blip r:embed="rId2"/>
          <a:stretch>
            <a:fillRect/>
          </a:stretch>
        </p:blipFill>
        <p:spPr>
          <a:xfrm>
            <a:off x="98258" y="1967686"/>
            <a:ext cx="5997742" cy="4433114"/>
          </a:xfrm>
          <a:prstGeom prst="rect">
            <a:avLst/>
          </a:prstGeom>
        </p:spPr>
      </p:pic>
    </p:spTree>
    <p:extLst>
      <p:ext uri="{BB962C8B-B14F-4D97-AF65-F5344CB8AC3E}">
        <p14:creationId xmlns:p14="http://schemas.microsoft.com/office/powerpoint/2010/main" val="4208482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D96DF8-9C6F-A1E1-5097-176C3A4ECB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FFA559-F509-DF1F-F4F3-BAB56E6C9A68}"/>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A0D1015F-463B-B076-DAE7-6D779999CF44}"/>
              </a:ext>
            </a:extLst>
          </p:cNvPr>
          <p:cNvSpPr>
            <a:spLocks noGrp="1"/>
          </p:cNvSpPr>
          <p:nvPr>
            <p:ph sz="half" idx="2"/>
          </p:nvPr>
        </p:nvSpPr>
        <p:spPr>
          <a:xfrm>
            <a:off x="6186948" y="1749972"/>
            <a:ext cx="5334000" cy="4651083"/>
          </a:xfrm>
        </p:spPr>
        <p:txBody>
          <a:bodyPr>
            <a:normAutofit/>
          </a:bodyPr>
          <a:lstStyle/>
          <a:p>
            <a:pPr marL="0" indent="0">
              <a:buNone/>
            </a:pPr>
            <a:r>
              <a:rPr lang="en-US" sz="3600" b="1" baseline="30000" dirty="0"/>
              <a:t>3 </a:t>
            </a:r>
            <a:r>
              <a:rPr lang="en-US" sz="3600" dirty="0"/>
              <a:t>Speak ye unto all the congregation of Israel, saying, In the tenth day of this month they shall take to them every man a lamb, according to the house of their fathers, a lamb for an house:</a:t>
            </a:r>
            <a:endParaRPr lang="en-US" sz="6000" dirty="0"/>
          </a:p>
        </p:txBody>
      </p:sp>
      <p:pic>
        <p:nvPicPr>
          <p:cNvPr id="6" name="Content Placeholder 5" descr="The Lord told Moses and Aaron to instruct the Jews: ‘On the tenth day of this month each man is to take a lamb for his family, one for each household. The animals you choose must be year-old males without defect, and you may take them from the sheep or the goats.’ – Slide 3">
            <a:extLst>
              <a:ext uri="{FF2B5EF4-FFF2-40B4-BE49-F238E27FC236}">
                <a16:creationId xmlns:a16="http://schemas.microsoft.com/office/drawing/2014/main" id="{697D026A-574A-FDA9-9EEC-7BE8D4D1CFB6}"/>
              </a:ext>
            </a:extLst>
          </p:cNvPr>
          <p:cNvPicPr>
            <a:picLocks noGrp="1" noChangeAspect="1"/>
          </p:cNvPicPr>
          <p:nvPr>
            <p:ph sz="half" idx="1"/>
          </p:nvPr>
        </p:nvPicPr>
        <p:blipFill>
          <a:blip r:embed="rId2"/>
          <a:srcRect l="8072" t="-1035" r="21993" b="1035"/>
          <a:stretch>
            <a:fillRect/>
          </a:stretch>
        </p:blipFill>
        <p:spPr>
          <a:xfrm>
            <a:off x="965200" y="943994"/>
            <a:ext cx="4938253" cy="5295901"/>
          </a:xfrm>
          <a:prstGeom prst="rect">
            <a:avLst/>
          </a:prstGeom>
        </p:spPr>
      </p:pic>
    </p:spTree>
    <p:extLst>
      <p:ext uri="{BB962C8B-B14F-4D97-AF65-F5344CB8AC3E}">
        <p14:creationId xmlns:p14="http://schemas.microsoft.com/office/powerpoint/2010/main" val="1227051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6639F-E84F-93F2-3875-634E1327B4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EF9285-C6AE-BCF6-1243-65F4F074E784}"/>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C08B6ED0-6434-AAEF-3866-E9A98187C3D3}"/>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3600" b="1" baseline="30000" dirty="0"/>
              <a:t>4 </a:t>
            </a:r>
            <a:r>
              <a:rPr lang="en-US" sz="3600" dirty="0"/>
              <a:t>And if the household be too little for the lamb, let him and his </a:t>
            </a:r>
            <a:r>
              <a:rPr lang="en-US" sz="3600" dirty="0" err="1"/>
              <a:t>neighbour</a:t>
            </a:r>
            <a:r>
              <a:rPr lang="en-US" sz="3600" dirty="0"/>
              <a:t> next unto his house take it according to the number of the souls; every man according to his eating shall make your count for the lamb.</a:t>
            </a:r>
            <a:endParaRPr lang="en-US" sz="8800" dirty="0"/>
          </a:p>
        </p:txBody>
      </p:sp>
      <p:pic>
        <p:nvPicPr>
          <p:cNvPr id="6" name="Content Placeholder 5" descr="The Lord told Moses and Aaron to instruct the Jews: ‘On the tenth day of this month each man is to take a lamb for his family, one for each household. The animals you choose must be year-old males without defect, and you may take them from the sheep or the goats.’ – Slide 3">
            <a:extLst>
              <a:ext uri="{FF2B5EF4-FFF2-40B4-BE49-F238E27FC236}">
                <a16:creationId xmlns:a16="http://schemas.microsoft.com/office/drawing/2014/main" id="{D1FF56D0-C80A-0EF2-7FA4-F10904705584}"/>
              </a:ext>
            </a:extLst>
          </p:cNvPr>
          <p:cNvPicPr>
            <a:picLocks noGrp="1" noChangeAspect="1"/>
          </p:cNvPicPr>
          <p:nvPr>
            <p:ph sz="half" idx="1"/>
          </p:nvPr>
        </p:nvPicPr>
        <p:blipFill>
          <a:blip r:embed="rId2"/>
          <a:srcRect l="22871" t="61" r="7194" b="-61"/>
          <a:stretch>
            <a:fillRect/>
          </a:stretch>
        </p:blipFill>
        <p:spPr>
          <a:xfrm>
            <a:off x="965200" y="943994"/>
            <a:ext cx="4938253" cy="5295901"/>
          </a:xfrm>
          <a:prstGeom prst="rect">
            <a:avLst/>
          </a:prstGeom>
        </p:spPr>
      </p:pic>
    </p:spTree>
    <p:extLst>
      <p:ext uri="{BB962C8B-B14F-4D97-AF65-F5344CB8AC3E}">
        <p14:creationId xmlns:p14="http://schemas.microsoft.com/office/powerpoint/2010/main" val="4506316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45CA0-F165-78C2-CF58-E34470A4D3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89A84B-7ECE-96A4-554B-FA8C6340EF41}"/>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4E21C60C-2E91-944F-6E06-008A7C477278}"/>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800" b="1" baseline="30000" dirty="0"/>
              <a:t>5 </a:t>
            </a:r>
            <a:r>
              <a:rPr lang="en-US" sz="4800" dirty="0"/>
              <a:t>Your lamb shall be without blemish, a male of the first year: ye shall take it out from the sheep, or from the goats:</a:t>
            </a:r>
            <a:endParaRPr lang="en-US" sz="28700" dirty="0"/>
          </a:p>
        </p:txBody>
      </p:sp>
      <p:pic>
        <p:nvPicPr>
          <p:cNvPr id="7" name="Content Placeholder 6" descr="One Year Old Lamb Farm Stock Photos - Free &amp; Royalty-Free Stock Photos from Dreamstime">
            <a:extLst>
              <a:ext uri="{FF2B5EF4-FFF2-40B4-BE49-F238E27FC236}">
                <a16:creationId xmlns:a16="http://schemas.microsoft.com/office/drawing/2014/main" id="{5766432E-6820-F7BC-DE17-3CEA1477B634}"/>
              </a:ext>
            </a:extLst>
          </p:cNvPr>
          <p:cNvPicPr>
            <a:picLocks noGrp="1" noChangeAspect="1"/>
          </p:cNvPicPr>
          <p:nvPr>
            <p:ph sz="half" idx="1"/>
          </p:nvPr>
        </p:nvPicPr>
        <p:blipFill>
          <a:blip r:embed="rId2"/>
          <a:srcRect l="12830" t="-2047" r="19055" b="2047"/>
          <a:stretch>
            <a:fillRect/>
          </a:stretch>
        </p:blipFill>
        <p:spPr>
          <a:xfrm>
            <a:off x="685800" y="1219201"/>
            <a:ext cx="5090887" cy="4982595"/>
          </a:xfrm>
          <a:prstGeom prst="rect">
            <a:avLst/>
          </a:prstGeom>
        </p:spPr>
      </p:pic>
    </p:spTree>
    <p:extLst>
      <p:ext uri="{BB962C8B-B14F-4D97-AF65-F5344CB8AC3E}">
        <p14:creationId xmlns:p14="http://schemas.microsoft.com/office/powerpoint/2010/main" val="1232786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44B00-9CD5-431B-2480-AA9210B2B2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E139C2-8FEA-FC0A-E162-99F8D2E98AF5}"/>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1A93C9AB-A5B7-F70E-BB31-D11B426C9718}"/>
              </a:ext>
            </a:extLst>
          </p:cNvPr>
          <p:cNvSpPr>
            <a:spLocks noGrp="1"/>
          </p:cNvSpPr>
          <p:nvPr>
            <p:ph sz="half" idx="2"/>
          </p:nvPr>
        </p:nvSpPr>
        <p:spPr>
          <a:xfrm>
            <a:off x="6186948" y="1451430"/>
            <a:ext cx="5334000" cy="5123542"/>
          </a:xfrm>
        </p:spPr>
        <p:txBody>
          <a:bodyPr>
            <a:normAutofit/>
          </a:bodyPr>
          <a:lstStyle/>
          <a:p>
            <a:pPr marL="0" indent="0">
              <a:buNone/>
            </a:pPr>
            <a:r>
              <a:rPr lang="en-US" sz="4000" b="1" baseline="30000" dirty="0"/>
              <a:t>6 </a:t>
            </a:r>
            <a:r>
              <a:rPr lang="en-US" sz="4000" dirty="0"/>
              <a:t>And ye shall keep it up until the fourteenth day of the same month: and the whole assembly of the congregation of Israel shall kill it in the evening.</a:t>
            </a:r>
            <a:endParaRPr lang="en-US" sz="59500" dirty="0"/>
          </a:p>
        </p:txBody>
      </p:sp>
      <p:pic>
        <p:nvPicPr>
          <p:cNvPr id="6" name="Content Placeholder 5" descr="… and dip hyssop into the blood. – Slide 5">
            <a:extLst>
              <a:ext uri="{FF2B5EF4-FFF2-40B4-BE49-F238E27FC236}">
                <a16:creationId xmlns:a16="http://schemas.microsoft.com/office/drawing/2014/main" id="{AAD32095-A33C-6DC0-4A02-5DA05214B70D}"/>
              </a:ext>
            </a:extLst>
          </p:cNvPr>
          <p:cNvPicPr>
            <a:picLocks noGrp="1" noChangeAspect="1"/>
          </p:cNvPicPr>
          <p:nvPr>
            <p:ph sz="half" idx="1"/>
          </p:nvPr>
        </p:nvPicPr>
        <p:blipFill>
          <a:blip r:embed="rId2"/>
          <a:srcRect l="23893" r="10017"/>
          <a:stretch>
            <a:fillRect/>
          </a:stretch>
        </p:blipFill>
        <p:spPr>
          <a:xfrm>
            <a:off x="1066800" y="797039"/>
            <a:ext cx="4938254" cy="5604016"/>
          </a:xfrm>
          <a:prstGeom prst="rect">
            <a:avLst/>
          </a:prstGeom>
        </p:spPr>
      </p:pic>
    </p:spTree>
    <p:extLst>
      <p:ext uri="{BB962C8B-B14F-4D97-AF65-F5344CB8AC3E}">
        <p14:creationId xmlns:p14="http://schemas.microsoft.com/office/powerpoint/2010/main" val="4231184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A6F624-D92A-8860-4656-899D8EF59F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EF827F-F2EC-9A5A-ECC5-4A10854FF09A}"/>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BC12F41C-C3A4-2E16-10BB-F6A984B77DCA}"/>
              </a:ext>
            </a:extLst>
          </p:cNvPr>
          <p:cNvSpPr>
            <a:spLocks noGrp="1"/>
          </p:cNvSpPr>
          <p:nvPr>
            <p:ph sz="half" idx="2"/>
          </p:nvPr>
        </p:nvSpPr>
        <p:spPr>
          <a:xfrm>
            <a:off x="6186948" y="1451430"/>
            <a:ext cx="5334000" cy="5123542"/>
          </a:xfrm>
        </p:spPr>
        <p:txBody>
          <a:bodyPr>
            <a:normAutofit/>
          </a:bodyPr>
          <a:lstStyle/>
          <a:p>
            <a:pPr marL="0" indent="0">
              <a:buNone/>
            </a:pPr>
            <a:r>
              <a:rPr lang="en-US" sz="4400" b="1" baseline="30000" dirty="0"/>
              <a:t>7 </a:t>
            </a:r>
            <a:r>
              <a:rPr lang="en-US" sz="4400" dirty="0"/>
              <a:t>And they shall take of the blood, and strike it on the two side posts and on the upper door post of the houses, wherein they shall eat it.</a:t>
            </a:r>
            <a:endParaRPr lang="en-US" sz="177700" dirty="0"/>
          </a:p>
        </p:txBody>
      </p:sp>
      <p:pic>
        <p:nvPicPr>
          <p:cNvPr id="10" name="Content Placeholder 9" descr="‘Then the blood should be put on the top and on both sides of the doorframes where the lambs are to be eaten.’ – Slide 6">
            <a:extLst>
              <a:ext uri="{FF2B5EF4-FFF2-40B4-BE49-F238E27FC236}">
                <a16:creationId xmlns:a16="http://schemas.microsoft.com/office/drawing/2014/main" id="{500BA618-319F-3E38-AB86-0E681A9DB5ED}"/>
              </a:ext>
            </a:extLst>
          </p:cNvPr>
          <p:cNvPicPr>
            <a:picLocks noGrp="1" noChangeAspect="1"/>
          </p:cNvPicPr>
          <p:nvPr>
            <p:ph sz="half" idx="1"/>
          </p:nvPr>
        </p:nvPicPr>
        <p:blipFill>
          <a:blip r:embed="rId2"/>
          <a:srcRect l="17382" t="30" r="10052" b="-30"/>
          <a:stretch>
            <a:fillRect/>
          </a:stretch>
        </p:blipFill>
        <p:spPr>
          <a:xfrm>
            <a:off x="1066799" y="1204686"/>
            <a:ext cx="5029201" cy="5197928"/>
          </a:xfrm>
          <a:prstGeom prst="rect">
            <a:avLst/>
          </a:prstGeom>
        </p:spPr>
      </p:pic>
    </p:spTree>
    <p:extLst>
      <p:ext uri="{BB962C8B-B14F-4D97-AF65-F5344CB8AC3E}">
        <p14:creationId xmlns:p14="http://schemas.microsoft.com/office/powerpoint/2010/main" val="14728695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a:xfrm>
            <a:off x="2355475" y="861973"/>
            <a:ext cx="7481050" cy="3347420"/>
          </a:xfrm>
        </p:spPr>
        <p:txBody>
          <a:bodyPr>
            <a:noAutofit/>
          </a:bodyPr>
          <a:lstStyle/>
          <a:p>
            <a:pPr algn="ctr"/>
            <a:r>
              <a:rPr lang="en-US" sz="7200" dirty="0"/>
              <a:t>God’s Care for His People</a:t>
            </a:r>
            <a:br>
              <a:rPr lang="en-US" sz="7200" dirty="0"/>
            </a:br>
            <a:r>
              <a:rPr lang="en-US" sz="7200" dirty="0"/>
              <a:t>-Concluded-</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1451741" y="4524702"/>
            <a:ext cx="9288517" cy="1324305"/>
          </a:xfrm>
        </p:spPr>
        <p:txBody>
          <a:bodyPr>
            <a:normAutofit/>
          </a:bodyPr>
          <a:lstStyle/>
          <a:p>
            <a:r>
              <a:rPr lang="en-US" sz="5400" dirty="0"/>
              <a:t>Lesson 5:  February 2,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DD18A0-9F60-29E2-12F0-70BEDF0E05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60413D-F974-2EEC-AE81-8B2DDCF61EB6}"/>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72D04379-0D48-F972-A5F2-81C550A9719D}"/>
              </a:ext>
            </a:extLst>
          </p:cNvPr>
          <p:cNvSpPr>
            <a:spLocks noGrp="1"/>
          </p:cNvSpPr>
          <p:nvPr>
            <p:ph sz="half" idx="2"/>
          </p:nvPr>
        </p:nvSpPr>
        <p:spPr>
          <a:xfrm>
            <a:off x="6186948" y="1451430"/>
            <a:ext cx="5334000" cy="5123542"/>
          </a:xfrm>
        </p:spPr>
        <p:txBody>
          <a:bodyPr>
            <a:normAutofit/>
          </a:bodyPr>
          <a:lstStyle/>
          <a:p>
            <a:pPr marL="0" indent="0">
              <a:buNone/>
            </a:pPr>
            <a:r>
              <a:rPr lang="en-US" sz="4400" b="1" baseline="30000" dirty="0"/>
              <a:t>8 </a:t>
            </a:r>
            <a:r>
              <a:rPr lang="en-US" sz="4400" dirty="0"/>
              <a:t>And they shall eat the flesh in that night, roast with fire, and unleavened bread; and with bitter herbs they shall eat it.</a:t>
            </a:r>
            <a:endParaRPr lang="en-US" sz="400000" dirty="0"/>
          </a:p>
        </p:txBody>
      </p:sp>
      <p:pic>
        <p:nvPicPr>
          <p:cNvPr id="6" name="Content Placeholder 5" descr="This is how you are to eat it: with your cloak tucked into your belt, your sandals on your feet and your staff in your hand. Eat it in haste; it is the Lord’s Passover. On that same night I will pass through Egypt and strike down every firstborn of both people and animals. I will bring judgment on all the gods of Egypt. I am the Lord.’ – Slide 9">
            <a:extLst>
              <a:ext uri="{FF2B5EF4-FFF2-40B4-BE49-F238E27FC236}">
                <a16:creationId xmlns:a16="http://schemas.microsoft.com/office/drawing/2014/main" id="{E8E51501-41A1-2F73-F933-17047E9206CA}"/>
              </a:ext>
            </a:extLst>
          </p:cNvPr>
          <p:cNvPicPr>
            <a:picLocks noGrp="1" noChangeAspect="1"/>
          </p:cNvPicPr>
          <p:nvPr>
            <p:ph sz="half" idx="1"/>
          </p:nvPr>
        </p:nvPicPr>
        <p:blipFill>
          <a:blip r:embed="rId2"/>
          <a:srcRect l="25901" r="-338"/>
          <a:stretch>
            <a:fillRect/>
          </a:stretch>
        </p:blipFill>
        <p:spPr>
          <a:xfrm>
            <a:off x="1066800" y="1451430"/>
            <a:ext cx="4796972" cy="4833256"/>
          </a:xfrm>
          <a:prstGeom prst="rect">
            <a:avLst/>
          </a:prstGeom>
        </p:spPr>
      </p:pic>
    </p:spTree>
    <p:extLst>
      <p:ext uri="{BB962C8B-B14F-4D97-AF65-F5344CB8AC3E}">
        <p14:creationId xmlns:p14="http://schemas.microsoft.com/office/powerpoint/2010/main" val="2112718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867AC-E0A9-308C-D828-9FC64C049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3BC2DB-995D-9755-EF85-0D8E819B971B}"/>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1A8DEBBE-470E-4617-C53B-CB0A820F6C3D}"/>
              </a:ext>
            </a:extLst>
          </p:cNvPr>
          <p:cNvSpPr>
            <a:spLocks noGrp="1"/>
          </p:cNvSpPr>
          <p:nvPr>
            <p:ph sz="half" idx="2"/>
          </p:nvPr>
        </p:nvSpPr>
        <p:spPr>
          <a:xfrm>
            <a:off x="6186948" y="1451430"/>
            <a:ext cx="5334000" cy="5123542"/>
          </a:xfrm>
        </p:spPr>
        <p:txBody>
          <a:bodyPr>
            <a:normAutofit/>
          </a:bodyPr>
          <a:lstStyle/>
          <a:p>
            <a:pPr marL="0" indent="0">
              <a:buNone/>
            </a:pPr>
            <a:r>
              <a:rPr lang="en-US" sz="4400" b="1" baseline="30000" dirty="0"/>
              <a:t>9 </a:t>
            </a:r>
            <a:r>
              <a:rPr lang="en-US" sz="4400" dirty="0"/>
              <a:t>Eat not of it raw, nor sodden at all with water, but roast with fire; his head with his legs, and with the purtenance thereof.</a:t>
            </a:r>
            <a:endParaRPr lang="en-US" sz="400000" dirty="0"/>
          </a:p>
        </p:txBody>
      </p:sp>
      <p:pic>
        <p:nvPicPr>
          <p:cNvPr id="7" name="Content Placeholder 6" descr="‘That same night they are to eat the meat roasted over the fire, along with bitter herbs, and bread made without yeast.’ – Slide 8">
            <a:extLst>
              <a:ext uri="{FF2B5EF4-FFF2-40B4-BE49-F238E27FC236}">
                <a16:creationId xmlns:a16="http://schemas.microsoft.com/office/drawing/2014/main" id="{DEDE00C1-9EBF-67AF-12DB-739B65B68568}"/>
              </a:ext>
            </a:extLst>
          </p:cNvPr>
          <p:cNvPicPr>
            <a:picLocks noGrp="1" noChangeAspect="1"/>
          </p:cNvPicPr>
          <p:nvPr>
            <p:ph sz="half" idx="1"/>
          </p:nvPr>
        </p:nvPicPr>
        <p:blipFill>
          <a:blip r:embed="rId2"/>
          <a:srcRect l="25632" t="583" b="-583"/>
          <a:stretch>
            <a:fillRect/>
          </a:stretch>
        </p:blipFill>
        <p:spPr>
          <a:xfrm>
            <a:off x="1066800" y="1266938"/>
            <a:ext cx="4938254" cy="4980216"/>
          </a:xfrm>
          <a:prstGeom prst="rect">
            <a:avLst/>
          </a:prstGeom>
        </p:spPr>
      </p:pic>
    </p:spTree>
    <p:extLst>
      <p:ext uri="{BB962C8B-B14F-4D97-AF65-F5344CB8AC3E}">
        <p14:creationId xmlns:p14="http://schemas.microsoft.com/office/powerpoint/2010/main" val="13288343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A7DC4-FD1C-2859-74E1-02FC87A99C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E54A7B-C79F-C840-2DD6-97E527B9FD02}"/>
              </a:ext>
            </a:extLst>
          </p:cNvPr>
          <p:cNvSpPr>
            <a:spLocks noGrp="1"/>
          </p:cNvSpPr>
          <p:nvPr>
            <p:ph type="title"/>
          </p:nvPr>
        </p:nvSpPr>
        <p:spPr>
          <a:xfrm>
            <a:off x="2895600" y="456945"/>
            <a:ext cx="8610600" cy="1293028"/>
          </a:xfrm>
        </p:spPr>
        <p:txBody>
          <a:bodyPr>
            <a:normAutofit/>
          </a:bodyPr>
          <a:lstStyle/>
          <a:p>
            <a:r>
              <a:rPr lang="en-US" sz="4400" b="1" dirty="0"/>
              <a:t>Exodus 12:1-10</a:t>
            </a:r>
          </a:p>
        </p:txBody>
      </p:sp>
      <p:sp>
        <p:nvSpPr>
          <p:cNvPr id="4" name="Content Placeholder 3">
            <a:extLst>
              <a:ext uri="{FF2B5EF4-FFF2-40B4-BE49-F238E27FC236}">
                <a16:creationId xmlns:a16="http://schemas.microsoft.com/office/drawing/2014/main" id="{E2059A54-A951-0856-95B3-E787038D6E18}"/>
              </a:ext>
            </a:extLst>
          </p:cNvPr>
          <p:cNvSpPr>
            <a:spLocks noGrp="1"/>
          </p:cNvSpPr>
          <p:nvPr>
            <p:ph sz="half" idx="2"/>
          </p:nvPr>
        </p:nvSpPr>
        <p:spPr>
          <a:xfrm>
            <a:off x="6186948" y="1451430"/>
            <a:ext cx="5334000" cy="5123542"/>
          </a:xfrm>
        </p:spPr>
        <p:txBody>
          <a:bodyPr>
            <a:normAutofit/>
          </a:bodyPr>
          <a:lstStyle/>
          <a:p>
            <a:pPr marL="0" indent="0">
              <a:buNone/>
            </a:pPr>
            <a:r>
              <a:rPr lang="en-US" sz="4400" b="1" baseline="30000" dirty="0"/>
              <a:t>10 </a:t>
            </a:r>
            <a:r>
              <a:rPr lang="en-US" sz="4400" dirty="0"/>
              <a:t>And ye shall let nothing of it remain until the morning; and that which </a:t>
            </a:r>
            <a:r>
              <a:rPr lang="en-US" sz="4400" dirty="0" err="1"/>
              <a:t>remaineth</a:t>
            </a:r>
            <a:r>
              <a:rPr lang="en-US" sz="4400" dirty="0"/>
              <a:t> of it until the morning ye shall burn with fire.</a:t>
            </a:r>
            <a:endParaRPr lang="en-US" sz="400000" dirty="0"/>
          </a:p>
        </p:txBody>
      </p:sp>
      <p:pic>
        <p:nvPicPr>
          <p:cNvPr id="6" name="Content Placeholder 5" descr="Fire - Wikipedia">
            <a:extLst>
              <a:ext uri="{FF2B5EF4-FFF2-40B4-BE49-F238E27FC236}">
                <a16:creationId xmlns:a16="http://schemas.microsoft.com/office/drawing/2014/main" id="{53EF427E-4C83-2CC4-D6E5-532302353320}"/>
              </a:ext>
            </a:extLst>
          </p:cNvPr>
          <p:cNvPicPr>
            <a:picLocks noGrp="1" noChangeAspect="1"/>
          </p:cNvPicPr>
          <p:nvPr>
            <p:ph sz="half" idx="1"/>
          </p:nvPr>
        </p:nvPicPr>
        <p:blipFill>
          <a:blip r:embed="rId2"/>
          <a:srcRect l="8874" t="294" r="26531" b="-294"/>
          <a:stretch>
            <a:fillRect/>
          </a:stretch>
        </p:blipFill>
        <p:spPr>
          <a:xfrm>
            <a:off x="1041626" y="1300955"/>
            <a:ext cx="4963427" cy="5113258"/>
          </a:xfrm>
          <a:prstGeom prst="rect">
            <a:avLst/>
          </a:prstGeom>
        </p:spPr>
      </p:pic>
    </p:spTree>
    <p:extLst>
      <p:ext uri="{BB962C8B-B14F-4D97-AF65-F5344CB8AC3E}">
        <p14:creationId xmlns:p14="http://schemas.microsoft.com/office/powerpoint/2010/main" val="25857773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1220B-C139-0F2E-6FDD-D413ADA40DD6}"/>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0DC192-0C30-BE32-85E7-18B99BECDFC5}"/>
              </a:ext>
            </a:extLst>
          </p:cNvPr>
          <p:cNvSpPr>
            <a:spLocks noGrp="1"/>
          </p:cNvSpPr>
          <p:nvPr>
            <p:ph sz="half" idx="1"/>
          </p:nvPr>
        </p:nvSpPr>
        <p:spPr>
          <a:xfrm>
            <a:off x="685800" y="1416937"/>
            <a:ext cx="4754880" cy="3907231"/>
          </a:xfrm>
        </p:spPr>
        <p:txBody>
          <a:bodyPr>
            <a:normAutofit/>
          </a:bodyPr>
          <a:lstStyle/>
          <a:p>
            <a:pPr marL="0" lvl="0" indent="0">
              <a:buNone/>
            </a:pPr>
            <a:r>
              <a:rPr lang="en-US" sz="5400" dirty="0"/>
              <a:t>6. What was this feast declared to be?</a:t>
            </a:r>
            <a:endParaRPr lang="en-US" sz="400000" dirty="0"/>
          </a:p>
        </p:txBody>
      </p:sp>
      <p:sp>
        <p:nvSpPr>
          <p:cNvPr id="7" name="Title 1">
            <a:extLst>
              <a:ext uri="{FF2B5EF4-FFF2-40B4-BE49-F238E27FC236}">
                <a16:creationId xmlns:a16="http://schemas.microsoft.com/office/drawing/2014/main" id="{793D4E3A-34AF-4030-60EB-599288FF8513}"/>
              </a:ext>
            </a:extLst>
          </p:cNvPr>
          <p:cNvSpPr>
            <a:spLocks noGrp="1"/>
          </p:cNvSpPr>
          <p:nvPr>
            <p:ph type="title"/>
          </p:nvPr>
        </p:nvSpPr>
        <p:spPr>
          <a:xfrm>
            <a:off x="685800" y="5427255"/>
            <a:ext cx="5131676" cy="843456"/>
          </a:xfrm>
        </p:spPr>
        <p:txBody>
          <a:bodyPr/>
          <a:lstStyle/>
          <a:p>
            <a:pPr algn="l"/>
            <a:r>
              <a:rPr lang="en-US" i="1" dirty="0"/>
              <a:t>Exodus 12:11</a:t>
            </a:r>
          </a:p>
        </p:txBody>
      </p:sp>
      <p:pic>
        <p:nvPicPr>
          <p:cNvPr id="6" name="Content Placeholder 5" descr="📜 L5: Passover - When Love Stands at the Doorway 🚪">
            <a:extLst>
              <a:ext uri="{FF2B5EF4-FFF2-40B4-BE49-F238E27FC236}">
                <a16:creationId xmlns:a16="http://schemas.microsoft.com/office/drawing/2014/main" id="{708810EF-24AB-F52B-375A-1250E50123B5}"/>
              </a:ext>
            </a:extLst>
          </p:cNvPr>
          <p:cNvPicPr>
            <a:picLocks noGrp="1" noChangeAspect="1"/>
          </p:cNvPicPr>
          <p:nvPr>
            <p:ph sz="half" idx="2"/>
          </p:nvPr>
        </p:nvPicPr>
        <p:blipFill>
          <a:blip r:embed="rId2"/>
          <a:srcRect t="12422" b="21927"/>
          <a:stretch>
            <a:fillRect/>
          </a:stretch>
        </p:blipFill>
        <p:spPr>
          <a:xfrm>
            <a:off x="5729515" y="587289"/>
            <a:ext cx="5776685" cy="5683422"/>
          </a:xfrm>
          <a:prstGeom prst="rect">
            <a:avLst/>
          </a:prstGeom>
        </p:spPr>
      </p:pic>
    </p:spTree>
    <p:extLst>
      <p:ext uri="{BB962C8B-B14F-4D97-AF65-F5344CB8AC3E}">
        <p14:creationId xmlns:p14="http://schemas.microsoft.com/office/powerpoint/2010/main" val="981454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93518-5AA0-8ED8-C6F9-88319B83D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D90BE6-2086-9E87-8342-9FD64F596F53}"/>
              </a:ext>
            </a:extLst>
          </p:cNvPr>
          <p:cNvSpPr>
            <a:spLocks noGrp="1"/>
          </p:cNvSpPr>
          <p:nvPr>
            <p:ph type="title"/>
          </p:nvPr>
        </p:nvSpPr>
        <p:spPr>
          <a:xfrm>
            <a:off x="2895600" y="456945"/>
            <a:ext cx="8610600" cy="1293028"/>
          </a:xfrm>
        </p:spPr>
        <p:txBody>
          <a:bodyPr>
            <a:normAutofit/>
          </a:bodyPr>
          <a:lstStyle/>
          <a:p>
            <a:r>
              <a:rPr lang="en-US" sz="4400" b="1" dirty="0"/>
              <a:t>Exodus 12:11</a:t>
            </a:r>
          </a:p>
        </p:txBody>
      </p:sp>
      <p:sp>
        <p:nvSpPr>
          <p:cNvPr id="4" name="Content Placeholder 3">
            <a:extLst>
              <a:ext uri="{FF2B5EF4-FFF2-40B4-BE49-F238E27FC236}">
                <a16:creationId xmlns:a16="http://schemas.microsoft.com/office/drawing/2014/main" id="{073704F2-45F1-8DF9-2283-C53F95346203}"/>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400" b="1" baseline="30000" dirty="0"/>
              <a:t>11 </a:t>
            </a:r>
            <a:r>
              <a:rPr lang="en-US" sz="4400" dirty="0"/>
              <a:t>And thus shall ye eat it; with your loins girded, your shoes on your feet, and your staff in your hand; and ye shall eat it in haste: it is the </a:t>
            </a:r>
            <a:r>
              <a:rPr lang="en-US" sz="4400" cap="small" dirty="0"/>
              <a:t>Lord</a:t>
            </a:r>
            <a:r>
              <a:rPr lang="en-US" sz="4400" dirty="0"/>
              <a:t>'s </a:t>
            </a:r>
            <a:r>
              <a:rPr lang="en-US" sz="4400" dirty="0" err="1"/>
              <a:t>passover</a:t>
            </a:r>
            <a:r>
              <a:rPr lang="en-US" sz="4400" dirty="0"/>
              <a:t>.</a:t>
            </a:r>
            <a:endParaRPr lang="en-US" sz="400000" dirty="0"/>
          </a:p>
        </p:txBody>
      </p:sp>
      <p:pic>
        <p:nvPicPr>
          <p:cNvPr id="11" name="Content Placeholder 10" descr="Lesson 45: Exodus 12–13">
            <a:extLst>
              <a:ext uri="{FF2B5EF4-FFF2-40B4-BE49-F238E27FC236}">
                <a16:creationId xmlns:a16="http://schemas.microsoft.com/office/drawing/2014/main" id="{8FBD7338-22FE-F523-73A0-7ABED4A9BDD9}"/>
              </a:ext>
            </a:extLst>
          </p:cNvPr>
          <p:cNvPicPr>
            <a:picLocks noGrp="1" noChangeAspect="1"/>
          </p:cNvPicPr>
          <p:nvPr>
            <p:ph sz="half" idx="1"/>
          </p:nvPr>
        </p:nvPicPr>
        <p:blipFill>
          <a:blip r:embed="rId2"/>
          <a:srcRect r="21314"/>
          <a:stretch>
            <a:fillRect/>
          </a:stretch>
        </p:blipFill>
        <p:spPr>
          <a:xfrm>
            <a:off x="685800" y="1277513"/>
            <a:ext cx="5319253" cy="5080255"/>
          </a:xfrm>
          <a:prstGeom prst="rect">
            <a:avLst/>
          </a:prstGeom>
        </p:spPr>
      </p:pic>
    </p:spTree>
    <p:extLst>
      <p:ext uri="{BB962C8B-B14F-4D97-AF65-F5344CB8AC3E}">
        <p14:creationId xmlns:p14="http://schemas.microsoft.com/office/powerpoint/2010/main" val="24994800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7EE651-094C-A97E-EB69-6FFBDF4F439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18E5E1C-D58A-3EE4-48EF-9AEEF0E3CEEB}"/>
              </a:ext>
            </a:extLst>
          </p:cNvPr>
          <p:cNvSpPr>
            <a:spLocks noGrp="1"/>
          </p:cNvSpPr>
          <p:nvPr>
            <p:ph sz="half" idx="1"/>
          </p:nvPr>
        </p:nvSpPr>
        <p:spPr>
          <a:xfrm>
            <a:off x="685800" y="1416937"/>
            <a:ext cx="4754880" cy="3907231"/>
          </a:xfrm>
        </p:spPr>
        <p:txBody>
          <a:bodyPr>
            <a:normAutofit lnSpcReduction="10000"/>
          </a:bodyPr>
          <a:lstStyle/>
          <a:p>
            <a:pPr marL="0" lvl="0" indent="0">
              <a:buNone/>
            </a:pPr>
            <a:r>
              <a:rPr lang="en-US" sz="6000" dirty="0"/>
              <a:t>7. What were they to do with the blood of the lamb? </a:t>
            </a:r>
            <a:endParaRPr lang="en-US" sz="400000" dirty="0"/>
          </a:p>
        </p:txBody>
      </p:sp>
      <p:sp>
        <p:nvSpPr>
          <p:cNvPr id="7" name="Title 1">
            <a:extLst>
              <a:ext uri="{FF2B5EF4-FFF2-40B4-BE49-F238E27FC236}">
                <a16:creationId xmlns:a16="http://schemas.microsoft.com/office/drawing/2014/main" id="{68845DF5-651B-73C3-51CC-8C2A1160A816}"/>
              </a:ext>
            </a:extLst>
          </p:cNvPr>
          <p:cNvSpPr>
            <a:spLocks noGrp="1"/>
          </p:cNvSpPr>
          <p:nvPr>
            <p:ph type="title"/>
          </p:nvPr>
        </p:nvSpPr>
        <p:spPr>
          <a:xfrm>
            <a:off x="685800" y="5427255"/>
            <a:ext cx="5131676" cy="843456"/>
          </a:xfrm>
        </p:spPr>
        <p:txBody>
          <a:bodyPr/>
          <a:lstStyle/>
          <a:p>
            <a:pPr algn="l"/>
            <a:r>
              <a:rPr lang="en-US" i="1" dirty="0"/>
              <a:t>Exodus 12:21-22</a:t>
            </a:r>
          </a:p>
        </p:txBody>
      </p:sp>
      <p:pic>
        <p:nvPicPr>
          <p:cNvPr id="6" name="Content Placeholder 5" descr="Passover isn't just a Jewish story—it's the key that unlocks the meaning of  the cross. In this new teaching from Jerusalem, I walk through Exodus 12  and show how the Lamb, the">
            <a:extLst>
              <a:ext uri="{FF2B5EF4-FFF2-40B4-BE49-F238E27FC236}">
                <a16:creationId xmlns:a16="http://schemas.microsoft.com/office/drawing/2014/main" id="{9A8657C1-84E8-55C7-D391-0079A68FB2F3}"/>
              </a:ext>
            </a:extLst>
          </p:cNvPr>
          <p:cNvPicPr>
            <a:picLocks noGrp="1" noChangeAspect="1"/>
          </p:cNvPicPr>
          <p:nvPr>
            <p:ph sz="half" idx="2"/>
          </p:nvPr>
        </p:nvPicPr>
        <p:blipFill>
          <a:blip r:embed="rId2"/>
          <a:stretch>
            <a:fillRect/>
          </a:stretch>
        </p:blipFill>
        <p:spPr>
          <a:xfrm>
            <a:off x="5817476" y="411242"/>
            <a:ext cx="6035516" cy="6035516"/>
          </a:xfrm>
          <a:prstGeom prst="rect">
            <a:avLst/>
          </a:prstGeom>
        </p:spPr>
      </p:pic>
    </p:spTree>
    <p:extLst>
      <p:ext uri="{BB962C8B-B14F-4D97-AF65-F5344CB8AC3E}">
        <p14:creationId xmlns:p14="http://schemas.microsoft.com/office/powerpoint/2010/main" val="12253076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95D740-773D-92F2-487E-80509D1DC5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FDDA924-2D89-956E-9355-798437F64857}"/>
              </a:ext>
            </a:extLst>
          </p:cNvPr>
          <p:cNvSpPr>
            <a:spLocks noGrp="1"/>
          </p:cNvSpPr>
          <p:nvPr>
            <p:ph type="title"/>
          </p:nvPr>
        </p:nvSpPr>
        <p:spPr>
          <a:xfrm>
            <a:off x="2895600" y="456945"/>
            <a:ext cx="8610600" cy="1293028"/>
          </a:xfrm>
        </p:spPr>
        <p:txBody>
          <a:bodyPr>
            <a:normAutofit/>
          </a:bodyPr>
          <a:lstStyle/>
          <a:p>
            <a:r>
              <a:rPr lang="en-US" sz="4400" b="1" dirty="0"/>
              <a:t>Exodus 12:21-22</a:t>
            </a:r>
          </a:p>
        </p:txBody>
      </p:sp>
      <p:sp>
        <p:nvSpPr>
          <p:cNvPr id="4" name="Content Placeholder 3">
            <a:extLst>
              <a:ext uri="{FF2B5EF4-FFF2-40B4-BE49-F238E27FC236}">
                <a16:creationId xmlns:a16="http://schemas.microsoft.com/office/drawing/2014/main" id="{1549991E-E95E-DBFD-629C-F18BCC3E8EBE}"/>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400" b="1" baseline="30000" dirty="0"/>
              <a:t>21 </a:t>
            </a:r>
            <a:r>
              <a:rPr lang="en-US" sz="4400" dirty="0"/>
              <a:t>Then Moses called for all the elders of Israel, and said unto them, Draw out and take you a lamb according to your families, and kill the </a:t>
            </a:r>
            <a:r>
              <a:rPr lang="en-US" sz="4400" dirty="0" err="1"/>
              <a:t>passover</a:t>
            </a:r>
            <a:r>
              <a:rPr lang="en-US" sz="4400" dirty="0"/>
              <a:t>.</a:t>
            </a:r>
            <a:endParaRPr lang="en-US" sz="400000" dirty="0"/>
          </a:p>
        </p:txBody>
      </p:sp>
      <p:pic>
        <p:nvPicPr>
          <p:cNvPr id="6" name="Content Placeholder 5" descr="Ransomed by the Lamb: The Passover Story">
            <a:extLst>
              <a:ext uri="{FF2B5EF4-FFF2-40B4-BE49-F238E27FC236}">
                <a16:creationId xmlns:a16="http://schemas.microsoft.com/office/drawing/2014/main" id="{2E4FFDD8-AE34-8923-AB91-118D1B10D0BD}"/>
              </a:ext>
            </a:extLst>
          </p:cNvPr>
          <p:cNvPicPr>
            <a:picLocks noGrp="1" noChangeAspect="1"/>
          </p:cNvPicPr>
          <p:nvPr>
            <p:ph sz="half" idx="1"/>
          </p:nvPr>
        </p:nvPicPr>
        <p:blipFill>
          <a:blip r:embed="rId2"/>
          <a:srcRect l="33191" r="13424"/>
          <a:stretch>
            <a:fillRect/>
          </a:stretch>
        </p:blipFill>
        <p:spPr>
          <a:xfrm>
            <a:off x="685799" y="700542"/>
            <a:ext cx="5410201" cy="5700513"/>
          </a:xfrm>
          <a:prstGeom prst="rect">
            <a:avLst/>
          </a:prstGeom>
        </p:spPr>
      </p:pic>
    </p:spTree>
    <p:extLst>
      <p:ext uri="{BB962C8B-B14F-4D97-AF65-F5344CB8AC3E}">
        <p14:creationId xmlns:p14="http://schemas.microsoft.com/office/powerpoint/2010/main" val="39395420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04AF0-966E-9A37-CEC8-5C88D0EFA8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6FE6F8-DCD0-ABFE-1629-8321DB805CD3}"/>
              </a:ext>
            </a:extLst>
          </p:cNvPr>
          <p:cNvSpPr>
            <a:spLocks noGrp="1"/>
          </p:cNvSpPr>
          <p:nvPr>
            <p:ph type="title"/>
          </p:nvPr>
        </p:nvSpPr>
        <p:spPr>
          <a:xfrm>
            <a:off x="2895600" y="456945"/>
            <a:ext cx="8610600" cy="1293028"/>
          </a:xfrm>
        </p:spPr>
        <p:txBody>
          <a:bodyPr>
            <a:normAutofit/>
          </a:bodyPr>
          <a:lstStyle/>
          <a:p>
            <a:r>
              <a:rPr lang="en-US" sz="4400" b="1" dirty="0"/>
              <a:t>Exodus 12:21-22</a:t>
            </a:r>
          </a:p>
        </p:txBody>
      </p:sp>
      <p:sp>
        <p:nvSpPr>
          <p:cNvPr id="4" name="Content Placeholder 3">
            <a:extLst>
              <a:ext uri="{FF2B5EF4-FFF2-40B4-BE49-F238E27FC236}">
                <a16:creationId xmlns:a16="http://schemas.microsoft.com/office/drawing/2014/main" id="{E776341F-1640-7D72-8910-09B7205593E6}"/>
              </a:ext>
            </a:extLst>
          </p:cNvPr>
          <p:cNvSpPr>
            <a:spLocks noGrp="1"/>
          </p:cNvSpPr>
          <p:nvPr>
            <p:ph sz="half" idx="2"/>
          </p:nvPr>
        </p:nvSpPr>
        <p:spPr>
          <a:xfrm>
            <a:off x="6186948" y="1451430"/>
            <a:ext cx="5334000" cy="5123542"/>
          </a:xfrm>
        </p:spPr>
        <p:txBody>
          <a:bodyPr>
            <a:normAutofit fontScale="92500" lnSpcReduction="10000"/>
          </a:bodyPr>
          <a:lstStyle/>
          <a:p>
            <a:pPr marL="0" indent="0">
              <a:buNone/>
            </a:pPr>
            <a:r>
              <a:rPr lang="en-US" sz="4000" b="1" baseline="30000" dirty="0"/>
              <a:t>22 </a:t>
            </a:r>
            <a:r>
              <a:rPr lang="en-US" sz="4000" dirty="0"/>
              <a:t>And ye shall take a bunch of hyssop, and dip it in the blood that is in the bason, and strike the lintel and the two side posts with the blood that is in the bason; and none of you shall go out at the door of his house until the morning.</a:t>
            </a:r>
            <a:endParaRPr lang="en-US" sz="400000" dirty="0"/>
          </a:p>
        </p:txBody>
      </p:sp>
      <p:pic>
        <p:nvPicPr>
          <p:cNvPr id="7" name="Content Placeholder 6" descr="Mark This Date | If I Walked With Jesus">
            <a:extLst>
              <a:ext uri="{FF2B5EF4-FFF2-40B4-BE49-F238E27FC236}">
                <a16:creationId xmlns:a16="http://schemas.microsoft.com/office/drawing/2014/main" id="{4D18703C-BED0-2E7D-7D00-763D34FF7C46}"/>
              </a:ext>
            </a:extLst>
          </p:cNvPr>
          <p:cNvPicPr>
            <a:picLocks noGrp="1" noChangeAspect="1"/>
          </p:cNvPicPr>
          <p:nvPr>
            <p:ph sz="half" idx="1"/>
          </p:nvPr>
        </p:nvPicPr>
        <p:blipFill>
          <a:blip r:embed="rId2"/>
          <a:srcRect l="30826" r="17141"/>
          <a:stretch>
            <a:fillRect/>
          </a:stretch>
        </p:blipFill>
        <p:spPr>
          <a:xfrm>
            <a:off x="685800" y="734786"/>
            <a:ext cx="5319253" cy="5840186"/>
          </a:xfrm>
          <a:prstGeom prst="rect">
            <a:avLst/>
          </a:prstGeom>
        </p:spPr>
      </p:pic>
    </p:spTree>
    <p:extLst>
      <p:ext uri="{BB962C8B-B14F-4D97-AF65-F5344CB8AC3E}">
        <p14:creationId xmlns:p14="http://schemas.microsoft.com/office/powerpoint/2010/main" val="11913690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30B367-9B1B-F814-3A5D-7FD1B3F88D3B}"/>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633542-621E-A47C-6D46-7723B6599C81}"/>
              </a:ext>
            </a:extLst>
          </p:cNvPr>
          <p:cNvSpPr>
            <a:spLocks noGrp="1"/>
          </p:cNvSpPr>
          <p:nvPr>
            <p:ph sz="half" idx="1"/>
          </p:nvPr>
        </p:nvSpPr>
        <p:spPr>
          <a:xfrm>
            <a:off x="685800" y="1416937"/>
            <a:ext cx="4754880" cy="3907231"/>
          </a:xfrm>
        </p:spPr>
        <p:txBody>
          <a:bodyPr>
            <a:normAutofit/>
          </a:bodyPr>
          <a:lstStyle/>
          <a:p>
            <a:pPr marL="0" lvl="0" indent="0">
              <a:buNone/>
            </a:pPr>
            <a:r>
              <a:rPr lang="en-US" sz="6600" dirty="0"/>
              <a:t>8. Why were they to do this?</a:t>
            </a:r>
          </a:p>
        </p:txBody>
      </p:sp>
      <p:sp>
        <p:nvSpPr>
          <p:cNvPr id="7" name="Title 1">
            <a:extLst>
              <a:ext uri="{FF2B5EF4-FFF2-40B4-BE49-F238E27FC236}">
                <a16:creationId xmlns:a16="http://schemas.microsoft.com/office/drawing/2014/main" id="{CA244087-A8B9-449B-CA86-9E78917D52EE}"/>
              </a:ext>
            </a:extLst>
          </p:cNvPr>
          <p:cNvSpPr>
            <a:spLocks noGrp="1"/>
          </p:cNvSpPr>
          <p:nvPr>
            <p:ph type="title"/>
          </p:nvPr>
        </p:nvSpPr>
        <p:spPr>
          <a:xfrm>
            <a:off x="685800" y="4637314"/>
            <a:ext cx="5131676" cy="1208315"/>
          </a:xfrm>
        </p:spPr>
        <p:txBody>
          <a:bodyPr/>
          <a:lstStyle/>
          <a:p>
            <a:pPr algn="l"/>
            <a:r>
              <a:rPr lang="en-US" i="1" dirty="0"/>
              <a:t>Exodus 12:13, 23</a:t>
            </a:r>
          </a:p>
        </p:txBody>
      </p:sp>
      <p:pic>
        <p:nvPicPr>
          <p:cNvPr id="5" name="Content Placeholder 4" descr="How to Talk to Kids About the Darker Side of the Passover Story – Kveller">
            <a:extLst>
              <a:ext uri="{FF2B5EF4-FFF2-40B4-BE49-F238E27FC236}">
                <a16:creationId xmlns:a16="http://schemas.microsoft.com/office/drawing/2014/main" id="{0FC5A28D-CEE1-41B4-4AE3-C019583E92D9}"/>
              </a:ext>
            </a:extLst>
          </p:cNvPr>
          <p:cNvPicPr>
            <a:picLocks noGrp="1" noChangeAspect="1"/>
          </p:cNvPicPr>
          <p:nvPr>
            <p:ph sz="half" idx="2"/>
          </p:nvPr>
        </p:nvPicPr>
        <p:blipFill>
          <a:blip r:embed="rId2"/>
          <a:srcRect l="29364" t="-242" r="8904" b="242"/>
          <a:stretch>
            <a:fillRect/>
          </a:stretch>
        </p:blipFill>
        <p:spPr>
          <a:xfrm>
            <a:off x="6751320" y="849086"/>
            <a:ext cx="4754880" cy="5134995"/>
          </a:xfrm>
          <a:prstGeom prst="rect">
            <a:avLst/>
          </a:prstGeom>
        </p:spPr>
      </p:pic>
    </p:spTree>
    <p:extLst>
      <p:ext uri="{BB962C8B-B14F-4D97-AF65-F5344CB8AC3E}">
        <p14:creationId xmlns:p14="http://schemas.microsoft.com/office/powerpoint/2010/main" val="26082088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830F8-5999-5510-1C4C-5C3DF73725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B9D9E8-4EBE-B845-8FC1-8AE94977A9DB}"/>
              </a:ext>
            </a:extLst>
          </p:cNvPr>
          <p:cNvSpPr>
            <a:spLocks noGrp="1"/>
          </p:cNvSpPr>
          <p:nvPr>
            <p:ph type="title"/>
          </p:nvPr>
        </p:nvSpPr>
        <p:spPr>
          <a:xfrm>
            <a:off x="2895600" y="456945"/>
            <a:ext cx="8610600" cy="1293028"/>
          </a:xfrm>
        </p:spPr>
        <p:txBody>
          <a:bodyPr>
            <a:normAutofit/>
          </a:bodyPr>
          <a:lstStyle/>
          <a:p>
            <a:r>
              <a:rPr lang="en-US" sz="4400" b="1" dirty="0"/>
              <a:t>Exodus 12:13, 23</a:t>
            </a:r>
          </a:p>
        </p:txBody>
      </p:sp>
      <p:sp>
        <p:nvSpPr>
          <p:cNvPr id="4" name="Content Placeholder 3">
            <a:extLst>
              <a:ext uri="{FF2B5EF4-FFF2-40B4-BE49-F238E27FC236}">
                <a16:creationId xmlns:a16="http://schemas.microsoft.com/office/drawing/2014/main" id="{DD9DA69C-12E1-E525-846A-0B86E6D50B0A}"/>
              </a:ext>
            </a:extLst>
          </p:cNvPr>
          <p:cNvSpPr>
            <a:spLocks noGrp="1"/>
          </p:cNvSpPr>
          <p:nvPr>
            <p:ph sz="half" idx="2"/>
          </p:nvPr>
        </p:nvSpPr>
        <p:spPr>
          <a:xfrm>
            <a:off x="6186948" y="1451430"/>
            <a:ext cx="5334000" cy="5123542"/>
          </a:xfrm>
        </p:spPr>
        <p:txBody>
          <a:bodyPr>
            <a:normAutofit/>
          </a:bodyPr>
          <a:lstStyle/>
          <a:p>
            <a:pPr marL="0" indent="0">
              <a:buNone/>
            </a:pPr>
            <a:r>
              <a:rPr lang="en-US" sz="3600" b="1" baseline="30000" dirty="0"/>
              <a:t>13 </a:t>
            </a:r>
            <a:r>
              <a:rPr lang="en-US" sz="3600" dirty="0"/>
              <a:t>And the blood shall be to you for a token upon the houses where ye are: and when I see the blood, I will pass over you, and the plague shall not be upon you to destroy you, when I smite the land of Egypt.</a:t>
            </a:r>
            <a:endParaRPr lang="en-US" sz="400000" dirty="0"/>
          </a:p>
        </p:txBody>
      </p:sp>
      <p:pic>
        <p:nvPicPr>
          <p:cNvPr id="6" name="Content Placeholder 5" descr="The Angel of Death and the First Passover | Art for Proper 18A – Hear what  the Spirit is saying">
            <a:extLst>
              <a:ext uri="{FF2B5EF4-FFF2-40B4-BE49-F238E27FC236}">
                <a16:creationId xmlns:a16="http://schemas.microsoft.com/office/drawing/2014/main" id="{7A8C9AF9-EEBD-B3BD-A1EC-CDE614274213}"/>
              </a:ext>
            </a:extLst>
          </p:cNvPr>
          <p:cNvPicPr>
            <a:picLocks noGrp="1" noChangeAspect="1"/>
          </p:cNvPicPr>
          <p:nvPr>
            <p:ph sz="half" idx="1"/>
          </p:nvPr>
        </p:nvPicPr>
        <p:blipFill>
          <a:blip r:embed="rId2"/>
          <a:srcRect l="26177" r="13383"/>
          <a:stretch>
            <a:fillRect/>
          </a:stretch>
        </p:blipFill>
        <p:spPr>
          <a:xfrm>
            <a:off x="489856" y="893678"/>
            <a:ext cx="5334000" cy="5681294"/>
          </a:xfrm>
          <a:prstGeom prst="rect">
            <a:avLst/>
          </a:prstGeom>
        </p:spPr>
      </p:pic>
    </p:spTree>
    <p:extLst>
      <p:ext uri="{BB962C8B-B14F-4D97-AF65-F5344CB8AC3E}">
        <p14:creationId xmlns:p14="http://schemas.microsoft.com/office/powerpoint/2010/main" val="39743182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EEA0E0-0887-2772-D912-AB41CA0B9564}"/>
              </a:ext>
            </a:extLst>
          </p:cNvPr>
          <p:cNvSpPr>
            <a:spLocks noGrp="1"/>
          </p:cNvSpPr>
          <p:nvPr>
            <p:ph sz="half" idx="1"/>
          </p:nvPr>
        </p:nvSpPr>
        <p:spPr>
          <a:xfrm>
            <a:off x="685800" y="1416937"/>
            <a:ext cx="5334000" cy="4874504"/>
          </a:xfrm>
        </p:spPr>
        <p:txBody>
          <a:bodyPr>
            <a:normAutofit lnSpcReduction="10000"/>
          </a:bodyPr>
          <a:lstStyle/>
          <a:p>
            <a:pPr marL="0" lvl="0" indent="0">
              <a:buNone/>
            </a:pPr>
            <a:r>
              <a:rPr lang="en-US" sz="4800" dirty="0"/>
              <a:t>1.  Tell, in their order, what plagues were brought upon the land of Egypt because Pharaoh would not let Israel go? </a:t>
            </a:r>
          </a:p>
        </p:txBody>
      </p:sp>
      <p:pic>
        <p:nvPicPr>
          <p:cNvPr id="9" name="Content Placeholder 8" descr="102,322 The Ten Plagues Of Egypt Royalty-Free Images, Stock Photos &amp;  Pictures | Shutterstock">
            <a:extLst>
              <a:ext uri="{FF2B5EF4-FFF2-40B4-BE49-F238E27FC236}">
                <a16:creationId xmlns:a16="http://schemas.microsoft.com/office/drawing/2014/main" id="{AE47D02C-2DE8-5D22-8CFA-D4794E667E49}"/>
              </a:ext>
            </a:extLst>
          </p:cNvPr>
          <p:cNvPicPr>
            <a:picLocks noGrp="1" noChangeAspect="1"/>
          </p:cNvPicPr>
          <p:nvPr>
            <p:ph sz="half" idx="2"/>
          </p:nvPr>
        </p:nvPicPr>
        <p:blipFill>
          <a:blip r:embed="rId2"/>
          <a:srcRect l="13198" t="4157" r="20272" b="8293"/>
          <a:stretch>
            <a:fillRect/>
          </a:stretch>
        </p:blipFill>
        <p:spPr>
          <a:xfrm>
            <a:off x="6095999" y="526375"/>
            <a:ext cx="5536325" cy="5543349"/>
          </a:xfrm>
          <a:prstGeom prst="rect">
            <a:avLst/>
          </a:prstGeom>
        </p:spPr>
      </p:pic>
    </p:spTree>
    <p:extLst>
      <p:ext uri="{BB962C8B-B14F-4D97-AF65-F5344CB8AC3E}">
        <p14:creationId xmlns:p14="http://schemas.microsoft.com/office/powerpoint/2010/main" val="34614915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F7775-EF30-CC7D-122B-E41970114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BCC73A-2B90-BE4E-F22C-30FB12D91CB9}"/>
              </a:ext>
            </a:extLst>
          </p:cNvPr>
          <p:cNvSpPr>
            <a:spLocks noGrp="1"/>
          </p:cNvSpPr>
          <p:nvPr>
            <p:ph type="title"/>
          </p:nvPr>
        </p:nvSpPr>
        <p:spPr>
          <a:xfrm>
            <a:off x="2895600" y="456945"/>
            <a:ext cx="8610600" cy="1293028"/>
          </a:xfrm>
        </p:spPr>
        <p:txBody>
          <a:bodyPr>
            <a:normAutofit/>
          </a:bodyPr>
          <a:lstStyle/>
          <a:p>
            <a:r>
              <a:rPr lang="en-US" sz="4400" b="1" dirty="0"/>
              <a:t>Exodus 12:13, 23</a:t>
            </a:r>
          </a:p>
        </p:txBody>
      </p:sp>
      <p:sp>
        <p:nvSpPr>
          <p:cNvPr id="4" name="Content Placeholder 3">
            <a:extLst>
              <a:ext uri="{FF2B5EF4-FFF2-40B4-BE49-F238E27FC236}">
                <a16:creationId xmlns:a16="http://schemas.microsoft.com/office/drawing/2014/main" id="{9EFFF361-F019-AF95-9FBD-EE23CC3EDB39}"/>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3600" b="1" baseline="30000" dirty="0"/>
              <a:t>23 </a:t>
            </a:r>
            <a:r>
              <a:rPr lang="en-US" sz="3600" dirty="0"/>
              <a:t>For the </a:t>
            </a:r>
            <a:r>
              <a:rPr lang="en-US" sz="3600" cap="small" dirty="0"/>
              <a:t>Lord</a:t>
            </a:r>
            <a:r>
              <a:rPr lang="en-US" sz="3600" dirty="0"/>
              <a:t> will pass through to smite the Egyptians; and when he </a:t>
            </a:r>
            <a:r>
              <a:rPr lang="en-US" sz="3600" dirty="0" err="1"/>
              <a:t>seeth</a:t>
            </a:r>
            <a:r>
              <a:rPr lang="en-US" sz="3600" dirty="0"/>
              <a:t> the blood upon the lintel, and on the two side posts, the </a:t>
            </a:r>
            <a:r>
              <a:rPr lang="en-US" sz="3600" cap="small" dirty="0"/>
              <a:t>Lord</a:t>
            </a:r>
            <a:r>
              <a:rPr lang="en-US" sz="3600" dirty="0"/>
              <a:t> will pass over the door, and will not suffer the destroyer to come in unto your houses to smite you.</a:t>
            </a:r>
            <a:endParaRPr lang="en-US" sz="400000" dirty="0"/>
          </a:p>
        </p:txBody>
      </p:sp>
      <p:pic>
        <p:nvPicPr>
          <p:cNvPr id="7" name="Content Placeholder 6" descr="Doors of the Bible, Part Three, The Passover Door | Mirror Neurons">
            <a:extLst>
              <a:ext uri="{FF2B5EF4-FFF2-40B4-BE49-F238E27FC236}">
                <a16:creationId xmlns:a16="http://schemas.microsoft.com/office/drawing/2014/main" id="{5B1D582E-2A42-73A3-8EF3-0C7AF63FE2ED}"/>
              </a:ext>
            </a:extLst>
          </p:cNvPr>
          <p:cNvPicPr>
            <a:picLocks noGrp="1" noChangeAspect="1"/>
          </p:cNvPicPr>
          <p:nvPr>
            <p:ph sz="half" idx="1"/>
          </p:nvPr>
        </p:nvPicPr>
        <p:blipFill>
          <a:blip r:embed="rId2"/>
          <a:srcRect l="20625" r="12186"/>
          <a:stretch>
            <a:fillRect/>
          </a:stretch>
        </p:blipFill>
        <p:spPr>
          <a:xfrm>
            <a:off x="685799" y="834487"/>
            <a:ext cx="5319254" cy="5566568"/>
          </a:xfrm>
          <a:prstGeom prst="rect">
            <a:avLst/>
          </a:prstGeom>
        </p:spPr>
      </p:pic>
    </p:spTree>
    <p:extLst>
      <p:ext uri="{BB962C8B-B14F-4D97-AF65-F5344CB8AC3E}">
        <p14:creationId xmlns:p14="http://schemas.microsoft.com/office/powerpoint/2010/main" val="19316023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FA6D6-BAC4-5823-C422-69C407A685F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6551E53-3122-256C-20C7-A3A208E782AA}"/>
              </a:ext>
            </a:extLst>
          </p:cNvPr>
          <p:cNvSpPr>
            <a:spLocks noGrp="1"/>
          </p:cNvSpPr>
          <p:nvPr>
            <p:ph sz="half" idx="1"/>
          </p:nvPr>
        </p:nvSpPr>
        <p:spPr>
          <a:xfrm>
            <a:off x="685800" y="1300043"/>
            <a:ext cx="4754880" cy="4024125"/>
          </a:xfrm>
        </p:spPr>
        <p:txBody>
          <a:bodyPr>
            <a:normAutofit/>
          </a:bodyPr>
          <a:lstStyle/>
          <a:p>
            <a:pPr marL="0" lvl="0" indent="0">
              <a:buNone/>
            </a:pPr>
            <a:r>
              <a:rPr lang="en-US" sz="6600" dirty="0"/>
              <a:t>9.  What did this simple act indicate?</a:t>
            </a:r>
            <a:endParaRPr lang="en-US" sz="28700" dirty="0"/>
          </a:p>
        </p:txBody>
      </p:sp>
      <p:sp>
        <p:nvSpPr>
          <p:cNvPr id="7" name="Title 1">
            <a:extLst>
              <a:ext uri="{FF2B5EF4-FFF2-40B4-BE49-F238E27FC236}">
                <a16:creationId xmlns:a16="http://schemas.microsoft.com/office/drawing/2014/main" id="{0CF3B7C5-EEFD-3E38-D433-2BB7159BE073}"/>
              </a:ext>
            </a:extLst>
          </p:cNvPr>
          <p:cNvSpPr>
            <a:spLocks noGrp="1"/>
          </p:cNvSpPr>
          <p:nvPr>
            <p:ph type="title"/>
          </p:nvPr>
        </p:nvSpPr>
        <p:spPr>
          <a:xfrm>
            <a:off x="685800" y="5176156"/>
            <a:ext cx="5131676" cy="1208315"/>
          </a:xfrm>
        </p:spPr>
        <p:txBody>
          <a:bodyPr/>
          <a:lstStyle/>
          <a:p>
            <a:pPr lvl="0"/>
            <a:r>
              <a:rPr lang="en-US" b="1" dirty="0"/>
              <a:t>Answer:</a:t>
            </a:r>
            <a:r>
              <a:rPr lang="en-US" dirty="0"/>
              <a:t>  </a:t>
            </a:r>
            <a:br>
              <a:rPr lang="en-US" dirty="0"/>
            </a:br>
            <a:r>
              <a:rPr lang="en-US" i="1" dirty="0"/>
              <a:t>Faith in God.  </a:t>
            </a:r>
            <a:endParaRPr lang="en-US" dirty="0"/>
          </a:p>
        </p:txBody>
      </p:sp>
      <p:pic>
        <p:nvPicPr>
          <p:cNvPr id="6" name="Content Placeholder 5" descr="Passover 1 – The Passover and the Feast of Unleavened Bread in the Old  Testament – in the Wilderness, under Josiah and Hezekiah – A Day of Small  Things">
            <a:extLst>
              <a:ext uri="{FF2B5EF4-FFF2-40B4-BE49-F238E27FC236}">
                <a16:creationId xmlns:a16="http://schemas.microsoft.com/office/drawing/2014/main" id="{B4146875-C4B1-D09D-8D96-EC5167CE1582}"/>
              </a:ext>
            </a:extLst>
          </p:cNvPr>
          <p:cNvPicPr>
            <a:picLocks noGrp="1" noChangeAspect="1"/>
          </p:cNvPicPr>
          <p:nvPr>
            <p:ph sz="half" idx="2"/>
          </p:nvPr>
        </p:nvPicPr>
        <p:blipFill>
          <a:blip r:embed="rId2"/>
          <a:srcRect t="3998" b="22272"/>
          <a:stretch>
            <a:fillRect/>
          </a:stretch>
        </p:blipFill>
        <p:spPr>
          <a:xfrm>
            <a:off x="6571048" y="451483"/>
            <a:ext cx="4935152" cy="5721243"/>
          </a:xfrm>
          <a:prstGeom prst="rect">
            <a:avLst/>
          </a:prstGeom>
        </p:spPr>
      </p:pic>
    </p:spTree>
    <p:extLst>
      <p:ext uri="{BB962C8B-B14F-4D97-AF65-F5344CB8AC3E}">
        <p14:creationId xmlns:p14="http://schemas.microsoft.com/office/powerpoint/2010/main" val="33295534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05782-0185-F305-7CF2-E2F4E1DE759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4643E4-CAC4-A224-DFE9-93298A3E01CA}"/>
              </a:ext>
            </a:extLst>
          </p:cNvPr>
          <p:cNvSpPr>
            <a:spLocks noGrp="1"/>
          </p:cNvSpPr>
          <p:nvPr>
            <p:ph sz="half" idx="1"/>
          </p:nvPr>
        </p:nvSpPr>
        <p:spPr>
          <a:xfrm>
            <a:off x="685800" y="1416937"/>
            <a:ext cx="4754880" cy="3907231"/>
          </a:xfrm>
        </p:spPr>
        <p:txBody>
          <a:bodyPr>
            <a:normAutofit/>
          </a:bodyPr>
          <a:lstStyle/>
          <a:p>
            <a:pPr marL="0" lvl="0" indent="0">
              <a:buNone/>
            </a:pPr>
            <a:r>
              <a:rPr lang="en-US" sz="6600" dirty="0"/>
              <a:t>10. What took place at midnight?</a:t>
            </a:r>
            <a:endParaRPr lang="en-US" sz="28700" dirty="0"/>
          </a:p>
        </p:txBody>
      </p:sp>
      <p:sp>
        <p:nvSpPr>
          <p:cNvPr id="7" name="Title 1">
            <a:extLst>
              <a:ext uri="{FF2B5EF4-FFF2-40B4-BE49-F238E27FC236}">
                <a16:creationId xmlns:a16="http://schemas.microsoft.com/office/drawing/2014/main" id="{C69B8870-6606-1913-4EB8-E991052EF84D}"/>
              </a:ext>
            </a:extLst>
          </p:cNvPr>
          <p:cNvSpPr>
            <a:spLocks noGrp="1"/>
          </p:cNvSpPr>
          <p:nvPr>
            <p:ph type="title"/>
          </p:nvPr>
        </p:nvSpPr>
        <p:spPr>
          <a:xfrm>
            <a:off x="685800" y="5143500"/>
            <a:ext cx="5131676" cy="1208315"/>
          </a:xfrm>
        </p:spPr>
        <p:txBody>
          <a:bodyPr/>
          <a:lstStyle/>
          <a:p>
            <a:pPr algn="l"/>
            <a:r>
              <a:rPr lang="en-US" i="1" dirty="0"/>
              <a:t>Exodus 12:29, 30</a:t>
            </a:r>
          </a:p>
        </p:txBody>
      </p:sp>
      <p:pic>
        <p:nvPicPr>
          <p:cNvPr id="6" name="Content Placeholder 5" descr="The Midnight Mystery - Chabad.org">
            <a:extLst>
              <a:ext uri="{FF2B5EF4-FFF2-40B4-BE49-F238E27FC236}">
                <a16:creationId xmlns:a16="http://schemas.microsoft.com/office/drawing/2014/main" id="{B21F138F-F49D-FF89-E0A0-272A7CC04F98}"/>
              </a:ext>
            </a:extLst>
          </p:cNvPr>
          <p:cNvPicPr>
            <a:picLocks noGrp="1" noChangeAspect="1"/>
          </p:cNvPicPr>
          <p:nvPr>
            <p:ph sz="half" idx="2"/>
          </p:nvPr>
        </p:nvPicPr>
        <p:blipFill>
          <a:blip r:embed="rId2"/>
          <a:srcRect l="11052" r="48703"/>
          <a:stretch>
            <a:fillRect/>
          </a:stretch>
        </p:blipFill>
        <p:spPr>
          <a:xfrm>
            <a:off x="5600699" y="636814"/>
            <a:ext cx="6102087" cy="5715001"/>
          </a:xfrm>
          <a:prstGeom prst="rect">
            <a:avLst/>
          </a:prstGeom>
        </p:spPr>
      </p:pic>
    </p:spTree>
    <p:extLst>
      <p:ext uri="{BB962C8B-B14F-4D97-AF65-F5344CB8AC3E}">
        <p14:creationId xmlns:p14="http://schemas.microsoft.com/office/powerpoint/2010/main" val="37753883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C1FC8-48CC-3C6B-DF0D-4FAAF54B60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7FF63-ED41-ED1D-A187-A312A95B2B39}"/>
              </a:ext>
            </a:extLst>
          </p:cNvPr>
          <p:cNvSpPr>
            <a:spLocks noGrp="1"/>
          </p:cNvSpPr>
          <p:nvPr>
            <p:ph type="title"/>
          </p:nvPr>
        </p:nvSpPr>
        <p:spPr>
          <a:xfrm>
            <a:off x="2895600" y="456945"/>
            <a:ext cx="8610600" cy="1293028"/>
          </a:xfrm>
        </p:spPr>
        <p:txBody>
          <a:bodyPr>
            <a:normAutofit/>
          </a:bodyPr>
          <a:lstStyle/>
          <a:p>
            <a:r>
              <a:rPr lang="en-US" sz="4400" b="1" dirty="0"/>
              <a:t>Exodus 12:29, 30</a:t>
            </a:r>
          </a:p>
        </p:txBody>
      </p:sp>
      <p:sp>
        <p:nvSpPr>
          <p:cNvPr id="4" name="Content Placeholder 3">
            <a:extLst>
              <a:ext uri="{FF2B5EF4-FFF2-40B4-BE49-F238E27FC236}">
                <a16:creationId xmlns:a16="http://schemas.microsoft.com/office/drawing/2014/main" id="{CD957141-EE5F-51E9-3836-B5370AE46105}"/>
              </a:ext>
            </a:extLst>
          </p:cNvPr>
          <p:cNvSpPr>
            <a:spLocks noGrp="1"/>
          </p:cNvSpPr>
          <p:nvPr>
            <p:ph sz="half" idx="2"/>
          </p:nvPr>
        </p:nvSpPr>
        <p:spPr>
          <a:xfrm>
            <a:off x="6186948" y="1451430"/>
            <a:ext cx="5334000" cy="5123542"/>
          </a:xfrm>
        </p:spPr>
        <p:txBody>
          <a:bodyPr>
            <a:normAutofit fontScale="92500" lnSpcReduction="20000"/>
          </a:bodyPr>
          <a:lstStyle/>
          <a:p>
            <a:pPr marL="0" indent="0">
              <a:buNone/>
            </a:pPr>
            <a:r>
              <a:rPr lang="en-US" sz="4000" b="1" baseline="30000" dirty="0"/>
              <a:t>29 </a:t>
            </a:r>
            <a:r>
              <a:rPr lang="en-US" sz="4000" dirty="0"/>
              <a:t>And it came to pass, that at midnight the </a:t>
            </a:r>
            <a:r>
              <a:rPr lang="en-US" sz="4000" cap="small" dirty="0"/>
              <a:t>Lord</a:t>
            </a:r>
            <a:r>
              <a:rPr lang="en-US" sz="4000" dirty="0"/>
              <a:t> smote all the firstborn in the land of Egypt, from the firstborn of Pharaoh that sat on his throne unto the firstborn of the captive that was in the dungeon; and all the firstborn of cattle.</a:t>
            </a:r>
            <a:endParaRPr lang="en-US" sz="400000" dirty="0"/>
          </a:p>
        </p:txBody>
      </p:sp>
      <p:pic>
        <p:nvPicPr>
          <p:cNvPr id="6" name="Content Placeholder 5" descr="The Tenth Plague - BiblicalAllusions.org">
            <a:extLst>
              <a:ext uri="{FF2B5EF4-FFF2-40B4-BE49-F238E27FC236}">
                <a16:creationId xmlns:a16="http://schemas.microsoft.com/office/drawing/2014/main" id="{6F7E2EB4-EE6D-FA51-0D5F-707FD415AF06}"/>
              </a:ext>
            </a:extLst>
          </p:cNvPr>
          <p:cNvPicPr>
            <a:picLocks noGrp="1" noChangeAspect="1"/>
          </p:cNvPicPr>
          <p:nvPr>
            <p:ph sz="half" idx="1"/>
          </p:nvPr>
        </p:nvPicPr>
        <p:blipFill>
          <a:blip r:embed="rId2"/>
          <a:srcRect l="25181" t="1025" r="3115" b="-1025"/>
          <a:stretch>
            <a:fillRect/>
          </a:stretch>
        </p:blipFill>
        <p:spPr>
          <a:xfrm>
            <a:off x="313457" y="701933"/>
            <a:ext cx="5691596" cy="5454133"/>
          </a:xfrm>
          <a:prstGeom prst="rect">
            <a:avLst/>
          </a:prstGeom>
        </p:spPr>
      </p:pic>
    </p:spTree>
    <p:extLst>
      <p:ext uri="{BB962C8B-B14F-4D97-AF65-F5344CB8AC3E}">
        <p14:creationId xmlns:p14="http://schemas.microsoft.com/office/powerpoint/2010/main" val="2706106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0813C-7A10-30FB-A88F-6AE9B7F566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890D27-783B-63CD-96C1-A221F3222418}"/>
              </a:ext>
            </a:extLst>
          </p:cNvPr>
          <p:cNvSpPr>
            <a:spLocks noGrp="1"/>
          </p:cNvSpPr>
          <p:nvPr>
            <p:ph type="title"/>
          </p:nvPr>
        </p:nvSpPr>
        <p:spPr>
          <a:xfrm>
            <a:off x="2895600" y="456945"/>
            <a:ext cx="8610600" cy="1293028"/>
          </a:xfrm>
        </p:spPr>
        <p:txBody>
          <a:bodyPr>
            <a:normAutofit/>
          </a:bodyPr>
          <a:lstStyle/>
          <a:p>
            <a:r>
              <a:rPr lang="en-US" sz="4400" b="1" dirty="0"/>
              <a:t>Exodus 12:29, 30</a:t>
            </a:r>
          </a:p>
        </p:txBody>
      </p:sp>
      <p:sp>
        <p:nvSpPr>
          <p:cNvPr id="4" name="Content Placeholder 3">
            <a:extLst>
              <a:ext uri="{FF2B5EF4-FFF2-40B4-BE49-F238E27FC236}">
                <a16:creationId xmlns:a16="http://schemas.microsoft.com/office/drawing/2014/main" id="{CAE91562-059B-0549-EA60-E7AD84D6B42B}"/>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000" b="1" baseline="30000" dirty="0"/>
              <a:t>30 </a:t>
            </a:r>
            <a:r>
              <a:rPr lang="en-US" sz="4000" dirty="0"/>
              <a:t>And Pharaoh rose up in the night, he, and all his servants, and all the Egyptians; and there was a great cry in Egypt; for there was not a house where there was not one dead.</a:t>
            </a:r>
            <a:endParaRPr lang="en-US" sz="400000" dirty="0"/>
          </a:p>
        </p:txBody>
      </p:sp>
      <p:pic>
        <p:nvPicPr>
          <p:cNvPr id="7" name="Content Placeholder 6" descr="The Tenth Plague: Death of Firstborn – Royalty-Free Vector | VectorStock">
            <a:extLst>
              <a:ext uri="{FF2B5EF4-FFF2-40B4-BE49-F238E27FC236}">
                <a16:creationId xmlns:a16="http://schemas.microsoft.com/office/drawing/2014/main" id="{511BFDD9-8339-315D-CE58-7CADA0453763}"/>
              </a:ext>
            </a:extLst>
          </p:cNvPr>
          <p:cNvPicPr>
            <a:picLocks noGrp="1" noChangeAspect="1"/>
          </p:cNvPicPr>
          <p:nvPr>
            <p:ph sz="half" idx="1"/>
          </p:nvPr>
        </p:nvPicPr>
        <p:blipFill>
          <a:blip r:embed="rId2"/>
          <a:srcRect l="34909" t="1700" r="3975" b="9971"/>
          <a:stretch>
            <a:fillRect/>
          </a:stretch>
        </p:blipFill>
        <p:spPr>
          <a:xfrm>
            <a:off x="506730" y="570101"/>
            <a:ext cx="5162550" cy="5880412"/>
          </a:xfrm>
          <a:prstGeom prst="rect">
            <a:avLst/>
          </a:prstGeom>
        </p:spPr>
      </p:pic>
    </p:spTree>
    <p:extLst>
      <p:ext uri="{BB962C8B-B14F-4D97-AF65-F5344CB8AC3E}">
        <p14:creationId xmlns:p14="http://schemas.microsoft.com/office/powerpoint/2010/main" val="12390380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D0EFA-BBBB-6E2E-0F23-8FE52525AC4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FC7BB3B-9EB8-036C-185D-19C16CD2C1BB}"/>
              </a:ext>
            </a:extLst>
          </p:cNvPr>
          <p:cNvSpPr>
            <a:spLocks noGrp="1"/>
          </p:cNvSpPr>
          <p:nvPr>
            <p:ph sz="half" idx="1"/>
          </p:nvPr>
        </p:nvSpPr>
        <p:spPr>
          <a:xfrm>
            <a:off x="685800" y="1416937"/>
            <a:ext cx="5131676" cy="4252343"/>
          </a:xfrm>
        </p:spPr>
        <p:txBody>
          <a:bodyPr>
            <a:normAutofit lnSpcReduction="10000"/>
          </a:bodyPr>
          <a:lstStyle/>
          <a:p>
            <a:pPr marL="0" lvl="0" indent="0">
              <a:buNone/>
            </a:pPr>
            <a:r>
              <a:rPr lang="en-US" sz="3600" dirty="0"/>
              <a:t>11. What part of the previous record warrants us in believing that the Egyptians might have availed themselves of the protection afforded the Israelites? </a:t>
            </a:r>
            <a:endParaRPr lang="en-US" sz="59500" dirty="0"/>
          </a:p>
        </p:txBody>
      </p:sp>
      <p:sp>
        <p:nvSpPr>
          <p:cNvPr id="7" name="Title 1">
            <a:extLst>
              <a:ext uri="{FF2B5EF4-FFF2-40B4-BE49-F238E27FC236}">
                <a16:creationId xmlns:a16="http://schemas.microsoft.com/office/drawing/2014/main" id="{56ADD99B-F169-2BC7-D8CD-0A4FF0574046}"/>
              </a:ext>
            </a:extLst>
          </p:cNvPr>
          <p:cNvSpPr>
            <a:spLocks noGrp="1"/>
          </p:cNvSpPr>
          <p:nvPr>
            <p:ph type="title"/>
          </p:nvPr>
        </p:nvSpPr>
        <p:spPr>
          <a:xfrm>
            <a:off x="685800" y="5669280"/>
            <a:ext cx="5131676" cy="682535"/>
          </a:xfrm>
        </p:spPr>
        <p:txBody>
          <a:bodyPr/>
          <a:lstStyle/>
          <a:p>
            <a:pPr algn="l"/>
            <a:r>
              <a:rPr lang="en-US" i="1" dirty="0"/>
              <a:t>Exodus 9:20, 21</a:t>
            </a:r>
          </a:p>
        </p:txBody>
      </p:sp>
      <p:pic>
        <p:nvPicPr>
          <p:cNvPr id="17" name="Content Placeholder 16" descr="God explained that that night He was going to pass through the land to bring judgement. But if He saw blood on the doorposts of a house He would pass over and those inside would be spared. So the Hebrews did as God instructed. – Slide 15">
            <a:extLst>
              <a:ext uri="{FF2B5EF4-FFF2-40B4-BE49-F238E27FC236}">
                <a16:creationId xmlns:a16="http://schemas.microsoft.com/office/drawing/2014/main" id="{6E821255-67B0-9B93-9162-1D79C9794F73}"/>
              </a:ext>
            </a:extLst>
          </p:cNvPr>
          <p:cNvPicPr>
            <a:picLocks noGrp="1" noChangeAspect="1"/>
          </p:cNvPicPr>
          <p:nvPr>
            <p:ph sz="half" idx="2"/>
          </p:nvPr>
        </p:nvPicPr>
        <p:blipFill>
          <a:blip r:embed="rId2"/>
          <a:srcRect l="10703" t="-817" r="19633" b="817"/>
          <a:stretch>
            <a:fillRect/>
          </a:stretch>
        </p:blipFill>
        <p:spPr>
          <a:xfrm>
            <a:off x="6095999" y="506185"/>
            <a:ext cx="5429755" cy="5845630"/>
          </a:xfrm>
          <a:prstGeom prst="rect">
            <a:avLst/>
          </a:prstGeom>
        </p:spPr>
      </p:pic>
    </p:spTree>
    <p:extLst>
      <p:ext uri="{BB962C8B-B14F-4D97-AF65-F5344CB8AC3E}">
        <p14:creationId xmlns:p14="http://schemas.microsoft.com/office/powerpoint/2010/main" val="27053329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FC582-3210-17A6-30D3-5FA99FB94A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3B0A6C-591A-20DA-5C3B-86BF9A126ACB}"/>
              </a:ext>
            </a:extLst>
          </p:cNvPr>
          <p:cNvSpPr>
            <a:spLocks noGrp="1"/>
          </p:cNvSpPr>
          <p:nvPr>
            <p:ph type="title"/>
          </p:nvPr>
        </p:nvSpPr>
        <p:spPr>
          <a:xfrm>
            <a:off x="2895600" y="456945"/>
            <a:ext cx="8610600" cy="1293028"/>
          </a:xfrm>
        </p:spPr>
        <p:txBody>
          <a:bodyPr>
            <a:normAutofit/>
          </a:bodyPr>
          <a:lstStyle/>
          <a:p>
            <a:r>
              <a:rPr lang="en-US" sz="4400" b="1" dirty="0"/>
              <a:t>Exodus 9:20, 21</a:t>
            </a:r>
          </a:p>
        </p:txBody>
      </p:sp>
      <p:sp>
        <p:nvSpPr>
          <p:cNvPr id="4" name="Content Placeholder 3">
            <a:extLst>
              <a:ext uri="{FF2B5EF4-FFF2-40B4-BE49-F238E27FC236}">
                <a16:creationId xmlns:a16="http://schemas.microsoft.com/office/drawing/2014/main" id="{4A5CC1DD-B8DC-2AA6-764F-09A85969ED1B}"/>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800" b="1" baseline="30000" dirty="0"/>
              <a:t>20 </a:t>
            </a:r>
            <a:r>
              <a:rPr lang="en-US" sz="4800" dirty="0"/>
              <a:t>He that feared the word of the </a:t>
            </a:r>
            <a:r>
              <a:rPr lang="en-US" sz="4800" cap="small" dirty="0"/>
              <a:t>Lord</a:t>
            </a:r>
            <a:r>
              <a:rPr lang="en-US" sz="4800" dirty="0"/>
              <a:t> among the servants of Pharaoh made his servants and his cattle flee into the houses:</a:t>
            </a:r>
            <a:endParaRPr lang="en-US" sz="400000" dirty="0"/>
          </a:p>
        </p:txBody>
      </p:sp>
      <p:pic>
        <p:nvPicPr>
          <p:cNvPr id="6" name="Content Placeholder 5" descr="A surprising incident unfolded in Montana when several cows wandered into a  newly built home and remained there for weeks before anyone noticed.🥰🥰  The family was preparing to move from Washington and">
            <a:extLst>
              <a:ext uri="{FF2B5EF4-FFF2-40B4-BE49-F238E27FC236}">
                <a16:creationId xmlns:a16="http://schemas.microsoft.com/office/drawing/2014/main" id="{FE52F4D3-668E-1A52-8013-79522B454642}"/>
              </a:ext>
            </a:extLst>
          </p:cNvPr>
          <p:cNvPicPr>
            <a:picLocks noGrp="1" noChangeAspect="1"/>
          </p:cNvPicPr>
          <p:nvPr>
            <p:ph sz="half" idx="1"/>
          </p:nvPr>
        </p:nvPicPr>
        <p:blipFill>
          <a:blip r:embed="rId2"/>
          <a:srcRect r="13835" b="31242"/>
          <a:stretch>
            <a:fillRect/>
          </a:stretch>
        </p:blipFill>
        <p:spPr>
          <a:xfrm>
            <a:off x="514517" y="755174"/>
            <a:ext cx="5063323" cy="5394166"/>
          </a:xfrm>
          <a:prstGeom prst="rect">
            <a:avLst/>
          </a:prstGeom>
        </p:spPr>
      </p:pic>
    </p:spTree>
    <p:extLst>
      <p:ext uri="{BB962C8B-B14F-4D97-AF65-F5344CB8AC3E}">
        <p14:creationId xmlns:p14="http://schemas.microsoft.com/office/powerpoint/2010/main" val="21562181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78095-C8B9-7C1E-88A0-3A01FDD0D2D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449137A-2BD1-DC13-2CC7-C3DBA1F0E4A0}"/>
              </a:ext>
            </a:extLst>
          </p:cNvPr>
          <p:cNvSpPr>
            <a:spLocks noGrp="1"/>
          </p:cNvSpPr>
          <p:nvPr>
            <p:ph type="title"/>
          </p:nvPr>
        </p:nvSpPr>
        <p:spPr>
          <a:xfrm>
            <a:off x="2895600" y="456945"/>
            <a:ext cx="8610600" cy="1293028"/>
          </a:xfrm>
        </p:spPr>
        <p:txBody>
          <a:bodyPr>
            <a:normAutofit/>
          </a:bodyPr>
          <a:lstStyle/>
          <a:p>
            <a:r>
              <a:rPr lang="en-US" sz="4400" b="1" dirty="0"/>
              <a:t>Exodus 9:20, 21</a:t>
            </a:r>
          </a:p>
        </p:txBody>
      </p:sp>
      <p:sp>
        <p:nvSpPr>
          <p:cNvPr id="4" name="Content Placeholder 3">
            <a:extLst>
              <a:ext uri="{FF2B5EF4-FFF2-40B4-BE49-F238E27FC236}">
                <a16:creationId xmlns:a16="http://schemas.microsoft.com/office/drawing/2014/main" id="{E2F7D704-8AE8-20A9-CEB7-716D395D4AF1}"/>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5400" b="1" baseline="30000" dirty="0"/>
              <a:t>21 </a:t>
            </a:r>
            <a:r>
              <a:rPr lang="en-US" sz="5400" dirty="0"/>
              <a:t>And he that regarded not the word of the </a:t>
            </a:r>
            <a:r>
              <a:rPr lang="en-US" sz="5400" cap="small" dirty="0"/>
              <a:t>Lord</a:t>
            </a:r>
            <a:r>
              <a:rPr lang="en-US" sz="5400" dirty="0"/>
              <a:t> left his servants and his cattle in the field.</a:t>
            </a:r>
            <a:endParaRPr lang="en-US" sz="400000" dirty="0"/>
          </a:p>
        </p:txBody>
      </p:sp>
      <p:pic>
        <p:nvPicPr>
          <p:cNvPr id="7" name="Content Placeholder 6" descr="Pedro Ramirez - Seven plague: Hail with fire">
            <a:extLst>
              <a:ext uri="{FF2B5EF4-FFF2-40B4-BE49-F238E27FC236}">
                <a16:creationId xmlns:a16="http://schemas.microsoft.com/office/drawing/2014/main" id="{15073778-0974-A0F3-B4D0-5E6361DD6237}"/>
              </a:ext>
            </a:extLst>
          </p:cNvPr>
          <p:cNvPicPr>
            <a:picLocks noGrp="1" noChangeAspect="1"/>
          </p:cNvPicPr>
          <p:nvPr>
            <p:ph sz="half" idx="1"/>
          </p:nvPr>
        </p:nvPicPr>
        <p:blipFill>
          <a:blip r:embed="rId2"/>
          <a:srcRect l="25635" t="396" r="23325" b="-396"/>
          <a:stretch>
            <a:fillRect/>
          </a:stretch>
        </p:blipFill>
        <p:spPr>
          <a:xfrm>
            <a:off x="685800" y="661378"/>
            <a:ext cx="5074920" cy="5579402"/>
          </a:xfrm>
          <a:prstGeom prst="rect">
            <a:avLst/>
          </a:prstGeom>
        </p:spPr>
      </p:pic>
    </p:spTree>
    <p:extLst>
      <p:ext uri="{BB962C8B-B14F-4D97-AF65-F5344CB8AC3E}">
        <p14:creationId xmlns:p14="http://schemas.microsoft.com/office/powerpoint/2010/main" val="31942429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D51CB-51DE-830E-1698-8FE45D38202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8D00A0-0612-CC16-0037-91DC6805517B}"/>
              </a:ext>
            </a:extLst>
          </p:cNvPr>
          <p:cNvSpPr>
            <a:spLocks noGrp="1"/>
          </p:cNvSpPr>
          <p:nvPr>
            <p:ph sz="half" idx="1"/>
          </p:nvPr>
        </p:nvSpPr>
        <p:spPr>
          <a:xfrm>
            <a:off x="685800" y="1357745"/>
            <a:ext cx="5131676" cy="4311536"/>
          </a:xfrm>
        </p:spPr>
        <p:txBody>
          <a:bodyPr>
            <a:normAutofit fontScale="92500"/>
          </a:bodyPr>
          <a:lstStyle/>
          <a:p>
            <a:pPr marL="0" lvl="0" indent="0">
              <a:buNone/>
            </a:pPr>
            <a:r>
              <a:rPr lang="en-US" sz="4000" dirty="0"/>
              <a:t>12. Of what was the lamb whose sprinkled blood saved the Israelites from death, a type?  [That is, whom did the Passover lamb represent?]</a:t>
            </a:r>
            <a:endParaRPr lang="en-US" sz="148100" dirty="0"/>
          </a:p>
        </p:txBody>
      </p:sp>
      <p:sp>
        <p:nvSpPr>
          <p:cNvPr id="7" name="Title 1">
            <a:extLst>
              <a:ext uri="{FF2B5EF4-FFF2-40B4-BE49-F238E27FC236}">
                <a16:creationId xmlns:a16="http://schemas.microsoft.com/office/drawing/2014/main" id="{1491E448-1F4D-1706-1A6B-9C88E2610A0F}"/>
              </a:ext>
            </a:extLst>
          </p:cNvPr>
          <p:cNvSpPr>
            <a:spLocks noGrp="1"/>
          </p:cNvSpPr>
          <p:nvPr>
            <p:ph type="title"/>
          </p:nvPr>
        </p:nvSpPr>
        <p:spPr>
          <a:xfrm>
            <a:off x="666246" y="5749635"/>
            <a:ext cx="5131676" cy="682535"/>
          </a:xfrm>
        </p:spPr>
        <p:txBody>
          <a:bodyPr/>
          <a:lstStyle/>
          <a:p>
            <a:pPr algn="l"/>
            <a:r>
              <a:rPr lang="en-US" i="1" dirty="0"/>
              <a:t>1 Corinthians 5:7</a:t>
            </a:r>
          </a:p>
        </p:txBody>
      </p:sp>
      <p:pic>
        <p:nvPicPr>
          <p:cNvPr id="17" name="Content Placeholder 16" descr="God explained that that night He was going to pass through the land to bring judgement. But if He saw blood on the doorposts of a house He would pass over and those inside would be spared. So the Hebrews did as God instructed. – Slide 15">
            <a:extLst>
              <a:ext uri="{FF2B5EF4-FFF2-40B4-BE49-F238E27FC236}">
                <a16:creationId xmlns:a16="http://schemas.microsoft.com/office/drawing/2014/main" id="{92810DDB-8C95-7229-C31B-CDEB707D373B}"/>
              </a:ext>
            </a:extLst>
          </p:cNvPr>
          <p:cNvPicPr>
            <a:picLocks noGrp="1" noChangeAspect="1"/>
          </p:cNvPicPr>
          <p:nvPr>
            <p:ph sz="half" idx="2"/>
          </p:nvPr>
        </p:nvPicPr>
        <p:blipFill>
          <a:blip r:embed="rId2"/>
          <a:srcRect l="10703" t="-817" r="19633" b="817"/>
          <a:stretch>
            <a:fillRect/>
          </a:stretch>
        </p:blipFill>
        <p:spPr>
          <a:xfrm>
            <a:off x="6095999" y="506185"/>
            <a:ext cx="5429755" cy="5845630"/>
          </a:xfrm>
          <a:prstGeom prst="rect">
            <a:avLst/>
          </a:prstGeom>
        </p:spPr>
      </p:pic>
    </p:spTree>
    <p:extLst>
      <p:ext uri="{BB962C8B-B14F-4D97-AF65-F5344CB8AC3E}">
        <p14:creationId xmlns:p14="http://schemas.microsoft.com/office/powerpoint/2010/main" val="3453157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0861C-894A-2399-30CE-4323E4EE81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7FC357-94BA-5120-E293-C6CEE49ACD7E}"/>
              </a:ext>
            </a:extLst>
          </p:cNvPr>
          <p:cNvSpPr>
            <a:spLocks noGrp="1"/>
          </p:cNvSpPr>
          <p:nvPr>
            <p:ph type="title"/>
          </p:nvPr>
        </p:nvSpPr>
        <p:spPr>
          <a:xfrm>
            <a:off x="2895600" y="456945"/>
            <a:ext cx="8610600" cy="856466"/>
          </a:xfrm>
        </p:spPr>
        <p:txBody>
          <a:bodyPr>
            <a:normAutofit/>
          </a:bodyPr>
          <a:lstStyle/>
          <a:p>
            <a:r>
              <a:rPr lang="en-US" sz="4400" b="1" dirty="0"/>
              <a:t>1 Corinthians 5:7</a:t>
            </a:r>
          </a:p>
        </p:txBody>
      </p:sp>
      <p:sp>
        <p:nvSpPr>
          <p:cNvPr id="4" name="Content Placeholder 3">
            <a:extLst>
              <a:ext uri="{FF2B5EF4-FFF2-40B4-BE49-F238E27FC236}">
                <a16:creationId xmlns:a16="http://schemas.microsoft.com/office/drawing/2014/main" id="{F1F17385-D1E9-18AE-D167-06C2C3F5FF1E}"/>
              </a:ext>
            </a:extLst>
          </p:cNvPr>
          <p:cNvSpPr>
            <a:spLocks noGrp="1"/>
          </p:cNvSpPr>
          <p:nvPr>
            <p:ph sz="half" idx="2"/>
          </p:nvPr>
        </p:nvSpPr>
        <p:spPr>
          <a:xfrm>
            <a:off x="6186948" y="1451430"/>
            <a:ext cx="5334000" cy="5123542"/>
          </a:xfrm>
        </p:spPr>
        <p:txBody>
          <a:bodyPr>
            <a:normAutofit/>
          </a:bodyPr>
          <a:lstStyle/>
          <a:p>
            <a:pPr marL="0" indent="0">
              <a:buNone/>
            </a:pPr>
            <a:r>
              <a:rPr lang="en-US" sz="4000" b="1" baseline="30000" dirty="0"/>
              <a:t>7 </a:t>
            </a:r>
            <a:r>
              <a:rPr lang="en-US" sz="4000" dirty="0"/>
              <a:t>Purge out therefore the old leaven, that ye may be a new lump, as ye are unleavened. For even Christ our </a:t>
            </a:r>
            <a:r>
              <a:rPr lang="en-US" sz="4000" dirty="0" err="1"/>
              <a:t>passover</a:t>
            </a:r>
            <a:r>
              <a:rPr lang="en-US" sz="4000" dirty="0"/>
              <a:t> is sacrificed for us:</a:t>
            </a:r>
            <a:endParaRPr lang="en-US" sz="400000" dirty="0"/>
          </a:p>
        </p:txBody>
      </p:sp>
      <p:pic>
        <p:nvPicPr>
          <p:cNvPr id="6" name="Content Placeholder 5" descr="Lost Lamb | Del Parson Fine Art">
            <a:extLst>
              <a:ext uri="{FF2B5EF4-FFF2-40B4-BE49-F238E27FC236}">
                <a16:creationId xmlns:a16="http://schemas.microsoft.com/office/drawing/2014/main" id="{837D4619-582D-E097-C6DE-5E7283031BE9}"/>
              </a:ext>
            </a:extLst>
          </p:cNvPr>
          <p:cNvPicPr>
            <a:picLocks noGrp="1" noChangeAspect="1"/>
          </p:cNvPicPr>
          <p:nvPr>
            <p:ph sz="half" idx="1"/>
          </p:nvPr>
        </p:nvPicPr>
        <p:blipFill>
          <a:blip r:embed="rId2"/>
          <a:srcRect t="11515" b="11515"/>
          <a:stretch>
            <a:fillRect/>
          </a:stretch>
        </p:blipFill>
        <p:spPr>
          <a:xfrm>
            <a:off x="332733" y="456945"/>
            <a:ext cx="5763267" cy="5944110"/>
          </a:xfrm>
          <a:prstGeom prst="rect">
            <a:avLst/>
          </a:prstGeom>
        </p:spPr>
      </p:pic>
    </p:spTree>
    <p:extLst>
      <p:ext uri="{BB962C8B-B14F-4D97-AF65-F5344CB8AC3E}">
        <p14:creationId xmlns:p14="http://schemas.microsoft.com/office/powerpoint/2010/main" val="3824425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D3D68-E4ED-0C7C-B5EF-02CA858AF4CB}"/>
              </a:ext>
            </a:extLst>
          </p:cNvPr>
          <p:cNvSpPr>
            <a:spLocks noGrp="1"/>
          </p:cNvSpPr>
          <p:nvPr>
            <p:ph type="title"/>
          </p:nvPr>
        </p:nvSpPr>
        <p:spPr/>
        <p:txBody>
          <a:bodyPr>
            <a:normAutofit fontScale="90000"/>
          </a:bodyPr>
          <a:lstStyle/>
          <a:p>
            <a:r>
              <a:rPr lang="en-US" sz="5400" b="1" dirty="0"/>
              <a:t>1:  Water Turns To Blood</a:t>
            </a:r>
          </a:p>
        </p:txBody>
      </p:sp>
      <p:pic>
        <p:nvPicPr>
          <p:cNvPr id="3" name="Picture 2" descr="CHARACTER STUDY: MOSES 16 | SAMUEL SOMUAH ASANTE">
            <a:extLst>
              <a:ext uri="{FF2B5EF4-FFF2-40B4-BE49-F238E27FC236}">
                <a16:creationId xmlns:a16="http://schemas.microsoft.com/office/drawing/2014/main" id="{E0886445-84E8-0DF6-04D6-0BE21F2779E7}"/>
              </a:ext>
            </a:extLst>
          </p:cNvPr>
          <p:cNvPicPr>
            <a:picLocks noChangeAspect="1"/>
          </p:cNvPicPr>
          <p:nvPr/>
        </p:nvPicPr>
        <p:blipFill>
          <a:blip r:embed="rId2"/>
          <a:srcRect l="218" t="5028" r="-218" b="21957"/>
          <a:stretch>
            <a:fillRect/>
          </a:stretch>
        </p:blipFill>
        <p:spPr>
          <a:xfrm>
            <a:off x="685800" y="2057401"/>
            <a:ext cx="10844049" cy="4453758"/>
          </a:xfrm>
          <a:prstGeom prst="rect">
            <a:avLst/>
          </a:prstGeom>
        </p:spPr>
      </p:pic>
    </p:spTree>
    <p:extLst>
      <p:ext uri="{BB962C8B-B14F-4D97-AF65-F5344CB8AC3E}">
        <p14:creationId xmlns:p14="http://schemas.microsoft.com/office/powerpoint/2010/main" val="33233239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A1D01-B10B-239C-5B8A-DA10514C022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EBA681-1D46-E3B0-61E4-5897650AB300}"/>
              </a:ext>
            </a:extLst>
          </p:cNvPr>
          <p:cNvSpPr>
            <a:spLocks noGrp="1"/>
          </p:cNvSpPr>
          <p:nvPr>
            <p:ph sz="half" idx="1"/>
          </p:nvPr>
        </p:nvSpPr>
        <p:spPr>
          <a:xfrm>
            <a:off x="685800" y="1357745"/>
            <a:ext cx="5131676" cy="4311536"/>
          </a:xfrm>
        </p:spPr>
        <p:txBody>
          <a:bodyPr>
            <a:normAutofit lnSpcReduction="10000"/>
          </a:bodyPr>
          <a:lstStyle/>
          <a:p>
            <a:pPr marL="0" lvl="0" indent="0">
              <a:buNone/>
            </a:pPr>
            <a:r>
              <a:rPr lang="en-US" sz="4800" dirty="0"/>
              <a:t>14. Just before God's people are finally delivered from this evil world, what will come upon the earth? </a:t>
            </a:r>
            <a:endParaRPr lang="en-US" sz="400000" dirty="0"/>
          </a:p>
        </p:txBody>
      </p:sp>
      <p:sp>
        <p:nvSpPr>
          <p:cNvPr id="7" name="Title 1">
            <a:extLst>
              <a:ext uri="{FF2B5EF4-FFF2-40B4-BE49-F238E27FC236}">
                <a16:creationId xmlns:a16="http://schemas.microsoft.com/office/drawing/2014/main" id="{2BC78864-1792-4849-69A0-45E19AE5DA45}"/>
              </a:ext>
            </a:extLst>
          </p:cNvPr>
          <p:cNvSpPr>
            <a:spLocks noGrp="1"/>
          </p:cNvSpPr>
          <p:nvPr>
            <p:ph type="title"/>
          </p:nvPr>
        </p:nvSpPr>
        <p:spPr>
          <a:xfrm>
            <a:off x="666246" y="5749635"/>
            <a:ext cx="5131676" cy="682535"/>
          </a:xfrm>
        </p:spPr>
        <p:txBody>
          <a:bodyPr>
            <a:normAutofit fontScale="90000"/>
          </a:bodyPr>
          <a:lstStyle/>
          <a:p>
            <a:pPr algn="l"/>
            <a:r>
              <a:rPr lang="en-US" i="1" dirty="0"/>
              <a:t>Revelation 15:1; 16:1</a:t>
            </a:r>
          </a:p>
        </p:txBody>
      </p:sp>
      <p:pic>
        <p:nvPicPr>
          <p:cNvPr id="5" name="Content Placeholder 4" descr="Sunday: The Meaning of the Seven Last Plagues | Sabbath School Net">
            <a:extLst>
              <a:ext uri="{FF2B5EF4-FFF2-40B4-BE49-F238E27FC236}">
                <a16:creationId xmlns:a16="http://schemas.microsoft.com/office/drawing/2014/main" id="{AA700695-2461-2C7D-CDA9-4E7DFF559E09}"/>
              </a:ext>
            </a:extLst>
          </p:cNvPr>
          <p:cNvPicPr>
            <a:picLocks noGrp="1" noChangeAspect="1"/>
          </p:cNvPicPr>
          <p:nvPr>
            <p:ph sz="half" idx="2"/>
          </p:nvPr>
        </p:nvPicPr>
        <p:blipFill>
          <a:blip r:embed="rId2"/>
          <a:srcRect r="29576"/>
          <a:stretch>
            <a:fillRect/>
          </a:stretch>
        </p:blipFill>
        <p:spPr>
          <a:xfrm>
            <a:off x="5817476" y="429917"/>
            <a:ext cx="5708278" cy="5998166"/>
          </a:xfrm>
          <a:prstGeom prst="rect">
            <a:avLst/>
          </a:prstGeom>
        </p:spPr>
      </p:pic>
    </p:spTree>
    <p:extLst>
      <p:ext uri="{BB962C8B-B14F-4D97-AF65-F5344CB8AC3E}">
        <p14:creationId xmlns:p14="http://schemas.microsoft.com/office/powerpoint/2010/main" val="20435643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9641C-4434-70AB-256A-DCD6E69B55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619ACD-A1F0-D0B7-A98B-36A54D336FAA}"/>
              </a:ext>
            </a:extLst>
          </p:cNvPr>
          <p:cNvSpPr>
            <a:spLocks noGrp="1"/>
          </p:cNvSpPr>
          <p:nvPr>
            <p:ph type="title"/>
          </p:nvPr>
        </p:nvSpPr>
        <p:spPr>
          <a:xfrm>
            <a:off x="2895600" y="456945"/>
            <a:ext cx="8610600" cy="856466"/>
          </a:xfrm>
        </p:spPr>
        <p:txBody>
          <a:bodyPr>
            <a:normAutofit/>
          </a:bodyPr>
          <a:lstStyle/>
          <a:p>
            <a:r>
              <a:rPr lang="en-US" sz="4400" b="1" dirty="0"/>
              <a:t>Revelation 15:1</a:t>
            </a:r>
          </a:p>
        </p:txBody>
      </p:sp>
      <p:sp>
        <p:nvSpPr>
          <p:cNvPr id="4" name="Content Placeholder 3">
            <a:extLst>
              <a:ext uri="{FF2B5EF4-FFF2-40B4-BE49-F238E27FC236}">
                <a16:creationId xmlns:a16="http://schemas.microsoft.com/office/drawing/2014/main" id="{BE5C23DE-9B80-3DAA-5E17-6048C80CD22C}"/>
              </a:ext>
            </a:extLst>
          </p:cNvPr>
          <p:cNvSpPr>
            <a:spLocks noGrp="1"/>
          </p:cNvSpPr>
          <p:nvPr>
            <p:ph sz="half" idx="2"/>
          </p:nvPr>
        </p:nvSpPr>
        <p:spPr>
          <a:xfrm>
            <a:off x="6186948" y="1451430"/>
            <a:ext cx="5334000" cy="5123542"/>
          </a:xfrm>
        </p:spPr>
        <p:txBody>
          <a:bodyPr>
            <a:normAutofit lnSpcReduction="10000"/>
          </a:bodyPr>
          <a:lstStyle/>
          <a:p>
            <a:pPr marL="0" indent="0">
              <a:buNone/>
            </a:pPr>
            <a:r>
              <a:rPr lang="en-US" sz="4400" b="1" dirty="0"/>
              <a:t>15 </a:t>
            </a:r>
            <a:r>
              <a:rPr lang="en-US" sz="4400" dirty="0"/>
              <a:t>And I saw another sign in heaven, great and </a:t>
            </a:r>
            <a:r>
              <a:rPr lang="en-US" sz="4400" dirty="0" err="1"/>
              <a:t>marvellous</a:t>
            </a:r>
            <a:r>
              <a:rPr lang="en-US" sz="4400" dirty="0"/>
              <a:t>, seven angels having the seven last plagues; for in them is filled up the wrath of God.</a:t>
            </a:r>
            <a:endParaRPr lang="en-US" sz="400000" dirty="0"/>
          </a:p>
        </p:txBody>
      </p:sp>
      <p:pic>
        <p:nvPicPr>
          <p:cNvPr id="7" name="Content Placeholder 6" descr="Vision in Heaven of 7 Bowls of God's Wrath in Revelation 15">
            <a:extLst>
              <a:ext uri="{FF2B5EF4-FFF2-40B4-BE49-F238E27FC236}">
                <a16:creationId xmlns:a16="http://schemas.microsoft.com/office/drawing/2014/main" id="{8750B6F9-47CA-F2DE-CB40-C8E902E2D51F}"/>
              </a:ext>
            </a:extLst>
          </p:cNvPr>
          <p:cNvPicPr>
            <a:picLocks noGrp="1" noChangeAspect="1"/>
          </p:cNvPicPr>
          <p:nvPr>
            <p:ph sz="half" idx="1"/>
          </p:nvPr>
        </p:nvPicPr>
        <p:blipFill>
          <a:blip r:embed="rId2"/>
          <a:srcRect l="3142" b="4860"/>
          <a:stretch>
            <a:fillRect/>
          </a:stretch>
        </p:blipFill>
        <p:spPr>
          <a:xfrm>
            <a:off x="117671" y="1628570"/>
            <a:ext cx="6069277" cy="4769261"/>
          </a:xfrm>
          <a:prstGeom prst="rect">
            <a:avLst/>
          </a:prstGeom>
        </p:spPr>
      </p:pic>
    </p:spTree>
    <p:extLst>
      <p:ext uri="{BB962C8B-B14F-4D97-AF65-F5344CB8AC3E}">
        <p14:creationId xmlns:p14="http://schemas.microsoft.com/office/powerpoint/2010/main" val="351679464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4D5F7-BB61-C442-F8DB-5EF0522CED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D8C3E4-497A-A558-EFDD-4856819A5143}"/>
              </a:ext>
            </a:extLst>
          </p:cNvPr>
          <p:cNvSpPr>
            <a:spLocks noGrp="1"/>
          </p:cNvSpPr>
          <p:nvPr>
            <p:ph type="title"/>
          </p:nvPr>
        </p:nvSpPr>
        <p:spPr>
          <a:xfrm>
            <a:off x="2895600" y="456945"/>
            <a:ext cx="8610600" cy="856466"/>
          </a:xfrm>
        </p:spPr>
        <p:txBody>
          <a:bodyPr>
            <a:normAutofit/>
          </a:bodyPr>
          <a:lstStyle/>
          <a:p>
            <a:r>
              <a:rPr lang="en-US" sz="4400" b="1" dirty="0"/>
              <a:t>Revelation 16:1</a:t>
            </a:r>
          </a:p>
        </p:txBody>
      </p:sp>
      <p:sp>
        <p:nvSpPr>
          <p:cNvPr id="4" name="Content Placeholder 3">
            <a:extLst>
              <a:ext uri="{FF2B5EF4-FFF2-40B4-BE49-F238E27FC236}">
                <a16:creationId xmlns:a16="http://schemas.microsoft.com/office/drawing/2014/main" id="{2764258B-42D2-C3C8-B7D8-8B252A1F88E7}"/>
              </a:ext>
            </a:extLst>
          </p:cNvPr>
          <p:cNvSpPr>
            <a:spLocks noGrp="1"/>
          </p:cNvSpPr>
          <p:nvPr>
            <p:ph sz="half" idx="2"/>
          </p:nvPr>
        </p:nvSpPr>
        <p:spPr>
          <a:xfrm>
            <a:off x="6186948" y="1451430"/>
            <a:ext cx="5334000" cy="5123542"/>
          </a:xfrm>
        </p:spPr>
        <p:txBody>
          <a:bodyPr>
            <a:normAutofit fontScale="92500" lnSpcReduction="10000"/>
          </a:bodyPr>
          <a:lstStyle/>
          <a:p>
            <a:pPr marL="0" indent="0">
              <a:buNone/>
            </a:pPr>
            <a:r>
              <a:rPr lang="en-US" sz="4800" b="1" dirty="0"/>
              <a:t>16 </a:t>
            </a:r>
            <a:r>
              <a:rPr lang="en-US" sz="4800" dirty="0"/>
              <a:t>And I heard a great voice out of the temple saying to the seven angels, Go your ways, and pour out the vials of the wrath of God upon the earth.</a:t>
            </a:r>
            <a:endParaRPr lang="en-US" sz="400000" dirty="0"/>
          </a:p>
        </p:txBody>
      </p:sp>
      <p:pic>
        <p:nvPicPr>
          <p:cNvPr id="6" name="Content Placeholder 5" descr="Seven Angels With Seven Plagues | Daily Bible Readings">
            <a:extLst>
              <a:ext uri="{FF2B5EF4-FFF2-40B4-BE49-F238E27FC236}">
                <a16:creationId xmlns:a16="http://schemas.microsoft.com/office/drawing/2014/main" id="{2ED3D4BD-3264-F3A6-4569-2ECFBC2A2B3C}"/>
              </a:ext>
            </a:extLst>
          </p:cNvPr>
          <p:cNvPicPr>
            <a:picLocks noGrp="1" noChangeAspect="1"/>
          </p:cNvPicPr>
          <p:nvPr>
            <p:ph sz="half" idx="1"/>
          </p:nvPr>
        </p:nvPicPr>
        <p:blipFill>
          <a:blip r:embed="rId2"/>
          <a:stretch>
            <a:fillRect/>
          </a:stretch>
        </p:blipFill>
        <p:spPr>
          <a:xfrm>
            <a:off x="671052" y="542213"/>
            <a:ext cx="4709680" cy="5858842"/>
          </a:xfrm>
          <a:prstGeom prst="rect">
            <a:avLst/>
          </a:prstGeom>
        </p:spPr>
      </p:pic>
    </p:spTree>
    <p:extLst>
      <p:ext uri="{BB962C8B-B14F-4D97-AF65-F5344CB8AC3E}">
        <p14:creationId xmlns:p14="http://schemas.microsoft.com/office/powerpoint/2010/main" val="358195405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7400EA-5822-3B9C-1BA5-F4CADE8F93E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2EDDE9A-472F-FF75-21BE-219E62AC44AF}"/>
              </a:ext>
            </a:extLst>
          </p:cNvPr>
          <p:cNvSpPr>
            <a:spLocks noGrp="1"/>
          </p:cNvSpPr>
          <p:nvPr>
            <p:ph sz="half" idx="1"/>
          </p:nvPr>
        </p:nvSpPr>
        <p:spPr>
          <a:xfrm>
            <a:off x="685800" y="1357745"/>
            <a:ext cx="5131676" cy="4311536"/>
          </a:xfrm>
        </p:spPr>
        <p:txBody>
          <a:bodyPr>
            <a:normAutofit lnSpcReduction="10000"/>
          </a:bodyPr>
          <a:lstStyle/>
          <a:p>
            <a:pPr marL="0" lvl="0" indent="0">
              <a:buNone/>
            </a:pPr>
            <a:r>
              <a:rPr lang="en-US" sz="5400" dirty="0"/>
              <a:t>15. Which of the seven last plagues will be similar to the plagues upon Egypt? </a:t>
            </a:r>
            <a:endParaRPr lang="en-US" sz="400000" dirty="0"/>
          </a:p>
        </p:txBody>
      </p:sp>
      <p:sp>
        <p:nvSpPr>
          <p:cNvPr id="7" name="Title 1">
            <a:extLst>
              <a:ext uri="{FF2B5EF4-FFF2-40B4-BE49-F238E27FC236}">
                <a16:creationId xmlns:a16="http://schemas.microsoft.com/office/drawing/2014/main" id="{33586193-5B24-E193-9872-276626D37AEA}"/>
              </a:ext>
            </a:extLst>
          </p:cNvPr>
          <p:cNvSpPr>
            <a:spLocks noGrp="1"/>
          </p:cNvSpPr>
          <p:nvPr>
            <p:ph type="title"/>
          </p:nvPr>
        </p:nvSpPr>
        <p:spPr>
          <a:xfrm>
            <a:off x="666246" y="5749635"/>
            <a:ext cx="5131676" cy="682535"/>
          </a:xfrm>
        </p:spPr>
        <p:txBody>
          <a:bodyPr>
            <a:normAutofit/>
          </a:bodyPr>
          <a:lstStyle/>
          <a:p>
            <a:pPr algn="l"/>
            <a:r>
              <a:rPr lang="en-US" i="1" dirty="0"/>
              <a:t>Revelation 16</a:t>
            </a:r>
          </a:p>
        </p:txBody>
      </p:sp>
      <p:pic>
        <p:nvPicPr>
          <p:cNvPr id="6" name="Content Placeholder 5" descr="REVELATION — Creitz Illustration Studio">
            <a:extLst>
              <a:ext uri="{FF2B5EF4-FFF2-40B4-BE49-F238E27FC236}">
                <a16:creationId xmlns:a16="http://schemas.microsoft.com/office/drawing/2014/main" id="{20B35011-8EA2-A99B-F24E-90F52B3FC74F}"/>
              </a:ext>
            </a:extLst>
          </p:cNvPr>
          <p:cNvPicPr>
            <a:picLocks noGrp="1" noChangeAspect="1"/>
          </p:cNvPicPr>
          <p:nvPr>
            <p:ph sz="half" idx="2"/>
          </p:nvPr>
        </p:nvPicPr>
        <p:blipFill>
          <a:blip r:embed="rId2"/>
          <a:srcRect l="29264" t="7654" r="5035" b="9965"/>
          <a:stretch>
            <a:fillRect/>
          </a:stretch>
        </p:blipFill>
        <p:spPr>
          <a:xfrm>
            <a:off x="6374526" y="181065"/>
            <a:ext cx="5151228" cy="6459192"/>
          </a:xfrm>
          <a:prstGeom prst="rect">
            <a:avLst/>
          </a:prstGeom>
        </p:spPr>
      </p:pic>
    </p:spTree>
    <p:extLst>
      <p:ext uri="{BB962C8B-B14F-4D97-AF65-F5344CB8AC3E}">
        <p14:creationId xmlns:p14="http://schemas.microsoft.com/office/powerpoint/2010/main" val="8404609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329D3D3-3B16-6930-8EC9-F6EA604C7647}"/>
              </a:ext>
            </a:extLst>
          </p:cNvPr>
          <p:cNvPicPr>
            <a:picLocks noChangeAspect="1"/>
          </p:cNvPicPr>
          <p:nvPr/>
        </p:nvPicPr>
        <p:blipFill>
          <a:blip r:embed="rId2"/>
          <a:srcRect l="2896" t="12712" r="4497" b="9428"/>
          <a:stretch>
            <a:fillRect/>
          </a:stretch>
        </p:blipFill>
        <p:spPr>
          <a:xfrm>
            <a:off x="-43543" y="0"/>
            <a:ext cx="12235543" cy="6858000"/>
          </a:xfrm>
          <a:prstGeom prst="rect">
            <a:avLst/>
          </a:prstGeom>
        </p:spPr>
      </p:pic>
    </p:spTree>
    <p:extLst>
      <p:ext uri="{BB962C8B-B14F-4D97-AF65-F5344CB8AC3E}">
        <p14:creationId xmlns:p14="http://schemas.microsoft.com/office/powerpoint/2010/main" val="34037694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48E2D4-02A4-5A37-E20E-0FFEC9D1881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BCED8D1-C0E5-8EB3-C79C-1BE6C5E2D1DA}"/>
              </a:ext>
            </a:extLst>
          </p:cNvPr>
          <p:cNvSpPr>
            <a:spLocks noGrp="1"/>
          </p:cNvSpPr>
          <p:nvPr>
            <p:ph sz="half" idx="1"/>
          </p:nvPr>
        </p:nvSpPr>
        <p:spPr>
          <a:xfrm>
            <a:off x="685799" y="1254893"/>
            <a:ext cx="5131676" cy="4311536"/>
          </a:xfrm>
        </p:spPr>
        <p:txBody>
          <a:bodyPr>
            <a:normAutofit/>
          </a:bodyPr>
          <a:lstStyle/>
          <a:p>
            <a:pPr marL="0" lvl="0" indent="0">
              <a:buNone/>
            </a:pPr>
            <a:r>
              <a:rPr lang="en-US" sz="4400" dirty="0"/>
              <a:t>16. Mention some of the things that are said as to the trouble of that day. </a:t>
            </a:r>
            <a:endParaRPr lang="en-US" sz="333300" dirty="0"/>
          </a:p>
        </p:txBody>
      </p:sp>
      <p:sp>
        <p:nvSpPr>
          <p:cNvPr id="7" name="Title 1">
            <a:extLst>
              <a:ext uri="{FF2B5EF4-FFF2-40B4-BE49-F238E27FC236}">
                <a16:creationId xmlns:a16="http://schemas.microsoft.com/office/drawing/2014/main" id="{EC242975-EC5B-F7FB-C03A-204C459F8E36}"/>
              </a:ext>
            </a:extLst>
          </p:cNvPr>
          <p:cNvSpPr>
            <a:spLocks noGrp="1"/>
          </p:cNvSpPr>
          <p:nvPr>
            <p:ph type="title"/>
          </p:nvPr>
        </p:nvSpPr>
        <p:spPr>
          <a:xfrm>
            <a:off x="666246" y="4236098"/>
            <a:ext cx="4925662" cy="2404159"/>
          </a:xfrm>
        </p:spPr>
        <p:txBody>
          <a:bodyPr>
            <a:normAutofit/>
          </a:bodyPr>
          <a:lstStyle/>
          <a:p>
            <a:pPr algn="l"/>
            <a:r>
              <a:rPr lang="en-US" i="1" dirty="0"/>
              <a:t>Daniel 12:1; </a:t>
            </a:r>
            <a:br>
              <a:rPr lang="en-US" i="1" dirty="0"/>
            </a:br>
            <a:r>
              <a:rPr lang="en-US" i="1" dirty="0"/>
              <a:t>Isaiah 2:20-21; 13:6, 7, 9; </a:t>
            </a:r>
            <a:br>
              <a:rPr lang="en-US" i="1" dirty="0"/>
            </a:br>
            <a:r>
              <a:rPr lang="en-US" i="1" dirty="0"/>
              <a:t>24:1, 3-6, 17-21.</a:t>
            </a:r>
          </a:p>
        </p:txBody>
      </p:sp>
      <p:pic>
        <p:nvPicPr>
          <p:cNvPr id="5" name="Content Placeholder 4" descr="Seven Last Plagues - Why?">
            <a:extLst>
              <a:ext uri="{FF2B5EF4-FFF2-40B4-BE49-F238E27FC236}">
                <a16:creationId xmlns:a16="http://schemas.microsoft.com/office/drawing/2014/main" id="{13C26B67-2399-DCD5-2331-DAAECCF02AC5}"/>
              </a:ext>
            </a:extLst>
          </p:cNvPr>
          <p:cNvPicPr>
            <a:picLocks noGrp="1" noChangeAspect="1"/>
          </p:cNvPicPr>
          <p:nvPr>
            <p:ph sz="half" idx="2"/>
          </p:nvPr>
        </p:nvPicPr>
        <p:blipFill>
          <a:blip r:embed="rId2"/>
          <a:srcRect l="24826" r="5257"/>
          <a:stretch>
            <a:fillRect/>
          </a:stretch>
        </p:blipFill>
        <p:spPr>
          <a:xfrm>
            <a:off x="5817474" y="858469"/>
            <a:ext cx="5708279" cy="5442905"/>
          </a:xfrm>
          <a:prstGeom prst="rect">
            <a:avLst/>
          </a:prstGeom>
        </p:spPr>
      </p:pic>
    </p:spTree>
    <p:extLst>
      <p:ext uri="{BB962C8B-B14F-4D97-AF65-F5344CB8AC3E}">
        <p14:creationId xmlns:p14="http://schemas.microsoft.com/office/powerpoint/2010/main" val="343494537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5E850-F37B-C19F-CE04-FFD8A75B12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426C84-C94B-75DD-C367-E566A557F19F}"/>
              </a:ext>
            </a:extLst>
          </p:cNvPr>
          <p:cNvSpPr>
            <a:spLocks noGrp="1"/>
          </p:cNvSpPr>
          <p:nvPr>
            <p:ph type="title"/>
          </p:nvPr>
        </p:nvSpPr>
        <p:spPr>
          <a:xfrm>
            <a:off x="2895600" y="456945"/>
            <a:ext cx="8610600" cy="856466"/>
          </a:xfrm>
        </p:spPr>
        <p:txBody>
          <a:bodyPr>
            <a:normAutofit/>
          </a:bodyPr>
          <a:lstStyle/>
          <a:p>
            <a:r>
              <a:rPr lang="en-US" sz="4400" b="1" dirty="0"/>
              <a:t>Daniel 12:1</a:t>
            </a:r>
          </a:p>
        </p:txBody>
      </p:sp>
      <p:sp>
        <p:nvSpPr>
          <p:cNvPr id="4" name="Content Placeholder 3">
            <a:extLst>
              <a:ext uri="{FF2B5EF4-FFF2-40B4-BE49-F238E27FC236}">
                <a16:creationId xmlns:a16="http://schemas.microsoft.com/office/drawing/2014/main" id="{FD2E8E16-8F77-24F1-FB03-92078D7871CC}"/>
              </a:ext>
            </a:extLst>
          </p:cNvPr>
          <p:cNvSpPr>
            <a:spLocks noGrp="1"/>
          </p:cNvSpPr>
          <p:nvPr>
            <p:ph sz="half" idx="2"/>
          </p:nvPr>
        </p:nvSpPr>
        <p:spPr>
          <a:xfrm>
            <a:off x="5785338" y="1451430"/>
            <a:ext cx="6049108" cy="5123542"/>
          </a:xfrm>
        </p:spPr>
        <p:txBody>
          <a:bodyPr>
            <a:normAutofit fontScale="92500" lnSpcReduction="10000"/>
          </a:bodyPr>
          <a:lstStyle/>
          <a:p>
            <a:pPr marL="0" indent="0">
              <a:buNone/>
            </a:pPr>
            <a:r>
              <a:rPr lang="en-US" sz="3600" b="1" dirty="0"/>
              <a:t>12 </a:t>
            </a:r>
            <a:r>
              <a:rPr lang="en-US" sz="3600" dirty="0"/>
              <a:t>And at that time shall Michael stand up, the great prince which </a:t>
            </a:r>
            <a:r>
              <a:rPr lang="en-US" sz="3600" dirty="0" err="1"/>
              <a:t>standeth</a:t>
            </a:r>
            <a:r>
              <a:rPr lang="en-US" sz="3600" dirty="0"/>
              <a:t> for the children of thy people: and there shall be a time of trouble, such as never was since there was a nation even to that same time: and at that time thy people shall be delivered, every one that shall be found written in the book.</a:t>
            </a:r>
            <a:endParaRPr lang="en-US" sz="400000" dirty="0"/>
          </a:p>
        </p:txBody>
      </p:sp>
      <p:pic>
        <p:nvPicPr>
          <p:cNvPr id="10" name="Content Placeholder 9" descr="At that time shall arise Michael, the great prince who has charge of your people. And there shall be a time of trouble, such as never has been since there was a">
            <a:extLst>
              <a:ext uri="{FF2B5EF4-FFF2-40B4-BE49-F238E27FC236}">
                <a16:creationId xmlns:a16="http://schemas.microsoft.com/office/drawing/2014/main" id="{23DC32B9-3A80-B0FF-C9BE-5FD780B4FCD0}"/>
              </a:ext>
            </a:extLst>
          </p:cNvPr>
          <p:cNvPicPr>
            <a:picLocks noGrp="1" noChangeAspect="1"/>
          </p:cNvPicPr>
          <p:nvPr>
            <p:ph sz="half" idx="1"/>
          </p:nvPr>
        </p:nvPicPr>
        <p:blipFill>
          <a:blip r:embed="rId2"/>
          <a:stretch>
            <a:fillRect/>
          </a:stretch>
        </p:blipFill>
        <p:spPr>
          <a:xfrm>
            <a:off x="512196" y="1451430"/>
            <a:ext cx="4766808" cy="4766808"/>
          </a:xfrm>
          <a:prstGeom prst="rect">
            <a:avLst/>
          </a:prstGeom>
        </p:spPr>
      </p:pic>
    </p:spTree>
    <p:extLst>
      <p:ext uri="{BB962C8B-B14F-4D97-AF65-F5344CB8AC3E}">
        <p14:creationId xmlns:p14="http://schemas.microsoft.com/office/powerpoint/2010/main" val="34778506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DC8A5-7CDF-A957-4338-C0970E2F8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2E67DD-FF71-5BD1-D0B3-1EF22054AD71}"/>
              </a:ext>
            </a:extLst>
          </p:cNvPr>
          <p:cNvSpPr>
            <a:spLocks noGrp="1"/>
          </p:cNvSpPr>
          <p:nvPr>
            <p:ph type="title"/>
          </p:nvPr>
        </p:nvSpPr>
        <p:spPr>
          <a:xfrm>
            <a:off x="2895600" y="456945"/>
            <a:ext cx="8610600" cy="856466"/>
          </a:xfrm>
        </p:spPr>
        <p:txBody>
          <a:bodyPr>
            <a:normAutofit/>
          </a:bodyPr>
          <a:lstStyle/>
          <a:p>
            <a:r>
              <a:rPr lang="en-US" sz="4400" b="1" dirty="0"/>
              <a:t>Isaiah 2:20-21</a:t>
            </a:r>
          </a:p>
        </p:txBody>
      </p:sp>
      <p:sp>
        <p:nvSpPr>
          <p:cNvPr id="4" name="Content Placeholder 3">
            <a:extLst>
              <a:ext uri="{FF2B5EF4-FFF2-40B4-BE49-F238E27FC236}">
                <a16:creationId xmlns:a16="http://schemas.microsoft.com/office/drawing/2014/main" id="{D1E32CFA-F543-698B-87E5-C43386C0C4A0}"/>
              </a:ext>
            </a:extLst>
          </p:cNvPr>
          <p:cNvSpPr>
            <a:spLocks noGrp="1"/>
          </p:cNvSpPr>
          <p:nvPr>
            <p:ph sz="half" idx="2"/>
          </p:nvPr>
        </p:nvSpPr>
        <p:spPr>
          <a:xfrm>
            <a:off x="5785338" y="1451430"/>
            <a:ext cx="6049108" cy="5123542"/>
          </a:xfrm>
        </p:spPr>
        <p:txBody>
          <a:bodyPr>
            <a:normAutofit/>
          </a:bodyPr>
          <a:lstStyle/>
          <a:p>
            <a:pPr marL="0" indent="0">
              <a:buNone/>
            </a:pPr>
            <a:r>
              <a:rPr lang="en-US" sz="4400" b="1" baseline="30000" dirty="0"/>
              <a:t>20 </a:t>
            </a:r>
            <a:r>
              <a:rPr lang="en-US" sz="4400" dirty="0"/>
              <a:t>In that day a man shall cast his idols of silver, and his idols of gold, which they made each one for himself to worship, to the moles and to the bats;</a:t>
            </a:r>
            <a:endParaRPr lang="en-US" sz="400000" dirty="0"/>
          </a:p>
        </p:txBody>
      </p:sp>
      <p:pic>
        <p:nvPicPr>
          <p:cNvPr id="6" name="Content Placeholder 5" descr="The idols of the nations are silver and gold, the work of men's hands :  r/Christianity">
            <a:extLst>
              <a:ext uri="{FF2B5EF4-FFF2-40B4-BE49-F238E27FC236}">
                <a16:creationId xmlns:a16="http://schemas.microsoft.com/office/drawing/2014/main" id="{505E35DF-C7D5-DA96-FE8E-280AE60FAF33}"/>
              </a:ext>
            </a:extLst>
          </p:cNvPr>
          <p:cNvPicPr>
            <a:picLocks noGrp="1" noChangeAspect="1"/>
          </p:cNvPicPr>
          <p:nvPr>
            <p:ph sz="half" idx="1"/>
          </p:nvPr>
        </p:nvPicPr>
        <p:blipFill>
          <a:blip r:embed="rId2"/>
          <a:srcRect t="10324" b="8175"/>
          <a:stretch>
            <a:fillRect/>
          </a:stretch>
        </p:blipFill>
        <p:spPr>
          <a:xfrm>
            <a:off x="685800" y="609600"/>
            <a:ext cx="4737371" cy="5791455"/>
          </a:xfrm>
          <a:prstGeom prst="rect">
            <a:avLst/>
          </a:prstGeom>
        </p:spPr>
      </p:pic>
    </p:spTree>
    <p:extLst>
      <p:ext uri="{BB962C8B-B14F-4D97-AF65-F5344CB8AC3E}">
        <p14:creationId xmlns:p14="http://schemas.microsoft.com/office/powerpoint/2010/main" val="278021303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A793F-502B-B5E0-974E-CC65D80BF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4A8AEE-1A6E-FCC2-6FCA-E92B1C728204}"/>
              </a:ext>
            </a:extLst>
          </p:cNvPr>
          <p:cNvSpPr>
            <a:spLocks noGrp="1"/>
          </p:cNvSpPr>
          <p:nvPr>
            <p:ph type="title"/>
          </p:nvPr>
        </p:nvSpPr>
        <p:spPr>
          <a:xfrm>
            <a:off x="2895600" y="456945"/>
            <a:ext cx="8610600" cy="856466"/>
          </a:xfrm>
        </p:spPr>
        <p:txBody>
          <a:bodyPr>
            <a:normAutofit/>
          </a:bodyPr>
          <a:lstStyle/>
          <a:p>
            <a:r>
              <a:rPr lang="en-US" sz="4400" b="1" dirty="0"/>
              <a:t>Isaiah 2:20-21</a:t>
            </a:r>
          </a:p>
        </p:txBody>
      </p:sp>
      <p:sp>
        <p:nvSpPr>
          <p:cNvPr id="4" name="Content Placeholder 3">
            <a:extLst>
              <a:ext uri="{FF2B5EF4-FFF2-40B4-BE49-F238E27FC236}">
                <a16:creationId xmlns:a16="http://schemas.microsoft.com/office/drawing/2014/main" id="{978DBF47-B081-E056-D917-FEA19DBAEBF5}"/>
              </a:ext>
            </a:extLst>
          </p:cNvPr>
          <p:cNvSpPr>
            <a:spLocks noGrp="1"/>
          </p:cNvSpPr>
          <p:nvPr>
            <p:ph sz="half" idx="2"/>
          </p:nvPr>
        </p:nvSpPr>
        <p:spPr>
          <a:xfrm>
            <a:off x="5785338" y="1451430"/>
            <a:ext cx="6049108" cy="5123542"/>
          </a:xfrm>
        </p:spPr>
        <p:txBody>
          <a:bodyPr>
            <a:normAutofit lnSpcReduction="10000"/>
          </a:bodyPr>
          <a:lstStyle/>
          <a:p>
            <a:pPr marL="0" indent="0">
              <a:buNone/>
            </a:pPr>
            <a:r>
              <a:rPr lang="en-US" sz="4400" b="1" baseline="30000" dirty="0"/>
              <a:t>21 </a:t>
            </a:r>
            <a:r>
              <a:rPr lang="en-US" sz="4400" dirty="0"/>
              <a:t>To go into the clefts of the rocks, and into the tops of the ragged rocks, for fear of the </a:t>
            </a:r>
            <a:r>
              <a:rPr lang="en-US" sz="4400" cap="small" dirty="0"/>
              <a:t>Lord</a:t>
            </a:r>
            <a:r>
              <a:rPr lang="en-US" sz="4400" dirty="0"/>
              <a:t>, and for the glory of his majesty, when he </a:t>
            </a:r>
            <a:r>
              <a:rPr lang="en-US" sz="4400" dirty="0" err="1"/>
              <a:t>ariseth</a:t>
            </a:r>
            <a:r>
              <a:rPr lang="en-US" sz="4400" dirty="0"/>
              <a:t> to shake terribly the earth.</a:t>
            </a:r>
            <a:endParaRPr lang="en-US" sz="400000" dirty="0"/>
          </a:p>
        </p:txBody>
      </p:sp>
      <p:pic>
        <p:nvPicPr>
          <p:cNvPr id="7" name="Content Placeholder 6" descr="Ironwood Forest">
            <a:extLst>
              <a:ext uri="{FF2B5EF4-FFF2-40B4-BE49-F238E27FC236}">
                <a16:creationId xmlns:a16="http://schemas.microsoft.com/office/drawing/2014/main" id="{1E6ACB53-0212-962C-E12F-09F50C7B7361}"/>
              </a:ext>
            </a:extLst>
          </p:cNvPr>
          <p:cNvPicPr>
            <a:picLocks noGrp="1" noChangeAspect="1"/>
          </p:cNvPicPr>
          <p:nvPr>
            <p:ph sz="half" idx="1"/>
          </p:nvPr>
        </p:nvPicPr>
        <p:blipFill>
          <a:blip r:embed="rId2"/>
          <a:srcRect l="9846" t="-47" r="22587" b="47"/>
          <a:stretch>
            <a:fillRect/>
          </a:stretch>
        </p:blipFill>
        <p:spPr>
          <a:xfrm>
            <a:off x="357554" y="679532"/>
            <a:ext cx="5128847" cy="5718853"/>
          </a:xfrm>
          <a:prstGeom prst="rect">
            <a:avLst/>
          </a:prstGeom>
        </p:spPr>
      </p:pic>
    </p:spTree>
    <p:extLst>
      <p:ext uri="{BB962C8B-B14F-4D97-AF65-F5344CB8AC3E}">
        <p14:creationId xmlns:p14="http://schemas.microsoft.com/office/powerpoint/2010/main" val="24978383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E7339-AC5A-F0F2-6A0C-3E85BEE35C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538242-1F4D-AD5F-790D-A53B127F7465}"/>
              </a:ext>
            </a:extLst>
          </p:cNvPr>
          <p:cNvSpPr>
            <a:spLocks noGrp="1"/>
          </p:cNvSpPr>
          <p:nvPr>
            <p:ph type="title"/>
          </p:nvPr>
        </p:nvSpPr>
        <p:spPr>
          <a:xfrm>
            <a:off x="2895600" y="456945"/>
            <a:ext cx="8610600" cy="856466"/>
          </a:xfrm>
        </p:spPr>
        <p:txBody>
          <a:bodyPr>
            <a:normAutofit/>
          </a:bodyPr>
          <a:lstStyle/>
          <a:p>
            <a:r>
              <a:rPr lang="en-US" sz="4400" b="1" dirty="0"/>
              <a:t>Isaiah 13:6, 7, 9</a:t>
            </a:r>
          </a:p>
        </p:txBody>
      </p:sp>
      <p:sp>
        <p:nvSpPr>
          <p:cNvPr id="4" name="Content Placeholder 3">
            <a:extLst>
              <a:ext uri="{FF2B5EF4-FFF2-40B4-BE49-F238E27FC236}">
                <a16:creationId xmlns:a16="http://schemas.microsoft.com/office/drawing/2014/main" id="{96372003-286D-4BF0-87D1-C1CDCF2BA209}"/>
              </a:ext>
            </a:extLst>
          </p:cNvPr>
          <p:cNvSpPr>
            <a:spLocks noGrp="1"/>
          </p:cNvSpPr>
          <p:nvPr>
            <p:ph sz="half" idx="2"/>
          </p:nvPr>
        </p:nvSpPr>
        <p:spPr>
          <a:xfrm>
            <a:off x="5785338" y="1277513"/>
            <a:ext cx="6049108" cy="5123542"/>
          </a:xfrm>
        </p:spPr>
        <p:txBody>
          <a:bodyPr>
            <a:normAutofit lnSpcReduction="10000"/>
          </a:bodyPr>
          <a:lstStyle/>
          <a:p>
            <a:pPr marL="0" indent="0">
              <a:buNone/>
            </a:pPr>
            <a:r>
              <a:rPr lang="en-US" sz="4400" b="1" baseline="30000" dirty="0"/>
              <a:t>6 </a:t>
            </a:r>
            <a:r>
              <a:rPr lang="en-US" sz="4400" dirty="0"/>
              <a:t>Howl ye; for the day of the </a:t>
            </a:r>
            <a:r>
              <a:rPr lang="en-US" sz="4400" cap="small" dirty="0"/>
              <a:t>Lord</a:t>
            </a:r>
            <a:r>
              <a:rPr lang="en-US" sz="4400" dirty="0"/>
              <a:t> is at hand; it shall come as a destruction from the Almighty.</a:t>
            </a:r>
          </a:p>
          <a:p>
            <a:pPr marL="0" indent="0">
              <a:buNone/>
            </a:pPr>
            <a:r>
              <a:rPr lang="en-US" sz="4400" b="1" baseline="30000" dirty="0"/>
              <a:t>7 </a:t>
            </a:r>
            <a:r>
              <a:rPr lang="en-US" sz="4400" dirty="0"/>
              <a:t>Therefore shall all hands be faint, and every man's heart shall melt:</a:t>
            </a:r>
          </a:p>
        </p:txBody>
      </p:sp>
      <p:pic>
        <p:nvPicPr>
          <p:cNvPr id="6" name="Content Placeholder 5" descr="The Day of the Lord - Wikipedia">
            <a:extLst>
              <a:ext uri="{FF2B5EF4-FFF2-40B4-BE49-F238E27FC236}">
                <a16:creationId xmlns:a16="http://schemas.microsoft.com/office/drawing/2014/main" id="{4A072362-26AF-5843-6975-94ED0DEBA1AD}"/>
              </a:ext>
            </a:extLst>
          </p:cNvPr>
          <p:cNvPicPr>
            <a:picLocks noGrp="1" noChangeAspect="1"/>
          </p:cNvPicPr>
          <p:nvPr>
            <p:ph sz="half" idx="1"/>
          </p:nvPr>
        </p:nvPicPr>
        <p:blipFill>
          <a:blip r:embed="rId2"/>
          <a:srcRect l="22177" t="-827" r="15735" b="827"/>
          <a:stretch>
            <a:fillRect/>
          </a:stretch>
        </p:blipFill>
        <p:spPr>
          <a:xfrm>
            <a:off x="685800" y="1271016"/>
            <a:ext cx="4931229" cy="5123542"/>
          </a:xfrm>
          <a:prstGeom prst="rect">
            <a:avLst/>
          </a:prstGeom>
        </p:spPr>
      </p:pic>
    </p:spTree>
    <p:extLst>
      <p:ext uri="{BB962C8B-B14F-4D97-AF65-F5344CB8AC3E}">
        <p14:creationId xmlns:p14="http://schemas.microsoft.com/office/powerpoint/2010/main" val="40180929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182470-4F9E-396C-2230-1ED78AD6B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45C00-09ED-463A-4781-0F2CD9134600}"/>
              </a:ext>
            </a:extLst>
          </p:cNvPr>
          <p:cNvSpPr>
            <a:spLocks noGrp="1"/>
          </p:cNvSpPr>
          <p:nvPr>
            <p:ph type="title"/>
          </p:nvPr>
        </p:nvSpPr>
        <p:spPr/>
        <p:txBody>
          <a:bodyPr>
            <a:normAutofit/>
          </a:bodyPr>
          <a:lstStyle/>
          <a:p>
            <a:r>
              <a:rPr lang="en-US" sz="5400" b="1" dirty="0"/>
              <a:t>2:  Frogs</a:t>
            </a:r>
          </a:p>
        </p:txBody>
      </p:sp>
      <p:pic>
        <p:nvPicPr>
          <p:cNvPr id="5" name="Picture 4" descr="This Passover, Ask Your Seder Guests To Name Today's Ten Plagues | Jan  Zauzmer">
            <a:extLst>
              <a:ext uri="{FF2B5EF4-FFF2-40B4-BE49-F238E27FC236}">
                <a16:creationId xmlns:a16="http://schemas.microsoft.com/office/drawing/2014/main" id="{5F44B03B-C279-2ED4-C84F-D79FAE38F96A}"/>
              </a:ext>
            </a:extLst>
          </p:cNvPr>
          <p:cNvPicPr>
            <a:picLocks noChangeAspect="1"/>
          </p:cNvPicPr>
          <p:nvPr/>
        </p:nvPicPr>
        <p:blipFill>
          <a:blip r:embed="rId2"/>
          <a:srcRect t="9086" b="13709"/>
          <a:stretch>
            <a:fillRect/>
          </a:stretch>
        </p:blipFill>
        <p:spPr>
          <a:xfrm>
            <a:off x="906517" y="1788728"/>
            <a:ext cx="10599683" cy="4304899"/>
          </a:xfrm>
          <a:prstGeom prst="rect">
            <a:avLst/>
          </a:prstGeom>
        </p:spPr>
      </p:pic>
    </p:spTree>
    <p:extLst>
      <p:ext uri="{BB962C8B-B14F-4D97-AF65-F5344CB8AC3E}">
        <p14:creationId xmlns:p14="http://schemas.microsoft.com/office/powerpoint/2010/main" val="163880034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CA494-0C9B-9558-C755-D3664EE32D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F34D26-2904-F6A6-C36B-5A19A6E5F4C4}"/>
              </a:ext>
            </a:extLst>
          </p:cNvPr>
          <p:cNvSpPr>
            <a:spLocks noGrp="1"/>
          </p:cNvSpPr>
          <p:nvPr>
            <p:ph type="title"/>
          </p:nvPr>
        </p:nvSpPr>
        <p:spPr>
          <a:xfrm>
            <a:off x="2895600" y="456945"/>
            <a:ext cx="8610600" cy="856466"/>
          </a:xfrm>
        </p:spPr>
        <p:txBody>
          <a:bodyPr>
            <a:normAutofit/>
          </a:bodyPr>
          <a:lstStyle/>
          <a:p>
            <a:r>
              <a:rPr lang="en-US" sz="4400" b="1" dirty="0"/>
              <a:t>Isaiah 13:6, 7, 9</a:t>
            </a:r>
          </a:p>
        </p:txBody>
      </p:sp>
      <p:sp>
        <p:nvSpPr>
          <p:cNvPr id="4" name="Content Placeholder 3">
            <a:extLst>
              <a:ext uri="{FF2B5EF4-FFF2-40B4-BE49-F238E27FC236}">
                <a16:creationId xmlns:a16="http://schemas.microsoft.com/office/drawing/2014/main" id="{9BF3B3D4-A6BA-1A48-FAFF-411C5CE91815}"/>
              </a:ext>
            </a:extLst>
          </p:cNvPr>
          <p:cNvSpPr>
            <a:spLocks noGrp="1"/>
          </p:cNvSpPr>
          <p:nvPr>
            <p:ph sz="half" idx="2"/>
          </p:nvPr>
        </p:nvSpPr>
        <p:spPr>
          <a:xfrm>
            <a:off x="6096000" y="1277513"/>
            <a:ext cx="5738446" cy="5123542"/>
          </a:xfrm>
        </p:spPr>
        <p:txBody>
          <a:bodyPr>
            <a:normAutofit fontScale="92500" lnSpcReduction="10000"/>
          </a:bodyPr>
          <a:lstStyle/>
          <a:p>
            <a:pPr marL="0" indent="0">
              <a:buNone/>
            </a:pPr>
            <a:r>
              <a:rPr lang="en-US" sz="4800" b="1" baseline="30000" dirty="0"/>
              <a:t>9 </a:t>
            </a:r>
            <a:r>
              <a:rPr lang="en-US" sz="4800" dirty="0"/>
              <a:t>Behold, the day of the </a:t>
            </a:r>
            <a:r>
              <a:rPr lang="en-US" sz="4800" cap="small" dirty="0"/>
              <a:t>Lord</a:t>
            </a:r>
            <a:r>
              <a:rPr lang="en-US" sz="4800" dirty="0"/>
              <a:t> cometh, cruel both with wrath and fierce anger, to lay the land desolate: and he shall destroy the sinners thereof out of it.</a:t>
            </a:r>
            <a:endParaRPr lang="en-US" sz="8800" dirty="0"/>
          </a:p>
        </p:txBody>
      </p:sp>
      <p:pic>
        <p:nvPicPr>
          <p:cNvPr id="7" name="Content Placeholder 6" descr="One day, the whole universe will be judged by fire, and there will be new  heavens and a new earth.">
            <a:extLst>
              <a:ext uri="{FF2B5EF4-FFF2-40B4-BE49-F238E27FC236}">
                <a16:creationId xmlns:a16="http://schemas.microsoft.com/office/drawing/2014/main" id="{F298BA86-3A07-73C9-8F02-DAC4213E2DEA}"/>
              </a:ext>
            </a:extLst>
          </p:cNvPr>
          <p:cNvPicPr>
            <a:picLocks noGrp="1" noChangeAspect="1"/>
          </p:cNvPicPr>
          <p:nvPr>
            <p:ph sz="half" idx="1"/>
          </p:nvPr>
        </p:nvPicPr>
        <p:blipFill>
          <a:blip r:embed="rId2"/>
          <a:stretch>
            <a:fillRect/>
          </a:stretch>
        </p:blipFill>
        <p:spPr>
          <a:xfrm>
            <a:off x="685800" y="1127606"/>
            <a:ext cx="5273449" cy="5273449"/>
          </a:xfrm>
          <a:prstGeom prst="rect">
            <a:avLst/>
          </a:prstGeom>
        </p:spPr>
      </p:pic>
    </p:spTree>
    <p:extLst>
      <p:ext uri="{BB962C8B-B14F-4D97-AF65-F5344CB8AC3E}">
        <p14:creationId xmlns:p14="http://schemas.microsoft.com/office/powerpoint/2010/main" val="11329282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8580-8B10-0E3A-62F0-95685D48AE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D3FF5B-31FF-56AD-DD18-A3224BAE701D}"/>
              </a:ext>
            </a:extLst>
          </p:cNvPr>
          <p:cNvSpPr>
            <a:spLocks noGrp="1"/>
          </p:cNvSpPr>
          <p:nvPr>
            <p:ph type="title"/>
          </p:nvPr>
        </p:nvSpPr>
        <p:spPr>
          <a:xfrm>
            <a:off x="2895600" y="456945"/>
            <a:ext cx="8610600" cy="856466"/>
          </a:xfrm>
        </p:spPr>
        <p:txBody>
          <a:bodyPr>
            <a:normAutofit/>
          </a:bodyPr>
          <a:lstStyle/>
          <a:p>
            <a:r>
              <a:rPr lang="en-US" sz="4400" b="1" dirty="0"/>
              <a:t>Isaiah 24:1, 3-6</a:t>
            </a:r>
          </a:p>
        </p:txBody>
      </p:sp>
      <p:sp>
        <p:nvSpPr>
          <p:cNvPr id="4" name="Content Placeholder 3">
            <a:extLst>
              <a:ext uri="{FF2B5EF4-FFF2-40B4-BE49-F238E27FC236}">
                <a16:creationId xmlns:a16="http://schemas.microsoft.com/office/drawing/2014/main" id="{82E1CD77-9927-CBA8-9D43-07AF509E4016}"/>
              </a:ext>
            </a:extLst>
          </p:cNvPr>
          <p:cNvSpPr>
            <a:spLocks noGrp="1"/>
          </p:cNvSpPr>
          <p:nvPr>
            <p:ph sz="half" idx="2"/>
          </p:nvPr>
        </p:nvSpPr>
        <p:spPr>
          <a:xfrm>
            <a:off x="6096000" y="1277513"/>
            <a:ext cx="5738446" cy="5123542"/>
          </a:xfrm>
        </p:spPr>
        <p:txBody>
          <a:bodyPr>
            <a:normAutofit lnSpcReduction="10000"/>
          </a:bodyPr>
          <a:lstStyle/>
          <a:p>
            <a:pPr marL="0" indent="0">
              <a:buNone/>
            </a:pPr>
            <a:r>
              <a:rPr lang="en-US" sz="4400" b="1" dirty="0"/>
              <a:t>24 </a:t>
            </a:r>
            <a:r>
              <a:rPr lang="en-US" sz="4400" dirty="0"/>
              <a:t>Behold, the </a:t>
            </a:r>
            <a:r>
              <a:rPr lang="en-US" sz="4400" cap="small" dirty="0"/>
              <a:t>Lord</a:t>
            </a:r>
            <a:r>
              <a:rPr lang="en-US" sz="4400" dirty="0"/>
              <a:t> maketh the earth empty, and maketh it waste, and </a:t>
            </a:r>
            <a:r>
              <a:rPr lang="en-US" sz="4400" dirty="0" err="1"/>
              <a:t>turneth</a:t>
            </a:r>
            <a:r>
              <a:rPr lang="en-US" sz="4400" dirty="0"/>
              <a:t> it upside down, and </a:t>
            </a:r>
            <a:r>
              <a:rPr lang="en-US" sz="4400" dirty="0" err="1"/>
              <a:t>scattereth</a:t>
            </a:r>
            <a:r>
              <a:rPr lang="en-US" sz="4400" dirty="0"/>
              <a:t> abroad the inhabitants thereof.</a:t>
            </a:r>
            <a:endParaRPr lang="en-US" sz="23900" dirty="0"/>
          </a:p>
        </p:txBody>
      </p:sp>
      <p:pic>
        <p:nvPicPr>
          <p:cNvPr id="6" name="Content Placeholder 5" descr="How Earth Will Be Destroyed, End All Life on the Planet - Business Insider">
            <a:extLst>
              <a:ext uri="{FF2B5EF4-FFF2-40B4-BE49-F238E27FC236}">
                <a16:creationId xmlns:a16="http://schemas.microsoft.com/office/drawing/2014/main" id="{33884396-DE90-9F12-A528-8A56F2743767}"/>
              </a:ext>
            </a:extLst>
          </p:cNvPr>
          <p:cNvPicPr>
            <a:picLocks noGrp="1" noChangeAspect="1"/>
          </p:cNvPicPr>
          <p:nvPr>
            <p:ph sz="half" idx="1"/>
          </p:nvPr>
        </p:nvPicPr>
        <p:blipFill>
          <a:blip r:embed="rId3"/>
          <a:srcRect l="24948" r="20129"/>
          <a:stretch>
            <a:fillRect/>
          </a:stretch>
        </p:blipFill>
        <p:spPr>
          <a:xfrm>
            <a:off x="357554" y="1045283"/>
            <a:ext cx="5564274" cy="5355772"/>
          </a:xfrm>
          <a:prstGeom prst="rect">
            <a:avLst/>
          </a:prstGeom>
        </p:spPr>
      </p:pic>
    </p:spTree>
    <p:extLst>
      <p:ext uri="{BB962C8B-B14F-4D97-AF65-F5344CB8AC3E}">
        <p14:creationId xmlns:p14="http://schemas.microsoft.com/office/powerpoint/2010/main" val="28569957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E4C623-C3CC-8225-0AB5-35862B5AE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3DA592-8BC0-DCAC-A2EE-FA6D61A92AC2}"/>
              </a:ext>
            </a:extLst>
          </p:cNvPr>
          <p:cNvSpPr>
            <a:spLocks noGrp="1"/>
          </p:cNvSpPr>
          <p:nvPr>
            <p:ph type="title"/>
          </p:nvPr>
        </p:nvSpPr>
        <p:spPr>
          <a:xfrm>
            <a:off x="2895600" y="456945"/>
            <a:ext cx="8610600" cy="856466"/>
          </a:xfrm>
        </p:spPr>
        <p:txBody>
          <a:bodyPr>
            <a:normAutofit/>
          </a:bodyPr>
          <a:lstStyle/>
          <a:p>
            <a:r>
              <a:rPr lang="en-US" sz="4400" b="1" dirty="0"/>
              <a:t>Isaiah 24:1, 3-6</a:t>
            </a:r>
          </a:p>
        </p:txBody>
      </p:sp>
      <p:sp>
        <p:nvSpPr>
          <p:cNvPr id="4" name="Content Placeholder 3">
            <a:extLst>
              <a:ext uri="{FF2B5EF4-FFF2-40B4-BE49-F238E27FC236}">
                <a16:creationId xmlns:a16="http://schemas.microsoft.com/office/drawing/2014/main" id="{52245CB2-08BA-7198-04D7-72262FC99BC8}"/>
              </a:ext>
            </a:extLst>
          </p:cNvPr>
          <p:cNvSpPr>
            <a:spLocks noGrp="1"/>
          </p:cNvSpPr>
          <p:nvPr>
            <p:ph sz="half" idx="2"/>
          </p:nvPr>
        </p:nvSpPr>
        <p:spPr>
          <a:xfrm>
            <a:off x="6096000" y="1277513"/>
            <a:ext cx="5738446" cy="5355772"/>
          </a:xfrm>
        </p:spPr>
        <p:txBody>
          <a:bodyPr>
            <a:normAutofit fontScale="92500" lnSpcReduction="10000"/>
          </a:bodyPr>
          <a:lstStyle/>
          <a:p>
            <a:pPr marL="0" indent="0">
              <a:buNone/>
            </a:pPr>
            <a:r>
              <a:rPr lang="en-US" sz="4000" b="1" baseline="30000" dirty="0"/>
              <a:t>3 </a:t>
            </a:r>
            <a:r>
              <a:rPr lang="en-US" sz="4000" dirty="0"/>
              <a:t>The land shall be utterly emptied, and utterly spoiled: for the </a:t>
            </a:r>
            <a:r>
              <a:rPr lang="en-US" sz="4000" cap="small" dirty="0"/>
              <a:t>Lord</a:t>
            </a:r>
            <a:r>
              <a:rPr lang="en-US" sz="4000" dirty="0"/>
              <a:t> hath spoken this word.</a:t>
            </a:r>
          </a:p>
          <a:p>
            <a:pPr marL="0" indent="0">
              <a:buNone/>
            </a:pPr>
            <a:r>
              <a:rPr lang="en-US" sz="4000" b="1" baseline="30000" dirty="0"/>
              <a:t>4 </a:t>
            </a:r>
            <a:r>
              <a:rPr lang="en-US" sz="4000" dirty="0"/>
              <a:t>The earth </a:t>
            </a:r>
            <a:r>
              <a:rPr lang="en-US" sz="4000" dirty="0" err="1"/>
              <a:t>mourneth</a:t>
            </a:r>
            <a:r>
              <a:rPr lang="en-US" sz="4000" dirty="0"/>
              <a:t> and </a:t>
            </a:r>
            <a:r>
              <a:rPr lang="en-US" sz="4000" dirty="0" err="1"/>
              <a:t>fadeth</a:t>
            </a:r>
            <a:r>
              <a:rPr lang="en-US" sz="4000" dirty="0"/>
              <a:t> away, the world </a:t>
            </a:r>
            <a:r>
              <a:rPr lang="en-US" sz="4000" dirty="0" err="1"/>
              <a:t>languisheth</a:t>
            </a:r>
            <a:r>
              <a:rPr lang="en-US" sz="4000" dirty="0"/>
              <a:t> and </a:t>
            </a:r>
            <a:r>
              <a:rPr lang="en-US" sz="4000" dirty="0" err="1"/>
              <a:t>fadeth</a:t>
            </a:r>
            <a:r>
              <a:rPr lang="en-US" sz="4000" dirty="0"/>
              <a:t> away, the haughty people of the earth do languish.</a:t>
            </a:r>
          </a:p>
        </p:txBody>
      </p:sp>
      <p:pic>
        <p:nvPicPr>
          <p:cNvPr id="7" name="Content Placeholder 6" descr="18,900+ Earth Destroyed Stock Photos, Pictures &amp; Royalty-Free Images - iStock">
            <a:extLst>
              <a:ext uri="{FF2B5EF4-FFF2-40B4-BE49-F238E27FC236}">
                <a16:creationId xmlns:a16="http://schemas.microsoft.com/office/drawing/2014/main" id="{5002C0A5-6E2B-2AE6-1645-EA5A2F45753E}"/>
              </a:ext>
            </a:extLst>
          </p:cNvPr>
          <p:cNvPicPr>
            <a:picLocks noGrp="1" noChangeAspect="1"/>
          </p:cNvPicPr>
          <p:nvPr>
            <p:ph sz="half" idx="1"/>
          </p:nvPr>
        </p:nvPicPr>
        <p:blipFill>
          <a:blip r:embed="rId3"/>
          <a:srcRect l="19242" t="22078" r="15193" b="15831"/>
          <a:stretch>
            <a:fillRect/>
          </a:stretch>
        </p:blipFill>
        <p:spPr>
          <a:xfrm>
            <a:off x="357554" y="1277513"/>
            <a:ext cx="5410200" cy="5123542"/>
          </a:xfrm>
          <a:prstGeom prst="rect">
            <a:avLst/>
          </a:prstGeom>
        </p:spPr>
      </p:pic>
    </p:spTree>
    <p:extLst>
      <p:ext uri="{BB962C8B-B14F-4D97-AF65-F5344CB8AC3E}">
        <p14:creationId xmlns:p14="http://schemas.microsoft.com/office/powerpoint/2010/main" val="120365440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83928-0E25-72C8-E610-986F1A9C6C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91FB96-8BC5-3806-2F8E-A387EBE40B9C}"/>
              </a:ext>
            </a:extLst>
          </p:cNvPr>
          <p:cNvSpPr>
            <a:spLocks noGrp="1"/>
          </p:cNvSpPr>
          <p:nvPr>
            <p:ph type="title"/>
          </p:nvPr>
        </p:nvSpPr>
        <p:spPr>
          <a:xfrm>
            <a:off x="2895600" y="456945"/>
            <a:ext cx="8610600" cy="856466"/>
          </a:xfrm>
        </p:spPr>
        <p:txBody>
          <a:bodyPr>
            <a:normAutofit/>
          </a:bodyPr>
          <a:lstStyle/>
          <a:p>
            <a:r>
              <a:rPr lang="en-US" sz="4400" b="1" dirty="0"/>
              <a:t>Isaiah 24:1, 3-6</a:t>
            </a:r>
          </a:p>
        </p:txBody>
      </p:sp>
      <p:sp>
        <p:nvSpPr>
          <p:cNvPr id="4" name="Content Placeholder 3">
            <a:extLst>
              <a:ext uri="{FF2B5EF4-FFF2-40B4-BE49-F238E27FC236}">
                <a16:creationId xmlns:a16="http://schemas.microsoft.com/office/drawing/2014/main" id="{C0866D87-BC4C-2787-CAA7-DA3C0BE184A9}"/>
              </a:ext>
            </a:extLst>
          </p:cNvPr>
          <p:cNvSpPr>
            <a:spLocks noGrp="1"/>
          </p:cNvSpPr>
          <p:nvPr>
            <p:ph sz="half" idx="2"/>
          </p:nvPr>
        </p:nvSpPr>
        <p:spPr>
          <a:xfrm>
            <a:off x="6096000" y="1277513"/>
            <a:ext cx="5738446" cy="5355772"/>
          </a:xfrm>
        </p:spPr>
        <p:txBody>
          <a:bodyPr>
            <a:normAutofit lnSpcReduction="10000"/>
          </a:bodyPr>
          <a:lstStyle/>
          <a:p>
            <a:pPr marL="0" indent="0">
              <a:buNone/>
            </a:pPr>
            <a:r>
              <a:rPr lang="en-US" sz="4400" b="1" baseline="30000" dirty="0"/>
              <a:t>5 </a:t>
            </a:r>
            <a:r>
              <a:rPr lang="en-US" sz="4400" dirty="0"/>
              <a:t>The earth also is defiled under the inhabitants thereof; because they have transgressed the laws, changed the ordinance, broken the everlasting covenant.</a:t>
            </a:r>
            <a:endParaRPr lang="en-US" sz="7200" dirty="0"/>
          </a:p>
        </p:txBody>
      </p:sp>
      <p:pic>
        <p:nvPicPr>
          <p:cNvPr id="6" name="Content Placeholder 5" descr="Desolated Earth Stock Illustrations – 40 Desolated Earth Stock Illustrations, Vectors &amp; Clipart - Dreamstime">
            <a:extLst>
              <a:ext uri="{FF2B5EF4-FFF2-40B4-BE49-F238E27FC236}">
                <a16:creationId xmlns:a16="http://schemas.microsoft.com/office/drawing/2014/main" id="{7C95430B-44D9-9CB2-DA98-559EA9E29E9B}"/>
              </a:ext>
            </a:extLst>
          </p:cNvPr>
          <p:cNvPicPr>
            <a:picLocks noGrp="1" noChangeAspect="1"/>
          </p:cNvPicPr>
          <p:nvPr>
            <p:ph sz="half" idx="1"/>
          </p:nvPr>
        </p:nvPicPr>
        <p:blipFill>
          <a:blip r:embed="rId3"/>
          <a:stretch>
            <a:fillRect/>
          </a:stretch>
        </p:blipFill>
        <p:spPr>
          <a:xfrm>
            <a:off x="685800" y="1045283"/>
            <a:ext cx="5355772" cy="5355772"/>
          </a:xfrm>
          <a:prstGeom prst="rect">
            <a:avLst/>
          </a:prstGeom>
        </p:spPr>
      </p:pic>
    </p:spTree>
    <p:extLst>
      <p:ext uri="{BB962C8B-B14F-4D97-AF65-F5344CB8AC3E}">
        <p14:creationId xmlns:p14="http://schemas.microsoft.com/office/powerpoint/2010/main" val="285108525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6CF91-D69C-5C4C-D10C-0494F1C899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254F38-DD59-2FF8-2036-DFE3BBEC579F}"/>
              </a:ext>
            </a:extLst>
          </p:cNvPr>
          <p:cNvSpPr>
            <a:spLocks noGrp="1"/>
          </p:cNvSpPr>
          <p:nvPr>
            <p:ph type="title"/>
          </p:nvPr>
        </p:nvSpPr>
        <p:spPr>
          <a:xfrm>
            <a:off x="2895600" y="456945"/>
            <a:ext cx="8610600" cy="856466"/>
          </a:xfrm>
        </p:spPr>
        <p:txBody>
          <a:bodyPr>
            <a:normAutofit/>
          </a:bodyPr>
          <a:lstStyle/>
          <a:p>
            <a:r>
              <a:rPr lang="en-US" sz="4400" b="1" dirty="0"/>
              <a:t>Isaiah 24:1, 3-6</a:t>
            </a:r>
          </a:p>
        </p:txBody>
      </p:sp>
      <p:sp>
        <p:nvSpPr>
          <p:cNvPr id="4" name="Content Placeholder 3">
            <a:extLst>
              <a:ext uri="{FF2B5EF4-FFF2-40B4-BE49-F238E27FC236}">
                <a16:creationId xmlns:a16="http://schemas.microsoft.com/office/drawing/2014/main" id="{5EBF389F-6730-AFA7-3676-DDB68A569251}"/>
              </a:ext>
            </a:extLst>
          </p:cNvPr>
          <p:cNvSpPr>
            <a:spLocks noGrp="1"/>
          </p:cNvSpPr>
          <p:nvPr>
            <p:ph sz="half" idx="2"/>
          </p:nvPr>
        </p:nvSpPr>
        <p:spPr>
          <a:xfrm>
            <a:off x="6096000" y="1277513"/>
            <a:ext cx="5738446" cy="5355772"/>
          </a:xfrm>
        </p:spPr>
        <p:txBody>
          <a:bodyPr>
            <a:normAutofit lnSpcReduction="10000"/>
          </a:bodyPr>
          <a:lstStyle/>
          <a:p>
            <a:pPr marL="0" indent="0">
              <a:buNone/>
            </a:pPr>
            <a:r>
              <a:rPr lang="en-US" sz="4400" b="1" baseline="30000" dirty="0"/>
              <a:t>6 </a:t>
            </a:r>
            <a:r>
              <a:rPr lang="en-US" sz="4400" dirty="0"/>
              <a:t>Therefore hath the curse devoured the earth, and they that dwell therein are desolate: therefore the inhabitants of the earth are burned, and few men left.</a:t>
            </a:r>
            <a:endParaRPr lang="en-US" sz="16600" dirty="0"/>
          </a:p>
        </p:txBody>
      </p:sp>
      <p:pic>
        <p:nvPicPr>
          <p:cNvPr id="7" name="Content Placeholder 6" descr="24,374 Desolate Earth Royalty-Free Images, Stock Photos &amp; Pictures |  Shutterstock">
            <a:extLst>
              <a:ext uri="{FF2B5EF4-FFF2-40B4-BE49-F238E27FC236}">
                <a16:creationId xmlns:a16="http://schemas.microsoft.com/office/drawing/2014/main" id="{9E2563CA-BC94-5C5E-910C-3DFF0BBF4046}"/>
              </a:ext>
            </a:extLst>
          </p:cNvPr>
          <p:cNvPicPr>
            <a:picLocks noGrp="1" noChangeAspect="1"/>
          </p:cNvPicPr>
          <p:nvPr>
            <p:ph sz="half" idx="1"/>
          </p:nvPr>
        </p:nvPicPr>
        <p:blipFill>
          <a:blip r:embed="rId3"/>
          <a:srcRect l="31205" t="13064" r="18030" b="8784"/>
          <a:stretch>
            <a:fillRect/>
          </a:stretch>
        </p:blipFill>
        <p:spPr>
          <a:xfrm>
            <a:off x="685800" y="609600"/>
            <a:ext cx="5081954" cy="5617029"/>
          </a:xfrm>
          <a:prstGeom prst="rect">
            <a:avLst/>
          </a:prstGeom>
        </p:spPr>
      </p:pic>
    </p:spTree>
    <p:extLst>
      <p:ext uri="{BB962C8B-B14F-4D97-AF65-F5344CB8AC3E}">
        <p14:creationId xmlns:p14="http://schemas.microsoft.com/office/powerpoint/2010/main" val="139203128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AEC09E-FFBE-09E3-2CE7-35BD623D44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B515A2-3C50-C14B-28EC-65E8F85833D4}"/>
              </a:ext>
            </a:extLst>
          </p:cNvPr>
          <p:cNvSpPr>
            <a:spLocks noGrp="1"/>
          </p:cNvSpPr>
          <p:nvPr>
            <p:ph type="title"/>
          </p:nvPr>
        </p:nvSpPr>
        <p:spPr>
          <a:xfrm>
            <a:off x="2895600" y="456945"/>
            <a:ext cx="8610600" cy="856466"/>
          </a:xfrm>
        </p:spPr>
        <p:txBody>
          <a:bodyPr>
            <a:normAutofit/>
          </a:bodyPr>
          <a:lstStyle/>
          <a:p>
            <a:r>
              <a:rPr lang="en-US" sz="4400" b="1" dirty="0"/>
              <a:t>Isaiah 24:17-21</a:t>
            </a:r>
          </a:p>
        </p:txBody>
      </p:sp>
      <p:sp>
        <p:nvSpPr>
          <p:cNvPr id="4" name="Content Placeholder 3">
            <a:extLst>
              <a:ext uri="{FF2B5EF4-FFF2-40B4-BE49-F238E27FC236}">
                <a16:creationId xmlns:a16="http://schemas.microsoft.com/office/drawing/2014/main" id="{17476725-B0DC-D3CA-AB2E-D22F922233C8}"/>
              </a:ext>
            </a:extLst>
          </p:cNvPr>
          <p:cNvSpPr>
            <a:spLocks noGrp="1"/>
          </p:cNvSpPr>
          <p:nvPr>
            <p:ph sz="half" idx="2"/>
          </p:nvPr>
        </p:nvSpPr>
        <p:spPr>
          <a:xfrm>
            <a:off x="6096000" y="1277513"/>
            <a:ext cx="5738446" cy="5355772"/>
          </a:xfrm>
        </p:spPr>
        <p:txBody>
          <a:bodyPr>
            <a:normAutofit/>
          </a:bodyPr>
          <a:lstStyle/>
          <a:p>
            <a:pPr marL="0" indent="0">
              <a:buNone/>
            </a:pPr>
            <a:r>
              <a:rPr lang="en-US" sz="5400" b="1" baseline="30000" dirty="0"/>
              <a:t>17 </a:t>
            </a:r>
            <a:r>
              <a:rPr lang="en-US" sz="5400" dirty="0"/>
              <a:t>Fear, and the pit, and the snare, are upon thee, O inhabitant of the earth.</a:t>
            </a:r>
            <a:endParaRPr lang="en-US" sz="268800" dirty="0"/>
          </a:p>
        </p:txBody>
      </p:sp>
      <p:pic>
        <p:nvPicPr>
          <p:cNvPr id="6" name="Content Placeholder 5" descr="An Expert in Fear - The New York Times">
            <a:extLst>
              <a:ext uri="{FF2B5EF4-FFF2-40B4-BE49-F238E27FC236}">
                <a16:creationId xmlns:a16="http://schemas.microsoft.com/office/drawing/2014/main" id="{E5A91C60-FED7-2BEF-6ECE-5296F80EF142}"/>
              </a:ext>
            </a:extLst>
          </p:cNvPr>
          <p:cNvPicPr>
            <a:picLocks noGrp="1" noChangeAspect="1"/>
          </p:cNvPicPr>
          <p:nvPr>
            <p:ph sz="half" idx="1"/>
          </p:nvPr>
        </p:nvPicPr>
        <p:blipFill>
          <a:blip r:embed="rId3"/>
          <a:srcRect l="24149" t="14682" r="25892" b="3546"/>
          <a:stretch>
            <a:fillRect/>
          </a:stretch>
        </p:blipFill>
        <p:spPr>
          <a:xfrm>
            <a:off x="685800" y="1045283"/>
            <a:ext cx="4909458" cy="5355772"/>
          </a:xfrm>
          <a:prstGeom prst="rect">
            <a:avLst/>
          </a:prstGeom>
        </p:spPr>
      </p:pic>
    </p:spTree>
    <p:extLst>
      <p:ext uri="{BB962C8B-B14F-4D97-AF65-F5344CB8AC3E}">
        <p14:creationId xmlns:p14="http://schemas.microsoft.com/office/powerpoint/2010/main" val="101173570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1A866-3D5A-B6BB-C1C3-87B45E683B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523C97-A34E-4AEF-4CCA-C54ED11C32DA}"/>
              </a:ext>
            </a:extLst>
          </p:cNvPr>
          <p:cNvSpPr>
            <a:spLocks noGrp="1"/>
          </p:cNvSpPr>
          <p:nvPr>
            <p:ph type="title"/>
          </p:nvPr>
        </p:nvSpPr>
        <p:spPr>
          <a:xfrm>
            <a:off x="2895600" y="456945"/>
            <a:ext cx="8610600" cy="856466"/>
          </a:xfrm>
        </p:spPr>
        <p:txBody>
          <a:bodyPr>
            <a:normAutofit/>
          </a:bodyPr>
          <a:lstStyle/>
          <a:p>
            <a:r>
              <a:rPr lang="en-US" sz="4400" b="1" dirty="0"/>
              <a:t>Isaiah 24:17-21</a:t>
            </a:r>
          </a:p>
        </p:txBody>
      </p:sp>
      <p:sp>
        <p:nvSpPr>
          <p:cNvPr id="4" name="Content Placeholder 3">
            <a:extLst>
              <a:ext uri="{FF2B5EF4-FFF2-40B4-BE49-F238E27FC236}">
                <a16:creationId xmlns:a16="http://schemas.microsoft.com/office/drawing/2014/main" id="{417328E3-D667-8F20-FE93-13AA16D60746}"/>
              </a:ext>
            </a:extLst>
          </p:cNvPr>
          <p:cNvSpPr>
            <a:spLocks noGrp="1"/>
          </p:cNvSpPr>
          <p:nvPr>
            <p:ph sz="half" idx="2"/>
          </p:nvPr>
        </p:nvSpPr>
        <p:spPr>
          <a:xfrm>
            <a:off x="6096000" y="1277513"/>
            <a:ext cx="5738446" cy="5355772"/>
          </a:xfrm>
        </p:spPr>
        <p:txBody>
          <a:bodyPr>
            <a:normAutofit lnSpcReduction="10000"/>
          </a:bodyPr>
          <a:lstStyle/>
          <a:p>
            <a:pPr marL="0" indent="0">
              <a:buNone/>
            </a:pPr>
            <a:r>
              <a:rPr lang="en-US" sz="3600" b="1" baseline="30000" dirty="0"/>
              <a:t>18 </a:t>
            </a:r>
            <a:r>
              <a:rPr lang="en-US" sz="3600" dirty="0"/>
              <a:t>And it shall come to pass, that he who </a:t>
            </a:r>
            <a:r>
              <a:rPr lang="en-US" sz="3600" dirty="0" err="1"/>
              <a:t>fleeth</a:t>
            </a:r>
            <a:r>
              <a:rPr lang="en-US" sz="3600" dirty="0"/>
              <a:t> from the noise of the fear shall fall into the pit; and he that cometh up out of the midst of the pit shall be taken in the snare: for the windows from on high are open, and the foundations of the earth do shake.</a:t>
            </a:r>
            <a:endParaRPr lang="en-US" sz="400000" dirty="0"/>
          </a:p>
        </p:txBody>
      </p:sp>
      <p:pic>
        <p:nvPicPr>
          <p:cNvPr id="7" name="Content Placeholder 6" descr="Watch The Pit | Prime Video">
            <a:extLst>
              <a:ext uri="{FF2B5EF4-FFF2-40B4-BE49-F238E27FC236}">
                <a16:creationId xmlns:a16="http://schemas.microsoft.com/office/drawing/2014/main" id="{676ADF55-16F6-7F01-E79C-A9FE5EFCE750}"/>
              </a:ext>
            </a:extLst>
          </p:cNvPr>
          <p:cNvPicPr>
            <a:picLocks noGrp="1" noChangeAspect="1"/>
          </p:cNvPicPr>
          <p:nvPr>
            <p:ph sz="half" idx="1"/>
          </p:nvPr>
        </p:nvPicPr>
        <p:blipFill>
          <a:blip r:embed="rId3"/>
          <a:srcRect l="10105" t="28012" r="17810" b="13908"/>
          <a:stretch>
            <a:fillRect/>
          </a:stretch>
        </p:blipFill>
        <p:spPr>
          <a:xfrm>
            <a:off x="1001486" y="1313410"/>
            <a:ext cx="4593771" cy="4934990"/>
          </a:xfrm>
          <a:prstGeom prst="rect">
            <a:avLst/>
          </a:prstGeom>
        </p:spPr>
      </p:pic>
    </p:spTree>
    <p:extLst>
      <p:ext uri="{BB962C8B-B14F-4D97-AF65-F5344CB8AC3E}">
        <p14:creationId xmlns:p14="http://schemas.microsoft.com/office/powerpoint/2010/main" val="105124604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68160-9AA1-9675-AB64-6C606931E1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AA47C1-A5DB-19A9-4912-12C24AF0286B}"/>
              </a:ext>
            </a:extLst>
          </p:cNvPr>
          <p:cNvSpPr>
            <a:spLocks noGrp="1"/>
          </p:cNvSpPr>
          <p:nvPr>
            <p:ph type="title"/>
          </p:nvPr>
        </p:nvSpPr>
        <p:spPr>
          <a:xfrm>
            <a:off x="2895600" y="456945"/>
            <a:ext cx="8610600" cy="856466"/>
          </a:xfrm>
        </p:spPr>
        <p:txBody>
          <a:bodyPr>
            <a:normAutofit/>
          </a:bodyPr>
          <a:lstStyle/>
          <a:p>
            <a:r>
              <a:rPr lang="en-US" sz="4400" b="1" dirty="0"/>
              <a:t>Isaiah 24:17-21</a:t>
            </a:r>
          </a:p>
        </p:txBody>
      </p:sp>
      <p:sp>
        <p:nvSpPr>
          <p:cNvPr id="4" name="Content Placeholder 3">
            <a:extLst>
              <a:ext uri="{FF2B5EF4-FFF2-40B4-BE49-F238E27FC236}">
                <a16:creationId xmlns:a16="http://schemas.microsoft.com/office/drawing/2014/main" id="{D7E94B56-7A5F-54F2-8681-593C52B5D4D7}"/>
              </a:ext>
            </a:extLst>
          </p:cNvPr>
          <p:cNvSpPr>
            <a:spLocks noGrp="1"/>
          </p:cNvSpPr>
          <p:nvPr>
            <p:ph sz="half" idx="2"/>
          </p:nvPr>
        </p:nvSpPr>
        <p:spPr>
          <a:xfrm>
            <a:off x="6096000" y="1313411"/>
            <a:ext cx="5410200" cy="5355772"/>
          </a:xfrm>
        </p:spPr>
        <p:txBody>
          <a:bodyPr>
            <a:normAutofit/>
          </a:bodyPr>
          <a:lstStyle/>
          <a:p>
            <a:pPr marL="0" indent="0">
              <a:buNone/>
            </a:pPr>
            <a:r>
              <a:rPr lang="en-US" sz="4800" b="1" baseline="30000" dirty="0"/>
              <a:t>19 </a:t>
            </a:r>
            <a:r>
              <a:rPr lang="en-US" sz="4800" dirty="0"/>
              <a:t>The earth is utterly broken down, the earth is clean dissolved, the earth is moved exceedingly.</a:t>
            </a:r>
            <a:endParaRPr lang="en-US" sz="400000" dirty="0"/>
          </a:p>
        </p:txBody>
      </p:sp>
      <p:pic>
        <p:nvPicPr>
          <p:cNvPr id="6" name="Content Placeholder 5" descr="Free Desolate Scorched Earth Image - Desolate, Barren, Trees | Download at StockCake">
            <a:extLst>
              <a:ext uri="{FF2B5EF4-FFF2-40B4-BE49-F238E27FC236}">
                <a16:creationId xmlns:a16="http://schemas.microsoft.com/office/drawing/2014/main" id="{A73808A9-204C-FA6D-C5A5-2AC291085CD6}"/>
              </a:ext>
            </a:extLst>
          </p:cNvPr>
          <p:cNvPicPr>
            <a:picLocks noGrp="1" noChangeAspect="1"/>
          </p:cNvPicPr>
          <p:nvPr>
            <p:ph sz="half" idx="1"/>
          </p:nvPr>
        </p:nvPicPr>
        <p:blipFill>
          <a:blip r:embed="rId3"/>
          <a:srcRect l="23041" r="26199"/>
          <a:stretch>
            <a:fillRect/>
          </a:stretch>
        </p:blipFill>
        <p:spPr>
          <a:xfrm>
            <a:off x="685800" y="751114"/>
            <a:ext cx="4844143" cy="5355772"/>
          </a:xfrm>
          <a:prstGeom prst="rect">
            <a:avLst/>
          </a:prstGeom>
        </p:spPr>
      </p:pic>
    </p:spTree>
    <p:extLst>
      <p:ext uri="{BB962C8B-B14F-4D97-AF65-F5344CB8AC3E}">
        <p14:creationId xmlns:p14="http://schemas.microsoft.com/office/powerpoint/2010/main" val="285772900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B3B7B6-A346-F560-DD94-88D4BC6AD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2904C7-0589-5C9E-900A-C78A9CEBDE9A}"/>
              </a:ext>
            </a:extLst>
          </p:cNvPr>
          <p:cNvSpPr>
            <a:spLocks noGrp="1"/>
          </p:cNvSpPr>
          <p:nvPr>
            <p:ph type="title"/>
          </p:nvPr>
        </p:nvSpPr>
        <p:spPr>
          <a:xfrm>
            <a:off x="2895600" y="456945"/>
            <a:ext cx="8610600" cy="856466"/>
          </a:xfrm>
        </p:spPr>
        <p:txBody>
          <a:bodyPr>
            <a:normAutofit/>
          </a:bodyPr>
          <a:lstStyle/>
          <a:p>
            <a:r>
              <a:rPr lang="en-US" sz="4400" b="1" dirty="0"/>
              <a:t>Isaiah 24:17-21</a:t>
            </a:r>
          </a:p>
        </p:txBody>
      </p:sp>
      <p:sp>
        <p:nvSpPr>
          <p:cNvPr id="4" name="Content Placeholder 3">
            <a:extLst>
              <a:ext uri="{FF2B5EF4-FFF2-40B4-BE49-F238E27FC236}">
                <a16:creationId xmlns:a16="http://schemas.microsoft.com/office/drawing/2014/main" id="{2A34483E-B7D2-46B8-45B6-8ABF34B3002A}"/>
              </a:ext>
            </a:extLst>
          </p:cNvPr>
          <p:cNvSpPr>
            <a:spLocks noGrp="1"/>
          </p:cNvSpPr>
          <p:nvPr>
            <p:ph sz="half" idx="2"/>
          </p:nvPr>
        </p:nvSpPr>
        <p:spPr>
          <a:xfrm>
            <a:off x="6096000" y="1313411"/>
            <a:ext cx="5410200" cy="5355772"/>
          </a:xfrm>
        </p:spPr>
        <p:txBody>
          <a:bodyPr>
            <a:normAutofit fontScale="92500"/>
          </a:bodyPr>
          <a:lstStyle/>
          <a:p>
            <a:pPr marL="0" indent="0">
              <a:buNone/>
            </a:pPr>
            <a:r>
              <a:rPr lang="en-US" sz="4400" b="1" baseline="30000" dirty="0"/>
              <a:t>20 </a:t>
            </a:r>
            <a:r>
              <a:rPr lang="en-US" sz="4400" dirty="0"/>
              <a:t>The earth shall reel to and </a:t>
            </a:r>
            <a:r>
              <a:rPr lang="en-US" sz="4400" dirty="0" err="1"/>
              <a:t>fro</a:t>
            </a:r>
            <a:r>
              <a:rPr lang="en-US" sz="4400" dirty="0"/>
              <a:t> like a drunkard, and shall be removed like a cottage; and the transgression thereof shall be heavy upon it; and it shall fall, and not rise again.</a:t>
            </a:r>
            <a:endParaRPr lang="en-US" sz="400000" dirty="0"/>
          </a:p>
        </p:txBody>
      </p:sp>
      <p:pic>
        <p:nvPicPr>
          <p:cNvPr id="7" name="Content Placeholder 6" descr="Could an asteroid destroy Earth? | Space">
            <a:extLst>
              <a:ext uri="{FF2B5EF4-FFF2-40B4-BE49-F238E27FC236}">
                <a16:creationId xmlns:a16="http://schemas.microsoft.com/office/drawing/2014/main" id="{D99971DF-9A5B-6B7A-26E2-C3E5415AEF4B}"/>
              </a:ext>
            </a:extLst>
          </p:cNvPr>
          <p:cNvPicPr>
            <a:picLocks noGrp="1" noChangeAspect="1"/>
          </p:cNvPicPr>
          <p:nvPr>
            <p:ph sz="half" idx="1"/>
          </p:nvPr>
        </p:nvPicPr>
        <p:blipFill>
          <a:blip r:embed="rId3"/>
          <a:srcRect l="23412" r="25529"/>
          <a:stretch>
            <a:fillRect/>
          </a:stretch>
        </p:blipFill>
        <p:spPr>
          <a:xfrm>
            <a:off x="685800" y="456945"/>
            <a:ext cx="5410200" cy="5944110"/>
          </a:xfrm>
          <a:prstGeom prst="rect">
            <a:avLst/>
          </a:prstGeom>
        </p:spPr>
      </p:pic>
    </p:spTree>
    <p:extLst>
      <p:ext uri="{BB962C8B-B14F-4D97-AF65-F5344CB8AC3E}">
        <p14:creationId xmlns:p14="http://schemas.microsoft.com/office/powerpoint/2010/main" val="46910712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6EB63-02DD-16B5-6E50-6D84EC47E7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08BF6-C827-7DE6-1D35-AA3816C34E72}"/>
              </a:ext>
            </a:extLst>
          </p:cNvPr>
          <p:cNvSpPr>
            <a:spLocks noGrp="1"/>
          </p:cNvSpPr>
          <p:nvPr>
            <p:ph type="title"/>
          </p:nvPr>
        </p:nvSpPr>
        <p:spPr>
          <a:xfrm>
            <a:off x="2895600" y="456945"/>
            <a:ext cx="8610600" cy="856466"/>
          </a:xfrm>
        </p:spPr>
        <p:txBody>
          <a:bodyPr>
            <a:normAutofit/>
          </a:bodyPr>
          <a:lstStyle/>
          <a:p>
            <a:r>
              <a:rPr lang="en-US" sz="4400" b="1" dirty="0"/>
              <a:t>Isaiah 24:17-21</a:t>
            </a:r>
          </a:p>
        </p:txBody>
      </p:sp>
      <p:sp>
        <p:nvSpPr>
          <p:cNvPr id="4" name="Content Placeholder 3">
            <a:extLst>
              <a:ext uri="{FF2B5EF4-FFF2-40B4-BE49-F238E27FC236}">
                <a16:creationId xmlns:a16="http://schemas.microsoft.com/office/drawing/2014/main" id="{3AF588C2-2222-4CFD-DB18-00BF68CEBD49}"/>
              </a:ext>
            </a:extLst>
          </p:cNvPr>
          <p:cNvSpPr>
            <a:spLocks noGrp="1"/>
          </p:cNvSpPr>
          <p:nvPr>
            <p:ph sz="half" idx="2"/>
          </p:nvPr>
        </p:nvSpPr>
        <p:spPr>
          <a:xfrm>
            <a:off x="6368142" y="1313411"/>
            <a:ext cx="5410200" cy="5355772"/>
          </a:xfrm>
        </p:spPr>
        <p:txBody>
          <a:bodyPr>
            <a:normAutofit/>
          </a:bodyPr>
          <a:lstStyle/>
          <a:p>
            <a:pPr marL="0" indent="0">
              <a:buNone/>
            </a:pPr>
            <a:r>
              <a:rPr lang="en-US" sz="4000" b="1" baseline="30000" dirty="0"/>
              <a:t>21 </a:t>
            </a:r>
            <a:r>
              <a:rPr lang="en-US" sz="4000" dirty="0"/>
              <a:t>And it shall come to pass in that day, that the </a:t>
            </a:r>
            <a:r>
              <a:rPr lang="en-US" sz="4000" cap="small" dirty="0"/>
              <a:t>Lord</a:t>
            </a:r>
            <a:r>
              <a:rPr lang="en-US" sz="4000" dirty="0"/>
              <a:t> shall punish the host of the high ones that are on high, and the kings of the earth upon the earth.</a:t>
            </a:r>
            <a:endParaRPr lang="en-US" sz="400000" dirty="0"/>
          </a:p>
        </p:txBody>
      </p:sp>
      <p:pic>
        <p:nvPicPr>
          <p:cNvPr id="6" name="Content Placeholder 5" descr="An Angel of the Lord Destroys the Assyrian Army (2 Kings 19) – Works – eMuseum">
            <a:extLst>
              <a:ext uri="{FF2B5EF4-FFF2-40B4-BE49-F238E27FC236}">
                <a16:creationId xmlns:a16="http://schemas.microsoft.com/office/drawing/2014/main" id="{1F011F11-8A80-C245-00F5-FB4C2107BC09}"/>
              </a:ext>
            </a:extLst>
          </p:cNvPr>
          <p:cNvPicPr>
            <a:picLocks noGrp="1" noChangeAspect="1"/>
          </p:cNvPicPr>
          <p:nvPr>
            <p:ph sz="half" idx="1"/>
          </p:nvPr>
        </p:nvPicPr>
        <p:blipFill>
          <a:blip r:embed="rId3"/>
          <a:srcRect l="10483" t="5103" r="6815" b="37679"/>
          <a:stretch>
            <a:fillRect/>
          </a:stretch>
        </p:blipFill>
        <p:spPr>
          <a:xfrm>
            <a:off x="685801" y="950816"/>
            <a:ext cx="5410200" cy="5537070"/>
          </a:xfrm>
          <a:prstGeom prst="rect">
            <a:avLst/>
          </a:prstGeom>
        </p:spPr>
      </p:pic>
    </p:spTree>
    <p:extLst>
      <p:ext uri="{BB962C8B-B14F-4D97-AF65-F5344CB8AC3E}">
        <p14:creationId xmlns:p14="http://schemas.microsoft.com/office/powerpoint/2010/main" val="581963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780A5-ACC0-F9F1-68A8-6F13F1084C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877A91-9474-F67E-CE40-C524B5CE6C13}"/>
              </a:ext>
            </a:extLst>
          </p:cNvPr>
          <p:cNvSpPr>
            <a:spLocks noGrp="1"/>
          </p:cNvSpPr>
          <p:nvPr>
            <p:ph type="title"/>
          </p:nvPr>
        </p:nvSpPr>
        <p:spPr/>
        <p:txBody>
          <a:bodyPr>
            <a:normAutofit/>
          </a:bodyPr>
          <a:lstStyle/>
          <a:p>
            <a:r>
              <a:rPr lang="en-US" sz="5400" b="1" dirty="0"/>
              <a:t>3:  Gnats or Lice</a:t>
            </a:r>
          </a:p>
        </p:txBody>
      </p:sp>
      <p:pic>
        <p:nvPicPr>
          <p:cNvPr id="4" name="Picture 3" descr="Gnats To You | If I Walked With Jesus">
            <a:extLst>
              <a:ext uri="{FF2B5EF4-FFF2-40B4-BE49-F238E27FC236}">
                <a16:creationId xmlns:a16="http://schemas.microsoft.com/office/drawing/2014/main" id="{2FCCE2E8-BAF3-3218-D79B-D889FE894B09}"/>
              </a:ext>
            </a:extLst>
          </p:cNvPr>
          <p:cNvPicPr>
            <a:picLocks noChangeAspect="1"/>
          </p:cNvPicPr>
          <p:nvPr/>
        </p:nvPicPr>
        <p:blipFill>
          <a:blip r:embed="rId2"/>
          <a:srcRect b="15670"/>
          <a:stretch>
            <a:fillRect/>
          </a:stretch>
        </p:blipFill>
        <p:spPr>
          <a:xfrm>
            <a:off x="1432136" y="1889893"/>
            <a:ext cx="9003323" cy="4337486"/>
          </a:xfrm>
          <a:prstGeom prst="rect">
            <a:avLst/>
          </a:prstGeom>
        </p:spPr>
      </p:pic>
    </p:spTree>
    <p:extLst>
      <p:ext uri="{BB962C8B-B14F-4D97-AF65-F5344CB8AC3E}">
        <p14:creationId xmlns:p14="http://schemas.microsoft.com/office/powerpoint/2010/main" val="419815702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AF28D-02B2-8A08-EE7D-284B743A520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C6B3734-B4A6-266B-206D-92A02A787FD4}"/>
              </a:ext>
            </a:extLst>
          </p:cNvPr>
          <p:cNvSpPr>
            <a:spLocks noGrp="1"/>
          </p:cNvSpPr>
          <p:nvPr>
            <p:ph sz="half" idx="1"/>
          </p:nvPr>
        </p:nvSpPr>
        <p:spPr>
          <a:xfrm>
            <a:off x="685799" y="1254893"/>
            <a:ext cx="5131676" cy="4311536"/>
          </a:xfrm>
        </p:spPr>
        <p:txBody>
          <a:bodyPr>
            <a:normAutofit/>
          </a:bodyPr>
          <a:lstStyle/>
          <a:p>
            <a:pPr marL="0" lvl="0" indent="0">
              <a:buNone/>
            </a:pPr>
            <a:r>
              <a:rPr lang="en-US" sz="4400" dirty="0"/>
              <a:t>17. What distinction will God then put between his servants and the wicked? </a:t>
            </a:r>
            <a:endParaRPr lang="en-US" sz="400000" dirty="0"/>
          </a:p>
        </p:txBody>
      </p:sp>
      <p:sp>
        <p:nvSpPr>
          <p:cNvPr id="7" name="Title 1">
            <a:extLst>
              <a:ext uri="{FF2B5EF4-FFF2-40B4-BE49-F238E27FC236}">
                <a16:creationId xmlns:a16="http://schemas.microsoft.com/office/drawing/2014/main" id="{71FF76F1-DA04-44AA-9E1D-195DEFCDFFE6}"/>
              </a:ext>
            </a:extLst>
          </p:cNvPr>
          <p:cNvSpPr>
            <a:spLocks noGrp="1"/>
          </p:cNvSpPr>
          <p:nvPr>
            <p:ph type="title"/>
          </p:nvPr>
        </p:nvSpPr>
        <p:spPr>
          <a:xfrm>
            <a:off x="666247" y="4875200"/>
            <a:ext cx="4925662" cy="1382457"/>
          </a:xfrm>
        </p:spPr>
        <p:txBody>
          <a:bodyPr>
            <a:normAutofit/>
          </a:bodyPr>
          <a:lstStyle/>
          <a:p>
            <a:pPr algn="l"/>
            <a:r>
              <a:rPr lang="en-US" i="1" dirty="0"/>
              <a:t>Psalm 91:1-10</a:t>
            </a:r>
          </a:p>
        </p:txBody>
      </p:sp>
      <p:pic>
        <p:nvPicPr>
          <p:cNvPr id="6" name="Content Placeholder 5" descr="DO YOU HAVE A HIDING PLACE? | THINKING IT THRU - tom wright's blog">
            <a:extLst>
              <a:ext uri="{FF2B5EF4-FFF2-40B4-BE49-F238E27FC236}">
                <a16:creationId xmlns:a16="http://schemas.microsoft.com/office/drawing/2014/main" id="{6A20328D-606B-B954-EDA0-E58C589C6620}"/>
              </a:ext>
            </a:extLst>
          </p:cNvPr>
          <p:cNvPicPr>
            <a:picLocks noGrp="1" noChangeAspect="1"/>
          </p:cNvPicPr>
          <p:nvPr>
            <p:ph sz="half" idx="2"/>
          </p:nvPr>
        </p:nvPicPr>
        <p:blipFill>
          <a:blip r:embed="rId2"/>
          <a:srcRect l="-316" t="9040" r="316" b="15144"/>
          <a:stretch>
            <a:fillRect/>
          </a:stretch>
        </p:blipFill>
        <p:spPr>
          <a:xfrm>
            <a:off x="5591909" y="600343"/>
            <a:ext cx="6191753" cy="6007177"/>
          </a:xfrm>
          <a:prstGeom prst="rect">
            <a:avLst/>
          </a:prstGeom>
        </p:spPr>
      </p:pic>
    </p:spTree>
    <p:extLst>
      <p:ext uri="{BB962C8B-B14F-4D97-AF65-F5344CB8AC3E}">
        <p14:creationId xmlns:p14="http://schemas.microsoft.com/office/powerpoint/2010/main" val="17189581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6F5B0-5406-3385-D323-FDFF3C6BB7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7DDBFB-6FA5-7CDC-49C0-53875465809E}"/>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22811868-E813-E825-33B4-B1AE09FC59A9}"/>
              </a:ext>
            </a:extLst>
          </p:cNvPr>
          <p:cNvSpPr>
            <a:spLocks noGrp="1"/>
          </p:cNvSpPr>
          <p:nvPr>
            <p:ph sz="half" idx="2"/>
          </p:nvPr>
        </p:nvSpPr>
        <p:spPr>
          <a:xfrm>
            <a:off x="6368142" y="1313411"/>
            <a:ext cx="5410200" cy="5355772"/>
          </a:xfrm>
        </p:spPr>
        <p:txBody>
          <a:bodyPr>
            <a:normAutofit fontScale="92500" lnSpcReduction="10000"/>
          </a:bodyPr>
          <a:lstStyle/>
          <a:p>
            <a:pPr marL="0" indent="0">
              <a:buNone/>
            </a:pPr>
            <a:r>
              <a:rPr lang="en-US" sz="5400" b="1" dirty="0"/>
              <a:t>91 </a:t>
            </a:r>
            <a:r>
              <a:rPr lang="en-US" sz="5400" dirty="0"/>
              <a:t>He that dwelleth in the secret place of the most High shall abide under the shadow of the Almighty.</a:t>
            </a:r>
            <a:endParaRPr lang="en-US" sz="400000" dirty="0"/>
          </a:p>
        </p:txBody>
      </p:sp>
      <p:pic>
        <p:nvPicPr>
          <p:cNvPr id="7" name="Content Placeholder 6" descr="Ancient rock art shelter found in S. Sinai - Egyptian Gazette">
            <a:extLst>
              <a:ext uri="{FF2B5EF4-FFF2-40B4-BE49-F238E27FC236}">
                <a16:creationId xmlns:a16="http://schemas.microsoft.com/office/drawing/2014/main" id="{A548869C-94E9-20D5-9CB2-FE8E16A3831D}"/>
              </a:ext>
            </a:extLst>
          </p:cNvPr>
          <p:cNvPicPr>
            <a:picLocks noGrp="1" noChangeAspect="1"/>
          </p:cNvPicPr>
          <p:nvPr>
            <p:ph sz="half" idx="1"/>
          </p:nvPr>
        </p:nvPicPr>
        <p:blipFill>
          <a:blip r:embed="rId3"/>
          <a:srcRect l="11162" t="-294" r="11947" b="-216"/>
          <a:stretch>
            <a:fillRect/>
          </a:stretch>
        </p:blipFill>
        <p:spPr>
          <a:xfrm>
            <a:off x="413658" y="592233"/>
            <a:ext cx="5272304" cy="5943600"/>
          </a:xfrm>
          <a:prstGeom prst="rect">
            <a:avLst/>
          </a:prstGeom>
        </p:spPr>
      </p:pic>
    </p:spTree>
    <p:extLst>
      <p:ext uri="{BB962C8B-B14F-4D97-AF65-F5344CB8AC3E}">
        <p14:creationId xmlns:p14="http://schemas.microsoft.com/office/powerpoint/2010/main" val="81831936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196DDC-1E5D-87AB-25A1-4984AEA3A5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86AB3F-1CAF-66D1-8BC0-1FB5B601A910}"/>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CCAC668E-1960-280F-3081-C2E8D1DDF933}"/>
              </a:ext>
            </a:extLst>
          </p:cNvPr>
          <p:cNvSpPr>
            <a:spLocks noGrp="1"/>
          </p:cNvSpPr>
          <p:nvPr>
            <p:ph sz="half" idx="2"/>
          </p:nvPr>
        </p:nvSpPr>
        <p:spPr>
          <a:xfrm>
            <a:off x="6368142" y="1313411"/>
            <a:ext cx="5410200" cy="5355772"/>
          </a:xfrm>
        </p:spPr>
        <p:txBody>
          <a:bodyPr>
            <a:normAutofit lnSpcReduction="10000"/>
          </a:bodyPr>
          <a:lstStyle/>
          <a:p>
            <a:pPr marL="0" indent="0">
              <a:buNone/>
            </a:pPr>
            <a:r>
              <a:rPr lang="en-US" sz="6000" b="1" baseline="30000" dirty="0"/>
              <a:t>2 </a:t>
            </a:r>
            <a:r>
              <a:rPr lang="en-US" sz="6000" dirty="0"/>
              <a:t>I will say of the </a:t>
            </a:r>
            <a:r>
              <a:rPr lang="en-US" sz="6000" cap="small" dirty="0"/>
              <a:t>Lord</a:t>
            </a:r>
            <a:r>
              <a:rPr lang="en-US" sz="6000" dirty="0"/>
              <a:t>, He is my refuge and my fortress: my God; in him will I trust.</a:t>
            </a:r>
            <a:endParaRPr lang="en-US" sz="400000" dirty="0"/>
          </a:p>
        </p:txBody>
      </p:sp>
      <p:pic>
        <p:nvPicPr>
          <p:cNvPr id="3" name="Content Placeholder 2" descr="Refuge — Reynoldsburg Nazarene Church">
            <a:extLst>
              <a:ext uri="{FF2B5EF4-FFF2-40B4-BE49-F238E27FC236}">
                <a16:creationId xmlns:a16="http://schemas.microsoft.com/office/drawing/2014/main" id="{34CE384D-DF64-40D1-23F6-427555D3AEB5}"/>
              </a:ext>
            </a:extLst>
          </p:cNvPr>
          <p:cNvPicPr>
            <a:picLocks noGrp="1" noChangeAspect="1"/>
          </p:cNvPicPr>
          <p:nvPr>
            <p:ph sz="half" idx="1"/>
          </p:nvPr>
        </p:nvPicPr>
        <p:blipFill>
          <a:blip r:embed="rId3"/>
          <a:stretch>
            <a:fillRect/>
          </a:stretch>
        </p:blipFill>
        <p:spPr>
          <a:xfrm>
            <a:off x="413658" y="639762"/>
            <a:ext cx="5839147" cy="5761293"/>
          </a:xfrm>
          <a:prstGeom prst="rect">
            <a:avLst/>
          </a:prstGeom>
        </p:spPr>
      </p:pic>
    </p:spTree>
    <p:extLst>
      <p:ext uri="{BB962C8B-B14F-4D97-AF65-F5344CB8AC3E}">
        <p14:creationId xmlns:p14="http://schemas.microsoft.com/office/powerpoint/2010/main" val="168312007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14D0D-63A6-A824-0528-B25D6C82E3F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1978E2-4C54-3C95-7F5F-594555EB987D}"/>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78D5FEA0-D89F-3B23-C72D-150F06681789}"/>
              </a:ext>
            </a:extLst>
          </p:cNvPr>
          <p:cNvSpPr>
            <a:spLocks noGrp="1"/>
          </p:cNvSpPr>
          <p:nvPr>
            <p:ph sz="half" idx="2"/>
          </p:nvPr>
        </p:nvSpPr>
        <p:spPr>
          <a:xfrm>
            <a:off x="6368142" y="1313411"/>
            <a:ext cx="5410200" cy="5355772"/>
          </a:xfrm>
        </p:spPr>
        <p:txBody>
          <a:bodyPr>
            <a:normAutofit/>
          </a:bodyPr>
          <a:lstStyle/>
          <a:p>
            <a:pPr marL="0" indent="0">
              <a:buNone/>
            </a:pPr>
            <a:r>
              <a:rPr lang="en-US" sz="5400" b="1" baseline="30000" dirty="0"/>
              <a:t>3 </a:t>
            </a:r>
            <a:r>
              <a:rPr lang="en-US" sz="5400" dirty="0"/>
              <a:t>Surely he shall deliver thee from the snare of the fowler, and from the noisome pestilence.</a:t>
            </a:r>
            <a:endParaRPr lang="en-US" sz="400000" dirty="0"/>
          </a:p>
        </p:txBody>
      </p:sp>
      <p:pic>
        <p:nvPicPr>
          <p:cNvPr id="3" name="Content Placeholder 2" descr="Beware of the Fowler' Snare | My Journey of Faith Ministries">
            <a:extLst>
              <a:ext uri="{FF2B5EF4-FFF2-40B4-BE49-F238E27FC236}">
                <a16:creationId xmlns:a16="http://schemas.microsoft.com/office/drawing/2014/main" id="{6BE70210-EB14-3B7B-31BC-F9848B876CA2}"/>
              </a:ext>
            </a:extLst>
          </p:cNvPr>
          <p:cNvPicPr>
            <a:picLocks noGrp="1" noChangeAspect="1"/>
          </p:cNvPicPr>
          <p:nvPr>
            <p:ph sz="half" idx="1"/>
          </p:nvPr>
        </p:nvPicPr>
        <p:blipFill>
          <a:blip r:embed="rId3"/>
          <a:srcRect l="10254" t="3235" r="5513" b="9192"/>
          <a:stretch>
            <a:fillRect/>
          </a:stretch>
        </p:blipFill>
        <p:spPr>
          <a:xfrm>
            <a:off x="666750" y="1761927"/>
            <a:ext cx="5567398" cy="4458739"/>
          </a:xfrm>
          <a:prstGeom prst="rect">
            <a:avLst/>
          </a:prstGeom>
        </p:spPr>
      </p:pic>
    </p:spTree>
    <p:extLst>
      <p:ext uri="{BB962C8B-B14F-4D97-AF65-F5344CB8AC3E}">
        <p14:creationId xmlns:p14="http://schemas.microsoft.com/office/powerpoint/2010/main" val="3329544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FB0F73-6027-3D0C-E49A-5311FF6F24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93F6BF-160F-4471-E0E5-F4F03A97D160}"/>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66447A88-54C7-D0A9-4BCD-D640C20C1F8C}"/>
              </a:ext>
            </a:extLst>
          </p:cNvPr>
          <p:cNvSpPr>
            <a:spLocks noGrp="1"/>
          </p:cNvSpPr>
          <p:nvPr>
            <p:ph sz="half" idx="2"/>
          </p:nvPr>
        </p:nvSpPr>
        <p:spPr>
          <a:xfrm>
            <a:off x="6368142" y="1313411"/>
            <a:ext cx="5410200" cy="5355772"/>
          </a:xfrm>
        </p:spPr>
        <p:txBody>
          <a:bodyPr>
            <a:normAutofit lnSpcReduction="10000"/>
          </a:bodyPr>
          <a:lstStyle/>
          <a:p>
            <a:pPr marL="0" indent="0">
              <a:buNone/>
            </a:pPr>
            <a:r>
              <a:rPr lang="en-US" sz="4800" b="1" baseline="30000" dirty="0"/>
              <a:t>4 </a:t>
            </a:r>
            <a:r>
              <a:rPr lang="en-US" sz="4800" dirty="0"/>
              <a:t>He shall cover thee with his feathers, and under his wings shalt thou trust: his truth shall be thy shield and buckler.</a:t>
            </a:r>
            <a:endParaRPr lang="en-US" sz="400000" dirty="0"/>
          </a:p>
        </p:txBody>
      </p:sp>
      <p:pic>
        <p:nvPicPr>
          <p:cNvPr id="9" name="Birdvideo">
            <a:hlinkClick r:id="" action="ppaction://media"/>
            <a:extLst>
              <a:ext uri="{FF2B5EF4-FFF2-40B4-BE49-F238E27FC236}">
                <a16:creationId xmlns:a16="http://schemas.microsoft.com/office/drawing/2014/main" id="{28C9423D-8EB7-F5E8-FC5A-134F1A34345C}"/>
              </a:ext>
            </a:extLst>
          </p:cNvPr>
          <p:cNvPicPr>
            <a:picLocks noGrp="1" noChangeAspect="1"/>
          </p:cNvPicPr>
          <p:nvPr>
            <p:ph sz="half" idx="1"/>
            <a:videoFile r:link="rId2"/>
            <p:extLst>
              <p:ext uri="{DAA4B4D4-6D71-4841-9C94-3DE7FCFB9230}">
                <p14:media xmlns:p14="http://schemas.microsoft.com/office/powerpoint/2010/main" r:embed="rId1"/>
              </p:ext>
            </p:extLst>
          </p:nvPr>
        </p:nvPicPr>
        <p:blipFill>
          <a:blip r:embed="rId5"/>
          <a:stretch>
            <a:fillRect/>
          </a:stretch>
        </p:blipFill>
        <p:spPr>
          <a:xfrm>
            <a:off x="413658" y="-1532250"/>
            <a:ext cx="5581650" cy="9922499"/>
          </a:xfrm>
        </p:spPr>
      </p:pic>
    </p:spTree>
    <p:extLst>
      <p:ext uri="{BB962C8B-B14F-4D97-AF65-F5344CB8AC3E}">
        <p14:creationId xmlns:p14="http://schemas.microsoft.com/office/powerpoint/2010/main" val="25733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69"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67C7A-1E83-E17E-6CC1-4CEBAFAE56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6E2742-3670-4EC4-7D23-1C6EF293FE9A}"/>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EA7CF7C2-5CD1-5BB9-D6AE-49698496411D}"/>
              </a:ext>
            </a:extLst>
          </p:cNvPr>
          <p:cNvSpPr>
            <a:spLocks noGrp="1"/>
          </p:cNvSpPr>
          <p:nvPr>
            <p:ph sz="half" idx="2"/>
          </p:nvPr>
        </p:nvSpPr>
        <p:spPr>
          <a:xfrm>
            <a:off x="6368142" y="1313411"/>
            <a:ext cx="5410200" cy="5355772"/>
          </a:xfrm>
        </p:spPr>
        <p:txBody>
          <a:bodyPr>
            <a:normAutofit lnSpcReduction="10000"/>
          </a:bodyPr>
          <a:lstStyle/>
          <a:p>
            <a:pPr marL="0" indent="0">
              <a:buNone/>
            </a:pPr>
            <a:r>
              <a:rPr lang="en-US" sz="6000" b="1" baseline="30000" dirty="0"/>
              <a:t>5 </a:t>
            </a:r>
            <a:r>
              <a:rPr lang="en-US" sz="6000" dirty="0"/>
              <a:t>Thou shalt not be afraid for the terror by night; nor for the arrow that </a:t>
            </a:r>
            <a:r>
              <a:rPr lang="en-US" sz="6000" dirty="0" err="1"/>
              <a:t>flieth</a:t>
            </a:r>
            <a:r>
              <a:rPr lang="en-US" sz="6000" dirty="0"/>
              <a:t> by day;</a:t>
            </a:r>
            <a:endParaRPr lang="en-US" sz="400000" dirty="0"/>
          </a:p>
        </p:txBody>
      </p:sp>
      <p:pic>
        <p:nvPicPr>
          <p:cNvPr id="3" name="Content Placeholder 2" descr="Arrow In The Sky: Over 110,623 Royalty-Free Licensable Stock Photos |  Shutterstock">
            <a:extLst>
              <a:ext uri="{FF2B5EF4-FFF2-40B4-BE49-F238E27FC236}">
                <a16:creationId xmlns:a16="http://schemas.microsoft.com/office/drawing/2014/main" id="{58BA9F2A-3BF7-1542-F994-126B3DE036F3}"/>
              </a:ext>
            </a:extLst>
          </p:cNvPr>
          <p:cNvPicPr>
            <a:picLocks noGrp="1" noChangeAspect="1"/>
          </p:cNvPicPr>
          <p:nvPr>
            <p:ph sz="half" idx="1"/>
          </p:nvPr>
        </p:nvPicPr>
        <p:blipFill>
          <a:blip r:embed="rId3"/>
          <a:srcRect l="49422" b="11107"/>
          <a:stretch>
            <a:fillRect/>
          </a:stretch>
        </p:blipFill>
        <p:spPr>
          <a:xfrm>
            <a:off x="413658" y="650690"/>
            <a:ext cx="5410201" cy="5750365"/>
          </a:xfrm>
          <a:prstGeom prst="rect">
            <a:avLst/>
          </a:prstGeom>
        </p:spPr>
      </p:pic>
    </p:spTree>
    <p:extLst>
      <p:ext uri="{BB962C8B-B14F-4D97-AF65-F5344CB8AC3E}">
        <p14:creationId xmlns:p14="http://schemas.microsoft.com/office/powerpoint/2010/main" val="2537967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5A10C-859B-E911-DFBF-9E8AF2E7CF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AA8ACF-28AC-655C-59E4-4A1AD28F6D6F}"/>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631E669C-A1A2-CDEB-F97E-B15011EBEA9C}"/>
              </a:ext>
            </a:extLst>
          </p:cNvPr>
          <p:cNvSpPr>
            <a:spLocks noGrp="1"/>
          </p:cNvSpPr>
          <p:nvPr>
            <p:ph sz="half" idx="2"/>
          </p:nvPr>
        </p:nvSpPr>
        <p:spPr>
          <a:xfrm>
            <a:off x="6368142" y="1313411"/>
            <a:ext cx="5410200" cy="5355772"/>
          </a:xfrm>
        </p:spPr>
        <p:txBody>
          <a:bodyPr>
            <a:normAutofit fontScale="92500"/>
          </a:bodyPr>
          <a:lstStyle/>
          <a:p>
            <a:pPr marL="0" indent="0">
              <a:buNone/>
            </a:pPr>
            <a:r>
              <a:rPr lang="en-US" sz="5400" b="1" baseline="30000" dirty="0"/>
              <a:t>6 </a:t>
            </a:r>
            <a:r>
              <a:rPr lang="en-US" sz="5400" dirty="0"/>
              <a:t>Nor for the pestilence that walketh in darkness; nor for the destruction that </a:t>
            </a:r>
            <a:r>
              <a:rPr lang="en-US" sz="5400" dirty="0" err="1"/>
              <a:t>wasteth</a:t>
            </a:r>
            <a:r>
              <a:rPr lang="en-US" sz="5400" dirty="0"/>
              <a:t> at noonday.</a:t>
            </a:r>
            <a:endParaRPr lang="en-US" sz="400000" dirty="0"/>
          </a:p>
        </p:txBody>
      </p:sp>
      <p:pic>
        <p:nvPicPr>
          <p:cNvPr id="8" name="Content Placeholder 7" descr="Germs are not for sharing - Cancer Doc">
            <a:extLst>
              <a:ext uri="{FF2B5EF4-FFF2-40B4-BE49-F238E27FC236}">
                <a16:creationId xmlns:a16="http://schemas.microsoft.com/office/drawing/2014/main" id="{31441AA0-B6AA-2078-588F-9ADA13DCF292}"/>
              </a:ext>
            </a:extLst>
          </p:cNvPr>
          <p:cNvPicPr>
            <a:picLocks noGrp="1" noChangeAspect="1"/>
          </p:cNvPicPr>
          <p:nvPr>
            <p:ph sz="half" idx="1"/>
          </p:nvPr>
        </p:nvPicPr>
        <p:blipFill>
          <a:blip r:embed="rId3"/>
          <a:stretch>
            <a:fillRect/>
          </a:stretch>
        </p:blipFill>
        <p:spPr>
          <a:xfrm>
            <a:off x="413659" y="910325"/>
            <a:ext cx="5410200" cy="5758858"/>
          </a:xfrm>
          <a:prstGeom prst="rect">
            <a:avLst/>
          </a:prstGeom>
        </p:spPr>
      </p:pic>
    </p:spTree>
    <p:extLst>
      <p:ext uri="{BB962C8B-B14F-4D97-AF65-F5344CB8AC3E}">
        <p14:creationId xmlns:p14="http://schemas.microsoft.com/office/powerpoint/2010/main" val="213124579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AC558-96F8-9844-2F50-C0D4D9A718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140AAF-7106-399D-7AAC-1277D68ADEFF}"/>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3F29F762-C797-440E-E97F-18C2103AED6E}"/>
              </a:ext>
            </a:extLst>
          </p:cNvPr>
          <p:cNvSpPr>
            <a:spLocks noGrp="1"/>
          </p:cNvSpPr>
          <p:nvPr>
            <p:ph sz="half" idx="2"/>
          </p:nvPr>
        </p:nvSpPr>
        <p:spPr>
          <a:xfrm>
            <a:off x="6368142" y="1313411"/>
            <a:ext cx="5410200" cy="5355772"/>
          </a:xfrm>
        </p:spPr>
        <p:txBody>
          <a:bodyPr>
            <a:normAutofit fontScale="92500"/>
          </a:bodyPr>
          <a:lstStyle/>
          <a:p>
            <a:pPr marL="0" indent="0">
              <a:buNone/>
            </a:pPr>
            <a:r>
              <a:rPr lang="en-US" sz="5400" b="1" baseline="30000" dirty="0"/>
              <a:t>7 </a:t>
            </a:r>
            <a:r>
              <a:rPr lang="en-US" sz="5400" dirty="0"/>
              <a:t>A thousand shall fall at thy side, and ten thousand at thy right hand; but it shall not come nigh thee.</a:t>
            </a:r>
            <a:endParaRPr lang="en-US" sz="400000" dirty="0"/>
          </a:p>
        </p:txBody>
      </p:sp>
      <p:pic>
        <p:nvPicPr>
          <p:cNvPr id="3" name="Content Placeholder 2" descr="1,350,000+ Protection Stock Illustrations, Royalty-Free Vector Graphics &amp;  Clip Art - iStock">
            <a:extLst>
              <a:ext uri="{FF2B5EF4-FFF2-40B4-BE49-F238E27FC236}">
                <a16:creationId xmlns:a16="http://schemas.microsoft.com/office/drawing/2014/main" id="{68B7D711-26E5-A21A-0794-32B148F2F5F7}"/>
              </a:ext>
            </a:extLst>
          </p:cNvPr>
          <p:cNvPicPr>
            <a:picLocks noGrp="1" noChangeAspect="1"/>
          </p:cNvPicPr>
          <p:nvPr>
            <p:ph sz="half" idx="1"/>
          </p:nvPr>
        </p:nvPicPr>
        <p:blipFill>
          <a:blip r:embed="rId3"/>
          <a:srcRect l="2839" r="4441"/>
          <a:stretch>
            <a:fillRect/>
          </a:stretch>
        </p:blipFill>
        <p:spPr>
          <a:xfrm>
            <a:off x="856471" y="1313411"/>
            <a:ext cx="5239529" cy="5087644"/>
          </a:xfrm>
          <a:prstGeom prst="rect">
            <a:avLst/>
          </a:prstGeom>
        </p:spPr>
      </p:pic>
    </p:spTree>
    <p:extLst>
      <p:ext uri="{BB962C8B-B14F-4D97-AF65-F5344CB8AC3E}">
        <p14:creationId xmlns:p14="http://schemas.microsoft.com/office/powerpoint/2010/main" val="224597235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89CA9-6F1E-A556-8346-A35DF7708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9F4209-B332-1EE9-7377-0858C9893411}"/>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28CEE962-3FB5-9620-C50F-4AC90F012A64}"/>
              </a:ext>
            </a:extLst>
          </p:cNvPr>
          <p:cNvSpPr>
            <a:spLocks noGrp="1"/>
          </p:cNvSpPr>
          <p:nvPr>
            <p:ph sz="half" idx="2"/>
          </p:nvPr>
        </p:nvSpPr>
        <p:spPr>
          <a:xfrm>
            <a:off x="6368142" y="1313411"/>
            <a:ext cx="5410200" cy="5355772"/>
          </a:xfrm>
        </p:spPr>
        <p:txBody>
          <a:bodyPr>
            <a:normAutofit lnSpcReduction="10000"/>
          </a:bodyPr>
          <a:lstStyle/>
          <a:p>
            <a:pPr marL="0" indent="0">
              <a:buNone/>
            </a:pPr>
            <a:r>
              <a:rPr lang="en-US" sz="6000" b="1" baseline="30000" dirty="0"/>
              <a:t>8 </a:t>
            </a:r>
            <a:r>
              <a:rPr lang="en-US" sz="6000" dirty="0"/>
              <a:t>Only with thine eyes shalt thou behold and see the reward of the wicked.</a:t>
            </a:r>
            <a:endParaRPr lang="en-US" sz="400000" dirty="0"/>
          </a:p>
        </p:txBody>
      </p:sp>
      <p:pic>
        <p:nvPicPr>
          <p:cNvPr id="3" name="Content Placeholder 2" descr="the holy city – 100% JESUS">
            <a:extLst>
              <a:ext uri="{FF2B5EF4-FFF2-40B4-BE49-F238E27FC236}">
                <a16:creationId xmlns:a16="http://schemas.microsoft.com/office/drawing/2014/main" id="{F6D63195-771D-20A4-8580-CFA2C81DA94A}"/>
              </a:ext>
            </a:extLst>
          </p:cNvPr>
          <p:cNvPicPr>
            <a:picLocks noGrp="1" noChangeAspect="1"/>
          </p:cNvPicPr>
          <p:nvPr>
            <p:ph sz="half" idx="1"/>
          </p:nvPr>
        </p:nvPicPr>
        <p:blipFill>
          <a:blip r:embed="rId3"/>
          <a:srcRect l="14775" t="-934" r="10046" b="934"/>
          <a:stretch>
            <a:fillRect/>
          </a:stretch>
        </p:blipFill>
        <p:spPr>
          <a:xfrm>
            <a:off x="685800" y="1045283"/>
            <a:ext cx="5410200" cy="5355772"/>
          </a:xfrm>
          <a:prstGeom prst="rect">
            <a:avLst/>
          </a:prstGeom>
        </p:spPr>
      </p:pic>
    </p:spTree>
    <p:extLst>
      <p:ext uri="{BB962C8B-B14F-4D97-AF65-F5344CB8AC3E}">
        <p14:creationId xmlns:p14="http://schemas.microsoft.com/office/powerpoint/2010/main" val="254997253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3E2405-4A5E-E2E7-3117-380FCECD9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094C87-3CAD-A048-5162-01AD555A1C65}"/>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F336BAE6-E1A3-F3F5-AA87-0517B39FC0AE}"/>
              </a:ext>
            </a:extLst>
          </p:cNvPr>
          <p:cNvSpPr>
            <a:spLocks noGrp="1"/>
          </p:cNvSpPr>
          <p:nvPr>
            <p:ph sz="half" idx="2"/>
          </p:nvPr>
        </p:nvSpPr>
        <p:spPr>
          <a:xfrm>
            <a:off x="6368142" y="1313411"/>
            <a:ext cx="5410200" cy="5355772"/>
          </a:xfrm>
        </p:spPr>
        <p:txBody>
          <a:bodyPr>
            <a:normAutofit/>
          </a:bodyPr>
          <a:lstStyle/>
          <a:p>
            <a:pPr marL="0" indent="0">
              <a:buNone/>
            </a:pPr>
            <a:r>
              <a:rPr lang="en-US" sz="5400" b="1" baseline="30000" dirty="0"/>
              <a:t>9 </a:t>
            </a:r>
            <a:r>
              <a:rPr lang="en-US" sz="5400" dirty="0"/>
              <a:t>Because thou hast made the </a:t>
            </a:r>
            <a:r>
              <a:rPr lang="en-US" sz="5400" cap="small" dirty="0"/>
              <a:t>Lord</a:t>
            </a:r>
            <a:r>
              <a:rPr lang="en-US" sz="5400" dirty="0"/>
              <a:t>, which is my refuge, even the most High, thy habitation;</a:t>
            </a:r>
            <a:endParaRPr lang="en-US" sz="400000" dirty="0"/>
          </a:p>
        </p:txBody>
      </p:sp>
      <p:pic>
        <p:nvPicPr>
          <p:cNvPr id="3" name="Content Placeholder 2" descr="Divine Protection—​How Does God Protect Us? | Draw Close">
            <a:extLst>
              <a:ext uri="{FF2B5EF4-FFF2-40B4-BE49-F238E27FC236}">
                <a16:creationId xmlns:a16="http://schemas.microsoft.com/office/drawing/2014/main" id="{5105A3F7-CCE6-D9CE-9D40-2622E31864CA}"/>
              </a:ext>
            </a:extLst>
          </p:cNvPr>
          <p:cNvPicPr>
            <a:picLocks noGrp="1" noChangeAspect="1"/>
          </p:cNvPicPr>
          <p:nvPr>
            <p:ph sz="half" idx="1"/>
          </p:nvPr>
        </p:nvPicPr>
        <p:blipFill>
          <a:blip r:embed="rId3"/>
          <a:srcRect l="26255" r="19764"/>
          <a:stretch>
            <a:fillRect/>
          </a:stretch>
        </p:blipFill>
        <p:spPr>
          <a:xfrm>
            <a:off x="413659" y="1313411"/>
            <a:ext cx="5682342" cy="5263321"/>
          </a:xfrm>
          <a:prstGeom prst="rect">
            <a:avLst/>
          </a:prstGeom>
        </p:spPr>
      </p:pic>
    </p:spTree>
    <p:extLst>
      <p:ext uri="{BB962C8B-B14F-4D97-AF65-F5344CB8AC3E}">
        <p14:creationId xmlns:p14="http://schemas.microsoft.com/office/powerpoint/2010/main" val="13664241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1E3272-F974-120A-15CF-D4454E14D0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875C10-2715-568F-FB53-54FC3B2A68B2}"/>
              </a:ext>
            </a:extLst>
          </p:cNvPr>
          <p:cNvSpPr>
            <a:spLocks noGrp="1"/>
          </p:cNvSpPr>
          <p:nvPr>
            <p:ph type="title"/>
          </p:nvPr>
        </p:nvSpPr>
        <p:spPr/>
        <p:txBody>
          <a:bodyPr>
            <a:normAutofit/>
          </a:bodyPr>
          <a:lstStyle/>
          <a:p>
            <a:r>
              <a:rPr lang="en-US" sz="5400" b="1" dirty="0"/>
              <a:t>4:  Flies</a:t>
            </a:r>
          </a:p>
        </p:txBody>
      </p:sp>
      <p:pic>
        <p:nvPicPr>
          <p:cNvPr id="3" name="Picture 2" descr="The 10 Plagues | Bible Story">
            <a:extLst>
              <a:ext uri="{FF2B5EF4-FFF2-40B4-BE49-F238E27FC236}">
                <a16:creationId xmlns:a16="http://schemas.microsoft.com/office/drawing/2014/main" id="{D05A89A2-98AC-80AC-0637-F68A8E8D4B6C}"/>
              </a:ext>
            </a:extLst>
          </p:cNvPr>
          <p:cNvPicPr>
            <a:picLocks noChangeAspect="1"/>
          </p:cNvPicPr>
          <p:nvPr/>
        </p:nvPicPr>
        <p:blipFill>
          <a:blip r:embed="rId2"/>
          <a:srcRect t="13738" b="27901"/>
          <a:stretch>
            <a:fillRect/>
          </a:stretch>
        </p:blipFill>
        <p:spPr>
          <a:xfrm>
            <a:off x="2086467" y="1835142"/>
            <a:ext cx="8019065" cy="4679958"/>
          </a:xfrm>
          <a:prstGeom prst="rect">
            <a:avLst/>
          </a:prstGeom>
        </p:spPr>
      </p:pic>
    </p:spTree>
    <p:extLst>
      <p:ext uri="{BB962C8B-B14F-4D97-AF65-F5344CB8AC3E}">
        <p14:creationId xmlns:p14="http://schemas.microsoft.com/office/powerpoint/2010/main" val="279593506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3729BE-64B2-BF26-79E1-D3E1505D71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0B403A-C3DD-1F2A-BAD0-CD7A756EDF90}"/>
              </a:ext>
            </a:extLst>
          </p:cNvPr>
          <p:cNvSpPr>
            <a:spLocks noGrp="1"/>
          </p:cNvSpPr>
          <p:nvPr>
            <p:ph type="title"/>
          </p:nvPr>
        </p:nvSpPr>
        <p:spPr>
          <a:xfrm>
            <a:off x="2895600" y="456945"/>
            <a:ext cx="8610600" cy="856466"/>
          </a:xfrm>
        </p:spPr>
        <p:txBody>
          <a:bodyPr>
            <a:normAutofit/>
          </a:bodyPr>
          <a:lstStyle/>
          <a:p>
            <a:r>
              <a:rPr lang="en-US" sz="4400" b="1" dirty="0"/>
              <a:t>Psalm 91:1-10</a:t>
            </a:r>
          </a:p>
        </p:txBody>
      </p:sp>
      <p:sp>
        <p:nvSpPr>
          <p:cNvPr id="4" name="Content Placeholder 3">
            <a:extLst>
              <a:ext uri="{FF2B5EF4-FFF2-40B4-BE49-F238E27FC236}">
                <a16:creationId xmlns:a16="http://schemas.microsoft.com/office/drawing/2014/main" id="{831FAAF2-B3F2-CD0E-B3B3-000AEF0B8B56}"/>
              </a:ext>
            </a:extLst>
          </p:cNvPr>
          <p:cNvSpPr>
            <a:spLocks noGrp="1"/>
          </p:cNvSpPr>
          <p:nvPr>
            <p:ph sz="half" idx="2"/>
          </p:nvPr>
        </p:nvSpPr>
        <p:spPr>
          <a:xfrm>
            <a:off x="6368142" y="1313411"/>
            <a:ext cx="5410200" cy="5355772"/>
          </a:xfrm>
        </p:spPr>
        <p:txBody>
          <a:bodyPr>
            <a:normAutofit lnSpcReduction="10000"/>
          </a:bodyPr>
          <a:lstStyle/>
          <a:p>
            <a:pPr marL="0" indent="0">
              <a:buNone/>
            </a:pPr>
            <a:r>
              <a:rPr lang="en-US" sz="6000" b="1" baseline="30000" dirty="0"/>
              <a:t>10 </a:t>
            </a:r>
            <a:r>
              <a:rPr lang="en-US" sz="6000" dirty="0"/>
              <a:t>There shall no evil befall thee, neither shall any plague come nigh thy dwelling.</a:t>
            </a:r>
            <a:endParaRPr lang="en-US" sz="400000" dirty="0"/>
          </a:p>
        </p:txBody>
      </p:sp>
      <p:pic>
        <p:nvPicPr>
          <p:cNvPr id="3" name="Content Placeholder 2" descr="God Is Always Protecting You - radiant culture">
            <a:extLst>
              <a:ext uri="{FF2B5EF4-FFF2-40B4-BE49-F238E27FC236}">
                <a16:creationId xmlns:a16="http://schemas.microsoft.com/office/drawing/2014/main" id="{18A7D6FE-A986-66C8-7E98-C62E6301D30D}"/>
              </a:ext>
            </a:extLst>
          </p:cNvPr>
          <p:cNvPicPr>
            <a:picLocks noGrp="1" noChangeAspect="1"/>
          </p:cNvPicPr>
          <p:nvPr>
            <p:ph sz="half" idx="1"/>
          </p:nvPr>
        </p:nvPicPr>
        <p:blipFill>
          <a:blip r:embed="rId3"/>
          <a:stretch>
            <a:fillRect/>
          </a:stretch>
        </p:blipFill>
        <p:spPr>
          <a:xfrm>
            <a:off x="332142" y="862468"/>
            <a:ext cx="5806715" cy="5806715"/>
          </a:xfrm>
          <a:prstGeom prst="rect">
            <a:avLst/>
          </a:prstGeom>
        </p:spPr>
      </p:pic>
    </p:spTree>
    <p:extLst>
      <p:ext uri="{BB962C8B-B14F-4D97-AF65-F5344CB8AC3E}">
        <p14:creationId xmlns:p14="http://schemas.microsoft.com/office/powerpoint/2010/main" val="231709027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C3488E-4FA9-09CC-46B1-8061E4F7E5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69B4FA-8E4F-7E15-A304-A2D3ECA82E43}"/>
              </a:ext>
            </a:extLst>
          </p:cNvPr>
          <p:cNvSpPr>
            <a:spLocks noGrp="1"/>
          </p:cNvSpPr>
          <p:nvPr>
            <p:ph type="title"/>
          </p:nvPr>
        </p:nvSpPr>
        <p:spPr>
          <a:xfrm>
            <a:off x="1485900" y="542114"/>
            <a:ext cx="10706100" cy="1293028"/>
          </a:xfrm>
        </p:spPr>
        <p:txBody>
          <a:bodyPr>
            <a:normAutofit/>
          </a:bodyPr>
          <a:lstStyle/>
          <a:p>
            <a:r>
              <a:rPr lang="en-US" sz="4800" b="1" dirty="0"/>
              <a:t>5:  Murrain </a:t>
            </a:r>
            <a:r>
              <a:rPr lang="en-US" sz="3600" b="1" dirty="0"/>
              <a:t>(Disease of Livestock)</a:t>
            </a:r>
            <a:endParaRPr lang="en-US" sz="4800" b="1" dirty="0"/>
          </a:p>
        </p:txBody>
      </p:sp>
      <p:pic>
        <p:nvPicPr>
          <p:cNvPr id="4" name="Picture 3" descr="What are the 10 plagues of Egypt?">
            <a:extLst>
              <a:ext uri="{FF2B5EF4-FFF2-40B4-BE49-F238E27FC236}">
                <a16:creationId xmlns:a16="http://schemas.microsoft.com/office/drawing/2014/main" id="{5D265B07-376F-E6C6-3881-0F421C62972D}"/>
              </a:ext>
            </a:extLst>
          </p:cNvPr>
          <p:cNvPicPr>
            <a:picLocks noChangeAspect="1"/>
          </p:cNvPicPr>
          <p:nvPr/>
        </p:nvPicPr>
        <p:blipFill>
          <a:blip r:embed="rId2"/>
          <a:srcRect l="-508" t="30687" r="508" b="7481"/>
          <a:stretch>
            <a:fillRect/>
          </a:stretch>
        </p:blipFill>
        <p:spPr>
          <a:xfrm>
            <a:off x="605790" y="1835142"/>
            <a:ext cx="10869930" cy="4480744"/>
          </a:xfrm>
          <a:prstGeom prst="rect">
            <a:avLst/>
          </a:prstGeom>
        </p:spPr>
      </p:pic>
    </p:spTree>
    <p:extLst>
      <p:ext uri="{BB962C8B-B14F-4D97-AF65-F5344CB8AC3E}">
        <p14:creationId xmlns:p14="http://schemas.microsoft.com/office/powerpoint/2010/main" val="3121146734"/>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C4220D"/>
      </a:accent1>
      <a:accent2>
        <a:srgbClr val="EB7712"/>
      </a:accent2>
      <a:accent3>
        <a:srgbClr val="ECBD31"/>
      </a:accent3>
      <a:accent4>
        <a:srgbClr val="92CE4A"/>
      </a:accent4>
      <a:accent5>
        <a:srgbClr val="50CFB4"/>
      </a:accent5>
      <a:accent6>
        <a:srgbClr val="0D8EC5"/>
      </a:accent6>
      <a:hlink>
        <a:srgbClr val="EA5A0C"/>
      </a:hlink>
      <a:folHlink>
        <a:srgbClr val="F09D3A"/>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FE1EB5C7-81A8-4CBA-AE6E-B3BF73DC389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782DA7-86C0-4A84-A860-11A1E6E3FB6B}">
  <ds:schemaRefs>
    <ds:schemaRef ds:uri="16c05727-aa75-4e4a-9b5f-8a80a1165891"/>
    <ds:schemaRef ds:uri="http://purl.org/dc/dcmitype/"/>
    <ds:schemaRef ds:uri="http://schemas.microsoft.com/office/infopath/2007/PartnerControls"/>
    <ds:schemaRef ds:uri="http://purl.org/dc/elements/1.1/"/>
    <ds:schemaRef ds:uri="http://schemas.microsoft.com/office/2006/documentManagement/types"/>
    <ds:schemaRef ds:uri="http://schemas.microsoft.com/sharepoint/v3"/>
    <ds:schemaRef ds:uri="230e9df3-be65-4c73-a93b-d1236ebd677e"/>
    <ds:schemaRef ds:uri="http://purl.org/dc/terms/"/>
    <ds:schemaRef ds:uri="http://schemas.openxmlformats.org/package/2006/metadata/core-properties"/>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6F8FCD-0A1F-4F6A-8F55-15E9E87E2E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10332</TotalTime>
  <Words>2226</Words>
  <Application>Microsoft Office PowerPoint</Application>
  <PresentationFormat>Widescreen</PresentationFormat>
  <Paragraphs>164</Paragraphs>
  <Slides>82</Slides>
  <Notes>20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82</vt:i4>
      </vt:variant>
    </vt:vector>
  </HeadingPairs>
  <TitlesOfParts>
    <vt:vector size="86" baseType="lpstr">
      <vt:lpstr>Aptos</vt:lpstr>
      <vt:lpstr>Arial</vt:lpstr>
      <vt:lpstr>Century Gothic</vt:lpstr>
      <vt:lpstr>Vapor Trail</vt:lpstr>
      <vt:lpstr>PowerPoint Presentation</vt:lpstr>
      <vt:lpstr>PowerPoint Presentation</vt:lpstr>
      <vt:lpstr>God’s Care for His People -Concluded-</vt:lpstr>
      <vt:lpstr>PowerPoint Presentation</vt:lpstr>
      <vt:lpstr>1:  Water Turns To Blood</vt:lpstr>
      <vt:lpstr>2:  Frogs</vt:lpstr>
      <vt:lpstr>3:  Gnats or Lice</vt:lpstr>
      <vt:lpstr>4:  Flies</vt:lpstr>
      <vt:lpstr>5:  Murrain (Disease of Livestock)</vt:lpstr>
      <vt:lpstr>6:  Boils</vt:lpstr>
      <vt:lpstr>7:  Hail</vt:lpstr>
      <vt:lpstr>8:  Locusts</vt:lpstr>
      <vt:lpstr>9:  Darkness</vt:lpstr>
      <vt:lpstr>10:  Death of the Firstborn</vt:lpstr>
      <vt:lpstr>PowerPoint Presentation</vt:lpstr>
      <vt:lpstr>PowerPoint Presentation</vt:lpstr>
      <vt:lpstr>Exodus 11:4-6</vt:lpstr>
      <vt:lpstr>Exodus 11:4-6</vt:lpstr>
      <vt:lpstr>Exodus 11:4-6</vt:lpstr>
      <vt:lpstr>Exodus 11:4-6</vt:lpstr>
      <vt:lpstr>Exodus 11:7</vt:lpstr>
      <vt:lpstr>Exodus 11:7</vt:lpstr>
      <vt:lpstr>Exodus 12:1-10</vt:lpstr>
      <vt:lpstr>Exodus 12:1-10</vt:lpstr>
      <vt:lpstr>Exodus 12:1-10</vt:lpstr>
      <vt:lpstr>Exodus 12:1-10</vt:lpstr>
      <vt:lpstr>Exodus 12:1-10</vt:lpstr>
      <vt:lpstr>Exodus 12:1-10</vt:lpstr>
      <vt:lpstr>Exodus 12:1-10</vt:lpstr>
      <vt:lpstr>Exodus 12:1-10</vt:lpstr>
      <vt:lpstr>Exodus 12:1-10</vt:lpstr>
      <vt:lpstr>Exodus 12:1-10</vt:lpstr>
      <vt:lpstr>Exodus 12:11</vt:lpstr>
      <vt:lpstr>Exodus 12:11</vt:lpstr>
      <vt:lpstr>Exodus 12:21-22</vt:lpstr>
      <vt:lpstr>Exodus 12:21-22</vt:lpstr>
      <vt:lpstr>Exodus 12:21-22</vt:lpstr>
      <vt:lpstr>Exodus 12:13, 23</vt:lpstr>
      <vt:lpstr>Exodus 12:13, 23</vt:lpstr>
      <vt:lpstr>Exodus 12:13, 23</vt:lpstr>
      <vt:lpstr>Answer:   Faith in God.  </vt:lpstr>
      <vt:lpstr>Exodus 12:29, 30</vt:lpstr>
      <vt:lpstr>Exodus 12:29, 30</vt:lpstr>
      <vt:lpstr>Exodus 12:29, 30</vt:lpstr>
      <vt:lpstr>Exodus 9:20, 21</vt:lpstr>
      <vt:lpstr>Exodus 9:20, 21</vt:lpstr>
      <vt:lpstr>Exodus 9:20, 21</vt:lpstr>
      <vt:lpstr>1 Corinthians 5:7</vt:lpstr>
      <vt:lpstr>1 Corinthians 5:7</vt:lpstr>
      <vt:lpstr>Revelation 15:1; 16:1</vt:lpstr>
      <vt:lpstr>Revelation 15:1</vt:lpstr>
      <vt:lpstr>Revelation 16:1</vt:lpstr>
      <vt:lpstr>Revelation 16</vt:lpstr>
      <vt:lpstr>PowerPoint Presentation</vt:lpstr>
      <vt:lpstr>Daniel 12:1;  Isaiah 2:20-21; 13:6, 7, 9;  24:1, 3-6, 17-21.</vt:lpstr>
      <vt:lpstr>Daniel 12:1</vt:lpstr>
      <vt:lpstr>Isaiah 2:20-21</vt:lpstr>
      <vt:lpstr>Isaiah 2:20-21</vt:lpstr>
      <vt:lpstr>Isaiah 13:6, 7, 9</vt:lpstr>
      <vt:lpstr>Isaiah 13:6, 7, 9</vt:lpstr>
      <vt:lpstr>Isaiah 24:1, 3-6</vt:lpstr>
      <vt:lpstr>Isaiah 24:1, 3-6</vt:lpstr>
      <vt:lpstr>Isaiah 24:1, 3-6</vt:lpstr>
      <vt:lpstr>Isaiah 24:1, 3-6</vt:lpstr>
      <vt:lpstr>Isaiah 24:17-21</vt:lpstr>
      <vt:lpstr>Isaiah 24:17-21</vt:lpstr>
      <vt:lpstr>Isaiah 24:17-21</vt:lpstr>
      <vt:lpstr>Isaiah 24:17-21</vt:lpstr>
      <vt:lpstr>Isaiah 24:17-21</vt:lpstr>
      <vt:lpstr>Psalm 91:1-10</vt:lpstr>
      <vt:lpstr>Psalm 91:1-10</vt:lpstr>
      <vt:lpstr>Psalm 91:1-10</vt:lpstr>
      <vt:lpstr>Psalm 91:1-10</vt:lpstr>
      <vt:lpstr>Psalm 91:1-10</vt:lpstr>
      <vt:lpstr>Psalm 91:1-10</vt:lpstr>
      <vt:lpstr>Psalm 91:1-10</vt:lpstr>
      <vt:lpstr>Psalm 91:1-10</vt:lpstr>
      <vt:lpstr>Psalm 91:1-10</vt:lpstr>
      <vt:lpstr>Psalm 91:1-10</vt:lpstr>
      <vt:lpstr>Psalm 91:1-10</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42</cp:revision>
  <cp:lastPrinted>2026-07-17T23:05:51Z</cp:lastPrinted>
  <dcterms:created xsi:type="dcterms:W3CDTF">2026-04-24T19:22:05Z</dcterms:created>
  <dcterms:modified xsi:type="dcterms:W3CDTF">2026-08-01T03:30:10Z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