
<file path=[Content_Types].xml><?xml version="1.0" encoding="utf-8"?>
<Types xmlns="http://schemas.openxmlformats.org/package/2006/content-types">
  <Default Extension="jpeg" ContentType="image/jpeg"/>
  <Default Extension="jpg" ContentType="image/jpeg"/>
  <Default Extension="org&amp;utm_campaign=index&amp;utm_content=original" ContentType="image/jpeg"/>
  <Default Extension="org&amp;utm_campaign=parser&amp;utm_content=thumbnail"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50.jpg" ContentType="image/unknown"/>
  <Override PartName="/ppt/media/image68.org&amp;utm_campaign=parser&amp;utm_content=thumbnail" ContentType="image/png"/>
  <Override PartName="/ppt/media/image79.jpg" ContentType="image/unknown"/>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03" r:id="rId4"/>
  </p:sldMasterIdLst>
  <p:notesMasterIdLst>
    <p:notesMasterId r:id="rId88"/>
  </p:notesMasterIdLst>
  <p:handoutMasterIdLst>
    <p:handoutMasterId r:id="rId89"/>
  </p:handoutMasterIdLst>
  <p:sldIdLst>
    <p:sldId id="1519" r:id="rId5"/>
    <p:sldId id="1752" r:id="rId6"/>
    <p:sldId id="1753" r:id="rId7"/>
    <p:sldId id="1833" r:id="rId8"/>
    <p:sldId id="1834" r:id="rId9"/>
    <p:sldId id="1839" r:id="rId10"/>
    <p:sldId id="1840" r:id="rId11"/>
    <p:sldId id="1841" r:id="rId12"/>
    <p:sldId id="1835" r:id="rId13"/>
    <p:sldId id="1844" r:id="rId14"/>
    <p:sldId id="1845" r:id="rId15"/>
    <p:sldId id="1846" r:id="rId16"/>
    <p:sldId id="1848" r:id="rId17"/>
    <p:sldId id="1849" r:id="rId18"/>
    <p:sldId id="1847" r:id="rId19"/>
    <p:sldId id="1850" r:id="rId20"/>
    <p:sldId id="1851" r:id="rId21"/>
    <p:sldId id="1852" r:id="rId22"/>
    <p:sldId id="1853" r:id="rId23"/>
    <p:sldId id="1854" r:id="rId24"/>
    <p:sldId id="1855" r:id="rId25"/>
    <p:sldId id="1856" r:id="rId26"/>
    <p:sldId id="1857" r:id="rId27"/>
    <p:sldId id="1858" r:id="rId28"/>
    <p:sldId id="1859" r:id="rId29"/>
    <p:sldId id="1860" r:id="rId30"/>
    <p:sldId id="1861" r:id="rId31"/>
    <p:sldId id="1862" r:id="rId32"/>
    <p:sldId id="1863" r:id="rId33"/>
    <p:sldId id="1864" r:id="rId34"/>
    <p:sldId id="1865" r:id="rId35"/>
    <p:sldId id="1866" r:id="rId36"/>
    <p:sldId id="1867" r:id="rId37"/>
    <p:sldId id="1868" r:id="rId38"/>
    <p:sldId id="1869" r:id="rId39"/>
    <p:sldId id="1870" r:id="rId40"/>
    <p:sldId id="1871" r:id="rId41"/>
    <p:sldId id="1872" r:id="rId42"/>
    <p:sldId id="1873" r:id="rId43"/>
    <p:sldId id="1874" r:id="rId44"/>
    <p:sldId id="1875" r:id="rId45"/>
    <p:sldId id="1876" r:id="rId46"/>
    <p:sldId id="1877" r:id="rId47"/>
    <p:sldId id="1878" r:id="rId48"/>
    <p:sldId id="1879" r:id="rId49"/>
    <p:sldId id="1880" r:id="rId50"/>
    <p:sldId id="1882" r:id="rId51"/>
    <p:sldId id="1883" r:id="rId52"/>
    <p:sldId id="1884" r:id="rId53"/>
    <p:sldId id="1881" r:id="rId54"/>
    <p:sldId id="1885" r:id="rId55"/>
    <p:sldId id="1886" r:id="rId56"/>
    <p:sldId id="1887" r:id="rId57"/>
    <p:sldId id="1888" r:id="rId58"/>
    <p:sldId id="1889" r:id="rId59"/>
    <p:sldId id="1890" r:id="rId60"/>
    <p:sldId id="1891" r:id="rId61"/>
    <p:sldId id="1892" r:id="rId62"/>
    <p:sldId id="1893" r:id="rId63"/>
    <p:sldId id="1894" r:id="rId64"/>
    <p:sldId id="1895" r:id="rId65"/>
    <p:sldId id="1896" r:id="rId66"/>
    <p:sldId id="1897" r:id="rId67"/>
    <p:sldId id="1898" r:id="rId68"/>
    <p:sldId id="1899" r:id="rId69"/>
    <p:sldId id="1900" r:id="rId70"/>
    <p:sldId id="1901" r:id="rId71"/>
    <p:sldId id="1902" r:id="rId72"/>
    <p:sldId id="1903" r:id="rId73"/>
    <p:sldId id="1904" r:id="rId74"/>
    <p:sldId id="1905" r:id="rId75"/>
    <p:sldId id="1906" r:id="rId76"/>
    <p:sldId id="1907" r:id="rId77"/>
    <p:sldId id="1908" r:id="rId78"/>
    <p:sldId id="1909" r:id="rId79"/>
    <p:sldId id="1910" r:id="rId80"/>
    <p:sldId id="1911" r:id="rId81"/>
    <p:sldId id="1912" r:id="rId82"/>
    <p:sldId id="1913" r:id="rId83"/>
    <p:sldId id="1914" r:id="rId84"/>
    <p:sldId id="1915" r:id="rId85"/>
    <p:sldId id="1521" r:id="rId86"/>
    <p:sldId id="1511" r:id="rId87"/>
  </p:sldIdLst>
  <p:sldSz cx="12192000" cy="6858000"/>
  <p:notesSz cx="6953250" cy="9239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Carmichael" initials="MC" lastIdx="1" clrIdx="0">
    <p:extLst>
      <p:ext uri="{19B8F6BF-5375-455C-9EA6-DF929625EA0E}">
        <p15:presenceInfo xmlns:p15="http://schemas.microsoft.com/office/powerpoint/2012/main" userId="670bd2a1a84c66f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AB63"/>
    <a:srgbClr val="D3AA6C"/>
    <a:srgbClr val="ECF0EC"/>
    <a:srgbClr val="B2C3CB"/>
    <a:srgbClr val="468EB9"/>
    <a:srgbClr val="EAD8C0"/>
    <a:srgbClr val="121317"/>
    <a:srgbClr val="FFF8CA"/>
    <a:srgbClr val="132E39"/>
    <a:srgbClr val="CCE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612" autoAdjust="0"/>
    <p:restoredTop sz="90533" autoAdjust="0"/>
  </p:normalViewPr>
  <p:slideViewPr>
    <p:cSldViewPr snapToGrid="0">
      <p:cViewPr>
        <p:scale>
          <a:sx n="33" d="100"/>
          <a:sy n="33" d="100"/>
        </p:scale>
        <p:origin x="686" y="1013"/>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handoutMaster" Target="handoutMasters/handout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commentAuthors" Target="commen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notesMaster" Target="notesMasters/notesMaster1.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8/7/2026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8/7/2026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82</a:t>
            </a:fld>
            <a:endParaRPr lang="en-US" dirty="0"/>
          </a:p>
        </p:txBody>
      </p:sp>
    </p:spTree>
    <p:extLst>
      <p:ext uri="{BB962C8B-B14F-4D97-AF65-F5344CB8AC3E}">
        <p14:creationId xmlns:p14="http://schemas.microsoft.com/office/powerpoint/2010/main" val="1774561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with Picture">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6789" y="-1"/>
            <a:ext cx="12192001" cy="6858000"/>
          </a:xfrm>
          <a:blipFill>
            <a:blip r:embed="rId2">
              <a:alphaModFix amt="70000"/>
            </a:blip>
            <a:stretch>
              <a:fillRect/>
            </a:stretch>
          </a:blipFill>
        </p:spPr>
        <p:txBody>
          <a:bodyPr/>
          <a:lstStyle>
            <a:lvl1pPr>
              <a:defRPr/>
            </a:lvl1pPr>
          </a:lstStyle>
          <a:p>
            <a:r>
              <a:rPr lang="en-US" dirty="0"/>
              <a:t>   </a:t>
            </a:r>
          </a:p>
        </p:txBody>
      </p:sp>
      <p:sp>
        <p:nvSpPr>
          <p:cNvPr id="6" name="Title 5">
            <a:extLst>
              <a:ext uri="{FF2B5EF4-FFF2-40B4-BE49-F238E27FC236}">
                <a16:creationId xmlns:a16="http://schemas.microsoft.com/office/drawing/2014/main" id="{F7DA815B-BFAB-3E8D-D7E1-E7F9DE0A7703}"/>
              </a:ext>
            </a:extLst>
          </p:cNvPr>
          <p:cNvSpPr>
            <a:spLocks noGrp="1"/>
          </p:cNvSpPr>
          <p:nvPr>
            <p:ph type="title"/>
          </p:nvPr>
        </p:nvSpPr>
        <p:spPr>
          <a:xfrm>
            <a:off x="0" y="-1"/>
            <a:ext cx="6096000" cy="6857999"/>
          </a:xfrm>
          <a:gradFill>
            <a:gsLst>
              <a:gs pos="86000">
                <a:schemeClr val="accent4">
                  <a:lumMod val="50000"/>
                  <a:alpha val="95000"/>
                </a:schemeClr>
              </a:gs>
              <a:gs pos="100000">
                <a:schemeClr val="bg2">
                  <a:alpha val="90000"/>
                </a:schemeClr>
              </a:gs>
              <a:gs pos="42000">
                <a:srgbClr val="161824">
                  <a:alpha val="20000"/>
                </a:srgbClr>
              </a:gs>
              <a:gs pos="18000">
                <a:schemeClr val="bg2">
                  <a:lumMod val="90000"/>
                  <a:lumOff val="10000"/>
                  <a:alpha val="0"/>
                </a:schemeClr>
              </a:gs>
            </a:gsLst>
            <a:lin ang="11400000" scaled="0"/>
          </a:gradFill>
        </p:spPr>
        <p:txBody>
          <a:bodyPr lIns="365760" tIns="822960" rIns="914400" bIns="2286000" anchor="t"/>
          <a:lstStyle>
            <a:lvl1pPr>
              <a:defRPr sz="5000"/>
            </a:lvl1pPr>
          </a:lstStyle>
          <a:p>
            <a:r>
              <a:rPr lang="en-US"/>
              <a:t>Click to edit Master title style</a:t>
            </a:r>
            <a:endParaRPr lang="en-US" dirty="0"/>
          </a:p>
        </p:txBody>
      </p:sp>
      <p:sp>
        <p:nvSpPr>
          <p:cNvPr id="15" name="Subtitle 2">
            <a:extLst>
              <a:ext uri="{FF2B5EF4-FFF2-40B4-BE49-F238E27FC236}">
                <a16:creationId xmlns:a16="http://schemas.microsoft.com/office/drawing/2014/main" id="{57758407-B9B8-FC90-BBF1-B9013F196E21}"/>
              </a:ext>
            </a:extLst>
          </p:cNvPr>
          <p:cNvSpPr>
            <a:spLocks noGrp="1"/>
          </p:cNvSpPr>
          <p:nvPr>
            <p:ph type="subTitle" idx="1"/>
          </p:nvPr>
        </p:nvSpPr>
        <p:spPr>
          <a:xfrm>
            <a:off x="0" y="2401889"/>
            <a:ext cx="6096000" cy="4456112"/>
          </a:xfrm>
          <a:gradFill>
            <a:gsLst>
              <a:gs pos="35000">
                <a:schemeClr val="bg2">
                  <a:alpha val="32000"/>
                </a:schemeClr>
              </a:gs>
              <a:gs pos="56000">
                <a:schemeClr val="accent6">
                  <a:alpha val="0"/>
                </a:schemeClr>
              </a:gs>
              <a:gs pos="8000">
                <a:schemeClr val="bg2"/>
              </a:gs>
              <a:gs pos="22000">
                <a:schemeClr val="bg2">
                  <a:alpha val="67000"/>
                </a:schemeClr>
              </a:gs>
            </a:gsLst>
            <a:path path="circle">
              <a:fillToRect t="100000" r="100000"/>
            </a:path>
          </a:gradFill>
        </p:spPr>
        <p:txBody>
          <a:bodyPr vert="horz" lIns="393192" tIns="457200" rIns="274320" bIns="731520" rtlCol="0" anchor="b">
            <a:normAutofit/>
          </a:bodyPr>
          <a:lstStyle>
            <a:lvl1pPr marL="0" indent="0">
              <a:buNone/>
              <a:defRPr lang="en-US" sz="1400" dirty="0"/>
            </a:lvl1pPr>
          </a:lstStyle>
          <a:p>
            <a:pPr lvl="0"/>
            <a:r>
              <a:rPr lang="en-US"/>
              <a:t>Click to edit Master subtitle style</a:t>
            </a:r>
            <a:endParaRPr lang="en-US" dirty="0"/>
          </a:p>
        </p:txBody>
      </p:sp>
      <p:sp>
        <p:nvSpPr>
          <p:cNvPr id="11" name="Date Placeholder 10">
            <a:extLst>
              <a:ext uri="{FF2B5EF4-FFF2-40B4-BE49-F238E27FC236}">
                <a16:creationId xmlns:a16="http://schemas.microsoft.com/office/drawing/2014/main" id="{A03BE6F4-76AC-1913-6858-8449FC30A22C}"/>
              </a:ext>
            </a:extLst>
          </p:cNvPr>
          <p:cNvSpPr>
            <a:spLocks noGrp="1"/>
          </p:cNvSpPr>
          <p:nvPr>
            <p:ph type="dt" sz="half" idx="14"/>
          </p:nvPr>
        </p:nvSpPr>
        <p:spPr/>
        <p:txBody>
          <a:bodyPr/>
          <a:lstStyle/>
          <a:p>
            <a:fld id="{665DFBE8-81F4-46A1-BB38-C49D79C4F68D}" type="datetime1">
              <a:rPr lang="en-US" smtClean="0"/>
              <a:t>8/7/2026</a:t>
            </a:fld>
            <a:endParaRPr lang="en-US" dirty="0"/>
          </a:p>
        </p:txBody>
      </p:sp>
      <p:sp>
        <p:nvSpPr>
          <p:cNvPr id="12" name="Footer Placeholder 11">
            <a:extLst>
              <a:ext uri="{FF2B5EF4-FFF2-40B4-BE49-F238E27FC236}">
                <a16:creationId xmlns:a16="http://schemas.microsoft.com/office/drawing/2014/main" id="{3A959F0E-1234-A029-DD14-0642D1457559}"/>
              </a:ext>
            </a:extLst>
          </p:cNvPr>
          <p:cNvSpPr>
            <a:spLocks noGrp="1"/>
          </p:cNvSpPr>
          <p:nvPr>
            <p:ph type="ftr" sz="quarter" idx="15"/>
          </p:nvPr>
        </p:nvSpPr>
        <p:spPr/>
        <p:txBody>
          <a:bodyPr/>
          <a:lstStyle/>
          <a:p>
            <a:r>
              <a:rPr lang="en-US"/>
              <a:t>Sample Footer Text</a:t>
            </a:r>
            <a:endParaRPr lang="en-US" dirty="0"/>
          </a:p>
        </p:txBody>
      </p:sp>
      <p:sp>
        <p:nvSpPr>
          <p:cNvPr id="14" name="Slide Number Placeholder 13">
            <a:extLst>
              <a:ext uri="{FF2B5EF4-FFF2-40B4-BE49-F238E27FC236}">
                <a16:creationId xmlns:a16="http://schemas.microsoft.com/office/drawing/2014/main" id="{42107F04-5566-3CCB-8B23-B8B3ECBA5457}"/>
              </a:ext>
            </a:extLst>
          </p:cNvPr>
          <p:cNvSpPr>
            <a:spLocks noGrp="1"/>
          </p:cNvSpPr>
          <p:nvPr>
            <p:ph type="sldNum" sz="quarter" idx="16"/>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31811017"/>
      </p:ext>
    </p:extLst>
  </p:cSld>
  <p:clrMapOvr>
    <a:masterClrMapping/>
  </p:clrMapOvr>
  <p:hf sldNum="0" hdr="0" ftr="0" dt="0"/>
  <p:extLst>
    <p:ext uri="{DCECCB84-F9BA-43D5-87BE-67443E8EF086}">
      <p15:sldGuideLst xmlns:p15="http://schemas.microsoft.com/office/powerpoint/2012/main">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52500"/>
            <a:ext cx="3332784" cy="1581912"/>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99BE2343-B677-7565-070B-CEED0B0D5463}"/>
              </a:ext>
            </a:extLst>
          </p:cNvPr>
          <p:cNvSpPr>
            <a:spLocks noGrp="1"/>
          </p:cNvSpPr>
          <p:nvPr>
            <p:ph type="dt" sz="half" idx="16"/>
          </p:nvPr>
        </p:nvSpPr>
        <p:spPr>
          <a:xfrm>
            <a:off x="301752" y="205986"/>
            <a:ext cx="1097280" cy="365760"/>
          </a:xfrm>
        </p:spPr>
        <p:txBody>
          <a:bodyPr/>
          <a:lstStyle/>
          <a:p>
            <a:fld id="{665DFBE8-81F4-46A1-BB38-C49D79C4F68D}" type="datetime1">
              <a:rPr lang="en-US" smtClean="0"/>
              <a:t>8/7/2026</a:t>
            </a:fld>
            <a:endParaRPr lang="en-US" dirty="0"/>
          </a:p>
        </p:txBody>
      </p:sp>
      <p:sp>
        <p:nvSpPr>
          <p:cNvPr id="4" name="Footer Placeholder 3">
            <a:extLst>
              <a:ext uri="{FF2B5EF4-FFF2-40B4-BE49-F238E27FC236}">
                <a16:creationId xmlns:a16="http://schemas.microsoft.com/office/drawing/2014/main" id="{8D8C8E1E-13A9-668C-1F5C-BC271E6A05CF}"/>
              </a:ext>
            </a:extLst>
          </p:cNvPr>
          <p:cNvSpPr>
            <a:spLocks noGrp="1"/>
          </p:cNvSpPr>
          <p:nvPr>
            <p:ph type="ftr" sz="quarter" idx="17"/>
          </p:nvPr>
        </p:nvSpPr>
        <p:spPr>
          <a:xfrm>
            <a:off x="1494378" y="207291"/>
            <a:ext cx="1639372" cy="365760"/>
          </a:xfrm>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394BC881-6669-50F2-64F2-57BD81A93BCE}"/>
              </a:ext>
            </a:extLst>
          </p:cNvPr>
          <p:cNvSpPr>
            <a:spLocks noGrp="1"/>
          </p:cNvSpPr>
          <p:nvPr>
            <p:ph type="sldNum" sz="quarter" idx="18"/>
          </p:nvPr>
        </p:nvSpPr>
        <p:spPr>
          <a:xfrm>
            <a:off x="3140760" y="210114"/>
            <a:ext cx="493776" cy="365760"/>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01752" y="3099816"/>
            <a:ext cx="3332784" cy="3054096"/>
          </a:xfrm>
        </p:spPr>
        <p:txBody>
          <a:bodyPr>
            <a:norm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F93A3E8A-C3F5-3D0B-FDE4-68B52DFE7196}"/>
              </a:ext>
            </a:extLst>
          </p:cNvPr>
          <p:cNvSpPr>
            <a:spLocks noGrp="1"/>
          </p:cNvSpPr>
          <p:nvPr>
            <p:ph type="pic" sz="quarter" idx="15" hasCustomPrompt="1"/>
          </p:nvPr>
        </p:nvSpPr>
        <p:spPr>
          <a:xfrm>
            <a:off x="4152900" y="0"/>
            <a:ext cx="8039100" cy="6858000"/>
          </a:xfrm>
          <a:blipFill dpi="0" rotWithShape="1">
            <a:blip r:embed="rId2">
              <a:alphaModFix amt="60000"/>
            </a:blip>
            <a:srcRect/>
            <a:stretch>
              <a:fillRect/>
            </a:stretch>
          </a:blipFill>
        </p:spPr>
        <p:txBody>
          <a:bodyPr/>
          <a:lstStyle>
            <a:lvl1pPr>
              <a:defRPr/>
            </a:lvl1pPr>
          </a:lstStyle>
          <a:p>
            <a:r>
              <a:rPr lang="en-US" dirty="0"/>
              <a:t>   </a:t>
            </a:r>
          </a:p>
        </p:txBody>
      </p:sp>
      <p:cxnSp>
        <p:nvCxnSpPr>
          <p:cNvPr id="5" name="Straight Connector 4">
            <a:extLst>
              <a:ext uri="{FF2B5EF4-FFF2-40B4-BE49-F238E27FC236}">
                <a16:creationId xmlns:a16="http://schemas.microsoft.com/office/drawing/2014/main" id="{2A942C55-3382-C50D-76EB-793EA21DA34F}"/>
              </a:ext>
            </a:extLst>
          </p:cNvPr>
          <p:cNvCxnSpPr>
            <a:cxnSpLocks/>
          </p:cNvCxnSpPr>
          <p:nvPr/>
        </p:nvCxnSpPr>
        <p:spPr>
          <a:xfrm flipH="1">
            <a:off x="397288" y="2811277"/>
            <a:ext cx="324613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188837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4282051"/>
            <a:ext cx="3410958" cy="1532976"/>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0"/>
            <a:ext cx="12192000" cy="3864075"/>
          </a:xfrm>
          <a:blipFill dpi="0" rotWithShape="1">
            <a:blip r:embed="rId2">
              <a:alphaModFix amt="60000"/>
            </a:blip>
            <a:srcRect/>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4282051"/>
            <a:ext cx="7010399" cy="1532976"/>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01752" y="6263640"/>
            <a:ext cx="1759288" cy="365760"/>
          </a:xfrm>
        </p:spPr>
        <p:txBody>
          <a:bodyPr/>
          <a:lstStyle/>
          <a:p>
            <a:fld id="{665DFBE8-81F4-46A1-BB38-C49D79C4F68D}" type="datetime1">
              <a:rPr lang="en-US" smtClean="0"/>
              <a:t>8/7/2026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6263640"/>
            <a:ext cx="2509284" cy="365760"/>
          </a:xfrm>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0323" y="6263640"/>
            <a:ext cx="605475" cy="365760"/>
          </a:xfrm>
        </p:spPr>
        <p:txBody>
          <a:body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16192296-0A21-2685-A792-B2723855E5B3}"/>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367143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ontent with Picture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D0E9D96-CB28-0F2C-BBB9-CE51B3EEBF53}"/>
              </a:ext>
            </a:extLst>
          </p:cNvPr>
          <p:cNvSpPr/>
          <p:nvPr/>
        </p:nvSpPr>
        <p:spPr>
          <a:xfrm flipH="1">
            <a:off x="6959599"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491984" y="955810"/>
            <a:ext cx="4114800" cy="1244051"/>
          </a:xfrm>
        </p:spPr>
        <p:txBody>
          <a:bodyPr anchor="b"/>
          <a:lstStyle/>
          <a:p>
            <a:r>
              <a:rPr lang="en-US"/>
              <a:t>Click to edit Master title style</a:t>
            </a:r>
          </a:p>
        </p:txBody>
      </p:sp>
      <p:sp>
        <p:nvSpPr>
          <p:cNvPr id="12" name="Picture Placeholder 11">
            <a:extLst>
              <a:ext uri="{FF2B5EF4-FFF2-40B4-BE49-F238E27FC236}">
                <a16:creationId xmlns:a16="http://schemas.microsoft.com/office/drawing/2014/main" id="{F8A45037-DD9A-9287-B37A-49CD4CC3CAFB}"/>
              </a:ext>
            </a:extLst>
          </p:cNvPr>
          <p:cNvSpPr>
            <a:spLocks noGrp="1"/>
          </p:cNvSpPr>
          <p:nvPr>
            <p:ph type="pic" sz="quarter" idx="15" hasCustomPrompt="1"/>
          </p:nvPr>
        </p:nvSpPr>
        <p:spPr>
          <a:xfrm>
            <a:off x="0" y="1"/>
            <a:ext cx="6959600" cy="6858000"/>
          </a:xfrm>
          <a:blipFill>
            <a:blip r:embed="rId2">
              <a:alphaModFix amt="60000"/>
            </a:blip>
            <a:stretch>
              <a:fillRect/>
            </a:stretch>
          </a:blipFill>
        </p:spPr>
        <p:txBody>
          <a:bodyPr/>
          <a:lstStyle>
            <a:lvl1pPr>
              <a:defRPr/>
            </a:lvl1pPr>
          </a:lstStyle>
          <a:p>
            <a:r>
              <a:rPr lang="en-US" dirty="0"/>
              <a:t>   </a:t>
            </a:r>
          </a:p>
        </p:txBody>
      </p:sp>
      <p:sp>
        <p:nvSpPr>
          <p:cNvPr id="4" name="Date Placeholder 3">
            <a:extLst>
              <a:ext uri="{FF2B5EF4-FFF2-40B4-BE49-F238E27FC236}">
                <a16:creationId xmlns:a16="http://schemas.microsoft.com/office/drawing/2014/main" id="{1762B38A-33A6-F8AC-C9B9-FA400D29071B}"/>
              </a:ext>
            </a:extLst>
          </p:cNvPr>
          <p:cNvSpPr>
            <a:spLocks noGrp="1"/>
          </p:cNvSpPr>
          <p:nvPr>
            <p:ph type="dt" sz="half" idx="16"/>
          </p:nvPr>
        </p:nvSpPr>
        <p:spPr>
          <a:xfrm>
            <a:off x="7469431" y="210114"/>
            <a:ext cx="1485900" cy="365760"/>
          </a:xfrm>
        </p:spPr>
        <p:txBody>
          <a:bodyPr/>
          <a:lstStyle/>
          <a:p>
            <a:fld id="{665DFBE8-81F4-46A1-BB38-C49D79C4F68D}" type="datetime1">
              <a:rPr lang="en-US" smtClean="0"/>
              <a:t>8/7/2026</a:t>
            </a:fld>
            <a:endParaRPr lang="en-US" dirty="0"/>
          </a:p>
        </p:txBody>
      </p:sp>
      <p:sp>
        <p:nvSpPr>
          <p:cNvPr id="11" name="Footer Placeholder 10">
            <a:extLst>
              <a:ext uri="{FF2B5EF4-FFF2-40B4-BE49-F238E27FC236}">
                <a16:creationId xmlns:a16="http://schemas.microsoft.com/office/drawing/2014/main" id="{6F5CC625-CD4F-F9C5-5E5D-05B78AE7CEE1}"/>
              </a:ext>
            </a:extLst>
          </p:cNvPr>
          <p:cNvSpPr>
            <a:spLocks noGrp="1"/>
          </p:cNvSpPr>
          <p:nvPr>
            <p:ph type="ftr" sz="quarter" idx="17"/>
          </p:nvPr>
        </p:nvSpPr>
        <p:spPr>
          <a:xfrm>
            <a:off x="9376096" y="210114"/>
            <a:ext cx="1860464" cy="365760"/>
          </a:xfrm>
        </p:spPr>
        <p:txBody>
          <a:bodyPr/>
          <a:lstStyle/>
          <a:p>
            <a:r>
              <a:rPr lang="en-US"/>
              <a:t>Sample Footer Text</a:t>
            </a:r>
            <a:endParaRPr lang="en-US" dirty="0"/>
          </a:p>
        </p:txBody>
      </p:sp>
      <p:sp>
        <p:nvSpPr>
          <p:cNvPr id="13" name="Slide Number Placeholder 12">
            <a:extLst>
              <a:ext uri="{FF2B5EF4-FFF2-40B4-BE49-F238E27FC236}">
                <a16:creationId xmlns:a16="http://schemas.microsoft.com/office/drawing/2014/main" id="{E5B1B358-15B5-2BEF-0B1B-0BC9F05FFA1A}"/>
              </a:ext>
            </a:extLst>
          </p:cNvPr>
          <p:cNvSpPr>
            <a:spLocks noGrp="1"/>
          </p:cNvSpPr>
          <p:nvPr>
            <p:ph type="sldNum" sz="quarter" idx="18"/>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491984" y="2791033"/>
            <a:ext cx="4114800" cy="33832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5" name="Straight Connector 4">
            <a:extLst>
              <a:ext uri="{FF2B5EF4-FFF2-40B4-BE49-F238E27FC236}">
                <a16:creationId xmlns:a16="http://schemas.microsoft.com/office/drawing/2014/main" id="{BE9AF0A0-5001-F380-4488-B02AB3C79B31}"/>
              </a:ext>
            </a:extLst>
          </p:cNvPr>
          <p:cNvCxnSpPr>
            <a:cxnSpLocks/>
          </p:cNvCxnSpPr>
          <p:nvPr/>
        </p:nvCxnSpPr>
        <p:spPr>
          <a:xfrm flipH="1">
            <a:off x="7595441" y="2475756"/>
            <a:ext cx="4011343"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3ED0235B-B98B-7313-28E9-8E643CDFF4A6}"/>
              </a:ext>
            </a:extLst>
          </p:cNvPr>
          <p:cNvSpPr/>
          <p:nvPr/>
        </p:nvSpPr>
        <p:spPr>
          <a:xfrm flipH="1">
            <a:off x="6959599" y="5749680"/>
            <a:ext cx="5232400" cy="1108320"/>
          </a:xfrm>
          <a:prstGeom prst="rect">
            <a:avLst/>
          </a:prstGeom>
          <a:gradFill>
            <a:gsLst>
              <a:gs pos="65000">
                <a:schemeClr val="accent1">
                  <a:lumMod val="50000"/>
                  <a:alpha val="0"/>
                </a:schemeClr>
              </a:gs>
              <a:gs pos="100000">
                <a:schemeClr val="accent6">
                  <a:lumMod val="75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51814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017686"/>
            <a:ext cx="3410958" cy="1532976"/>
          </a:xfrm>
        </p:spPr>
        <p:txBody>
          <a:bodyPr anchor="t">
            <a:normAutofit/>
          </a:bodyPr>
          <a:lstStyle>
            <a:lvl1pPr>
              <a:defRPr sz="28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65DFBE8-81F4-46A1-BB38-C49D79C4F68D}" type="datetime1">
              <a:rPr lang="en-US" smtClean="0"/>
              <a:t>8/7/2026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480560" y="210114"/>
            <a:ext cx="2509284" cy="365760"/>
          </a:xfrm>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1017686"/>
            <a:ext cx="7010399" cy="237744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C17E7B2-E2F9-D41D-D140-E89E0C3F5B96}"/>
              </a:ext>
            </a:extLst>
          </p:cNvPr>
          <p:cNvSpPr>
            <a:spLocks noGrp="1"/>
          </p:cNvSpPr>
          <p:nvPr>
            <p:ph type="pic" sz="quarter" idx="16" hasCustomPrompt="1"/>
          </p:nvPr>
        </p:nvSpPr>
        <p:spPr>
          <a:xfrm>
            <a:off x="0" y="3837709"/>
            <a:ext cx="12192000" cy="3020291"/>
          </a:xfrm>
          <a:blipFill dpi="0" rotWithShape="1">
            <a:blip r:embed="rId2">
              <a:alphaModFix amt="60000"/>
            </a:blip>
            <a:srcRect/>
            <a:stretch>
              <a:fillRect t="-27937"/>
            </a:stretch>
          </a:blipFill>
        </p:spPr>
        <p:txBody>
          <a:bodyPr/>
          <a:lstStyle>
            <a:lvl1pPr>
              <a:defRPr/>
            </a:lvl1pPr>
          </a:lstStyle>
          <a:p>
            <a:r>
              <a:rPr lang="en-US" dirty="0"/>
              <a:t>   </a:t>
            </a:r>
          </a:p>
        </p:txBody>
      </p:sp>
    </p:spTree>
    <p:extLst>
      <p:ext uri="{BB962C8B-B14F-4D97-AF65-F5344CB8AC3E}">
        <p14:creationId xmlns:p14="http://schemas.microsoft.com/office/powerpoint/2010/main" val="198353584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1371600"/>
            <a:ext cx="3474720" cy="2286000"/>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FB8772B0-B493-B608-E389-35329DEF2016}"/>
              </a:ext>
            </a:extLst>
          </p:cNvPr>
          <p:cNvSpPr>
            <a:spLocks noGrp="1"/>
          </p:cNvSpPr>
          <p:nvPr>
            <p:ph type="dt" sz="half" idx="16"/>
          </p:nvPr>
        </p:nvSpPr>
        <p:spPr/>
        <p:txBody>
          <a:bodyPr/>
          <a:lstStyle/>
          <a:p>
            <a:fld id="{665DFBE8-81F4-46A1-BB38-C49D79C4F68D}" type="datetime1">
              <a:rPr lang="en-US" smtClean="0"/>
              <a:t>8/7/2026</a:t>
            </a:fld>
            <a:endParaRPr lang="en-US" dirty="0"/>
          </a:p>
        </p:txBody>
      </p:sp>
      <p:sp>
        <p:nvSpPr>
          <p:cNvPr id="12" name="Footer Placeholder 11">
            <a:extLst>
              <a:ext uri="{FF2B5EF4-FFF2-40B4-BE49-F238E27FC236}">
                <a16:creationId xmlns:a16="http://schemas.microsoft.com/office/drawing/2014/main" id="{0BFB2EA8-AADE-E8CD-890F-EA9F9968B253}"/>
              </a:ext>
            </a:extLst>
          </p:cNvPr>
          <p:cNvSpPr>
            <a:spLocks noGrp="1"/>
          </p:cNvSpPr>
          <p:nvPr>
            <p:ph type="ftr" sz="quarter" idx="17"/>
          </p:nvPr>
        </p:nvSpPr>
        <p:spPr>
          <a:xfrm>
            <a:off x="4457700" y="210114"/>
            <a:ext cx="2859307" cy="365760"/>
          </a:xfrm>
        </p:spPr>
        <p:txBody>
          <a:bodyPr/>
          <a:lstStyle/>
          <a:p>
            <a:r>
              <a:rPr lang="en-US"/>
              <a:t>Sample Footer Text</a:t>
            </a:r>
            <a:endParaRPr lang="en-US" dirty="0"/>
          </a:p>
        </p:txBody>
      </p:sp>
      <p:sp>
        <p:nvSpPr>
          <p:cNvPr id="13" name="Slide Number Placeholder 12">
            <a:extLst>
              <a:ext uri="{FF2B5EF4-FFF2-40B4-BE49-F238E27FC236}">
                <a16:creationId xmlns:a16="http://schemas.microsoft.com/office/drawing/2014/main" id="{D854D38F-A697-A216-CCCB-0C1A9DCBD2FC}"/>
              </a:ext>
            </a:extLst>
          </p:cNvPr>
          <p:cNvSpPr>
            <a:spLocks noGrp="1"/>
          </p:cNvSpPr>
          <p:nvPr>
            <p:ph type="sldNum" sz="quarter" idx="18"/>
          </p:nvPr>
        </p:nvSpPr>
        <p:spPr>
          <a:xfrm>
            <a:off x="7611572" y="210114"/>
            <a:ext cx="605475" cy="365760"/>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457700" y="1371600"/>
            <a:ext cx="3368778" cy="4701943"/>
          </a:xfrm>
        </p:spPr>
        <p:txBody>
          <a:bodyPr rIns="45720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8731045" y="0"/>
            <a:ext cx="3460955" cy="6866879"/>
          </a:xfrm>
          <a:blipFill>
            <a:blip r:embed="rId2">
              <a:alphaModFix amt="60000"/>
            </a:blip>
            <a:stretch>
              <a:fillRect/>
            </a:stretch>
          </a:blipFill>
        </p:spPr>
        <p:txBody>
          <a:bodyPr/>
          <a:lstStyle>
            <a:lvl1pPr>
              <a:defRPr/>
            </a:lvl1pPr>
          </a:lstStyle>
          <a:p>
            <a:r>
              <a:rPr lang="en-US" dirty="0"/>
              <a:t>   </a:t>
            </a:r>
          </a:p>
        </p:txBody>
      </p:sp>
      <p:sp>
        <p:nvSpPr>
          <p:cNvPr id="5" name="Rectangle 4">
            <a:extLst>
              <a:ext uri="{FF2B5EF4-FFF2-40B4-BE49-F238E27FC236}">
                <a16:creationId xmlns:a16="http://schemas.microsoft.com/office/drawing/2014/main" id="{6D750207-6F0E-41F2-98B5-15BCAB2BF9AD}"/>
              </a:ext>
            </a:extLst>
          </p:cNvPr>
          <p:cNvSpPr/>
          <p:nvPr/>
        </p:nvSpPr>
        <p:spPr>
          <a:xfrm flipH="1">
            <a:off x="0" y="4771072"/>
            <a:ext cx="4874661" cy="2095805"/>
          </a:xfrm>
          <a:prstGeom prst="rect">
            <a:avLst/>
          </a:prstGeom>
          <a:gradFill>
            <a:gsLst>
              <a:gs pos="67000">
                <a:schemeClr val="bg2">
                  <a:alpha val="0"/>
                </a:schemeClr>
              </a:gs>
              <a:gs pos="95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21E79A5-CC18-0B38-C9F4-CA5690475280}"/>
              </a:ext>
            </a:extLst>
          </p:cNvPr>
          <p:cNvSpPr/>
          <p:nvPr/>
        </p:nvSpPr>
        <p:spPr>
          <a:xfrm flipH="1">
            <a:off x="-2" y="3852909"/>
            <a:ext cx="2823100" cy="3022846"/>
          </a:xfrm>
          <a:prstGeom prst="rect">
            <a:avLst/>
          </a:prstGeom>
          <a:gradFill flip="none" rotWithShape="1">
            <a:gsLst>
              <a:gs pos="0">
                <a:schemeClr val="tx2">
                  <a:alpha val="50000"/>
                </a:schemeClr>
              </a:gs>
              <a:gs pos="17000">
                <a:schemeClr val="accent6">
                  <a:lumMod val="60000"/>
                  <a:lumOff val="40000"/>
                  <a:alpha val="52000"/>
                </a:schemeClr>
              </a:gs>
              <a:gs pos="58000">
                <a:schemeClr val="bg1">
                  <a:alpha val="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 name="Straight Connector 6">
            <a:extLst>
              <a:ext uri="{FF2B5EF4-FFF2-40B4-BE49-F238E27FC236}">
                <a16:creationId xmlns:a16="http://schemas.microsoft.com/office/drawing/2014/main" id="{B80496BC-B679-515B-9928-2CC91AD7A8A2}"/>
              </a:ext>
            </a:extLst>
          </p:cNvPr>
          <p:cNvCxnSpPr>
            <a:cxnSpLocks/>
          </p:cNvCxnSpPr>
          <p:nvPr/>
        </p:nvCxnSpPr>
        <p:spPr>
          <a:xfrm flipH="1">
            <a:off x="397002" y="751313"/>
            <a:ext cx="7726680"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9875575"/>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952499"/>
            <a:ext cx="6751127" cy="1250871"/>
          </a:xfrm>
        </p:spPr>
        <p:txBody>
          <a:bodyPr anchor="b"/>
          <a:lstStyle/>
          <a:p>
            <a:r>
              <a:rPr lang="en-US"/>
              <a:t>Click to edit Master title style</a:t>
            </a:r>
          </a:p>
        </p:txBody>
      </p:sp>
      <p:sp>
        <p:nvSpPr>
          <p:cNvPr id="3" name="Date Placeholder 2">
            <a:extLst>
              <a:ext uri="{FF2B5EF4-FFF2-40B4-BE49-F238E27FC236}">
                <a16:creationId xmlns:a16="http://schemas.microsoft.com/office/drawing/2014/main" id="{3907AE70-2FE3-1872-0811-BC089F612855}"/>
              </a:ext>
            </a:extLst>
          </p:cNvPr>
          <p:cNvSpPr>
            <a:spLocks noGrp="1"/>
          </p:cNvSpPr>
          <p:nvPr>
            <p:ph type="dt" sz="half" idx="16"/>
          </p:nvPr>
        </p:nvSpPr>
        <p:spPr>
          <a:xfrm>
            <a:off x="301752" y="203862"/>
            <a:ext cx="2286000" cy="365760"/>
          </a:xfrm>
        </p:spPr>
        <p:txBody>
          <a:bodyPr/>
          <a:lstStyle/>
          <a:p>
            <a:fld id="{665DFBE8-81F4-46A1-BB38-C49D79C4F68D}" type="datetime1">
              <a:rPr lang="en-US" smtClean="0"/>
              <a:t>8/7/2026</a:t>
            </a:fld>
            <a:endParaRPr lang="en-US" dirty="0"/>
          </a:p>
        </p:txBody>
      </p:sp>
      <p:sp>
        <p:nvSpPr>
          <p:cNvPr id="4" name="Footer Placeholder 3">
            <a:extLst>
              <a:ext uri="{FF2B5EF4-FFF2-40B4-BE49-F238E27FC236}">
                <a16:creationId xmlns:a16="http://schemas.microsoft.com/office/drawing/2014/main" id="{37497486-A221-C6D1-050D-0B3DB326465B}"/>
              </a:ext>
            </a:extLst>
          </p:cNvPr>
          <p:cNvSpPr>
            <a:spLocks noGrp="1"/>
          </p:cNvSpPr>
          <p:nvPr>
            <p:ph type="ftr" sz="quarter" idx="17"/>
          </p:nvPr>
        </p:nvSpPr>
        <p:spPr>
          <a:xfrm>
            <a:off x="2590800" y="203862"/>
            <a:ext cx="2775003" cy="365760"/>
          </a:xfrm>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193EE6EB-FF56-B8A3-1408-5C43C49B256E}"/>
              </a:ext>
            </a:extLst>
          </p:cNvPr>
          <p:cNvSpPr>
            <a:spLocks noGrp="1"/>
          </p:cNvSpPr>
          <p:nvPr>
            <p:ph type="sldNum" sz="quarter" idx="18"/>
          </p:nvPr>
        </p:nvSpPr>
        <p:spPr>
          <a:xfrm>
            <a:off x="6247336" y="203862"/>
            <a:ext cx="864794" cy="365760"/>
          </a:xfr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301752" y="2410518"/>
            <a:ext cx="6755514" cy="3807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EE2866F3-0262-FC88-23E2-359D75EA8A79}"/>
              </a:ext>
            </a:extLst>
          </p:cNvPr>
          <p:cNvSpPr>
            <a:spLocks noGrp="1"/>
          </p:cNvSpPr>
          <p:nvPr>
            <p:ph type="pic" sz="quarter" idx="15" hasCustomPrompt="1"/>
          </p:nvPr>
        </p:nvSpPr>
        <p:spPr>
          <a:xfrm>
            <a:off x="7620000" y="0"/>
            <a:ext cx="4572000" cy="6858000"/>
          </a:xfrm>
          <a:blipFill>
            <a:blip r:embed="rId2">
              <a:alphaModFix amt="60000"/>
            </a:blip>
            <a:stretch>
              <a:fillRect/>
            </a:stretch>
          </a:blipFill>
        </p:spPr>
        <p:txBody>
          <a:bodyPr/>
          <a:lstStyle>
            <a:lvl1pPr>
              <a:defRPr/>
            </a:lvl1pPr>
          </a:lstStyle>
          <a:p>
            <a:r>
              <a:rPr lang="en-US" dirty="0"/>
              <a:t>    </a:t>
            </a:r>
          </a:p>
        </p:txBody>
      </p:sp>
      <p:sp>
        <p:nvSpPr>
          <p:cNvPr id="6" name="Rectangle 5">
            <a:extLst>
              <a:ext uri="{FF2B5EF4-FFF2-40B4-BE49-F238E27FC236}">
                <a16:creationId xmlns:a16="http://schemas.microsoft.com/office/drawing/2014/main" id="{EC640749-9485-B575-4B2A-075EAA112D08}"/>
              </a:ext>
            </a:extLst>
          </p:cNvPr>
          <p:cNvSpPr/>
          <p:nvPr/>
        </p:nvSpPr>
        <p:spPr>
          <a:xfrm flipH="1">
            <a:off x="0" y="3706098"/>
            <a:ext cx="7620000" cy="3151902"/>
          </a:xfrm>
          <a:prstGeom prst="rect">
            <a:avLst/>
          </a:prstGeom>
          <a:gradFill>
            <a:gsLst>
              <a:gs pos="79000">
                <a:schemeClr val="bg2">
                  <a:alpha val="0"/>
                </a:schemeClr>
              </a:gs>
              <a:gs pos="100000">
                <a:schemeClr val="accent6">
                  <a:alpha val="66000"/>
                </a:schemeClr>
              </a:gs>
            </a:gsLst>
            <a:lin ang="52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5E19E54-3987-D72A-629F-B4FB61FCC4E9}"/>
              </a:ext>
            </a:extLst>
          </p:cNvPr>
          <p:cNvSpPr/>
          <p:nvPr/>
        </p:nvSpPr>
        <p:spPr>
          <a:xfrm flipH="1">
            <a:off x="0" y="5597112"/>
            <a:ext cx="7620000" cy="1260888"/>
          </a:xfrm>
          <a:prstGeom prst="rect">
            <a:avLst/>
          </a:prstGeom>
          <a:gradFill flip="none" rotWithShape="1">
            <a:gsLst>
              <a:gs pos="21830">
                <a:schemeClr val="accent1">
                  <a:alpha val="29000"/>
                </a:schemeClr>
              </a:gs>
              <a:gs pos="0">
                <a:schemeClr val="accent5">
                  <a:lumMod val="60000"/>
                  <a:lumOff val="40000"/>
                  <a:alpha val="84000"/>
                </a:schemeClr>
              </a:gs>
              <a:gs pos="5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1" name="Straight Connector 10">
            <a:extLst>
              <a:ext uri="{FF2B5EF4-FFF2-40B4-BE49-F238E27FC236}">
                <a16:creationId xmlns:a16="http://schemas.microsoft.com/office/drawing/2014/main" id="{D34DF899-11E5-3A31-4C5A-75E63BA26BC6}"/>
              </a:ext>
            </a:extLst>
          </p:cNvPr>
          <p:cNvCxnSpPr>
            <a:cxnSpLocks/>
          </p:cNvCxnSpPr>
          <p:nvPr/>
        </p:nvCxnSpPr>
        <p:spPr>
          <a:xfrm flipH="1">
            <a:off x="397002" y="751313"/>
            <a:ext cx="6620256"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491322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2834639"/>
            <a:ext cx="3014382" cy="2926080"/>
          </a:xfrm>
        </p:spPr>
        <p:txBody>
          <a:bodyPr anchor="t">
            <a:normAutofit/>
          </a:bodyPr>
          <a:lstStyle>
            <a:lvl1pPr>
              <a:defRPr sz="2800"/>
            </a:lvl1pPr>
          </a:lstStyle>
          <a:p>
            <a:r>
              <a:rPr lang="en-US"/>
              <a:t>Click to edit Master title style</a:t>
            </a:r>
          </a:p>
        </p:txBody>
      </p:sp>
      <p:sp>
        <p:nvSpPr>
          <p:cNvPr id="4" name="Picture Placeholder 3">
            <a:extLst>
              <a:ext uri="{FF2B5EF4-FFF2-40B4-BE49-F238E27FC236}">
                <a16:creationId xmlns:a16="http://schemas.microsoft.com/office/drawing/2014/main" id="{3DA51E54-3166-19CA-EB55-5DFFB9426CAD}"/>
              </a:ext>
            </a:extLst>
          </p:cNvPr>
          <p:cNvSpPr>
            <a:spLocks noGrp="1"/>
          </p:cNvSpPr>
          <p:nvPr>
            <p:ph type="pic" sz="quarter" idx="19" hasCustomPrompt="1"/>
          </p:nvPr>
        </p:nvSpPr>
        <p:spPr>
          <a:xfrm>
            <a:off x="-17796" y="0"/>
            <a:ext cx="12209796" cy="2420098"/>
          </a:xfrm>
          <a:blipFill dpi="0" rotWithShape="1">
            <a:blip r:embed="rId2">
              <a:alphaModFix amt="60000"/>
            </a:blip>
            <a:srcRect/>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480560" y="2834640"/>
            <a:ext cx="7200900" cy="2926080"/>
          </a:xfrm>
        </p:spPr>
        <p:txBody>
          <a:bodyPr>
            <a:noAutofit/>
          </a:bodyPr>
          <a:lstStyle>
            <a:lvl1pPr marL="285750" indent="-285750">
              <a:buFont typeface="Arial" panose="020B0604020202020204" pitchFamily="34" charset="0"/>
              <a:buNone/>
              <a:defRPr sz="1800"/>
            </a:lvl1pPr>
            <a:lvl2pPr marL="514350" indent="-285750">
              <a:buFont typeface="Arial" panose="020B0604020202020204" pitchFamily="34" charset="0"/>
              <a:buNone/>
              <a:defRPr sz="1600"/>
            </a:lvl2pPr>
            <a:lvl3pPr marL="742950" indent="-285750">
              <a:buFont typeface="Arial" panose="020B0604020202020204" pitchFamily="34" charset="0"/>
              <a:buNone/>
              <a:defRPr sz="1400"/>
            </a:lvl3pPr>
            <a:lvl4pPr marL="857250" indent="-171450">
              <a:buFont typeface="Arial" panose="020B0604020202020204" pitchFamily="34" charset="0"/>
              <a:buNone/>
              <a:defRPr sz="1200"/>
            </a:lvl4pPr>
            <a:lvl5pPr marL="1085850" indent="-171450">
              <a:buFont typeface="Arial" panose="020B0604020202020204" pitchFamily="34" charset="0"/>
              <a:buNone/>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Date Placeholder 12">
            <a:extLst>
              <a:ext uri="{FF2B5EF4-FFF2-40B4-BE49-F238E27FC236}">
                <a16:creationId xmlns:a16="http://schemas.microsoft.com/office/drawing/2014/main" id="{9AA293A1-7F80-90D9-D8FF-27238ADD7956}"/>
              </a:ext>
            </a:extLst>
          </p:cNvPr>
          <p:cNvSpPr>
            <a:spLocks noGrp="1"/>
          </p:cNvSpPr>
          <p:nvPr>
            <p:ph type="dt" sz="half" idx="16"/>
          </p:nvPr>
        </p:nvSpPr>
        <p:spPr>
          <a:xfrm>
            <a:off x="301752" y="6274033"/>
            <a:ext cx="3014382" cy="365760"/>
          </a:xfrm>
        </p:spPr>
        <p:txBody>
          <a:bodyPr/>
          <a:lstStyle/>
          <a:p>
            <a:fld id="{665DFBE8-81F4-46A1-BB38-C49D79C4F68D}" type="datetime1">
              <a:rPr lang="en-US" smtClean="0"/>
              <a:t>8/7/2026</a:t>
            </a:fld>
            <a:endParaRPr lang="en-US" dirty="0"/>
          </a:p>
        </p:txBody>
      </p:sp>
      <p:sp>
        <p:nvSpPr>
          <p:cNvPr id="14" name="Footer Placeholder 13">
            <a:extLst>
              <a:ext uri="{FF2B5EF4-FFF2-40B4-BE49-F238E27FC236}">
                <a16:creationId xmlns:a16="http://schemas.microsoft.com/office/drawing/2014/main" id="{3BD91724-58CE-FA68-1E24-9CD57621C129}"/>
              </a:ext>
            </a:extLst>
          </p:cNvPr>
          <p:cNvSpPr>
            <a:spLocks noGrp="1"/>
          </p:cNvSpPr>
          <p:nvPr>
            <p:ph type="ftr" sz="quarter" idx="17"/>
          </p:nvPr>
        </p:nvSpPr>
        <p:spPr>
          <a:xfrm>
            <a:off x="4480560" y="6274033"/>
            <a:ext cx="3162300" cy="365760"/>
          </a:xfrm>
        </p:spPr>
        <p:txBody>
          <a:bodyPr/>
          <a:lstStyle/>
          <a:p>
            <a:r>
              <a:rPr lang="en-US"/>
              <a:t>Sample Footer Text</a:t>
            </a:r>
            <a:endParaRPr lang="en-US" dirty="0"/>
          </a:p>
        </p:txBody>
      </p:sp>
      <p:sp>
        <p:nvSpPr>
          <p:cNvPr id="15" name="Slide Number Placeholder 14">
            <a:extLst>
              <a:ext uri="{FF2B5EF4-FFF2-40B4-BE49-F238E27FC236}">
                <a16:creationId xmlns:a16="http://schemas.microsoft.com/office/drawing/2014/main" id="{3B9AC797-2D9B-C7AC-550D-157FEDA3800D}"/>
              </a:ext>
            </a:extLst>
          </p:cNvPr>
          <p:cNvSpPr>
            <a:spLocks noGrp="1"/>
          </p:cNvSpPr>
          <p:nvPr>
            <p:ph type="sldNum" sz="quarter" idx="18"/>
          </p:nvPr>
        </p:nvSpPr>
        <p:spPr>
          <a:xfrm>
            <a:off x="11292840" y="6274033"/>
            <a:ext cx="568917" cy="365760"/>
          </a:xfrm>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ABDDCA5B-BBAB-ABCD-27B8-D3CD17FD04BC}"/>
              </a:ext>
            </a:extLst>
          </p:cNvPr>
          <p:cNvCxnSpPr>
            <a:cxnSpLocks/>
          </p:cNvCxnSpPr>
          <p:nvPr/>
        </p:nvCxnSpPr>
        <p:spPr>
          <a:xfrm flipH="1">
            <a:off x="394716" y="609519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492498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10934"/>
            <a:ext cx="3507418" cy="1398494"/>
          </a:xfrm>
        </p:spPr>
        <p:txBody>
          <a:bodyPr anchor="t">
            <a:normAutofit/>
          </a:bodyPr>
          <a:lstStyle>
            <a:lvl1pPr>
              <a:defRPr sz="28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665DFBE8-81F4-46A1-BB38-C49D79C4F68D}" type="datetime1">
              <a:rPr lang="en-US" smtClean="0"/>
              <a:t>8/7/2026</a:t>
            </a:fld>
            <a:endParaRPr lang="en-US" dirty="0"/>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932680" y="210114"/>
            <a:ext cx="2509284" cy="365760"/>
          </a:xfrm>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5F24C464-705C-DC78-DD20-9EFEB717ED27}"/>
              </a:ext>
            </a:extLst>
          </p:cNvPr>
          <p:cNvSpPr>
            <a:spLocks noGrp="1"/>
          </p:cNvSpPr>
          <p:nvPr>
            <p:ph type="pic" sz="quarter" idx="17" hasCustomPrompt="1"/>
          </p:nvPr>
        </p:nvSpPr>
        <p:spPr>
          <a:xfrm>
            <a:off x="451351" y="2680447"/>
            <a:ext cx="3357819" cy="3662083"/>
          </a:xfrm>
          <a:blipFill>
            <a:blip r:embed="rId2">
              <a:alphaModFix amt="60000"/>
            </a:blip>
            <a:stretch>
              <a:fillRect/>
            </a:stretch>
          </a:blipFill>
        </p:spPr>
        <p:txBody>
          <a:bodyPr/>
          <a:lstStyle>
            <a:lvl1pPr>
              <a:defRPr/>
            </a:lvl1pPr>
          </a:lstStyle>
          <a:p>
            <a:r>
              <a:rPr lang="en-US" dirty="0"/>
              <a:t>   </a:t>
            </a:r>
          </a:p>
        </p:txBody>
      </p:sp>
      <p:sp>
        <p:nvSpPr>
          <p:cNvPr id="10" name="Rectangle 9">
            <a:extLst>
              <a:ext uri="{FF2B5EF4-FFF2-40B4-BE49-F238E27FC236}">
                <a16:creationId xmlns:a16="http://schemas.microsoft.com/office/drawing/2014/main" id="{4606EA5C-4A14-95D3-20DF-1EEB607C889B}"/>
              </a:ext>
            </a:extLst>
          </p:cNvPr>
          <p:cNvSpPr/>
          <p:nvPr/>
        </p:nvSpPr>
        <p:spPr>
          <a:xfrm flipH="1">
            <a:off x="2171702" y="5847066"/>
            <a:ext cx="10020298" cy="1010934"/>
          </a:xfrm>
          <a:prstGeom prst="rect">
            <a:avLst/>
          </a:prstGeom>
          <a:gradFill>
            <a:gsLst>
              <a:gs pos="52000">
                <a:schemeClr val="bg2">
                  <a:alpha val="0"/>
                </a:schemeClr>
              </a:gs>
              <a:gs pos="76000">
                <a:schemeClr val="accent1">
                  <a:lumMod val="50000"/>
                  <a:alpha val="39000"/>
                </a:schemeClr>
              </a:gs>
              <a:gs pos="100000">
                <a:schemeClr val="accent5">
                  <a:alpha val="68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05652D2-BF56-96CE-426B-26972C38434D}"/>
              </a:ext>
            </a:extLst>
          </p:cNvPr>
          <p:cNvSpPr/>
          <p:nvPr/>
        </p:nvSpPr>
        <p:spPr>
          <a:xfrm rot="16200000" flipH="1">
            <a:off x="7767364" y="2433362"/>
            <a:ext cx="4944033" cy="3905239"/>
          </a:xfrm>
          <a:prstGeom prst="rect">
            <a:avLst/>
          </a:prstGeom>
          <a:gradFill flip="none" rotWithShape="1">
            <a:gsLst>
              <a:gs pos="0">
                <a:schemeClr val="accent3">
                  <a:lumMod val="60000"/>
                  <a:lumOff val="40000"/>
                  <a:alpha val="40000"/>
                </a:schemeClr>
              </a:gs>
              <a:gs pos="32000">
                <a:schemeClr val="bg1">
                  <a:alpha val="0"/>
                </a:schemeClr>
              </a:gs>
            </a:gsLst>
            <a:lin ang="14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 name="Straight Connector 11">
            <a:extLst>
              <a:ext uri="{FF2B5EF4-FFF2-40B4-BE49-F238E27FC236}">
                <a16:creationId xmlns:a16="http://schemas.microsoft.com/office/drawing/2014/main" id="{2CA30D42-B5FE-EAD1-8419-4AD002C32B1F}"/>
              </a:ext>
            </a:extLst>
          </p:cNvPr>
          <p:cNvCxnSpPr>
            <a:cxnSpLocks/>
          </p:cNvCxnSpPr>
          <p:nvPr/>
        </p:nvCxnSpPr>
        <p:spPr>
          <a:xfrm>
            <a:off x="4426824" y="1075765"/>
            <a:ext cx="0" cy="4944035"/>
          </a:xfrm>
          <a:prstGeom prst="line">
            <a:avLst/>
          </a:prstGeom>
          <a:ln w="6350">
            <a:solidFill>
              <a:schemeClr val="bg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932679" y="1010932"/>
            <a:ext cx="6492240" cy="521208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991605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1019811"/>
            <a:ext cx="3419380" cy="1856553"/>
          </a:xfrm>
        </p:spPr>
        <p:txBody>
          <a:bodyPr anchor="t">
            <a:normAutofit/>
          </a:bodyPr>
          <a:lstStyle>
            <a:lvl1pPr>
              <a:defRPr sz="2800">
                <a:solidFill>
                  <a:schemeClr val="tx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665DFBE8-81F4-46A1-BB38-C49D79C4F68D}" type="datetime1">
              <a:rPr lang="en-US" smtClean="0"/>
              <a:t>8/7/2026</a:t>
            </a:fld>
            <a:endParaRPr lang="en-US" dirty="0"/>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a:xfrm>
            <a:off x="4478969" y="210114"/>
            <a:ext cx="2509284" cy="365760"/>
          </a:xfrm>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t>‹#›</a:t>
            </a:fld>
            <a:endParaRPr lang="en-US" dirty="0"/>
          </a:p>
        </p:txBody>
      </p:sp>
      <p:sp>
        <p:nvSpPr>
          <p:cNvPr id="11" name="Picture Placeholder 10">
            <a:extLst>
              <a:ext uri="{FF2B5EF4-FFF2-40B4-BE49-F238E27FC236}">
                <a16:creationId xmlns:a16="http://schemas.microsoft.com/office/drawing/2014/main" id="{5F24C464-705C-DC78-DD20-9EFEB717ED27}"/>
              </a:ext>
            </a:extLst>
          </p:cNvPr>
          <p:cNvSpPr>
            <a:spLocks noGrp="1"/>
          </p:cNvSpPr>
          <p:nvPr>
            <p:ph type="pic" sz="quarter" idx="17" hasCustomPrompt="1"/>
          </p:nvPr>
        </p:nvSpPr>
        <p:spPr>
          <a:xfrm>
            <a:off x="382390" y="3045041"/>
            <a:ext cx="3338742" cy="3297489"/>
          </a:xfrm>
          <a:blipFill>
            <a:blip r:embed="rId2">
              <a:alphaModFix amt="60000"/>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4478968" y="1019810"/>
            <a:ext cx="7315200" cy="557784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360973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Number Large">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BF28860-8FEF-73E6-FEDF-176AC5D70A0F}"/>
              </a:ext>
            </a:extLst>
          </p:cNvPr>
          <p:cNvSpPr>
            <a:spLocks noGrp="1"/>
          </p:cNvSpPr>
          <p:nvPr>
            <p:ph type="title"/>
          </p:nvPr>
        </p:nvSpPr>
        <p:spPr>
          <a:xfrm>
            <a:off x="6476998" y="4907611"/>
            <a:ext cx="5320285" cy="1438873"/>
          </a:xfrm>
        </p:spPr>
        <p:txBody>
          <a:bodyPr anchor="t"/>
          <a:lstStyle>
            <a:lvl1pPr>
              <a:lnSpc>
                <a:spcPct val="100000"/>
              </a:lnSpc>
              <a:defRPr sz="2000">
                <a:solidFill>
                  <a:schemeClr val="tx1"/>
                </a:solidFill>
                <a:latin typeface="+mn-lt"/>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86ADE8C0-7863-A0F4-9EFB-60B2F8DD221E}"/>
              </a:ext>
            </a:extLst>
          </p:cNvPr>
          <p:cNvSpPr>
            <a:spLocks noGrp="1"/>
          </p:cNvSpPr>
          <p:nvPr>
            <p:ph type="dt" sz="half" idx="14"/>
          </p:nvPr>
        </p:nvSpPr>
        <p:spPr/>
        <p:txBody>
          <a:bodyPr/>
          <a:lstStyle/>
          <a:p>
            <a:fld id="{665DFBE8-81F4-46A1-BB38-C49D79C4F68D}" type="datetime1">
              <a:rPr lang="en-US" smtClean="0"/>
              <a:t>8/7/2026</a:t>
            </a:fld>
            <a:endParaRPr lang="en-US" dirty="0"/>
          </a:p>
        </p:txBody>
      </p:sp>
      <p:sp>
        <p:nvSpPr>
          <p:cNvPr id="4" name="Footer Placeholder 3">
            <a:extLst>
              <a:ext uri="{FF2B5EF4-FFF2-40B4-BE49-F238E27FC236}">
                <a16:creationId xmlns:a16="http://schemas.microsoft.com/office/drawing/2014/main" id="{0AE20381-0150-ABDF-3C66-3E77DA79EEC4}"/>
              </a:ext>
            </a:extLst>
          </p:cNvPr>
          <p:cNvSpPr>
            <a:spLocks noGrp="1"/>
          </p:cNvSpPr>
          <p:nvPr>
            <p:ph type="ftr" sz="quarter" idx="15"/>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33AD7FDD-1157-5BB4-4A9F-3F35CE7FF476}"/>
              </a:ext>
            </a:extLst>
          </p:cNvPr>
          <p:cNvSpPr>
            <a:spLocks noGrp="1"/>
          </p:cNvSpPr>
          <p:nvPr>
            <p:ph type="sldNum" sz="quarter" idx="16"/>
          </p:nvPr>
        </p:nvSpPr>
        <p:spPr/>
        <p:txBody>
          <a:bodyPr/>
          <a:lstStyle/>
          <a:p>
            <a:fld id="{CC057153-B650-4DEB-B370-79DDCFDCE934}" type="slidenum">
              <a:rPr lang="en-US" smtClean="0"/>
              <a:t>‹#›</a:t>
            </a:fld>
            <a:endParaRPr lang="en-US" dirty="0"/>
          </a:p>
        </p:txBody>
      </p:sp>
      <p:sp>
        <p:nvSpPr>
          <p:cNvPr id="10" name="Content Placeholder 9">
            <a:extLst>
              <a:ext uri="{FF2B5EF4-FFF2-40B4-BE49-F238E27FC236}">
                <a16:creationId xmlns:a16="http://schemas.microsoft.com/office/drawing/2014/main" id="{5B446035-33B1-F0D9-18B1-58E177267E3A}"/>
              </a:ext>
            </a:extLst>
          </p:cNvPr>
          <p:cNvSpPr>
            <a:spLocks noGrp="1"/>
          </p:cNvSpPr>
          <p:nvPr>
            <p:ph sz="quarter" idx="17" hasCustomPrompt="1"/>
          </p:nvPr>
        </p:nvSpPr>
        <p:spPr>
          <a:xfrm>
            <a:off x="274638" y="766763"/>
            <a:ext cx="11320462" cy="3489325"/>
          </a:xfrm>
        </p:spPr>
        <p:txBody>
          <a:bodyPr/>
          <a:lstStyle>
            <a:lvl1pPr>
              <a:lnSpc>
                <a:spcPct val="85000"/>
              </a:lnSpc>
              <a:defRPr sz="24000">
                <a:gradFill>
                  <a:gsLst>
                    <a:gs pos="0">
                      <a:schemeClr val="accent6"/>
                    </a:gs>
                    <a:gs pos="46000">
                      <a:schemeClr val="accent1"/>
                    </a:gs>
                    <a:gs pos="100000">
                      <a:schemeClr val="accent3">
                        <a:lumMod val="60000"/>
                        <a:lumOff val="40000"/>
                      </a:schemeClr>
                    </a:gs>
                  </a:gsLst>
                  <a:lin ang="4200000" scaled="0"/>
                </a:gradFill>
                <a:latin typeface="+mj-lt"/>
              </a:defRPr>
            </a:lvl1pPr>
          </a:lstStyle>
          <a:p>
            <a:pPr lvl="0"/>
            <a:r>
              <a:rPr lang="en-US" dirty="0"/>
              <a:t>##%</a:t>
            </a:r>
          </a:p>
        </p:txBody>
      </p:sp>
      <p:cxnSp>
        <p:nvCxnSpPr>
          <p:cNvPr id="6" name="Straight Connector 5">
            <a:extLst>
              <a:ext uri="{FF2B5EF4-FFF2-40B4-BE49-F238E27FC236}">
                <a16:creationId xmlns:a16="http://schemas.microsoft.com/office/drawing/2014/main" id="{9F77A56B-CD68-22F4-F473-A2063E81D70D}"/>
              </a:ext>
            </a:extLst>
          </p:cNvPr>
          <p:cNvCxnSpPr>
            <a:cxnSpLocks/>
          </p:cNvCxnSpPr>
          <p:nvPr/>
        </p:nvCxnSpPr>
        <p:spPr>
          <a:xfrm flipH="1">
            <a:off x="394716" y="4662243"/>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501169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22282"/>
            <a:ext cx="9830017" cy="731520"/>
          </a:xfrm>
        </p:spPr>
        <p:txBody>
          <a:bodyPr anchor="b">
            <a:normAutofit/>
          </a:bodyPr>
          <a:lstStyle>
            <a:lvl1pPr>
              <a:defRPr sz="2800">
                <a:solidFill>
                  <a:schemeClr val="tx1"/>
                </a:solidFill>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5602332-ECCE-37C9-0CA1-1743D107C8E3}"/>
              </a:ext>
            </a:extLst>
          </p:cNvPr>
          <p:cNvSpPr>
            <a:spLocks noGrp="1"/>
          </p:cNvSpPr>
          <p:nvPr>
            <p:ph type="dt" sz="half" idx="14"/>
          </p:nvPr>
        </p:nvSpPr>
        <p:spPr/>
        <p:txBody>
          <a:bodyPr/>
          <a:lstStyle/>
          <a:p>
            <a:fld id="{665DFBE8-81F4-46A1-BB38-C49D79C4F68D}" type="datetime1">
              <a:rPr lang="en-US" smtClean="0"/>
              <a:t>8/7/2026</a:t>
            </a:fld>
            <a:endParaRPr lang="en-US" dirty="0"/>
          </a:p>
        </p:txBody>
      </p:sp>
      <p:sp>
        <p:nvSpPr>
          <p:cNvPr id="7" name="Footer Placeholder 6">
            <a:extLst>
              <a:ext uri="{FF2B5EF4-FFF2-40B4-BE49-F238E27FC236}">
                <a16:creationId xmlns:a16="http://schemas.microsoft.com/office/drawing/2014/main" id="{CA8E192A-D6F1-1585-7133-0041C85402EF}"/>
              </a:ext>
            </a:extLst>
          </p:cNvPr>
          <p:cNvSpPr>
            <a:spLocks noGrp="1"/>
          </p:cNvSpPr>
          <p:nvPr>
            <p:ph type="ftr" sz="quarter" idx="15"/>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8437B541-595D-1700-6A76-9AF7590B1866}"/>
              </a:ext>
            </a:extLst>
          </p:cNvPr>
          <p:cNvSpPr>
            <a:spLocks noGrp="1"/>
          </p:cNvSpPr>
          <p:nvPr>
            <p:ph type="sldNum" sz="quarter" idx="16"/>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2" y="2011680"/>
            <a:ext cx="11402568" cy="438912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a:extLst>
              <a:ext uri="{FF2B5EF4-FFF2-40B4-BE49-F238E27FC236}">
                <a16:creationId xmlns:a16="http://schemas.microsoft.com/office/drawing/2014/main" id="{F14132CA-3777-075A-ECC4-B9DEFA9B3CEB}"/>
              </a:ext>
            </a:extLst>
          </p:cNvPr>
          <p:cNvCxnSpPr>
            <a:cxnSpLocks/>
          </p:cNvCxnSpPr>
          <p:nvPr/>
        </p:nvCxnSpPr>
        <p:spPr>
          <a:xfrm flipH="1">
            <a:off x="394716" y="1704836"/>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092166"/>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tatemen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BED7B15-76E6-E98E-A0BB-6188FC145CDD}"/>
              </a:ext>
            </a:extLst>
          </p:cNvPr>
          <p:cNvSpPr/>
          <p:nvPr/>
        </p:nvSpPr>
        <p:spPr>
          <a:xfrm rot="10800000" flipH="1">
            <a:off x="-1" y="0"/>
            <a:ext cx="12192002" cy="6858000"/>
          </a:xfrm>
          <a:prstGeom prst="rect">
            <a:avLst/>
          </a:prstGeom>
          <a:gradFill flip="none" rotWithShape="1">
            <a:gsLst>
              <a:gs pos="50000">
                <a:schemeClr val="accent3">
                  <a:lumMod val="60000"/>
                  <a:lumOff val="40000"/>
                  <a:alpha val="75000"/>
                </a:schemeClr>
              </a:gs>
              <a:gs pos="0">
                <a:schemeClr val="accent1">
                  <a:lumMod val="50000"/>
                </a:schemeClr>
              </a:gs>
              <a:gs pos="100000">
                <a:schemeClr val="accent4">
                  <a:lumMod val="50000"/>
                </a:schemeClr>
              </a:gs>
              <a:gs pos="85000">
                <a:schemeClr val="accent2">
                  <a:lumMod val="75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A3602343-A974-BE4B-41E6-58237921FB4D}"/>
              </a:ext>
            </a:extLst>
          </p:cNvPr>
          <p:cNvSpPr/>
          <p:nvPr/>
        </p:nvSpPr>
        <p:spPr>
          <a:xfrm flipH="1">
            <a:off x="3683466" y="0"/>
            <a:ext cx="8508534" cy="6858000"/>
          </a:xfrm>
          <a:prstGeom prst="rect">
            <a:avLst/>
          </a:prstGeom>
          <a:gradFill flip="none" rotWithShape="1">
            <a:gsLst>
              <a:gs pos="6000">
                <a:schemeClr val="accent3">
                  <a:lumMod val="40000"/>
                  <a:lumOff val="60000"/>
                </a:schemeClr>
              </a:gs>
              <a:gs pos="73000">
                <a:schemeClr val="accent3">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1022E84-7D91-EFA0-CBCA-F9AC98E6181F}"/>
              </a:ext>
            </a:extLst>
          </p:cNvPr>
          <p:cNvSpPr/>
          <p:nvPr/>
        </p:nvSpPr>
        <p:spPr>
          <a:xfrm rot="5400000">
            <a:off x="1670408" y="-1670408"/>
            <a:ext cx="7492544" cy="10833360"/>
          </a:xfrm>
          <a:prstGeom prst="rect">
            <a:avLst/>
          </a:prstGeom>
          <a:gradFill flip="none" rotWithShape="1">
            <a:gsLst>
              <a:gs pos="58000">
                <a:schemeClr val="accent2">
                  <a:alpha val="0"/>
                </a:schemeClr>
              </a:gs>
              <a:gs pos="98000">
                <a:schemeClr val="accent6">
                  <a:lumMod val="75000"/>
                </a:schemeClr>
              </a:gs>
            </a:gsLst>
            <a:lin ang="9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67344"/>
          </a:xfrm>
        </p:spPr>
        <p:txBody>
          <a:bodyPr/>
          <a:lstStyle/>
          <a:p>
            <a:r>
              <a:rPr lang="en-US"/>
              <a:t>Click to edit Master title style</a:t>
            </a:r>
          </a:p>
        </p:txBody>
      </p:sp>
      <p:sp>
        <p:nvSpPr>
          <p:cNvPr id="3" name="Rectangle 2">
            <a:extLst>
              <a:ext uri="{FF2B5EF4-FFF2-40B4-BE49-F238E27FC236}">
                <a16:creationId xmlns:a16="http://schemas.microsoft.com/office/drawing/2014/main" id="{67DA0DC0-3518-750A-3821-192C03B2D059}"/>
              </a:ext>
            </a:extLst>
          </p:cNvPr>
          <p:cNvSpPr/>
          <p:nvPr/>
        </p:nvSpPr>
        <p:spPr>
          <a:xfrm rot="10800000">
            <a:off x="5031742" y="-20336"/>
            <a:ext cx="7160258" cy="6878336"/>
          </a:xfrm>
          <a:prstGeom prst="rect">
            <a:avLst/>
          </a:prstGeom>
          <a:gradFill>
            <a:gsLst>
              <a:gs pos="30000">
                <a:schemeClr val="accent4">
                  <a:lumMod val="60000"/>
                  <a:lumOff val="40000"/>
                  <a:alpha val="0"/>
                </a:schemeClr>
              </a:gs>
              <a:gs pos="89000">
                <a:schemeClr val="bg2"/>
              </a:gs>
            </a:gsLst>
            <a:lin ang="96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5B402F4-533A-849C-ACAD-039056A5D174}"/>
              </a:ext>
            </a:extLst>
          </p:cNvPr>
          <p:cNvSpPr/>
          <p:nvPr/>
        </p:nvSpPr>
        <p:spPr>
          <a:xfrm flipH="1">
            <a:off x="8961" y="2704579"/>
            <a:ext cx="12183038" cy="4153421"/>
          </a:xfrm>
          <a:prstGeom prst="rect">
            <a:avLst/>
          </a:prstGeom>
          <a:gradFill flip="none" rotWithShape="1">
            <a:gsLst>
              <a:gs pos="20000">
                <a:schemeClr val="accent1">
                  <a:alpha val="0"/>
                </a:schemeClr>
              </a:gs>
              <a:gs pos="68000">
                <a:schemeClr val="bg2">
                  <a:alpha val="67000"/>
                </a:schemeClr>
              </a:gs>
              <a:gs pos="90000">
                <a:schemeClr val="bg2"/>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Date Placeholder 5">
            <a:extLst>
              <a:ext uri="{FF2B5EF4-FFF2-40B4-BE49-F238E27FC236}">
                <a16:creationId xmlns:a16="http://schemas.microsoft.com/office/drawing/2014/main" id="{E9E12D21-0607-5120-F81C-6E1DA0652CFB}"/>
              </a:ext>
            </a:extLst>
          </p:cNvPr>
          <p:cNvSpPr>
            <a:spLocks noGrp="1"/>
          </p:cNvSpPr>
          <p:nvPr>
            <p:ph type="dt" sz="half" idx="14"/>
          </p:nvPr>
        </p:nvSpPr>
        <p:spPr/>
        <p:txBody>
          <a:bodyPr/>
          <a:lstStyle/>
          <a:p>
            <a:fld id="{665DFBE8-81F4-46A1-BB38-C49D79C4F68D}" type="datetime1">
              <a:rPr lang="en-US" smtClean="0"/>
              <a:t>8/7/2026</a:t>
            </a:fld>
            <a:endParaRPr lang="en-US" dirty="0"/>
          </a:p>
        </p:txBody>
      </p:sp>
      <p:sp>
        <p:nvSpPr>
          <p:cNvPr id="8" name="Footer Placeholder 7">
            <a:extLst>
              <a:ext uri="{FF2B5EF4-FFF2-40B4-BE49-F238E27FC236}">
                <a16:creationId xmlns:a16="http://schemas.microsoft.com/office/drawing/2014/main" id="{E0E9E314-CB58-F3CE-7C32-D6103621A2D5}"/>
              </a:ext>
            </a:extLst>
          </p:cNvPr>
          <p:cNvSpPr>
            <a:spLocks noGrp="1"/>
          </p:cNvSpPr>
          <p:nvPr>
            <p:ph type="ftr" sz="quarter" idx="15"/>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20A1B35F-4D88-6EA9-8D55-4133CD961AF1}"/>
              </a:ext>
            </a:extLst>
          </p:cNvPr>
          <p:cNvSpPr>
            <a:spLocks noGrp="1"/>
          </p:cNvSpPr>
          <p:nvPr>
            <p:ph type="sldNum" sz="quarter" idx="16"/>
          </p:nvPr>
        </p:nvSpPr>
        <p:spPr/>
        <p:txBody>
          <a:bodyPr/>
          <a:lstStyle/>
          <a:p>
            <a:fld id="{CC057153-B650-4DEB-B370-79DDCFDCE934}" type="slidenum">
              <a:rPr lang="en-US" smtClean="0"/>
              <a:t>‹#›</a:t>
            </a:fld>
            <a:endParaRPr lang="en-US" dirty="0"/>
          </a:p>
        </p:txBody>
      </p:sp>
      <p:sp>
        <p:nvSpPr>
          <p:cNvPr id="10" name="Content Placeholder 9">
            <a:extLst>
              <a:ext uri="{FF2B5EF4-FFF2-40B4-BE49-F238E27FC236}">
                <a16:creationId xmlns:a16="http://schemas.microsoft.com/office/drawing/2014/main" id="{88124DA4-1249-371C-65BA-0AAC0239D4C1}"/>
              </a:ext>
            </a:extLst>
          </p:cNvPr>
          <p:cNvSpPr>
            <a:spLocks noGrp="1"/>
          </p:cNvSpPr>
          <p:nvPr>
            <p:ph sz="quarter" idx="17" hasCustomPrompt="1"/>
          </p:nvPr>
        </p:nvSpPr>
        <p:spPr>
          <a:xfrm>
            <a:off x="274320" y="2704946"/>
            <a:ext cx="9801225" cy="3538538"/>
          </a:xfrm>
        </p:spPr>
        <p:txBody>
          <a:bodyPr anchor="b"/>
          <a:lstStyle>
            <a:lvl1pPr>
              <a:lnSpc>
                <a:spcPct val="100000"/>
              </a:lnSpc>
              <a:defRPr sz="5400"/>
            </a:lvl1pPr>
            <a:lvl2pPr>
              <a:lnSpc>
                <a:spcPct val="100000"/>
              </a:lnSpc>
              <a:defRPr sz="4800"/>
            </a:lvl2pPr>
            <a:lvl3pPr>
              <a:lnSpc>
                <a:spcPct val="100000"/>
              </a:lnSpc>
              <a:defRPr sz="4400"/>
            </a:lvl3pPr>
            <a:lvl4pPr>
              <a:lnSpc>
                <a:spcPct val="100000"/>
              </a:lnSpc>
              <a:defRPr sz="4000"/>
            </a:lvl4pPr>
            <a:lvl5pPr>
              <a:lnSpc>
                <a:spcPct val="100000"/>
              </a:lnSpc>
              <a:defRPr sz="3600"/>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12667644"/>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008CFE4-4AC8-17F9-C6E2-22D96CF81069}"/>
              </a:ext>
            </a:extLst>
          </p:cNvPr>
          <p:cNvSpPr/>
          <p:nvPr/>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8B774BFB-EECC-C995-E701-4CCEB032FCDB}"/>
              </a:ext>
              <a:ext uri="{C183D7F6-B498-43B3-948B-1728B52AA6E4}">
                <adec:decorative xmlns:adec="http://schemas.microsoft.com/office/drawing/2017/decorative" val="1"/>
              </a:ext>
            </a:extLst>
          </p:cNvPr>
          <p:cNvSpPr/>
          <p:nvPr/>
        </p:nvSpPr>
        <p:spPr>
          <a:xfrm>
            <a:off x="0" y="3861412"/>
            <a:ext cx="12192000" cy="3010777"/>
          </a:xfrm>
          <a:prstGeom prst="rect">
            <a:avLst/>
          </a:prstGeom>
          <a:gradFill flip="none" rotWithShape="1">
            <a:gsLst>
              <a:gs pos="0">
                <a:schemeClr val="accent3">
                  <a:lumMod val="60000"/>
                  <a:lumOff val="40000"/>
                  <a:alpha val="70000"/>
                </a:schemeClr>
              </a:gs>
              <a:gs pos="50000">
                <a:schemeClr val="bg2">
                  <a:alpha val="0"/>
                </a:schemeClr>
              </a:gs>
            </a:gsLst>
            <a:lin ang="1716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solidFill>
                <a:schemeClr val="tx1"/>
              </a:solidFill>
            </a:endParaRPr>
          </a:p>
        </p:txBody>
      </p:sp>
      <p:sp>
        <p:nvSpPr>
          <p:cNvPr id="9" name="Rectangle 8">
            <a:extLst>
              <a:ext uri="{FF2B5EF4-FFF2-40B4-BE49-F238E27FC236}">
                <a16:creationId xmlns:a16="http://schemas.microsoft.com/office/drawing/2014/main" id="{CD2E260E-763F-A06B-2808-39975829F205}"/>
              </a:ext>
            </a:extLst>
          </p:cNvPr>
          <p:cNvSpPr/>
          <p:nvPr/>
        </p:nvSpPr>
        <p:spPr>
          <a:xfrm rot="5400000" flipH="1">
            <a:off x="2667005" y="-2666996"/>
            <a:ext cx="6857996" cy="12191993"/>
          </a:xfrm>
          <a:prstGeom prst="rect">
            <a:avLst/>
          </a:prstGeom>
          <a:gradFill>
            <a:gsLst>
              <a:gs pos="0">
                <a:schemeClr val="bg1"/>
              </a:gs>
              <a:gs pos="100000">
                <a:schemeClr val="accent1">
                  <a:lumMod val="75000"/>
                  <a:alpha val="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8E82642F-D94D-7313-EB9D-48E3CBEDD19C}"/>
              </a:ext>
            </a:extLst>
          </p:cNvPr>
          <p:cNvSpPr/>
          <p:nvPr/>
        </p:nvSpPr>
        <p:spPr>
          <a:xfrm rot="16200000" flipH="1">
            <a:off x="4381500" y="-4373435"/>
            <a:ext cx="3429000" cy="12175870"/>
          </a:xfrm>
          <a:prstGeom prst="rect">
            <a:avLst/>
          </a:prstGeom>
          <a:gradFill flip="none" rotWithShape="1">
            <a:gsLst>
              <a:gs pos="0">
                <a:schemeClr val="accent2"/>
              </a:gs>
              <a:gs pos="36000">
                <a:schemeClr val="accent6">
                  <a:alpha val="0"/>
                </a:schemeClr>
              </a:gs>
            </a:gsLst>
            <a:lin ang="21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823F0761-EA67-F7D1-62E4-095EADA262F0}"/>
              </a:ext>
            </a:extLst>
          </p:cNvPr>
          <p:cNvSpPr>
            <a:spLocks noGrp="1"/>
          </p:cNvSpPr>
          <p:nvPr>
            <p:ph type="title" hasCustomPrompt="1"/>
          </p:nvPr>
        </p:nvSpPr>
        <p:spPr>
          <a:xfrm>
            <a:off x="1866900" y="4967784"/>
            <a:ext cx="8484108" cy="1052015"/>
          </a:xfrm>
        </p:spPr>
        <p:txBody>
          <a:bodyPr anchor="ctr">
            <a:normAutofit/>
          </a:bodyPr>
          <a:lstStyle>
            <a:lvl1pPr marL="137160" indent="-137160">
              <a:lnSpc>
                <a:spcPct val="100000"/>
              </a:lnSpc>
              <a:defRPr sz="2000">
                <a:solidFill>
                  <a:schemeClr val="tx1"/>
                </a:solidFill>
              </a:defRPr>
            </a:lvl1pPr>
          </a:lstStyle>
          <a:p>
            <a:r>
              <a:rPr lang="en-US"/>
              <a:t>Quote Author</a:t>
            </a:r>
          </a:p>
        </p:txBody>
      </p:sp>
      <p:sp>
        <p:nvSpPr>
          <p:cNvPr id="3" name="Date Placeholder 2">
            <a:extLst>
              <a:ext uri="{FF2B5EF4-FFF2-40B4-BE49-F238E27FC236}">
                <a16:creationId xmlns:a16="http://schemas.microsoft.com/office/drawing/2014/main" id="{49A78CD0-57A9-DB86-E3A3-40628E6D68B7}"/>
              </a:ext>
            </a:extLst>
          </p:cNvPr>
          <p:cNvSpPr>
            <a:spLocks noGrp="1"/>
          </p:cNvSpPr>
          <p:nvPr>
            <p:ph type="dt" sz="half" idx="10"/>
          </p:nvPr>
        </p:nvSpPr>
        <p:spPr/>
        <p:txBody>
          <a:bodyPr/>
          <a:lstStyle>
            <a:lvl1pPr>
              <a:defRPr>
                <a:solidFill>
                  <a:schemeClr val="tx1"/>
                </a:solidFill>
              </a:defRPr>
            </a:lvl1pPr>
          </a:lstStyle>
          <a:p>
            <a:fld id="{665DFBE8-81F4-46A1-BB38-C49D79C4F68D}" type="datetime1">
              <a:rPr lang="en-US" smtClean="0"/>
              <a:t>8/7/2026</a:t>
            </a:fld>
            <a:endParaRPr lang="en-US" dirty="0"/>
          </a:p>
        </p:txBody>
      </p:sp>
      <p:sp>
        <p:nvSpPr>
          <p:cNvPr id="4" name="Footer Placeholder 3">
            <a:extLst>
              <a:ext uri="{FF2B5EF4-FFF2-40B4-BE49-F238E27FC236}">
                <a16:creationId xmlns:a16="http://schemas.microsoft.com/office/drawing/2014/main" id="{B54C2DF4-76B6-1299-74E1-66F403C01A3C}"/>
              </a:ext>
            </a:extLst>
          </p:cNvPr>
          <p:cNvSpPr>
            <a:spLocks noGrp="1"/>
          </p:cNvSpPr>
          <p:nvPr>
            <p:ph type="ftr" sz="quarter" idx="11"/>
          </p:nvPr>
        </p:nvSpPr>
        <p:spPr/>
        <p:txBody>
          <a:bodyPr/>
          <a:lstStyle>
            <a:lvl1pPr>
              <a:defRPr>
                <a:solidFill>
                  <a:schemeClr val="tx1"/>
                </a:solidFill>
              </a:defRPr>
            </a:lvl1pPr>
          </a:lstStyle>
          <a:p>
            <a:r>
              <a:rPr lang="en-US"/>
              <a:t>Sample Footer Text</a:t>
            </a:r>
            <a:endParaRPr lang="en-US" dirty="0"/>
          </a:p>
        </p:txBody>
      </p:sp>
      <p:sp>
        <p:nvSpPr>
          <p:cNvPr id="5" name="Slide Number Placeholder 4">
            <a:extLst>
              <a:ext uri="{FF2B5EF4-FFF2-40B4-BE49-F238E27FC236}">
                <a16:creationId xmlns:a16="http://schemas.microsoft.com/office/drawing/2014/main" id="{2535CA15-3DFE-125B-C658-77179EDEA2F0}"/>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E5FAB025-061F-4B04-451A-37E42755863E}"/>
              </a:ext>
            </a:extLst>
          </p:cNvPr>
          <p:cNvSpPr>
            <a:spLocks noGrp="1"/>
          </p:cNvSpPr>
          <p:nvPr>
            <p:ph sz="quarter" idx="13" hasCustomPrompt="1"/>
          </p:nvPr>
        </p:nvSpPr>
        <p:spPr>
          <a:xfrm>
            <a:off x="1866900" y="1405719"/>
            <a:ext cx="8484108" cy="3087622"/>
          </a:xfrm>
        </p:spPr>
        <p:txBody>
          <a:bodyPr vert="horz" lIns="91440" tIns="45720" rIns="91440" bIns="45720" rtlCol="0" anchor="ctr">
            <a:noAutofit/>
          </a:bodyPr>
          <a:lstStyle>
            <a:lvl1pPr marL="0" indent="0">
              <a:lnSpc>
                <a:spcPct val="100000"/>
              </a:lnSpc>
              <a:buNone/>
              <a:defRPr lang="en-US" sz="4000" b="0" dirty="0">
                <a:solidFill>
                  <a:schemeClr val="tx1"/>
                </a:solidFill>
              </a:defRPr>
            </a:lvl1pPr>
            <a:lvl2pPr marL="228600" indent="0">
              <a:lnSpc>
                <a:spcPct val="100000"/>
              </a:lnSpc>
              <a:buNone/>
              <a:defRPr lang="en-US" sz="4000" b="0" dirty="0">
                <a:solidFill>
                  <a:schemeClr val="tx1"/>
                </a:solidFill>
              </a:defRPr>
            </a:lvl2pPr>
            <a:lvl3pPr marL="457200" indent="0">
              <a:lnSpc>
                <a:spcPct val="100000"/>
              </a:lnSpc>
              <a:buNone/>
              <a:defRPr lang="en-US" sz="4000" b="0" dirty="0">
                <a:solidFill>
                  <a:schemeClr val="tx1"/>
                </a:solidFill>
              </a:defRPr>
            </a:lvl3pPr>
            <a:lvl4pPr marL="685800" indent="0">
              <a:lnSpc>
                <a:spcPct val="100000"/>
              </a:lnSpc>
              <a:buNone/>
              <a:defRPr lang="en-US" sz="4000" b="0" dirty="0">
                <a:solidFill>
                  <a:schemeClr val="tx1"/>
                </a:solidFill>
              </a:defRPr>
            </a:lvl4pPr>
            <a:lvl5pPr marL="914400" indent="0">
              <a:lnSpc>
                <a:spcPct val="100000"/>
              </a:lnSpc>
              <a:buNone/>
              <a:defRPr lang="en-US" sz="3600" b="0" dirty="0">
                <a:solidFill>
                  <a:schemeClr val="tx1"/>
                </a:solidFill>
              </a:defRPr>
            </a:lvl5pPr>
          </a:lstStyle>
          <a:p>
            <a:pPr lvl="0"/>
            <a:r>
              <a:rPr lang="en-US" dirty="0"/>
              <a:t>Click to add Quote</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a:extLst>
              <a:ext uri="{FF2B5EF4-FFF2-40B4-BE49-F238E27FC236}">
                <a16:creationId xmlns:a16="http://schemas.microsoft.com/office/drawing/2014/main" id="{8D1ECC83-D6FA-D54B-81F2-EE93577E016F}"/>
              </a:ext>
            </a:extLst>
          </p:cNvPr>
          <p:cNvCxnSpPr>
            <a:cxnSpLocks/>
          </p:cNvCxnSpPr>
          <p:nvPr/>
        </p:nvCxnSpPr>
        <p:spPr>
          <a:xfrm flipH="1">
            <a:off x="2077285" y="4810814"/>
            <a:ext cx="8273723" cy="0"/>
          </a:xfrm>
          <a:prstGeom prst="line">
            <a:avLst/>
          </a:prstGeom>
          <a:ln w="6350">
            <a:solidFill>
              <a:schemeClr val="tx1">
                <a:lumMod val="75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9147950"/>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62000"/>
            <a:ext cx="7012885" cy="1381432"/>
          </a:xfrm>
        </p:spPr>
        <p:txBody>
          <a:bodyPr anchor="t">
            <a:noAutofit/>
          </a:bodyPr>
          <a:lstStyle>
            <a:lvl1pPr>
              <a:defRPr sz="440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5C52CF0D-DCF6-2401-8AD6-ED12BCF0D0F7}"/>
              </a:ext>
            </a:extLst>
          </p:cNvPr>
          <p:cNvSpPr>
            <a:spLocks noGrp="1"/>
          </p:cNvSpPr>
          <p:nvPr>
            <p:ph type="dt" sz="half" idx="14"/>
          </p:nvPr>
        </p:nvSpPr>
        <p:spPr/>
        <p:txBody>
          <a:bodyPr/>
          <a:lstStyle/>
          <a:p>
            <a:fld id="{665DFBE8-81F4-46A1-BB38-C49D79C4F68D}" type="datetime1">
              <a:rPr lang="en-US" smtClean="0"/>
              <a:t>8/7/2026</a:t>
            </a:fld>
            <a:endParaRPr lang="en-US" dirty="0"/>
          </a:p>
        </p:txBody>
      </p:sp>
      <p:sp>
        <p:nvSpPr>
          <p:cNvPr id="5" name="Footer Placeholder 4">
            <a:extLst>
              <a:ext uri="{FF2B5EF4-FFF2-40B4-BE49-F238E27FC236}">
                <a16:creationId xmlns:a16="http://schemas.microsoft.com/office/drawing/2014/main" id="{A67F5585-231E-4B46-143C-086AE5C56D2F}"/>
              </a:ext>
            </a:extLst>
          </p:cNvPr>
          <p:cNvSpPr>
            <a:spLocks noGrp="1"/>
          </p:cNvSpPr>
          <p:nvPr>
            <p:ph type="ftr" sz="quarter" idx="15"/>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90CE8D9E-59BD-DBC5-F43C-8A6A21AE2F10}"/>
              </a:ext>
            </a:extLst>
          </p:cNvPr>
          <p:cNvSpPr>
            <a:spLocks noGrp="1"/>
          </p:cNvSpPr>
          <p:nvPr>
            <p:ph type="sldNum" sz="quarter" idx="16"/>
          </p:nvPr>
        </p:nvSpPr>
        <p:spPr/>
        <p:txBody>
          <a:bodyPr/>
          <a:lstStyle/>
          <a:p>
            <a:fld id="{CC057153-B650-4DEB-B370-79DDCFDCE934}" type="slidenum">
              <a:rPr lang="en-US" smtClean="0"/>
              <a:t>‹#›</a:t>
            </a:fld>
            <a:endParaRPr lang="en-US" dirty="0"/>
          </a:p>
        </p:txBody>
      </p:sp>
      <p:cxnSp>
        <p:nvCxnSpPr>
          <p:cNvPr id="3" name="Straight Connector 2">
            <a:extLst>
              <a:ext uri="{FF2B5EF4-FFF2-40B4-BE49-F238E27FC236}">
                <a16:creationId xmlns:a16="http://schemas.microsoft.com/office/drawing/2014/main" id="{9ABA73FC-7BD1-70E0-E0BB-062C0B9E495C}"/>
              </a:ext>
            </a:extLst>
          </p:cNvPr>
          <p:cNvCxnSpPr>
            <a:cxnSpLocks/>
          </p:cNvCxnSpPr>
          <p:nvPr/>
        </p:nvCxnSpPr>
        <p:spPr>
          <a:xfrm flipH="1">
            <a:off x="394716" y="303297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DE12F779-E4E9-1000-6D97-63D7AD0CD426}"/>
              </a:ext>
            </a:extLst>
          </p:cNvPr>
          <p:cNvSpPr/>
          <p:nvPr/>
        </p:nvSpPr>
        <p:spPr>
          <a:xfrm rot="5400000" flipH="1">
            <a:off x="4765041" y="-568961"/>
            <a:ext cx="2661919" cy="12192002"/>
          </a:xfrm>
          <a:prstGeom prst="rect">
            <a:avLst/>
          </a:prstGeom>
          <a:gradFill>
            <a:gsLst>
              <a:gs pos="51000">
                <a:schemeClr val="bg2">
                  <a:alpha val="0"/>
                </a:schemeClr>
              </a:gs>
              <a:gs pos="98276">
                <a:schemeClr val="tx2"/>
              </a:gs>
              <a:gs pos="85000">
                <a:schemeClr val="accent1">
                  <a:alpha val="85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11177CF-A7A2-912C-416D-E7E03D2C5291}"/>
              </a:ext>
            </a:extLst>
          </p:cNvPr>
          <p:cNvSpPr/>
          <p:nvPr/>
        </p:nvSpPr>
        <p:spPr>
          <a:xfrm rot="5400000" flipH="1">
            <a:off x="4516120" y="-817882"/>
            <a:ext cx="3159760" cy="12192003"/>
          </a:xfrm>
          <a:prstGeom prst="rect">
            <a:avLst/>
          </a:prstGeom>
          <a:gradFill>
            <a:gsLst>
              <a:gs pos="62000">
                <a:schemeClr val="bg2">
                  <a:alpha val="0"/>
                </a:schemeClr>
              </a:gs>
              <a:gs pos="98276">
                <a:schemeClr val="accent5"/>
              </a:gs>
              <a:gs pos="88000">
                <a:schemeClr val="accent3">
                  <a:alpha val="49000"/>
                </a:schemeClr>
              </a:gs>
            </a:gsLst>
            <a:lin ang="103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503230" y="3429000"/>
            <a:ext cx="11171699" cy="246561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2783075"/>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onclusion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A3CA1D0-5ABF-E529-5411-F834222E48FC}"/>
              </a:ext>
            </a:extLst>
          </p:cNvPr>
          <p:cNvSpPr/>
          <p:nvPr/>
        </p:nvSpPr>
        <p:spPr>
          <a:xfrm rot="5400000">
            <a:off x="5020923" y="-2430130"/>
            <a:ext cx="1825034" cy="11866880"/>
          </a:xfrm>
          <a:prstGeom prst="rect">
            <a:avLst/>
          </a:prstGeom>
          <a:gradFill>
            <a:gsLst>
              <a:gs pos="41000">
                <a:schemeClr val="bg1">
                  <a:alpha val="0"/>
                </a:schemeClr>
              </a:gs>
              <a:gs pos="85612">
                <a:schemeClr val="accent4">
                  <a:alpha val="78000"/>
                </a:schemeClr>
              </a:gs>
              <a:gs pos="100000">
                <a:schemeClr val="accent6"/>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40F5D87-BF9C-3DAE-D977-87A4FA7749F4}"/>
              </a:ext>
            </a:extLst>
          </p:cNvPr>
          <p:cNvSpPr/>
          <p:nvPr/>
        </p:nvSpPr>
        <p:spPr>
          <a:xfrm rot="10800000" flipH="1">
            <a:off x="0" y="2590790"/>
            <a:ext cx="12192000" cy="1825033"/>
          </a:xfrm>
          <a:prstGeom prst="rect">
            <a:avLst/>
          </a:prstGeom>
          <a:gradFill>
            <a:gsLst>
              <a:gs pos="68000">
                <a:schemeClr val="bg2">
                  <a:alpha val="0"/>
                </a:schemeClr>
              </a:gs>
              <a:gs pos="98851">
                <a:schemeClr val="accent5">
                  <a:lumMod val="60000"/>
                  <a:lumOff val="40000"/>
                </a:schemeClr>
              </a:gs>
              <a:gs pos="89000">
                <a:schemeClr val="accent3">
                  <a:lumMod val="60000"/>
                  <a:lumOff val="40000"/>
                  <a:alpha val="3500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2" y="762000"/>
            <a:ext cx="6095999" cy="1454506"/>
          </a:xfrm>
        </p:spPr>
        <p:txBody>
          <a:bodyPr anchor="t">
            <a:normAutofit/>
          </a:bodyPr>
          <a:lstStyle>
            <a:lvl1pPr>
              <a:defRPr sz="54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7CAECC89-C65D-CAD6-3F7F-24F67D81DCF1}"/>
              </a:ext>
            </a:extLst>
          </p:cNvPr>
          <p:cNvSpPr>
            <a:spLocks noGrp="1"/>
          </p:cNvSpPr>
          <p:nvPr>
            <p:ph type="dt" sz="half" idx="15"/>
          </p:nvPr>
        </p:nvSpPr>
        <p:spPr/>
        <p:txBody>
          <a:bodyPr/>
          <a:lstStyle/>
          <a:p>
            <a:fld id="{665DFBE8-81F4-46A1-BB38-C49D79C4F68D}" type="datetime1">
              <a:rPr lang="en-US" smtClean="0"/>
              <a:t>8/7/2026</a:t>
            </a:fld>
            <a:endParaRPr lang="en-US" dirty="0"/>
          </a:p>
        </p:txBody>
      </p:sp>
      <p:sp>
        <p:nvSpPr>
          <p:cNvPr id="8" name="Footer Placeholder 7">
            <a:extLst>
              <a:ext uri="{FF2B5EF4-FFF2-40B4-BE49-F238E27FC236}">
                <a16:creationId xmlns:a16="http://schemas.microsoft.com/office/drawing/2014/main" id="{F664FAF8-D2CD-617D-EEE4-AFE7E979984A}"/>
              </a:ext>
            </a:extLst>
          </p:cNvPr>
          <p:cNvSpPr>
            <a:spLocks noGrp="1"/>
          </p:cNvSpPr>
          <p:nvPr>
            <p:ph type="ftr" sz="quarter" idx="16"/>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B0DB779D-8A81-935C-F850-6C0DCAD5E6D1}"/>
              </a:ext>
            </a:extLst>
          </p:cNvPr>
          <p:cNvSpPr>
            <a:spLocks noGrp="1"/>
          </p:cNvSpPr>
          <p:nvPr>
            <p:ph type="sldNum" sz="quarter" idx="17"/>
          </p:nvPr>
        </p:nvSpPr>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7620000" y="3337560"/>
            <a:ext cx="3595171" cy="2828581"/>
          </a:xfrm>
        </p:spPr>
        <p:txBody>
          <a:bodyPr vert="horz" lIns="91440" tIns="45720" rIns="91440" bIns="45720" rtlCol="0">
            <a:normAutofit/>
          </a:bodyPr>
          <a:lstStyle>
            <a:lvl1pPr marL="0" indent="0">
              <a:buNone/>
              <a:defRPr lang="en-US" sz="1800" dirty="0"/>
            </a:lvl1pPr>
            <a:lvl2pPr marL="228600" indent="0">
              <a:buNone/>
              <a:defRPr lang="en-US" sz="1400" dirty="0"/>
            </a:lvl2pPr>
            <a:lvl3pPr marL="457200" indent="0">
              <a:buNone/>
              <a:defRPr lang="en-US" sz="1200" dirty="0"/>
            </a:lvl3pPr>
            <a:lvl4pPr marL="685800" indent="0">
              <a:buNone/>
              <a:defRPr lang="en-US" sz="1100" dirty="0"/>
            </a:lvl4pPr>
            <a:lvl5pPr marL="914400" indent="0">
              <a:buNone/>
              <a:defRPr lang="en-US" sz="105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7328894"/>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01752" y="731520"/>
            <a:ext cx="10858500" cy="692389"/>
          </a:xfrm>
        </p:spPr>
        <p:txBody>
          <a:bodyPr/>
          <a:lstStyle>
            <a:lvl1pPr>
              <a:defRPr>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EC2184DE-1D38-B3AE-D560-557B3726B547}"/>
              </a:ext>
            </a:extLst>
          </p:cNvPr>
          <p:cNvSpPr>
            <a:spLocks noGrp="1"/>
          </p:cNvSpPr>
          <p:nvPr>
            <p:ph type="dt" sz="half" idx="15"/>
          </p:nvPr>
        </p:nvSpPr>
        <p:spPr/>
        <p:txBody>
          <a:bodyPr/>
          <a:lstStyle/>
          <a:p>
            <a:fld id="{665DFBE8-81F4-46A1-BB38-C49D79C4F68D}" type="datetime1">
              <a:rPr lang="en-US" smtClean="0"/>
              <a:t>8/7/2026</a:t>
            </a:fld>
            <a:endParaRPr lang="en-US" dirty="0"/>
          </a:p>
        </p:txBody>
      </p:sp>
      <p:sp>
        <p:nvSpPr>
          <p:cNvPr id="4" name="Footer Placeholder 3">
            <a:extLst>
              <a:ext uri="{FF2B5EF4-FFF2-40B4-BE49-F238E27FC236}">
                <a16:creationId xmlns:a16="http://schemas.microsoft.com/office/drawing/2014/main" id="{392A082C-5D4A-4A20-87E3-9906B5F3BAF4}"/>
              </a:ext>
            </a:extLst>
          </p:cNvPr>
          <p:cNvSpPr>
            <a:spLocks noGrp="1"/>
          </p:cNvSpPr>
          <p:nvPr>
            <p:ph type="ftr" sz="quarter" idx="16"/>
          </p:nvPr>
        </p:nvSpPr>
        <p:spPr/>
        <p:txBody>
          <a:bodyPr/>
          <a:lstStyle/>
          <a:p>
            <a:r>
              <a:rPr lang="en-US"/>
              <a:t>Sample Footer Text</a:t>
            </a:r>
            <a:endParaRPr lang="en-US" dirty="0"/>
          </a:p>
        </p:txBody>
      </p:sp>
      <p:sp>
        <p:nvSpPr>
          <p:cNvPr id="8" name="Slide Number Placeholder 7">
            <a:extLst>
              <a:ext uri="{FF2B5EF4-FFF2-40B4-BE49-F238E27FC236}">
                <a16:creationId xmlns:a16="http://schemas.microsoft.com/office/drawing/2014/main" id="{AD66BE47-AC20-1061-07AD-89A41D02F482}"/>
              </a:ext>
            </a:extLst>
          </p:cNvPr>
          <p:cNvSpPr>
            <a:spLocks noGrp="1"/>
          </p:cNvSpPr>
          <p:nvPr>
            <p:ph type="sldNum" sz="quarter" idx="17"/>
          </p:nvPr>
        </p:nvSpPr>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80A35E0D-62A8-3554-9B0A-F98F410BA73C}"/>
              </a:ext>
            </a:extLst>
          </p:cNvPr>
          <p:cNvSpPr>
            <a:spLocks noGrp="1"/>
          </p:cNvSpPr>
          <p:nvPr>
            <p:ph sz="quarter" idx="18"/>
          </p:nvPr>
        </p:nvSpPr>
        <p:spPr>
          <a:xfrm>
            <a:off x="301625" y="1806575"/>
            <a:ext cx="5165725" cy="4586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6">
            <a:extLst>
              <a:ext uri="{FF2B5EF4-FFF2-40B4-BE49-F238E27FC236}">
                <a16:creationId xmlns:a16="http://schemas.microsoft.com/office/drawing/2014/main" id="{59B3B287-1823-BE94-2755-A041E87636AD}"/>
              </a:ext>
            </a:extLst>
          </p:cNvPr>
          <p:cNvSpPr>
            <a:spLocks noGrp="1"/>
          </p:cNvSpPr>
          <p:nvPr>
            <p:ph sz="quarter" idx="19"/>
          </p:nvPr>
        </p:nvSpPr>
        <p:spPr>
          <a:xfrm>
            <a:off x="6723891" y="1806575"/>
            <a:ext cx="4991100" cy="4586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3AFB33C1-66E4-5420-EAC7-ECB72519298E}"/>
              </a:ext>
            </a:extLst>
          </p:cNvPr>
          <p:cNvCxnSpPr>
            <a:cxnSpLocks/>
          </p:cNvCxnSpPr>
          <p:nvPr/>
        </p:nvCxnSpPr>
        <p:spPr>
          <a:xfrm flipH="1">
            <a:off x="394716" y="1584960"/>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0878598"/>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ompariso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6AE5CFF-8C53-04B8-D45D-5572C54FE40F}"/>
              </a:ext>
            </a:extLst>
          </p:cNvPr>
          <p:cNvSpPr/>
          <p:nvPr/>
        </p:nvSpPr>
        <p:spPr>
          <a:xfrm flipV="1">
            <a:off x="0" y="0"/>
            <a:ext cx="12191999" cy="1337733"/>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301752" y="731520"/>
            <a:ext cx="11585448" cy="662062"/>
          </a:xfrm>
        </p:spPr>
        <p:txBody>
          <a:bodyPr/>
          <a:lstStyle>
            <a:lvl1pPr>
              <a:defRPr>
                <a:solidFill>
                  <a:schemeClr val="tx1"/>
                </a:solidFill>
              </a:defRPr>
            </a:lvl1pPr>
          </a:lstStyle>
          <a:p>
            <a:r>
              <a:rPr lang="en-US"/>
              <a:t>Click to edit Master title style</a:t>
            </a:r>
          </a:p>
        </p:txBody>
      </p:sp>
      <p:sp>
        <p:nvSpPr>
          <p:cNvPr id="15" name="Date Placeholder 14">
            <a:extLst>
              <a:ext uri="{FF2B5EF4-FFF2-40B4-BE49-F238E27FC236}">
                <a16:creationId xmlns:a16="http://schemas.microsoft.com/office/drawing/2014/main" id="{705EA491-E08A-48B5-7211-33514A94530C}"/>
              </a:ext>
            </a:extLst>
          </p:cNvPr>
          <p:cNvSpPr>
            <a:spLocks noGrp="1"/>
          </p:cNvSpPr>
          <p:nvPr>
            <p:ph type="dt" sz="half" idx="15"/>
          </p:nvPr>
        </p:nvSpPr>
        <p:spPr/>
        <p:txBody>
          <a:bodyPr/>
          <a:lstStyle/>
          <a:p>
            <a:fld id="{665DFBE8-81F4-46A1-BB38-C49D79C4F68D}" type="datetime1">
              <a:rPr lang="en-US" smtClean="0"/>
              <a:t>8/7/2026</a:t>
            </a:fld>
            <a:endParaRPr lang="en-US" dirty="0"/>
          </a:p>
        </p:txBody>
      </p:sp>
      <p:sp>
        <p:nvSpPr>
          <p:cNvPr id="16" name="Footer Placeholder 15">
            <a:extLst>
              <a:ext uri="{FF2B5EF4-FFF2-40B4-BE49-F238E27FC236}">
                <a16:creationId xmlns:a16="http://schemas.microsoft.com/office/drawing/2014/main" id="{259980DF-BFB1-0E16-FE9E-D2D30ED180E7}"/>
              </a:ext>
            </a:extLst>
          </p:cNvPr>
          <p:cNvSpPr>
            <a:spLocks noGrp="1"/>
          </p:cNvSpPr>
          <p:nvPr>
            <p:ph type="ftr" sz="quarter" idx="16"/>
          </p:nvPr>
        </p:nvSpPr>
        <p:spPr/>
        <p:txBody>
          <a:bodyPr/>
          <a:lstStyle/>
          <a:p>
            <a:r>
              <a:rPr lang="en-US"/>
              <a:t>Sample Footer Text</a:t>
            </a:r>
            <a:endParaRPr lang="en-US" dirty="0"/>
          </a:p>
        </p:txBody>
      </p:sp>
      <p:sp>
        <p:nvSpPr>
          <p:cNvPr id="17" name="Slide Number Placeholder 16">
            <a:extLst>
              <a:ext uri="{FF2B5EF4-FFF2-40B4-BE49-F238E27FC236}">
                <a16:creationId xmlns:a16="http://schemas.microsoft.com/office/drawing/2014/main" id="{6EA97154-58A7-DD75-CD73-93F442F34125}"/>
              </a:ext>
            </a:extLst>
          </p:cNvPr>
          <p:cNvSpPr>
            <a:spLocks noGrp="1"/>
          </p:cNvSpPr>
          <p:nvPr>
            <p:ph type="sldNum" sz="quarter" idx="17"/>
          </p:nvPr>
        </p:nvSpPr>
        <p:spPr/>
        <p:txBody>
          <a:bodyPr/>
          <a:lstStyle/>
          <a:p>
            <a:fld id="{CC057153-B650-4DEB-B370-79DDCFDCE934}" type="slidenum">
              <a:rPr lang="en-US" smtClean="0"/>
              <a:t>‹#›</a:t>
            </a:fld>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301752" y="1775779"/>
            <a:ext cx="5166360" cy="640080"/>
          </a:xfrm>
        </p:spPr>
        <p:txBody>
          <a:bodyPr anchor="ctr" anchorCtr="0">
            <a:normAutofit/>
          </a:bodyPr>
          <a:lstStyle>
            <a:lvl1pPr marL="0" indent="0">
              <a:lnSpc>
                <a:spcPct val="90000"/>
              </a:lnSpc>
              <a:buNone/>
              <a:defRPr sz="16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6">
            <a:extLst>
              <a:ext uri="{FF2B5EF4-FFF2-40B4-BE49-F238E27FC236}">
                <a16:creationId xmlns:a16="http://schemas.microsoft.com/office/drawing/2014/main" id="{13701989-F794-F145-FEEE-631718E4D69C}"/>
              </a:ext>
            </a:extLst>
          </p:cNvPr>
          <p:cNvSpPr>
            <a:spLocks noGrp="1"/>
          </p:cNvSpPr>
          <p:nvPr>
            <p:ph sz="quarter" idx="18"/>
          </p:nvPr>
        </p:nvSpPr>
        <p:spPr>
          <a:xfrm>
            <a:off x="301625" y="2492481"/>
            <a:ext cx="5165725" cy="39003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720840" y="1775777"/>
            <a:ext cx="5166360" cy="640080"/>
          </a:xfrm>
        </p:spPr>
        <p:txBody>
          <a:bodyPr anchor="ctr" anchorCtr="0">
            <a:normAutofit/>
          </a:bodyPr>
          <a:lstStyle>
            <a:lvl1pPr marL="0" indent="0">
              <a:lnSpc>
                <a:spcPct val="90000"/>
              </a:lnSpc>
              <a:buNone/>
              <a:defRPr sz="16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6">
            <a:extLst>
              <a:ext uri="{FF2B5EF4-FFF2-40B4-BE49-F238E27FC236}">
                <a16:creationId xmlns:a16="http://schemas.microsoft.com/office/drawing/2014/main" id="{A3BB3E04-BBB2-1EB1-AF01-EFE05E004270}"/>
              </a:ext>
            </a:extLst>
          </p:cNvPr>
          <p:cNvSpPr>
            <a:spLocks noGrp="1"/>
          </p:cNvSpPr>
          <p:nvPr>
            <p:ph sz="quarter" idx="19"/>
          </p:nvPr>
        </p:nvSpPr>
        <p:spPr>
          <a:xfrm>
            <a:off x="6723890" y="2492481"/>
            <a:ext cx="5181907" cy="39003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B692CF81-A7A7-1362-125E-EEC5C8BD16E7}"/>
              </a:ext>
            </a:extLst>
          </p:cNvPr>
          <p:cNvCxnSpPr>
            <a:cxnSpLocks/>
          </p:cNvCxnSpPr>
          <p:nvPr/>
        </p:nvCxnSpPr>
        <p:spPr>
          <a:xfrm flipH="1">
            <a:off x="394716" y="1579934"/>
            <a:ext cx="11402568" cy="0"/>
          </a:xfrm>
          <a:prstGeom prst="line">
            <a:avLst/>
          </a:prstGeom>
          <a:ln w="6350">
            <a:solidFill>
              <a:schemeClr val="tx1">
                <a:lumMod val="50000"/>
                <a:alpha val="60000"/>
              </a:schemeClr>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11E71789-6ED9-AA74-B78C-05CAF80B5536}"/>
              </a:ext>
            </a:extLst>
          </p:cNvPr>
          <p:cNvSpPr/>
          <p:nvPr/>
        </p:nvSpPr>
        <p:spPr>
          <a:xfrm flipV="1">
            <a:off x="0" y="0"/>
            <a:ext cx="12191999" cy="1337733"/>
          </a:xfrm>
          <a:prstGeom prst="rect">
            <a:avLst/>
          </a:prstGeom>
          <a:gradFill>
            <a:gsLst>
              <a:gs pos="51000">
                <a:schemeClr val="accent2">
                  <a:lumMod val="50000"/>
                  <a:alpha val="0"/>
                </a:schemeClr>
              </a:gs>
              <a:gs pos="100000">
                <a:schemeClr val="accent1">
                  <a:alpha val="40000"/>
                </a:schemeClr>
              </a:gs>
            </a:gsLst>
            <a:lin ang="57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87075477"/>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301752" y="1005840"/>
            <a:ext cx="9906000" cy="801042"/>
          </a:xfrm>
        </p:spPr>
        <p:txBody>
          <a:bodyPr anchor="t"/>
          <a:lstStyle/>
          <a:p>
            <a:r>
              <a:rPr lang="en-US"/>
              <a:t>Click to edit Master title style</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6F57FA73-4BE2-4237-90E8-28123CE1B9FA}" type="datetime1">
              <a:rPr lang="en-US" smtClean="0"/>
              <a:t>8/7/2026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42940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665DFBE8-81F4-46A1-BB38-C49D79C4F68D}" type="datetime1">
              <a:rPr lang="en-US" smtClean="0"/>
              <a:t>8/7/2026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951756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_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8/7/2026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97628832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with Picture 2">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92000" cy="6858000"/>
          </a:xfrm>
          <a:blipFill>
            <a:blip r:embed="rId2">
              <a:alphaModFix amt="70000"/>
            </a:blip>
            <a:stretch>
              <a:fillRect l="-2" t="-1" b="-19091"/>
            </a:stretch>
          </a:blipFill>
        </p:spPr>
        <p:txBody>
          <a:bodyPr/>
          <a:lstStyle>
            <a:lvl1pPr>
              <a:defRPr/>
            </a:lvl1pPr>
          </a:lstStyle>
          <a:p>
            <a:r>
              <a:rPr lang="en-US" dirty="0"/>
              <a:t>   </a:t>
            </a:r>
          </a:p>
        </p:txBody>
      </p:sp>
      <p:sp>
        <p:nvSpPr>
          <p:cNvPr id="10" name="Title 9">
            <a:extLst>
              <a:ext uri="{FF2B5EF4-FFF2-40B4-BE49-F238E27FC236}">
                <a16:creationId xmlns:a16="http://schemas.microsoft.com/office/drawing/2014/main" id="{D35AE1E4-9BA4-415B-370F-31BCBBC952D7}"/>
              </a:ext>
            </a:extLst>
          </p:cNvPr>
          <p:cNvSpPr>
            <a:spLocks noGrp="1"/>
          </p:cNvSpPr>
          <p:nvPr>
            <p:ph type="title"/>
          </p:nvPr>
        </p:nvSpPr>
        <p:spPr>
          <a:xfrm>
            <a:off x="6096000" y="-1"/>
            <a:ext cx="6096000" cy="6857999"/>
          </a:xfrm>
          <a:gradFill>
            <a:gsLst>
              <a:gs pos="100000">
                <a:schemeClr val="bg2">
                  <a:alpha val="90000"/>
                </a:schemeClr>
              </a:gs>
              <a:gs pos="34000">
                <a:srgbClr val="061F7B">
                  <a:alpha val="5000"/>
                  <a:lumMod val="74000"/>
                </a:srgbClr>
              </a:gs>
              <a:gs pos="15000">
                <a:schemeClr val="accent1">
                  <a:lumMod val="75000"/>
                  <a:alpha val="0"/>
                </a:schemeClr>
              </a:gs>
            </a:gsLst>
            <a:lin ang="600000" scaled="0"/>
          </a:gradFill>
          <a:ln>
            <a:solidFill>
              <a:schemeClr val="tx1"/>
            </a:solidFill>
          </a:ln>
        </p:spPr>
        <p:txBody>
          <a:bodyPr lIns="1600200" tIns="822960" rIns="274320" bIns="457200" anchor="t"/>
          <a:lstStyle>
            <a:lvl1pPr>
              <a:defRPr sz="4200"/>
            </a:lvl1pPr>
          </a:lstStyle>
          <a:p>
            <a:r>
              <a:rPr lang="en-US"/>
              <a:t>Click to edit Master title style</a:t>
            </a:r>
            <a:endParaRPr lang="en-US" dirty="0"/>
          </a:p>
        </p:txBody>
      </p:sp>
      <p:sp>
        <p:nvSpPr>
          <p:cNvPr id="5" name="Subtitle 2">
            <a:extLst>
              <a:ext uri="{FF2B5EF4-FFF2-40B4-BE49-F238E27FC236}">
                <a16:creationId xmlns:a16="http://schemas.microsoft.com/office/drawing/2014/main" id="{D54B625A-114F-C2DE-F195-EF26EC052662}"/>
              </a:ext>
            </a:extLst>
          </p:cNvPr>
          <p:cNvSpPr>
            <a:spLocks noGrp="1"/>
          </p:cNvSpPr>
          <p:nvPr>
            <p:ph type="subTitle" idx="1"/>
          </p:nvPr>
        </p:nvSpPr>
        <p:spPr>
          <a:xfrm>
            <a:off x="5002306" y="4231338"/>
            <a:ext cx="7189694" cy="2626661"/>
          </a:xfrm>
          <a:gradFill>
            <a:gsLst>
              <a:gs pos="63000">
                <a:schemeClr val="accent5">
                  <a:lumMod val="75000"/>
                  <a:alpha val="0"/>
                </a:schemeClr>
              </a:gs>
              <a:gs pos="100000">
                <a:schemeClr val="accent3">
                  <a:lumMod val="60000"/>
                  <a:lumOff val="40000"/>
                  <a:alpha val="69000"/>
                </a:schemeClr>
              </a:gs>
              <a:gs pos="13000">
                <a:schemeClr val="bg2">
                  <a:alpha val="0"/>
                </a:schemeClr>
              </a:gs>
            </a:gsLst>
            <a:lin ang="4200000" scaled="0"/>
          </a:gradFill>
        </p:spPr>
        <p:txBody>
          <a:bodyPr vert="horz" lIns="2743200" tIns="640080" rIns="457200" bIns="731520" rtlCol="0" anchor="b">
            <a:normAutofit/>
          </a:bodyPr>
          <a:lstStyle>
            <a:lvl1pPr marL="0" indent="0">
              <a:buNone/>
              <a:defRPr lang="en-US" sz="1400" dirty="0"/>
            </a:lvl1pPr>
          </a:lstStyle>
          <a:p>
            <a:pPr lvl="0"/>
            <a:r>
              <a:rPr lang="en-US"/>
              <a:t>Click to edit Master subtitle style</a:t>
            </a:r>
            <a:endParaRPr lang="en-US" dirty="0"/>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7620000" y="210312"/>
            <a:ext cx="1473201" cy="365760"/>
          </a:xfrm>
        </p:spPr>
        <p:txBody>
          <a:bodyPr/>
          <a:lstStyle/>
          <a:p>
            <a:fld id="{665DFBE8-81F4-46A1-BB38-C49D79C4F68D}" type="datetime1">
              <a:rPr lang="en-US" smtClean="0"/>
              <a:t>8/7/2026</a:t>
            </a:fld>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9164921" y="210312"/>
            <a:ext cx="2181351" cy="365760"/>
          </a:xfrm>
        </p:spPr>
        <p:txBody>
          <a:bodyPr/>
          <a:lstStyle/>
          <a:p>
            <a:r>
              <a:rPr lang="en-US"/>
              <a:t>Sample Footer Text</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447711" y="210312"/>
            <a:ext cx="448805" cy="365760"/>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23008732"/>
      </p:ext>
    </p:extLst>
  </p:cSld>
  <p:clrMapOvr>
    <a:masterClrMapping/>
  </p:clrMapOvr>
  <p:hf sldNum="0" hdr="0" ftr="0" dt="0"/>
  <p:extLst>
    <p:ext uri="{DCECCB84-F9BA-43D5-87BE-67443E8EF086}">
      <p15:sldGuideLst xmlns:p15="http://schemas.microsoft.com/office/powerpoint/2012/main">
        <p15:guide id="6"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6A70A2D-6A6F-D8FD-B860-1F184E1B5E94}"/>
              </a:ext>
            </a:extLst>
          </p:cNvPr>
          <p:cNvSpPr>
            <a:spLocks noGrp="1"/>
          </p:cNvSpPr>
          <p:nvPr>
            <p:ph type="title"/>
          </p:nvPr>
        </p:nvSpPr>
        <p:spPr>
          <a:xfrm>
            <a:off x="274320" y="1133214"/>
            <a:ext cx="11631478" cy="1825674"/>
          </a:xfrm>
        </p:spPr>
        <p:txBody>
          <a:bodyPr anchor="t"/>
          <a:lstStyle>
            <a:lvl1pPr>
              <a:defRPr sz="5000"/>
            </a:lvl1pPr>
          </a:lstStyle>
          <a:p>
            <a:r>
              <a:rPr lang="en-US"/>
              <a:t>Click to edit Master title style</a:t>
            </a:r>
          </a:p>
        </p:txBody>
      </p:sp>
      <p:sp>
        <p:nvSpPr>
          <p:cNvPr id="7" name="Subtitle 2">
            <a:extLst>
              <a:ext uri="{FF2B5EF4-FFF2-40B4-BE49-F238E27FC236}">
                <a16:creationId xmlns:a16="http://schemas.microsoft.com/office/drawing/2014/main" id="{D95EA3D9-98A4-3891-668D-DF99CC18D7AC}"/>
              </a:ext>
            </a:extLst>
          </p:cNvPr>
          <p:cNvSpPr>
            <a:spLocks noGrp="1"/>
          </p:cNvSpPr>
          <p:nvPr>
            <p:ph type="subTitle" idx="1"/>
          </p:nvPr>
        </p:nvSpPr>
        <p:spPr>
          <a:xfrm>
            <a:off x="301751" y="5351226"/>
            <a:ext cx="7235954" cy="771276"/>
          </a:xfrm>
          <a:noFill/>
        </p:spPr>
        <p:txBody>
          <a:bodyPr vert="horz" lIns="91440" tIns="45720" rIns="91440" bIns="45720" rtlCol="0" anchor="t">
            <a:noAutofit/>
          </a:bodyPr>
          <a:lstStyle>
            <a:lvl1pPr marL="0" indent="0">
              <a:buNone/>
              <a:defRPr lang="en-US" sz="1800" dirty="0"/>
            </a:lvl1pPr>
          </a:lstStyle>
          <a:p>
            <a:pPr lvl="0"/>
            <a:r>
              <a:rPr lang="en-US"/>
              <a:t>Click to edit Master subtitle style</a:t>
            </a:r>
            <a:endParaRPr lang="en-US" dirty="0"/>
          </a:p>
        </p:txBody>
      </p:sp>
      <p:sp>
        <p:nvSpPr>
          <p:cNvPr id="15" name="Date Placeholder 14">
            <a:extLst>
              <a:ext uri="{FF2B5EF4-FFF2-40B4-BE49-F238E27FC236}">
                <a16:creationId xmlns:a16="http://schemas.microsoft.com/office/drawing/2014/main" id="{4E1D7382-6629-2CE5-9CD1-12C42772E0D2}"/>
              </a:ext>
            </a:extLst>
          </p:cNvPr>
          <p:cNvSpPr>
            <a:spLocks noGrp="1"/>
          </p:cNvSpPr>
          <p:nvPr>
            <p:ph type="dt" sz="half" idx="10"/>
          </p:nvPr>
        </p:nvSpPr>
        <p:spPr/>
        <p:txBody>
          <a:bodyPr/>
          <a:lstStyle/>
          <a:p>
            <a:fld id="{665DFBE8-81F4-46A1-BB38-C49D79C4F68D}" type="datetime1">
              <a:rPr lang="en-US" smtClean="0"/>
              <a:t>8/7/2026</a:t>
            </a:fld>
            <a:endParaRPr lang="en-US" dirty="0"/>
          </a:p>
        </p:txBody>
      </p:sp>
      <p:sp>
        <p:nvSpPr>
          <p:cNvPr id="16" name="Footer Placeholder 15">
            <a:extLst>
              <a:ext uri="{FF2B5EF4-FFF2-40B4-BE49-F238E27FC236}">
                <a16:creationId xmlns:a16="http://schemas.microsoft.com/office/drawing/2014/main" id="{04D3FCD7-2C92-02D9-B65F-03119FF69156}"/>
              </a:ext>
            </a:extLst>
          </p:cNvPr>
          <p:cNvSpPr>
            <a:spLocks noGrp="1"/>
          </p:cNvSpPr>
          <p:nvPr>
            <p:ph type="ftr" sz="quarter" idx="11"/>
          </p:nvPr>
        </p:nvSpPr>
        <p:spPr/>
        <p:txBody>
          <a:bodyPr/>
          <a:lstStyle/>
          <a:p>
            <a:r>
              <a:rPr lang="en-US"/>
              <a:t>Sample Footer Text</a:t>
            </a:r>
            <a:endParaRPr lang="en-US" dirty="0"/>
          </a:p>
        </p:txBody>
      </p:sp>
      <p:sp>
        <p:nvSpPr>
          <p:cNvPr id="17" name="Slide Number Placeholder 16">
            <a:extLst>
              <a:ext uri="{FF2B5EF4-FFF2-40B4-BE49-F238E27FC236}">
                <a16:creationId xmlns:a16="http://schemas.microsoft.com/office/drawing/2014/main" id="{6825B394-7F27-6399-8BDB-45CADE4F48C2}"/>
              </a:ext>
            </a:extLst>
          </p:cNvPr>
          <p:cNvSpPr>
            <a:spLocks noGrp="1"/>
          </p:cNvSpPr>
          <p:nvPr>
            <p:ph type="sldNum" sz="quarter" idx="12"/>
          </p:nvPr>
        </p:nvSpPr>
        <p:spPr/>
        <p:txBody>
          <a:bodyPr/>
          <a:lstStyle/>
          <a:p>
            <a:fld id="{CC057153-B650-4DEB-B370-79DDCFDCE934}" type="slidenum">
              <a:rPr lang="en-US" smtClean="0"/>
              <a:t>‹#›</a:t>
            </a:fld>
            <a:endParaRPr lang="en-US" dirty="0"/>
          </a:p>
        </p:txBody>
      </p:sp>
      <p:sp>
        <p:nvSpPr>
          <p:cNvPr id="11" name="Rectangle 10">
            <a:extLst>
              <a:ext uri="{FF2B5EF4-FFF2-40B4-BE49-F238E27FC236}">
                <a16:creationId xmlns:a16="http://schemas.microsoft.com/office/drawing/2014/main" id="{6D514160-DA6E-9655-9294-6538F297B73D}"/>
              </a:ext>
            </a:extLst>
          </p:cNvPr>
          <p:cNvSpPr/>
          <p:nvPr/>
        </p:nvSpPr>
        <p:spPr>
          <a:xfrm rot="10800000">
            <a:off x="0" y="3432121"/>
            <a:ext cx="12192000" cy="1825033"/>
          </a:xfrm>
          <a:prstGeom prst="rect">
            <a:avLst/>
          </a:prstGeom>
          <a:gradFill>
            <a:gsLst>
              <a:gs pos="63000">
                <a:schemeClr val="bg2">
                  <a:alpha val="0"/>
                </a:schemeClr>
              </a:gs>
              <a:gs pos="100000">
                <a:schemeClr val="accent1">
                  <a:lumMod val="7500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2EC29EB-3E43-F1FF-EB6B-9F5C908FFCC8}"/>
              </a:ext>
            </a:extLst>
          </p:cNvPr>
          <p:cNvSpPr/>
          <p:nvPr/>
        </p:nvSpPr>
        <p:spPr>
          <a:xfrm rot="16200000" flipH="1">
            <a:off x="5938634" y="-996853"/>
            <a:ext cx="1825034" cy="10681699"/>
          </a:xfrm>
          <a:prstGeom prst="rect">
            <a:avLst/>
          </a:prstGeom>
          <a:gradFill>
            <a:gsLst>
              <a:gs pos="56000">
                <a:schemeClr val="bg1">
                  <a:alpha val="0"/>
                </a:schemeClr>
              </a:gs>
              <a:gs pos="100000">
                <a:schemeClr val="accent6"/>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073116"/>
      </p:ext>
    </p:extLst>
  </p:cSld>
  <p:clrMapOvr>
    <a:masterClrMapping/>
  </p:clrMapOvr>
  <p:hf sldNum="0" hdr="0" ftr="0" dt="0"/>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3D93006-CD9A-ACB8-4DFF-755585BD51C6}"/>
              </a:ext>
            </a:extLst>
          </p:cNvPr>
          <p:cNvSpPr/>
          <p:nvPr/>
        </p:nvSpPr>
        <p:spPr>
          <a:xfrm rot="5400000" flipH="1" flipV="1">
            <a:off x="-367222" y="367225"/>
            <a:ext cx="6866356" cy="6131909"/>
          </a:xfrm>
          <a:prstGeom prst="rect">
            <a:avLst/>
          </a:prstGeom>
          <a:gradFill>
            <a:gsLst>
              <a:gs pos="13000">
                <a:schemeClr val="accent2"/>
              </a:gs>
              <a:gs pos="60000">
                <a:schemeClr val="bg2">
                  <a:alpha val="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7" name="Rectangle 6">
            <a:extLst>
              <a:ext uri="{FF2B5EF4-FFF2-40B4-BE49-F238E27FC236}">
                <a16:creationId xmlns:a16="http://schemas.microsoft.com/office/drawing/2014/main" id="{A35B8330-0A40-6340-3205-86A38459537F}"/>
              </a:ext>
            </a:extLst>
          </p:cNvPr>
          <p:cNvSpPr/>
          <p:nvPr/>
        </p:nvSpPr>
        <p:spPr>
          <a:xfrm rot="5400000" flipV="1">
            <a:off x="-1977949" y="2307330"/>
            <a:ext cx="6528619" cy="2572719"/>
          </a:xfrm>
          <a:prstGeom prst="rect">
            <a:avLst/>
          </a:prstGeom>
          <a:gradFill>
            <a:gsLst>
              <a:gs pos="0">
                <a:schemeClr val="accent1">
                  <a:lumMod val="75000"/>
                </a:schemeClr>
              </a:gs>
              <a:gs pos="42000">
                <a:schemeClr val="bg2">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Rectangle 5">
            <a:extLst>
              <a:ext uri="{FF2B5EF4-FFF2-40B4-BE49-F238E27FC236}">
                <a16:creationId xmlns:a16="http://schemas.microsoft.com/office/drawing/2014/main" id="{72AFF5B4-F60C-7639-0259-DAA1F9833429}"/>
              </a:ext>
            </a:extLst>
          </p:cNvPr>
          <p:cNvSpPr/>
          <p:nvPr/>
        </p:nvSpPr>
        <p:spPr>
          <a:xfrm rot="10800000">
            <a:off x="1" y="4216109"/>
            <a:ext cx="8887299" cy="2644533"/>
          </a:xfrm>
          <a:prstGeom prst="rect">
            <a:avLst/>
          </a:prstGeom>
          <a:gradFill>
            <a:gsLst>
              <a:gs pos="0">
                <a:schemeClr val="accent3">
                  <a:lumMod val="60000"/>
                  <a:lumOff val="40000"/>
                </a:schemeClr>
              </a:gs>
              <a:gs pos="49000">
                <a:schemeClr val="accent4">
                  <a:lumMod val="75000"/>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8892EA34-13CC-54C1-DE3D-4F1D5D55C9A7}"/>
              </a:ext>
            </a:extLst>
          </p:cNvPr>
          <p:cNvSpPr>
            <a:spLocks noGrp="1"/>
          </p:cNvSpPr>
          <p:nvPr>
            <p:ph type="title"/>
          </p:nvPr>
        </p:nvSpPr>
        <p:spPr>
          <a:xfrm>
            <a:off x="3018499" y="952500"/>
            <a:ext cx="8887299" cy="5636798"/>
          </a:xfrm>
        </p:spPr>
        <p:txBody>
          <a:bodyPr anchor="b">
            <a:normAutofit/>
          </a:bodyPr>
          <a:lstStyle>
            <a:lvl1pPr algn="r">
              <a:defRPr sz="7200">
                <a:solidFill>
                  <a:schemeClr val="tx1"/>
                </a:solidFill>
              </a:defRPr>
            </a:lvl1pPr>
          </a:lstStyle>
          <a:p>
            <a:r>
              <a:rPr lang="en-US"/>
              <a:t>Click to edit Master title style</a:t>
            </a:r>
          </a:p>
        </p:txBody>
      </p:sp>
      <p:sp>
        <p:nvSpPr>
          <p:cNvPr id="3" name="Date Placeholder 2">
            <a:extLst>
              <a:ext uri="{FF2B5EF4-FFF2-40B4-BE49-F238E27FC236}">
                <a16:creationId xmlns:a16="http://schemas.microsoft.com/office/drawing/2014/main" id="{3FCA76BF-5E58-9143-643F-6B06864B8735}"/>
              </a:ext>
            </a:extLst>
          </p:cNvPr>
          <p:cNvSpPr>
            <a:spLocks noGrp="1"/>
          </p:cNvSpPr>
          <p:nvPr>
            <p:ph type="dt" sz="half" idx="10"/>
          </p:nvPr>
        </p:nvSpPr>
        <p:spPr/>
        <p:txBody>
          <a:bodyPr/>
          <a:lstStyle/>
          <a:p>
            <a:fld id="{665DFBE8-81F4-46A1-BB38-C49D79C4F68D}" type="datetime1">
              <a:rPr lang="en-US" smtClean="0"/>
              <a:t>8/7/2026</a:t>
            </a:fld>
            <a:endParaRPr lang="en-US" dirty="0"/>
          </a:p>
        </p:txBody>
      </p:sp>
      <p:sp>
        <p:nvSpPr>
          <p:cNvPr id="4" name="Footer Placeholder 3">
            <a:extLst>
              <a:ext uri="{FF2B5EF4-FFF2-40B4-BE49-F238E27FC236}">
                <a16:creationId xmlns:a16="http://schemas.microsoft.com/office/drawing/2014/main" id="{006C9F8B-DAAC-4FD9-5257-842E1B079B6D}"/>
              </a:ext>
            </a:extLst>
          </p:cNvPr>
          <p:cNvSpPr>
            <a:spLocks noGrp="1"/>
          </p:cNvSpPr>
          <p:nvPr>
            <p:ph type="ftr" sz="quarter" idx="11"/>
          </p:nvPr>
        </p:nvSpPr>
        <p:spPr/>
        <p:txBody>
          <a:bodyPr/>
          <a:lstStyle/>
          <a:p>
            <a:r>
              <a:rPr lang="en-US"/>
              <a:t>Sample Footer Text</a:t>
            </a:r>
            <a:endParaRPr lang="en-US" dirty="0"/>
          </a:p>
        </p:txBody>
      </p:sp>
      <p:sp>
        <p:nvSpPr>
          <p:cNvPr id="8" name="Slide Number Placeholder 7">
            <a:extLst>
              <a:ext uri="{FF2B5EF4-FFF2-40B4-BE49-F238E27FC236}">
                <a16:creationId xmlns:a16="http://schemas.microsoft.com/office/drawing/2014/main" id="{DEF8E261-B260-D169-5279-F4153543A76C}"/>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3971706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Agend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31AE9B9-D0DC-50F5-FE7E-BCF950A9B60C}"/>
              </a:ext>
            </a:extLst>
          </p:cNvPr>
          <p:cNvSpPr/>
          <p:nvPr/>
        </p:nvSpPr>
        <p:spPr>
          <a:xfrm>
            <a:off x="28450" y="0"/>
            <a:ext cx="7600185" cy="6858000"/>
          </a:xfrm>
          <a:prstGeom prst="rect">
            <a:avLst/>
          </a:prstGeom>
          <a:gradFill>
            <a:gsLst>
              <a:gs pos="52000">
                <a:schemeClr val="bg2">
                  <a:alpha val="0"/>
                </a:schemeClr>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8F2B01-BAAD-F03E-72D9-CC472F3A5DE5}"/>
              </a:ext>
            </a:extLst>
          </p:cNvPr>
          <p:cNvSpPr/>
          <p:nvPr/>
        </p:nvSpPr>
        <p:spPr>
          <a:xfrm flipH="1" flipV="1">
            <a:off x="0" y="3409447"/>
            <a:ext cx="7609635" cy="3448553"/>
          </a:xfrm>
          <a:prstGeom prst="rect">
            <a:avLst/>
          </a:prstGeom>
          <a:gradFill>
            <a:gsLst>
              <a:gs pos="0">
                <a:schemeClr val="accent2"/>
              </a:gs>
              <a:gs pos="45000">
                <a:schemeClr val="bg2">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5" name="Rectangle 4">
            <a:extLst>
              <a:ext uri="{FF2B5EF4-FFF2-40B4-BE49-F238E27FC236}">
                <a16:creationId xmlns:a16="http://schemas.microsoft.com/office/drawing/2014/main" id="{32F5B7E4-5668-20C3-5FFF-AA7F08736507}"/>
              </a:ext>
            </a:extLst>
          </p:cNvPr>
          <p:cNvSpPr/>
          <p:nvPr/>
        </p:nvSpPr>
        <p:spPr>
          <a:xfrm rot="16200000">
            <a:off x="394816" y="-375817"/>
            <a:ext cx="6858000" cy="7609635"/>
          </a:xfrm>
          <a:prstGeom prst="rect">
            <a:avLst/>
          </a:prstGeom>
          <a:gradFill>
            <a:gsLst>
              <a:gs pos="0">
                <a:schemeClr val="tx1"/>
              </a:gs>
              <a:gs pos="18000">
                <a:schemeClr val="accent3">
                  <a:lumMod val="60000"/>
                  <a:lumOff val="40000"/>
                  <a:alpha val="72000"/>
                </a:schemeClr>
              </a:gs>
              <a:gs pos="56000">
                <a:schemeClr val="accent1">
                  <a:lumMod val="50000"/>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68344FF-8882-8B2E-4777-40771425C01A}"/>
              </a:ext>
            </a:extLst>
          </p:cNvPr>
          <p:cNvSpPr/>
          <p:nvPr/>
        </p:nvSpPr>
        <p:spPr>
          <a:xfrm rot="16200000">
            <a:off x="1188613" y="417977"/>
            <a:ext cx="5518112" cy="7361933"/>
          </a:xfrm>
          <a:prstGeom prst="rect">
            <a:avLst/>
          </a:prstGeom>
          <a:gradFill flip="none" rotWithShape="1">
            <a:gsLst>
              <a:gs pos="24000">
                <a:schemeClr val="bg2">
                  <a:alpha val="0"/>
                </a:schemeClr>
              </a:gs>
              <a:gs pos="45000">
                <a:schemeClr val="bg2">
                  <a:alpha val="82000"/>
                </a:schemeClr>
              </a:gs>
              <a:gs pos="67000">
                <a:schemeClr val="bg1">
                  <a:alpha val="0"/>
                </a:schemeClr>
              </a:gs>
            </a:gsLst>
            <a:lin ang="1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8" name="Title 7">
            <a:extLst>
              <a:ext uri="{FF2B5EF4-FFF2-40B4-BE49-F238E27FC236}">
                <a16:creationId xmlns:a16="http://schemas.microsoft.com/office/drawing/2014/main" id="{5F9BCED7-6A0B-12F0-730B-5623879C9495}"/>
              </a:ext>
            </a:extLst>
          </p:cNvPr>
          <p:cNvSpPr>
            <a:spLocks noGrp="1"/>
          </p:cNvSpPr>
          <p:nvPr>
            <p:ph type="title"/>
          </p:nvPr>
        </p:nvSpPr>
        <p:spPr>
          <a:xfrm>
            <a:off x="266702" y="1714498"/>
            <a:ext cx="4960617" cy="4722876"/>
          </a:xfrm>
        </p:spPr>
        <p:txBody>
          <a:bodyPr/>
          <a:lstStyle>
            <a:lvl1pPr>
              <a:defRPr sz="5000"/>
            </a:lvl1pPr>
          </a:lstStyle>
          <a:p>
            <a:r>
              <a:rPr lang="en-US"/>
              <a:t>Click to edit Master title style</a:t>
            </a:r>
            <a:endParaRPr lang="en-US" dirty="0"/>
          </a:p>
        </p:txBody>
      </p:sp>
      <p:sp>
        <p:nvSpPr>
          <p:cNvPr id="13" name="Date Placeholder 12">
            <a:extLst>
              <a:ext uri="{FF2B5EF4-FFF2-40B4-BE49-F238E27FC236}">
                <a16:creationId xmlns:a16="http://schemas.microsoft.com/office/drawing/2014/main" id="{E14FBD3E-3A09-5EF4-6941-FFF3E03D5396}"/>
              </a:ext>
            </a:extLst>
          </p:cNvPr>
          <p:cNvSpPr>
            <a:spLocks noGrp="1"/>
          </p:cNvSpPr>
          <p:nvPr>
            <p:ph type="dt" sz="half" idx="14"/>
          </p:nvPr>
        </p:nvSpPr>
        <p:spPr/>
        <p:txBody>
          <a:bodyPr/>
          <a:lstStyle/>
          <a:p>
            <a:fld id="{665DFBE8-81F4-46A1-BB38-C49D79C4F68D}" type="datetime1">
              <a:rPr lang="en-US" smtClean="0"/>
              <a:t>8/7/2026</a:t>
            </a:fld>
            <a:endParaRPr lang="en-US" dirty="0"/>
          </a:p>
        </p:txBody>
      </p:sp>
      <p:sp>
        <p:nvSpPr>
          <p:cNvPr id="14" name="Footer Placeholder 13">
            <a:extLst>
              <a:ext uri="{FF2B5EF4-FFF2-40B4-BE49-F238E27FC236}">
                <a16:creationId xmlns:a16="http://schemas.microsoft.com/office/drawing/2014/main" id="{362D8C0B-F931-385E-61C9-0E7226053F00}"/>
              </a:ext>
            </a:extLst>
          </p:cNvPr>
          <p:cNvSpPr>
            <a:spLocks noGrp="1"/>
          </p:cNvSpPr>
          <p:nvPr>
            <p:ph type="ftr" sz="quarter" idx="15"/>
          </p:nvPr>
        </p:nvSpPr>
        <p:spPr>
          <a:xfrm>
            <a:off x="7909368" y="210114"/>
            <a:ext cx="2509284" cy="365760"/>
          </a:xfrm>
        </p:spPr>
        <p:txBody>
          <a:bodyPr/>
          <a:lstStyle/>
          <a:p>
            <a:r>
              <a:rPr lang="en-US"/>
              <a:t>Sample Footer Text</a:t>
            </a:r>
            <a:endParaRPr lang="en-US" dirty="0"/>
          </a:p>
        </p:txBody>
      </p:sp>
      <p:sp>
        <p:nvSpPr>
          <p:cNvPr id="15" name="Slide Number Placeholder 14">
            <a:extLst>
              <a:ext uri="{FF2B5EF4-FFF2-40B4-BE49-F238E27FC236}">
                <a16:creationId xmlns:a16="http://schemas.microsoft.com/office/drawing/2014/main" id="{07E96BDD-FAA3-3ABD-453F-3A62D97801B5}"/>
              </a:ext>
            </a:extLst>
          </p:cNvPr>
          <p:cNvSpPr>
            <a:spLocks noGrp="1"/>
          </p:cNvSpPr>
          <p:nvPr>
            <p:ph type="sldNum" sz="quarter" idx="16"/>
          </p:nvPr>
        </p:nvSpPr>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952232" y="1246951"/>
            <a:ext cx="3404277" cy="4923185"/>
          </a:xfrm>
        </p:spPr>
        <p:txBody>
          <a:bodyPr vert="horz" lIns="91440" tIns="45720" rIns="91440" bIns="45720" rtlCol="0" anchor="t">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5B086C0A-2B9C-7A1D-5F77-AF7402CC1F84}"/>
              </a:ext>
            </a:extLst>
          </p:cNvPr>
          <p:cNvCxnSpPr>
            <a:cxnSpLocks/>
          </p:cNvCxnSpPr>
          <p:nvPr/>
        </p:nvCxnSpPr>
        <p:spPr>
          <a:xfrm flipH="1">
            <a:off x="8002560" y="762000"/>
            <a:ext cx="3840480" cy="0"/>
          </a:xfrm>
          <a:prstGeom prst="line">
            <a:avLst/>
          </a:prstGeom>
          <a:ln w="6350">
            <a:solidFill>
              <a:schemeClr val="tx1">
                <a:lumMod val="85000"/>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294382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84410D4-C581-C48F-5E1D-E93DA884342F}"/>
              </a:ext>
            </a:extLst>
          </p:cNvPr>
          <p:cNvSpPr/>
          <p:nvPr/>
        </p:nvSpPr>
        <p:spPr>
          <a:xfrm rot="10800000">
            <a:off x="14619" y="-2"/>
            <a:ext cx="12177379" cy="4492404"/>
          </a:xfrm>
          <a:prstGeom prst="rect">
            <a:avLst/>
          </a:prstGeom>
          <a:gradFill flip="none" rotWithShape="1">
            <a:gsLst>
              <a:gs pos="33000">
                <a:schemeClr val="bg2">
                  <a:alpha val="0"/>
                </a:schemeClr>
              </a:gs>
              <a:gs pos="82000">
                <a:schemeClr val="accent1">
                  <a:lumMod val="50000"/>
                  <a:alpha val="44000"/>
                </a:schemeClr>
              </a:gs>
              <a:gs pos="100000">
                <a:schemeClr val="accent3">
                  <a:lumMod val="60000"/>
                  <a:lumOff val="40000"/>
                  <a:alpha val="90000"/>
                </a:scheme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8F2B01-BAAD-F03E-72D9-CC472F3A5DE5}"/>
              </a:ext>
            </a:extLst>
          </p:cNvPr>
          <p:cNvSpPr/>
          <p:nvPr/>
        </p:nvSpPr>
        <p:spPr>
          <a:xfrm flipH="1" flipV="1">
            <a:off x="723903" y="1161955"/>
            <a:ext cx="11468097" cy="3330447"/>
          </a:xfrm>
          <a:prstGeom prst="rect">
            <a:avLst/>
          </a:prstGeom>
          <a:gradFill>
            <a:gsLst>
              <a:gs pos="0">
                <a:schemeClr val="accent2">
                  <a:lumMod val="75000"/>
                </a:schemeClr>
              </a:gs>
              <a:gs pos="27000">
                <a:schemeClr val="bg2">
                  <a:alpha val="0"/>
                </a:schemeClr>
              </a:gs>
            </a:gsLst>
            <a:lin ang="5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3" name="Rectangle 2">
            <a:extLst>
              <a:ext uri="{FF2B5EF4-FFF2-40B4-BE49-F238E27FC236}">
                <a16:creationId xmlns:a16="http://schemas.microsoft.com/office/drawing/2014/main" id="{D31AE9B9-D0DC-50F5-FE7E-BCF950A9B60C}"/>
              </a:ext>
            </a:extLst>
          </p:cNvPr>
          <p:cNvSpPr/>
          <p:nvPr/>
        </p:nvSpPr>
        <p:spPr>
          <a:xfrm rot="10800000">
            <a:off x="-14621" y="-7466"/>
            <a:ext cx="6110621" cy="2500409"/>
          </a:xfrm>
          <a:prstGeom prst="rect">
            <a:avLst/>
          </a:prstGeom>
          <a:gradFill flip="none" rotWithShape="1">
            <a:gsLst>
              <a:gs pos="63000">
                <a:schemeClr val="bg2">
                  <a:alpha val="0"/>
                </a:schemeClr>
              </a:gs>
              <a:gs pos="100000">
                <a:schemeClr val="accent1">
                  <a:lumMod val="50000"/>
                </a:schemeClr>
              </a:gs>
            </a:gsLst>
            <a:lin ang="4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4D63E47-B71F-605F-2462-F6F2ED4F115C}"/>
              </a:ext>
            </a:extLst>
          </p:cNvPr>
          <p:cNvSpPr>
            <a:spLocks noGrp="1"/>
          </p:cNvSpPr>
          <p:nvPr>
            <p:ph type="title"/>
          </p:nvPr>
        </p:nvSpPr>
        <p:spPr>
          <a:xfrm>
            <a:off x="274320" y="1468924"/>
            <a:ext cx="5096176" cy="2461308"/>
          </a:xfrm>
        </p:spPr>
        <p:txBody>
          <a:bodyPr/>
          <a:lstStyle>
            <a:lvl1pPr>
              <a:defRPr sz="5000"/>
            </a:lvl1p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3B19A28-AC79-CF20-C703-D6B27C01698A}"/>
              </a:ext>
            </a:extLst>
          </p:cNvPr>
          <p:cNvSpPr>
            <a:spLocks noGrp="1"/>
          </p:cNvSpPr>
          <p:nvPr>
            <p:ph type="dt" sz="half" idx="14"/>
          </p:nvPr>
        </p:nvSpPr>
        <p:spPr>
          <a:xfrm>
            <a:off x="419100" y="210114"/>
            <a:ext cx="2064089" cy="365760"/>
          </a:xfrm>
        </p:spPr>
        <p:txBody>
          <a:bodyPr/>
          <a:lstStyle>
            <a:lvl1pPr>
              <a:defRPr>
                <a:solidFill>
                  <a:schemeClr val="tx1"/>
                </a:solidFill>
              </a:defRPr>
            </a:lvl1pPr>
          </a:lstStyle>
          <a:p>
            <a:fld id="{665DFBE8-81F4-46A1-BB38-C49D79C4F68D}" type="datetime1">
              <a:rPr lang="en-US" smtClean="0"/>
              <a:t>8/7/2026</a:t>
            </a:fld>
            <a:endParaRPr lang="en-US" dirty="0"/>
          </a:p>
        </p:txBody>
      </p:sp>
      <p:sp>
        <p:nvSpPr>
          <p:cNvPr id="8" name="Footer Placeholder 7">
            <a:extLst>
              <a:ext uri="{FF2B5EF4-FFF2-40B4-BE49-F238E27FC236}">
                <a16:creationId xmlns:a16="http://schemas.microsoft.com/office/drawing/2014/main" id="{19E554EC-D104-642A-5E42-E4CFB243523F}"/>
              </a:ext>
            </a:extLst>
          </p:cNvPr>
          <p:cNvSpPr>
            <a:spLocks noGrp="1"/>
          </p:cNvSpPr>
          <p:nvPr>
            <p:ph type="ftr" sz="quarter" idx="15"/>
          </p:nvPr>
        </p:nvSpPr>
        <p:spPr>
          <a:xfrm>
            <a:off x="6477000" y="210114"/>
            <a:ext cx="3251508" cy="365760"/>
          </a:xfrm>
        </p:spPr>
        <p:txBody>
          <a:bodyPr/>
          <a:lstStyle>
            <a:lvl1pPr>
              <a:defRPr>
                <a:solidFill>
                  <a:schemeClr val="tx1"/>
                </a:solidFill>
              </a:defRPr>
            </a:lvl1pPr>
          </a:lstStyle>
          <a:p>
            <a:r>
              <a:rPr lang="en-US"/>
              <a:t>Sample Footer Text</a:t>
            </a:r>
            <a:endParaRPr lang="en-US" dirty="0"/>
          </a:p>
        </p:txBody>
      </p:sp>
      <p:sp>
        <p:nvSpPr>
          <p:cNvPr id="9" name="Slide Number Placeholder 8">
            <a:extLst>
              <a:ext uri="{FF2B5EF4-FFF2-40B4-BE49-F238E27FC236}">
                <a16:creationId xmlns:a16="http://schemas.microsoft.com/office/drawing/2014/main" id="{47E23A16-5291-F71A-D460-81EE611EA8B8}"/>
              </a:ext>
            </a:extLst>
          </p:cNvPr>
          <p:cNvSpPr>
            <a:spLocks noGrp="1"/>
          </p:cNvSpPr>
          <p:nvPr>
            <p:ph type="sldNum" sz="quarter" idx="16"/>
          </p:nvPr>
        </p:nvSpPr>
        <p:spPr/>
        <p:txBody>
          <a:bodyPr/>
          <a:lstStyle/>
          <a:p>
            <a:fld id="{CC057153-B650-4DEB-B370-79DDCFDCE934}" type="slidenum">
              <a:rPr lang="en-US" smtClean="0"/>
              <a:t>‹#›</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487383" y="1161955"/>
            <a:ext cx="4158158" cy="2768278"/>
          </a:xfrm>
        </p:spPr>
        <p:txBody>
          <a:bodyPr vert="horz" lIns="91440" tIns="45720" rIns="91440" bIns="45720" rtlCol="0" anchor="b">
            <a:normAutofit/>
          </a:bodyPr>
          <a:lstStyle>
            <a:lvl1pPr marL="457200" indent="-457200">
              <a:spcBef>
                <a:spcPts val="1000"/>
              </a:spcBef>
              <a:spcAft>
                <a:spcPts val="600"/>
              </a:spcAft>
              <a:buFont typeface="+mj-lt"/>
              <a:buAutoNum type="arabicPeriod"/>
              <a:defRPr lang="en-US" sz="1600" dirty="0"/>
            </a:lvl1pPr>
            <a:lvl2pPr marL="571500" indent="-342900">
              <a:spcBef>
                <a:spcPts val="1000"/>
              </a:spcBef>
              <a:spcAft>
                <a:spcPts val="600"/>
              </a:spcAft>
              <a:buFont typeface="+mj-lt"/>
              <a:buAutoNum type="arabicPeriod"/>
              <a:defRPr lang="en-US" sz="1400" dirty="0"/>
            </a:lvl2pPr>
            <a:lvl3pPr marL="800100" indent="-342900">
              <a:spcBef>
                <a:spcPts val="1000"/>
              </a:spcBef>
              <a:spcAft>
                <a:spcPts val="600"/>
              </a:spcAft>
              <a:buFont typeface="+mj-lt"/>
              <a:buAutoNum type="arabicPeriod"/>
              <a:defRPr lang="en-US" sz="1400" dirty="0"/>
            </a:lvl3pPr>
            <a:lvl4pPr>
              <a:spcBef>
                <a:spcPts val="1000"/>
              </a:spcBef>
              <a:spcAft>
                <a:spcPts val="600"/>
              </a:spcAft>
              <a:buFont typeface="+mj-lt"/>
              <a:buAutoNum type="arabicPeriod"/>
              <a:defRPr lang="en-US" sz="1400" dirty="0"/>
            </a:lvl4pPr>
            <a:lvl5pPr>
              <a:spcBef>
                <a:spcPts val="1000"/>
              </a:spcBef>
              <a:spcAft>
                <a:spcPts val="600"/>
              </a:spcAft>
              <a:buFont typeface="+mj-lt"/>
              <a:buAutoNum type="arabicPeriod"/>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C9B8CAF0-3749-D1CF-0FDA-20F4B5EE9862}"/>
              </a:ext>
            </a:extLst>
          </p:cNvPr>
          <p:cNvSpPr>
            <a:spLocks noGrp="1"/>
          </p:cNvSpPr>
          <p:nvPr>
            <p:ph type="pic" sz="quarter" idx="17" hasCustomPrompt="1"/>
          </p:nvPr>
        </p:nvSpPr>
        <p:spPr>
          <a:xfrm>
            <a:off x="0" y="4492402"/>
            <a:ext cx="12192000" cy="2365597"/>
          </a:xfrm>
          <a:blipFill>
            <a:blip r:embed="rId2">
              <a:alphaModFix amt="70000"/>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352370537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ntent 2">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C28AA25-2696-95B5-3DD1-1DDCE335B96E}"/>
              </a:ext>
            </a:extLst>
          </p:cNvPr>
          <p:cNvSpPr/>
          <p:nvPr/>
        </p:nvSpPr>
        <p:spPr>
          <a:xfrm>
            <a:off x="0" y="0"/>
            <a:ext cx="12192000" cy="6869579"/>
          </a:xfrm>
          <a:prstGeom prst="rect">
            <a:avLst/>
          </a:prstGeom>
          <a:gradFill flip="none" rotWithShape="1">
            <a:gsLst>
              <a:gs pos="23000">
                <a:schemeClr val="bg2">
                  <a:alpha val="0"/>
                </a:schemeClr>
              </a:gs>
              <a:gs pos="61000">
                <a:schemeClr val="accent1">
                  <a:lumMod val="50000"/>
                  <a:alpha val="50000"/>
                </a:schemeClr>
              </a:gs>
              <a:gs pos="100000">
                <a:schemeClr val="accent3">
                  <a:lumMod val="60000"/>
                  <a:lumOff val="40000"/>
                </a:schemeClr>
              </a:gs>
            </a:gsLst>
            <a:lin ang="1860000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E6450F3-50BF-885C-FD60-BACC77C3F1E0}"/>
              </a:ext>
            </a:extLst>
          </p:cNvPr>
          <p:cNvSpPr/>
          <p:nvPr/>
        </p:nvSpPr>
        <p:spPr>
          <a:xfrm flipH="1" flipV="1">
            <a:off x="0" y="1727456"/>
            <a:ext cx="12192001" cy="5130541"/>
          </a:xfrm>
          <a:prstGeom prst="rect">
            <a:avLst/>
          </a:prstGeom>
          <a:gradFill>
            <a:gsLst>
              <a:gs pos="0">
                <a:schemeClr val="accent2">
                  <a:lumMod val="75000"/>
                </a:schemeClr>
              </a:gs>
              <a:gs pos="45000">
                <a:schemeClr val="bg2">
                  <a:alpha val="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9" name="Rectangle 8">
            <a:extLst>
              <a:ext uri="{FF2B5EF4-FFF2-40B4-BE49-F238E27FC236}">
                <a16:creationId xmlns:a16="http://schemas.microsoft.com/office/drawing/2014/main" id="{3D53C05B-A90A-250E-CBC3-E741A87656D9}"/>
              </a:ext>
            </a:extLst>
          </p:cNvPr>
          <p:cNvSpPr/>
          <p:nvPr/>
        </p:nvSpPr>
        <p:spPr>
          <a:xfrm rot="5400000">
            <a:off x="4285048" y="-1037373"/>
            <a:ext cx="6869579" cy="8944324"/>
          </a:xfrm>
          <a:prstGeom prst="rect">
            <a:avLst/>
          </a:prstGeom>
          <a:gradFill flip="none" rotWithShape="1">
            <a:gsLst>
              <a:gs pos="60000">
                <a:schemeClr val="accent5">
                  <a:alpha val="0"/>
                </a:schemeClr>
              </a:gs>
              <a:gs pos="94000">
                <a:schemeClr val="accent3">
                  <a:lumMod val="20000"/>
                  <a:lumOff val="80000"/>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B1BC43-B272-D419-E8BB-6EFDB7CB6DE6}"/>
              </a:ext>
            </a:extLst>
          </p:cNvPr>
          <p:cNvSpPr/>
          <p:nvPr/>
        </p:nvSpPr>
        <p:spPr>
          <a:xfrm rot="16200000">
            <a:off x="3586718" y="-681705"/>
            <a:ext cx="6783165" cy="8296238"/>
          </a:xfrm>
          <a:prstGeom prst="rect">
            <a:avLst/>
          </a:prstGeom>
          <a:gradFill flip="none" rotWithShape="1">
            <a:gsLst>
              <a:gs pos="26000">
                <a:schemeClr val="bg2"/>
              </a:gs>
              <a:gs pos="73000">
                <a:schemeClr val="bg2">
                  <a:alpha val="0"/>
                </a:schemeClr>
              </a:gs>
            </a:gsLst>
            <a:path path="circle">
              <a:fillToRect l="50000" t="50000" r="50000" b="50000"/>
            </a:path>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cxnSp>
        <p:nvCxnSpPr>
          <p:cNvPr id="11" name="Straight Connector 10">
            <a:extLst>
              <a:ext uri="{FF2B5EF4-FFF2-40B4-BE49-F238E27FC236}">
                <a16:creationId xmlns:a16="http://schemas.microsoft.com/office/drawing/2014/main" id="{9E9B18E3-016A-6508-4AB9-C1B35F40CE8C}"/>
              </a:ext>
            </a:extLst>
          </p:cNvPr>
          <p:cNvCxnSpPr>
            <a:cxnSpLocks/>
          </p:cNvCxnSpPr>
          <p:nvPr/>
        </p:nvCxnSpPr>
        <p:spPr>
          <a:xfrm flipH="1">
            <a:off x="394716" y="6101080"/>
            <a:ext cx="11402568" cy="0"/>
          </a:xfrm>
          <a:prstGeom prst="line">
            <a:avLst/>
          </a:prstGeom>
          <a:ln w="6350">
            <a:solidFill>
              <a:schemeClr val="tx1">
                <a:lumMod val="85000"/>
                <a:alpha val="50000"/>
              </a:schemeClr>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44A4757-EA69-EF77-262C-A183AC218312}"/>
              </a:ext>
            </a:extLst>
          </p:cNvPr>
          <p:cNvSpPr/>
          <p:nvPr/>
        </p:nvSpPr>
        <p:spPr>
          <a:xfrm rot="10800000">
            <a:off x="0" y="1"/>
            <a:ext cx="12192000" cy="5281424"/>
          </a:xfrm>
          <a:prstGeom prst="rect">
            <a:avLst/>
          </a:prstGeom>
          <a:gradFill flip="none" rotWithShape="1">
            <a:gsLst>
              <a:gs pos="52000">
                <a:schemeClr val="accent2">
                  <a:lumMod val="50000"/>
                  <a:alpha val="0"/>
                </a:schemeClr>
              </a:gs>
              <a:gs pos="100000">
                <a:schemeClr val="accent1">
                  <a:lumMod val="75000"/>
                </a:schemeClr>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01751" y="914400"/>
            <a:ext cx="7498080" cy="2621280"/>
          </a:xfrm>
        </p:spPr>
        <p:txBody>
          <a:bodyPr anchor="b">
            <a:normAutofit/>
          </a:bodyPr>
          <a:lstStyle>
            <a:lvl1pPr>
              <a:defRPr sz="4800" b="0">
                <a:solidFill>
                  <a:schemeClr val="tx1"/>
                </a:solidFill>
              </a:defRPr>
            </a:lvl1pPr>
          </a:lstStyle>
          <a:p>
            <a:r>
              <a:rPr lang="en-US"/>
              <a:t>Click to edit Master title style</a:t>
            </a:r>
          </a:p>
        </p:txBody>
      </p:sp>
      <p:sp>
        <p:nvSpPr>
          <p:cNvPr id="4" name="Date Placeholder 3">
            <a:extLst>
              <a:ext uri="{FF2B5EF4-FFF2-40B4-BE49-F238E27FC236}">
                <a16:creationId xmlns:a16="http://schemas.microsoft.com/office/drawing/2014/main" id="{2BF3AD86-30C4-61DF-3300-53A4A4BB6D4D}"/>
              </a:ext>
            </a:extLst>
          </p:cNvPr>
          <p:cNvSpPr>
            <a:spLocks noGrp="1"/>
          </p:cNvSpPr>
          <p:nvPr>
            <p:ph type="dt" sz="half" idx="14"/>
          </p:nvPr>
        </p:nvSpPr>
        <p:spPr/>
        <p:txBody>
          <a:bodyPr/>
          <a:lstStyle/>
          <a:p>
            <a:fld id="{665DFBE8-81F4-46A1-BB38-C49D79C4F68D}" type="datetime1">
              <a:rPr lang="en-US" smtClean="0"/>
              <a:t>8/7/2026</a:t>
            </a:fld>
            <a:endParaRPr lang="en-US" dirty="0"/>
          </a:p>
        </p:txBody>
      </p:sp>
      <p:sp>
        <p:nvSpPr>
          <p:cNvPr id="5" name="Footer Placeholder 4">
            <a:extLst>
              <a:ext uri="{FF2B5EF4-FFF2-40B4-BE49-F238E27FC236}">
                <a16:creationId xmlns:a16="http://schemas.microsoft.com/office/drawing/2014/main" id="{B40ED380-F3FA-F88A-4719-014588A2E13B}"/>
              </a:ext>
            </a:extLst>
          </p:cNvPr>
          <p:cNvSpPr>
            <a:spLocks noGrp="1"/>
          </p:cNvSpPr>
          <p:nvPr>
            <p:ph type="ftr" sz="quarter" idx="15"/>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id="{A218F7C8-EA2A-EA2C-5113-86B95AACB171}"/>
              </a:ext>
            </a:extLst>
          </p:cNvPr>
          <p:cNvSpPr>
            <a:spLocks noGrp="1"/>
          </p:cNvSpPr>
          <p:nvPr>
            <p:ph type="sldNum" sz="quarter" idx="16"/>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301751" y="3901440"/>
            <a:ext cx="7498080" cy="1828800"/>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893906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ontent 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CB42C01-B12A-AF17-D0E9-403E14D1D1A7}"/>
              </a:ext>
            </a:extLst>
          </p:cNvPr>
          <p:cNvSpPr/>
          <p:nvPr/>
        </p:nvSpPr>
        <p:spPr>
          <a:xfrm rot="10800000" flipH="1">
            <a:off x="391802" y="773848"/>
            <a:ext cx="11800198" cy="3151902"/>
          </a:xfrm>
          <a:prstGeom prst="rect">
            <a:avLst/>
          </a:prstGeom>
          <a:gradFill>
            <a:gsLst>
              <a:gs pos="79000">
                <a:schemeClr val="bg2">
                  <a:alpha val="0"/>
                </a:schemeClr>
              </a:gs>
              <a:gs pos="100000">
                <a:schemeClr val="accent5">
                  <a:lumMod val="75000"/>
                </a:schemeClr>
              </a:gs>
            </a:gsLst>
            <a:lin ang="528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04AA29D-41E7-06F1-DA88-95401F827C71}"/>
              </a:ext>
            </a:extLst>
          </p:cNvPr>
          <p:cNvSpPr/>
          <p:nvPr/>
        </p:nvSpPr>
        <p:spPr>
          <a:xfrm rot="10800000" flipH="1">
            <a:off x="0" y="773847"/>
            <a:ext cx="11026588" cy="1634270"/>
          </a:xfrm>
          <a:prstGeom prst="rect">
            <a:avLst/>
          </a:prstGeom>
          <a:gradFill flip="none" rotWithShape="1">
            <a:gsLst>
              <a:gs pos="575">
                <a:schemeClr val="accent2"/>
              </a:gs>
              <a:gs pos="37000">
                <a:schemeClr val="bg1">
                  <a:alpha val="0"/>
                </a:schemeClr>
              </a:gs>
            </a:gsLst>
            <a:lin ang="16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900" y="1918144"/>
            <a:ext cx="2939186" cy="2096814"/>
          </a:xfrm>
        </p:spPr>
        <p:txBody>
          <a:bodyPr vert="horz" lIns="91440" tIns="45720" rIns="91440" bIns="45720" rtlCol="0" anchor="t">
            <a:normAutofit/>
          </a:bodyPr>
          <a:lstStyle>
            <a:lvl1pPr>
              <a:defRPr lang="en-US" dirty="0">
                <a:solidFill>
                  <a:schemeClr val="tx1"/>
                </a:solidFill>
              </a:defRPr>
            </a:lvl1pPr>
          </a:lstStyle>
          <a:p>
            <a:pPr lvl="0"/>
            <a:r>
              <a:rPr lang="en-US"/>
              <a:t>Click to edit Master title style</a:t>
            </a:r>
          </a:p>
        </p:txBody>
      </p:sp>
      <p:sp>
        <p:nvSpPr>
          <p:cNvPr id="3" name="Date Placeholder 2">
            <a:extLst>
              <a:ext uri="{FF2B5EF4-FFF2-40B4-BE49-F238E27FC236}">
                <a16:creationId xmlns:a16="http://schemas.microsoft.com/office/drawing/2014/main" id="{11C4CAAF-9048-5116-D3C8-15E595C3BC25}"/>
              </a:ext>
            </a:extLst>
          </p:cNvPr>
          <p:cNvSpPr>
            <a:spLocks noGrp="1"/>
          </p:cNvSpPr>
          <p:nvPr>
            <p:ph type="dt" sz="half" idx="14"/>
          </p:nvPr>
        </p:nvSpPr>
        <p:spPr/>
        <p:txBody>
          <a:bodyPr/>
          <a:lstStyle/>
          <a:p>
            <a:fld id="{665DFBE8-81F4-46A1-BB38-C49D79C4F68D}" type="datetime1">
              <a:rPr lang="en-US" smtClean="0"/>
              <a:t>8/7/2026</a:t>
            </a:fld>
            <a:endParaRPr lang="en-US" dirty="0"/>
          </a:p>
        </p:txBody>
      </p:sp>
      <p:sp>
        <p:nvSpPr>
          <p:cNvPr id="7" name="Footer Placeholder 6">
            <a:extLst>
              <a:ext uri="{FF2B5EF4-FFF2-40B4-BE49-F238E27FC236}">
                <a16:creationId xmlns:a16="http://schemas.microsoft.com/office/drawing/2014/main" id="{F3B715D2-E75C-A2E6-CE7A-70CE2EFA5E82}"/>
              </a:ext>
            </a:extLst>
          </p:cNvPr>
          <p:cNvSpPr>
            <a:spLocks noGrp="1"/>
          </p:cNvSpPr>
          <p:nvPr>
            <p:ph type="ftr" sz="quarter" idx="15"/>
          </p:nvPr>
        </p:nvSpPr>
        <p:spPr>
          <a:xfrm>
            <a:off x="5334000" y="210114"/>
            <a:ext cx="2939491" cy="365760"/>
          </a:xfrm>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id="{CBF8E49B-DD4C-66AF-8D2C-52110DB227F6}"/>
              </a:ext>
            </a:extLst>
          </p:cNvPr>
          <p:cNvSpPr>
            <a:spLocks noGrp="1"/>
          </p:cNvSpPr>
          <p:nvPr>
            <p:ph type="sldNum" sz="quarter" idx="16"/>
          </p:nvPr>
        </p:nvSpPr>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5334000" y="1918145"/>
            <a:ext cx="4991100" cy="41330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863834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301752" y="869140"/>
            <a:ext cx="11604046" cy="969206"/>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301752" y="210114"/>
            <a:ext cx="1759288" cy="365760"/>
          </a:xfrm>
          <a:prstGeom prst="rect">
            <a:avLst/>
          </a:prstGeom>
        </p:spPr>
        <p:txBody>
          <a:bodyPr vert="horz" lIns="91440" tIns="45720" rIns="91440" bIns="45720" rtlCol="0" anchor="ctr"/>
          <a:lstStyle>
            <a:lvl1pPr algn="l" rtl="0">
              <a:defRPr sz="800" cap="none" spc="0" baseline="0">
                <a:solidFill>
                  <a:schemeClr val="tx1"/>
                </a:solidFill>
              </a:defRPr>
            </a:lvl1pPr>
          </a:lstStyle>
          <a:p>
            <a:fld id="{665DFBE8-81F4-46A1-BB38-C49D79C4F68D}" type="datetime1">
              <a:rPr lang="en-US" smtClean="0"/>
              <a:t>8/7/2026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7622485" y="210114"/>
            <a:ext cx="2509284" cy="365760"/>
          </a:xfrm>
          <a:prstGeom prst="rect">
            <a:avLst/>
          </a:prstGeom>
        </p:spPr>
        <p:txBody>
          <a:bodyPr vert="horz" lIns="91440" tIns="45720" rIns="91440" bIns="45720" rtlCol="0" anchor="ctr"/>
          <a:lstStyle>
            <a:lvl1pPr algn="l" rtl="0">
              <a:defRPr sz="800" cap="none" spc="0" baseline="0">
                <a:solidFill>
                  <a:schemeClr val="tx1"/>
                </a:solidFill>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300323" y="210114"/>
            <a:ext cx="605475" cy="365760"/>
          </a:xfrm>
          <a:prstGeom prst="rect">
            <a:avLst/>
          </a:prstGeom>
        </p:spPr>
        <p:txBody>
          <a:bodyPr vert="horz" lIns="91440" tIns="45720" rIns="91440" bIns="45720" rtlCol="0" anchor="ctr"/>
          <a:lstStyle>
            <a:lvl1pPr algn="r" rtl="0">
              <a:defRPr sz="800" cap="none" spc="0" baseline="0">
                <a:solidFill>
                  <a:schemeClr val="tx1"/>
                </a:solidFill>
              </a:defRPr>
            </a:lvl1pPr>
          </a:lstStyle>
          <a:p>
            <a:fld id="{CC057153-B650-4DEB-B370-79DDCFDCE934}" type="slidenum">
              <a:rPr lang="en-US" smtClean="0"/>
              <a:t>‹#›</a:t>
            </a:fld>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301752" y="2047284"/>
            <a:ext cx="11604046" cy="42346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6" name="Straight Connector 15">
            <a:extLst>
              <a:ext uri="{FF2B5EF4-FFF2-40B4-BE49-F238E27FC236}">
                <a16:creationId xmlns:a16="http://schemas.microsoft.com/office/drawing/2014/main" id="{A3E5EF3F-856F-01A0-B658-94EAB13FC060}"/>
              </a:ext>
            </a:extLst>
          </p:cNvPr>
          <p:cNvCxnSpPr>
            <a:cxnSpLocks/>
          </p:cNvCxnSpPr>
          <p:nvPr/>
        </p:nvCxnSpPr>
        <p:spPr>
          <a:xfrm flipH="1">
            <a:off x="394716" y="751313"/>
            <a:ext cx="11402568" cy="0"/>
          </a:xfrm>
          <a:prstGeom prst="line">
            <a:avLst/>
          </a:prstGeom>
          <a:ln w="6350">
            <a:solidFill>
              <a:schemeClr val="tx1">
                <a:lumMod val="75000"/>
                <a:alpha val="34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4343308"/>
      </p:ext>
    </p:extLst>
  </p:cSld>
  <p:clrMap bg1="dk1" tx1="lt1" bg2="dk2" tx2="lt2" accent1="accent1" accent2="accent2" accent3="accent3" accent4="accent4" accent5="accent5" accent6="accent6" hlink="hlink" folHlink="folHlink"/>
  <p:sldLayoutIdLst>
    <p:sldLayoutId id="2147484604" r:id="rId1"/>
    <p:sldLayoutId id="2147484605" r:id="rId2"/>
    <p:sldLayoutId id="2147484606" r:id="rId3"/>
    <p:sldLayoutId id="2147484607" r:id="rId4"/>
    <p:sldLayoutId id="2147484608" r:id="rId5"/>
    <p:sldLayoutId id="2147484609" r:id="rId6"/>
    <p:sldLayoutId id="2147484610" r:id="rId7"/>
    <p:sldLayoutId id="2147484611" r:id="rId8"/>
    <p:sldLayoutId id="2147484612" r:id="rId9"/>
    <p:sldLayoutId id="2147484613" r:id="rId10"/>
    <p:sldLayoutId id="2147484614" r:id="rId11"/>
    <p:sldLayoutId id="2147484615" r:id="rId12"/>
    <p:sldLayoutId id="2147484616" r:id="rId13"/>
    <p:sldLayoutId id="2147484617" r:id="rId14"/>
    <p:sldLayoutId id="2147484618" r:id="rId15"/>
    <p:sldLayoutId id="2147484619" r:id="rId16"/>
    <p:sldLayoutId id="2147484620" r:id="rId17"/>
    <p:sldLayoutId id="2147484621" r:id="rId18"/>
    <p:sldLayoutId id="2147484622" r:id="rId19"/>
    <p:sldLayoutId id="2147484623" r:id="rId20"/>
    <p:sldLayoutId id="2147484624" r:id="rId21"/>
    <p:sldLayoutId id="2147484625" r:id="rId22"/>
    <p:sldLayoutId id="2147484626" r:id="rId23"/>
    <p:sldLayoutId id="2147484627" r:id="rId24"/>
    <p:sldLayoutId id="2147484628" r:id="rId25"/>
    <p:sldLayoutId id="2147484629" r:id="rId26"/>
    <p:sldLayoutId id="2147484630" r:id="rId27"/>
    <p:sldLayoutId id="2147484632" r:id="rId28"/>
  </p:sldLayoutIdLst>
  <p:hf sldNum="0" hdr="0" ftr="0" dt="0"/>
  <p:txStyles>
    <p:titleStyle>
      <a:lvl1pPr algn="l" defTabSz="914400" rtl="0" eaLnBrk="1" latinLnBrk="0" hangingPunct="1">
        <a:lnSpc>
          <a:spcPct val="85000"/>
        </a:lnSpc>
        <a:spcBef>
          <a:spcPct val="0"/>
        </a:spcBef>
        <a:buNone/>
        <a:defRPr sz="2800" b="0" kern="1200" spc="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spc="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spc="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1" pos="168">
          <p15:clr>
            <a:srgbClr val="F26B43"/>
          </p15:clr>
        </p15:guide>
        <p15:guide id="22" orient="horz" pos="2160">
          <p15:clr>
            <a:srgbClr val="F26B43"/>
          </p15:clr>
        </p15:guide>
        <p15:guide id="23" pos="4800">
          <p15:clr>
            <a:srgbClr val="F26B43"/>
          </p15:clr>
        </p15:guide>
        <p15:guide id="24" orient="horz" pos="480">
          <p15:clr>
            <a:srgbClr val="F26B43"/>
          </p15:clr>
        </p15:guide>
        <p15:guide id="25" orient="horz" pos="864">
          <p15:clr>
            <a:srgbClr val="F26B43"/>
          </p15:clr>
        </p15:guide>
        <p15:guide id="26" pos="7392">
          <p15:clr>
            <a:srgbClr val="F26B43"/>
          </p15:clr>
        </p15:guide>
        <p15:guide id="27" orient="horz" pos="3840">
          <p15:clr>
            <a:srgbClr val="F26B43"/>
          </p15:clr>
        </p15:guide>
        <p15:guide id="28" pos="240">
          <p15:clr>
            <a:srgbClr val="F26B43"/>
          </p15:clr>
        </p15:guide>
        <p15:guide id="29" pos="74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4.org&amp;utm_campaign=parser&amp;utm_content=thumbnail"/></Relationships>
</file>

<file path=ppt/slides/_rels/slide2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7.webp"/><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8.jp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31.jpg"/></Relationships>
</file>

<file path=ppt/slides/_rels/slide2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3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3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45.jpg"/></Relationships>
</file>

<file path=ppt/slides/_rels/slide42.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48.jpg"/></Relationships>
</file>

<file path=ppt/slides/_rels/slide4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54.jpeg"/></Relationships>
</file>

<file path=ppt/slides/_rels/slide5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image" Target="../media/image59.webp"/><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60.jpg"/></Relationships>
</file>

<file path=ppt/slides/_rels/slide57.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60.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6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64.png"/></Relationships>
</file>

<file path=ppt/slides/_rels/slide6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67.webp"/></Relationships>
</file>

<file path=ppt/slides/_rels/slide65.xml.rels><?xml version="1.0" encoding="UTF-8" standalone="yes"?>
<Relationships xmlns="http://schemas.openxmlformats.org/package/2006/relationships"><Relationship Id="rId2" Type="http://schemas.openxmlformats.org/officeDocument/2006/relationships/image" Target="../media/image68.org&amp;utm_campaign=parser&amp;utm_content=thumbnai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70.jpg"/></Relationships>
</file>

<file path=ppt/slides/_rels/slide6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72.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74.jpg"/></Relationships>
</file>

<file path=ppt/slides/_rels/slide7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76.jpg"/></Relationships>
</file>

<file path=ppt/slides/_rels/slide7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78.jpeg"/></Relationships>
</file>

<file path=ppt/slides/_rels/slide76.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80.png"/></Relationships>
</file>

<file path=ppt/slides/_rels/slide78.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8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83.jpg"/></Relationships>
</file>

<file path=ppt/slides/_rels/slide81.xml.rels><?xml version="1.0" encoding="UTF-8" standalone="yes"?>
<Relationships xmlns="http://schemas.openxmlformats.org/package/2006/relationships"><Relationship Id="rId2" Type="http://schemas.openxmlformats.org/officeDocument/2006/relationships/image" Target="../media/image84.org&amp;utm_campaign=index&amp;utm_content=origina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83.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8A0CE-EFD5-B6EB-BCC6-C804CC0EFD0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11787-58FA-2190-59BC-EE081FA0B9FA}"/>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768DC13-3402-09D8-69F1-07EDDBA127C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4DDDD119-CBA8-95EE-282E-0B3C000A9203}"/>
              </a:ext>
            </a:extLst>
          </p:cNvPr>
          <p:cNvSpPr>
            <a:spLocks noGrp="1"/>
          </p:cNvSpPr>
          <p:nvPr>
            <p:ph type="title"/>
          </p:nvPr>
        </p:nvSpPr>
        <p:spPr>
          <a:xfrm>
            <a:off x="6789" y="0"/>
            <a:ext cx="6096000" cy="6858000"/>
          </a:xfrm>
        </p:spPr>
        <p:txBody>
          <a:bodyPr>
            <a:noAutofit/>
          </a:bodyPr>
          <a:lstStyle/>
          <a:p>
            <a:r>
              <a:rPr lang="en-US" sz="6000" dirty="0"/>
              <a:t>4. Afterward, what did the Lord tell Moses he would do to Pharaoh? </a:t>
            </a:r>
            <a:endParaRPr lang="en-US" sz="7200" dirty="0"/>
          </a:p>
        </p:txBody>
      </p:sp>
      <p:sp>
        <p:nvSpPr>
          <p:cNvPr id="4" name="Subtitle 3">
            <a:extLst>
              <a:ext uri="{FF2B5EF4-FFF2-40B4-BE49-F238E27FC236}">
                <a16:creationId xmlns:a16="http://schemas.microsoft.com/office/drawing/2014/main" id="{466656E1-A7CB-70A5-021B-49B406735384}"/>
              </a:ext>
            </a:extLst>
          </p:cNvPr>
          <p:cNvSpPr>
            <a:spLocks noGrp="1"/>
          </p:cNvSpPr>
          <p:nvPr>
            <p:ph type="subTitle" idx="1"/>
          </p:nvPr>
        </p:nvSpPr>
        <p:spPr>
          <a:xfrm>
            <a:off x="0" y="6141719"/>
            <a:ext cx="6096000" cy="716281"/>
          </a:xfrm>
        </p:spPr>
        <p:txBody>
          <a:bodyPr>
            <a:normAutofit fontScale="25000" lnSpcReduction="20000"/>
          </a:bodyPr>
          <a:lstStyle/>
          <a:p>
            <a:r>
              <a:rPr lang="en-US" sz="17600" i="1" dirty="0"/>
              <a:t>Exodus 7:3.</a:t>
            </a:r>
            <a:endParaRPr lang="en-US" sz="17600" dirty="0"/>
          </a:p>
        </p:txBody>
      </p:sp>
      <p:pic>
        <p:nvPicPr>
          <p:cNvPr id="6" name="Picture 5" descr="Fun Facts About Thutmose III who Shaped History">
            <a:extLst>
              <a:ext uri="{FF2B5EF4-FFF2-40B4-BE49-F238E27FC236}">
                <a16:creationId xmlns:a16="http://schemas.microsoft.com/office/drawing/2014/main" id="{E33E767F-2C30-83EB-FF33-57B4700FDA20}"/>
              </a:ext>
            </a:extLst>
          </p:cNvPr>
          <p:cNvPicPr>
            <a:picLocks noChangeAspect="1"/>
          </p:cNvPicPr>
          <p:nvPr/>
        </p:nvPicPr>
        <p:blipFill>
          <a:blip r:embed="rId4"/>
          <a:stretch>
            <a:fillRect/>
          </a:stretch>
        </p:blipFill>
        <p:spPr>
          <a:xfrm>
            <a:off x="5511800" y="233362"/>
            <a:ext cx="6319837" cy="6319837"/>
          </a:xfrm>
          <a:prstGeom prst="rect">
            <a:avLst/>
          </a:prstGeom>
        </p:spPr>
      </p:pic>
    </p:spTree>
    <p:extLst>
      <p:ext uri="{BB962C8B-B14F-4D97-AF65-F5344CB8AC3E}">
        <p14:creationId xmlns:p14="http://schemas.microsoft.com/office/powerpoint/2010/main" val="1647451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1FF22-2EE1-F9A2-AE57-C5CA860181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B55661-794F-EA8D-0591-690268D50A73}"/>
              </a:ext>
            </a:extLst>
          </p:cNvPr>
          <p:cNvSpPr>
            <a:spLocks noGrp="1"/>
          </p:cNvSpPr>
          <p:nvPr>
            <p:ph type="title"/>
          </p:nvPr>
        </p:nvSpPr>
        <p:spPr>
          <a:xfrm>
            <a:off x="6984998" y="1320938"/>
            <a:ext cx="4920800" cy="5088693"/>
          </a:xfrm>
        </p:spPr>
        <p:txBody>
          <a:bodyPr>
            <a:noAutofit/>
          </a:bodyPr>
          <a:lstStyle/>
          <a:p>
            <a:pPr algn="l"/>
            <a:r>
              <a:rPr lang="en-US" sz="4800" b="1" baseline="30000" dirty="0"/>
              <a:t>3 </a:t>
            </a:r>
            <a:r>
              <a:rPr lang="en-US" sz="4800" dirty="0"/>
              <a:t>And I will harden Pharaoh's heart, and multiply my signs and my wonders in the land of Egypt.</a:t>
            </a:r>
            <a:endParaRPr lang="en-US" sz="1400" dirty="0"/>
          </a:p>
        </p:txBody>
      </p:sp>
      <p:sp>
        <p:nvSpPr>
          <p:cNvPr id="5" name="TextBox 4">
            <a:extLst>
              <a:ext uri="{FF2B5EF4-FFF2-40B4-BE49-F238E27FC236}">
                <a16:creationId xmlns:a16="http://schemas.microsoft.com/office/drawing/2014/main" id="{38242D7A-7714-E175-46C9-C52B69918857}"/>
              </a:ext>
            </a:extLst>
          </p:cNvPr>
          <p:cNvSpPr txBox="1"/>
          <p:nvPr/>
        </p:nvSpPr>
        <p:spPr>
          <a:xfrm>
            <a:off x="6984998" y="473906"/>
            <a:ext cx="3937000" cy="830997"/>
          </a:xfrm>
          <a:prstGeom prst="rect">
            <a:avLst/>
          </a:prstGeom>
          <a:noFill/>
        </p:spPr>
        <p:txBody>
          <a:bodyPr wrap="square" rtlCol="0">
            <a:spAutoFit/>
          </a:bodyPr>
          <a:lstStyle/>
          <a:p>
            <a:r>
              <a:rPr lang="en-US" sz="4800" dirty="0"/>
              <a:t>Exodus 7:3</a:t>
            </a:r>
          </a:p>
        </p:txBody>
      </p:sp>
      <p:pic>
        <p:nvPicPr>
          <p:cNvPr id="3" name="Picture 2" descr="Why Were Particular Plagues Sent against Egypt? | ScriptureC">
            <a:extLst>
              <a:ext uri="{FF2B5EF4-FFF2-40B4-BE49-F238E27FC236}">
                <a16:creationId xmlns:a16="http://schemas.microsoft.com/office/drawing/2014/main" id="{7940EE48-7BA9-B05D-8248-9DD2200CA9C0}"/>
              </a:ext>
            </a:extLst>
          </p:cNvPr>
          <p:cNvPicPr>
            <a:picLocks noChangeAspect="1"/>
          </p:cNvPicPr>
          <p:nvPr/>
        </p:nvPicPr>
        <p:blipFill>
          <a:blip r:embed="rId2"/>
          <a:srcRect l="32238" t="20538" r="24243"/>
          <a:stretch>
            <a:fillRect/>
          </a:stretch>
        </p:blipFill>
        <p:spPr>
          <a:xfrm>
            <a:off x="0" y="0"/>
            <a:ext cx="6677247" cy="6858000"/>
          </a:xfrm>
          <a:prstGeom prst="rect">
            <a:avLst/>
          </a:prstGeom>
        </p:spPr>
      </p:pic>
    </p:spTree>
    <p:extLst>
      <p:ext uri="{BB962C8B-B14F-4D97-AF65-F5344CB8AC3E}">
        <p14:creationId xmlns:p14="http://schemas.microsoft.com/office/powerpoint/2010/main" val="3225830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39E28-8DF8-84E9-7818-DCA498949B6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0A6FA3D-E072-F6EA-4F7D-BA809EDEE61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280F8801-B0DA-F2EE-AE31-C70D63CBED1D}"/>
              </a:ext>
            </a:extLst>
          </p:cNvPr>
          <p:cNvSpPr>
            <a:spLocks noGrp="1"/>
          </p:cNvSpPr>
          <p:nvPr>
            <p:ph type="title"/>
          </p:nvPr>
        </p:nvSpPr>
        <p:spPr>
          <a:xfrm>
            <a:off x="494270" y="0"/>
            <a:ext cx="6746789" cy="6858000"/>
          </a:xfrm>
        </p:spPr>
        <p:txBody>
          <a:bodyPr>
            <a:noAutofit/>
          </a:bodyPr>
          <a:lstStyle/>
          <a:p>
            <a:r>
              <a:rPr lang="en-US" sz="5400" dirty="0"/>
              <a:t>5. What did he say that Pharaoh's stubbornness would give him an opportunity to do? </a:t>
            </a:r>
            <a:endParaRPr lang="en-US" sz="8000" dirty="0"/>
          </a:p>
        </p:txBody>
      </p:sp>
      <p:sp>
        <p:nvSpPr>
          <p:cNvPr id="4" name="Subtitle 3">
            <a:extLst>
              <a:ext uri="{FF2B5EF4-FFF2-40B4-BE49-F238E27FC236}">
                <a16:creationId xmlns:a16="http://schemas.microsoft.com/office/drawing/2014/main" id="{F53F7EDA-B4C2-6F41-2382-2CD7F9B12163}"/>
              </a:ext>
            </a:extLst>
          </p:cNvPr>
          <p:cNvSpPr>
            <a:spLocks noGrp="1"/>
          </p:cNvSpPr>
          <p:nvPr>
            <p:ph type="subTitle" idx="1"/>
          </p:nvPr>
        </p:nvSpPr>
        <p:spPr>
          <a:xfrm>
            <a:off x="494270" y="6623222"/>
            <a:ext cx="5601730" cy="234778"/>
          </a:xfrm>
        </p:spPr>
        <p:txBody>
          <a:bodyPr>
            <a:normAutofit fontScale="25000" lnSpcReduction="20000"/>
          </a:bodyPr>
          <a:lstStyle/>
          <a:p>
            <a:r>
              <a:rPr lang="en-US" sz="17600" i="1" dirty="0"/>
              <a:t>Exodus 7:4-5.</a:t>
            </a:r>
            <a:endParaRPr lang="en-US" sz="17600" dirty="0"/>
          </a:p>
        </p:txBody>
      </p:sp>
      <p:pic>
        <p:nvPicPr>
          <p:cNvPr id="2" name="Picture 1" descr="Thutmose III - Wikipedia">
            <a:extLst>
              <a:ext uri="{FF2B5EF4-FFF2-40B4-BE49-F238E27FC236}">
                <a16:creationId xmlns:a16="http://schemas.microsoft.com/office/drawing/2014/main" id="{0C861A71-45B3-622A-EF6F-2DC7ADE3D5C2}"/>
              </a:ext>
            </a:extLst>
          </p:cNvPr>
          <p:cNvPicPr>
            <a:picLocks noChangeAspect="1"/>
          </p:cNvPicPr>
          <p:nvPr/>
        </p:nvPicPr>
        <p:blipFill>
          <a:blip r:embed="rId4"/>
          <a:srcRect b="5093"/>
          <a:stretch>
            <a:fillRect/>
          </a:stretch>
        </p:blipFill>
        <p:spPr>
          <a:xfrm>
            <a:off x="6820930" y="-2"/>
            <a:ext cx="5384648" cy="6858002"/>
          </a:xfrm>
          <a:prstGeom prst="rect">
            <a:avLst/>
          </a:prstGeom>
        </p:spPr>
      </p:pic>
    </p:spTree>
    <p:extLst>
      <p:ext uri="{BB962C8B-B14F-4D97-AF65-F5344CB8AC3E}">
        <p14:creationId xmlns:p14="http://schemas.microsoft.com/office/powerpoint/2010/main" val="2428055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FBE266-71CF-FAF2-44A2-0D23E25622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2EFB5C-0CC6-5C3D-0083-D847023A148D}"/>
              </a:ext>
            </a:extLst>
          </p:cNvPr>
          <p:cNvSpPr>
            <a:spLocks noGrp="1"/>
          </p:cNvSpPr>
          <p:nvPr>
            <p:ph type="title"/>
          </p:nvPr>
        </p:nvSpPr>
        <p:spPr>
          <a:xfrm>
            <a:off x="6984998" y="1320938"/>
            <a:ext cx="4920800" cy="5088693"/>
          </a:xfrm>
        </p:spPr>
        <p:txBody>
          <a:bodyPr>
            <a:noAutofit/>
          </a:bodyPr>
          <a:lstStyle/>
          <a:p>
            <a:pPr algn="l"/>
            <a:r>
              <a:rPr lang="en-US" sz="4000" b="1" baseline="30000" dirty="0"/>
              <a:t>4 </a:t>
            </a:r>
            <a:r>
              <a:rPr lang="en-US" sz="4000" dirty="0"/>
              <a:t>But Pharaoh shall not hearken unto you, that I may lay my hand upon Egypt, and bring forth mine armies, and my people the children of Israel, out of the land of Egypt by great judgments.</a:t>
            </a:r>
            <a:endParaRPr lang="en-US" sz="800" dirty="0"/>
          </a:p>
        </p:txBody>
      </p:sp>
      <p:sp>
        <p:nvSpPr>
          <p:cNvPr id="5" name="TextBox 4">
            <a:extLst>
              <a:ext uri="{FF2B5EF4-FFF2-40B4-BE49-F238E27FC236}">
                <a16:creationId xmlns:a16="http://schemas.microsoft.com/office/drawing/2014/main" id="{33129C2D-F11A-708B-E2A8-E7555BB7C155}"/>
              </a:ext>
            </a:extLst>
          </p:cNvPr>
          <p:cNvSpPr txBox="1"/>
          <p:nvPr/>
        </p:nvSpPr>
        <p:spPr>
          <a:xfrm>
            <a:off x="6984998" y="226771"/>
            <a:ext cx="3937000" cy="830997"/>
          </a:xfrm>
          <a:prstGeom prst="rect">
            <a:avLst/>
          </a:prstGeom>
          <a:noFill/>
        </p:spPr>
        <p:txBody>
          <a:bodyPr wrap="square" rtlCol="0">
            <a:spAutoFit/>
          </a:bodyPr>
          <a:lstStyle/>
          <a:p>
            <a:r>
              <a:rPr lang="en-US" sz="4800" dirty="0"/>
              <a:t>Exodus 7:4-5</a:t>
            </a:r>
          </a:p>
        </p:txBody>
      </p:sp>
      <p:pic>
        <p:nvPicPr>
          <p:cNvPr id="4" name="Picture 3" descr="Source Criticism: It's in the (Plague of) Blood - TheTorah.com">
            <a:extLst>
              <a:ext uri="{FF2B5EF4-FFF2-40B4-BE49-F238E27FC236}">
                <a16:creationId xmlns:a16="http://schemas.microsoft.com/office/drawing/2014/main" id="{8B9627DF-2353-726B-783E-C71EB3C7A1A9}"/>
              </a:ext>
            </a:extLst>
          </p:cNvPr>
          <p:cNvPicPr>
            <a:picLocks noChangeAspect="1"/>
          </p:cNvPicPr>
          <p:nvPr/>
        </p:nvPicPr>
        <p:blipFill>
          <a:blip r:embed="rId2"/>
          <a:srcRect l="25648" r="3539"/>
          <a:stretch>
            <a:fillRect/>
          </a:stretch>
        </p:blipFill>
        <p:spPr>
          <a:xfrm>
            <a:off x="0" y="0"/>
            <a:ext cx="6652559" cy="6858000"/>
          </a:xfrm>
          <a:prstGeom prst="rect">
            <a:avLst/>
          </a:prstGeom>
        </p:spPr>
      </p:pic>
    </p:spTree>
    <p:extLst>
      <p:ext uri="{BB962C8B-B14F-4D97-AF65-F5344CB8AC3E}">
        <p14:creationId xmlns:p14="http://schemas.microsoft.com/office/powerpoint/2010/main" val="4208621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3AB15-57CA-FAD7-598F-60AD59E6D2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0277ED-8459-5981-DFAB-D847B246B51D}"/>
              </a:ext>
            </a:extLst>
          </p:cNvPr>
          <p:cNvSpPr>
            <a:spLocks noGrp="1"/>
          </p:cNvSpPr>
          <p:nvPr>
            <p:ph type="title"/>
          </p:nvPr>
        </p:nvSpPr>
        <p:spPr>
          <a:xfrm>
            <a:off x="6984998" y="1320938"/>
            <a:ext cx="4920800" cy="5088693"/>
          </a:xfrm>
        </p:spPr>
        <p:txBody>
          <a:bodyPr>
            <a:noAutofit/>
          </a:bodyPr>
          <a:lstStyle/>
          <a:p>
            <a:pPr algn="l"/>
            <a:r>
              <a:rPr lang="en-US" sz="4400" b="1" baseline="30000" dirty="0"/>
              <a:t>5 </a:t>
            </a:r>
            <a:r>
              <a:rPr lang="en-US" sz="4400" dirty="0"/>
              <a:t>And the Egyptians shall know that I am the </a:t>
            </a:r>
            <a:r>
              <a:rPr lang="en-US" sz="4400" cap="small" dirty="0"/>
              <a:t>Lord</a:t>
            </a:r>
            <a:r>
              <a:rPr lang="en-US" sz="4400" dirty="0"/>
              <a:t>, when I stretch forth mine hand upon Egypt, and bring out the children of Israel from among them.</a:t>
            </a:r>
            <a:endParaRPr lang="en-US" sz="300" dirty="0"/>
          </a:p>
        </p:txBody>
      </p:sp>
      <p:sp>
        <p:nvSpPr>
          <p:cNvPr id="5" name="TextBox 4">
            <a:extLst>
              <a:ext uri="{FF2B5EF4-FFF2-40B4-BE49-F238E27FC236}">
                <a16:creationId xmlns:a16="http://schemas.microsoft.com/office/drawing/2014/main" id="{60B2231D-E7FA-4C74-A7F8-C605F82050BF}"/>
              </a:ext>
            </a:extLst>
          </p:cNvPr>
          <p:cNvSpPr txBox="1"/>
          <p:nvPr/>
        </p:nvSpPr>
        <p:spPr>
          <a:xfrm>
            <a:off x="6984998" y="226771"/>
            <a:ext cx="3937000" cy="830997"/>
          </a:xfrm>
          <a:prstGeom prst="rect">
            <a:avLst/>
          </a:prstGeom>
          <a:noFill/>
        </p:spPr>
        <p:txBody>
          <a:bodyPr wrap="square" rtlCol="0">
            <a:spAutoFit/>
          </a:bodyPr>
          <a:lstStyle/>
          <a:p>
            <a:r>
              <a:rPr lang="en-US" sz="4800" dirty="0"/>
              <a:t>Exodus 7:4-5</a:t>
            </a:r>
          </a:p>
        </p:txBody>
      </p:sp>
      <p:pic>
        <p:nvPicPr>
          <p:cNvPr id="3" name="Picture 2" descr="The Death of Pharaoh's Firstborn: A One Plague Exodus - TheTorah.com">
            <a:extLst>
              <a:ext uri="{FF2B5EF4-FFF2-40B4-BE49-F238E27FC236}">
                <a16:creationId xmlns:a16="http://schemas.microsoft.com/office/drawing/2014/main" id="{0B41236C-3161-52DC-ADF8-EC938915E5FF}"/>
              </a:ext>
            </a:extLst>
          </p:cNvPr>
          <p:cNvPicPr>
            <a:picLocks noChangeAspect="1"/>
          </p:cNvPicPr>
          <p:nvPr/>
        </p:nvPicPr>
        <p:blipFill>
          <a:blip r:embed="rId2"/>
          <a:srcRect l="12462" r="19466"/>
          <a:stretch>
            <a:fillRect/>
          </a:stretch>
        </p:blipFill>
        <p:spPr>
          <a:xfrm>
            <a:off x="-18050" y="0"/>
            <a:ext cx="6344710" cy="6858000"/>
          </a:xfrm>
          <a:prstGeom prst="rect">
            <a:avLst/>
          </a:prstGeom>
        </p:spPr>
      </p:pic>
    </p:spTree>
    <p:extLst>
      <p:ext uri="{BB962C8B-B14F-4D97-AF65-F5344CB8AC3E}">
        <p14:creationId xmlns:p14="http://schemas.microsoft.com/office/powerpoint/2010/main" val="1402161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6044B9-22E9-2460-CC9E-BF7DEE2A6992}"/>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FE18C5FB-18C6-DCCA-C4F2-B8A6F987A25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4F0A7461-55FE-0F9C-8DDB-3E3AF307BD86}"/>
              </a:ext>
            </a:extLst>
          </p:cNvPr>
          <p:cNvSpPr>
            <a:spLocks noGrp="1"/>
          </p:cNvSpPr>
          <p:nvPr>
            <p:ph type="title"/>
          </p:nvPr>
        </p:nvSpPr>
        <p:spPr>
          <a:xfrm>
            <a:off x="494270" y="0"/>
            <a:ext cx="6746789" cy="6858000"/>
          </a:xfrm>
        </p:spPr>
        <p:txBody>
          <a:bodyPr>
            <a:noAutofit/>
          </a:bodyPr>
          <a:lstStyle/>
          <a:p>
            <a:r>
              <a:rPr lang="en-US" sz="6600" dirty="0"/>
              <a:t>6. What first tended to harden Pharaoh's heart?</a:t>
            </a:r>
            <a:endParaRPr lang="en-US" sz="11500" dirty="0"/>
          </a:p>
        </p:txBody>
      </p:sp>
      <p:sp>
        <p:nvSpPr>
          <p:cNvPr id="4" name="Subtitle 3">
            <a:extLst>
              <a:ext uri="{FF2B5EF4-FFF2-40B4-BE49-F238E27FC236}">
                <a16:creationId xmlns:a16="http://schemas.microsoft.com/office/drawing/2014/main" id="{C420A96E-C5AC-0603-BFA9-ECDA939FC3E4}"/>
              </a:ext>
            </a:extLst>
          </p:cNvPr>
          <p:cNvSpPr>
            <a:spLocks noGrp="1"/>
          </p:cNvSpPr>
          <p:nvPr>
            <p:ph type="subTitle" idx="1"/>
          </p:nvPr>
        </p:nvSpPr>
        <p:spPr>
          <a:xfrm>
            <a:off x="494270" y="6128950"/>
            <a:ext cx="6326660" cy="729049"/>
          </a:xfrm>
        </p:spPr>
        <p:txBody>
          <a:bodyPr>
            <a:noAutofit/>
          </a:bodyPr>
          <a:lstStyle/>
          <a:p>
            <a:r>
              <a:rPr lang="en-US" sz="5400" i="1" dirty="0"/>
              <a:t>Exodus 7:10-13.</a:t>
            </a:r>
            <a:endParaRPr lang="en-US" sz="5400" dirty="0"/>
          </a:p>
        </p:txBody>
      </p:sp>
      <p:pic>
        <p:nvPicPr>
          <p:cNvPr id="5" name="Picture 4" descr="Thutmose III The Napoleon of Ancient Egypt">
            <a:extLst>
              <a:ext uri="{FF2B5EF4-FFF2-40B4-BE49-F238E27FC236}">
                <a16:creationId xmlns:a16="http://schemas.microsoft.com/office/drawing/2014/main" id="{12D9288A-279B-94AB-D778-3712B31D45AD}"/>
              </a:ext>
            </a:extLst>
          </p:cNvPr>
          <p:cNvPicPr>
            <a:picLocks noChangeAspect="1"/>
          </p:cNvPicPr>
          <p:nvPr/>
        </p:nvPicPr>
        <p:blipFill>
          <a:blip r:embed="rId4"/>
          <a:srcRect b="23839"/>
          <a:stretch>
            <a:fillRect/>
          </a:stretch>
        </p:blipFill>
        <p:spPr>
          <a:xfrm>
            <a:off x="6271108" y="-1"/>
            <a:ext cx="5927682" cy="6858000"/>
          </a:xfrm>
          <a:prstGeom prst="rect">
            <a:avLst/>
          </a:prstGeom>
        </p:spPr>
      </p:pic>
    </p:spTree>
    <p:extLst>
      <p:ext uri="{BB962C8B-B14F-4D97-AF65-F5344CB8AC3E}">
        <p14:creationId xmlns:p14="http://schemas.microsoft.com/office/powerpoint/2010/main" val="4251875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71656-F5DA-6498-38C1-4EFB6C8FF7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2E1AF5-07EF-083E-C721-8D19CE23319B}"/>
              </a:ext>
            </a:extLst>
          </p:cNvPr>
          <p:cNvSpPr>
            <a:spLocks noGrp="1"/>
          </p:cNvSpPr>
          <p:nvPr>
            <p:ph type="title"/>
          </p:nvPr>
        </p:nvSpPr>
        <p:spPr>
          <a:xfrm>
            <a:off x="6722076" y="1320938"/>
            <a:ext cx="5183722" cy="5088693"/>
          </a:xfrm>
        </p:spPr>
        <p:txBody>
          <a:bodyPr>
            <a:noAutofit/>
          </a:bodyPr>
          <a:lstStyle/>
          <a:p>
            <a:pPr algn="l"/>
            <a:r>
              <a:rPr lang="en-US" sz="4000" b="1" baseline="30000" dirty="0"/>
              <a:t>10 </a:t>
            </a:r>
            <a:r>
              <a:rPr lang="en-US" sz="4000" dirty="0"/>
              <a:t>And Moses and Aaron went in unto Pharaoh, and they did so as the </a:t>
            </a:r>
            <a:r>
              <a:rPr lang="en-US" sz="4000" cap="small" dirty="0"/>
              <a:t>Lord</a:t>
            </a:r>
            <a:r>
              <a:rPr lang="en-US" sz="4000" dirty="0"/>
              <a:t> had commanded: and Aaron cast down his rod before Pharaoh, and before his servants, and it became a serpent.</a:t>
            </a:r>
            <a:endParaRPr lang="en-US" sz="200" dirty="0"/>
          </a:p>
        </p:txBody>
      </p:sp>
      <p:sp>
        <p:nvSpPr>
          <p:cNvPr id="5" name="TextBox 4">
            <a:extLst>
              <a:ext uri="{FF2B5EF4-FFF2-40B4-BE49-F238E27FC236}">
                <a16:creationId xmlns:a16="http://schemas.microsoft.com/office/drawing/2014/main" id="{920C56B3-6BDA-D883-4FAE-F790CB90B593}"/>
              </a:ext>
            </a:extLst>
          </p:cNvPr>
          <p:cNvSpPr txBox="1"/>
          <p:nvPr/>
        </p:nvSpPr>
        <p:spPr>
          <a:xfrm>
            <a:off x="6722075" y="226771"/>
            <a:ext cx="5183721" cy="830997"/>
          </a:xfrm>
          <a:prstGeom prst="rect">
            <a:avLst/>
          </a:prstGeom>
          <a:noFill/>
        </p:spPr>
        <p:txBody>
          <a:bodyPr wrap="square" rtlCol="0">
            <a:spAutoFit/>
          </a:bodyPr>
          <a:lstStyle/>
          <a:p>
            <a:r>
              <a:rPr lang="en-US" sz="4800" dirty="0"/>
              <a:t>Exodus 7:10-13</a:t>
            </a:r>
          </a:p>
        </p:txBody>
      </p:sp>
      <p:pic>
        <p:nvPicPr>
          <p:cNvPr id="6" name="Picture 5" descr="Use the Word of God​—It Is Alive! | Simplified">
            <a:extLst>
              <a:ext uri="{FF2B5EF4-FFF2-40B4-BE49-F238E27FC236}">
                <a16:creationId xmlns:a16="http://schemas.microsoft.com/office/drawing/2014/main" id="{06B31D0C-F2BE-9116-F88A-35136CB6A465}"/>
              </a:ext>
            </a:extLst>
          </p:cNvPr>
          <p:cNvPicPr>
            <a:picLocks noChangeAspect="1"/>
          </p:cNvPicPr>
          <p:nvPr/>
        </p:nvPicPr>
        <p:blipFill>
          <a:blip r:embed="rId2"/>
          <a:srcRect l="50000" t="564" r="1943" b="-564"/>
          <a:stretch>
            <a:fillRect/>
          </a:stretch>
        </p:blipFill>
        <p:spPr>
          <a:xfrm>
            <a:off x="0" y="-28512"/>
            <a:ext cx="6722076" cy="6993926"/>
          </a:xfrm>
          <a:prstGeom prst="rect">
            <a:avLst/>
          </a:prstGeom>
        </p:spPr>
      </p:pic>
    </p:spTree>
    <p:extLst>
      <p:ext uri="{BB962C8B-B14F-4D97-AF65-F5344CB8AC3E}">
        <p14:creationId xmlns:p14="http://schemas.microsoft.com/office/powerpoint/2010/main" val="7360781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4A2C9-C7D8-7201-FCFB-C2DE7C4A05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9B46FF-D31D-E2D8-7128-DADFEF4F5330}"/>
              </a:ext>
            </a:extLst>
          </p:cNvPr>
          <p:cNvSpPr>
            <a:spLocks noGrp="1"/>
          </p:cNvSpPr>
          <p:nvPr>
            <p:ph type="title"/>
          </p:nvPr>
        </p:nvSpPr>
        <p:spPr>
          <a:xfrm>
            <a:off x="6895068" y="1057768"/>
            <a:ext cx="5010728" cy="5573461"/>
          </a:xfrm>
        </p:spPr>
        <p:txBody>
          <a:bodyPr>
            <a:noAutofit/>
          </a:bodyPr>
          <a:lstStyle/>
          <a:p>
            <a:pPr algn="l"/>
            <a:r>
              <a:rPr lang="en-US" sz="4500" b="1" baseline="30000" dirty="0"/>
              <a:t>11 </a:t>
            </a:r>
            <a:r>
              <a:rPr lang="en-US" sz="4500" dirty="0"/>
              <a:t>Then Pharaoh also called the wise men and the sorcerers: now the magicians of Egypt, they also did in like manner with their enchantments.</a:t>
            </a:r>
          </a:p>
        </p:txBody>
      </p:sp>
      <p:sp>
        <p:nvSpPr>
          <p:cNvPr id="5" name="TextBox 4">
            <a:extLst>
              <a:ext uri="{FF2B5EF4-FFF2-40B4-BE49-F238E27FC236}">
                <a16:creationId xmlns:a16="http://schemas.microsoft.com/office/drawing/2014/main" id="{89056C5E-AF28-09E8-C25C-B9BD9742CC23}"/>
              </a:ext>
            </a:extLst>
          </p:cNvPr>
          <p:cNvSpPr txBox="1"/>
          <p:nvPr/>
        </p:nvSpPr>
        <p:spPr>
          <a:xfrm>
            <a:off x="6895068" y="226771"/>
            <a:ext cx="5010728" cy="830997"/>
          </a:xfrm>
          <a:prstGeom prst="rect">
            <a:avLst/>
          </a:prstGeom>
          <a:noFill/>
        </p:spPr>
        <p:txBody>
          <a:bodyPr wrap="square" rtlCol="0">
            <a:spAutoFit/>
          </a:bodyPr>
          <a:lstStyle/>
          <a:p>
            <a:r>
              <a:rPr lang="en-US" sz="4800" dirty="0"/>
              <a:t>Exodus 7:10-13</a:t>
            </a:r>
          </a:p>
        </p:txBody>
      </p:sp>
      <p:pic>
        <p:nvPicPr>
          <p:cNvPr id="4" name="Picture 3" descr="Philo: The Allegorical Meaning of the Serpents of Moses and Pharaoh's  Magicians | Christian Platonism">
            <a:extLst>
              <a:ext uri="{FF2B5EF4-FFF2-40B4-BE49-F238E27FC236}">
                <a16:creationId xmlns:a16="http://schemas.microsoft.com/office/drawing/2014/main" id="{0CF4F20F-624C-AB90-D654-753BDC2B9B72}"/>
              </a:ext>
            </a:extLst>
          </p:cNvPr>
          <p:cNvPicPr>
            <a:picLocks noChangeAspect="1"/>
          </p:cNvPicPr>
          <p:nvPr/>
        </p:nvPicPr>
        <p:blipFill>
          <a:blip r:embed="rId2"/>
          <a:srcRect l="9148" r="22036"/>
          <a:stretch>
            <a:fillRect/>
          </a:stretch>
        </p:blipFill>
        <p:spPr>
          <a:xfrm>
            <a:off x="-1" y="0"/>
            <a:ext cx="6549081" cy="6858000"/>
          </a:xfrm>
          <a:prstGeom prst="rect">
            <a:avLst/>
          </a:prstGeom>
        </p:spPr>
      </p:pic>
    </p:spTree>
    <p:extLst>
      <p:ext uri="{BB962C8B-B14F-4D97-AF65-F5344CB8AC3E}">
        <p14:creationId xmlns:p14="http://schemas.microsoft.com/office/powerpoint/2010/main" val="41329199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686AF-F394-6BDF-B748-E0624FEA61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9CADB9-159D-9C80-7704-3B326EA85790}"/>
              </a:ext>
            </a:extLst>
          </p:cNvPr>
          <p:cNvSpPr>
            <a:spLocks noGrp="1"/>
          </p:cNvSpPr>
          <p:nvPr>
            <p:ph type="title"/>
          </p:nvPr>
        </p:nvSpPr>
        <p:spPr>
          <a:xfrm>
            <a:off x="6895068" y="1057768"/>
            <a:ext cx="5010728" cy="5573461"/>
          </a:xfrm>
        </p:spPr>
        <p:txBody>
          <a:bodyPr>
            <a:noAutofit/>
          </a:bodyPr>
          <a:lstStyle/>
          <a:p>
            <a:pPr algn="l"/>
            <a:r>
              <a:rPr lang="en-US" sz="4800" b="1" baseline="30000" dirty="0"/>
              <a:t>12 </a:t>
            </a:r>
            <a:r>
              <a:rPr lang="en-US" sz="4800" dirty="0"/>
              <a:t>For they cast down every man his rod, and they became serpents: but Aaron's rod swallowed up their rods.</a:t>
            </a:r>
            <a:endParaRPr lang="en-US" sz="3200" dirty="0"/>
          </a:p>
        </p:txBody>
      </p:sp>
      <p:sp>
        <p:nvSpPr>
          <p:cNvPr id="5" name="TextBox 4">
            <a:extLst>
              <a:ext uri="{FF2B5EF4-FFF2-40B4-BE49-F238E27FC236}">
                <a16:creationId xmlns:a16="http://schemas.microsoft.com/office/drawing/2014/main" id="{4976352B-B2CA-6025-5363-6407EBCCBE41}"/>
              </a:ext>
            </a:extLst>
          </p:cNvPr>
          <p:cNvSpPr txBox="1"/>
          <p:nvPr/>
        </p:nvSpPr>
        <p:spPr>
          <a:xfrm>
            <a:off x="6895068" y="226771"/>
            <a:ext cx="5010728" cy="830997"/>
          </a:xfrm>
          <a:prstGeom prst="rect">
            <a:avLst/>
          </a:prstGeom>
          <a:noFill/>
        </p:spPr>
        <p:txBody>
          <a:bodyPr wrap="square" rtlCol="0">
            <a:spAutoFit/>
          </a:bodyPr>
          <a:lstStyle/>
          <a:p>
            <a:r>
              <a:rPr lang="en-US" sz="4800" dirty="0"/>
              <a:t>Exodus 7:10-13</a:t>
            </a:r>
          </a:p>
        </p:txBody>
      </p:sp>
      <p:pic>
        <p:nvPicPr>
          <p:cNvPr id="3" name="Picture 2" descr="What is the significance of Aaron's rod becoming a serpent in Exodus 7:8-13?">
            <a:extLst>
              <a:ext uri="{FF2B5EF4-FFF2-40B4-BE49-F238E27FC236}">
                <a16:creationId xmlns:a16="http://schemas.microsoft.com/office/drawing/2014/main" id="{633942E2-9E2F-E8C3-61BF-9F988BBDE44A}"/>
              </a:ext>
            </a:extLst>
          </p:cNvPr>
          <p:cNvPicPr>
            <a:picLocks noChangeAspect="1"/>
          </p:cNvPicPr>
          <p:nvPr/>
        </p:nvPicPr>
        <p:blipFill>
          <a:blip r:embed="rId2"/>
          <a:srcRect l="5440" r="19170"/>
          <a:stretch>
            <a:fillRect/>
          </a:stretch>
        </p:blipFill>
        <p:spPr>
          <a:xfrm>
            <a:off x="0" y="0"/>
            <a:ext cx="6623222" cy="6858000"/>
          </a:xfrm>
          <a:prstGeom prst="rect">
            <a:avLst/>
          </a:prstGeom>
        </p:spPr>
      </p:pic>
    </p:spTree>
    <p:extLst>
      <p:ext uri="{BB962C8B-B14F-4D97-AF65-F5344CB8AC3E}">
        <p14:creationId xmlns:p14="http://schemas.microsoft.com/office/powerpoint/2010/main" val="15379554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6972C-DFA6-A831-3CCF-5A249DEC94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D6C8C5-1C22-10C5-0F50-7FD1FC9BF824}"/>
              </a:ext>
            </a:extLst>
          </p:cNvPr>
          <p:cNvSpPr>
            <a:spLocks noGrp="1"/>
          </p:cNvSpPr>
          <p:nvPr>
            <p:ph type="title"/>
          </p:nvPr>
        </p:nvSpPr>
        <p:spPr>
          <a:xfrm>
            <a:off x="6895068" y="1057768"/>
            <a:ext cx="5010728" cy="5573461"/>
          </a:xfrm>
        </p:spPr>
        <p:txBody>
          <a:bodyPr>
            <a:noAutofit/>
          </a:bodyPr>
          <a:lstStyle/>
          <a:p>
            <a:pPr algn="l"/>
            <a:r>
              <a:rPr lang="en-US" sz="4800" b="1" baseline="30000" dirty="0"/>
              <a:t>13 </a:t>
            </a:r>
            <a:r>
              <a:rPr lang="en-US" sz="4800" dirty="0"/>
              <a:t>And he hardened Pharaoh's heart, that he hearkened not unto them; as the </a:t>
            </a:r>
            <a:r>
              <a:rPr lang="en-US" sz="4800" cap="small" dirty="0"/>
              <a:t>Lord</a:t>
            </a:r>
            <a:r>
              <a:rPr lang="en-US" sz="4800" dirty="0"/>
              <a:t> had said.</a:t>
            </a:r>
            <a:endParaRPr lang="en-US" sz="1800" dirty="0"/>
          </a:p>
        </p:txBody>
      </p:sp>
      <p:sp>
        <p:nvSpPr>
          <p:cNvPr id="5" name="TextBox 4">
            <a:extLst>
              <a:ext uri="{FF2B5EF4-FFF2-40B4-BE49-F238E27FC236}">
                <a16:creationId xmlns:a16="http://schemas.microsoft.com/office/drawing/2014/main" id="{C2096D6B-5A94-E69A-8517-CB55A00A2DAD}"/>
              </a:ext>
            </a:extLst>
          </p:cNvPr>
          <p:cNvSpPr txBox="1"/>
          <p:nvPr/>
        </p:nvSpPr>
        <p:spPr>
          <a:xfrm>
            <a:off x="6895068" y="226771"/>
            <a:ext cx="5010728" cy="830997"/>
          </a:xfrm>
          <a:prstGeom prst="rect">
            <a:avLst/>
          </a:prstGeom>
          <a:noFill/>
        </p:spPr>
        <p:txBody>
          <a:bodyPr wrap="square" rtlCol="0">
            <a:spAutoFit/>
          </a:bodyPr>
          <a:lstStyle/>
          <a:p>
            <a:r>
              <a:rPr lang="en-US" sz="4800" dirty="0"/>
              <a:t>Exodus 7:10-13</a:t>
            </a:r>
          </a:p>
        </p:txBody>
      </p:sp>
      <p:pic>
        <p:nvPicPr>
          <p:cNvPr id="4" name="Picture 3" descr="What Does the Bible Teach Us about Moses and the Snake? | Christianity.com">
            <a:extLst>
              <a:ext uri="{FF2B5EF4-FFF2-40B4-BE49-F238E27FC236}">
                <a16:creationId xmlns:a16="http://schemas.microsoft.com/office/drawing/2014/main" id="{8937A6CE-CCA5-48B2-D0AE-ABACD7B6401E}"/>
              </a:ext>
            </a:extLst>
          </p:cNvPr>
          <p:cNvPicPr>
            <a:picLocks noChangeAspect="1"/>
          </p:cNvPicPr>
          <p:nvPr/>
        </p:nvPicPr>
        <p:blipFill>
          <a:blip r:embed="rId2"/>
          <a:srcRect l="43734" r="6266"/>
          <a:stretch>
            <a:fillRect/>
          </a:stretch>
        </p:blipFill>
        <p:spPr>
          <a:xfrm>
            <a:off x="-1" y="0"/>
            <a:ext cx="6567641" cy="6858000"/>
          </a:xfrm>
          <a:prstGeom prst="rect">
            <a:avLst/>
          </a:prstGeom>
        </p:spPr>
      </p:pic>
    </p:spTree>
    <p:extLst>
      <p:ext uri="{BB962C8B-B14F-4D97-AF65-F5344CB8AC3E}">
        <p14:creationId xmlns:p14="http://schemas.microsoft.com/office/powerpoint/2010/main" val="2445623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76B5-0BDF-9B5F-C3F9-230BC995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70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0E34C-7278-F378-1D45-7AD79FDE1FB5}"/>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48E07B87-EEA7-9005-B758-B5C2C76B96F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05E2265D-2944-C056-AD31-E7B383D24F54}"/>
              </a:ext>
            </a:extLst>
          </p:cNvPr>
          <p:cNvSpPr>
            <a:spLocks noGrp="1"/>
          </p:cNvSpPr>
          <p:nvPr>
            <p:ph type="title"/>
          </p:nvPr>
        </p:nvSpPr>
        <p:spPr>
          <a:xfrm>
            <a:off x="494270" y="0"/>
            <a:ext cx="6746789" cy="6858000"/>
          </a:xfrm>
        </p:spPr>
        <p:txBody>
          <a:bodyPr>
            <a:noAutofit/>
          </a:bodyPr>
          <a:lstStyle/>
          <a:p>
            <a:r>
              <a:rPr lang="en-US" sz="6000" dirty="0"/>
              <a:t>7. What again confirmed him in his stubbornness? </a:t>
            </a:r>
            <a:endParaRPr lang="en-US" sz="16600" dirty="0"/>
          </a:p>
        </p:txBody>
      </p:sp>
      <p:sp>
        <p:nvSpPr>
          <p:cNvPr id="4" name="Subtitle 3">
            <a:extLst>
              <a:ext uri="{FF2B5EF4-FFF2-40B4-BE49-F238E27FC236}">
                <a16:creationId xmlns:a16="http://schemas.microsoft.com/office/drawing/2014/main" id="{2AD2B3E6-0AA4-A5ED-911F-E613B2DBE1F1}"/>
              </a:ext>
            </a:extLst>
          </p:cNvPr>
          <p:cNvSpPr>
            <a:spLocks noGrp="1"/>
          </p:cNvSpPr>
          <p:nvPr>
            <p:ph type="subTitle" idx="1"/>
          </p:nvPr>
        </p:nvSpPr>
        <p:spPr>
          <a:xfrm>
            <a:off x="494270" y="6128950"/>
            <a:ext cx="6326660" cy="729049"/>
          </a:xfrm>
        </p:spPr>
        <p:txBody>
          <a:bodyPr>
            <a:noAutofit/>
          </a:bodyPr>
          <a:lstStyle/>
          <a:p>
            <a:r>
              <a:rPr lang="en-US" sz="5400" i="1" dirty="0"/>
              <a:t>Exodus 7:20-22.</a:t>
            </a:r>
            <a:endParaRPr lang="en-US" sz="5400" dirty="0"/>
          </a:p>
        </p:txBody>
      </p:sp>
      <p:pic>
        <p:nvPicPr>
          <p:cNvPr id="2" name="Picture 1" descr="Thutmose III - Wikipedia">
            <a:extLst>
              <a:ext uri="{FF2B5EF4-FFF2-40B4-BE49-F238E27FC236}">
                <a16:creationId xmlns:a16="http://schemas.microsoft.com/office/drawing/2014/main" id="{E1086D63-E4A0-9956-408F-DCBBA83C39CB}"/>
              </a:ext>
            </a:extLst>
          </p:cNvPr>
          <p:cNvPicPr>
            <a:picLocks noChangeAspect="1"/>
          </p:cNvPicPr>
          <p:nvPr/>
        </p:nvPicPr>
        <p:blipFill>
          <a:blip r:embed="rId4"/>
          <a:srcRect l="16353" r="10559"/>
          <a:stretch>
            <a:fillRect/>
          </a:stretch>
        </p:blipFill>
        <p:spPr>
          <a:xfrm>
            <a:off x="6515100" y="0"/>
            <a:ext cx="5670111" cy="6857999"/>
          </a:xfrm>
          <a:prstGeom prst="rect">
            <a:avLst/>
          </a:prstGeom>
        </p:spPr>
      </p:pic>
    </p:spTree>
    <p:extLst>
      <p:ext uri="{BB962C8B-B14F-4D97-AF65-F5344CB8AC3E}">
        <p14:creationId xmlns:p14="http://schemas.microsoft.com/office/powerpoint/2010/main" val="1125684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C35E9-58EF-0F66-CD18-8555A387D2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AD45B9-A2A8-C294-AD36-33E20FC669C4}"/>
              </a:ext>
            </a:extLst>
          </p:cNvPr>
          <p:cNvSpPr>
            <a:spLocks noGrp="1"/>
          </p:cNvSpPr>
          <p:nvPr>
            <p:ph type="title"/>
          </p:nvPr>
        </p:nvSpPr>
        <p:spPr>
          <a:xfrm>
            <a:off x="6724650" y="1057768"/>
            <a:ext cx="5181146" cy="5573461"/>
          </a:xfrm>
        </p:spPr>
        <p:txBody>
          <a:bodyPr>
            <a:noAutofit/>
          </a:bodyPr>
          <a:lstStyle/>
          <a:p>
            <a:pPr algn="l"/>
            <a:r>
              <a:rPr lang="en-US" sz="3600" b="1" baseline="30000" dirty="0"/>
              <a:t>20 </a:t>
            </a:r>
            <a:r>
              <a:rPr lang="en-US" sz="3600" dirty="0"/>
              <a:t>And Moses and Aaron did so, as the </a:t>
            </a:r>
            <a:r>
              <a:rPr lang="en-US" sz="3600" cap="small" dirty="0"/>
              <a:t>Lord</a:t>
            </a:r>
            <a:r>
              <a:rPr lang="en-US" sz="3600" dirty="0"/>
              <a:t> commanded; and he lifted up the rod, and smote the waters that were in the river, in the sight of Pharaoh, and in the sight of his servants; and all the waters that were in the river were turned to blood.</a:t>
            </a:r>
            <a:endParaRPr lang="en-US" sz="900" dirty="0"/>
          </a:p>
        </p:txBody>
      </p:sp>
      <p:sp>
        <p:nvSpPr>
          <p:cNvPr id="5" name="TextBox 4">
            <a:extLst>
              <a:ext uri="{FF2B5EF4-FFF2-40B4-BE49-F238E27FC236}">
                <a16:creationId xmlns:a16="http://schemas.microsoft.com/office/drawing/2014/main" id="{AB22FC61-AE0D-5659-6D6B-826EBA672287}"/>
              </a:ext>
            </a:extLst>
          </p:cNvPr>
          <p:cNvSpPr txBox="1"/>
          <p:nvPr/>
        </p:nvSpPr>
        <p:spPr>
          <a:xfrm>
            <a:off x="6724650" y="226771"/>
            <a:ext cx="5181146" cy="830997"/>
          </a:xfrm>
          <a:prstGeom prst="rect">
            <a:avLst/>
          </a:prstGeom>
          <a:noFill/>
        </p:spPr>
        <p:txBody>
          <a:bodyPr wrap="square" rtlCol="0">
            <a:spAutoFit/>
          </a:bodyPr>
          <a:lstStyle/>
          <a:p>
            <a:r>
              <a:rPr lang="en-US" sz="4800" dirty="0"/>
              <a:t>Exodus 7:20-22</a:t>
            </a:r>
          </a:p>
        </p:txBody>
      </p:sp>
      <p:pic>
        <p:nvPicPr>
          <p:cNvPr id="3" name="Picture 2" descr="The 10 Plagues | Bible Story">
            <a:extLst>
              <a:ext uri="{FF2B5EF4-FFF2-40B4-BE49-F238E27FC236}">
                <a16:creationId xmlns:a16="http://schemas.microsoft.com/office/drawing/2014/main" id="{554910EE-6AB0-3FBE-96F2-014214DF929B}"/>
              </a:ext>
            </a:extLst>
          </p:cNvPr>
          <p:cNvPicPr>
            <a:picLocks noChangeAspect="1"/>
          </p:cNvPicPr>
          <p:nvPr/>
        </p:nvPicPr>
        <p:blipFill>
          <a:blip r:embed="rId2"/>
          <a:srcRect l="30972" r="21250"/>
          <a:stretch>
            <a:fillRect/>
          </a:stretch>
        </p:blipFill>
        <p:spPr>
          <a:xfrm>
            <a:off x="0" y="0"/>
            <a:ext cx="6553200" cy="6858000"/>
          </a:xfrm>
          <a:prstGeom prst="rect">
            <a:avLst/>
          </a:prstGeom>
        </p:spPr>
      </p:pic>
    </p:spTree>
    <p:extLst>
      <p:ext uri="{BB962C8B-B14F-4D97-AF65-F5344CB8AC3E}">
        <p14:creationId xmlns:p14="http://schemas.microsoft.com/office/powerpoint/2010/main" val="2551451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D49FD-9795-2470-7B41-B4D8AD8B11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FDC86A-57E0-0F1F-3414-573232511F43}"/>
              </a:ext>
            </a:extLst>
          </p:cNvPr>
          <p:cNvSpPr>
            <a:spLocks noGrp="1"/>
          </p:cNvSpPr>
          <p:nvPr>
            <p:ph type="title"/>
          </p:nvPr>
        </p:nvSpPr>
        <p:spPr>
          <a:xfrm>
            <a:off x="7219950" y="1057768"/>
            <a:ext cx="4685846" cy="5573461"/>
          </a:xfrm>
        </p:spPr>
        <p:txBody>
          <a:bodyPr>
            <a:noAutofit/>
          </a:bodyPr>
          <a:lstStyle/>
          <a:p>
            <a:pPr algn="l"/>
            <a:r>
              <a:rPr lang="en-US" sz="4000" b="1" baseline="30000" dirty="0"/>
              <a:t>21 </a:t>
            </a:r>
            <a:r>
              <a:rPr lang="en-US" sz="4000" dirty="0"/>
              <a:t>And the fish that was in the river died; and the river stank, and the Egyptians could not drink of the water of the river; and there was blood throughout all the land of Egypt.</a:t>
            </a:r>
            <a:endParaRPr lang="en-US" sz="300" dirty="0"/>
          </a:p>
        </p:txBody>
      </p:sp>
      <p:sp>
        <p:nvSpPr>
          <p:cNvPr id="5" name="TextBox 4">
            <a:extLst>
              <a:ext uri="{FF2B5EF4-FFF2-40B4-BE49-F238E27FC236}">
                <a16:creationId xmlns:a16="http://schemas.microsoft.com/office/drawing/2014/main" id="{134239AD-B175-8AD5-56B0-6E08FF808AE6}"/>
              </a:ext>
            </a:extLst>
          </p:cNvPr>
          <p:cNvSpPr txBox="1"/>
          <p:nvPr/>
        </p:nvSpPr>
        <p:spPr>
          <a:xfrm>
            <a:off x="7219950" y="226771"/>
            <a:ext cx="4685846" cy="830997"/>
          </a:xfrm>
          <a:prstGeom prst="rect">
            <a:avLst/>
          </a:prstGeom>
          <a:noFill/>
        </p:spPr>
        <p:txBody>
          <a:bodyPr wrap="square" rtlCol="0">
            <a:spAutoFit/>
          </a:bodyPr>
          <a:lstStyle/>
          <a:p>
            <a:r>
              <a:rPr lang="en-US" sz="4800" dirty="0"/>
              <a:t>Exodus 7:20-22</a:t>
            </a:r>
          </a:p>
        </p:txBody>
      </p:sp>
      <p:pic>
        <p:nvPicPr>
          <p:cNvPr id="4" name="Picture 3" descr="Satellite image of red River Nile evokes biblical legend | The Times of  Israel">
            <a:extLst>
              <a:ext uri="{FF2B5EF4-FFF2-40B4-BE49-F238E27FC236}">
                <a16:creationId xmlns:a16="http://schemas.microsoft.com/office/drawing/2014/main" id="{A6ACE903-3324-B7F2-16D8-FD036B2D7C71}"/>
              </a:ext>
            </a:extLst>
          </p:cNvPr>
          <p:cNvPicPr>
            <a:picLocks noChangeAspect="1"/>
          </p:cNvPicPr>
          <p:nvPr/>
        </p:nvPicPr>
        <p:blipFill>
          <a:blip r:embed="rId2"/>
          <a:srcRect r="12624" b="39779"/>
          <a:stretch>
            <a:fillRect/>
          </a:stretch>
        </p:blipFill>
        <p:spPr>
          <a:xfrm>
            <a:off x="0" y="0"/>
            <a:ext cx="6724650" cy="6858000"/>
          </a:xfrm>
          <a:prstGeom prst="rect">
            <a:avLst/>
          </a:prstGeom>
        </p:spPr>
      </p:pic>
    </p:spTree>
    <p:extLst>
      <p:ext uri="{BB962C8B-B14F-4D97-AF65-F5344CB8AC3E}">
        <p14:creationId xmlns:p14="http://schemas.microsoft.com/office/powerpoint/2010/main" val="3650092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6AA2B-B83D-77FB-AAD7-08469E85F4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65FDF-94D4-A805-04DE-C6216B4F93FB}"/>
              </a:ext>
            </a:extLst>
          </p:cNvPr>
          <p:cNvSpPr>
            <a:spLocks noGrp="1"/>
          </p:cNvSpPr>
          <p:nvPr>
            <p:ph type="title"/>
          </p:nvPr>
        </p:nvSpPr>
        <p:spPr>
          <a:xfrm>
            <a:off x="7219950" y="1057768"/>
            <a:ext cx="4685846" cy="5573461"/>
          </a:xfrm>
        </p:spPr>
        <p:txBody>
          <a:bodyPr>
            <a:noAutofit/>
          </a:bodyPr>
          <a:lstStyle/>
          <a:p>
            <a:pPr algn="l"/>
            <a:r>
              <a:rPr lang="en-US" sz="4000" b="1" baseline="30000" dirty="0"/>
              <a:t>22 </a:t>
            </a:r>
            <a:r>
              <a:rPr lang="en-US" sz="4000" dirty="0"/>
              <a:t>And the magicians of Egypt did so with their enchantments: and Pharaoh's heart was hardened, neither did he hearken unto them; as the </a:t>
            </a:r>
            <a:r>
              <a:rPr lang="en-US" sz="4000" cap="small" dirty="0"/>
              <a:t>Lord</a:t>
            </a:r>
            <a:r>
              <a:rPr lang="en-US" sz="4000" dirty="0"/>
              <a:t> had said.</a:t>
            </a:r>
            <a:endParaRPr lang="en-US" sz="100" dirty="0"/>
          </a:p>
        </p:txBody>
      </p:sp>
      <p:sp>
        <p:nvSpPr>
          <p:cNvPr id="5" name="TextBox 4">
            <a:extLst>
              <a:ext uri="{FF2B5EF4-FFF2-40B4-BE49-F238E27FC236}">
                <a16:creationId xmlns:a16="http://schemas.microsoft.com/office/drawing/2014/main" id="{0F5849B0-EF39-18E9-A307-8A34D91AF087}"/>
              </a:ext>
            </a:extLst>
          </p:cNvPr>
          <p:cNvSpPr txBox="1"/>
          <p:nvPr/>
        </p:nvSpPr>
        <p:spPr>
          <a:xfrm>
            <a:off x="7219950" y="226771"/>
            <a:ext cx="4685846" cy="830997"/>
          </a:xfrm>
          <a:prstGeom prst="rect">
            <a:avLst/>
          </a:prstGeom>
          <a:noFill/>
        </p:spPr>
        <p:txBody>
          <a:bodyPr wrap="square" rtlCol="0">
            <a:spAutoFit/>
          </a:bodyPr>
          <a:lstStyle/>
          <a:p>
            <a:r>
              <a:rPr lang="en-US" sz="4800" dirty="0"/>
              <a:t>Exodus 7:20-22</a:t>
            </a:r>
          </a:p>
        </p:txBody>
      </p:sp>
      <p:pic>
        <p:nvPicPr>
          <p:cNvPr id="3" name="Picture 2" descr="Exodus 7: The First Plague: Nile River Turned to Blood | BiblePics">
            <a:extLst>
              <a:ext uri="{FF2B5EF4-FFF2-40B4-BE49-F238E27FC236}">
                <a16:creationId xmlns:a16="http://schemas.microsoft.com/office/drawing/2014/main" id="{9B0CC6D2-18D6-B929-7B04-01E2765C1ED0}"/>
              </a:ext>
            </a:extLst>
          </p:cNvPr>
          <p:cNvPicPr>
            <a:picLocks noChangeAspect="1"/>
          </p:cNvPicPr>
          <p:nvPr/>
        </p:nvPicPr>
        <p:blipFill>
          <a:blip r:embed="rId2"/>
          <a:stretch>
            <a:fillRect/>
          </a:stretch>
        </p:blipFill>
        <p:spPr>
          <a:xfrm>
            <a:off x="0" y="0"/>
            <a:ext cx="6858000" cy="6858000"/>
          </a:xfrm>
          <a:prstGeom prst="rect">
            <a:avLst/>
          </a:prstGeom>
        </p:spPr>
      </p:pic>
    </p:spTree>
    <p:extLst>
      <p:ext uri="{BB962C8B-B14F-4D97-AF65-F5344CB8AC3E}">
        <p14:creationId xmlns:p14="http://schemas.microsoft.com/office/powerpoint/2010/main" val="185691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F826D-35A5-699C-D37E-968964F3B211}"/>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C3FB60A3-D387-376E-3C3F-E1FC34D3D9E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C15DB316-3CEA-08B8-C381-98D6E0BEFCC3}"/>
              </a:ext>
            </a:extLst>
          </p:cNvPr>
          <p:cNvSpPr>
            <a:spLocks noGrp="1"/>
          </p:cNvSpPr>
          <p:nvPr>
            <p:ph type="title"/>
          </p:nvPr>
        </p:nvSpPr>
        <p:spPr>
          <a:xfrm>
            <a:off x="1" y="0"/>
            <a:ext cx="6096000" cy="6858000"/>
          </a:xfrm>
        </p:spPr>
        <p:txBody>
          <a:bodyPr>
            <a:noAutofit/>
          </a:bodyPr>
          <a:lstStyle/>
          <a:p>
            <a:pPr lvl="0"/>
            <a:r>
              <a:rPr lang="en-US" dirty="0"/>
              <a:t>8. Through whose power did the magicians resist the truth, and strengthen the king's evil purpose?</a:t>
            </a:r>
          </a:p>
        </p:txBody>
      </p:sp>
      <p:pic>
        <p:nvPicPr>
          <p:cNvPr id="7" name="Picture 6" descr="Egyptian Magician Images and Christian Artwork - GoodSalt">
            <a:extLst>
              <a:ext uri="{FF2B5EF4-FFF2-40B4-BE49-F238E27FC236}">
                <a16:creationId xmlns:a16="http://schemas.microsoft.com/office/drawing/2014/main" id="{1BBC9F92-AFB4-7638-1664-DE25729AF0A3}"/>
              </a:ext>
            </a:extLst>
          </p:cNvPr>
          <p:cNvPicPr>
            <a:picLocks noChangeAspect="1"/>
          </p:cNvPicPr>
          <p:nvPr/>
        </p:nvPicPr>
        <p:blipFill>
          <a:blip r:embed="rId4"/>
          <a:srcRect t="3991" b="16187"/>
          <a:stretch>
            <a:fillRect/>
          </a:stretch>
        </p:blipFill>
        <p:spPr>
          <a:xfrm>
            <a:off x="6051799" y="0"/>
            <a:ext cx="6133412" cy="6858000"/>
          </a:xfrm>
          <a:prstGeom prst="rect">
            <a:avLst/>
          </a:prstGeom>
        </p:spPr>
      </p:pic>
    </p:spTree>
    <p:extLst>
      <p:ext uri="{BB962C8B-B14F-4D97-AF65-F5344CB8AC3E}">
        <p14:creationId xmlns:p14="http://schemas.microsoft.com/office/powerpoint/2010/main" val="40599104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2DC49-5442-45A0-A507-D4DB0B63D6DC}"/>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C6D84EA1-C3F9-0E6A-CD14-B9703B44737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A63AD44F-347A-164C-431F-EFF8D7134938}"/>
              </a:ext>
            </a:extLst>
          </p:cNvPr>
          <p:cNvSpPr>
            <a:spLocks noGrp="1"/>
          </p:cNvSpPr>
          <p:nvPr>
            <p:ph type="title"/>
          </p:nvPr>
        </p:nvSpPr>
        <p:spPr>
          <a:xfrm>
            <a:off x="6790" y="0"/>
            <a:ext cx="7234270" cy="6858000"/>
          </a:xfrm>
        </p:spPr>
        <p:txBody>
          <a:bodyPr>
            <a:noAutofit/>
          </a:bodyPr>
          <a:lstStyle/>
          <a:p>
            <a:r>
              <a:rPr lang="en-US" sz="6000" dirty="0"/>
              <a:t>9. What first caused Pharaoh's determination to weaken?</a:t>
            </a:r>
            <a:endParaRPr lang="en-US" sz="23900" dirty="0"/>
          </a:p>
        </p:txBody>
      </p:sp>
      <p:sp>
        <p:nvSpPr>
          <p:cNvPr id="4" name="Subtitle 3">
            <a:extLst>
              <a:ext uri="{FF2B5EF4-FFF2-40B4-BE49-F238E27FC236}">
                <a16:creationId xmlns:a16="http://schemas.microsoft.com/office/drawing/2014/main" id="{06CD55E1-5FC9-89F3-08CC-1D2ED0A87A1B}"/>
              </a:ext>
            </a:extLst>
          </p:cNvPr>
          <p:cNvSpPr>
            <a:spLocks noGrp="1"/>
          </p:cNvSpPr>
          <p:nvPr>
            <p:ph type="subTitle" idx="1"/>
          </p:nvPr>
        </p:nvSpPr>
        <p:spPr>
          <a:xfrm>
            <a:off x="6788" y="6128950"/>
            <a:ext cx="6814142" cy="729049"/>
          </a:xfrm>
        </p:spPr>
        <p:txBody>
          <a:bodyPr>
            <a:noAutofit/>
          </a:bodyPr>
          <a:lstStyle/>
          <a:p>
            <a:r>
              <a:rPr lang="en-US" sz="5400" i="1" dirty="0"/>
              <a:t>Exodus 8:8.</a:t>
            </a:r>
            <a:endParaRPr lang="en-US" sz="5400" dirty="0"/>
          </a:p>
        </p:txBody>
      </p:sp>
      <p:pic>
        <p:nvPicPr>
          <p:cNvPr id="5" name="Picture 4" descr="Ritual Statuette of Thutmose III - New Kingdom - The Metropolitan Museum of  Art">
            <a:extLst>
              <a:ext uri="{FF2B5EF4-FFF2-40B4-BE49-F238E27FC236}">
                <a16:creationId xmlns:a16="http://schemas.microsoft.com/office/drawing/2014/main" id="{0905636F-1ED0-7C88-55C2-37F77DD793CC}"/>
              </a:ext>
            </a:extLst>
          </p:cNvPr>
          <p:cNvPicPr>
            <a:picLocks noChangeAspect="1"/>
          </p:cNvPicPr>
          <p:nvPr/>
        </p:nvPicPr>
        <p:blipFill>
          <a:blip r:embed="rId4"/>
          <a:srcRect l="11954" t="13774" r="9717" b="13774"/>
          <a:stretch>
            <a:fillRect/>
          </a:stretch>
        </p:blipFill>
        <p:spPr>
          <a:xfrm>
            <a:off x="6267449" y="0"/>
            <a:ext cx="5931339" cy="6858000"/>
          </a:xfrm>
          <a:prstGeom prst="rect">
            <a:avLst/>
          </a:prstGeom>
        </p:spPr>
      </p:pic>
    </p:spTree>
    <p:extLst>
      <p:ext uri="{BB962C8B-B14F-4D97-AF65-F5344CB8AC3E}">
        <p14:creationId xmlns:p14="http://schemas.microsoft.com/office/powerpoint/2010/main" val="42828148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247C4-19C6-CC22-A149-DB4084A18B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1D3855-B0FD-B97A-F194-8F7A69A4FFCF}"/>
              </a:ext>
            </a:extLst>
          </p:cNvPr>
          <p:cNvSpPr>
            <a:spLocks noGrp="1"/>
          </p:cNvSpPr>
          <p:nvPr>
            <p:ph type="title"/>
          </p:nvPr>
        </p:nvSpPr>
        <p:spPr>
          <a:xfrm>
            <a:off x="7219950" y="1057768"/>
            <a:ext cx="4685846" cy="5573461"/>
          </a:xfrm>
        </p:spPr>
        <p:txBody>
          <a:bodyPr>
            <a:noAutofit/>
          </a:bodyPr>
          <a:lstStyle/>
          <a:p>
            <a:pPr algn="l"/>
            <a:r>
              <a:rPr lang="en-US" sz="3800" b="1" baseline="30000" dirty="0"/>
              <a:t>8 </a:t>
            </a:r>
            <a:r>
              <a:rPr lang="en-US" sz="3800" dirty="0"/>
              <a:t>Then Pharaoh called for Moses and Aaron, and said, Intreat the </a:t>
            </a:r>
            <a:r>
              <a:rPr lang="en-US" sz="3800" cap="small" dirty="0"/>
              <a:t>Lord</a:t>
            </a:r>
            <a:r>
              <a:rPr lang="en-US" sz="3800" dirty="0"/>
              <a:t>, that he may take away the frogs from me, and from my people; and I will let the people go, that they may do sacrifice unto the </a:t>
            </a:r>
            <a:r>
              <a:rPr lang="en-US" sz="3800" cap="small" dirty="0"/>
              <a:t>Lord</a:t>
            </a:r>
            <a:r>
              <a:rPr lang="en-US" sz="3800" dirty="0"/>
              <a:t>.</a:t>
            </a:r>
          </a:p>
        </p:txBody>
      </p:sp>
      <p:sp>
        <p:nvSpPr>
          <p:cNvPr id="5" name="TextBox 4">
            <a:extLst>
              <a:ext uri="{FF2B5EF4-FFF2-40B4-BE49-F238E27FC236}">
                <a16:creationId xmlns:a16="http://schemas.microsoft.com/office/drawing/2014/main" id="{0F183328-0710-7766-B2A6-5B0E7FFA6491}"/>
              </a:ext>
            </a:extLst>
          </p:cNvPr>
          <p:cNvSpPr txBox="1"/>
          <p:nvPr/>
        </p:nvSpPr>
        <p:spPr>
          <a:xfrm>
            <a:off x="7219950" y="226771"/>
            <a:ext cx="4685846" cy="830997"/>
          </a:xfrm>
          <a:prstGeom prst="rect">
            <a:avLst/>
          </a:prstGeom>
          <a:noFill/>
        </p:spPr>
        <p:txBody>
          <a:bodyPr wrap="square" rtlCol="0">
            <a:spAutoFit/>
          </a:bodyPr>
          <a:lstStyle/>
          <a:p>
            <a:r>
              <a:rPr lang="en-US" sz="4800" dirty="0"/>
              <a:t>Exodus 8:8</a:t>
            </a:r>
          </a:p>
        </p:txBody>
      </p:sp>
      <p:pic>
        <p:nvPicPr>
          <p:cNvPr id="4" name="Picture 3" descr="This Passover, Ask Your Seder Guests To Name Today's Ten Plagues | Jan  Zauzmer">
            <a:extLst>
              <a:ext uri="{FF2B5EF4-FFF2-40B4-BE49-F238E27FC236}">
                <a16:creationId xmlns:a16="http://schemas.microsoft.com/office/drawing/2014/main" id="{209EF0AC-8110-9C2C-FDCF-3CF2E73556CD}"/>
              </a:ext>
            </a:extLst>
          </p:cNvPr>
          <p:cNvPicPr>
            <a:picLocks noChangeAspect="1"/>
          </p:cNvPicPr>
          <p:nvPr/>
        </p:nvPicPr>
        <p:blipFill>
          <a:blip r:embed="rId2"/>
          <a:srcRect l="14612" r="34245"/>
          <a:stretch>
            <a:fillRect/>
          </a:stretch>
        </p:blipFill>
        <p:spPr>
          <a:xfrm>
            <a:off x="0" y="0"/>
            <a:ext cx="6667500" cy="6858000"/>
          </a:xfrm>
          <a:prstGeom prst="rect">
            <a:avLst/>
          </a:prstGeom>
        </p:spPr>
      </p:pic>
    </p:spTree>
    <p:extLst>
      <p:ext uri="{BB962C8B-B14F-4D97-AF65-F5344CB8AC3E}">
        <p14:creationId xmlns:p14="http://schemas.microsoft.com/office/powerpoint/2010/main" val="23980925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2BC26-082C-B50F-68AF-C13A10E01055}"/>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0FD4B98-58AF-A9C5-9F5D-21368252500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32F383B3-B148-F84C-D190-412208A324C3}"/>
              </a:ext>
            </a:extLst>
          </p:cNvPr>
          <p:cNvSpPr>
            <a:spLocks noGrp="1"/>
          </p:cNvSpPr>
          <p:nvPr>
            <p:ph type="title"/>
          </p:nvPr>
        </p:nvSpPr>
        <p:spPr>
          <a:xfrm>
            <a:off x="6790" y="0"/>
            <a:ext cx="7234270" cy="6858000"/>
          </a:xfrm>
        </p:spPr>
        <p:txBody>
          <a:bodyPr>
            <a:noAutofit/>
          </a:bodyPr>
          <a:lstStyle/>
          <a:p>
            <a:r>
              <a:rPr lang="en-US" sz="6600" dirty="0"/>
              <a:t>10. When the Lord granted him this favor, what was the result?</a:t>
            </a:r>
            <a:endParaRPr lang="en-US" sz="41300" dirty="0"/>
          </a:p>
        </p:txBody>
      </p:sp>
      <p:sp>
        <p:nvSpPr>
          <p:cNvPr id="4" name="Subtitle 3">
            <a:extLst>
              <a:ext uri="{FF2B5EF4-FFF2-40B4-BE49-F238E27FC236}">
                <a16:creationId xmlns:a16="http://schemas.microsoft.com/office/drawing/2014/main" id="{48BE698B-79F2-CE89-504C-643651A6A952}"/>
              </a:ext>
            </a:extLst>
          </p:cNvPr>
          <p:cNvSpPr>
            <a:spLocks noGrp="1"/>
          </p:cNvSpPr>
          <p:nvPr>
            <p:ph type="subTitle" idx="1"/>
          </p:nvPr>
        </p:nvSpPr>
        <p:spPr>
          <a:xfrm>
            <a:off x="6788" y="6128950"/>
            <a:ext cx="6814142" cy="729049"/>
          </a:xfrm>
        </p:spPr>
        <p:txBody>
          <a:bodyPr>
            <a:noAutofit/>
          </a:bodyPr>
          <a:lstStyle/>
          <a:p>
            <a:r>
              <a:rPr lang="en-US" sz="5400" i="1" dirty="0"/>
              <a:t>Exodus 8:12-15.</a:t>
            </a:r>
            <a:endParaRPr lang="en-US" sz="5400" dirty="0"/>
          </a:p>
        </p:txBody>
      </p:sp>
      <p:pic>
        <p:nvPicPr>
          <p:cNvPr id="2" name="Picture 1" descr="Interinclusion » Article Archive » Plagues of the Heart and Mind (Part 3)">
            <a:extLst>
              <a:ext uri="{FF2B5EF4-FFF2-40B4-BE49-F238E27FC236}">
                <a16:creationId xmlns:a16="http://schemas.microsoft.com/office/drawing/2014/main" id="{45AE7A09-2C35-1769-5D1E-5C81E0DE2104}"/>
              </a:ext>
            </a:extLst>
          </p:cNvPr>
          <p:cNvPicPr>
            <a:picLocks noChangeAspect="1"/>
          </p:cNvPicPr>
          <p:nvPr/>
        </p:nvPicPr>
        <p:blipFill>
          <a:blip r:embed="rId4"/>
          <a:srcRect l="17889" r="22236"/>
          <a:stretch>
            <a:fillRect/>
          </a:stretch>
        </p:blipFill>
        <p:spPr>
          <a:xfrm>
            <a:off x="5962650" y="-2"/>
            <a:ext cx="6222560" cy="6858002"/>
          </a:xfrm>
          <a:prstGeom prst="rect">
            <a:avLst/>
          </a:prstGeom>
        </p:spPr>
      </p:pic>
    </p:spTree>
    <p:extLst>
      <p:ext uri="{BB962C8B-B14F-4D97-AF65-F5344CB8AC3E}">
        <p14:creationId xmlns:p14="http://schemas.microsoft.com/office/powerpoint/2010/main" val="14482710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CABC4-1447-DE51-9A9C-6F97A6760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5A1B2E-C056-57A8-DE37-713D1882A47C}"/>
              </a:ext>
            </a:extLst>
          </p:cNvPr>
          <p:cNvSpPr>
            <a:spLocks noGrp="1"/>
          </p:cNvSpPr>
          <p:nvPr>
            <p:ph type="title"/>
          </p:nvPr>
        </p:nvSpPr>
        <p:spPr>
          <a:xfrm>
            <a:off x="7219950" y="1057769"/>
            <a:ext cx="4685846" cy="5000132"/>
          </a:xfrm>
        </p:spPr>
        <p:txBody>
          <a:bodyPr>
            <a:noAutofit/>
          </a:bodyPr>
          <a:lstStyle/>
          <a:p>
            <a:pPr algn="l"/>
            <a:r>
              <a:rPr lang="en-US" sz="4000" b="1" baseline="30000" dirty="0"/>
              <a:t>12 </a:t>
            </a:r>
            <a:r>
              <a:rPr lang="en-US" sz="4000" dirty="0"/>
              <a:t>And Moses and Aaron went out from Pharaoh: and Moses cried unto the </a:t>
            </a:r>
            <a:r>
              <a:rPr lang="en-US" sz="4000" cap="small" dirty="0"/>
              <a:t>Lord</a:t>
            </a:r>
            <a:r>
              <a:rPr lang="en-US" sz="4000" dirty="0"/>
              <a:t> because of the frogs which he had brought against Pharaoh.</a:t>
            </a:r>
            <a:endParaRPr lang="en-US" sz="1800" dirty="0"/>
          </a:p>
        </p:txBody>
      </p:sp>
      <p:sp>
        <p:nvSpPr>
          <p:cNvPr id="5" name="TextBox 4">
            <a:extLst>
              <a:ext uri="{FF2B5EF4-FFF2-40B4-BE49-F238E27FC236}">
                <a16:creationId xmlns:a16="http://schemas.microsoft.com/office/drawing/2014/main" id="{2AA186E2-9322-B266-5839-EE63946FC280}"/>
              </a:ext>
            </a:extLst>
          </p:cNvPr>
          <p:cNvSpPr txBox="1"/>
          <p:nvPr/>
        </p:nvSpPr>
        <p:spPr>
          <a:xfrm>
            <a:off x="7219950" y="226771"/>
            <a:ext cx="4685846" cy="830997"/>
          </a:xfrm>
          <a:prstGeom prst="rect">
            <a:avLst/>
          </a:prstGeom>
          <a:noFill/>
        </p:spPr>
        <p:txBody>
          <a:bodyPr wrap="square" rtlCol="0">
            <a:spAutoFit/>
          </a:bodyPr>
          <a:lstStyle/>
          <a:p>
            <a:r>
              <a:rPr lang="en-US" sz="4800" dirty="0"/>
              <a:t>Exodus 8:12-15</a:t>
            </a:r>
          </a:p>
        </p:txBody>
      </p:sp>
      <p:pic>
        <p:nvPicPr>
          <p:cNvPr id="3" name="Picture 2" descr="Can Science Explain the Plagues of Egypt? - Beliefnet">
            <a:extLst>
              <a:ext uri="{FF2B5EF4-FFF2-40B4-BE49-F238E27FC236}">
                <a16:creationId xmlns:a16="http://schemas.microsoft.com/office/drawing/2014/main" id="{4B0C0270-5D8E-3B73-0026-145D00646A7A}"/>
              </a:ext>
            </a:extLst>
          </p:cNvPr>
          <p:cNvPicPr>
            <a:picLocks noChangeAspect="1"/>
          </p:cNvPicPr>
          <p:nvPr/>
        </p:nvPicPr>
        <p:blipFill>
          <a:blip r:embed="rId2"/>
          <a:srcRect r="24943"/>
          <a:stretch>
            <a:fillRect/>
          </a:stretch>
        </p:blipFill>
        <p:spPr>
          <a:xfrm>
            <a:off x="-1" y="-13795"/>
            <a:ext cx="6877051" cy="6871795"/>
          </a:xfrm>
          <a:prstGeom prst="rect">
            <a:avLst/>
          </a:prstGeom>
        </p:spPr>
      </p:pic>
    </p:spTree>
    <p:extLst>
      <p:ext uri="{BB962C8B-B14F-4D97-AF65-F5344CB8AC3E}">
        <p14:creationId xmlns:p14="http://schemas.microsoft.com/office/powerpoint/2010/main" val="27431607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D0676-2C65-CDC8-5EDD-9FE1E3934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FC59E9-A96F-F841-520C-30C6DB9402D3}"/>
              </a:ext>
            </a:extLst>
          </p:cNvPr>
          <p:cNvSpPr>
            <a:spLocks noGrp="1"/>
          </p:cNvSpPr>
          <p:nvPr>
            <p:ph type="title"/>
          </p:nvPr>
        </p:nvSpPr>
        <p:spPr>
          <a:xfrm>
            <a:off x="7219950" y="1381619"/>
            <a:ext cx="4685846" cy="5000132"/>
          </a:xfrm>
        </p:spPr>
        <p:txBody>
          <a:bodyPr>
            <a:noAutofit/>
          </a:bodyPr>
          <a:lstStyle/>
          <a:p>
            <a:pPr algn="l"/>
            <a:r>
              <a:rPr lang="en-US" sz="4400" b="1" baseline="30000" dirty="0"/>
              <a:t>13 </a:t>
            </a:r>
            <a:r>
              <a:rPr lang="en-US" sz="4400" dirty="0"/>
              <a:t>And the </a:t>
            </a:r>
            <a:r>
              <a:rPr lang="en-US" sz="4400" cap="small" dirty="0"/>
              <a:t>Lord</a:t>
            </a:r>
            <a:r>
              <a:rPr lang="en-US" sz="4400" dirty="0"/>
              <a:t> did according to the word of Moses; and the frogs died out of the houses, out of the villages, and out of the fields.</a:t>
            </a:r>
            <a:endParaRPr lang="en-US" sz="1050" dirty="0"/>
          </a:p>
        </p:txBody>
      </p:sp>
      <p:sp>
        <p:nvSpPr>
          <p:cNvPr id="5" name="TextBox 4">
            <a:extLst>
              <a:ext uri="{FF2B5EF4-FFF2-40B4-BE49-F238E27FC236}">
                <a16:creationId xmlns:a16="http://schemas.microsoft.com/office/drawing/2014/main" id="{096E0D5D-E25F-759B-0E2F-A0628BA1B379}"/>
              </a:ext>
            </a:extLst>
          </p:cNvPr>
          <p:cNvSpPr txBox="1"/>
          <p:nvPr/>
        </p:nvSpPr>
        <p:spPr>
          <a:xfrm>
            <a:off x="7219950" y="226771"/>
            <a:ext cx="4685846" cy="830997"/>
          </a:xfrm>
          <a:prstGeom prst="rect">
            <a:avLst/>
          </a:prstGeom>
          <a:noFill/>
        </p:spPr>
        <p:txBody>
          <a:bodyPr wrap="square" rtlCol="0">
            <a:spAutoFit/>
          </a:bodyPr>
          <a:lstStyle/>
          <a:p>
            <a:r>
              <a:rPr lang="en-US" sz="4800" dirty="0"/>
              <a:t>Exodus 8:12-15</a:t>
            </a:r>
          </a:p>
        </p:txBody>
      </p:sp>
      <p:pic>
        <p:nvPicPr>
          <p:cNvPr id="3" name="Picture 2" descr="The Plague of Frogs&quot; by Jemima Blackburn (née Wedderburn)">
            <a:extLst>
              <a:ext uri="{FF2B5EF4-FFF2-40B4-BE49-F238E27FC236}">
                <a16:creationId xmlns:a16="http://schemas.microsoft.com/office/drawing/2014/main" id="{D67499E6-E74F-7FFD-F066-084A89AC2F7E}"/>
              </a:ext>
            </a:extLst>
          </p:cNvPr>
          <p:cNvPicPr>
            <a:picLocks noChangeAspect="1"/>
          </p:cNvPicPr>
          <p:nvPr/>
        </p:nvPicPr>
        <p:blipFill>
          <a:blip r:embed="rId2"/>
          <a:srcRect l="17477" r="10120"/>
          <a:stretch>
            <a:fillRect/>
          </a:stretch>
        </p:blipFill>
        <p:spPr>
          <a:xfrm>
            <a:off x="0" y="0"/>
            <a:ext cx="6629400" cy="6858000"/>
          </a:xfrm>
          <a:prstGeom prst="rect">
            <a:avLst/>
          </a:prstGeom>
        </p:spPr>
      </p:pic>
    </p:spTree>
    <p:extLst>
      <p:ext uri="{BB962C8B-B14F-4D97-AF65-F5344CB8AC3E}">
        <p14:creationId xmlns:p14="http://schemas.microsoft.com/office/powerpoint/2010/main" val="3644782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F339-6CD2-98BF-FAB6-A644B8FCC769}"/>
              </a:ext>
            </a:extLst>
          </p:cNvPr>
          <p:cNvSpPr>
            <a:spLocks noGrp="1"/>
          </p:cNvSpPr>
          <p:nvPr>
            <p:ph type="title"/>
          </p:nvPr>
        </p:nvSpPr>
        <p:spPr>
          <a:xfrm>
            <a:off x="2355475" y="861973"/>
            <a:ext cx="7481050" cy="3347420"/>
          </a:xfrm>
        </p:spPr>
        <p:txBody>
          <a:bodyPr>
            <a:noAutofit/>
          </a:bodyPr>
          <a:lstStyle/>
          <a:p>
            <a:pPr algn="ctr"/>
            <a:r>
              <a:rPr lang="en-US" sz="7200" dirty="0"/>
              <a:t>Hardening Pharaoh’s Heart</a:t>
            </a:r>
          </a:p>
        </p:txBody>
      </p:sp>
      <p:sp>
        <p:nvSpPr>
          <p:cNvPr id="3" name="Subtitle 2">
            <a:extLst>
              <a:ext uri="{FF2B5EF4-FFF2-40B4-BE49-F238E27FC236}">
                <a16:creationId xmlns:a16="http://schemas.microsoft.com/office/drawing/2014/main" id="{7AFB3827-DCE3-8B50-9A1C-03A0DA338B84}"/>
              </a:ext>
            </a:extLst>
          </p:cNvPr>
          <p:cNvSpPr>
            <a:spLocks noGrp="1"/>
          </p:cNvSpPr>
          <p:nvPr>
            <p:ph type="subTitle" idx="1"/>
          </p:nvPr>
        </p:nvSpPr>
        <p:spPr>
          <a:xfrm>
            <a:off x="1451741" y="4524702"/>
            <a:ext cx="9288517" cy="1324305"/>
          </a:xfrm>
        </p:spPr>
        <p:txBody>
          <a:bodyPr>
            <a:normAutofit/>
          </a:bodyPr>
          <a:lstStyle/>
          <a:p>
            <a:r>
              <a:rPr lang="en-US" sz="5400" dirty="0"/>
              <a:t>Lesson 6:  February 9, 1889</a:t>
            </a:r>
          </a:p>
        </p:txBody>
      </p:sp>
    </p:spTree>
    <p:extLst>
      <p:ext uri="{BB962C8B-B14F-4D97-AF65-F5344CB8AC3E}">
        <p14:creationId xmlns:p14="http://schemas.microsoft.com/office/powerpoint/2010/main" val="1114699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530F4-330B-32FA-7C09-461238B13A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4FADF8-C869-68B7-1EAB-0B73723FC313}"/>
              </a:ext>
            </a:extLst>
          </p:cNvPr>
          <p:cNvSpPr>
            <a:spLocks noGrp="1"/>
          </p:cNvSpPr>
          <p:nvPr>
            <p:ph type="title"/>
          </p:nvPr>
        </p:nvSpPr>
        <p:spPr>
          <a:xfrm>
            <a:off x="7219950" y="1381619"/>
            <a:ext cx="4685846" cy="5000132"/>
          </a:xfrm>
        </p:spPr>
        <p:txBody>
          <a:bodyPr>
            <a:noAutofit/>
          </a:bodyPr>
          <a:lstStyle/>
          <a:p>
            <a:pPr algn="l"/>
            <a:r>
              <a:rPr lang="en-US" sz="3600" b="1" baseline="30000" dirty="0"/>
              <a:t>14 </a:t>
            </a:r>
            <a:r>
              <a:rPr lang="en-US" sz="3600" dirty="0"/>
              <a:t>And they gathered them together upon heaps: and the land stank.</a:t>
            </a:r>
            <a:br>
              <a:rPr lang="en-US" sz="3600" dirty="0"/>
            </a:br>
            <a:r>
              <a:rPr lang="en-US" sz="3600" b="1" baseline="30000" dirty="0"/>
              <a:t>15 </a:t>
            </a:r>
            <a:r>
              <a:rPr lang="en-US" sz="3600" dirty="0"/>
              <a:t>But when Pharaoh saw that there was respite, he hardened his heart, and hearkened not unto them; as the </a:t>
            </a:r>
            <a:r>
              <a:rPr lang="en-US" sz="3600" cap="small" dirty="0"/>
              <a:t>Lord</a:t>
            </a:r>
            <a:r>
              <a:rPr lang="en-US" sz="3600" dirty="0"/>
              <a:t> had said.</a:t>
            </a:r>
          </a:p>
        </p:txBody>
      </p:sp>
      <p:sp>
        <p:nvSpPr>
          <p:cNvPr id="5" name="TextBox 4">
            <a:extLst>
              <a:ext uri="{FF2B5EF4-FFF2-40B4-BE49-F238E27FC236}">
                <a16:creationId xmlns:a16="http://schemas.microsoft.com/office/drawing/2014/main" id="{F64D1043-78B1-DE69-343E-AE33E9226F22}"/>
              </a:ext>
            </a:extLst>
          </p:cNvPr>
          <p:cNvSpPr txBox="1"/>
          <p:nvPr/>
        </p:nvSpPr>
        <p:spPr>
          <a:xfrm>
            <a:off x="7219950" y="226771"/>
            <a:ext cx="4685846" cy="830997"/>
          </a:xfrm>
          <a:prstGeom prst="rect">
            <a:avLst/>
          </a:prstGeom>
          <a:noFill/>
        </p:spPr>
        <p:txBody>
          <a:bodyPr wrap="square" rtlCol="0">
            <a:spAutoFit/>
          </a:bodyPr>
          <a:lstStyle/>
          <a:p>
            <a:r>
              <a:rPr lang="en-US" sz="4800" dirty="0"/>
              <a:t>Exodus 8:12-15</a:t>
            </a:r>
          </a:p>
        </p:txBody>
      </p:sp>
      <p:pic>
        <p:nvPicPr>
          <p:cNvPr id="4" name="Picture 3" descr="Moses prayed to God and He answered. Frogs died in the houses, courtyards and fields. The dead frogs were piled into heaps and the smell was really bad. Pharaoh, however, broke his promise and refused to let the Hebrews go and worship God in the wilderness. – Slide 8">
            <a:extLst>
              <a:ext uri="{FF2B5EF4-FFF2-40B4-BE49-F238E27FC236}">
                <a16:creationId xmlns:a16="http://schemas.microsoft.com/office/drawing/2014/main" id="{5E6D3D6D-7D38-5E12-7607-70A183DA6110}"/>
              </a:ext>
            </a:extLst>
          </p:cNvPr>
          <p:cNvPicPr>
            <a:picLocks noChangeAspect="1"/>
          </p:cNvPicPr>
          <p:nvPr/>
        </p:nvPicPr>
        <p:blipFill>
          <a:blip r:embed="rId2"/>
          <a:srcRect l="7500" r="16042"/>
          <a:stretch>
            <a:fillRect/>
          </a:stretch>
        </p:blipFill>
        <p:spPr>
          <a:xfrm>
            <a:off x="0" y="0"/>
            <a:ext cx="6991350" cy="6858000"/>
          </a:xfrm>
          <a:prstGeom prst="rect">
            <a:avLst/>
          </a:prstGeom>
        </p:spPr>
      </p:pic>
    </p:spTree>
    <p:extLst>
      <p:ext uri="{BB962C8B-B14F-4D97-AF65-F5344CB8AC3E}">
        <p14:creationId xmlns:p14="http://schemas.microsoft.com/office/powerpoint/2010/main" val="39655774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62EAC-5E5E-B786-1E68-4EF8B3C28954}"/>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8EBB4F45-C641-925D-CC11-FFAAF7AA021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300E3DDE-BF2F-6AF9-FF7E-EEA6390458A3}"/>
              </a:ext>
            </a:extLst>
          </p:cNvPr>
          <p:cNvSpPr>
            <a:spLocks noGrp="1"/>
          </p:cNvSpPr>
          <p:nvPr>
            <p:ph type="title"/>
          </p:nvPr>
        </p:nvSpPr>
        <p:spPr>
          <a:xfrm>
            <a:off x="6790" y="0"/>
            <a:ext cx="7234270" cy="6858000"/>
          </a:xfrm>
        </p:spPr>
        <p:txBody>
          <a:bodyPr>
            <a:noAutofit/>
          </a:bodyPr>
          <a:lstStyle/>
          <a:p>
            <a:r>
              <a:rPr lang="en-US" sz="7200" dirty="0"/>
              <a:t>11. Did the next plague have any effect on the king? </a:t>
            </a:r>
            <a:endParaRPr lang="en-US" sz="85700" dirty="0"/>
          </a:p>
        </p:txBody>
      </p:sp>
      <p:sp>
        <p:nvSpPr>
          <p:cNvPr id="4" name="Subtitle 3">
            <a:extLst>
              <a:ext uri="{FF2B5EF4-FFF2-40B4-BE49-F238E27FC236}">
                <a16:creationId xmlns:a16="http://schemas.microsoft.com/office/drawing/2014/main" id="{324F486E-396F-73E4-FBE4-1C67F530B6B9}"/>
              </a:ext>
            </a:extLst>
          </p:cNvPr>
          <p:cNvSpPr>
            <a:spLocks noGrp="1"/>
          </p:cNvSpPr>
          <p:nvPr>
            <p:ph type="subTitle" idx="1"/>
          </p:nvPr>
        </p:nvSpPr>
        <p:spPr>
          <a:xfrm>
            <a:off x="6788" y="6128950"/>
            <a:ext cx="6814142" cy="729049"/>
          </a:xfrm>
        </p:spPr>
        <p:txBody>
          <a:bodyPr>
            <a:noAutofit/>
          </a:bodyPr>
          <a:lstStyle/>
          <a:p>
            <a:r>
              <a:rPr lang="en-US" sz="5400" i="1" dirty="0"/>
              <a:t>Exodus 8:17-19.</a:t>
            </a:r>
            <a:endParaRPr lang="en-US" sz="5400" dirty="0"/>
          </a:p>
        </p:txBody>
      </p:sp>
      <p:pic>
        <p:nvPicPr>
          <p:cNvPr id="5" name="Picture 4" descr="Upper part of a statue of Thutmose III - New Kingdom - The Metropolitan Museum of Art">
            <a:extLst>
              <a:ext uri="{FF2B5EF4-FFF2-40B4-BE49-F238E27FC236}">
                <a16:creationId xmlns:a16="http://schemas.microsoft.com/office/drawing/2014/main" id="{F67F52A0-1B8E-27D1-C61D-B8F85787E93B}"/>
              </a:ext>
            </a:extLst>
          </p:cNvPr>
          <p:cNvPicPr>
            <a:picLocks noChangeAspect="1"/>
          </p:cNvPicPr>
          <p:nvPr/>
        </p:nvPicPr>
        <p:blipFill>
          <a:blip r:embed="rId4"/>
          <a:stretch>
            <a:fillRect/>
          </a:stretch>
        </p:blipFill>
        <p:spPr>
          <a:xfrm>
            <a:off x="5676900" y="-2"/>
            <a:ext cx="6357937" cy="7983274"/>
          </a:xfrm>
          <a:prstGeom prst="rect">
            <a:avLst/>
          </a:prstGeom>
        </p:spPr>
      </p:pic>
    </p:spTree>
    <p:extLst>
      <p:ext uri="{BB962C8B-B14F-4D97-AF65-F5344CB8AC3E}">
        <p14:creationId xmlns:p14="http://schemas.microsoft.com/office/powerpoint/2010/main" val="225486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B15F2-D62A-713E-2274-B4FA62B0AA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0515B0-2DB7-9B06-F521-E7C9F5CD1FBD}"/>
              </a:ext>
            </a:extLst>
          </p:cNvPr>
          <p:cNvSpPr>
            <a:spLocks noGrp="1"/>
          </p:cNvSpPr>
          <p:nvPr>
            <p:ph type="title"/>
          </p:nvPr>
        </p:nvSpPr>
        <p:spPr>
          <a:xfrm>
            <a:off x="7219950" y="1381619"/>
            <a:ext cx="4685846" cy="5249610"/>
          </a:xfrm>
        </p:spPr>
        <p:txBody>
          <a:bodyPr>
            <a:noAutofit/>
          </a:bodyPr>
          <a:lstStyle/>
          <a:p>
            <a:pPr algn="l"/>
            <a:r>
              <a:rPr lang="en-US" sz="3600" b="1" baseline="30000" dirty="0"/>
              <a:t>17 </a:t>
            </a:r>
            <a:r>
              <a:rPr lang="en-US" sz="3600" dirty="0"/>
              <a:t>And they did so; for Aaron stretched out his hand with his rod, and smote the dust of the earth, and it became lice in man, and in beast; all the dust of the land became lice throughout all the land of Egypt.</a:t>
            </a:r>
            <a:endParaRPr lang="en-US" sz="1400" dirty="0"/>
          </a:p>
        </p:txBody>
      </p:sp>
      <p:sp>
        <p:nvSpPr>
          <p:cNvPr id="5" name="TextBox 4">
            <a:extLst>
              <a:ext uri="{FF2B5EF4-FFF2-40B4-BE49-F238E27FC236}">
                <a16:creationId xmlns:a16="http://schemas.microsoft.com/office/drawing/2014/main" id="{9855DCB2-5880-C565-52CE-485AA293A86A}"/>
              </a:ext>
            </a:extLst>
          </p:cNvPr>
          <p:cNvSpPr txBox="1"/>
          <p:nvPr/>
        </p:nvSpPr>
        <p:spPr>
          <a:xfrm>
            <a:off x="7219950" y="226771"/>
            <a:ext cx="4685846" cy="830997"/>
          </a:xfrm>
          <a:prstGeom prst="rect">
            <a:avLst/>
          </a:prstGeom>
          <a:noFill/>
        </p:spPr>
        <p:txBody>
          <a:bodyPr wrap="square" rtlCol="0">
            <a:spAutoFit/>
          </a:bodyPr>
          <a:lstStyle/>
          <a:p>
            <a:r>
              <a:rPr lang="en-US" sz="4800" dirty="0"/>
              <a:t>Exodus 8:17-19</a:t>
            </a:r>
          </a:p>
        </p:txBody>
      </p:sp>
      <p:pic>
        <p:nvPicPr>
          <p:cNvPr id="3" name="Picture 2" descr="CHARACTER STUDIES: MOSES 20 | SAMUEL SOMUAH ASANTE">
            <a:extLst>
              <a:ext uri="{FF2B5EF4-FFF2-40B4-BE49-F238E27FC236}">
                <a16:creationId xmlns:a16="http://schemas.microsoft.com/office/drawing/2014/main" id="{D3D7D0C4-D710-9DDC-FFF0-12B062E89EE5}"/>
              </a:ext>
            </a:extLst>
          </p:cNvPr>
          <p:cNvPicPr>
            <a:picLocks noChangeAspect="1"/>
          </p:cNvPicPr>
          <p:nvPr/>
        </p:nvPicPr>
        <p:blipFill>
          <a:blip r:embed="rId2"/>
          <a:srcRect r="24793"/>
          <a:stretch>
            <a:fillRect/>
          </a:stretch>
        </p:blipFill>
        <p:spPr>
          <a:xfrm>
            <a:off x="0" y="0"/>
            <a:ext cx="6877050" cy="6858000"/>
          </a:xfrm>
          <a:prstGeom prst="rect">
            <a:avLst/>
          </a:prstGeom>
        </p:spPr>
      </p:pic>
    </p:spTree>
    <p:extLst>
      <p:ext uri="{BB962C8B-B14F-4D97-AF65-F5344CB8AC3E}">
        <p14:creationId xmlns:p14="http://schemas.microsoft.com/office/powerpoint/2010/main" val="11675069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DE0BE7-BB06-4F3A-E4BA-EBEF38EC6C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800461-66B8-E7DB-71D7-6AF0D2D5D02E}"/>
              </a:ext>
            </a:extLst>
          </p:cNvPr>
          <p:cNvSpPr>
            <a:spLocks noGrp="1"/>
          </p:cNvSpPr>
          <p:nvPr>
            <p:ph type="title"/>
          </p:nvPr>
        </p:nvSpPr>
        <p:spPr>
          <a:xfrm>
            <a:off x="7219950" y="1381619"/>
            <a:ext cx="4685846" cy="5249610"/>
          </a:xfrm>
        </p:spPr>
        <p:txBody>
          <a:bodyPr>
            <a:noAutofit/>
          </a:bodyPr>
          <a:lstStyle/>
          <a:p>
            <a:pPr algn="l"/>
            <a:r>
              <a:rPr lang="en-US" sz="4400" b="1" baseline="30000" dirty="0"/>
              <a:t>18 </a:t>
            </a:r>
            <a:r>
              <a:rPr lang="en-US" sz="4400" dirty="0"/>
              <a:t>And the magicians did so with their enchantments to bring forth lice, but they could not: so there were lice upon man, and upon beast.</a:t>
            </a:r>
            <a:endParaRPr lang="en-US" sz="900" dirty="0"/>
          </a:p>
        </p:txBody>
      </p:sp>
      <p:sp>
        <p:nvSpPr>
          <p:cNvPr id="5" name="TextBox 4">
            <a:extLst>
              <a:ext uri="{FF2B5EF4-FFF2-40B4-BE49-F238E27FC236}">
                <a16:creationId xmlns:a16="http://schemas.microsoft.com/office/drawing/2014/main" id="{880D15A7-9079-FE91-8F4A-0CE2F5728541}"/>
              </a:ext>
            </a:extLst>
          </p:cNvPr>
          <p:cNvSpPr txBox="1"/>
          <p:nvPr/>
        </p:nvSpPr>
        <p:spPr>
          <a:xfrm>
            <a:off x="7219950" y="226771"/>
            <a:ext cx="4685846" cy="830997"/>
          </a:xfrm>
          <a:prstGeom prst="rect">
            <a:avLst/>
          </a:prstGeom>
          <a:noFill/>
        </p:spPr>
        <p:txBody>
          <a:bodyPr wrap="square" rtlCol="0">
            <a:spAutoFit/>
          </a:bodyPr>
          <a:lstStyle/>
          <a:p>
            <a:r>
              <a:rPr lang="en-US" sz="4800" dirty="0"/>
              <a:t>Exodus 8:17-19</a:t>
            </a:r>
          </a:p>
        </p:txBody>
      </p:sp>
      <p:pic>
        <p:nvPicPr>
          <p:cNvPr id="4" name="Picture 3" descr="January 8, 2015 – Bible Reading Marathon">
            <a:extLst>
              <a:ext uri="{FF2B5EF4-FFF2-40B4-BE49-F238E27FC236}">
                <a16:creationId xmlns:a16="http://schemas.microsoft.com/office/drawing/2014/main" id="{27FA9ADB-5E38-D174-9340-C9B87657D16E}"/>
              </a:ext>
            </a:extLst>
          </p:cNvPr>
          <p:cNvPicPr>
            <a:picLocks noChangeAspect="1"/>
          </p:cNvPicPr>
          <p:nvPr/>
        </p:nvPicPr>
        <p:blipFill>
          <a:blip r:embed="rId2"/>
          <a:srcRect r="26209" b="2965"/>
          <a:stretch>
            <a:fillRect/>
          </a:stretch>
        </p:blipFill>
        <p:spPr>
          <a:xfrm>
            <a:off x="-1" y="0"/>
            <a:ext cx="6991351" cy="6858000"/>
          </a:xfrm>
          <a:prstGeom prst="rect">
            <a:avLst/>
          </a:prstGeom>
        </p:spPr>
      </p:pic>
    </p:spTree>
    <p:extLst>
      <p:ext uri="{BB962C8B-B14F-4D97-AF65-F5344CB8AC3E}">
        <p14:creationId xmlns:p14="http://schemas.microsoft.com/office/powerpoint/2010/main" val="33972022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A9F89-FC5A-61FE-085D-96E03D02EF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DAFA8D-DBD9-0736-5769-F184CD665D2E}"/>
              </a:ext>
            </a:extLst>
          </p:cNvPr>
          <p:cNvSpPr>
            <a:spLocks noGrp="1"/>
          </p:cNvSpPr>
          <p:nvPr>
            <p:ph type="title"/>
          </p:nvPr>
        </p:nvSpPr>
        <p:spPr>
          <a:xfrm>
            <a:off x="7219950" y="1381619"/>
            <a:ext cx="4685846" cy="5249610"/>
          </a:xfrm>
        </p:spPr>
        <p:txBody>
          <a:bodyPr>
            <a:noAutofit/>
          </a:bodyPr>
          <a:lstStyle/>
          <a:p>
            <a:pPr algn="l"/>
            <a:r>
              <a:rPr lang="en-US" sz="4000" b="1" baseline="30000" dirty="0"/>
              <a:t>19 </a:t>
            </a:r>
            <a:r>
              <a:rPr lang="en-US" sz="4000" dirty="0"/>
              <a:t>Then the magicians said unto Pharaoh, This is the finger of God: and Pharaoh's heart was hardened, and he hearkened not unto them; as the </a:t>
            </a:r>
            <a:r>
              <a:rPr lang="en-US" sz="4000" cap="small" dirty="0"/>
              <a:t>Lord</a:t>
            </a:r>
            <a:r>
              <a:rPr lang="en-US" sz="4000" dirty="0"/>
              <a:t> had said.</a:t>
            </a:r>
            <a:endParaRPr lang="en-US" sz="300" dirty="0"/>
          </a:p>
        </p:txBody>
      </p:sp>
      <p:sp>
        <p:nvSpPr>
          <p:cNvPr id="5" name="TextBox 4">
            <a:extLst>
              <a:ext uri="{FF2B5EF4-FFF2-40B4-BE49-F238E27FC236}">
                <a16:creationId xmlns:a16="http://schemas.microsoft.com/office/drawing/2014/main" id="{68B016B2-57F7-18E9-6A15-BC01485B4336}"/>
              </a:ext>
            </a:extLst>
          </p:cNvPr>
          <p:cNvSpPr txBox="1"/>
          <p:nvPr/>
        </p:nvSpPr>
        <p:spPr>
          <a:xfrm>
            <a:off x="7219950" y="226771"/>
            <a:ext cx="4685846" cy="830997"/>
          </a:xfrm>
          <a:prstGeom prst="rect">
            <a:avLst/>
          </a:prstGeom>
          <a:noFill/>
        </p:spPr>
        <p:txBody>
          <a:bodyPr wrap="square" rtlCol="0">
            <a:spAutoFit/>
          </a:bodyPr>
          <a:lstStyle/>
          <a:p>
            <a:r>
              <a:rPr lang="en-US" sz="4800" dirty="0"/>
              <a:t>Exodus 8:17-19</a:t>
            </a:r>
          </a:p>
        </p:txBody>
      </p:sp>
      <p:pic>
        <p:nvPicPr>
          <p:cNvPr id="3" name="Picture 2" descr="The 10 Plagues | Bible Story">
            <a:extLst>
              <a:ext uri="{FF2B5EF4-FFF2-40B4-BE49-F238E27FC236}">
                <a16:creationId xmlns:a16="http://schemas.microsoft.com/office/drawing/2014/main" id="{8B7C5D99-A131-4207-127D-A0E1920F075D}"/>
              </a:ext>
            </a:extLst>
          </p:cNvPr>
          <p:cNvPicPr>
            <a:picLocks noChangeAspect="1"/>
          </p:cNvPicPr>
          <p:nvPr/>
        </p:nvPicPr>
        <p:blipFill>
          <a:blip r:embed="rId2"/>
          <a:stretch>
            <a:fillRect/>
          </a:stretch>
        </p:blipFill>
        <p:spPr>
          <a:xfrm>
            <a:off x="0" y="0"/>
            <a:ext cx="6877050" cy="6877050"/>
          </a:xfrm>
          <a:prstGeom prst="rect">
            <a:avLst/>
          </a:prstGeom>
        </p:spPr>
      </p:pic>
    </p:spTree>
    <p:extLst>
      <p:ext uri="{BB962C8B-B14F-4D97-AF65-F5344CB8AC3E}">
        <p14:creationId xmlns:p14="http://schemas.microsoft.com/office/powerpoint/2010/main" val="25468608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FD275-CEA6-C9E3-0613-F26FCCCFB341}"/>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1B663A2-5412-59C0-C22C-B95A1E2412A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0471308B-FE45-BE79-405F-B643860E4E3E}"/>
              </a:ext>
            </a:extLst>
          </p:cNvPr>
          <p:cNvSpPr>
            <a:spLocks noGrp="1"/>
          </p:cNvSpPr>
          <p:nvPr>
            <p:ph type="title"/>
          </p:nvPr>
        </p:nvSpPr>
        <p:spPr>
          <a:xfrm>
            <a:off x="6790" y="0"/>
            <a:ext cx="7234270" cy="6858000"/>
          </a:xfrm>
        </p:spPr>
        <p:txBody>
          <a:bodyPr>
            <a:noAutofit/>
          </a:bodyPr>
          <a:lstStyle/>
          <a:p>
            <a:r>
              <a:rPr lang="en-US" sz="7200" dirty="0"/>
              <a:t>12. When the plague of flies came, how was he affected?</a:t>
            </a:r>
            <a:endParaRPr lang="en-US" sz="177700" dirty="0"/>
          </a:p>
        </p:txBody>
      </p:sp>
      <p:sp>
        <p:nvSpPr>
          <p:cNvPr id="4" name="Subtitle 3">
            <a:extLst>
              <a:ext uri="{FF2B5EF4-FFF2-40B4-BE49-F238E27FC236}">
                <a16:creationId xmlns:a16="http://schemas.microsoft.com/office/drawing/2014/main" id="{B6B4EB42-DA30-0747-9D93-99C5D942A594}"/>
              </a:ext>
            </a:extLst>
          </p:cNvPr>
          <p:cNvSpPr>
            <a:spLocks noGrp="1"/>
          </p:cNvSpPr>
          <p:nvPr>
            <p:ph type="subTitle" idx="1"/>
          </p:nvPr>
        </p:nvSpPr>
        <p:spPr>
          <a:xfrm>
            <a:off x="6788" y="6343650"/>
            <a:ext cx="6814142" cy="514349"/>
          </a:xfrm>
        </p:spPr>
        <p:txBody>
          <a:bodyPr>
            <a:noAutofit/>
          </a:bodyPr>
          <a:lstStyle/>
          <a:p>
            <a:r>
              <a:rPr lang="en-US" sz="5400" i="1" dirty="0"/>
              <a:t>Exodus 8:24-28.</a:t>
            </a:r>
            <a:endParaRPr lang="en-US" sz="5400" dirty="0"/>
          </a:p>
        </p:txBody>
      </p:sp>
      <p:pic>
        <p:nvPicPr>
          <p:cNvPr id="2" name="Picture 1" descr="Ancient Egyptian Plague of Flies, Visual of the Ancient Egyptian Plague of Flies Stock Illustration - Illustration of crowd, gathering: 402253741">
            <a:extLst>
              <a:ext uri="{FF2B5EF4-FFF2-40B4-BE49-F238E27FC236}">
                <a16:creationId xmlns:a16="http://schemas.microsoft.com/office/drawing/2014/main" id="{34FB8519-06E9-3DC6-6FCF-91D436FC09ED}"/>
              </a:ext>
            </a:extLst>
          </p:cNvPr>
          <p:cNvPicPr>
            <a:picLocks noChangeAspect="1"/>
          </p:cNvPicPr>
          <p:nvPr/>
        </p:nvPicPr>
        <p:blipFill>
          <a:blip r:embed="rId4"/>
          <a:srcRect l="17827" r="27795"/>
          <a:stretch>
            <a:fillRect/>
          </a:stretch>
        </p:blipFill>
        <p:spPr>
          <a:xfrm>
            <a:off x="6591300" y="0"/>
            <a:ext cx="5593910" cy="6858000"/>
          </a:xfrm>
          <a:prstGeom prst="rect">
            <a:avLst/>
          </a:prstGeom>
        </p:spPr>
      </p:pic>
    </p:spTree>
    <p:extLst>
      <p:ext uri="{BB962C8B-B14F-4D97-AF65-F5344CB8AC3E}">
        <p14:creationId xmlns:p14="http://schemas.microsoft.com/office/powerpoint/2010/main" val="3005472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8E991-AEC4-7D71-5017-29E6833571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A5588E-E020-5671-1DAC-E4871CE4F7BD}"/>
              </a:ext>
            </a:extLst>
          </p:cNvPr>
          <p:cNvSpPr>
            <a:spLocks noGrp="1"/>
          </p:cNvSpPr>
          <p:nvPr>
            <p:ph type="title"/>
          </p:nvPr>
        </p:nvSpPr>
        <p:spPr>
          <a:xfrm>
            <a:off x="7219950" y="1381619"/>
            <a:ext cx="4685846" cy="5249610"/>
          </a:xfrm>
        </p:spPr>
        <p:txBody>
          <a:bodyPr>
            <a:noAutofit/>
          </a:bodyPr>
          <a:lstStyle/>
          <a:p>
            <a:pPr algn="l"/>
            <a:r>
              <a:rPr lang="en-US" sz="3800" b="1" baseline="30000" dirty="0"/>
              <a:t>24 </a:t>
            </a:r>
            <a:r>
              <a:rPr lang="en-US" sz="3800" dirty="0"/>
              <a:t>And the </a:t>
            </a:r>
            <a:r>
              <a:rPr lang="en-US" sz="3800" cap="small" dirty="0"/>
              <a:t>Lord</a:t>
            </a:r>
            <a:r>
              <a:rPr lang="en-US" sz="3800" dirty="0"/>
              <a:t> did so; and there came a grievous swarm of flies into the house of Pharaoh, and into his servants' houses, and into all the land of Egypt: the land was corrupted by reason of the swarm of flies.</a:t>
            </a:r>
          </a:p>
        </p:txBody>
      </p:sp>
      <p:sp>
        <p:nvSpPr>
          <p:cNvPr id="5" name="TextBox 4">
            <a:extLst>
              <a:ext uri="{FF2B5EF4-FFF2-40B4-BE49-F238E27FC236}">
                <a16:creationId xmlns:a16="http://schemas.microsoft.com/office/drawing/2014/main" id="{60A96818-E0C1-8198-8BB1-78BBBB6208C6}"/>
              </a:ext>
            </a:extLst>
          </p:cNvPr>
          <p:cNvSpPr txBox="1"/>
          <p:nvPr/>
        </p:nvSpPr>
        <p:spPr>
          <a:xfrm>
            <a:off x="7219950" y="226771"/>
            <a:ext cx="4685846" cy="830997"/>
          </a:xfrm>
          <a:prstGeom prst="rect">
            <a:avLst/>
          </a:prstGeom>
          <a:noFill/>
        </p:spPr>
        <p:txBody>
          <a:bodyPr wrap="square" rtlCol="0">
            <a:spAutoFit/>
          </a:bodyPr>
          <a:lstStyle/>
          <a:p>
            <a:r>
              <a:rPr lang="en-US" sz="4800" dirty="0"/>
              <a:t>Exodus 8:24-28</a:t>
            </a:r>
          </a:p>
        </p:txBody>
      </p:sp>
      <p:pic>
        <p:nvPicPr>
          <p:cNvPr id="4" name="Picture 3" descr="The Plagues of Egypt - Flies – Royalty-Free Vector | VectorStock">
            <a:extLst>
              <a:ext uri="{FF2B5EF4-FFF2-40B4-BE49-F238E27FC236}">
                <a16:creationId xmlns:a16="http://schemas.microsoft.com/office/drawing/2014/main" id="{3B0F8CF6-3D6A-B492-A1FA-9BD216694559}"/>
              </a:ext>
            </a:extLst>
          </p:cNvPr>
          <p:cNvPicPr>
            <a:picLocks noChangeAspect="1"/>
          </p:cNvPicPr>
          <p:nvPr/>
        </p:nvPicPr>
        <p:blipFill>
          <a:blip r:embed="rId2"/>
          <a:srcRect l="29348" r="2641" b="11111"/>
          <a:stretch>
            <a:fillRect/>
          </a:stretch>
        </p:blipFill>
        <p:spPr>
          <a:xfrm>
            <a:off x="0" y="0"/>
            <a:ext cx="6667500" cy="6858000"/>
          </a:xfrm>
          <a:prstGeom prst="rect">
            <a:avLst/>
          </a:prstGeom>
        </p:spPr>
      </p:pic>
    </p:spTree>
    <p:extLst>
      <p:ext uri="{BB962C8B-B14F-4D97-AF65-F5344CB8AC3E}">
        <p14:creationId xmlns:p14="http://schemas.microsoft.com/office/powerpoint/2010/main" val="25574386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15BC8-40B5-8F4A-4FEF-6177D3A10D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7C05F5-6797-3095-7547-F89C5666FD06}"/>
              </a:ext>
            </a:extLst>
          </p:cNvPr>
          <p:cNvSpPr>
            <a:spLocks noGrp="1"/>
          </p:cNvSpPr>
          <p:nvPr>
            <p:ph type="title"/>
          </p:nvPr>
        </p:nvSpPr>
        <p:spPr>
          <a:xfrm>
            <a:off x="7219950" y="1381619"/>
            <a:ext cx="4685846" cy="4561981"/>
          </a:xfrm>
        </p:spPr>
        <p:txBody>
          <a:bodyPr>
            <a:noAutofit/>
          </a:bodyPr>
          <a:lstStyle/>
          <a:p>
            <a:pPr algn="l"/>
            <a:r>
              <a:rPr lang="en-US" sz="4800" b="1" baseline="30000" dirty="0"/>
              <a:t>25 </a:t>
            </a:r>
            <a:r>
              <a:rPr lang="en-US" sz="4800" dirty="0"/>
              <a:t>And Pharaoh called for Moses and for Aaron, and said, Go ye, sacrifice to your God in the land.</a:t>
            </a:r>
            <a:endParaRPr lang="en-US" sz="2000" dirty="0"/>
          </a:p>
        </p:txBody>
      </p:sp>
      <p:sp>
        <p:nvSpPr>
          <p:cNvPr id="5" name="TextBox 4">
            <a:extLst>
              <a:ext uri="{FF2B5EF4-FFF2-40B4-BE49-F238E27FC236}">
                <a16:creationId xmlns:a16="http://schemas.microsoft.com/office/drawing/2014/main" id="{95673FB8-825F-4A54-A48E-406D1A60C222}"/>
              </a:ext>
            </a:extLst>
          </p:cNvPr>
          <p:cNvSpPr txBox="1"/>
          <p:nvPr/>
        </p:nvSpPr>
        <p:spPr>
          <a:xfrm>
            <a:off x="7219950" y="550622"/>
            <a:ext cx="4685846" cy="830997"/>
          </a:xfrm>
          <a:prstGeom prst="rect">
            <a:avLst/>
          </a:prstGeom>
          <a:noFill/>
        </p:spPr>
        <p:txBody>
          <a:bodyPr wrap="square" rtlCol="0">
            <a:spAutoFit/>
          </a:bodyPr>
          <a:lstStyle/>
          <a:p>
            <a:r>
              <a:rPr lang="en-US" sz="4800" dirty="0"/>
              <a:t>Exodus 8:24-28</a:t>
            </a:r>
          </a:p>
        </p:txBody>
      </p:sp>
      <p:pic>
        <p:nvPicPr>
          <p:cNvPr id="3" name="Picture 2" descr="Proud Pharaoh Unwittingly Serves God's Purpose">
            <a:extLst>
              <a:ext uri="{FF2B5EF4-FFF2-40B4-BE49-F238E27FC236}">
                <a16:creationId xmlns:a16="http://schemas.microsoft.com/office/drawing/2014/main" id="{AFA3D3AF-CB74-81B6-8C2F-283B795B36FD}"/>
              </a:ext>
            </a:extLst>
          </p:cNvPr>
          <p:cNvPicPr>
            <a:picLocks noChangeAspect="1"/>
          </p:cNvPicPr>
          <p:nvPr/>
        </p:nvPicPr>
        <p:blipFill>
          <a:blip r:embed="rId2"/>
          <a:srcRect l="43472" r="7639"/>
          <a:stretch>
            <a:fillRect/>
          </a:stretch>
        </p:blipFill>
        <p:spPr>
          <a:xfrm>
            <a:off x="0" y="0"/>
            <a:ext cx="6705600" cy="6858000"/>
          </a:xfrm>
          <a:prstGeom prst="rect">
            <a:avLst/>
          </a:prstGeom>
        </p:spPr>
      </p:pic>
    </p:spTree>
    <p:extLst>
      <p:ext uri="{BB962C8B-B14F-4D97-AF65-F5344CB8AC3E}">
        <p14:creationId xmlns:p14="http://schemas.microsoft.com/office/powerpoint/2010/main" val="34843780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CF74E-9BE3-C07E-82C4-BDC302175E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37955C-1F3B-80F9-CD10-722030DE8FB5}"/>
              </a:ext>
            </a:extLst>
          </p:cNvPr>
          <p:cNvSpPr>
            <a:spLocks noGrp="1"/>
          </p:cNvSpPr>
          <p:nvPr>
            <p:ph type="title"/>
          </p:nvPr>
        </p:nvSpPr>
        <p:spPr>
          <a:xfrm>
            <a:off x="6915150" y="1002447"/>
            <a:ext cx="4990646" cy="5493603"/>
          </a:xfrm>
        </p:spPr>
        <p:txBody>
          <a:bodyPr>
            <a:noAutofit/>
          </a:bodyPr>
          <a:lstStyle/>
          <a:p>
            <a:pPr algn="l"/>
            <a:r>
              <a:rPr lang="en-US" sz="3600" b="1" baseline="30000" dirty="0"/>
              <a:t>26 </a:t>
            </a:r>
            <a:r>
              <a:rPr lang="en-US" sz="3600" dirty="0"/>
              <a:t>And Moses said, It is not meet so to do; for we shall sacrifice the abomination of the Egyptians to the </a:t>
            </a:r>
            <a:r>
              <a:rPr lang="en-US" sz="3600" cap="small" dirty="0"/>
              <a:t>Lord</a:t>
            </a:r>
            <a:r>
              <a:rPr lang="en-US" sz="3600" dirty="0"/>
              <a:t> our God: lo, shall we sacrifice the abomination of the Egyptians before their eyes, and will they not stone us?</a:t>
            </a:r>
            <a:endParaRPr lang="en-US" sz="1000" dirty="0"/>
          </a:p>
        </p:txBody>
      </p:sp>
      <p:sp>
        <p:nvSpPr>
          <p:cNvPr id="5" name="TextBox 4">
            <a:extLst>
              <a:ext uri="{FF2B5EF4-FFF2-40B4-BE49-F238E27FC236}">
                <a16:creationId xmlns:a16="http://schemas.microsoft.com/office/drawing/2014/main" id="{E0422D03-CDAE-9B37-47ED-C683F178E238}"/>
              </a:ext>
            </a:extLst>
          </p:cNvPr>
          <p:cNvSpPr txBox="1"/>
          <p:nvPr/>
        </p:nvSpPr>
        <p:spPr>
          <a:xfrm>
            <a:off x="6915150" y="171450"/>
            <a:ext cx="4685846" cy="830997"/>
          </a:xfrm>
          <a:prstGeom prst="rect">
            <a:avLst/>
          </a:prstGeom>
          <a:noFill/>
        </p:spPr>
        <p:txBody>
          <a:bodyPr wrap="square" rtlCol="0">
            <a:spAutoFit/>
          </a:bodyPr>
          <a:lstStyle/>
          <a:p>
            <a:r>
              <a:rPr lang="en-US" sz="4800" dirty="0"/>
              <a:t>Exodus 8:24-28</a:t>
            </a:r>
          </a:p>
        </p:txBody>
      </p:sp>
      <p:pic>
        <p:nvPicPr>
          <p:cNvPr id="4" name="Picture 3" descr="April 6–12. “Remember This Day, in Which Ye Came Out from Egypt”: Exodus  7–13">
            <a:extLst>
              <a:ext uri="{FF2B5EF4-FFF2-40B4-BE49-F238E27FC236}">
                <a16:creationId xmlns:a16="http://schemas.microsoft.com/office/drawing/2014/main" id="{1BD9F9B9-859F-5A4C-B6D3-E1F8762584F0}"/>
              </a:ext>
            </a:extLst>
          </p:cNvPr>
          <p:cNvPicPr>
            <a:picLocks noChangeAspect="1"/>
          </p:cNvPicPr>
          <p:nvPr/>
        </p:nvPicPr>
        <p:blipFill>
          <a:blip r:embed="rId2"/>
          <a:srcRect l="20851" r="22480"/>
          <a:stretch>
            <a:fillRect/>
          </a:stretch>
        </p:blipFill>
        <p:spPr>
          <a:xfrm>
            <a:off x="0" y="0"/>
            <a:ext cx="6915150" cy="6858000"/>
          </a:xfrm>
          <a:prstGeom prst="rect">
            <a:avLst/>
          </a:prstGeom>
        </p:spPr>
      </p:pic>
    </p:spTree>
    <p:extLst>
      <p:ext uri="{BB962C8B-B14F-4D97-AF65-F5344CB8AC3E}">
        <p14:creationId xmlns:p14="http://schemas.microsoft.com/office/powerpoint/2010/main" val="14172143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BDB9B-E05B-4D6B-05BA-B72691D716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1FF137-756B-AAA5-4D66-4DF57661C6D6}"/>
              </a:ext>
            </a:extLst>
          </p:cNvPr>
          <p:cNvSpPr>
            <a:spLocks noGrp="1"/>
          </p:cNvSpPr>
          <p:nvPr>
            <p:ph type="title"/>
          </p:nvPr>
        </p:nvSpPr>
        <p:spPr>
          <a:xfrm>
            <a:off x="6915150" y="1002447"/>
            <a:ext cx="4990646" cy="5493603"/>
          </a:xfrm>
        </p:spPr>
        <p:txBody>
          <a:bodyPr>
            <a:noAutofit/>
          </a:bodyPr>
          <a:lstStyle/>
          <a:p>
            <a:pPr algn="l"/>
            <a:r>
              <a:rPr lang="en-US" sz="4800" b="1" baseline="30000" dirty="0"/>
              <a:t>27 </a:t>
            </a:r>
            <a:r>
              <a:rPr lang="en-US" sz="4800" dirty="0"/>
              <a:t>We will go three days' journey into the wilderness, and sacrifice to the </a:t>
            </a:r>
            <a:r>
              <a:rPr lang="en-US" sz="4800" cap="small" dirty="0"/>
              <a:t>Lord</a:t>
            </a:r>
            <a:r>
              <a:rPr lang="en-US" sz="4800" dirty="0"/>
              <a:t> our God, as he shall command us.</a:t>
            </a:r>
          </a:p>
        </p:txBody>
      </p:sp>
      <p:sp>
        <p:nvSpPr>
          <p:cNvPr id="5" name="TextBox 4">
            <a:extLst>
              <a:ext uri="{FF2B5EF4-FFF2-40B4-BE49-F238E27FC236}">
                <a16:creationId xmlns:a16="http://schemas.microsoft.com/office/drawing/2014/main" id="{A72F9E69-4EB0-A5C4-C8F1-7F5FB0992B99}"/>
              </a:ext>
            </a:extLst>
          </p:cNvPr>
          <p:cNvSpPr txBox="1"/>
          <p:nvPr/>
        </p:nvSpPr>
        <p:spPr>
          <a:xfrm>
            <a:off x="6915150" y="171450"/>
            <a:ext cx="4685846" cy="830997"/>
          </a:xfrm>
          <a:prstGeom prst="rect">
            <a:avLst/>
          </a:prstGeom>
          <a:noFill/>
        </p:spPr>
        <p:txBody>
          <a:bodyPr wrap="square" rtlCol="0">
            <a:spAutoFit/>
          </a:bodyPr>
          <a:lstStyle/>
          <a:p>
            <a:r>
              <a:rPr lang="en-US" sz="4800" dirty="0"/>
              <a:t>Exodus 8:24-28</a:t>
            </a:r>
          </a:p>
        </p:txBody>
      </p:sp>
      <p:pic>
        <p:nvPicPr>
          <p:cNvPr id="3" name="Picture 2" descr="The Blogs: Exodus and the Illusion of Unchecked Power | Steven C. Wernick |  The Times of Israel">
            <a:extLst>
              <a:ext uri="{FF2B5EF4-FFF2-40B4-BE49-F238E27FC236}">
                <a16:creationId xmlns:a16="http://schemas.microsoft.com/office/drawing/2014/main" id="{07A4C369-1C42-AEB0-DDE2-098663BD568B}"/>
              </a:ext>
            </a:extLst>
          </p:cNvPr>
          <p:cNvPicPr>
            <a:picLocks noChangeAspect="1"/>
          </p:cNvPicPr>
          <p:nvPr/>
        </p:nvPicPr>
        <p:blipFill>
          <a:blip r:embed="rId2"/>
          <a:srcRect l="22000" r="16000"/>
          <a:stretch>
            <a:fillRect/>
          </a:stretch>
        </p:blipFill>
        <p:spPr>
          <a:xfrm>
            <a:off x="0" y="0"/>
            <a:ext cx="6377940" cy="6858000"/>
          </a:xfrm>
          <a:prstGeom prst="rect">
            <a:avLst/>
          </a:prstGeom>
        </p:spPr>
      </p:pic>
    </p:spTree>
    <p:extLst>
      <p:ext uri="{BB962C8B-B14F-4D97-AF65-F5344CB8AC3E}">
        <p14:creationId xmlns:p14="http://schemas.microsoft.com/office/powerpoint/2010/main" val="1731739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A562F9F-615F-DB25-C344-BED47B5B3CC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8BA3E154-AB12-3547-3B78-F563A220DD79}"/>
              </a:ext>
            </a:extLst>
          </p:cNvPr>
          <p:cNvSpPr>
            <a:spLocks noGrp="1"/>
          </p:cNvSpPr>
          <p:nvPr>
            <p:ph type="title"/>
          </p:nvPr>
        </p:nvSpPr>
        <p:spPr>
          <a:xfrm>
            <a:off x="6789" y="0"/>
            <a:ext cx="6096000" cy="6858000"/>
          </a:xfrm>
        </p:spPr>
        <p:txBody>
          <a:bodyPr>
            <a:normAutofit fontScale="90000"/>
          </a:bodyPr>
          <a:lstStyle/>
          <a:p>
            <a:r>
              <a:rPr lang="en-US" sz="6000" dirty="0"/>
              <a:t>1. When the Lord sent Moses to Egypt, what did he say that he knew of Pharaoh? </a:t>
            </a:r>
            <a:br>
              <a:rPr lang="en-US" dirty="0"/>
            </a:br>
            <a:endParaRPr lang="en-US" dirty="0"/>
          </a:p>
        </p:txBody>
      </p:sp>
      <p:sp>
        <p:nvSpPr>
          <p:cNvPr id="4" name="Subtitle 3">
            <a:extLst>
              <a:ext uri="{FF2B5EF4-FFF2-40B4-BE49-F238E27FC236}">
                <a16:creationId xmlns:a16="http://schemas.microsoft.com/office/drawing/2014/main" id="{248F90ED-B37A-3EB0-9C67-A7D988AE0ABC}"/>
              </a:ext>
            </a:extLst>
          </p:cNvPr>
          <p:cNvSpPr>
            <a:spLocks noGrp="1"/>
          </p:cNvSpPr>
          <p:nvPr>
            <p:ph type="subTitle" idx="1"/>
          </p:nvPr>
        </p:nvSpPr>
        <p:spPr>
          <a:xfrm>
            <a:off x="0" y="6141719"/>
            <a:ext cx="6096000" cy="716281"/>
          </a:xfrm>
        </p:spPr>
        <p:txBody>
          <a:bodyPr>
            <a:normAutofit fontScale="25000" lnSpcReduction="20000"/>
          </a:bodyPr>
          <a:lstStyle/>
          <a:p>
            <a:r>
              <a:rPr lang="en-US" sz="17600" i="1" dirty="0"/>
              <a:t>Exodus 3:19, margin.</a:t>
            </a:r>
            <a:endParaRPr lang="en-US" sz="17600" dirty="0"/>
          </a:p>
        </p:txBody>
      </p:sp>
      <p:pic>
        <p:nvPicPr>
          <p:cNvPr id="5" name="Picture 4" descr="Moses and the Burning Bush">
            <a:extLst>
              <a:ext uri="{FF2B5EF4-FFF2-40B4-BE49-F238E27FC236}">
                <a16:creationId xmlns:a16="http://schemas.microsoft.com/office/drawing/2014/main" id="{82B708D1-75D1-9F2B-C90A-732802AFD26C}"/>
              </a:ext>
            </a:extLst>
          </p:cNvPr>
          <p:cNvPicPr>
            <a:picLocks noChangeAspect="1"/>
          </p:cNvPicPr>
          <p:nvPr/>
        </p:nvPicPr>
        <p:blipFill>
          <a:blip r:embed="rId4"/>
          <a:srcRect l="43190" r="12464"/>
          <a:stretch>
            <a:fillRect/>
          </a:stretch>
        </p:blipFill>
        <p:spPr>
          <a:xfrm>
            <a:off x="6102789" y="0"/>
            <a:ext cx="6082422" cy="6857999"/>
          </a:xfrm>
          <a:prstGeom prst="rect">
            <a:avLst/>
          </a:prstGeom>
        </p:spPr>
      </p:pic>
    </p:spTree>
    <p:extLst>
      <p:ext uri="{BB962C8B-B14F-4D97-AF65-F5344CB8AC3E}">
        <p14:creationId xmlns:p14="http://schemas.microsoft.com/office/powerpoint/2010/main" val="17838000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94E20-B044-9147-CFD6-6B35FA7E61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776968-DE14-AFB3-BA7F-3E41F48FACB9}"/>
              </a:ext>
            </a:extLst>
          </p:cNvPr>
          <p:cNvSpPr>
            <a:spLocks noGrp="1"/>
          </p:cNvSpPr>
          <p:nvPr>
            <p:ph type="title"/>
          </p:nvPr>
        </p:nvSpPr>
        <p:spPr>
          <a:xfrm>
            <a:off x="6915150" y="1002447"/>
            <a:ext cx="4990646" cy="5493603"/>
          </a:xfrm>
        </p:spPr>
        <p:txBody>
          <a:bodyPr>
            <a:noAutofit/>
          </a:bodyPr>
          <a:lstStyle/>
          <a:p>
            <a:pPr algn="l"/>
            <a:r>
              <a:rPr lang="en-US" sz="4400" b="1" baseline="30000" dirty="0"/>
              <a:t>28 </a:t>
            </a:r>
            <a:r>
              <a:rPr lang="en-US" sz="4400" dirty="0"/>
              <a:t>And Pharaoh said, I will let you go, that ye may sacrifice to the </a:t>
            </a:r>
            <a:r>
              <a:rPr lang="en-US" sz="4400" cap="small" dirty="0"/>
              <a:t>Lord</a:t>
            </a:r>
            <a:r>
              <a:rPr lang="en-US" sz="4400" dirty="0"/>
              <a:t> your God in the wilderness; only ye shall not go very far away: intreat for me.</a:t>
            </a:r>
          </a:p>
        </p:txBody>
      </p:sp>
      <p:sp>
        <p:nvSpPr>
          <p:cNvPr id="5" name="TextBox 4">
            <a:extLst>
              <a:ext uri="{FF2B5EF4-FFF2-40B4-BE49-F238E27FC236}">
                <a16:creationId xmlns:a16="http://schemas.microsoft.com/office/drawing/2014/main" id="{9522B03B-B609-AAD0-36BA-42E9D454A110}"/>
              </a:ext>
            </a:extLst>
          </p:cNvPr>
          <p:cNvSpPr txBox="1"/>
          <p:nvPr/>
        </p:nvSpPr>
        <p:spPr>
          <a:xfrm>
            <a:off x="6915150" y="171450"/>
            <a:ext cx="4685846" cy="830997"/>
          </a:xfrm>
          <a:prstGeom prst="rect">
            <a:avLst/>
          </a:prstGeom>
          <a:noFill/>
        </p:spPr>
        <p:txBody>
          <a:bodyPr wrap="square" rtlCol="0">
            <a:spAutoFit/>
          </a:bodyPr>
          <a:lstStyle/>
          <a:p>
            <a:r>
              <a:rPr lang="en-US" sz="4800" dirty="0"/>
              <a:t>Exodus 8:24-28</a:t>
            </a:r>
          </a:p>
        </p:txBody>
      </p:sp>
      <p:pic>
        <p:nvPicPr>
          <p:cNvPr id="3" name="Picture 2" descr="Exodus Begins: Moses and Pharaoh Face Off| National Catholic Register">
            <a:extLst>
              <a:ext uri="{FF2B5EF4-FFF2-40B4-BE49-F238E27FC236}">
                <a16:creationId xmlns:a16="http://schemas.microsoft.com/office/drawing/2014/main" id="{B88E661E-61D2-8829-84AE-F97843A4860F}"/>
              </a:ext>
            </a:extLst>
          </p:cNvPr>
          <p:cNvPicPr>
            <a:picLocks noChangeAspect="1"/>
          </p:cNvPicPr>
          <p:nvPr/>
        </p:nvPicPr>
        <p:blipFill>
          <a:blip r:embed="rId2"/>
          <a:srcRect l="10002" r="28887"/>
          <a:stretch>
            <a:fillRect/>
          </a:stretch>
        </p:blipFill>
        <p:spPr>
          <a:xfrm>
            <a:off x="0" y="0"/>
            <a:ext cx="6286500" cy="6858000"/>
          </a:xfrm>
          <a:prstGeom prst="rect">
            <a:avLst/>
          </a:prstGeom>
        </p:spPr>
      </p:pic>
    </p:spTree>
    <p:extLst>
      <p:ext uri="{BB962C8B-B14F-4D97-AF65-F5344CB8AC3E}">
        <p14:creationId xmlns:p14="http://schemas.microsoft.com/office/powerpoint/2010/main" val="1896548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F4C9E-F3FA-2B85-4FB5-84DEBC3AFB46}"/>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E068EDE-B65F-11B9-A649-AAA56441F5E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43539072-B645-F8EF-125B-5ED151B40A8E}"/>
              </a:ext>
            </a:extLst>
          </p:cNvPr>
          <p:cNvSpPr>
            <a:spLocks noGrp="1"/>
          </p:cNvSpPr>
          <p:nvPr>
            <p:ph type="title"/>
          </p:nvPr>
        </p:nvSpPr>
        <p:spPr>
          <a:xfrm>
            <a:off x="6790" y="0"/>
            <a:ext cx="7234270" cy="6858000"/>
          </a:xfrm>
        </p:spPr>
        <p:txBody>
          <a:bodyPr>
            <a:noAutofit/>
          </a:bodyPr>
          <a:lstStyle/>
          <a:p>
            <a:r>
              <a:rPr lang="en-US" sz="7200" dirty="0"/>
              <a:t>13. When favor was again shown him, what was the result?</a:t>
            </a:r>
            <a:endParaRPr lang="en-US" sz="368400" dirty="0"/>
          </a:p>
        </p:txBody>
      </p:sp>
      <p:sp>
        <p:nvSpPr>
          <p:cNvPr id="4" name="Subtitle 3">
            <a:extLst>
              <a:ext uri="{FF2B5EF4-FFF2-40B4-BE49-F238E27FC236}">
                <a16:creationId xmlns:a16="http://schemas.microsoft.com/office/drawing/2014/main" id="{5462EA58-31E9-7377-1A1C-F120637FB90E}"/>
              </a:ext>
            </a:extLst>
          </p:cNvPr>
          <p:cNvSpPr>
            <a:spLocks noGrp="1"/>
          </p:cNvSpPr>
          <p:nvPr>
            <p:ph type="subTitle" idx="1"/>
          </p:nvPr>
        </p:nvSpPr>
        <p:spPr>
          <a:xfrm>
            <a:off x="6788" y="6343650"/>
            <a:ext cx="6814142" cy="514349"/>
          </a:xfrm>
        </p:spPr>
        <p:txBody>
          <a:bodyPr>
            <a:noAutofit/>
          </a:bodyPr>
          <a:lstStyle/>
          <a:p>
            <a:r>
              <a:rPr lang="en-US" sz="5400" i="1" dirty="0"/>
              <a:t>Exodus 8:30-32.</a:t>
            </a:r>
            <a:endParaRPr lang="en-US" sz="5400" dirty="0"/>
          </a:p>
        </p:txBody>
      </p:sp>
      <p:pic>
        <p:nvPicPr>
          <p:cNvPr id="7" name="Picture 6" descr="New Kingdom Rulers Thutmose III">
            <a:extLst>
              <a:ext uri="{FF2B5EF4-FFF2-40B4-BE49-F238E27FC236}">
                <a16:creationId xmlns:a16="http://schemas.microsoft.com/office/drawing/2014/main" id="{56B9267F-E7C6-AECC-1F24-A7089582A7B7}"/>
              </a:ext>
            </a:extLst>
          </p:cNvPr>
          <p:cNvPicPr>
            <a:picLocks noChangeAspect="1"/>
          </p:cNvPicPr>
          <p:nvPr/>
        </p:nvPicPr>
        <p:blipFill>
          <a:blip r:embed="rId4"/>
          <a:srcRect l="13874" r="23039"/>
          <a:stretch>
            <a:fillRect/>
          </a:stretch>
        </p:blipFill>
        <p:spPr>
          <a:xfrm>
            <a:off x="6416566" y="-1"/>
            <a:ext cx="5768644" cy="6857999"/>
          </a:xfrm>
          <a:prstGeom prst="rect">
            <a:avLst/>
          </a:prstGeom>
        </p:spPr>
      </p:pic>
    </p:spTree>
    <p:extLst>
      <p:ext uri="{BB962C8B-B14F-4D97-AF65-F5344CB8AC3E}">
        <p14:creationId xmlns:p14="http://schemas.microsoft.com/office/powerpoint/2010/main" val="16871337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B6ADB-E9C8-AA15-1F02-330B06FD10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D612B1-B4BD-F06F-0D90-281B5C082DB6}"/>
              </a:ext>
            </a:extLst>
          </p:cNvPr>
          <p:cNvSpPr>
            <a:spLocks noGrp="1"/>
          </p:cNvSpPr>
          <p:nvPr>
            <p:ph type="title"/>
          </p:nvPr>
        </p:nvSpPr>
        <p:spPr>
          <a:xfrm>
            <a:off x="6915150" y="1002447"/>
            <a:ext cx="4990646" cy="5493603"/>
          </a:xfrm>
        </p:spPr>
        <p:txBody>
          <a:bodyPr>
            <a:noAutofit/>
          </a:bodyPr>
          <a:lstStyle/>
          <a:p>
            <a:pPr algn="l"/>
            <a:r>
              <a:rPr lang="en-US" sz="3600" b="1" baseline="30000" dirty="0"/>
              <a:t>30 </a:t>
            </a:r>
            <a:r>
              <a:rPr lang="en-US" sz="3600" dirty="0"/>
              <a:t>And Moses went out from Pharaoh, and intreated the </a:t>
            </a:r>
            <a:r>
              <a:rPr lang="en-US" sz="3600" cap="small" dirty="0"/>
              <a:t>Lord</a:t>
            </a:r>
            <a:r>
              <a:rPr lang="en-US" sz="3600" dirty="0"/>
              <a:t>.</a:t>
            </a:r>
            <a:br>
              <a:rPr lang="en-US" sz="3600" dirty="0"/>
            </a:br>
            <a:r>
              <a:rPr lang="en-US" sz="3600" b="1" baseline="30000" dirty="0"/>
              <a:t>31 </a:t>
            </a:r>
            <a:r>
              <a:rPr lang="en-US" sz="3600" dirty="0"/>
              <a:t>And the </a:t>
            </a:r>
            <a:r>
              <a:rPr lang="en-US" sz="3600" cap="small" dirty="0"/>
              <a:t>Lord</a:t>
            </a:r>
            <a:r>
              <a:rPr lang="en-US" sz="3600" dirty="0"/>
              <a:t> did according to the word of Moses; and he removed the swarms of flies from Pharaoh, from his servants, and from his people; there remained not one.</a:t>
            </a:r>
          </a:p>
        </p:txBody>
      </p:sp>
      <p:sp>
        <p:nvSpPr>
          <p:cNvPr id="5" name="TextBox 4">
            <a:extLst>
              <a:ext uri="{FF2B5EF4-FFF2-40B4-BE49-F238E27FC236}">
                <a16:creationId xmlns:a16="http://schemas.microsoft.com/office/drawing/2014/main" id="{F7BE5E95-FB0D-ECF2-C6A0-4358FB6B1379}"/>
              </a:ext>
            </a:extLst>
          </p:cNvPr>
          <p:cNvSpPr txBox="1"/>
          <p:nvPr/>
        </p:nvSpPr>
        <p:spPr>
          <a:xfrm>
            <a:off x="6915150" y="171450"/>
            <a:ext cx="4685846" cy="830997"/>
          </a:xfrm>
          <a:prstGeom prst="rect">
            <a:avLst/>
          </a:prstGeom>
          <a:noFill/>
        </p:spPr>
        <p:txBody>
          <a:bodyPr wrap="square" rtlCol="0">
            <a:spAutoFit/>
          </a:bodyPr>
          <a:lstStyle/>
          <a:p>
            <a:r>
              <a:rPr lang="en-US" sz="4800" dirty="0"/>
              <a:t>Exodus 8:30-32</a:t>
            </a:r>
          </a:p>
        </p:txBody>
      </p:sp>
      <p:pic>
        <p:nvPicPr>
          <p:cNvPr id="4" name="Picture 3" descr="Moses: Leadership through Intercession - Make The Vision Plain">
            <a:extLst>
              <a:ext uri="{FF2B5EF4-FFF2-40B4-BE49-F238E27FC236}">
                <a16:creationId xmlns:a16="http://schemas.microsoft.com/office/drawing/2014/main" id="{F9312971-71E0-1183-0CEE-C228FFF9D696}"/>
              </a:ext>
            </a:extLst>
          </p:cNvPr>
          <p:cNvPicPr>
            <a:picLocks noChangeAspect="1"/>
          </p:cNvPicPr>
          <p:nvPr/>
        </p:nvPicPr>
        <p:blipFill>
          <a:blip r:embed="rId2"/>
          <a:srcRect l="36016" r="2820"/>
          <a:stretch>
            <a:fillRect/>
          </a:stretch>
        </p:blipFill>
        <p:spPr>
          <a:xfrm>
            <a:off x="0" y="0"/>
            <a:ext cx="6610350" cy="6858000"/>
          </a:xfrm>
          <a:prstGeom prst="rect">
            <a:avLst/>
          </a:prstGeom>
        </p:spPr>
      </p:pic>
    </p:spTree>
    <p:extLst>
      <p:ext uri="{BB962C8B-B14F-4D97-AF65-F5344CB8AC3E}">
        <p14:creationId xmlns:p14="http://schemas.microsoft.com/office/powerpoint/2010/main" val="5109593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9E82-CD52-5279-E7AE-4C5720DEB5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E3D12D-2BE0-CAEB-B4A9-0D15DF3F4C5C}"/>
              </a:ext>
            </a:extLst>
          </p:cNvPr>
          <p:cNvSpPr>
            <a:spLocks noGrp="1"/>
          </p:cNvSpPr>
          <p:nvPr>
            <p:ph type="title"/>
          </p:nvPr>
        </p:nvSpPr>
        <p:spPr>
          <a:xfrm>
            <a:off x="6915150" y="1002447"/>
            <a:ext cx="4990646" cy="5493603"/>
          </a:xfrm>
        </p:spPr>
        <p:txBody>
          <a:bodyPr>
            <a:noAutofit/>
          </a:bodyPr>
          <a:lstStyle/>
          <a:p>
            <a:pPr algn="l"/>
            <a:r>
              <a:rPr lang="en-US" sz="5400" b="1" baseline="30000" dirty="0"/>
              <a:t>32 </a:t>
            </a:r>
            <a:r>
              <a:rPr lang="en-US" sz="5400" dirty="0"/>
              <a:t>And Pharaoh hardened his heart at this time also, neither would he let the people go.</a:t>
            </a:r>
            <a:endParaRPr lang="en-US" sz="2400" dirty="0"/>
          </a:p>
        </p:txBody>
      </p:sp>
      <p:sp>
        <p:nvSpPr>
          <p:cNvPr id="5" name="TextBox 4">
            <a:extLst>
              <a:ext uri="{FF2B5EF4-FFF2-40B4-BE49-F238E27FC236}">
                <a16:creationId xmlns:a16="http://schemas.microsoft.com/office/drawing/2014/main" id="{842C4B85-423E-7A33-002B-0FF72A1667C7}"/>
              </a:ext>
            </a:extLst>
          </p:cNvPr>
          <p:cNvSpPr txBox="1"/>
          <p:nvPr/>
        </p:nvSpPr>
        <p:spPr>
          <a:xfrm>
            <a:off x="6915150" y="171450"/>
            <a:ext cx="4685846" cy="830997"/>
          </a:xfrm>
          <a:prstGeom prst="rect">
            <a:avLst/>
          </a:prstGeom>
          <a:noFill/>
        </p:spPr>
        <p:txBody>
          <a:bodyPr wrap="square" rtlCol="0">
            <a:spAutoFit/>
          </a:bodyPr>
          <a:lstStyle/>
          <a:p>
            <a:r>
              <a:rPr lang="en-US" sz="4800" dirty="0"/>
              <a:t>Exodus 8:30-32</a:t>
            </a:r>
          </a:p>
        </p:txBody>
      </p:sp>
      <p:pic>
        <p:nvPicPr>
          <p:cNvPr id="3" name="Picture 2" descr="Thutmose III Biography | HistoryMaps">
            <a:extLst>
              <a:ext uri="{FF2B5EF4-FFF2-40B4-BE49-F238E27FC236}">
                <a16:creationId xmlns:a16="http://schemas.microsoft.com/office/drawing/2014/main" id="{3223D0FA-F510-D329-F620-62829F4CB094}"/>
              </a:ext>
            </a:extLst>
          </p:cNvPr>
          <p:cNvPicPr>
            <a:picLocks noChangeAspect="1"/>
          </p:cNvPicPr>
          <p:nvPr/>
        </p:nvPicPr>
        <p:blipFill>
          <a:blip r:embed="rId2"/>
          <a:srcRect r="40741"/>
          <a:stretch>
            <a:fillRect/>
          </a:stretch>
        </p:blipFill>
        <p:spPr>
          <a:xfrm>
            <a:off x="0" y="0"/>
            <a:ext cx="6096000" cy="6858000"/>
          </a:xfrm>
          <a:prstGeom prst="rect">
            <a:avLst/>
          </a:prstGeom>
        </p:spPr>
      </p:pic>
    </p:spTree>
    <p:extLst>
      <p:ext uri="{BB962C8B-B14F-4D97-AF65-F5344CB8AC3E}">
        <p14:creationId xmlns:p14="http://schemas.microsoft.com/office/powerpoint/2010/main" val="33333658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58281-F480-6151-64AC-5727F2EB4F7D}"/>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B6FDDC8-19E9-702D-AD4D-FC92AFC2F91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8D0C8EB8-52F5-2183-896E-9C496297C87B}"/>
              </a:ext>
            </a:extLst>
          </p:cNvPr>
          <p:cNvSpPr>
            <a:spLocks noGrp="1"/>
          </p:cNvSpPr>
          <p:nvPr>
            <p:ph type="title"/>
          </p:nvPr>
        </p:nvSpPr>
        <p:spPr>
          <a:xfrm>
            <a:off x="6790" y="0"/>
            <a:ext cx="7234270" cy="6858000"/>
          </a:xfrm>
        </p:spPr>
        <p:txBody>
          <a:bodyPr>
            <a:noAutofit/>
          </a:bodyPr>
          <a:lstStyle/>
          <a:p>
            <a:pPr lvl="0"/>
            <a:r>
              <a:rPr lang="en-US" sz="6600" dirty="0"/>
              <a:t>14. How was Pharaoh affected by the next two plagues? </a:t>
            </a:r>
          </a:p>
        </p:txBody>
      </p:sp>
      <p:sp>
        <p:nvSpPr>
          <p:cNvPr id="4" name="Subtitle 3">
            <a:extLst>
              <a:ext uri="{FF2B5EF4-FFF2-40B4-BE49-F238E27FC236}">
                <a16:creationId xmlns:a16="http://schemas.microsoft.com/office/drawing/2014/main" id="{7B4D943E-877D-C8A2-F25F-41CA67A731FA}"/>
              </a:ext>
            </a:extLst>
          </p:cNvPr>
          <p:cNvSpPr>
            <a:spLocks noGrp="1"/>
          </p:cNvSpPr>
          <p:nvPr>
            <p:ph type="subTitle" idx="1"/>
          </p:nvPr>
        </p:nvSpPr>
        <p:spPr>
          <a:xfrm>
            <a:off x="6788" y="6343650"/>
            <a:ext cx="6814142" cy="514349"/>
          </a:xfrm>
        </p:spPr>
        <p:txBody>
          <a:bodyPr>
            <a:noAutofit/>
          </a:bodyPr>
          <a:lstStyle/>
          <a:p>
            <a:r>
              <a:rPr lang="en-US" sz="4800" i="1" dirty="0"/>
              <a:t>Exodus 9:6-7, 10-12</a:t>
            </a:r>
            <a:endParaRPr lang="en-US" sz="4800" dirty="0"/>
          </a:p>
        </p:txBody>
      </p:sp>
      <p:pic>
        <p:nvPicPr>
          <p:cNvPr id="2" name="Picture 1" descr="Thutmose III Statue – Son Of The Pharaoh">
            <a:extLst>
              <a:ext uri="{FF2B5EF4-FFF2-40B4-BE49-F238E27FC236}">
                <a16:creationId xmlns:a16="http://schemas.microsoft.com/office/drawing/2014/main" id="{FB303489-49D9-99EC-E024-137214A8C0C8}"/>
              </a:ext>
            </a:extLst>
          </p:cNvPr>
          <p:cNvPicPr>
            <a:picLocks noChangeAspect="1"/>
          </p:cNvPicPr>
          <p:nvPr/>
        </p:nvPicPr>
        <p:blipFill>
          <a:blip r:embed="rId4"/>
          <a:srcRect l="13078" t="8384" r="18428" b="14752"/>
          <a:stretch>
            <a:fillRect/>
          </a:stretch>
        </p:blipFill>
        <p:spPr>
          <a:xfrm>
            <a:off x="6820930" y="-1"/>
            <a:ext cx="5377859" cy="6858000"/>
          </a:xfrm>
          <a:prstGeom prst="rect">
            <a:avLst/>
          </a:prstGeom>
        </p:spPr>
      </p:pic>
    </p:spTree>
    <p:extLst>
      <p:ext uri="{BB962C8B-B14F-4D97-AF65-F5344CB8AC3E}">
        <p14:creationId xmlns:p14="http://schemas.microsoft.com/office/powerpoint/2010/main" val="6039188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534EC-BD0A-A4F2-08C5-78486A590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BF510C-A858-A1CC-5515-6AA4B8284F9F}"/>
              </a:ext>
            </a:extLst>
          </p:cNvPr>
          <p:cNvSpPr>
            <a:spLocks noGrp="1"/>
          </p:cNvSpPr>
          <p:nvPr>
            <p:ph type="title"/>
          </p:nvPr>
        </p:nvSpPr>
        <p:spPr>
          <a:xfrm>
            <a:off x="6915150" y="1002447"/>
            <a:ext cx="4990646" cy="5493603"/>
          </a:xfrm>
        </p:spPr>
        <p:txBody>
          <a:bodyPr>
            <a:noAutofit/>
          </a:bodyPr>
          <a:lstStyle/>
          <a:p>
            <a:pPr algn="l"/>
            <a:r>
              <a:rPr lang="en-US" sz="4600" b="1" baseline="30000" dirty="0"/>
              <a:t>6 </a:t>
            </a:r>
            <a:r>
              <a:rPr lang="en-US" sz="4600" dirty="0"/>
              <a:t>And the </a:t>
            </a:r>
            <a:r>
              <a:rPr lang="en-US" sz="4600" cap="small" dirty="0"/>
              <a:t>Lord</a:t>
            </a:r>
            <a:r>
              <a:rPr lang="en-US" sz="4600" dirty="0"/>
              <a:t> did that thing on the morrow, and all the cattle of Egypt died: but of the cattle of the children of Israel died not one.</a:t>
            </a:r>
          </a:p>
        </p:txBody>
      </p:sp>
      <p:sp>
        <p:nvSpPr>
          <p:cNvPr id="5" name="TextBox 4">
            <a:extLst>
              <a:ext uri="{FF2B5EF4-FFF2-40B4-BE49-F238E27FC236}">
                <a16:creationId xmlns:a16="http://schemas.microsoft.com/office/drawing/2014/main" id="{99EEE131-FCA7-67CA-1486-63235B6A8621}"/>
              </a:ext>
            </a:extLst>
          </p:cNvPr>
          <p:cNvSpPr txBox="1"/>
          <p:nvPr/>
        </p:nvSpPr>
        <p:spPr>
          <a:xfrm>
            <a:off x="6915150" y="586948"/>
            <a:ext cx="4685846" cy="830997"/>
          </a:xfrm>
          <a:prstGeom prst="rect">
            <a:avLst/>
          </a:prstGeom>
          <a:noFill/>
        </p:spPr>
        <p:txBody>
          <a:bodyPr wrap="square" rtlCol="0">
            <a:spAutoFit/>
          </a:bodyPr>
          <a:lstStyle/>
          <a:p>
            <a:r>
              <a:rPr lang="en-US" sz="4800" dirty="0"/>
              <a:t>Exodus 9:6-7</a:t>
            </a:r>
          </a:p>
        </p:txBody>
      </p:sp>
      <p:pic>
        <p:nvPicPr>
          <p:cNvPr id="4" name="Picture 3" descr="Plagues of Egypt | Middle East And North Africa — Facts and Details">
            <a:extLst>
              <a:ext uri="{FF2B5EF4-FFF2-40B4-BE49-F238E27FC236}">
                <a16:creationId xmlns:a16="http://schemas.microsoft.com/office/drawing/2014/main" id="{356DEB97-63DB-9118-F363-AABD46DBF3F8}"/>
              </a:ext>
            </a:extLst>
          </p:cNvPr>
          <p:cNvPicPr>
            <a:picLocks noChangeAspect="1"/>
          </p:cNvPicPr>
          <p:nvPr/>
        </p:nvPicPr>
        <p:blipFill>
          <a:blip r:embed="rId2"/>
          <a:srcRect r="35799"/>
          <a:stretch>
            <a:fillRect/>
          </a:stretch>
        </p:blipFill>
        <p:spPr>
          <a:xfrm>
            <a:off x="0" y="0"/>
            <a:ext cx="6373092" cy="6858000"/>
          </a:xfrm>
          <a:prstGeom prst="rect">
            <a:avLst/>
          </a:prstGeom>
        </p:spPr>
      </p:pic>
    </p:spTree>
    <p:extLst>
      <p:ext uri="{BB962C8B-B14F-4D97-AF65-F5344CB8AC3E}">
        <p14:creationId xmlns:p14="http://schemas.microsoft.com/office/powerpoint/2010/main" val="19085453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FDAB0-9410-83F7-A34D-64068C01DD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54FA3B-70CE-8B62-83A8-01DC08B4FD17}"/>
              </a:ext>
            </a:extLst>
          </p:cNvPr>
          <p:cNvSpPr>
            <a:spLocks noGrp="1"/>
          </p:cNvSpPr>
          <p:nvPr>
            <p:ph type="title"/>
          </p:nvPr>
        </p:nvSpPr>
        <p:spPr>
          <a:xfrm>
            <a:off x="6915150" y="1002447"/>
            <a:ext cx="4990646" cy="5493603"/>
          </a:xfrm>
        </p:spPr>
        <p:txBody>
          <a:bodyPr>
            <a:noAutofit/>
          </a:bodyPr>
          <a:lstStyle/>
          <a:p>
            <a:pPr algn="l"/>
            <a:r>
              <a:rPr lang="en-US" sz="4200" b="1" baseline="30000" dirty="0"/>
              <a:t>7 </a:t>
            </a:r>
            <a:r>
              <a:rPr lang="en-US" sz="4200" dirty="0"/>
              <a:t>And Pharaoh sent, and, behold, there was not one of the cattle of the Israelites dead. And the heart of Pharaoh was hardened, and he did not let the people go.</a:t>
            </a:r>
          </a:p>
        </p:txBody>
      </p:sp>
      <p:sp>
        <p:nvSpPr>
          <p:cNvPr id="5" name="TextBox 4">
            <a:extLst>
              <a:ext uri="{FF2B5EF4-FFF2-40B4-BE49-F238E27FC236}">
                <a16:creationId xmlns:a16="http://schemas.microsoft.com/office/drawing/2014/main" id="{71D66B9E-D7F5-2B45-3FBD-85042DB2F9CC}"/>
              </a:ext>
            </a:extLst>
          </p:cNvPr>
          <p:cNvSpPr txBox="1"/>
          <p:nvPr/>
        </p:nvSpPr>
        <p:spPr>
          <a:xfrm>
            <a:off x="6915150" y="115756"/>
            <a:ext cx="4685846" cy="830997"/>
          </a:xfrm>
          <a:prstGeom prst="rect">
            <a:avLst/>
          </a:prstGeom>
          <a:noFill/>
        </p:spPr>
        <p:txBody>
          <a:bodyPr wrap="square" rtlCol="0">
            <a:spAutoFit/>
          </a:bodyPr>
          <a:lstStyle/>
          <a:p>
            <a:r>
              <a:rPr lang="en-US" sz="4800" dirty="0"/>
              <a:t>Exodus 9:6-7</a:t>
            </a:r>
          </a:p>
        </p:txBody>
      </p:sp>
      <p:pic>
        <p:nvPicPr>
          <p:cNvPr id="6" name="Picture 5" descr="God Sends Moses to Pharaoh - Rick Renner Ministries">
            <a:extLst>
              <a:ext uri="{FF2B5EF4-FFF2-40B4-BE49-F238E27FC236}">
                <a16:creationId xmlns:a16="http://schemas.microsoft.com/office/drawing/2014/main" id="{C43CD5D9-9325-F7B4-FF6A-27AAE5BF1062}"/>
              </a:ext>
            </a:extLst>
          </p:cNvPr>
          <p:cNvPicPr>
            <a:picLocks noChangeAspect="1"/>
          </p:cNvPicPr>
          <p:nvPr/>
        </p:nvPicPr>
        <p:blipFill>
          <a:blip r:embed="rId2"/>
          <a:srcRect l="46392" r="-1" b="16385"/>
          <a:stretch>
            <a:fillRect/>
          </a:stretch>
        </p:blipFill>
        <p:spPr>
          <a:xfrm>
            <a:off x="0" y="0"/>
            <a:ext cx="6598012" cy="6858000"/>
          </a:xfrm>
          <a:prstGeom prst="rect">
            <a:avLst/>
          </a:prstGeom>
        </p:spPr>
      </p:pic>
    </p:spTree>
    <p:extLst>
      <p:ext uri="{BB962C8B-B14F-4D97-AF65-F5344CB8AC3E}">
        <p14:creationId xmlns:p14="http://schemas.microsoft.com/office/powerpoint/2010/main" val="42159096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07C6E-4229-5E7B-F5BF-89C346C197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713D64-3F6A-7235-C4CD-82C49A0A8923}"/>
              </a:ext>
            </a:extLst>
          </p:cNvPr>
          <p:cNvSpPr>
            <a:spLocks noGrp="1"/>
          </p:cNvSpPr>
          <p:nvPr>
            <p:ph type="title"/>
          </p:nvPr>
        </p:nvSpPr>
        <p:spPr>
          <a:xfrm>
            <a:off x="6915150" y="1002447"/>
            <a:ext cx="4990646" cy="5493603"/>
          </a:xfrm>
        </p:spPr>
        <p:txBody>
          <a:bodyPr>
            <a:noAutofit/>
          </a:bodyPr>
          <a:lstStyle/>
          <a:p>
            <a:pPr algn="l"/>
            <a:r>
              <a:rPr lang="en-US" sz="4000" b="1" baseline="30000" dirty="0"/>
              <a:t>10 </a:t>
            </a:r>
            <a:r>
              <a:rPr lang="en-US" sz="4000" dirty="0"/>
              <a:t>And they took ashes of the furnace, and stood before Pharaoh; and Moses sprinkled it up toward heaven; and it became a boil breaking forth with blains upon man, and upon beast.</a:t>
            </a:r>
            <a:endParaRPr lang="en-US" sz="2000" dirty="0"/>
          </a:p>
        </p:txBody>
      </p:sp>
      <p:sp>
        <p:nvSpPr>
          <p:cNvPr id="5" name="TextBox 4">
            <a:extLst>
              <a:ext uri="{FF2B5EF4-FFF2-40B4-BE49-F238E27FC236}">
                <a16:creationId xmlns:a16="http://schemas.microsoft.com/office/drawing/2014/main" id="{B476463A-A7AA-48F3-ECB2-15E46F38C8B9}"/>
              </a:ext>
            </a:extLst>
          </p:cNvPr>
          <p:cNvSpPr txBox="1"/>
          <p:nvPr/>
        </p:nvSpPr>
        <p:spPr>
          <a:xfrm>
            <a:off x="6915150" y="115756"/>
            <a:ext cx="4685846" cy="830997"/>
          </a:xfrm>
          <a:prstGeom prst="rect">
            <a:avLst/>
          </a:prstGeom>
          <a:noFill/>
        </p:spPr>
        <p:txBody>
          <a:bodyPr wrap="square" rtlCol="0">
            <a:spAutoFit/>
          </a:bodyPr>
          <a:lstStyle/>
          <a:p>
            <a:r>
              <a:rPr lang="en-US" sz="4800" dirty="0"/>
              <a:t>Exodus 9:10-12</a:t>
            </a:r>
          </a:p>
        </p:txBody>
      </p:sp>
      <p:pic>
        <p:nvPicPr>
          <p:cNvPr id="4" name="Picture 3" descr="Moses Threw Ashes Into the Air Egypt Was Covered in Pain">
            <a:extLst>
              <a:ext uri="{FF2B5EF4-FFF2-40B4-BE49-F238E27FC236}">
                <a16:creationId xmlns:a16="http://schemas.microsoft.com/office/drawing/2014/main" id="{33FBECA5-9926-E732-96B4-411308B82E35}"/>
              </a:ext>
            </a:extLst>
          </p:cNvPr>
          <p:cNvPicPr>
            <a:picLocks noChangeAspect="1"/>
          </p:cNvPicPr>
          <p:nvPr/>
        </p:nvPicPr>
        <p:blipFill>
          <a:blip r:embed="rId2"/>
          <a:srcRect t="20576" b="20576"/>
          <a:stretch>
            <a:fillRect/>
          </a:stretch>
        </p:blipFill>
        <p:spPr>
          <a:xfrm>
            <a:off x="-1" y="-1"/>
            <a:ext cx="6539345" cy="6858001"/>
          </a:xfrm>
          <a:prstGeom prst="rect">
            <a:avLst/>
          </a:prstGeom>
        </p:spPr>
      </p:pic>
    </p:spTree>
    <p:extLst>
      <p:ext uri="{BB962C8B-B14F-4D97-AF65-F5344CB8AC3E}">
        <p14:creationId xmlns:p14="http://schemas.microsoft.com/office/powerpoint/2010/main" val="26882951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4B6B1-243B-970E-EF8F-D3BE131D65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7EC257-4B88-379B-F59C-1D68FC3DFAFC}"/>
              </a:ext>
            </a:extLst>
          </p:cNvPr>
          <p:cNvSpPr>
            <a:spLocks noGrp="1"/>
          </p:cNvSpPr>
          <p:nvPr>
            <p:ph type="title"/>
          </p:nvPr>
        </p:nvSpPr>
        <p:spPr>
          <a:xfrm>
            <a:off x="6915150" y="1002447"/>
            <a:ext cx="4990646" cy="5739797"/>
          </a:xfrm>
        </p:spPr>
        <p:txBody>
          <a:bodyPr>
            <a:noAutofit/>
          </a:bodyPr>
          <a:lstStyle/>
          <a:p>
            <a:pPr algn="l"/>
            <a:r>
              <a:rPr lang="en-US" sz="4800" b="1" baseline="30000" dirty="0"/>
              <a:t>11 </a:t>
            </a:r>
            <a:r>
              <a:rPr lang="en-US" sz="4800" dirty="0"/>
              <a:t>And the magicians could not stand before Moses because of the boils; for the boil was upon the magicians, and upon all the Egyptians.</a:t>
            </a:r>
            <a:endParaRPr lang="en-US" sz="1200" dirty="0"/>
          </a:p>
        </p:txBody>
      </p:sp>
      <p:sp>
        <p:nvSpPr>
          <p:cNvPr id="5" name="TextBox 4">
            <a:extLst>
              <a:ext uri="{FF2B5EF4-FFF2-40B4-BE49-F238E27FC236}">
                <a16:creationId xmlns:a16="http://schemas.microsoft.com/office/drawing/2014/main" id="{E8A691D8-74BD-7EC0-AA31-3EFE33FB4360}"/>
              </a:ext>
            </a:extLst>
          </p:cNvPr>
          <p:cNvSpPr txBox="1"/>
          <p:nvPr/>
        </p:nvSpPr>
        <p:spPr>
          <a:xfrm>
            <a:off x="6915150" y="115756"/>
            <a:ext cx="4685846" cy="830997"/>
          </a:xfrm>
          <a:prstGeom prst="rect">
            <a:avLst/>
          </a:prstGeom>
          <a:noFill/>
        </p:spPr>
        <p:txBody>
          <a:bodyPr wrap="square" rtlCol="0">
            <a:spAutoFit/>
          </a:bodyPr>
          <a:lstStyle/>
          <a:p>
            <a:r>
              <a:rPr lang="en-US" sz="4800" dirty="0"/>
              <a:t>Exodus 9:10-12</a:t>
            </a:r>
          </a:p>
        </p:txBody>
      </p:sp>
      <p:pic>
        <p:nvPicPr>
          <p:cNvPr id="3" name="Picture 2" descr="Pastor Chris' Blog: The Ten Plagues fo Egypt, Plague 6 - Boils">
            <a:extLst>
              <a:ext uri="{FF2B5EF4-FFF2-40B4-BE49-F238E27FC236}">
                <a16:creationId xmlns:a16="http://schemas.microsoft.com/office/drawing/2014/main" id="{C55F4444-6EB4-A8C1-63CC-3F538E9A9E83}"/>
              </a:ext>
            </a:extLst>
          </p:cNvPr>
          <p:cNvPicPr>
            <a:picLocks noChangeAspect="1"/>
          </p:cNvPicPr>
          <p:nvPr/>
        </p:nvPicPr>
        <p:blipFill>
          <a:blip r:embed="rId2"/>
          <a:srcRect l="22977" r="8247" b="6250"/>
          <a:stretch>
            <a:fillRect/>
          </a:stretch>
        </p:blipFill>
        <p:spPr>
          <a:xfrm>
            <a:off x="-249383" y="0"/>
            <a:ext cx="6677891" cy="6858000"/>
          </a:xfrm>
          <a:prstGeom prst="rect">
            <a:avLst/>
          </a:prstGeom>
        </p:spPr>
      </p:pic>
    </p:spTree>
    <p:extLst>
      <p:ext uri="{BB962C8B-B14F-4D97-AF65-F5344CB8AC3E}">
        <p14:creationId xmlns:p14="http://schemas.microsoft.com/office/powerpoint/2010/main" val="1578592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B2C6E-12EC-B8B3-6ABC-3CFFADB012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23E60-42B2-47AC-2B48-527A88C20334}"/>
              </a:ext>
            </a:extLst>
          </p:cNvPr>
          <p:cNvSpPr>
            <a:spLocks noGrp="1"/>
          </p:cNvSpPr>
          <p:nvPr>
            <p:ph type="title"/>
          </p:nvPr>
        </p:nvSpPr>
        <p:spPr>
          <a:xfrm>
            <a:off x="5652655" y="559101"/>
            <a:ext cx="6253141" cy="5739797"/>
          </a:xfrm>
        </p:spPr>
        <p:txBody>
          <a:bodyPr>
            <a:noAutofit/>
          </a:bodyPr>
          <a:lstStyle/>
          <a:p>
            <a:pPr algn="l"/>
            <a:r>
              <a:rPr lang="en-US" sz="5400" b="1" baseline="30000" dirty="0"/>
              <a:t>12 </a:t>
            </a:r>
            <a:r>
              <a:rPr lang="en-US" sz="5400" dirty="0"/>
              <a:t>And the </a:t>
            </a:r>
            <a:r>
              <a:rPr lang="en-US" sz="5400" cap="small" dirty="0"/>
              <a:t>Lord</a:t>
            </a:r>
            <a:r>
              <a:rPr lang="en-US" sz="5400" dirty="0"/>
              <a:t> hardened the heart of Pharaoh, and he hearkened not unto them; as the </a:t>
            </a:r>
            <a:r>
              <a:rPr lang="en-US" sz="5400" cap="small" dirty="0"/>
              <a:t>Lord</a:t>
            </a:r>
            <a:r>
              <a:rPr lang="en-US" sz="5400" dirty="0"/>
              <a:t> had spoken unto Moses.</a:t>
            </a:r>
            <a:endParaRPr lang="en-US" sz="1000" dirty="0"/>
          </a:p>
        </p:txBody>
      </p:sp>
      <p:sp>
        <p:nvSpPr>
          <p:cNvPr id="5" name="TextBox 4">
            <a:extLst>
              <a:ext uri="{FF2B5EF4-FFF2-40B4-BE49-F238E27FC236}">
                <a16:creationId xmlns:a16="http://schemas.microsoft.com/office/drawing/2014/main" id="{D11EFC99-86E6-6F26-134E-743AD39A6E43}"/>
              </a:ext>
            </a:extLst>
          </p:cNvPr>
          <p:cNvSpPr txBox="1"/>
          <p:nvPr/>
        </p:nvSpPr>
        <p:spPr>
          <a:xfrm>
            <a:off x="5652655" y="115757"/>
            <a:ext cx="5948341" cy="830997"/>
          </a:xfrm>
          <a:prstGeom prst="rect">
            <a:avLst/>
          </a:prstGeom>
          <a:noFill/>
        </p:spPr>
        <p:txBody>
          <a:bodyPr wrap="square" rtlCol="0">
            <a:spAutoFit/>
          </a:bodyPr>
          <a:lstStyle/>
          <a:p>
            <a:r>
              <a:rPr lang="en-US" sz="4800" dirty="0"/>
              <a:t>Exodus 9:10-12</a:t>
            </a:r>
          </a:p>
        </p:txBody>
      </p:sp>
      <p:pic>
        <p:nvPicPr>
          <p:cNvPr id="4" name="Picture 3" descr="Egypt recovers King Thutmose III era artefact from Netherlands after international investigation - Dailynewsegypt">
            <a:extLst>
              <a:ext uri="{FF2B5EF4-FFF2-40B4-BE49-F238E27FC236}">
                <a16:creationId xmlns:a16="http://schemas.microsoft.com/office/drawing/2014/main" id="{A1E6081C-7877-A33A-9211-722E3A4C503E}"/>
              </a:ext>
            </a:extLst>
          </p:cNvPr>
          <p:cNvPicPr>
            <a:picLocks noChangeAspect="1"/>
          </p:cNvPicPr>
          <p:nvPr/>
        </p:nvPicPr>
        <p:blipFill>
          <a:blip r:embed="rId2"/>
          <a:stretch>
            <a:fillRect/>
          </a:stretch>
        </p:blipFill>
        <p:spPr>
          <a:xfrm>
            <a:off x="-1" y="-1"/>
            <a:ext cx="5276851" cy="7050489"/>
          </a:xfrm>
          <a:prstGeom prst="rect">
            <a:avLst/>
          </a:prstGeom>
        </p:spPr>
      </p:pic>
    </p:spTree>
    <p:extLst>
      <p:ext uri="{BB962C8B-B14F-4D97-AF65-F5344CB8AC3E}">
        <p14:creationId xmlns:p14="http://schemas.microsoft.com/office/powerpoint/2010/main" val="2154118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281F5-7936-137D-135D-377301F6CE4D}"/>
              </a:ext>
            </a:extLst>
          </p:cNvPr>
          <p:cNvSpPr>
            <a:spLocks noGrp="1"/>
          </p:cNvSpPr>
          <p:nvPr>
            <p:ph type="title"/>
          </p:nvPr>
        </p:nvSpPr>
        <p:spPr>
          <a:xfrm>
            <a:off x="5605670" y="1320938"/>
            <a:ext cx="6300128" cy="2502177"/>
          </a:xfrm>
        </p:spPr>
        <p:txBody>
          <a:bodyPr>
            <a:normAutofit/>
          </a:bodyPr>
          <a:lstStyle/>
          <a:p>
            <a:pPr algn="l"/>
            <a:r>
              <a:rPr lang="en-US" sz="4400" b="1" baseline="30000" dirty="0"/>
              <a:t>19 </a:t>
            </a:r>
            <a:r>
              <a:rPr lang="en-US" sz="4400" dirty="0"/>
              <a:t>And I am sure that the king of Egypt will not let you go, no, not by a mighty hand.</a:t>
            </a:r>
          </a:p>
        </p:txBody>
      </p:sp>
      <p:sp>
        <p:nvSpPr>
          <p:cNvPr id="3" name="TextBox 2">
            <a:extLst>
              <a:ext uri="{FF2B5EF4-FFF2-40B4-BE49-F238E27FC236}">
                <a16:creationId xmlns:a16="http://schemas.microsoft.com/office/drawing/2014/main" id="{380D2EEE-D5EB-E0A1-12AF-6EAAB3705AAD}"/>
              </a:ext>
            </a:extLst>
          </p:cNvPr>
          <p:cNvSpPr txBox="1"/>
          <p:nvPr/>
        </p:nvSpPr>
        <p:spPr>
          <a:xfrm>
            <a:off x="5605670" y="4285973"/>
            <a:ext cx="5792128" cy="2123658"/>
          </a:xfrm>
          <a:prstGeom prst="rect">
            <a:avLst/>
          </a:prstGeom>
          <a:noFill/>
        </p:spPr>
        <p:txBody>
          <a:bodyPr wrap="square" rtlCol="0">
            <a:spAutoFit/>
          </a:bodyPr>
          <a:lstStyle/>
          <a:p>
            <a:r>
              <a:rPr lang="en-US" sz="4400" dirty="0"/>
              <a:t>Marginal Reading:  no not by a mighty hand: Or, but by strong hand</a:t>
            </a:r>
            <a:endParaRPr lang="en-US" sz="7200" dirty="0"/>
          </a:p>
        </p:txBody>
      </p:sp>
      <p:sp>
        <p:nvSpPr>
          <p:cNvPr id="5" name="TextBox 4">
            <a:extLst>
              <a:ext uri="{FF2B5EF4-FFF2-40B4-BE49-F238E27FC236}">
                <a16:creationId xmlns:a16="http://schemas.microsoft.com/office/drawing/2014/main" id="{DB594AEF-0E5A-33B0-4A89-19C1851CB922}"/>
              </a:ext>
            </a:extLst>
          </p:cNvPr>
          <p:cNvSpPr txBox="1"/>
          <p:nvPr/>
        </p:nvSpPr>
        <p:spPr>
          <a:xfrm>
            <a:off x="5605670" y="448369"/>
            <a:ext cx="3937000" cy="830997"/>
          </a:xfrm>
          <a:prstGeom prst="rect">
            <a:avLst/>
          </a:prstGeom>
          <a:noFill/>
        </p:spPr>
        <p:txBody>
          <a:bodyPr wrap="square" rtlCol="0">
            <a:spAutoFit/>
          </a:bodyPr>
          <a:lstStyle/>
          <a:p>
            <a:r>
              <a:rPr lang="en-US" sz="4800" dirty="0"/>
              <a:t>Exodus 3:19</a:t>
            </a:r>
          </a:p>
        </p:txBody>
      </p:sp>
      <p:pic>
        <p:nvPicPr>
          <p:cNvPr id="6" name="Picture 5" descr="Painting - Moses and the Burning Bush Zip Pouch by Aaron Spong - Aaron Spong">
            <a:extLst>
              <a:ext uri="{FF2B5EF4-FFF2-40B4-BE49-F238E27FC236}">
                <a16:creationId xmlns:a16="http://schemas.microsoft.com/office/drawing/2014/main" id="{8779170E-4D6F-738A-65F9-A9EA1D901956}"/>
              </a:ext>
            </a:extLst>
          </p:cNvPr>
          <p:cNvPicPr>
            <a:picLocks noChangeAspect="1"/>
          </p:cNvPicPr>
          <p:nvPr/>
        </p:nvPicPr>
        <p:blipFill>
          <a:blip r:embed="rId2"/>
          <a:srcRect l="18495" t="6001" r="24483" b="2382"/>
          <a:stretch>
            <a:fillRect/>
          </a:stretch>
        </p:blipFill>
        <p:spPr>
          <a:xfrm>
            <a:off x="286201" y="448368"/>
            <a:ext cx="4920799" cy="6206431"/>
          </a:xfrm>
          <a:prstGeom prst="rect">
            <a:avLst/>
          </a:prstGeom>
        </p:spPr>
      </p:pic>
    </p:spTree>
    <p:extLst>
      <p:ext uri="{BB962C8B-B14F-4D97-AF65-F5344CB8AC3E}">
        <p14:creationId xmlns:p14="http://schemas.microsoft.com/office/powerpoint/2010/main" val="11520001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17547-8A43-A3B2-DD61-F20A39343952}"/>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B3F0AE8-3595-E907-7E74-70A9BDADAF4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EF31490C-FF5C-A91C-9299-77C140925EA5}"/>
              </a:ext>
            </a:extLst>
          </p:cNvPr>
          <p:cNvSpPr>
            <a:spLocks noGrp="1"/>
          </p:cNvSpPr>
          <p:nvPr>
            <p:ph type="title"/>
          </p:nvPr>
        </p:nvSpPr>
        <p:spPr>
          <a:xfrm>
            <a:off x="6790" y="0"/>
            <a:ext cx="7234270" cy="6858000"/>
          </a:xfrm>
        </p:spPr>
        <p:txBody>
          <a:bodyPr>
            <a:noAutofit/>
          </a:bodyPr>
          <a:lstStyle/>
          <a:p>
            <a:pPr lvl="0"/>
            <a:r>
              <a:rPr lang="en-US" sz="6000" dirty="0"/>
              <a:t>15. After Pharaoh had so often hardened his heart, what did the Lord do?</a:t>
            </a:r>
          </a:p>
        </p:txBody>
      </p:sp>
      <p:sp>
        <p:nvSpPr>
          <p:cNvPr id="4" name="Subtitle 3">
            <a:extLst>
              <a:ext uri="{FF2B5EF4-FFF2-40B4-BE49-F238E27FC236}">
                <a16:creationId xmlns:a16="http://schemas.microsoft.com/office/drawing/2014/main" id="{BCFEE14F-0BA7-F9E5-E99D-26CDD96D96B0}"/>
              </a:ext>
            </a:extLst>
          </p:cNvPr>
          <p:cNvSpPr>
            <a:spLocks noGrp="1"/>
          </p:cNvSpPr>
          <p:nvPr>
            <p:ph type="subTitle" idx="1"/>
          </p:nvPr>
        </p:nvSpPr>
        <p:spPr>
          <a:xfrm>
            <a:off x="6788" y="6343650"/>
            <a:ext cx="6814142" cy="514349"/>
          </a:xfrm>
        </p:spPr>
        <p:txBody>
          <a:bodyPr>
            <a:noAutofit/>
          </a:bodyPr>
          <a:lstStyle/>
          <a:p>
            <a:r>
              <a:rPr lang="en-US" sz="4800" i="1" dirty="0"/>
              <a:t>Exodus 9:12</a:t>
            </a:r>
            <a:endParaRPr lang="en-US" sz="4800" dirty="0"/>
          </a:p>
        </p:txBody>
      </p:sp>
      <p:pic>
        <p:nvPicPr>
          <p:cNvPr id="5" name="Picture 4" descr="Deified Thutmose III upon the Coffin of Bakenmut, c. 1000–900 B.C. ▫ At the  inner base of Bakenmut's coffin, a striking figure greets the viewer: Thutmose  III, not as a living king,">
            <a:extLst>
              <a:ext uri="{FF2B5EF4-FFF2-40B4-BE49-F238E27FC236}">
                <a16:creationId xmlns:a16="http://schemas.microsoft.com/office/drawing/2014/main" id="{4AA67060-C2C1-D1E5-70B0-31B7F63EF06C}"/>
              </a:ext>
            </a:extLst>
          </p:cNvPr>
          <p:cNvPicPr>
            <a:picLocks noChangeAspect="1"/>
          </p:cNvPicPr>
          <p:nvPr/>
        </p:nvPicPr>
        <p:blipFill>
          <a:blip r:embed="rId4"/>
          <a:srcRect b="4808"/>
          <a:stretch>
            <a:fillRect/>
          </a:stretch>
        </p:blipFill>
        <p:spPr>
          <a:xfrm>
            <a:off x="6512365" y="-2"/>
            <a:ext cx="5711828" cy="6858000"/>
          </a:xfrm>
          <a:prstGeom prst="rect">
            <a:avLst/>
          </a:prstGeom>
        </p:spPr>
      </p:pic>
    </p:spTree>
    <p:extLst>
      <p:ext uri="{BB962C8B-B14F-4D97-AF65-F5344CB8AC3E}">
        <p14:creationId xmlns:p14="http://schemas.microsoft.com/office/powerpoint/2010/main" val="9406139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39846-8D61-3DF2-C986-375BFEF31C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DF0B95-7F47-9F0A-DDA9-A546FF05B763}"/>
              </a:ext>
            </a:extLst>
          </p:cNvPr>
          <p:cNvSpPr>
            <a:spLocks noGrp="1"/>
          </p:cNvSpPr>
          <p:nvPr>
            <p:ph type="title"/>
          </p:nvPr>
        </p:nvSpPr>
        <p:spPr>
          <a:xfrm>
            <a:off x="5652655" y="559101"/>
            <a:ext cx="6253141" cy="5739797"/>
          </a:xfrm>
        </p:spPr>
        <p:txBody>
          <a:bodyPr>
            <a:noAutofit/>
          </a:bodyPr>
          <a:lstStyle/>
          <a:p>
            <a:pPr algn="l"/>
            <a:r>
              <a:rPr lang="en-US" sz="5400" b="1" baseline="30000" dirty="0"/>
              <a:t>12 </a:t>
            </a:r>
            <a:r>
              <a:rPr lang="en-US" sz="5400" dirty="0"/>
              <a:t>And the </a:t>
            </a:r>
            <a:r>
              <a:rPr lang="en-US" sz="5400" cap="small" dirty="0"/>
              <a:t>Lord</a:t>
            </a:r>
            <a:r>
              <a:rPr lang="en-US" sz="5400" dirty="0"/>
              <a:t> hardened the heart of Pharaoh, and he hearkened not unto them; as the </a:t>
            </a:r>
            <a:r>
              <a:rPr lang="en-US" sz="5400" cap="small" dirty="0"/>
              <a:t>Lord</a:t>
            </a:r>
            <a:r>
              <a:rPr lang="en-US" sz="5400" dirty="0"/>
              <a:t> had spoken unto Moses.</a:t>
            </a:r>
            <a:endParaRPr lang="en-US" sz="1000" dirty="0"/>
          </a:p>
        </p:txBody>
      </p:sp>
      <p:sp>
        <p:nvSpPr>
          <p:cNvPr id="5" name="TextBox 4">
            <a:extLst>
              <a:ext uri="{FF2B5EF4-FFF2-40B4-BE49-F238E27FC236}">
                <a16:creationId xmlns:a16="http://schemas.microsoft.com/office/drawing/2014/main" id="{7636B60E-2F5F-857E-4AC7-FEA7B195A92E}"/>
              </a:ext>
            </a:extLst>
          </p:cNvPr>
          <p:cNvSpPr txBox="1"/>
          <p:nvPr/>
        </p:nvSpPr>
        <p:spPr>
          <a:xfrm>
            <a:off x="5652655" y="115757"/>
            <a:ext cx="5948341" cy="830997"/>
          </a:xfrm>
          <a:prstGeom prst="rect">
            <a:avLst/>
          </a:prstGeom>
          <a:noFill/>
        </p:spPr>
        <p:txBody>
          <a:bodyPr wrap="square" rtlCol="0">
            <a:spAutoFit/>
          </a:bodyPr>
          <a:lstStyle/>
          <a:p>
            <a:r>
              <a:rPr lang="en-US" sz="4800" dirty="0"/>
              <a:t>Exodus 9:10-12</a:t>
            </a:r>
          </a:p>
        </p:txBody>
      </p:sp>
      <p:pic>
        <p:nvPicPr>
          <p:cNvPr id="8" name="Picture 7" descr="Thutmose III - Egyptian Pharaoh, Military Genius &amp; Conqueror">
            <a:extLst>
              <a:ext uri="{FF2B5EF4-FFF2-40B4-BE49-F238E27FC236}">
                <a16:creationId xmlns:a16="http://schemas.microsoft.com/office/drawing/2014/main" id="{EB7DA35C-4E57-2201-DAC8-54A0414D704C}"/>
              </a:ext>
            </a:extLst>
          </p:cNvPr>
          <p:cNvPicPr>
            <a:picLocks noChangeAspect="1"/>
          </p:cNvPicPr>
          <p:nvPr/>
        </p:nvPicPr>
        <p:blipFill>
          <a:blip r:embed="rId2"/>
          <a:srcRect l="29081" r="17280"/>
          <a:stretch>
            <a:fillRect/>
          </a:stretch>
        </p:blipFill>
        <p:spPr>
          <a:xfrm>
            <a:off x="-249382" y="-52526"/>
            <a:ext cx="5597237" cy="6963051"/>
          </a:xfrm>
          <a:prstGeom prst="rect">
            <a:avLst/>
          </a:prstGeom>
        </p:spPr>
      </p:pic>
    </p:spTree>
    <p:extLst>
      <p:ext uri="{BB962C8B-B14F-4D97-AF65-F5344CB8AC3E}">
        <p14:creationId xmlns:p14="http://schemas.microsoft.com/office/powerpoint/2010/main" val="13144618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62D74-D332-5095-D360-ECE66A09ABD7}"/>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823D2F18-3622-4F6C-1921-D130AC6C254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76EE97EC-B0C0-B8CE-EAAC-B65D92922864}"/>
              </a:ext>
            </a:extLst>
          </p:cNvPr>
          <p:cNvSpPr>
            <a:spLocks noGrp="1"/>
          </p:cNvSpPr>
          <p:nvPr>
            <p:ph type="title"/>
          </p:nvPr>
        </p:nvSpPr>
        <p:spPr>
          <a:xfrm>
            <a:off x="6790" y="0"/>
            <a:ext cx="7234270" cy="6858000"/>
          </a:xfrm>
        </p:spPr>
        <p:txBody>
          <a:bodyPr>
            <a:noAutofit/>
          </a:bodyPr>
          <a:lstStyle/>
          <a:p>
            <a:pPr lvl="0"/>
            <a:r>
              <a:rPr lang="en-US" sz="8800" dirty="0"/>
              <a:t>16. What was the seventh plague?</a:t>
            </a:r>
            <a:endParaRPr lang="en-US" sz="11500" dirty="0"/>
          </a:p>
        </p:txBody>
      </p:sp>
      <p:sp>
        <p:nvSpPr>
          <p:cNvPr id="4" name="Subtitle 3">
            <a:extLst>
              <a:ext uri="{FF2B5EF4-FFF2-40B4-BE49-F238E27FC236}">
                <a16:creationId xmlns:a16="http://schemas.microsoft.com/office/drawing/2014/main" id="{1E536C36-B944-DF1B-685C-06508FE2D557}"/>
              </a:ext>
            </a:extLst>
          </p:cNvPr>
          <p:cNvSpPr>
            <a:spLocks noGrp="1"/>
          </p:cNvSpPr>
          <p:nvPr>
            <p:ph type="subTitle" idx="1"/>
          </p:nvPr>
        </p:nvSpPr>
        <p:spPr>
          <a:xfrm>
            <a:off x="6788" y="6343650"/>
            <a:ext cx="6814142" cy="514349"/>
          </a:xfrm>
        </p:spPr>
        <p:txBody>
          <a:bodyPr>
            <a:noAutofit/>
          </a:bodyPr>
          <a:lstStyle/>
          <a:p>
            <a:r>
              <a:rPr lang="en-US" sz="4800" i="1" dirty="0"/>
              <a:t>Exodus 9:23-25</a:t>
            </a:r>
            <a:endParaRPr lang="en-US" sz="4800" dirty="0"/>
          </a:p>
        </p:txBody>
      </p:sp>
      <p:pic>
        <p:nvPicPr>
          <p:cNvPr id="2" name="Picture 1" descr="7,205 Hail Disaster Royalty-Free Images, Stock Photos &amp; Pictures | Shutterstock">
            <a:extLst>
              <a:ext uri="{FF2B5EF4-FFF2-40B4-BE49-F238E27FC236}">
                <a16:creationId xmlns:a16="http://schemas.microsoft.com/office/drawing/2014/main" id="{74D39C38-B838-2125-EE29-6FD39A73A1BF}"/>
              </a:ext>
            </a:extLst>
          </p:cNvPr>
          <p:cNvPicPr>
            <a:picLocks noChangeAspect="1"/>
          </p:cNvPicPr>
          <p:nvPr/>
        </p:nvPicPr>
        <p:blipFill>
          <a:blip r:embed="rId4"/>
          <a:srcRect b="7649"/>
          <a:stretch>
            <a:fillRect/>
          </a:stretch>
        </p:blipFill>
        <p:spPr>
          <a:xfrm>
            <a:off x="5303185" y="0"/>
            <a:ext cx="6895605" cy="6857999"/>
          </a:xfrm>
          <a:prstGeom prst="rect">
            <a:avLst/>
          </a:prstGeom>
        </p:spPr>
      </p:pic>
    </p:spTree>
    <p:extLst>
      <p:ext uri="{BB962C8B-B14F-4D97-AF65-F5344CB8AC3E}">
        <p14:creationId xmlns:p14="http://schemas.microsoft.com/office/powerpoint/2010/main" val="7676008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8E1D2-59D0-CAEF-FDAF-F864D1B24E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51CF94-0560-3043-B9CF-6DA54D69A270}"/>
              </a:ext>
            </a:extLst>
          </p:cNvPr>
          <p:cNvSpPr>
            <a:spLocks noGrp="1"/>
          </p:cNvSpPr>
          <p:nvPr>
            <p:ph type="title"/>
          </p:nvPr>
        </p:nvSpPr>
        <p:spPr>
          <a:xfrm>
            <a:off x="5652655" y="946754"/>
            <a:ext cx="6253141" cy="5739797"/>
          </a:xfrm>
        </p:spPr>
        <p:txBody>
          <a:bodyPr>
            <a:noAutofit/>
          </a:bodyPr>
          <a:lstStyle/>
          <a:p>
            <a:pPr algn="l"/>
            <a:r>
              <a:rPr lang="en-US" sz="4600" b="1" baseline="30000" dirty="0"/>
              <a:t>23 </a:t>
            </a:r>
            <a:r>
              <a:rPr lang="en-US" sz="4600" dirty="0"/>
              <a:t>And Moses stretched forth his rod toward heaven: and the </a:t>
            </a:r>
            <a:r>
              <a:rPr lang="en-US" sz="4600" cap="small" dirty="0"/>
              <a:t>Lord</a:t>
            </a:r>
            <a:r>
              <a:rPr lang="en-US" sz="4600" dirty="0"/>
              <a:t> sent thunder and hail, and the fire ran along upon the ground; and the </a:t>
            </a:r>
            <a:r>
              <a:rPr lang="en-US" sz="4600" cap="small" dirty="0"/>
              <a:t>Lord</a:t>
            </a:r>
            <a:r>
              <a:rPr lang="en-US" sz="4600" dirty="0"/>
              <a:t> rained hail upon the land of Egypt.</a:t>
            </a:r>
          </a:p>
        </p:txBody>
      </p:sp>
      <p:sp>
        <p:nvSpPr>
          <p:cNvPr id="5" name="TextBox 4">
            <a:extLst>
              <a:ext uri="{FF2B5EF4-FFF2-40B4-BE49-F238E27FC236}">
                <a16:creationId xmlns:a16="http://schemas.microsoft.com/office/drawing/2014/main" id="{15AE8695-2202-30AC-4CB6-D4887C9AF309}"/>
              </a:ext>
            </a:extLst>
          </p:cNvPr>
          <p:cNvSpPr txBox="1"/>
          <p:nvPr/>
        </p:nvSpPr>
        <p:spPr>
          <a:xfrm>
            <a:off x="5652655" y="115757"/>
            <a:ext cx="5948341" cy="830997"/>
          </a:xfrm>
          <a:prstGeom prst="rect">
            <a:avLst/>
          </a:prstGeom>
          <a:noFill/>
        </p:spPr>
        <p:txBody>
          <a:bodyPr wrap="square" rtlCol="0">
            <a:spAutoFit/>
          </a:bodyPr>
          <a:lstStyle/>
          <a:p>
            <a:r>
              <a:rPr lang="en-US" sz="4800" dirty="0"/>
              <a:t>Exodus 9:23-25</a:t>
            </a:r>
          </a:p>
        </p:txBody>
      </p:sp>
      <p:pic>
        <p:nvPicPr>
          <p:cNvPr id="3" name="Picture 2" descr="The Seventh Plague: Hail and Fire – Lee Dodd">
            <a:extLst>
              <a:ext uri="{FF2B5EF4-FFF2-40B4-BE49-F238E27FC236}">
                <a16:creationId xmlns:a16="http://schemas.microsoft.com/office/drawing/2014/main" id="{C4EFDCBF-C16D-48B6-2F01-CBC07D09F159}"/>
              </a:ext>
            </a:extLst>
          </p:cNvPr>
          <p:cNvPicPr>
            <a:picLocks noChangeAspect="1"/>
          </p:cNvPicPr>
          <p:nvPr/>
        </p:nvPicPr>
        <p:blipFill>
          <a:blip r:embed="rId2"/>
          <a:srcRect l="20894" r="26735"/>
          <a:stretch>
            <a:fillRect/>
          </a:stretch>
        </p:blipFill>
        <p:spPr>
          <a:xfrm>
            <a:off x="0" y="0"/>
            <a:ext cx="5347856" cy="6858000"/>
          </a:xfrm>
          <a:prstGeom prst="rect">
            <a:avLst/>
          </a:prstGeom>
        </p:spPr>
      </p:pic>
    </p:spTree>
    <p:extLst>
      <p:ext uri="{BB962C8B-B14F-4D97-AF65-F5344CB8AC3E}">
        <p14:creationId xmlns:p14="http://schemas.microsoft.com/office/powerpoint/2010/main" val="5047507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8FBE6-0200-1308-6EAC-FA5A3CE4DA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8610AA-9554-999B-834A-6393F2F62145}"/>
              </a:ext>
            </a:extLst>
          </p:cNvPr>
          <p:cNvSpPr>
            <a:spLocks noGrp="1"/>
          </p:cNvSpPr>
          <p:nvPr>
            <p:ph type="title"/>
          </p:nvPr>
        </p:nvSpPr>
        <p:spPr>
          <a:xfrm>
            <a:off x="5652655" y="946754"/>
            <a:ext cx="6253141" cy="5739797"/>
          </a:xfrm>
        </p:spPr>
        <p:txBody>
          <a:bodyPr>
            <a:noAutofit/>
          </a:bodyPr>
          <a:lstStyle/>
          <a:p>
            <a:pPr algn="l"/>
            <a:r>
              <a:rPr lang="en-US" sz="5400" b="1" baseline="30000" dirty="0"/>
              <a:t>24 </a:t>
            </a:r>
            <a:r>
              <a:rPr lang="en-US" sz="5400" dirty="0"/>
              <a:t>So there was hail, and fire mingled with the hail, very grievous, such as there was none like it in all the land of Egypt since it became a nation.</a:t>
            </a:r>
            <a:endParaRPr lang="en-US" sz="3200" dirty="0"/>
          </a:p>
        </p:txBody>
      </p:sp>
      <p:sp>
        <p:nvSpPr>
          <p:cNvPr id="5" name="TextBox 4">
            <a:extLst>
              <a:ext uri="{FF2B5EF4-FFF2-40B4-BE49-F238E27FC236}">
                <a16:creationId xmlns:a16="http://schemas.microsoft.com/office/drawing/2014/main" id="{A2A1A852-9ACB-8951-6793-00774C828310}"/>
              </a:ext>
            </a:extLst>
          </p:cNvPr>
          <p:cNvSpPr txBox="1"/>
          <p:nvPr/>
        </p:nvSpPr>
        <p:spPr>
          <a:xfrm>
            <a:off x="5652655" y="115757"/>
            <a:ext cx="5948341" cy="830997"/>
          </a:xfrm>
          <a:prstGeom prst="rect">
            <a:avLst/>
          </a:prstGeom>
          <a:noFill/>
        </p:spPr>
        <p:txBody>
          <a:bodyPr wrap="square" rtlCol="0">
            <a:spAutoFit/>
          </a:bodyPr>
          <a:lstStyle/>
          <a:p>
            <a:r>
              <a:rPr lang="en-US" sz="4800" dirty="0"/>
              <a:t>Exodus 9:23-25</a:t>
            </a:r>
          </a:p>
        </p:txBody>
      </p:sp>
      <p:pic>
        <p:nvPicPr>
          <p:cNvPr id="4" name="Picture 3" descr="The Seventh Plague of Egypt&quot; Art Board Print for Sale by TheALCH | Redbubble">
            <a:extLst>
              <a:ext uri="{FF2B5EF4-FFF2-40B4-BE49-F238E27FC236}">
                <a16:creationId xmlns:a16="http://schemas.microsoft.com/office/drawing/2014/main" id="{86C8B1B4-5752-6FDE-C42A-EC93552C2818}"/>
              </a:ext>
            </a:extLst>
          </p:cNvPr>
          <p:cNvPicPr>
            <a:picLocks noChangeAspect="1"/>
          </p:cNvPicPr>
          <p:nvPr/>
        </p:nvPicPr>
        <p:blipFill>
          <a:blip r:embed="rId2"/>
          <a:srcRect l="3353" t="7634" r="1710" b="2692"/>
          <a:stretch>
            <a:fillRect/>
          </a:stretch>
        </p:blipFill>
        <p:spPr>
          <a:xfrm>
            <a:off x="0" y="0"/>
            <a:ext cx="5445457" cy="6858000"/>
          </a:xfrm>
          <a:prstGeom prst="rect">
            <a:avLst/>
          </a:prstGeom>
        </p:spPr>
      </p:pic>
    </p:spTree>
    <p:extLst>
      <p:ext uri="{BB962C8B-B14F-4D97-AF65-F5344CB8AC3E}">
        <p14:creationId xmlns:p14="http://schemas.microsoft.com/office/powerpoint/2010/main" val="228761584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FFEC6-E5A2-9F6B-C581-8549CC8139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A9744E-BB3F-3A00-4D69-F538D28EA1F9}"/>
              </a:ext>
            </a:extLst>
          </p:cNvPr>
          <p:cNvSpPr>
            <a:spLocks noGrp="1"/>
          </p:cNvSpPr>
          <p:nvPr>
            <p:ph type="title"/>
          </p:nvPr>
        </p:nvSpPr>
        <p:spPr>
          <a:xfrm>
            <a:off x="5652655" y="946755"/>
            <a:ext cx="6253141" cy="5454046"/>
          </a:xfrm>
        </p:spPr>
        <p:txBody>
          <a:bodyPr>
            <a:noAutofit/>
          </a:bodyPr>
          <a:lstStyle/>
          <a:p>
            <a:pPr algn="l"/>
            <a:r>
              <a:rPr lang="en-US" sz="4800" b="1" baseline="30000" dirty="0"/>
              <a:t>25 </a:t>
            </a:r>
            <a:r>
              <a:rPr lang="en-US" sz="4800" dirty="0"/>
              <a:t>And the hail smote throughout all the land of Egypt all that was in the field, both man and beast; and the hail smote every herb of the field, and brake every tree of the field.</a:t>
            </a:r>
            <a:endParaRPr lang="en-US" sz="1800" dirty="0"/>
          </a:p>
        </p:txBody>
      </p:sp>
      <p:sp>
        <p:nvSpPr>
          <p:cNvPr id="5" name="TextBox 4">
            <a:extLst>
              <a:ext uri="{FF2B5EF4-FFF2-40B4-BE49-F238E27FC236}">
                <a16:creationId xmlns:a16="http://schemas.microsoft.com/office/drawing/2014/main" id="{8F76458C-356E-0D49-FB7D-9706D7C5588E}"/>
              </a:ext>
            </a:extLst>
          </p:cNvPr>
          <p:cNvSpPr txBox="1"/>
          <p:nvPr/>
        </p:nvSpPr>
        <p:spPr>
          <a:xfrm>
            <a:off x="5652655" y="115758"/>
            <a:ext cx="5948341" cy="830997"/>
          </a:xfrm>
          <a:prstGeom prst="rect">
            <a:avLst/>
          </a:prstGeom>
          <a:noFill/>
        </p:spPr>
        <p:txBody>
          <a:bodyPr wrap="square" rtlCol="0">
            <a:spAutoFit/>
          </a:bodyPr>
          <a:lstStyle/>
          <a:p>
            <a:r>
              <a:rPr lang="en-US" sz="4800" dirty="0"/>
              <a:t>Exodus 9:23-25</a:t>
            </a:r>
          </a:p>
        </p:txBody>
      </p:sp>
      <p:pic>
        <p:nvPicPr>
          <p:cNvPr id="3" name="Picture 2" descr="What Are the 10 Plagues of Egypt? Complete Guide">
            <a:extLst>
              <a:ext uri="{FF2B5EF4-FFF2-40B4-BE49-F238E27FC236}">
                <a16:creationId xmlns:a16="http://schemas.microsoft.com/office/drawing/2014/main" id="{325C3F62-E48A-AFC3-D11C-92345231228D}"/>
              </a:ext>
            </a:extLst>
          </p:cNvPr>
          <p:cNvPicPr>
            <a:picLocks noChangeAspect="1"/>
          </p:cNvPicPr>
          <p:nvPr/>
        </p:nvPicPr>
        <p:blipFill>
          <a:blip r:embed="rId2"/>
          <a:srcRect l="21421" r="1775"/>
          <a:stretch>
            <a:fillRect/>
          </a:stretch>
        </p:blipFill>
        <p:spPr>
          <a:xfrm>
            <a:off x="0" y="-105032"/>
            <a:ext cx="5347855" cy="6963032"/>
          </a:xfrm>
          <a:prstGeom prst="rect">
            <a:avLst/>
          </a:prstGeom>
        </p:spPr>
      </p:pic>
    </p:spTree>
    <p:extLst>
      <p:ext uri="{BB962C8B-B14F-4D97-AF65-F5344CB8AC3E}">
        <p14:creationId xmlns:p14="http://schemas.microsoft.com/office/powerpoint/2010/main" val="20119735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11C9A-2710-5F8F-C150-844CA6FBBE04}"/>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E955D60C-E59B-E4C2-D594-7B43F17C463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22173E12-978E-01DB-8C42-0FADC813A4FD}"/>
              </a:ext>
            </a:extLst>
          </p:cNvPr>
          <p:cNvSpPr>
            <a:spLocks noGrp="1"/>
          </p:cNvSpPr>
          <p:nvPr>
            <p:ph type="title"/>
          </p:nvPr>
        </p:nvSpPr>
        <p:spPr>
          <a:xfrm>
            <a:off x="6790" y="0"/>
            <a:ext cx="7234270" cy="6858000"/>
          </a:xfrm>
        </p:spPr>
        <p:txBody>
          <a:bodyPr>
            <a:noAutofit/>
          </a:bodyPr>
          <a:lstStyle/>
          <a:p>
            <a:pPr lvl="0"/>
            <a:r>
              <a:rPr lang="en-US" sz="8000" dirty="0"/>
              <a:t>17. How did this terrible plague affect the king?</a:t>
            </a:r>
            <a:endParaRPr lang="en-US" sz="28700" dirty="0"/>
          </a:p>
        </p:txBody>
      </p:sp>
      <p:sp>
        <p:nvSpPr>
          <p:cNvPr id="4" name="Subtitle 3">
            <a:extLst>
              <a:ext uri="{FF2B5EF4-FFF2-40B4-BE49-F238E27FC236}">
                <a16:creationId xmlns:a16="http://schemas.microsoft.com/office/drawing/2014/main" id="{3591BB18-CF90-C778-C056-669846FCF26B}"/>
              </a:ext>
            </a:extLst>
          </p:cNvPr>
          <p:cNvSpPr>
            <a:spLocks noGrp="1"/>
          </p:cNvSpPr>
          <p:nvPr>
            <p:ph type="subTitle" idx="1"/>
          </p:nvPr>
        </p:nvSpPr>
        <p:spPr>
          <a:xfrm>
            <a:off x="6788" y="6343650"/>
            <a:ext cx="6814142" cy="514349"/>
          </a:xfrm>
        </p:spPr>
        <p:txBody>
          <a:bodyPr>
            <a:noAutofit/>
          </a:bodyPr>
          <a:lstStyle/>
          <a:p>
            <a:r>
              <a:rPr lang="en-US" sz="4800" i="1" dirty="0"/>
              <a:t>Exodus 9:27-28</a:t>
            </a:r>
            <a:endParaRPr lang="en-US" sz="4800" dirty="0"/>
          </a:p>
        </p:txBody>
      </p:sp>
      <p:pic>
        <p:nvPicPr>
          <p:cNvPr id="5" name="Picture 4" descr="Thutmose III — Badass of the Week">
            <a:extLst>
              <a:ext uri="{FF2B5EF4-FFF2-40B4-BE49-F238E27FC236}">
                <a16:creationId xmlns:a16="http://schemas.microsoft.com/office/drawing/2014/main" id="{BD78E0CA-FDB4-B0CB-D0F8-4790E0016EF6}"/>
              </a:ext>
            </a:extLst>
          </p:cNvPr>
          <p:cNvPicPr>
            <a:picLocks noChangeAspect="1"/>
          </p:cNvPicPr>
          <p:nvPr/>
        </p:nvPicPr>
        <p:blipFill>
          <a:blip r:embed="rId4"/>
          <a:stretch>
            <a:fillRect/>
          </a:stretch>
        </p:blipFill>
        <p:spPr>
          <a:xfrm>
            <a:off x="7054024" y="17717"/>
            <a:ext cx="4957729" cy="6822563"/>
          </a:xfrm>
          <a:prstGeom prst="rect">
            <a:avLst/>
          </a:prstGeom>
        </p:spPr>
      </p:pic>
    </p:spTree>
    <p:extLst>
      <p:ext uri="{BB962C8B-B14F-4D97-AF65-F5344CB8AC3E}">
        <p14:creationId xmlns:p14="http://schemas.microsoft.com/office/powerpoint/2010/main" val="17282672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84663-B782-91CF-4ACF-E8723264E0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33881-3AF9-D316-2272-8ACC6C87E5B8}"/>
              </a:ext>
            </a:extLst>
          </p:cNvPr>
          <p:cNvSpPr>
            <a:spLocks noGrp="1"/>
          </p:cNvSpPr>
          <p:nvPr>
            <p:ph type="title"/>
          </p:nvPr>
        </p:nvSpPr>
        <p:spPr>
          <a:xfrm>
            <a:off x="5652655" y="946755"/>
            <a:ext cx="6253141" cy="5454046"/>
          </a:xfrm>
        </p:spPr>
        <p:txBody>
          <a:bodyPr>
            <a:noAutofit/>
          </a:bodyPr>
          <a:lstStyle/>
          <a:p>
            <a:pPr algn="l"/>
            <a:r>
              <a:rPr lang="en-US" sz="4800" b="1" baseline="30000" dirty="0"/>
              <a:t>27 </a:t>
            </a:r>
            <a:r>
              <a:rPr lang="en-US" sz="4800" dirty="0"/>
              <a:t>And Pharaoh sent, and called for Moses and Aaron, and said unto them, I have sinned this time: the </a:t>
            </a:r>
            <a:r>
              <a:rPr lang="en-US" sz="4800" cap="small" dirty="0"/>
              <a:t>Lord</a:t>
            </a:r>
            <a:r>
              <a:rPr lang="en-US" sz="4800" dirty="0"/>
              <a:t> is righteous, and I and my people are wicked.</a:t>
            </a:r>
            <a:endParaRPr lang="en-US" sz="1100" dirty="0"/>
          </a:p>
        </p:txBody>
      </p:sp>
      <p:sp>
        <p:nvSpPr>
          <p:cNvPr id="5" name="TextBox 4">
            <a:extLst>
              <a:ext uri="{FF2B5EF4-FFF2-40B4-BE49-F238E27FC236}">
                <a16:creationId xmlns:a16="http://schemas.microsoft.com/office/drawing/2014/main" id="{A2F1D1C9-23DD-C316-2744-2E928889FB64}"/>
              </a:ext>
            </a:extLst>
          </p:cNvPr>
          <p:cNvSpPr txBox="1"/>
          <p:nvPr/>
        </p:nvSpPr>
        <p:spPr>
          <a:xfrm>
            <a:off x="5652655" y="115758"/>
            <a:ext cx="5948341" cy="830997"/>
          </a:xfrm>
          <a:prstGeom prst="rect">
            <a:avLst/>
          </a:prstGeom>
          <a:noFill/>
        </p:spPr>
        <p:txBody>
          <a:bodyPr wrap="square" rtlCol="0">
            <a:spAutoFit/>
          </a:bodyPr>
          <a:lstStyle/>
          <a:p>
            <a:r>
              <a:rPr lang="en-US" sz="4800" dirty="0"/>
              <a:t>Exodus 9:27-28</a:t>
            </a:r>
          </a:p>
        </p:txBody>
      </p:sp>
      <p:pic>
        <p:nvPicPr>
          <p:cNvPr id="4" name="Picture 3" descr="Thutmose III, the Pharaoh Who Expanded Egyptian Territory to Its Greatest  Extent | TheCollector">
            <a:extLst>
              <a:ext uri="{FF2B5EF4-FFF2-40B4-BE49-F238E27FC236}">
                <a16:creationId xmlns:a16="http://schemas.microsoft.com/office/drawing/2014/main" id="{B3A5D8C4-6D9B-8E80-CBBD-281042A72127}"/>
              </a:ext>
            </a:extLst>
          </p:cNvPr>
          <p:cNvPicPr>
            <a:picLocks noChangeAspect="1"/>
          </p:cNvPicPr>
          <p:nvPr/>
        </p:nvPicPr>
        <p:blipFill>
          <a:blip r:embed="rId2"/>
          <a:stretch>
            <a:fillRect/>
          </a:stretch>
        </p:blipFill>
        <p:spPr>
          <a:xfrm>
            <a:off x="0" y="0"/>
            <a:ext cx="5347855" cy="6937758"/>
          </a:xfrm>
          <a:prstGeom prst="rect">
            <a:avLst/>
          </a:prstGeom>
        </p:spPr>
      </p:pic>
    </p:spTree>
    <p:extLst>
      <p:ext uri="{BB962C8B-B14F-4D97-AF65-F5344CB8AC3E}">
        <p14:creationId xmlns:p14="http://schemas.microsoft.com/office/powerpoint/2010/main" val="31772392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6822B-1CE5-EFF1-8101-8B63481FA6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3EAA0-25B0-F2EB-33BC-E509EFBECEBF}"/>
              </a:ext>
            </a:extLst>
          </p:cNvPr>
          <p:cNvSpPr>
            <a:spLocks noGrp="1"/>
          </p:cNvSpPr>
          <p:nvPr>
            <p:ph type="title"/>
          </p:nvPr>
        </p:nvSpPr>
        <p:spPr>
          <a:xfrm>
            <a:off x="5957455" y="946755"/>
            <a:ext cx="5948341" cy="5454046"/>
          </a:xfrm>
        </p:spPr>
        <p:txBody>
          <a:bodyPr>
            <a:noAutofit/>
          </a:bodyPr>
          <a:lstStyle/>
          <a:p>
            <a:pPr algn="l"/>
            <a:r>
              <a:rPr lang="en-US" sz="5000" b="1" baseline="30000" dirty="0"/>
              <a:t>28 </a:t>
            </a:r>
            <a:r>
              <a:rPr lang="en-US" sz="5000" dirty="0"/>
              <a:t>Intreat the </a:t>
            </a:r>
            <a:r>
              <a:rPr lang="en-US" sz="5000" cap="small" dirty="0"/>
              <a:t>Lord</a:t>
            </a:r>
            <a:r>
              <a:rPr lang="en-US" sz="5000" dirty="0"/>
              <a:t> (for it is enough) that there be no more mighty </a:t>
            </a:r>
            <a:r>
              <a:rPr lang="en-US" sz="5000" dirty="0" err="1"/>
              <a:t>thunderings</a:t>
            </a:r>
            <a:r>
              <a:rPr lang="en-US" sz="5000" dirty="0"/>
              <a:t> and hail; and I will let you go, and ye shall stay no longer.</a:t>
            </a:r>
          </a:p>
        </p:txBody>
      </p:sp>
      <p:sp>
        <p:nvSpPr>
          <p:cNvPr id="5" name="TextBox 4">
            <a:extLst>
              <a:ext uri="{FF2B5EF4-FFF2-40B4-BE49-F238E27FC236}">
                <a16:creationId xmlns:a16="http://schemas.microsoft.com/office/drawing/2014/main" id="{106DD36D-77B1-DC2D-4555-06E81708F8D5}"/>
              </a:ext>
            </a:extLst>
          </p:cNvPr>
          <p:cNvSpPr txBox="1"/>
          <p:nvPr/>
        </p:nvSpPr>
        <p:spPr>
          <a:xfrm>
            <a:off x="5652655" y="115758"/>
            <a:ext cx="5948341" cy="830997"/>
          </a:xfrm>
          <a:prstGeom prst="rect">
            <a:avLst/>
          </a:prstGeom>
          <a:noFill/>
        </p:spPr>
        <p:txBody>
          <a:bodyPr wrap="square" rtlCol="0">
            <a:spAutoFit/>
          </a:bodyPr>
          <a:lstStyle/>
          <a:p>
            <a:r>
              <a:rPr lang="en-US" sz="4800" dirty="0"/>
              <a:t>Exodus 9:27-28</a:t>
            </a:r>
          </a:p>
        </p:txBody>
      </p:sp>
      <p:pic>
        <p:nvPicPr>
          <p:cNvPr id="3" name="Picture 2" descr="The Right Side of a Round Topped Limestone Stela, with painted relief  showing Thutmose lll, From the Wadi Halfa, Northern Sudan, dated to the New  Kingdom, 18th Dynasty, 1481-1425 bc. Now in">
            <a:extLst>
              <a:ext uri="{FF2B5EF4-FFF2-40B4-BE49-F238E27FC236}">
                <a16:creationId xmlns:a16="http://schemas.microsoft.com/office/drawing/2014/main" id="{8856519C-FA76-94F9-63F0-68C1755CF700}"/>
              </a:ext>
            </a:extLst>
          </p:cNvPr>
          <p:cNvPicPr>
            <a:picLocks noChangeAspect="1"/>
          </p:cNvPicPr>
          <p:nvPr/>
        </p:nvPicPr>
        <p:blipFill>
          <a:blip r:embed="rId2"/>
          <a:srcRect t="14372" b="13050"/>
          <a:stretch>
            <a:fillRect/>
          </a:stretch>
        </p:blipFill>
        <p:spPr>
          <a:xfrm>
            <a:off x="117764" y="93518"/>
            <a:ext cx="5230091" cy="6670964"/>
          </a:xfrm>
          <a:prstGeom prst="rect">
            <a:avLst/>
          </a:prstGeom>
        </p:spPr>
      </p:pic>
    </p:spTree>
    <p:extLst>
      <p:ext uri="{BB962C8B-B14F-4D97-AF65-F5344CB8AC3E}">
        <p14:creationId xmlns:p14="http://schemas.microsoft.com/office/powerpoint/2010/main" val="9539659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BE80B-B595-343A-56D1-89F8910AD2B1}"/>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817761FD-E293-A0F3-8CE0-571D11A42D8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5A73E516-2606-92C0-88C4-D1432D62E1ED}"/>
              </a:ext>
            </a:extLst>
          </p:cNvPr>
          <p:cNvSpPr>
            <a:spLocks noGrp="1"/>
          </p:cNvSpPr>
          <p:nvPr>
            <p:ph type="title"/>
          </p:nvPr>
        </p:nvSpPr>
        <p:spPr>
          <a:xfrm>
            <a:off x="6790" y="0"/>
            <a:ext cx="7234270" cy="6858000"/>
          </a:xfrm>
        </p:spPr>
        <p:txBody>
          <a:bodyPr>
            <a:noAutofit/>
          </a:bodyPr>
          <a:lstStyle/>
          <a:p>
            <a:pPr lvl="0"/>
            <a:r>
              <a:rPr lang="en-US" sz="8800" dirty="0"/>
              <a:t>18. Was his request granted?</a:t>
            </a:r>
            <a:endParaRPr lang="en-US" sz="85700" dirty="0"/>
          </a:p>
        </p:txBody>
      </p:sp>
      <p:sp>
        <p:nvSpPr>
          <p:cNvPr id="4" name="Subtitle 3">
            <a:extLst>
              <a:ext uri="{FF2B5EF4-FFF2-40B4-BE49-F238E27FC236}">
                <a16:creationId xmlns:a16="http://schemas.microsoft.com/office/drawing/2014/main" id="{962B2559-77EB-771D-E44F-1D196C69D3BC}"/>
              </a:ext>
            </a:extLst>
          </p:cNvPr>
          <p:cNvSpPr>
            <a:spLocks noGrp="1"/>
          </p:cNvSpPr>
          <p:nvPr>
            <p:ph type="subTitle" idx="1"/>
          </p:nvPr>
        </p:nvSpPr>
        <p:spPr>
          <a:xfrm>
            <a:off x="6788" y="6343650"/>
            <a:ext cx="6814142" cy="514349"/>
          </a:xfrm>
        </p:spPr>
        <p:txBody>
          <a:bodyPr>
            <a:noAutofit/>
          </a:bodyPr>
          <a:lstStyle/>
          <a:p>
            <a:r>
              <a:rPr lang="en-US" sz="7200" i="1" dirty="0"/>
              <a:t>Exodus 9:33</a:t>
            </a:r>
            <a:endParaRPr lang="en-US" sz="7200" dirty="0"/>
          </a:p>
        </p:txBody>
      </p:sp>
      <p:pic>
        <p:nvPicPr>
          <p:cNvPr id="5" name="Picture 4" descr="Thutmose III — Badass of the Week">
            <a:extLst>
              <a:ext uri="{FF2B5EF4-FFF2-40B4-BE49-F238E27FC236}">
                <a16:creationId xmlns:a16="http://schemas.microsoft.com/office/drawing/2014/main" id="{75979EDD-51E1-07FE-2078-BD1637B3D445}"/>
              </a:ext>
            </a:extLst>
          </p:cNvPr>
          <p:cNvPicPr>
            <a:picLocks noChangeAspect="1"/>
          </p:cNvPicPr>
          <p:nvPr/>
        </p:nvPicPr>
        <p:blipFill>
          <a:blip r:embed="rId4"/>
          <a:stretch>
            <a:fillRect/>
          </a:stretch>
        </p:blipFill>
        <p:spPr>
          <a:xfrm>
            <a:off x="7054024" y="17717"/>
            <a:ext cx="4957729" cy="6822563"/>
          </a:xfrm>
          <a:prstGeom prst="rect">
            <a:avLst/>
          </a:prstGeom>
        </p:spPr>
      </p:pic>
    </p:spTree>
    <p:extLst>
      <p:ext uri="{BB962C8B-B14F-4D97-AF65-F5344CB8AC3E}">
        <p14:creationId xmlns:p14="http://schemas.microsoft.com/office/powerpoint/2010/main" val="197211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B14B3-DB6C-59E3-4B34-F484F0E87DA0}"/>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ADBF3082-9307-90A7-EDF4-F15130D3A99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9036C4B0-2FE2-58AC-7A37-723B0A08A3F0}"/>
              </a:ext>
            </a:extLst>
          </p:cNvPr>
          <p:cNvSpPr>
            <a:spLocks noGrp="1"/>
          </p:cNvSpPr>
          <p:nvPr>
            <p:ph type="title"/>
          </p:nvPr>
        </p:nvSpPr>
        <p:spPr>
          <a:xfrm>
            <a:off x="6789" y="0"/>
            <a:ext cx="6096000" cy="6858000"/>
          </a:xfrm>
        </p:spPr>
        <p:txBody>
          <a:bodyPr>
            <a:noAutofit/>
          </a:bodyPr>
          <a:lstStyle/>
          <a:p>
            <a:r>
              <a:rPr lang="en-US" sz="6000" dirty="0"/>
              <a:t>2. What did he say he would have to do before Pharaoh would relent?  </a:t>
            </a:r>
            <a:br>
              <a:rPr lang="en-US" sz="6000" dirty="0"/>
            </a:br>
            <a:endParaRPr lang="en-US" sz="6000" dirty="0"/>
          </a:p>
        </p:txBody>
      </p:sp>
      <p:sp>
        <p:nvSpPr>
          <p:cNvPr id="4" name="Subtitle 3">
            <a:extLst>
              <a:ext uri="{FF2B5EF4-FFF2-40B4-BE49-F238E27FC236}">
                <a16:creationId xmlns:a16="http://schemas.microsoft.com/office/drawing/2014/main" id="{8220FF2C-977A-ABE0-F083-83E95BCB21AE}"/>
              </a:ext>
            </a:extLst>
          </p:cNvPr>
          <p:cNvSpPr>
            <a:spLocks noGrp="1"/>
          </p:cNvSpPr>
          <p:nvPr>
            <p:ph type="subTitle" idx="1"/>
          </p:nvPr>
        </p:nvSpPr>
        <p:spPr>
          <a:xfrm>
            <a:off x="0" y="6141719"/>
            <a:ext cx="6096000" cy="716281"/>
          </a:xfrm>
        </p:spPr>
        <p:txBody>
          <a:bodyPr>
            <a:normAutofit fontScale="25000" lnSpcReduction="20000"/>
          </a:bodyPr>
          <a:lstStyle/>
          <a:p>
            <a:r>
              <a:rPr lang="en-US" sz="17600" i="1" dirty="0"/>
              <a:t>Exodus 3:20.</a:t>
            </a:r>
            <a:endParaRPr lang="en-US" sz="17600" dirty="0"/>
          </a:p>
        </p:txBody>
      </p:sp>
      <p:pic>
        <p:nvPicPr>
          <p:cNvPr id="2" name="Picture 1" descr="Moses And The Burning Bush Images – Browse 2,515 Stock Photos, Vectors, and  Video | Adobe Stock">
            <a:extLst>
              <a:ext uri="{FF2B5EF4-FFF2-40B4-BE49-F238E27FC236}">
                <a16:creationId xmlns:a16="http://schemas.microsoft.com/office/drawing/2014/main" id="{14FA732E-9B6D-A3C1-B971-223BDE2474D3}"/>
              </a:ext>
            </a:extLst>
          </p:cNvPr>
          <p:cNvPicPr>
            <a:picLocks noChangeAspect="1"/>
          </p:cNvPicPr>
          <p:nvPr/>
        </p:nvPicPr>
        <p:blipFill>
          <a:blip r:embed="rId4"/>
          <a:srcRect l="13172" r="20539"/>
          <a:stretch>
            <a:fillRect/>
          </a:stretch>
        </p:blipFill>
        <p:spPr>
          <a:xfrm>
            <a:off x="5359400" y="-6775"/>
            <a:ext cx="6825811" cy="6864774"/>
          </a:xfrm>
          <a:prstGeom prst="rect">
            <a:avLst/>
          </a:prstGeom>
        </p:spPr>
      </p:pic>
    </p:spTree>
    <p:extLst>
      <p:ext uri="{BB962C8B-B14F-4D97-AF65-F5344CB8AC3E}">
        <p14:creationId xmlns:p14="http://schemas.microsoft.com/office/powerpoint/2010/main" val="16466293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CF381-C460-1E90-C56E-CD7F20E377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958881-DEDA-60AF-C6F4-2B90955394A1}"/>
              </a:ext>
            </a:extLst>
          </p:cNvPr>
          <p:cNvSpPr>
            <a:spLocks noGrp="1"/>
          </p:cNvSpPr>
          <p:nvPr>
            <p:ph type="title"/>
          </p:nvPr>
        </p:nvSpPr>
        <p:spPr>
          <a:xfrm>
            <a:off x="5957455" y="946755"/>
            <a:ext cx="5948341" cy="5454046"/>
          </a:xfrm>
        </p:spPr>
        <p:txBody>
          <a:bodyPr>
            <a:noAutofit/>
          </a:bodyPr>
          <a:lstStyle/>
          <a:p>
            <a:pPr algn="l"/>
            <a:r>
              <a:rPr lang="en-US" sz="4400" b="1" baseline="30000" dirty="0"/>
              <a:t>33 </a:t>
            </a:r>
            <a:r>
              <a:rPr lang="en-US" sz="4400" dirty="0"/>
              <a:t>And Moses went out of the city from Pharaoh, and spread abroad his hands unto the </a:t>
            </a:r>
            <a:r>
              <a:rPr lang="en-US" sz="4400" cap="small" dirty="0"/>
              <a:t>Lord</a:t>
            </a:r>
            <a:r>
              <a:rPr lang="en-US" sz="4400" dirty="0"/>
              <a:t>: and the thunders and hail ceased, and the rain was not poured upon the earth.</a:t>
            </a:r>
            <a:endParaRPr lang="en-US" sz="2800" dirty="0"/>
          </a:p>
        </p:txBody>
      </p:sp>
      <p:sp>
        <p:nvSpPr>
          <p:cNvPr id="5" name="TextBox 4">
            <a:extLst>
              <a:ext uri="{FF2B5EF4-FFF2-40B4-BE49-F238E27FC236}">
                <a16:creationId xmlns:a16="http://schemas.microsoft.com/office/drawing/2014/main" id="{416D3E9B-7F57-B5CD-853B-E03AC3048D73}"/>
              </a:ext>
            </a:extLst>
          </p:cNvPr>
          <p:cNvSpPr txBox="1"/>
          <p:nvPr/>
        </p:nvSpPr>
        <p:spPr>
          <a:xfrm>
            <a:off x="5652655" y="115758"/>
            <a:ext cx="5948341" cy="830997"/>
          </a:xfrm>
          <a:prstGeom prst="rect">
            <a:avLst/>
          </a:prstGeom>
          <a:noFill/>
        </p:spPr>
        <p:txBody>
          <a:bodyPr wrap="square" rtlCol="0">
            <a:spAutoFit/>
          </a:bodyPr>
          <a:lstStyle/>
          <a:p>
            <a:r>
              <a:rPr lang="en-US" sz="4800" dirty="0"/>
              <a:t>Exodus 9:33</a:t>
            </a:r>
          </a:p>
        </p:txBody>
      </p:sp>
      <p:pic>
        <p:nvPicPr>
          <p:cNvPr id="7" name="Picture 6" descr="Moses' Prayer for Israel in the Wilderness (Exodus 32:9-14) -- Great Prayers of the Bible">
            <a:extLst>
              <a:ext uri="{FF2B5EF4-FFF2-40B4-BE49-F238E27FC236}">
                <a16:creationId xmlns:a16="http://schemas.microsoft.com/office/drawing/2014/main" id="{7C9242D6-793B-E2FB-B1A8-A18C611428EE}"/>
              </a:ext>
            </a:extLst>
          </p:cNvPr>
          <p:cNvPicPr>
            <a:picLocks noChangeAspect="1"/>
          </p:cNvPicPr>
          <p:nvPr/>
        </p:nvPicPr>
        <p:blipFill>
          <a:blip r:embed="rId2"/>
          <a:srcRect t="12024" b="3548"/>
          <a:stretch>
            <a:fillRect/>
          </a:stretch>
        </p:blipFill>
        <p:spPr>
          <a:xfrm>
            <a:off x="0" y="0"/>
            <a:ext cx="5652655" cy="6858000"/>
          </a:xfrm>
          <a:prstGeom prst="rect">
            <a:avLst/>
          </a:prstGeom>
        </p:spPr>
      </p:pic>
    </p:spTree>
    <p:extLst>
      <p:ext uri="{BB962C8B-B14F-4D97-AF65-F5344CB8AC3E}">
        <p14:creationId xmlns:p14="http://schemas.microsoft.com/office/powerpoint/2010/main" val="27767230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27B90-40BE-DCEB-04B4-17E5E23A3A50}"/>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BA981B6-0920-1D10-CFC4-E174263207D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D1014F92-F05F-1C52-8056-B289D1C17B68}"/>
              </a:ext>
            </a:extLst>
          </p:cNvPr>
          <p:cNvSpPr>
            <a:spLocks noGrp="1"/>
          </p:cNvSpPr>
          <p:nvPr>
            <p:ph type="title"/>
          </p:nvPr>
        </p:nvSpPr>
        <p:spPr>
          <a:xfrm>
            <a:off x="6790" y="0"/>
            <a:ext cx="7234270" cy="6858000"/>
          </a:xfrm>
        </p:spPr>
        <p:txBody>
          <a:bodyPr>
            <a:noAutofit/>
          </a:bodyPr>
          <a:lstStyle/>
          <a:p>
            <a:pPr lvl="0"/>
            <a:r>
              <a:rPr lang="en-US" sz="7200" dirty="0"/>
              <a:t>19. What did this favor lead Pharaoh to manifest still more?</a:t>
            </a:r>
            <a:endParaRPr lang="en-US" sz="177700" dirty="0"/>
          </a:p>
        </p:txBody>
      </p:sp>
      <p:sp>
        <p:nvSpPr>
          <p:cNvPr id="4" name="Subtitle 3">
            <a:extLst>
              <a:ext uri="{FF2B5EF4-FFF2-40B4-BE49-F238E27FC236}">
                <a16:creationId xmlns:a16="http://schemas.microsoft.com/office/drawing/2014/main" id="{BD7B0B58-8647-B993-FCD1-9D595C54756C}"/>
              </a:ext>
            </a:extLst>
          </p:cNvPr>
          <p:cNvSpPr>
            <a:spLocks noGrp="1"/>
          </p:cNvSpPr>
          <p:nvPr>
            <p:ph type="subTitle" idx="1"/>
          </p:nvPr>
        </p:nvSpPr>
        <p:spPr>
          <a:xfrm>
            <a:off x="6788" y="6343650"/>
            <a:ext cx="6814142" cy="514349"/>
          </a:xfrm>
        </p:spPr>
        <p:txBody>
          <a:bodyPr>
            <a:noAutofit/>
          </a:bodyPr>
          <a:lstStyle/>
          <a:p>
            <a:r>
              <a:rPr lang="en-US" sz="6600" i="1" dirty="0"/>
              <a:t>Exodus 9:34, 35</a:t>
            </a:r>
            <a:endParaRPr lang="en-US" sz="6600" dirty="0"/>
          </a:p>
        </p:txBody>
      </p:sp>
      <p:pic>
        <p:nvPicPr>
          <p:cNvPr id="2" name="Picture 1" descr="Thutmose III: Biography, Military Campaigns, and Greatest Accomplishments -  World History Edu">
            <a:extLst>
              <a:ext uri="{FF2B5EF4-FFF2-40B4-BE49-F238E27FC236}">
                <a16:creationId xmlns:a16="http://schemas.microsoft.com/office/drawing/2014/main" id="{EE24AA97-635A-A8EF-1939-E1E2F342E282}"/>
              </a:ext>
            </a:extLst>
          </p:cNvPr>
          <p:cNvPicPr>
            <a:picLocks noChangeAspect="1"/>
          </p:cNvPicPr>
          <p:nvPr/>
        </p:nvPicPr>
        <p:blipFill>
          <a:blip r:embed="rId4"/>
          <a:stretch>
            <a:fillRect/>
          </a:stretch>
        </p:blipFill>
        <p:spPr>
          <a:xfrm>
            <a:off x="6707816" y="-1"/>
            <a:ext cx="5463540" cy="6857999"/>
          </a:xfrm>
          <a:prstGeom prst="rect">
            <a:avLst/>
          </a:prstGeom>
        </p:spPr>
      </p:pic>
    </p:spTree>
    <p:extLst>
      <p:ext uri="{BB962C8B-B14F-4D97-AF65-F5344CB8AC3E}">
        <p14:creationId xmlns:p14="http://schemas.microsoft.com/office/powerpoint/2010/main" val="16237394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2BC3A-C88B-DD6A-5888-091B8C784A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E5826D-1064-9451-FDA1-3E7792EC1D2F}"/>
              </a:ext>
            </a:extLst>
          </p:cNvPr>
          <p:cNvSpPr>
            <a:spLocks noGrp="1"/>
          </p:cNvSpPr>
          <p:nvPr>
            <p:ph type="title"/>
          </p:nvPr>
        </p:nvSpPr>
        <p:spPr>
          <a:xfrm>
            <a:off x="5957455" y="946755"/>
            <a:ext cx="5948341" cy="5454046"/>
          </a:xfrm>
        </p:spPr>
        <p:txBody>
          <a:bodyPr>
            <a:noAutofit/>
          </a:bodyPr>
          <a:lstStyle/>
          <a:p>
            <a:pPr algn="l"/>
            <a:r>
              <a:rPr lang="en-US" sz="4800" b="1" baseline="30000" dirty="0"/>
              <a:t>34 </a:t>
            </a:r>
            <a:r>
              <a:rPr lang="en-US" sz="4800" dirty="0"/>
              <a:t>And when Pharaoh saw that the rain and the hail and the thunders were ceased, he sinned yet more, and hardened his heart, he and his servants.</a:t>
            </a:r>
            <a:endParaRPr lang="en-US" sz="1600" dirty="0"/>
          </a:p>
        </p:txBody>
      </p:sp>
      <p:sp>
        <p:nvSpPr>
          <p:cNvPr id="5" name="TextBox 4">
            <a:extLst>
              <a:ext uri="{FF2B5EF4-FFF2-40B4-BE49-F238E27FC236}">
                <a16:creationId xmlns:a16="http://schemas.microsoft.com/office/drawing/2014/main" id="{9A4F25C3-EC93-8D51-A721-153CBF3316B4}"/>
              </a:ext>
            </a:extLst>
          </p:cNvPr>
          <p:cNvSpPr txBox="1"/>
          <p:nvPr/>
        </p:nvSpPr>
        <p:spPr>
          <a:xfrm>
            <a:off x="5652655" y="115758"/>
            <a:ext cx="5948341" cy="830997"/>
          </a:xfrm>
          <a:prstGeom prst="rect">
            <a:avLst/>
          </a:prstGeom>
          <a:noFill/>
        </p:spPr>
        <p:txBody>
          <a:bodyPr wrap="square" rtlCol="0">
            <a:spAutoFit/>
          </a:bodyPr>
          <a:lstStyle/>
          <a:p>
            <a:r>
              <a:rPr lang="en-US" sz="4800" dirty="0"/>
              <a:t>Exodus 9:34-35</a:t>
            </a:r>
          </a:p>
        </p:txBody>
      </p:sp>
      <p:pic>
        <p:nvPicPr>
          <p:cNvPr id="3" name="Picture 2" descr="Thutmose III | Ancient Origins">
            <a:extLst>
              <a:ext uri="{FF2B5EF4-FFF2-40B4-BE49-F238E27FC236}">
                <a16:creationId xmlns:a16="http://schemas.microsoft.com/office/drawing/2014/main" id="{5AAE27C5-2905-A484-36E0-D5D8B6EB4A2A}"/>
              </a:ext>
            </a:extLst>
          </p:cNvPr>
          <p:cNvPicPr>
            <a:picLocks noChangeAspect="1"/>
          </p:cNvPicPr>
          <p:nvPr/>
        </p:nvPicPr>
        <p:blipFill>
          <a:blip r:embed="rId2"/>
          <a:srcRect l="24514" r="24080"/>
          <a:stretch>
            <a:fillRect/>
          </a:stretch>
        </p:blipFill>
        <p:spPr>
          <a:xfrm>
            <a:off x="0" y="0"/>
            <a:ext cx="5652656" cy="6858000"/>
          </a:xfrm>
          <a:prstGeom prst="rect">
            <a:avLst/>
          </a:prstGeom>
        </p:spPr>
      </p:pic>
    </p:spTree>
    <p:extLst>
      <p:ext uri="{BB962C8B-B14F-4D97-AF65-F5344CB8AC3E}">
        <p14:creationId xmlns:p14="http://schemas.microsoft.com/office/powerpoint/2010/main" val="411374202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49DA8-9E46-1F13-9AF3-57F969C365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21AAB9-F1BB-5602-15ED-4F2E3E704619}"/>
              </a:ext>
            </a:extLst>
          </p:cNvPr>
          <p:cNvSpPr>
            <a:spLocks noGrp="1"/>
          </p:cNvSpPr>
          <p:nvPr>
            <p:ph type="title"/>
          </p:nvPr>
        </p:nvSpPr>
        <p:spPr>
          <a:xfrm>
            <a:off x="5957455" y="946755"/>
            <a:ext cx="5948341" cy="5454046"/>
          </a:xfrm>
        </p:spPr>
        <p:txBody>
          <a:bodyPr>
            <a:noAutofit/>
          </a:bodyPr>
          <a:lstStyle/>
          <a:p>
            <a:pPr algn="l"/>
            <a:r>
              <a:rPr lang="en-US" sz="5000" b="1" baseline="30000" dirty="0"/>
              <a:t>35 </a:t>
            </a:r>
            <a:r>
              <a:rPr lang="en-US" sz="5000" dirty="0"/>
              <a:t>And the heart of Pharaoh was hardened, neither would he let the children of Israel go; as the </a:t>
            </a:r>
            <a:r>
              <a:rPr lang="en-US" sz="5000" cap="small" dirty="0"/>
              <a:t>Lord</a:t>
            </a:r>
            <a:r>
              <a:rPr lang="en-US" sz="5000" dirty="0"/>
              <a:t> had spoken by Moses.</a:t>
            </a:r>
          </a:p>
        </p:txBody>
      </p:sp>
      <p:sp>
        <p:nvSpPr>
          <p:cNvPr id="5" name="TextBox 4">
            <a:extLst>
              <a:ext uri="{FF2B5EF4-FFF2-40B4-BE49-F238E27FC236}">
                <a16:creationId xmlns:a16="http://schemas.microsoft.com/office/drawing/2014/main" id="{2BB53D6D-6C9A-3854-DBF5-D971ED682676}"/>
              </a:ext>
            </a:extLst>
          </p:cNvPr>
          <p:cNvSpPr txBox="1"/>
          <p:nvPr/>
        </p:nvSpPr>
        <p:spPr>
          <a:xfrm>
            <a:off x="5652655" y="115758"/>
            <a:ext cx="5948341" cy="830997"/>
          </a:xfrm>
          <a:prstGeom prst="rect">
            <a:avLst/>
          </a:prstGeom>
          <a:noFill/>
        </p:spPr>
        <p:txBody>
          <a:bodyPr wrap="square" rtlCol="0">
            <a:spAutoFit/>
          </a:bodyPr>
          <a:lstStyle/>
          <a:p>
            <a:r>
              <a:rPr lang="en-US" sz="4800" dirty="0"/>
              <a:t>Exodus 9:34-35</a:t>
            </a:r>
          </a:p>
        </p:txBody>
      </p:sp>
      <p:pic>
        <p:nvPicPr>
          <p:cNvPr id="4" name="Picture 3" descr="247 Pharaoh Thutmose Iii Stock Photos, High-Res Pictures, and Images -  Getty Images">
            <a:extLst>
              <a:ext uri="{FF2B5EF4-FFF2-40B4-BE49-F238E27FC236}">
                <a16:creationId xmlns:a16="http://schemas.microsoft.com/office/drawing/2014/main" id="{C586F314-092D-8FCE-58B9-3C353B83CDDC}"/>
              </a:ext>
            </a:extLst>
          </p:cNvPr>
          <p:cNvPicPr>
            <a:picLocks noChangeAspect="1"/>
          </p:cNvPicPr>
          <p:nvPr/>
        </p:nvPicPr>
        <p:blipFill>
          <a:blip r:embed="rId2"/>
          <a:srcRect l="9808" t="2166" r="11828" b="37897"/>
          <a:stretch>
            <a:fillRect/>
          </a:stretch>
        </p:blipFill>
        <p:spPr>
          <a:xfrm>
            <a:off x="7312" y="-41565"/>
            <a:ext cx="5645344" cy="6899565"/>
          </a:xfrm>
          <a:prstGeom prst="rect">
            <a:avLst/>
          </a:prstGeom>
        </p:spPr>
      </p:pic>
    </p:spTree>
    <p:extLst>
      <p:ext uri="{BB962C8B-B14F-4D97-AF65-F5344CB8AC3E}">
        <p14:creationId xmlns:p14="http://schemas.microsoft.com/office/powerpoint/2010/main" val="20788160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18DE1-3131-D31D-53E2-9B080B363BD6}"/>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AF714293-DD53-84E4-F9CB-EE5E70F59A7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E7359D9B-22C9-CEBA-C1E0-290168C304AF}"/>
              </a:ext>
            </a:extLst>
          </p:cNvPr>
          <p:cNvSpPr>
            <a:spLocks noGrp="1"/>
          </p:cNvSpPr>
          <p:nvPr>
            <p:ph type="title"/>
          </p:nvPr>
        </p:nvSpPr>
        <p:spPr>
          <a:xfrm>
            <a:off x="6790" y="0"/>
            <a:ext cx="7234270" cy="6858000"/>
          </a:xfrm>
        </p:spPr>
        <p:txBody>
          <a:bodyPr>
            <a:noAutofit/>
          </a:bodyPr>
          <a:lstStyle/>
          <a:p>
            <a:pPr lvl="0"/>
            <a:r>
              <a:rPr lang="en-US" sz="5400" dirty="0"/>
              <a:t>20. When the terrible plague of locusts was sent, what request, confession, and promise did the king make?</a:t>
            </a:r>
            <a:endParaRPr lang="en-US" sz="213200" dirty="0"/>
          </a:p>
        </p:txBody>
      </p:sp>
      <p:sp>
        <p:nvSpPr>
          <p:cNvPr id="4" name="Subtitle 3">
            <a:extLst>
              <a:ext uri="{FF2B5EF4-FFF2-40B4-BE49-F238E27FC236}">
                <a16:creationId xmlns:a16="http://schemas.microsoft.com/office/drawing/2014/main" id="{79A4C90A-AA89-FFBA-CB9E-BC3D3340CB3E}"/>
              </a:ext>
            </a:extLst>
          </p:cNvPr>
          <p:cNvSpPr>
            <a:spLocks noGrp="1"/>
          </p:cNvSpPr>
          <p:nvPr>
            <p:ph type="subTitle" idx="1"/>
          </p:nvPr>
        </p:nvSpPr>
        <p:spPr>
          <a:xfrm>
            <a:off x="6788" y="6629400"/>
            <a:ext cx="6814142" cy="228599"/>
          </a:xfrm>
        </p:spPr>
        <p:txBody>
          <a:bodyPr>
            <a:noAutofit/>
          </a:bodyPr>
          <a:lstStyle/>
          <a:p>
            <a:r>
              <a:rPr lang="en-US" sz="5400" i="1" dirty="0"/>
              <a:t>Exodus 10:16, 17</a:t>
            </a:r>
            <a:endParaRPr lang="en-US" sz="5400" dirty="0"/>
          </a:p>
        </p:txBody>
      </p:sp>
      <p:pic>
        <p:nvPicPr>
          <p:cNvPr id="5" name="Picture 4" descr="Hundreds of billions of locusts swarm in East Africa">
            <a:extLst>
              <a:ext uri="{FF2B5EF4-FFF2-40B4-BE49-F238E27FC236}">
                <a16:creationId xmlns:a16="http://schemas.microsoft.com/office/drawing/2014/main" id="{E2DDF184-B5B8-A196-FD87-D30687AC91F9}"/>
              </a:ext>
            </a:extLst>
          </p:cNvPr>
          <p:cNvPicPr>
            <a:picLocks noChangeAspect="1"/>
          </p:cNvPicPr>
          <p:nvPr/>
        </p:nvPicPr>
        <p:blipFill>
          <a:blip r:embed="rId4"/>
          <a:srcRect l="21476" r="24911"/>
          <a:stretch>
            <a:fillRect/>
          </a:stretch>
        </p:blipFill>
        <p:spPr>
          <a:xfrm>
            <a:off x="6820930" y="-2"/>
            <a:ext cx="5364280" cy="6858002"/>
          </a:xfrm>
          <a:prstGeom prst="rect">
            <a:avLst/>
          </a:prstGeom>
        </p:spPr>
      </p:pic>
    </p:spTree>
    <p:extLst>
      <p:ext uri="{BB962C8B-B14F-4D97-AF65-F5344CB8AC3E}">
        <p14:creationId xmlns:p14="http://schemas.microsoft.com/office/powerpoint/2010/main" val="191765890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184CEE-4F10-FFE3-891E-8D22A4A81C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5FB93-57B4-74CD-7865-EB96B9D51640}"/>
              </a:ext>
            </a:extLst>
          </p:cNvPr>
          <p:cNvSpPr>
            <a:spLocks noGrp="1"/>
          </p:cNvSpPr>
          <p:nvPr>
            <p:ph type="title"/>
          </p:nvPr>
        </p:nvSpPr>
        <p:spPr>
          <a:xfrm>
            <a:off x="6234546" y="1104078"/>
            <a:ext cx="5366450" cy="5454046"/>
          </a:xfrm>
        </p:spPr>
        <p:txBody>
          <a:bodyPr>
            <a:noAutofit/>
          </a:bodyPr>
          <a:lstStyle/>
          <a:p>
            <a:pPr algn="l"/>
            <a:r>
              <a:rPr lang="en-US" sz="4800" b="1" baseline="30000" dirty="0"/>
              <a:t>16 </a:t>
            </a:r>
            <a:r>
              <a:rPr lang="en-US" sz="4800" dirty="0"/>
              <a:t>Then Pharaoh called for Moses and Aaron in haste; and he said, I have sinned against the </a:t>
            </a:r>
            <a:r>
              <a:rPr lang="en-US" sz="4800" cap="small" dirty="0"/>
              <a:t>Lord</a:t>
            </a:r>
            <a:r>
              <a:rPr lang="en-US" sz="4800" dirty="0"/>
              <a:t> your God, and against you.</a:t>
            </a:r>
            <a:endParaRPr lang="en-US" sz="3600" dirty="0"/>
          </a:p>
        </p:txBody>
      </p:sp>
      <p:sp>
        <p:nvSpPr>
          <p:cNvPr id="5" name="TextBox 4">
            <a:extLst>
              <a:ext uri="{FF2B5EF4-FFF2-40B4-BE49-F238E27FC236}">
                <a16:creationId xmlns:a16="http://schemas.microsoft.com/office/drawing/2014/main" id="{C36F9C20-C20B-581D-667A-5B6AAF9881FE}"/>
              </a:ext>
            </a:extLst>
          </p:cNvPr>
          <p:cNvSpPr txBox="1"/>
          <p:nvPr/>
        </p:nvSpPr>
        <p:spPr>
          <a:xfrm>
            <a:off x="6234546" y="115758"/>
            <a:ext cx="5366450" cy="830997"/>
          </a:xfrm>
          <a:prstGeom prst="rect">
            <a:avLst/>
          </a:prstGeom>
          <a:noFill/>
        </p:spPr>
        <p:txBody>
          <a:bodyPr wrap="square" rtlCol="0">
            <a:spAutoFit/>
          </a:bodyPr>
          <a:lstStyle/>
          <a:p>
            <a:r>
              <a:rPr lang="en-US" sz="4800" dirty="0"/>
              <a:t>Exodus 10:16-17</a:t>
            </a:r>
          </a:p>
        </p:txBody>
      </p:sp>
      <p:pic>
        <p:nvPicPr>
          <p:cNvPr id="3" name="Picture 2" descr="Thutmose III - Wikipedia">
            <a:extLst>
              <a:ext uri="{FF2B5EF4-FFF2-40B4-BE49-F238E27FC236}">
                <a16:creationId xmlns:a16="http://schemas.microsoft.com/office/drawing/2014/main" id="{6B7B6A80-AF8D-DAA0-8E96-3A5762192088}"/>
              </a:ext>
            </a:extLst>
          </p:cNvPr>
          <p:cNvPicPr>
            <a:picLocks noChangeAspect="1"/>
          </p:cNvPicPr>
          <p:nvPr/>
        </p:nvPicPr>
        <p:blipFill>
          <a:blip r:embed="rId2"/>
          <a:srcRect t="9723" b="3854"/>
          <a:stretch>
            <a:fillRect/>
          </a:stretch>
        </p:blipFill>
        <p:spPr>
          <a:xfrm>
            <a:off x="0" y="0"/>
            <a:ext cx="5957455" cy="6858000"/>
          </a:xfrm>
          <a:prstGeom prst="rect">
            <a:avLst/>
          </a:prstGeom>
        </p:spPr>
      </p:pic>
    </p:spTree>
    <p:extLst>
      <p:ext uri="{BB962C8B-B14F-4D97-AF65-F5344CB8AC3E}">
        <p14:creationId xmlns:p14="http://schemas.microsoft.com/office/powerpoint/2010/main" val="3023328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531EF-42FC-ACD4-B678-EB62DF17CC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6A182-C637-EC7F-A7F4-785B3EF8BD30}"/>
              </a:ext>
            </a:extLst>
          </p:cNvPr>
          <p:cNvSpPr>
            <a:spLocks noGrp="1"/>
          </p:cNvSpPr>
          <p:nvPr>
            <p:ph type="title"/>
          </p:nvPr>
        </p:nvSpPr>
        <p:spPr>
          <a:xfrm>
            <a:off x="6400801" y="1288196"/>
            <a:ext cx="5366450" cy="5454046"/>
          </a:xfrm>
        </p:spPr>
        <p:txBody>
          <a:bodyPr>
            <a:noAutofit/>
          </a:bodyPr>
          <a:lstStyle/>
          <a:p>
            <a:pPr algn="l"/>
            <a:r>
              <a:rPr lang="en-US" sz="4800" b="1" baseline="30000" dirty="0"/>
              <a:t>17 </a:t>
            </a:r>
            <a:r>
              <a:rPr lang="en-US" sz="4800" dirty="0"/>
              <a:t>Now therefore forgive, I pray thee, my sin only this once, and intreat the </a:t>
            </a:r>
            <a:r>
              <a:rPr lang="en-US" sz="4800" cap="small" dirty="0"/>
              <a:t>Lord</a:t>
            </a:r>
            <a:r>
              <a:rPr lang="en-US" sz="4800" dirty="0"/>
              <a:t> your God, that he may take away from me this death only.</a:t>
            </a:r>
            <a:endParaRPr lang="en-US" sz="2000" dirty="0"/>
          </a:p>
        </p:txBody>
      </p:sp>
      <p:sp>
        <p:nvSpPr>
          <p:cNvPr id="5" name="TextBox 4">
            <a:extLst>
              <a:ext uri="{FF2B5EF4-FFF2-40B4-BE49-F238E27FC236}">
                <a16:creationId xmlns:a16="http://schemas.microsoft.com/office/drawing/2014/main" id="{BF734C37-0BB7-D590-08F7-278D30551C98}"/>
              </a:ext>
            </a:extLst>
          </p:cNvPr>
          <p:cNvSpPr txBox="1"/>
          <p:nvPr/>
        </p:nvSpPr>
        <p:spPr>
          <a:xfrm>
            <a:off x="6234546" y="115758"/>
            <a:ext cx="5366450" cy="830997"/>
          </a:xfrm>
          <a:prstGeom prst="rect">
            <a:avLst/>
          </a:prstGeom>
          <a:noFill/>
        </p:spPr>
        <p:txBody>
          <a:bodyPr wrap="square" rtlCol="0">
            <a:spAutoFit/>
          </a:bodyPr>
          <a:lstStyle/>
          <a:p>
            <a:r>
              <a:rPr lang="en-US" sz="4800" dirty="0"/>
              <a:t>Exodus 10:16-17</a:t>
            </a:r>
          </a:p>
        </p:txBody>
      </p:sp>
      <p:pic>
        <p:nvPicPr>
          <p:cNvPr id="4" name="Picture 3" descr="Thutmose III: The Warrior King of Ancient Egypt">
            <a:extLst>
              <a:ext uri="{FF2B5EF4-FFF2-40B4-BE49-F238E27FC236}">
                <a16:creationId xmlns:a16="http://schemas.microsoft.com/office/drawing/2014/main" id="{EE5D7B9D-834B-2C13-234E-007FBE485EB2}"/>
              </a:ext>
            </a:extLst>
          </p:cNvPr>
          <p:cNvPicPr>
            <a:picLocks noChangeAspect="1"/>
          </p:cNvPicPr>
          <p:nvPr/>
        </p:nvPicPr>
        <p:blipFill>
          <a:blip r:embed="rId2"/>
          <a:srcRect l="34983" r="21583"/>
          <a:stretch>
            <a:fillRect/>
          </a:stretch>
        </p:blipFill>
        <p:spPr>
          <a:xfrm>
            <a:off x="0" y="0"/>
            <a:ext cx="5957456" cy="6858000"/>
          </a:xfrm>
          <a:prstGeom prst="rect">
            <a:avLst/>
          </a:prstGeom>
        </p:spPr>
      </p:pic>
    </p:spTree>
    <p:extLst>
      <p:ext uri="{BB962C8B-B14F-4D97-AF65-F5344CB8AC3E}">
        <p14:creationId xmlns:p14="http://schemas.microsoft.com/office/powerpoint/2010/main" val="23743871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81915-CF7D-3BAC-613A-B761F6FD93C1}"/>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2A2BBD2-F624-53EA-A4F0-773A7E28A63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9A8962B2-B7D3-A495-2878-7A58C67E58CF}"/>
              </a:ext>
            </a:extLst>
          </p:cNvPr>
          <p:cNvSpPr>
            <a:spLocks noGrp="1"/>
          </p:cNvSpPr>
          <p:nvPr>
            <p:ph type="title"/>
          </p:nvPr>
        </p:nvSpPr>
        <p:spPr>
          <a:xfrm>
            <a:off x="6790" y="0"/>
            <a:ext cx="5749774" cy="6858000"/>
          </a:xfrm>
        </p:spPr>
        <p:txBody>
          <a:bodyPr>
            <a:noAutofit/>
          </a:bodyPr>
          <a:lstStyle/>
          <a:p>
            <a:pPr lvl="0"/>
            <a:r>
              <a:rPr lang="en-US" sz="7200" dirty="0"/>
              <a:t>21. Did the Lord grant his request?</a:t>
            </a:r>
          </a:p>
        </p:txBody>
      </p:sp>
      <p:sp>
        <p:nvSpPr>
          <p:cNvPr id="4" name="Subtitle 3">
            <a:extLst>
              <a:ext uri="{FF2B5EF4-FFF2-40B4-BE49-F238E27FC236}">
                <a16:creationId xmlns:a16="http://schemas.microsoft.com/office/drawing/2014/main" id="{981F9077-7755-8EF3-F1CD-4156E7CB5ACE}"/>
              </a:ext>
            </a:extLst>
          </p:cNvPr>
          <p:cNvSpPr>
            <a:spLocks noGrp="1"/>
          </p:cNvSpPr>
          <p:nvPr>
            <p:ph type="subTitle" idx="1"/>
          </p:nvPr>
        </p:nvSpPr>
        <p:spPr>
          <a:xfrm>
            <a:off x="6788" y="6629400"/>
            <a:ext cx="6814142" cy="228599"/>
          </a:xfrm>
        </p:spPr>
        <p:txBody>
          <a:bodyPr>
            <a:noAutofit/>
          </a:bodyPr>
          <a:lstStyle/>
          <a:p>
            <a:r>
              <a:rPr lang="en-US" sz="5400" i="1" dirty="0"/>
              <a:t>Exodus 10:19</a:t>
            </a:r>
            <a:endParaRPr lang="en-US" sz="5400" dirty="0"/>
          </a:p>
        </p:txBody>
      </p:sp>
      <p:pic>
        <p:nvPicPr>
          <p:cNvPr id="6" name="Picture 5" descr="The Hardening of Pharaoh's Heart">
            <a:extLst>
              <a:ext uri="{FF2B5EF4-FFF2-40B4-BE49-F238E27FC236}">
                <a16:creationId xmlns:a16="http://schemas.microsoft.com/office/drawing/2014/main" id="{88AA68E6-DFE0-73F3-EA11-96DD3F240415}"/>
              </a:ext>
            </a:extLst>
          </p:cNvPr>
          <p:cNvPicPr>
            <a:picLocks noChangeAspect="1"/>
          </p:cNvPicPr>
          <p:nvPr/>
        </p:nvPicPr>
        <p:blipFill>
          <a:blip r:embed="rId4"/>
          <a:srcRect l="7394" t="14861" r="183" b="19625"/>
          <a:stretch>
            <a:fillRect/>
          </a:stretch>
        </p:blipFill>
        <p:spPr>
          <a:xfrm>
            <a:off x="5340926" y="0"/>
            <a:ext cx="6844283" cy="6857999"/>
          </a:xfrm>
          <a:prstGeom prst="rect">
            <a:avLst/>
          </a:prstGeom>
        </p:spPr>
      </p:pic>
    </p:spTree>
    <p:extLst>
      <p:ext uri="{BB962C8B-B14F-4D97-AF65-F5344CB8AC3E}">
        <p14:creationId xmlns:p14="http://schemas.microsoft.com/office/powerpoint/2010/main" val="14608554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2D534-C4E0-AD43-DF68-A45EFC0B7F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EFFB5D-06DF-D3EA-28D0-7563F77AE950}"/>
              </a:ext>
            </a:extLst>
          </p:cNvPr>
          <p:cNvSpPr>
            <a:spLocks noGrp="1"/>
          </p:cNvSpPr>
          <p:nvPr>
            <p:ph type="title"/>
          </p:nvPr>
        </p:nvSpPr>
        <p:spPr>
          <a:xfrm>
            <a:off x="6400801" y="1288196"/>
            <a:ext cx="5366450" cy="5454046"/>
          </a:xfrm>
        </p:spPr>
        <p:txBody>
          <a:bodyPr>
            <a:noAutofit/>
          </a:bodyPr>
          <a:lstStyle/>
          <a:p>
            <a:pPr algn="l"/>
            <a:r>
              <a:rPr lang="en-US" sz="4400" b="1" baseline="30000" dirty="0"/>
              <a:t>19 </a:t>
            </a:r>
            <a:r>
              <a:rPr lang="en-US" sz="4400" dirty="0"/>
              <a:t>And the </a:t>
            </a:r>
            <a:r>
              <a:rPr lang="en-US" sz="4400" cap="small" dirty="0"/>
              <a:t>Lord</a:t>
            </a:r>
            <a:r>
              <a:rPr lang="en-US" sz="4400" dirty="0"/>
              <a:t> turned a mighty strong west wind, which took away the locusts, and cast them into the Red sea; there remained not one locust in all the coasts of Egypt.</a:t>
            </a:r>
            <a:endParaRPr lang="en-US" sz="1100" dirty="0"/>
          </a:p>
        </p:txBody>
      </p:sp>
      <p:sp>
        <p:nvSpPr>
          <p:cNvPr id="5" name="TextBox 4">
            <a:extLst>
              <a:ext uri="{FF2B5EF4-FFF2-40B4-BE49-F238E27FC236}">
                <a16:creationId xmlns:a16="http://schemas.microsoft.com/office/drawing/2014/main" id="{C6C244A2-62E9-BC59-D89B-5F7A4E1AAFEF}"/>
              </a:ext>
            </a:extLst>
          </p:cNvPr>
          <p:cNvSpPr txBox="1"/>
          <p:nvPr/>
        </p:nvSpPr>
        <p:spPr>
          <a:xfrm>
            <a:off x="6234546" y="115758"/>
            <a:ext cx="5366450" cy="830997"/>
          </a:xfrm>
          <a:prstGeom prst="rect">
            <a:avLst/>
          </a:prstGeom>
          <a:noFill/>
        </p:spPr>
        <p:txBody>
          <a:bodyPr wrap="square" rtlCol="0">
            <a:spAutoFit/>
          </a:bodyPr>
          <a:lstStyle/>
          <a:p>
            <a:r>
              <a:rPr lang="en-US" sz="4800" dirty="0"/>
              <a:t>Exodus 10:19</a:t>
            </a:r>
          </a:p>
        </p:txBody>
      </p:sp>
      <p:pic>
        <p:nvPicPr>
          <p:cNvPr id="3" name="Picture 2" descr="Biblical plague: Billions of locusts destroy East Africa and Middle East">
            <a:extLst>
              <a:ext uri="{FF2B5EF4-FFF2-40B4-BE49-F238E27FC236}">
                <a16:creationId xmlns:a16="http://schemas.microsoft.com/office/drawing/2014/main" id="{41EAEBDF-78FF-DC88-EA64-8E96D98363B0}"/>
              </a:ext>
            </a:extLst>
          </p:cNvPr>
          <p:cNvPicPr>
            <a:picLocks noChangeAspect="1"/>
          </p:cNvPicPr>
          <p:nvPr/>
        </p:nvPicPr>
        <p:blipFill>
          <a:blip r:embed="rId2"/>
          <a:srcRect r="13131"/>
          <a:stretch>
            <a:fillRect/>
          </a:stretch>
        </p:blipFill>
        <p:spPr>
          <a:xfrm>
            <a:off x="0" y="0"/>
            <a:ext cx="5957455" cy="6858000"/>
          </a:xfrm>
          <a:prstGeom prst="rect">
            <a:avLst/>
          </a:prstGeom>
        </p:spPr>
      </p:pic>
    </p:spTree>
    <p:extLst>
      <p:ext uri="{BB962C8B-B14F-4D97-AF65-F5344CB8AC3E}">
        <p14:creationId xmlns:p14="http://schemas.microsoft.com/office/powerpoint/2010/main" val="4929807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FE631-D3AB-E301-DC3C-367C12A3749A}"/>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9DBC6B4B-E396-16D6-A793-0D32E16DD7F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622F6CAA-8B5D-59F2-60C8-7557FA49D897}"/>
              </a:ext>
            </a:extLst>
          </p:cNvPr>
          <p:cNvSpPr>
            <a:spLocks noGrp="1"/>
          </p:cNvSpPr>
          <p:nvPr>
            <p:ph type="title"/>
          </p:nvPr>
        </p:nvSpPr>
        <p:spPr>
          <a:xfrm>
            <a:off x="6790" y="0"/>
            <a:ext cx="5749774" cy="6858000"/>
          </a:xfrm>
        </p:spPr>
        <p:txBody>
          <a:bodyPr>
            <a:noAutofit/>
          </a:bodyPr>
          <a:lstStyle/>
          <a:p>
            <a:pPr lvl="0"/>
            <a:r>
              <a:rPr lang="en-US" sz="5400" dirty="0"/>
              <a:t>22. What did the Lord again do to Pharaoh, even by this act of kindness?</a:t>
            </a:r>
            <a:endParaRPr lang="en-US" sz="8000" dirty="0"/>
          </a:p>
        </p:txBody>
      </p:sp>
      <p:sp>
        <p:nvSpPr>
          <p:cNvPr id="4" name="Subtitle 3">
            <a:extLst>
              <a:ext uri="{FF2B5EF4-FFF2-40B4-BE49-F238E27FC236}">
                <a16:creationId xmlns:a16="http://schemas.microsoft.com/office/drawing/2014/main" id="{622A654D-B4FF-59E8-27ED-ABCED8E25C40}"/>
              </a:ext>
            </a:extLst>
          </p:cNvPr>
          <p:cNvSpPr>
            <a:spLocks noGrp="1"/>
          </p:cNvSpPr>
          <p:nvPr>
            <p:ph type="subTitle" idx="1"/>
          </p:nvPr>
        </p:nvSpPr>
        <p:spPr>
          <a:xfrm>
            <a:off x="6788" y="6629400"/>
            <a:ext cx="6814142" cy="228599"/>
          </a:xfrm>
        </p:spPr>
        <p:txBody>
          <a:bodyPr>
            <a:noAutofit/>
          </a:bodyPr>
          <a:lstStyle/>
          <a:p>
            <a:r>
              <a:rPr lang="en-US" sz="5400" i="1" dirty="0"/>
              <a:t>Exodus 10:22</a:t>
            </a:r>
            <a:endParaRPr lang="en-US" sz="5400" dirty="0"/>
          </a:p>
        </p:txBody>
      </p:sp>
      <p:pic>
        <p:nvPicPr>
          <p:cNvPr id="2" name="Picture 1" descr="Breaking a hard heart – Daniel Hochhalter">
            <a:extLst>
              <a:ext uri="{FF2B5EF4-FFF2-40B4-BE49-F238E27FC236}">
                <a16:creationId xmlns:a16="http://schemas.microsoft.com/office/drawing/2014/main" id="{C127FFF2-1908-3BE1-81C4-AF82BB5E5049}"/>
              </a:ext>
            </a:extLst>
          </p:cNvPr>
          <p:cNvPicPr>
            <a:picLocks noChangeAspect="1"/>
          </p:cNvPicPr>
          <p:nvPr/>
        </p:nvPicPr>
        <p:blipFill>
          <a:blip r:embed="rId4"/>
          <a:srcRect l="8000" r="10547"/>
          <a:stretch>
            <a:fillRect/>
          </a:stretch>
        </p:blipFill>
        <p:spPr>
          <a:xfrm>
            <a:off x="5548744" y="-2"/>
            <a:ext cx="6650045" cy="6858002"/>
          </a:xfrm>
          <a:prstGeom prst="rect">
            <a:avLst/>
          </a:prstGeom>
        </p:spPr>
      </p:pic>
    </p:spTree>
    <p:extLst>
      <p:ext uri="{BB962C8B-B14F-4D97-AF65-F5344CB8AC3E}">
        <p14:creationId xmlns:p14="http://schemas.microsoft.com/office/powerpoint/2010/main" val="1802559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1EDF3-7145-107D-79D0-E11B7AFEE6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B1E1B2-D14C-D2EB-E7C4-ED9F517916FD}"/>
              </a:ext>
            </a:extLst>
          </p:cNvPr>
          <p:cNvSpPr>
            <a:spLocks noGrp="1"/>
          </p:cNvSpPr>
          <p:nvPr>
            <p:ph type="title"/>
          </p:nvPr>
        </p:nvSpPr>
        <p:spPr>
          <a:xfrm>
            <a:off x="6984998" y="1320938"/>
            <a:ext cx="4920800" cy="5088693"/>
          </a:xfrm>
        </p:spPr>
        <p:txBody>
          <a:bodyPr>
            <a:noAutofit/>
          </a:bodyPr>
          <a:lstStyle/>
          <a:p>
            <a:pPr algn="l"/>
            <a:r>
              <a:rPr lang="en-US" sz="4400" b="1" baseline="30000" dirty="0"/>
              <a:t>20 </a:t>
            </a:r>
            <a:r>
              <a:rPr lang="en-US" sz="4400" dirty="0"/>
              <a:t>And I will stretch out my hand, and smite Egypt with all my wonders which I will do in the midst thereof: and after that he will let you go.</a:t>
            </a:r>
            <a:endParaRPr lang="en-US" sz="2400" dirty="0"/>
          </a:p>
        </p:txBody>
      </p:sp>
      <p:sp>
        <p:nvSpPr>
          <p:cNvPr id="5" name="TextBox 4">
            <a:extLst>
              <a:ext uri="{FF2B5EF4-FFF2-40B4-BE49-F238E27FC236}">
                <a16:creationId xmlns:a16="http://schemas.microsoft.com/office/drawing/2014/main" id="{CB57B187-AE69-A0C6-2603-371EE8E3D9AD}"/>
              </a:ext>
            </a:extLst>
          </p:cNvPr>
          <p:cNvSpPr txBox="1"/>
          <p:nvPr/>
        </p:nvSpPr>
        <p:spPr>
          <a:xfrm>
            <a:off x="6984998" y="473906"/>
            <a:ext cx="3937000" cy="830997"/>
          </a:xfrm>
          <a:prstGeom prst="rect">
            <a:avLst/>
          </a:prstGeom>
          <a:noFill/>
        </p:spPr>
        <p:txBody>
          <a:bodyPr wrap="square" rtlCol="0">
            <a:spAutoFit/>
          </a:bodyPr>
          <a:lstStyle/>
          <a:p>
            <a:r>
              <a:rPr lang="en-US" sz="4800" dirty="0"/>
              <a:t>Exodus 3:20</a:t>
            </a:r>
          </a:p>
        </p:txBody>
      </p:sp>
      <p:pic>
        <p:nvPicPr>
          <p:cNvPr id="4" name="Picture 3" descr="When Egypt Was Destroyed by Plagues in History – Steve Hall">
            <a:extLst>
              <a:ext uri="{FF2B5EF4-FFF2-40B4-BE49-F238E27FC236}">
                <a16:creationId xmlns:a16="http://schemas.microsoft.com/office/drawing/2014/main" id="{F24357A8-3EDE-E56D-DE36-8F3C2B8A3A97}"/>
              </a:ext>
            </a:extLst>
          </p:cNvPr>
          <p:cNvPicPr>
            <a:picLocks noChangeAspect="1"/>
          </p:cNvPicPr>
          <p:nvPr/>
        </p:nvPicPr>
        <p:blipFill>
          <a:blip r:embed="rId2"/>
          <a:srcRect l="22389" r="15237"/>
          <a:stretch>
            <a:fillRect/>
          </a:stretch>
        </p:blipFill>
        <p:spPr>
          <a:xfrm>
            <a:off x="286202" y="258289"/>
            <a:ext cx="6368598" cy="6341421"/>
          </a:xfrm>
          <a:prstGeom prst="rect">
            <a:avLst/>
          </a:prstGeom>
        </p:spPr>
      </p:pic>
    </p:spTree>
    <p:extLst>
      <p:ext uri="{BB962C8B-B14F-4D97-AF65-F5344CB8AC3E}">
        <p14:creationId xmlns:p14="http://schemas.microsoft.com/office/powerpoint/2010/main" val="28783025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2B5ED-3415-616A-3DA3-80D785EF1B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C8998-36A8-96A3-C1E8-C6632E78CE91}"/>
              </a:ext>
            </a:extLst>
          </p:cNvPr>
          <p:cNvSpPr>
            <a:spLocks noGrp="1"/>
          </p:cNvSpPr>
          <p:nvPr>
            <p:ph type="title"/>
          </p:nvPr>
        </p:nvSpPr>
        <p:spPr>
          <a:xfrm>
            <a:off x="6234546" y="946755"/>
            <a:ext cx="5366450" cy="5454046"/>
          </a:xfrm>
        </p:spPr>
        <p:txBody>
          <a:bodyPr>
            <a:noAutofit/>
          </a:bodyPr>
          <a:lstStyle/>
          <a:p>
            <a:pPr algn="l"/>
            <a:r>
              <a:rPr lang="en-US" sz="5400" b="1" baseline="30000" dirty="0"/>
              <a:t>20 </a:t>
            </a:r>
            <a:r>
              <a:rPr lang="en-US" sz="5400" dirty="0"/>
              <a:t>But the </a:t>
            </a:r>
            <a:r>
              <a:rPr lang="en-US" sz="5400" cap="small" dirty="0"/>
              <a:t>Lord</a:t>
            </a:r>
            <a:r>
              <a:rPr lang="en-US" sz="5400" dirty="0"/>
              <a:t> hardened Pharaoh's heart, so that he would not let the children of Israel go.</a:t>
            </a:r>
            <a:endParaRPr lang="en-US" sz="900" dirty="0"/>
          </a:p>
        </p:txBody>
      </p:sp>
      <p:sp>
        <p:nvSpPr>
          <p:cNvPr id="5" name="TextBox 4">
            <a:extLst>
              <a:ext uri="{FF2B5EF4-FFF2-40B4-BE49-F238E27FC236}">
                <a16:creationId xmlns:a16="http://schemas.microsoft.com/office/drawing/2014/main" id="{5AC9E05E-E607-2451-C2A3-AB1AD759898C}"/>
              </a:ext>
            </a:extLst>
          </p:cNvPr>
          <p:cNvSpPr txBox="1"/>
          <p:nvPr/>
        </p:nvSpPr>
        <p:spPr>
          <a:xfrm>
            <a:off x="6234546" y="115758"/>
            <a:ext cx="5366450" cy="830997"/>
          </a:xfrm>
          <a:prstGeom prst="rect">
            <a:avLst/>
          </a:prstGeom>
          <a:noFill/>
        </p:spPr>
        <p:txBody>
          <a:bodyPr wrap="square" rtlCol="0">
            <a:spAutoFit/>
          </a:bodyPr>
          <a:lstStyle/>
          <a:p>
            <a:r>
              <a:rPr lang="en-US" sz="4800" dirty="0"/>
              <a:t>Exodus 10:20</a:t>
            </a:r>
          </a:p>
        </p:txBody>
      </p:sp>
      <p:pic>
        <p:nvPicPr>
          <p:cNvPr id="4" name="Picture 3" descr="Short-Horned Grasshopper&quot; Images – Browse 809 Stock Photos, Vectors, and  Video | Adobe Stock">
            <a:extLst>
              <a:ext uri="{FF2B5EF4-FFF2-40B4-BE49-F238E27FC236}">
                <a16:creationId xmlns:a16="http://schemas.microsoft.com/office/drawing/2014/main" id="{CFB2526B-0470-CD7A-96C2-AC504A6990DC}"/>
              </a:ext>
            </a:extLst>
          </p:cNvPr>
          <p:cNvPicPr>
            <a:picLocks noChangeAspect="1"/>
          </p:cNvPicPr>
          <p:nvPr/>
        </p:nvPicPr>
        <p:blipFill>
          <a:blip r:embed="rId2"/>
          <a:srcRect l="24187" t="-369" r="18114" b="369"/>
          <a:stretch>
            <a:fillRect/>
          </a:stretch>
        </p:blipFill>
        <p:spPr>
          <a:xfrm flipH="1">
            <a:off x="-1" y="-25386"/>
            <a:ext cx="5957456" cy="6883386"/>
          </a:xfrm>
          <a:prstGeom prst="rect">
            <a:avLst/>
          </a:prstGeom>
        </p:spPr>
      </p:pic>
    </p:spTree>
    <p:extLst>
      <p:ext uri="{BB962C8B-B14F-4D97-AF65-F5344CB8AC3E}">
        <p14:creationId xmlns:p14="http://schemas.microsoft.com/office/powerpoint/2010/main" val="384237907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F846B-CE64-AC98-FBF4-717EBCF2AF86}"/>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749B30A-3729-42AA-D5F4-CDD7F021AF9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376462EA-5FFE-A986-AB6D-A77543180D07}"/>
              </a:ext>
            </a:extLst>
          </p:cNvPr>
          <p:cNvSpPr>
            <a:spLocks noGrp="1"/>
          </p:cNvSpPr>
          <p:nvPr>
            <p:ph type="title"/>
          </p:nvPr>
        </p:nvSpPr>
        <p:spPr>
          <a:xfrm>
            <a:off x="6790" y="0"/>
            <a:ext cx="5749774" cy="6858000"/>
          </a:xfrm>
        </p:spPr>
        <p:txBody>
          <a:bodyPr>
            <a:noAutofit/>
          </a:bodyPr>
          <a:lstStyle/>
          <a:p>
            <a:pPr lvl="0"/>
            <a:r>
              <a:rPr lang="en-US" dirty="0"/>
              <a:t>23. In all this record, what special thing is it that had the effect of hardening Pharaoh's heart?</a:t>
            </a:r>
            <a:endParaRPr lang="en-US" sz="8000" dirty="0"/>
          </a:p>
        </p:txBody>
      </p:sp>
      <p:pic>
        <p:nvPicPr>
          <p:cNvPr id="7" name="Picture 6" descr="Did God Override Pharaoh's Free Will By Hardening His Heart And Then Punish  Him For It? - Truth Snitch">
            <a:extLst>
              <a:ext uri="{FF2B5EF4-FFF2-40B4-BE49-F238E27FC236}">
                <a16:creationId xmlns:a16="http://schemas.microsoft.com/office/drawing/2014/main" id="{32B9E934-8EFA-4489-9601-14C5099A225A}"/>
              </a:ext>
            </a:extLst>
          </p:cNvPr>
          <p:cNvPicPr>
            <a:picLocks noChangeAspect="1"/>
          </p:cNvPicPr>
          <p:nvPr/>
        </p:nvPicPr>
        <p:blipFill>
          <a:blip r:embed="rId4"/>
          <a:srcRect l="7728" r="12956"/>
          <a:stretch>
            <a:fillRect/>
          </a:stretch>
        </p:blipFill>
        <p:spPr>
          <a:xfrm>
            <a:off x="4946073" y="-1"/>
            <a:ext cx="7252716" cy="6857999"/>
          </a:xfrm>
          <a:prstGeom prst="rect">
            <a:avLst/>
          </a:prstGeom>
        </p:spPr>
      </p:pic>
    </p:spTree>
    <p:extLst>
      <p:ext uri="{BB962C8B-B14F-4D97-AF65-F5344CB8AC3E}">
        <p14:creationId xmlns:p14="http://schemas.microsoft.com/office/powerpoint/2010/main" val="32699186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D6C92-7B9A-5B44-1055-55D4011ED1E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55F6F3-5DAC-449F-88B5-2F31A3C641FD}"/>
              </a:ext>
            </a:extLst>
          </p:cNvPr>
          <p:cNvSpPr>
            <a:spLocks noGrp="1"/>
          </p:cNvSpPr>
          <p:nvPr>
            <p:ph sz="quarter" idx="17"/>
          </p:nvPr>
        </p:nvSpPr>
        <p:spPr>
          <a:xfrm>
            <a:off x="5298500" y="622300"/>
            <a:ext cx="6061364" cy="5613400"/>
          </a:xfrm>
          <a:solidFill>
            <a:schemeClr val="bg2"/>
          </a:solidFill>
          <a:effectLst>
            <a:softEdge rad="12700"/>
          </a:effectLst>
        </p:spPr>
        <p:txBody>
          <a:bodyPr>
            <a:normAutofit/>
          </a:bodyPr>
          <a:lstStyle/>
          <a:p>
            <a:r>
              <a:rPr lang="en-US" sz="6000" b="1" dirty="0"/>
              <a:t>Answer:</a:t>
            </a:r>
            <a:r>
              <a:rPr lang="en-US" sz="6000" dirty="0"/>
              <a:t>  </a:t>
            </a:r>
            <a:r>
              <a:rPr lang="en-US" sz="6000" i="1" dirty="0"/>
              <a:t>The rejection of light from God.  </a:t>
            </a:r>
          </a:p>
          <a:p>
            <a:r>
              <a:rPr lang="en-US" sz="6000" i="1" dirty="0"/>
              <a:t>See notes.</a:t>
            </a:r>
            <a:endParaRPr lang="en-US" sz="6000" dirty="0"/>
          </a:p>
        </p:txBody>
      </p:sp>
      <p:pic>
        <p:nvPicPr>
          <p:cNvPr id="2" name="Picture 1" descr="THUTMOSE III ANCIENT EGYPTIAN PHARAOH SCULPTURE ARTISANS GUILD INTERNATIONAL | #3824282901">
            <a:extLst>
              <a:ext uri="{FF2B5EF4-FFF2-40B4-BE49-F238E27FC236}">
                <a16:creationId xmlns:a16="http://schemas.microsoft.com/office/drawing/2014/main" id="{920FE921-56F1-55E3-E00B-82612CD99E28}"/>
              </a:ext>
            </a:extLst>
          </p:cNvPr>
          <p:cNvPicPr>
            <a:picLocks noChangeAspect="1"/>
          </p:cNvPicPr>
          <p:nvPr/>
        </p:nvPicPr>
        <p:blipFill>
          <a:blip r:embed="rId2"/>
          <a:stretch>
            <a:fillRect/>
          </a:stretch>
        </p:blipFill>
        <p:spPr>
          <a:xfrm>
            <a:off x="832136" y="159386"/>
            <a:ext cx="3739863" cy="6539228"/>
          </a:xfrm>
          <a:prstGeom prst="rect">
            <a:avLst/>
          </a:prstGeom>
        </p:spPr>
      </p:pic>
    </p:spTree>
    <p:extLst>
      <p:ext uri="{BB962C8B-B14F-4D97-AF65-F5344CB8AC3E}">
        <p14:creationId xmlns:p14="http://schemas.microsoft.com/office/powerpoint/2010/main" val="29396241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8EACB-78DB-1946-000F-237AD17AA5C8}"/>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72E8910-063E-5570-05E6-0AE65358860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8CC9F682-BA42-76AE-BFA8-37AEE01FB2D0}"/>
              </a:ext>
            </a:extLst>
          </p:cNvPr>
          <p:cNvSpPr>
            <a:spLocks noGrp="1"/>
          </p:cNvSpPr>
          <p:nvPr>
            <p:ph type="title"/>
          </p:nvPr>
        </p:nvSpPr>
        <p:spPr>
          <a:xfrm>
            <a:off x="6790" y="0"/>
            <a:ext cx="5749774" cy="6858000"/>
          </a:xfrm>
        </p:spPr>
        <p:txBody>
          <a:bodyPr>
            <a:noAutofit/>
          </a:bodyPr>
          <a:lstStyle/>
          <a:p>
            <a:pPr lvl="0"/>
            <a:r>
              <a:rPr lang="en-US" sz="6000" dirty="0"/>
              <a:t>24. With what scripture is this in harmony?</a:t>
            </a:r>
            <a:endParaRPr lang="en-US" sz="9600" dirty="0"/>
          </a:p>
        </p:txBody>
      </p:sp>
      <p:sp>
        <p:nvSpPr>
          <p:cNvPr id="4" name="Subtitle 3">
            <a:extLst>
              <a:ext uri="{FF2B5EF4-FFF2-40B4-BE49-F238E27FC236}">
                <a16:creationId xmlns:a16="http://schemas.microsoft.com/office/drawing/2014/main" id="{288A08FE-7037-7979-BE38-DBAF8F9EB2E1}"/>
              </a:ext>
            </a:extLst>
          </p:cNvPr>
          <p:cNvSpPr>
            <a:spLocks noGrp="1"/>
          </p:cNvSpPr>
          <p:nvPr>
            <p:ph type="subTitle" idx="1"/>
          </p:nvPr>
        </p:nvSpPr>
        <p:spPr>
          <a:xfrm>
            <a:off x="6788" y="6629400"/>
            <a:ext cx="6814142" cy="228599"/>
          </a:xfrm>
        </p:spPr>
        <p:txBody>
          <a:bodyPr>
            <a:noAutofit/>
          </a:bodyPr>
          <a:lstStyle/>
          <a:p>
            <a:r>
              <a:rPr lang="en-US" sz="5400" i="1" dirty="0"/>
              <a:t>Isaiah 26:10</a:t>
            </a:r>
            <a:endParaRPr lang="en-US" sz="5400" dirty="0"/>
          </a:p>
        </p:txBody>
      </p:sp>
      <p:pic>
        <p:nvPicPr>
          <p:cNvPr id="5" name="Picture 4" descr="Close Hand Rejecting Glowing Light Bulb Stock Photo 319742606 | Shutterstock">
            <a:extLst>
              <a:ext uri="{FF2B5EF4-FFF2-40B4-BE49-F238E27FC236}">
                <a16:creationId xmlns:a16="http://schemas.microsoft.com/office/drawing/2014/main" id="{98A3F159-E9B4-26BC-66EA-BE99852620B2}"/>
              </a:ext>
            </a:extLst>
          </p:cNvPr>
          <p:cNvPicPr>
            <a:picLocks noChangeAspect="1"/>
          </p:cNvPicPr>
          <p:nvPr/>
        </p:nvPicPr>
        <p:blipFill>
          <a:blip r:embed="rId4"/>
          <a:srcRect l="26274" r="8465" b="8839"/>
          <a:stretch>
            <a:fillRect/>
          </a:stretch>
        </p:blipFill>
        <p:spPr>
          <a:xfrm>
            <a:off x="4592782" y="0"/>
            <a:ext cx="7592427" cy="6858000"/>
          </a:xfrm>
          <a:prstGeom prst="rect">
            <a:avLst/>
          </a:prstGeom>
        </p:spPr>
      </p:pic>
    </p:spTree>
    <p:extLst>
      <p:ext uri="{BB962C8B-B14F-4D97-AF65-F5344CB8AC3E}">
        <p14:creationId xmlns:p14="http://schemas.microsoft.com/office/powerpoint/2010/main" val="9989114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510FA-28E6-43BC-B33B-4FFFE00CCC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A08EC9-9765-EA76-02F9-EF54EE6A59A1}"/>
              </a:ext>
            </a:extLst>
          </p:cNvPr>
          <p:cNvSpPr>
            <a:spLocks noGrp="1"/>
          </p:cNvSpPr>
          <p:nvPr>
            <p:ph type="title"/>
          </p:nvPr>
        </p:nvSpPr>
        <p:spPr>
          <a:xfrm>
            <a:off x="6218506" y="946755"/>
            <a:ext cx="5627130" cy="5454046"/>
          </a:xfrm>
        </p:spPr>
        <p:txBody>
          <a:bodyPr>
            <a:noAutofit/>
          </a:bodyPr>
          <a:lstStyle/>
          <a:p>
            <a:pPr algn="l"/>
            <a:r>
              <a:rPr lang="en-US" sz="4400" b="1" baseline="30000" dirty="0"/>
              <a:t>10 </a:t>
            </a:r>
            <a:r>
              <a:rPr lang="en-US" sz="4400" dirty="0"/>
              <a:t>Let </a:t>
            </a:r>
            <a:r>
              <a:rPr lang="en-US" sz="4400" dirty="0" err="1"/>
              <a:t>favour</a:t>
            </a:r>
            <a:r>
              <a:rPr lang="en-US" sz="4400" dirty="0"/>
              <a:t> be shewed to the wicked, yet will he not learn righteousness: in the land of uprightness will he deal unjustly, and will not behold the majesty of the </a:t>
            </a:r>
            <a:r>
              <a:rPr lang="en-US" sz="4400" cap="small" dirty="0"/>
              <a:t>Lord</a:t>
            </a:r>
            <a:r>
              <a:rPr lang="en-US" sz="4400" dirty="0"/>
              <a:t>.</a:t>
            </a:r>
          </a:p>
        </p:txBody>
      </p:sp>
      <p:sp>
        <p:nvSpPr>
          <p:cNvPr id="5" name="TextBox 4">
            <a:extLst>
              <a:ext uri="{FF2B5EF4-FFF2-40B4-BE49-F238E27FC236}">
                <a16:creationId xmlns:a16="http://schemas.microsoft.com/office/drawing/2014/main" id="{86BA467D-FC4B-C76C-AA04-7694416D8C90}"/>
              </a:ext>
            </a:extLst>
          </p:cNvPr>
          <p:cNvSpPr txBox="1"/>
          <p:nvPr/>
        </p:nvSpPr>
        <p:spPr>
          <a:xfrm>
            <a:off x="6234546" y="115758"/>
            <a:ext cx="5366450" cy="830997"/>
          </a:xfrm>
          <a:prstGeom prst="rect">
            <a:avLst/>
          </a:prstGeom>
          <a:noFill/>
        </p:spPr>
        <p:txBody>
          <a:bodyPr wrap="square" rtlCol="0">
            <a:spAutoFit/>
          </a:bodyPr>
          <a:lstStyle/>
          <a:p>
            <a:r>
              <a:rPr lang="en-US" sz="4800" dirty="0"/>
              <a:t>Isaiah 26:10</a:t>
            </a:r>
          </a:p>
        </p:txBody>
      </p:sp>
      <p:pic>
        <p:nvPicPr>
          <p:cNvPr id="3" name="Picture 2" descr="11-05 Philip | Latham Community Baptist Church">
            <a:extLst>
              <a:ext uri="{FF2B5EF4-FFF2-40B4-BE49-F238E27FC236}">
                <a16:creationId xmlns:a16="http://schemas.microsoft.com/office/drawing/2014/main" id="{41A52DB8-4DA7-C89A-D1D1-E8D2642FB819}"/>
              </a:ext>
            </a:extLst>
          </p:cNvPr>
          <p:cNvPicPr>
            <a:picLocks noChangeAspect="1"/>
          </p:cNvPicPr>
          <p:nvPr/>
        </p:nvPicPr>
        <p:blipFill>
          <a:blip r:embed="rId2"/>
          <a:srcRect l="39269" t="-373" r="9664" b="373"/>
          <a:stretch>
            <a:fillRect/>
          </a:stretch>
        </p:blipFill>
        <p:spPr>
          <a:xfrm>
            <a:off x="-228600" y="18706"/>
            <a:ext cx="6186056" cy="6813908"/>
          </a:xfrm>
          <a:prstGeom prst="rect">
            <a:avLst/>
          </a:prstGeom>
        </p:spPr>
      </p:pic>
    </p:spTree>
    <p:extLst>
      <p:ext uri="{BB962C8B-B14F-4D97-AF65-F5344CB8AC3E}">
        <p14:creationId xmlns:p14="http://schemas.microsoft.com/office/powerpoint/2010/main" val="31968286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6D1F0-4BB8-DC3D-9506-F78960F7AA7E}"/>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5DF563A-E7BD-C3D4-1BDB-4CE37038C74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1DE1A0A4-C110-3EA4-9F1E-D095FCDF937D}"/>
              </a:ext>
            </a:extLst>
          </p:cNvPr>
          <p:cNvSpPr>
            <a:spLocks noGrp="1"/>
          </p:cNvSpPr>
          <p:nvPr>
            <p:ph type="title"/>
          </p:nvPr>
        </p:nvSpPr>
        <p:spPr>
          <a:xfrm>
            <a:off x="6789" y="0"/>
            <a:ext cx="5791337" cy="6858000"/>
          </a:xfrm>
        </p:spPr>
        <p:txBody>
          <a:bodyPr>
            <a:noAutofit/>
          </a:bodyPr>
          <a:lstStyle/>
          <a:p>
            <a:pPr lvl="0"/>
            <a:r>
              <a:rPr lang="en-US" sz="5400" dirty="0"/>
              <a:t>25. What is it that makes wicked persons more settled in their determination to sin?</a:t>
            </a:r>
            <a:endParaRPr lang="en-US" sz="11500" dirty="0"/>
          </a:p>
        </p:txBody>
      </p:sp>
      <p:sp>
        <p:nvSpPr>
          <p:cNvPr id="4" name="Subtitle 3">
            <a:extLst>
              <a:ext uri="{FF2B5EF4-FFF2-40B4-BE49-F238E27FC236}">
                <a16:creationId xmlns:a16="http://schemas.microsoft.com/office/drawing/2014/main" id="{519BFB36-8319-1181-1D69-A0A236CDB8C3}"/>
              </a:ext>
            </a:extLst>
          </p:cNvPr>
          <p:cNvSpPr>
            <a:spLocks noGrp="1"/>
          </p:cNvSpPr>
          <p:nvPr>
            <p:ph type="subTitle" idx="1"/>
          </p:nvPr>
        </p:nvSpPr>
        <p:spPr>
          <a:xfrm>
            <a:off x="6789" y="6629400"/>
            <a:ext cx="6814142" cy="228599"/>
          </a:xfrm>
        </p:spPr>
        <p:txBody>
          <a:bodyPr>
            <a:noAutofit/>
          </a:bodyPr>
          <a:lstStyle/>
          <a:p>
            <a:r>
              <a:rPr lang="en-US" sz="4400" i="1" dirty="0"/>
              <a:t>Ecclesiastes 8:11</a:t>
            </a:r>
            <a:endParaRPr lang="en-US" sz="4400" dirty="0"/>
          </a:p>
        </p:txBody>
      </p:sp>
      <p:pic>
        <p:nvPicPr>
          <p:cNvPr id="6" name="Picture 5" descr="Common Signs of a Disruptive Behavior Problem in Kids - Indian Crest Peds">
            <a:extLst>
              <a:ext uri="{FF2B5EF4-FFF2-40B4-BE49-F238E27FC236}">
                <a16:creationId xmlns:a16="http://schemas.microsoft.com/office/drawing/2014/main" id="{7A43C345-8FAE-BAB3-B6AE-36D51FB93D10}"/>
              </a:ext>
            </a:extLst>
          </p:cNvPr>
          <p:cNvPicPr>
            <a:picLocks noChangeAspect="1"/>
          </p:cNvPicPr>
          <p:nvPr/>
        </p:nvPicPr>
        <p:blipFill>
          <a:blip r:embed="rId4"/>
          <a:srcRect l="32223" r="1536"/>
          <a:stretch>
            <a:fillRect/>
          </a:stretch>
        </p:blipFill>
        <p:spPr>
          <a:xfrm>
            <a:off x="5384648" y="-2"/>
            <a:ext cx="6814142" cy="6858002"/>
          </a:xfrm>
          <a:prstGeom prst="rect">
            <a:avLst/>
          </a:prstGeom>
        </p:spPr>
      </p:pic>
    </p:spTree>
    <p:extLst>
      <p:ext uri="{BB962C8B-B14F-4D97-AF65-F5344CB8AC3E}">
        <p14:creationId xmlns:p14="http://schemas.microsoft.com/office/powerpoint/2010/main" val="12889940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5BFB0-3632-4D26-C477-A80FA7B5C6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39CF00-DAA0-0994-F5CA-FEB278C446A2}"/>
              </a:ext>
            </a:extLst>
          </p:cNvPr>
          <p:cNvSpPr>
            <a:spLocks noGrp="1"/>
          </p:cNvSpPr>
          <p:nvPr>
            <p:ph type="title"/>
          </p:nvPr>
        </p:nvSpPr>
        <p:spPr>
          <a:xfrm>
            <a:off x="6218506" y="946755"/>
            <a:ext cx="5627130" cy="5454046"/>
          </a:xfrm>
        </p:spPr>
        <p:txBody>
          <a:bodyPr>
            <a:noAutofit/>
          </a:bodyPr>
          <a:lstStyle/>
          <a:p>
            <a:pPr algn="l"/>
            <a:r>
              <a:rPr lang="en-US" sz="4800" b="1" baseline="30000" dirty="0"/>
              <a:t>11 </a:t>
            </a:r>
            <a:r>
              <a:rPr lang="en-US" sz="4800" dirty="0"/>
              <a:t>Because sentence against an evil work is not executed speedily, therefore the heart of the sons of men is fully set in them to do evil.</a:t>
            </a:r>
            <a:endParaRPr lang="en-US" sz="2800" dirty="0"/>
          </a:p>
        </p:txBody>
      </p:sp>
      <p:sp>
        <p:nvSpPr>
          <p:cNvPr id="5" name="TextBox 4">
            <a:extLst>
              <a:ext uri="{FF2B5EF4-FFF2-40B4-BE49-F238E27FC236}">
                <a16:creationId xmlns:a16="http://schemas.microsoft.com/office/drawing/2014/main" id="{12E27F00-EDB4-4135-3387-A8681B5DC4B5}"/>
              </a:ext>
            </a:extLst>
          </p:cNvPr>
          <p:cNvSpPr txBox="1"/>
          <p:nvPr/>
        </p:nvSpPr>
        <p:spPr>
          <a:xfrm>
            <a:off x="6234546" y="115758"/>
            <a:ext cx="5366450" cy="830997"/>
          </a:xfrm>
          <a:prstGeom prst="rect">
            <a:avLst/>
          </a:prstGeom>
          <a:noFill/>
        </p:spPr>
        <p:txBody>
          <a:bodyPr wrap="square" rtlCol="0">
            <a:spAutoFit/>
          </a:bodyPr>
          <a:lstStyle/>
          <a:p>
            <a:r>
              <a:rPr lang="en-US" sz="4800" dirty="0"/>
              <a:t>Ecclesiastes 8:11</a:t>
            </a:r>
          </a:p>
        </p:txBody>
      </p:sp>
      <p:pic>
        <p:nvPicPr>
          <p:cNvPr id="4" name="Picture 3" descr="A Guide To Disruptive Mood Dysregulation Disorder (DMDD)">
            <a:extLst>
              <a:ext uri="{FF2B5EF4-FFF2-40B4-BE49-F238E27FC236}">
                <a16:creationId xmlns:a16="http://schemas.microsoft.com/office/drawing/2014/main" id="{CDE0D6CD-7C81-BFAF-64EF-A36F46E6B43A}"/>
              </a:ext>
            </a:extLst>
          </p:cNvPr>
          <p:cNvPicPr>
            <a:picLocks noChangeAspect="1"/>
          </p:cNvPicPr>
          <p:nvPr/>
        </p:nvPicPr>
        <p:blipFill>
          <a:blip r:embed="rId2"/>
          <a:srcRect l="22099" r="25413"/>
          <a:stretch>
            <a:fillRect/>
          </a:stretch>
        </p:blipFill>
        <p:spPr>
          <a:xfrm>
            <a:off x="0" y="0"/>
            <a:ext cx="5366450" cy="6858000"/>
          </a:xfrm>
          <a:prstGeom prst="rect">
            <a:avLst/>
          </a:prstGeom>
        </p:spPr>
      </p:pic>
    </p:spTree>
    <p:extLst>
      <p:ext uri="{BB962C8B-B14F-4D97-AF65-F5344CB8AC3E}">
        <p14:creationId xmlns:p14="http://schemas.microsoft.com/office/powerpoint/2010/main" val="29288733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6E0F2-950E-476C-F091-A22F756E969E}"/>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EBDF2CD2-4D75-6EAD-AB47-4E5025F912D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4A2F214A-25E1-8F6D-34D1-4E15431032DF}"/>
              </a:ext>
            </a:extLst>
          </p:cNvPr>
          <p:cNvSpPr>
            <a:spLocks noGrp="1"/>
          </p:cNvSpPr>
          <p:nvPr>
            <p:ph type="title"/>
          </p:nvPr>
        </p:nvSpPr>
        <p:spPr>
          <a:xfrm>
            <a:off x="6790" y="0"/>
            <a:ext cx="5081026" cy="6858000"/>
          </a:xfrm>
        </p:spPr>
        <p:txBody>
          <a:bodyPr>
            <a:noAutofit/>
          </a:bodyPr>
          <a:lstStyle/>
          <a:p>
            <a:pPr lvl="0"/>
            <a:r>
              <a:rPr lang="en-US" sz="4400" dirty="0"/>
              <a:t>26. After the sixth plague, what did the Lord say was the reason he had preserved Pharaoh for so long a time?</a:t>
            </a:r>
            <a:endParaRPr lang="en-US" sz="8800" dirty="0"/>
          </a:p>
        </p:txBody>
      </p:sp>
      <p:sp>
        <p:nvSpPr>
          <p:cNvPr id="4" name="Subtitle 3">
            <a:extLst>
              <a:ext uri="{FF2B5EF4-FFF2-40B4-BE49-F238E27FC236}">
                <a16:creationId xmlns:a16="http://schemas.microsoft.com/office/drawing/2014/main" id="{C1234D6C-4326-9C60-4A10-F2F020BCC94F}"/>
              </a:ext>
            </a:extLst>
          </p:cNvPr>
          <p:cNvSpPr>
            <a:spLocks noGrp="1"/>
          </p:cNvSpPr>
          <p:nvPr>
            <p:ph type="subTitle" idx="1"/>
          </p:nvPr>
        </p:nvSpPr>
        <p:spPr>
          <a:xfrm>
            <a:off x="6789" y="6629400"/>
            <a:ext cx="6814142" cy="228599"/>
          </a:xfrm>
        </p:spPr>
        <p:txBody>
          <a:bodyPr>
            <a:noAutofit/>
          </a:bodyPr>
          <a:lstStyle/>
          <a:p>
            <a:r>
              <a:rPr lang="en-US" sz="4400" i="1" dirty="0"/>
              <a:t>Exodus 9:15, 16</a:t>
            </a:r>
            <a:endParaRPr lang="en-US" sz="4400" dirty="0"/>
          </a:p>
        </p:txBody>
      </p:sp>
      <p:pic>
        <p:nvPicPr>
          <p:cNvPr id="2" name="Picture 1" descr="What Did the Lord Mean When He Said Moses Would Become “God to Pharaoh”? -  Meridian Magazine Meridian Magazine">
            <a:extLst>
              <a:ext uri="{FF2B5EF4-FFF2-40B4-BE49-F238E27FC236}">
                <a16:creationId xmlns:a16="http://schemas.microsoft.com/office/drawing/2014/main" id="{16ACA7CC-18B5-2E19-CC3F-D3013A8C8B30}"/>
              </a:ext>
            </a:extLst>
          </p:cNvPr>
          <p:cNvPicPr>
            <a:picLocks noChangeAspect="1"/>
          </p:cNvPicPr>
          <p:nvPr/>
        </p:nvPicPr>
        <p:blipFill>
          <a:blip r:embed="rId4"/>
          <a:srcRect l="11443" r="10099"/>
          <a:stretch>
            <a:fillRect/>
          </a:stretch>
        </p:blipFill>
        <p:spPr>
          <a:xfrm>
            <a:off x="4900246" y="-1"/>
            <a:ext cx="7298542" cy="6857999"/>
          </a:xfrm>
          <a:prstGeom prst="rect">
            <a:avLst/>
          </a:prstGeom>
        </p:spPr>
      </p:pic>
    </p:spTree>
    <p:extLst>
      <p:ext uri="{BB962C8B-B14F-4D97-AF65-F5344CB8AC3E}">
        <p14:creationId xmlns:p14="http://schemas.microsoft.com/office/powerpoint/2010/main" val="421315965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25F5E-99A2-3145-32A3-7785E39748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854EF5-BA08-FEC4-E20A-FFEB2238EAFA}"/>
              </a:ext>
            </a:extLst>
          </p:cNvPr>
          <p:cNvSpPr>
            <a:spLocks noGrp="1"/>
          </p:cNvSpPr>
          <p:nvPr>
            <p:ph type="title"/>
          </p:nvPr>
        </p:nvSpPr>
        <p:spPr>
          <a:xfrm>
            <a:off x="5957455" y="946755"/>
            <a:ext cx="5888181" cy="5454046"/>
          </a:xfrm>
        </p:spPr>
        <p:txBody>
          <a:bodyPr>
            <a:noAutofit/>
          </a:bodyPr>
          <a:lstStyle/>
          <a:p>
            <a:pPr algn="l"/>
            <a:r>
              <a:rPr lang="en-US" sz="4800" b="1" baseline="30000" dirty="0"/>
              <a:t>15 </a:t>
            </a:r>
            <a:r>
              <a:rPr lang="en-US" sz="4800" dirty="0"/>
              <a:t>For now I will stretch out my hand, that I may smite thee and thy people with pestilence; and thou shalt be cut off from the earth.</a:t>
            </a:r>
            <a:endParaRPr lang="en-US" sz="1600" dirty="0"/>
          </a:p>
        </p:txBody>
      </p:sp>
      <p:sp>
        <p:nvSpPr>
          <p:cNvPr id="5" name="TextBox 4">
            <a:extLst>
              <a:ext uri="{FF2B5EF4-FFF2-40B4-BE49-F238E27FC236}">
                <a16:creationId xmlns:a16="http://schemas.microsoft.com/office/drawing/2014/main" id="{576506F3-80F8-2635-C98E-8FB72F03E4C8}"/>
              </a:ext>
            </a:extLst>
          </p:cNvPr>
          <p:cNvSpPr txBox="1"/>
          <p:nvPr/>
        </p:nvSpPr>
        <p:spPr>
          <a:xfrm>
            <a:off x="5957455" y="115758"/>
            <a:ext cx="5643541" cy="830997"/>
          </a:xfrm>
          <a:prstGeom prst="rect">
            <a:avLst/>
          </a:prstGeom>
          <a:noFill/>
        </p:spPr>
        <p:txBody>
          <a:bodyPr wrap="square" rtlCol="0">
            <a:spAutoFit/>
          </a:bodyPr>
          <a:lstStyle/>
          <a:p>
            <a:r>
              <a:rPr lang="en-US" sz="4800" dirty="0"/>
              <a:t>Exodus 9:15, 16</a:t>
            </a:r>
          </a:p>
        </p:txBody>
      </p:sp>
      <p:pic>
        <p:nvPicPr>
          <p:cNvPr id="7" name="Picture 6" descr="Standing Statue of Thutmose III - Egypt Museum">
            <a:extLst>
              <a:ext uri="{FF2B5EF4-FFF2-40B4-BE49-F238E27FC236}">
                <a16:creationId xmlns:a16="http://schemas.microsoft.com/office/drawing/2014/main" id="{CAF44470-17C9-2ABA-F347-DC8E1D61A714}"/>
              </a:ext>
            </a:extLst>
          </p:cNvPr>
          <p:cNvPicPr>
            <a:picLocks noChangeAspect="1"/>
          </p:cNvPicPr>
          <p:nvPr/>
        </p:nvPicPr>
        <p:blipFill>
          <a:blip r:embed="rId2"/>
          <a:stretch>
            <a:fillRect/>
          </a:stretch>
        </p:blipFill>
        <p:spPr>
          <a:xfrm>
            <a:off x="0" y="0"/>
            <a:ext cx="5181600" cy="6796157"/>
          </a:xfrm>
          <a:prstGeom prst="rect">
            <a:avLst/>
          </a:prstGeom>
        </p:spPr>
      </p:pic>
    </p:spTree>
    <p:extLst>
      <p:ext uri="{BB962C8B-B14F-4D97-AF65-F5344CB8AC3E}">
        <p14:creationId xmlns:p14="http://schemas.microsoft.com/office/powerpoint/2010/main" val="6352578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420D5-535D-29D5-921C-1D3F4914AD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E43E29-DEED-154B-C2D8-2E8063E8A7F1}"/>
              </a:ext>
            </a:extLst>
          </p:cNvPr>
          <p:cNvSpPr>
            <a:spLocks noGrp="1"/>
          </p:cNvSpPr>
          <p:nvPr>
            <p:ph type="title"/>
          </p:nvPr>
        </p:nvSpPr>
        <p:spPr>
          <a:xfrm>
            <a:off x="6218506" y="946755"/>
            <a:ext cx="5627130" cy="5454046"/>
          </a:xfrm>
        </p:spPr>
        <p:txBody>
          <a:bodyPr>
            <a:noAutofit/>
          </a:bodyPr>
          <a:lstStyle/>
          <a:p>
            <a:pPr algn="l"/>
            <a:r>
              <a:rPr lang="en-US" sz="4800" b="1" baseline="30000" dirty="0"/>
              <a:t>16 </a:t>
            </a:r>
            <a:r>
              <a:rPr lang="en-US" sz="4800" dirty="0"/>
              <a:t>And in very deed for this cause have I raised thee up, for to shew in thee my power; and that my name may be declared throughout all the earth.</a:t>
            </a:r>
            <a:endParaRPr lang="en-US" sz="1050" dirty="0"/>
          </a:p>
        </p:txBody>
      </p:sp>
      <p:sp>
        <p:nvSpPr>
          <p:cNvPr id="5" name="TextBox 4">
            <a:extLst>
              <a:ext uri="{FF2B5EF4-FFF2-40B4-BE49-F238E27FC236}">
                <a16:creationId xmlns:a16="http://schemas.microsoft.com/office/drawing/2014/main" id="{CE6D5DEB-135F-4DA0-A24A-8D76CB3BD25C}"/>
              </a:ext>
            </a:extLst>
          </p:cNvPr>
          <p:cNvSpPr txBox="1"/>
          <p:nvPr/>
        </p:nvSpPr>
        <p:spPr>
          <a:xfrm>
            <a:off x="6234546" y="115758"/>
            <a:ext cx="5366450" cy="830997"/>
          </a:xfrm>
          <a:prstGeom prst="rect">
            <a:avLst/>
          </a:prstGeom>
          <a:noFill/>
        </p:spPr>
        <p:txBody>
          <a:bodyPr wrap="square" rtlCol="0">
            <a:spAutoFit/>
          </a:bodyPr>
          <a:lstStyle/>
          <a:p>
            <a:r>
              <a:rPr lang="en-US" sz="4800" dirty="0"/>
              <a:t>Exodus 9:15, 16</a:t>
            </a:r>
          </a:p>
        </p:txBody>
      </p:sp>
      <p:pic>
        <p:nvPicPr>
          <p:cNvPr id="3" name="Picture 2" descr="Moses red sea Images - Free Download on Magnific (formerly Freepik)">
            <a:extLst>
              <a:ext uri="{FF2B5EF4-FFF2-40B4-BE49-F238E27FC236}">
                <a16:creationId xmlns:a16="http://schemas.microsoft.com/office/drawing/2014/main" id="{BA070DB3-30A0-1EC7-BABD-76133720B860}"/>
              </a:ext>
            </a:extLst>
          </p:cNvPr>
          <p:cNvPicPr>
            <a:picLocks noChangeAspect="1"/>
          </p:cNvPicPr>
          <p:nvPr/>
        </p:nvPicPr>
        <p:blipFill>
          <a:blip r:embed="rId2"/>
          <a:srcRect r="17896"/>
          <a:stretch>
            <a:fillRect/>
          </a:stretch>
        </p:blipFill>
        <p:spPr>
          <a:xfrm>
            <a:off x="1" y="4389"/>
            <a:ext cx="5627130" cy="6853611"/>
          </a:xfrm>
          <a:prstGeom prst="rect">
            <a:avLst/>
          </a:prstGeom>
        </p:spPr>
      </p:pic>
    </p:spTree>
    <p:extLst>
      <p:ext uri="{BB962C8B-B14F-4D97-AF65-F5344CB8AC3E}">
        <p14:creationId xmlns:p14="http://schemas.microsoft.com/office/powerpoint/2010/main" val="1752183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611B4-4991-0568-E7C8-D23B8266F9B0}"/>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D297E8C6-BF43-79F2-D644-E2439803A71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B743D014-A1D8-160B-B7AB-C3509EBBE316}"/>
              </a:ext>
            </a:extLst>
          </p:cNvPr>
          <p:cNvSpPr>
            <a:spLocks noGrp="1"/>
          </p:cNvSpPr>
          <p:nvPr>
            <p:ph type="title"/>
          </p:nvPr>
        </p:nvSpPr>
        <p:spPr>
          <a:xfrm>
            <a:off x="6789" y="0"/>
            <a:ext cx="6096000" cy="6858000"/>
          </a:xfrm>
        </p:spPr>
        <p:txBody>
          <a:bodyPr>
            <a:noAutofit/>
          </a:bodyPr>
          <a:lstStyle/>
          <a:p>
            <a:r>
              <a:rPr lang="en-US" sz="6600" dirty="0"/>
              <a:t>3. Then what was Pharaoh's natural disposition? </a:t>
            </a:r>
            <a:br>
              <a:rPr lang="en-US" sz="6000" dirty="0"/>
            </a:br>
            <a:endParaRPr lang="en-US" sz="6000" dirty="0"/>
          </a:p>
        </p:txBody>
      </p:sp>
      <p:pic>
        <p:nvPicPr>
          <p:cNvPr id="6" name="Picture 5" descr="Upper part of a statue of Thutmose III - New Kingdom - The Metropolitan Museum of Art">
            <a:extLst>
              <a:ext uri="{FF2B5EF4-FFF2-40B4-BE49-F238E27FC236}">
                <a16:creationId xmlns:a16="http://schemas.microsoft.com/office/drawing/2014/main" id="{3CE02E4F-5FDB-9D88-85BE-CFE9C1DD5AFF}"/>
              </a:ext>
            </a:extLst>
          </p:cNvPr>
          <p:cNvPicPr>
            <a:picLocks noChangeAspect="1"/>
          </p:cNvPicPr>
          <p:nvPr/>
        </p:nvPicPr>
        <p:blipFill>
          <a:blip r:embed="rId4"/>
          <a:srcRect t="10511" b="10511"/>
          <a:stretch>
            <a:fillRect/>
          </a:stretch>
        </p:blipFill>
        <p:spPr>
          <a:xfrm>
            <a:off x="5283200" y="-2"/>
            <a:ext cx="6915589" cy="6858000"/>
          </a:xfrm>
          <a:prstGeom prst="rect">
            <a:avLst/>
          </a:prstGeom>
        </p:spPr>
      </p:pic>
    </p:spTree>
    <p:extLst>
      <p:ext uri="{BB962C8B-B14F-4D97-AF65-F5344CB8AC3E}">
        <p14:creationId xmlns:p14="http://schemas.microsoft.com/office/powerpoint/2010/main" val="223623510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96AAA-E1D4-D1F1-B6EE-9176C5B566C2}"/>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FB625BA-E572-DE6B-A62A-83879FAA2F5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a:stretch>
            <a:fillRect/>
          </a:stretch>
        </p:blipFill>
        <p:spPr>
          <a:xfrm>
            <a:off x="6789" y="-1"/>
            <a:ext cx="12192000" cy="6858000"/>
          </a:xfrm>
          <a:prstGeom prst="rect">
            <a:avLst/>
          </a:prstGeom>
          <a:blipFill>
            <a:blip r:embed="rId3">
              <a:alphaModFix amt="70000"/>
            </a:blip>
            <a:stretch>
              <a:fillRect/>
            </a:stretch>
          </a:blipFill>
        </p:spPr>
      </p:pic>
      <p:sp>
        <p:nvSpPr>
          <p:cNvPr id="3" name="Title 2">
            <a:extLst>
              <a:ext uri="{FF2B5EF4-FFF2-40B4-BE49-F238E27FC236}">
                <a16:creationId xmlns:a16="http://schemas.microsoft.com/office/drawing/2014/main" id="{B52E6EF7-1E63-3931-805F-CE594B55B4F9}"/>
              </a:ext>
            </a:extLst>
          </p:cNvPr>
          <p:cNvSpPr>
            <a:spLocks noGrp="1"/>
          </p:cNvSpPr>
          <p:nvPr>
            <p:ph type="title"/>
          </p:nvPr>
        </p:nvSpPr>
        <p:spPr>
          <a:xfrm>
            <a:off x="6790" y="0"/>
            <a:ext cx="5081026" cy="6858000"/>
          </a:xfrm>
        </p:spPr>
        <p:txBody>
          <a:bodyPr>
            <a:noAutofit/>
          </a:bodyPr>
          <a:lstStyle/>
          <a:p>
            <a:pPr lvl="0"/>
            <a:r>
              <a:rPr lang="en-US" dirty="0"/>
              <a:t>27. When God's judgments are in the land, for what purpose is it?</a:t>
            </a:r>
            <a:endParaRPr lang="en-US" sz="8800" dirty="0"/>
          </a:p>
        </p:txBody>
      </p:sp>
      <p:sp>
        <p:nvSpPr>
          <p:cNvPr id="4" name="Subtitle 3">
            <a:extLst>
              <a:ext uri="{FF2B5EF4-FFF2-40B4-BE49-F238E27FC236}">
                <a16:creationId xmlns:a16="http://schemas.microsoft.com/office/drawing/2014/main" id="{E8F35D6A-4693-D4AE-4318-99E4F7E4C428}"/>
              </a:ext>
            </a:extLst>
          </p:cNvPr>
          <p:cNvSpPr>
            <a:spLocks noGrp="1"/>
          </p:cNvSpPr>
          <p:nvPr>
            <p:ph type="subTitle" idx="1"/>
          </p:nvPr>
        </p:nvSpPr>
        <p:spPr>
          <a:xfrm>
            <a:off x="6789" y="6629400"/>
            <a:ext cx="6814142" cy="228599"/>
          </a:xfrm>
        </p:spPr>
        <p:txBody>
          <a:bodyPr>
            <a:noAutofit/>
          </a:bodyPr>
          <a:lstStyle/>
          <a:p>
            <a:r>
              <a:rPr lang="en-US" sz="4400" i="1" dirty="0"/>
              <a:t>Isaiah 26:9</a:t>
            </a:r>
            <a:endParaRPr lang="en-US" sz="4400" dirty="0"/>
          </a:p>
        </p:txBody>
      </p:sp>
      <p:pic>
        <p:nvPicPr>
          <p:cNvPr id="5" name="Picture 4" descr="Einde Van De Wereld, Volledige Vernietiging Van Planeet Aarde Stock  Illustratie - Illustration of apocalyptisch, uitbarsting: 107221685">
            <a:extLst>
              <a:ext uri="{FF2B5EF4-FFF2-40B4-BE49-F238E27FC236}">
                <a16:creationId xmlns:a16="http://schemas.microsoft.com/office/drawing/2014/main" id="{3870B80E-5A42-7910-36C6-51650ABCBE23}"/>
              </a:ext>
            </a:extLst>
          </p:cNvPr>
          <p:cNvPicPr>
            <a:picLocks noChangeAspect="1"/>
          </p:cNvPicPr>
          <p:nvPr/>
        </p:nvPicPr>
        <p:blipFill>
          <a:blip r:embed="rId4"/>
          <a:srcRect b="7729"/>
          <a:stretch>
            <a:fillRect/>
          </a:stretch>
        </p:blipFill>
        <p:spPr>
          <a:xfrm>
            <a:off x="4783015" y="-1"/>
            <a:ext cx="7432431" cy="6858001"/>
          </a:xfrm>
          <a:prstGeom prst="rect">
            <a:avLst/>
          </a:prstGeom>
        </p:spPr>
      </p:pic>
    </p:spTree>
    <p:extLst>
      <p:ext uri="{BB962C8B-B14F-4D97-AF65-F5344CB8AC3E}">
        <p14:creationId xmlns:p14="http://schemas.microsoft.com/office/powerpoint/2010/main" val="27991966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140DE-16E2-9610-6DDD-1D4D4AF1A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A38C64-1429-9279-8875-E3E657CCA6BA}"/>
              </a:ext>
            </a:extLst>
          </p:cNvPr>
          <p:cNvSpPr>
            <a:spLocks noGrp="1"/>
          </p:cNvSpPr>
          <p:nvPr>
            <p:ph type="title"/>
          </p:nvPr>
        </p:nvSpPr>
        <p:spPr>
          <a:xfrm>
            <a:off x="6218506" y="946755"/>
            <a:ext cx="5627130" cy="5454046"/>
          </a:xfrm>
        </p:spPr>
        <p:txBody>
          <a:bodyPr>
            <a:noAutofit/>
          </a:bodyPr>
          <a:lstStyle/>
          <a:p>
            <a:pPr algn="l"/>
            <a:r>
              <a:rPr lang="en-US" sz="4100" b="1" baseline="30000" dirty="0"/>
              <a:t>9 </a:t>
            </a:r>
            <a:r>
              <a:rPr lang="en-US" sz="4100" dirty="0"/>
              <a:t>With my soul have I desired thee in the night; yea, with my spirit within me will I seek thee early: for when thy judgments are in the earth, the inhabitants of the world will learn righteousness.</a:t>
            </a:r>
          </a:p>
        </p:txBody>
      </p:sp>
      <p:sp>
        <p:nvSpPr>
          <p:cNvPr id="5" name="TextBox 4">
            <a:extLst>
              <a:ext uri="{FF2B5EF4-FFF2-40B4-BE49-F238E27FC236}">
                <a16:creationId xmlns:a16="http://schemas.microsoft.com/office/drawing/2014/main" id="{E4DF7BD4-19DD-A421-5D6E-DA8A275DF163}"/>
              </a:ext>
            </a:extLst>
          </p:cNvPr>
          <p:cNvSpPr txBox="1"/>
          <p:nvPr/>
        </p:nvSpPr>
        <p:spPr>
          <a:xfrm>
            <a:off x="6234546" y="115758"/>
            <a:ext cx="5366450" cy="830997"/>
          </a:xfrm>
          <a:prstGeom prst="rect">
            <a:avLst/>
          </a:prstGeom>
          <a:noFill/>
        </p:spPr>
        <p:txBody>
          <a:bodyPr wrap="square" rtlCol="0">
            <a:spAutoFit/>
          </a:bodyPr>
          <a:lstStyle/>
          <a:p>
            <a:r>
              <a:rPr lang="en-US" sz="4800" dirty="0"/>
              <a:t>Isaiah 26:9</a:t>
            </a:r>
          </a:p>
        </p:txBody>
      </p:sp>
      <p:pic>
        <p:nvPicPr>
          <p:cNvPr id="7" name="Picture 6" descr="Sodom and Gomorrah - Wikipedia">
            <a:extLst>
              <a:ext uri="{FF2B5EF4-FFF2-40B4-BE49-F238E27FC236}">
                <a16:creationId xmlns:a16="http://schemas.microsoft.com/office/drawing/2014/main" id="{C3262231-D2A0-E0C2-F5E4-4C32D60AE8EE}"/>
              </a:ext>
            </a:extLst>
          </p:cNvPr>
          <p:cNvPicPr>
            <a:picLocks noChangeAspect="1"/>
          </p:cNvPicPr>
          <p:nvPr/>
        </p:nvPicPr>
        <p:blipFill>
          <a:blip r:embed="rId2"/>
          <a:srcRect l="26914" r="19255"/>
          <a:stretch>
            <a:fillRect/>
          </a:stretch>
        </p:blipFill>
        <p:spPr>
          <a:xfrm>
            <a:off x="0" y="-1"/>
            <a:ext cx="5791200" cy="6858001"/>
          </a:xfrm>
          <a:prstGeom prst="rect">
            <a:avLst/>
          </a:prstGeom>
        </p:spPr>
      </p:pic>
    </p:spTree>
    <p:extLst>
      <p:ext uri="{BB962C8B-B14F-4D97-AF65-F5344CB8AC3E}">
        <p14:creationId xmlns:p14="http://schemas.microsoft.com/office/powerpoint/2010/main" val="216277175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B22FE-40E9-F6E4-D009-D54BFCA07455}"/>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227C7F-3661-8EBF-DF06-A8E0F21396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36553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9DEB1E-FF9A-E550-AA3B-B14DAE4E94B2}"/>
              </a:ext>
            </a:extLst>
          </p:cNvPr>
          <p:cNvSpPr>
            <a:spLocks noGrp="1"/>
          </p:cNvSpPr>
          <p:nvPr>
            <p:ph sz="quarter" idx="17"/>
          </p:nvPr>
        </p:nvSpPr>
        <p:spPr>
          <a:xfrm>
            <a:off x="6731000" y="622300"/>
            <a:ext cx="4775200" cy="5613400"/>
          </a:xfrm>
          <a:solidFill>
            <a:schemeClr val="bg2"/>
          </a:solidFill>
          <a:effectLst>
            <a:softEdge rad="12700"/>
          </a:effectLst>
        </p:spPr>
        <p:txBody>
          <a:bodyPr>
            <a:normAutofit/>
          </a:bodyPr>
          <a:lstStyle/>
          <a:p>
            <a:r>
              <a:rPr lang="en-US" b="1" dirty="0"/>
              <a:t>Answer:</a:t>
            </a:r>
            <a:r>
              <a:rPr lang="en-US" dirty="0"/>
              <a:t>  </a:t>
            </a:r>
            <a:r>
              <a:rPr lang="en-US" i="1" dirty="0"/>
              <a:t>Stubborn and self-willed; hard and unyielding.  </a:t>
            </a:r>
            <a:endParaRPr lang="en-US" dirty="0"/>
          </a:p>
        </p:txBody>
      </p:sp>
      <p:pic>
        <p:nvPicPr>
          <p:cNvPr id="6" name="Picture 5" descr="Thutmose III | Pharaoh, Military Leader, &amp; Reformer | Britannica">
            <a:extLst>
              <a:ext uri="{FF2B5EF4-FFF2-40B4-BE49-F238E27FC236}">
                <a16:creationId xmlns:a16="http://schemas.microsoft.com/office/drawing/2014/main" id="{98F7F79B-7EB7-5376-5699-003250721BC6}"/>
              </a:ext>
            </a:extLst>
          </p:cNvPr>
          <p:cNvPicPr>
            <a:picLocks noChangeAspect="1"/>
          </p:cNvPicPr>
          <p:nvPr/>
        </p:nvPicPr>
        <p:blipFill>
          <a:blip r:embed="rId2"/>
          <a:stretch>
            <a:fillRect/>
          </a:stretch>
        </p:blipFill>
        <p:spPr>
          <a:xfrm>
            <a:off x="0" y="-1"/>
            <a:ext cx="5791200" cy="6876095"/>
          </a:xfrm>
          <a:prstGeom prst="rect">
            <a:avLst/>
          </a:prstGeom>
        </p:spPr>
      </p:pic>
    </p:spTree>
    <p:extLst>
      <p:ext uri="{BB962C8B-B14F-4D97-AF65-F5344CB8AC3E}">
        <p14:creationId xmlns:p14="http://schemas.microsoft.com/office/powerpoint/2010/main" val="453539815"/>
      </p:ext>
    </p:extLst>
  </p:cSld>
  <p:clrMapOvr>
    <a:masterClrMapping/>
  </p:clrMapOvr>
</p:sld>
</file>

<file path=ppt/theme/theme1.xml><?xml version="1.0" encoding="utf-8"?>
<a:theme xmlns:a="http://schemas.openxmlformats.org/drawingml/2006/main" name="Dark Gradient">
  <a:themeElements>
    <a:clrScheme name="Dark Gradient">
      <a:dk1>
        <a:sysClr val="windowText" lastClr="000000"/>
      </a:dk1>
      <a:lt1>
        <a:sysClr val="window" lastClr="FFFFFF"/>
      </a:lt1>
      <a:dk2>
        <a:srgbClr val="0B0C12"/>
      </a:dk2>
      <a:lt2>
        <a:srgbClr val="ECF0FB"/>
      </a:lt2>
      <a:accent1>
        <a:srgbClr val="4970FF"/>
      </a:accent1>
      <a:accent2>
        <a:srgbClr val="712ED5"/>
      </a:accent2>
      <a:accent3>
        <a:srgbClr val="00C4B6"/>
      </a:accent3>
      <a:accent4>
        <a:srgbClr val="3633D1"/>
      </a:accent4>
      <a:accent5>
        <a:srgbClr val="4AB1FE"/>
      </a:accent5>
      <a:accent6>
        <a:srgbClr val="9E2FD5"/>
      </a:accent6>
      <a:hlink>
        <a:srgbClr val="4970FF"/>
      </a:hlink>
      <a:folHlink>
        <a:srgbClr val="8E24FF"/>
      </a:folHlink>
    </a:clrScheme>
    <a:fontScheme name="Custom 53">
      <a:majorFont>
        <a:latin typeface="Arial Nova Light"/>
        <a:ea typeface=""/>
        <a:cs typeface=""/>
      </a:majorFont>
      <a:minorFont>
        <a:latin typeface="Arial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rk gradient" id="{E11C298A-C952-4C7C-AD82-FDE632A020A2}" vid="{C429265E-EED5-40F2-8F51-E02F8E47A7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EF782DA7-86C0-4A84-A860-11A1E6E3FB6B}">
  <ds:schemaRefs>
    <ds:schemaRef ds:uri="http://schemas.microsoft.com/office/2006/documentManagement/types"/>
    <ds:schemaRef ds:uri="http://schemas.microsoft.com/sharepoint/v3"/>
    <ds:schemaRef ds:uri="230e9df3-be65-4c73-a93b-d1236ebd677e"/>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71af3243-3dd4-4a8d-8c0d-dd76da1f02a5"/>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Dark Gradient</Template>
  <TotalTime>10972</TotalTime>
  <Words>2279</Words>
  <Application>Microsoft Office PowerPoint</Application>
  <PresentationFormat>Widescreen</PresentationFormat>
  <Paragraphs>156</Paragraphs>
  <Slides>83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83</vt:i4>
      </vt:variant>
    </vt:vector>
  </HeadingPairs>
  <TitlesOfParts>
    <vt:vector size="87" baseType="lpstr">
      <vt:lpstr>Aptos</vt:lpstr>
      <vt:lpstr>Arial</vt:lpstr>
      <vt:lpstr>Arial Nova Light</vt:lpstr>
      <vt:lpstr>Dark Gradient</vt:lpstr>
      <vt:lpstr>PowerPoint Presentation</vt:lpstr>
      <vt:lpstr>PowerPoint Presentation</vt:lpstr>
      <vt:lpstr>Hardening Pharaoh’s Heart</vt:lpstr>
      <vt:lpstr>1. When the Lord sent Moses to Egypt, what did he say that he knew of Pharaoh?  </vt:lpstr>
      <vt:lpstr>19 And I am sure that the king of Egypt will not let you go, no, not by a mighty hand.</vt:lpstr>
      <vt:lpstr>2. What did he say he would have to do before Pharaoh would relent?   </vt:lpstr>
      <vt:lpstr>20 And I will stretch out my hand, and smite Egypt with all my wonders which I will do in the midst thereof: and after that he will let you go.</vt:lpstr>
      <vt:lpstr>3. Then what was Pharaoh's natural disposition?  </vt:lpstr>
      <vt:lpstr>PowerPoint Presentation</vt:lpstr>
      <vt:lpstr>4. Afterward, what did the Lord tell Moses he would do to Pharaoh? </vt:lpstr>
      <vt:lpstr>3 And I will harden Pharaoh's heart, and multiply my signs and my wonders in the land of Egypt.</vt:lpstr>
      <vt:lpstr>5. What did he say that Pharaoh's stubbornness would give him an opportunity to do? </vt:lpstr>
      <vt:lpstr>4 But Pharaoh shall not hearken unto you, that I may lay my hand upon Egypt, and bring forth mine armies, and my people the children of Israel, out of the land of Egypt by great judgments.</vt:lpstr>
      <vt:lpstr>5 And the Egyptians shall know that I am the Lord, when I stretch forth mine hand upon Egypt, and bring out the children of Israel from among them.</vt:lpstr>
      <vt:lpstr>6. What first tended to harden Pharaoh's heart?</vt:lpstr>
      <vt:lpstr>10 And Moses and Aaron went in unto Pharaoh, and they did so as the Lord had commanded: and Aaron cast down his rod before Pharaoh, and before his servants, and it became a serpent.</vt:lpstr>
      <vt:lpstr>11 Then Pharaoh also called the wise men and the sorcerers: now the magicians of Egypt, they also did in like manner with their enchantments.</vt:lpstr>
      <vt:lpstr>12 For they cast down every man his rod, and they became serpents: but Aaron's rod swallowed up their rods.</vt:lpstr>
      <vt:lpstr>13 And he hardened Pharaoh's heart, that he hearkened not unto them; as the Lord had said.</vt:lpstr>
      <vt:lpstr>7. What again confirmed him in his stubbornness? </vt:lpstr>
      <vt:lpstr>20 And Moses and Aaron did so, as the Lord commanded; and he lifted up the rod, and smote the waters that were in the river, in the sight of Pharaoh, and in the sight of his servants; and all the waters that were in the river were turned to blood.</vt:lpstr>
      <vt:lpstr>21 And the fish that was in the river died; and the river stank, and the Egyptians could not drink of the water of the river; and there was blood throughout all the land of Egypt.</vt:lpstr>
      <vt:lpstr>22 And the magicians of Egypt did so with their enchantments: and Pharaoh's heart was hardened, neither did he hearken unto them; as the Lord had said.</vt:lpstr>
      <vt:lpstr>8. Through whose power did the magicians resist the truth, and strengthen the king's evil purpose?</vt:lpstr>
      <vt:lpstr>9. What first caused Pharaoh's determination to weaken?</vt:lpstr>
      <vt:lpstr>8 Then Pharaoh called for Moses and Aaron, and said, Intreat the Lord, that he may take away the frogs from me, and from my people; and I will let the people go, that they may do sacrifice unto the Lord.</vt:lpstr>
      <vt:lpstr>10. When the Lord granted him this favor, what was the result?</vt:lpstr>
      <vt:lpstr>12 And Moses and Aaron went out from Pharaoh: and Moses cried unto the Lord because of the frogs which he had brought against Pharaoh.</vt:lpstr>
      <vt:lpstr>13 And the Lord did according to the word of Moses; and the frogs died out of the houses, out of the villages, and out of the fields.</vt:lpstr>
      <vt:lpstr>14 And they gathered them together upon heaps: and the land stank. 15 But when Pharaoh saw that there was respite, he hardened his heart, and hearkened not unto them; as the Lord had said.</vt:lpstr>
      <vt:lpstr>11. Did the next plague have any effect on the king? </vt:lpstr>
      <vt:lpstr>17 And they did so; for Aaron stretched out his hand with his rod, and smote the dust of the earth, and it became lice in man, and in beast; all the dust of the land became lice throughout all the land of Egypt.</vt:lpstr>
      <vt:lpstr>18 And the magicians did so with their enchantments to bring forth lice, but they could not: so there were lice upon man, and upon beast.</vt:lpstr>
      <vt:lpstr>19 Then the magicians said unto Pharaoh, This is the finger of God: and Pharaoh's heart was hardened, and he hearkened not unto them; as the Lord had said.</vt:lpstr>
      <vt:lpstr>12. When the plague of flies came, how was he affected?</vt:lpstr>
      <vt:lpstr>24 And the Lord did so; and there came a grievous swarm of flies into the house of Pharaoh, and into his servants' houses, and into all the land of Egypt: the land was corrupted by reason of the swarm of flies.</vt:lpstr>
      <vt:lpstr>25 And Pharaoh called for Moses and for Aaron, and said, Go ye, sacrifice to your God in the land.</vt:lpstr>
      <vt:lpstr>26 And Moses said, It is not meet so to do; for we shall sacrifice the abomination of the Egyptians to the Lord our God: lo, shall we sacrifice the abomination of the Egyptians before their eyes, and will they not stone us?</vt:lpstr>
      <vt:lpstr>27 We will go three days' journey into the wilderness, and sacrifice to the Lord our God, as he shall command us.</vt:lpstr>
      <vt:lpstr>28 And Pharaoh said, I will let you go, that ye may sacrifice to the Lord your God in the wilderness; only ye shall not go very far away: intreat for me.</vt:lpstr>
      <vt:lpstr>13. When favor was again shown him, what was the result?</vt:lpstr>
      <vt:lpstr>30 And Moses went out from Pharaoh, and intreated the Lord. 31 And the Lord did according to the word of Moses; and he removed the swarms of flies from Pharaoh, from his servants, and from his people; there remained not one.</vt:lpstr>
      <vt:lpstr>32 And Pharaoh hardened his heart at this time also, neither would he let the people go.</vt:lpstr>
      <vt:lpstr>14. How was Pharaoh affected by the next two plagues? </vt:lpstr>
      <vt:lpstr>6 And the Lord did that thing on the morrow, and all the cattle of Egypt died: but of the cattle of the children of Israel died not one.</vt:lpstr>
      <vt:lpstr>7 And Pharaoh sent, and, behold, there was not one of the cattle of the Israelites dead. And the heart of Pharaoh was hardened, and he did not let the people go.</vt:lpstr>
      <vt:lpstr>10 And they took ashes of the furnace, and stood before Pharaoh; and Moses sprinkled it up toward heaven; and it became a boil breaking forth with blains upon man, and upon beast.</vt:lpstr>
      <vt:lpstr>11 And the magicians could not stand before Moses because of the boils; for the boil was upon the magicians, and upon all the Egyptians.</vt:lpstr>
      <vt:lpstr>12 And the Lord hardened the heart of Pharaoh, and he hearkened not unto them; as the Lord had spoken unto Moses.</vt:lpstr>
      <vt:lpstr>15. After Pharaoh had so often hardened his heart, what did the Lord do?</vt:lpstr>
      <vt:lpstr>12 And the Lord hardened the heart of Pharaoh, and he hearkened not unto them; as the Lord had spoken unto Moses.</vt:lpstr>
      <vt:lpstr>16. What was the seventh plague?</vt:lpstr>
      <vt:lpstr>23 And Moses stretched forth his rod toward heaven: and the Lord sent thunder and hail, and the fire ran along upon the ground; and the Lord rained hail upon the land of Egypt.</vt:lpstr>
      <vt:lpstr>24 So there was hail, and fire mingled with the hail, very grievous, such as there was none like it in all the land of Egypt since it became a nation.</vt:lpstr>
      <vt:lpstr>25 And the hail smote throughout all the land of Egypt all that was in the field, both man and beast; and the hail smote every herb of the field, and brake every tree of the field.</vt:lpstr>
      <vt:lpstr>17. How did this terrible plague affect the king?</vt:lpstr>
      <vt:lpstr>27 And Pharaoh sent, and called for Moses and Aaron, and said unto them, I have sinned this time: the Lord is righteous, and I and my people are wicked.</vt:lpstr>
      <vt:lpstr>28 Intreat the Lord (for it is enough) that there be no more mighty thunderings and hail; and I will let you go, and ye shall stay no longer.</vt:lpstr>
      <vt:lpstr>18. Was his request granted?</vt:lpstr>
      <vt:lpstr>33 And Moses went out of the city from Pharaoh, and spread abroad his hands unto the Lord: and the thunders and hail ceased, and the rain was not poured upon the earth.</vt:lpstr>
      <vt:lpstr>19. What did this favor lead Pharaoh to manifest still more?</vt:lpstr>
      <vt:lpstr>34 And when Pharaoh saw that the rain and the hail and the thunders were ceased, he sinned yet more, and hardened his heart, he and his servants.</vt:lpstr>
      <vt:lpstr>35 And the heart of Pharaoh was hardened, neither would he let the children of Israel go; as the Lord had spoken by Moses.</vt:lpstr>
      <vt:lpstr>20. When the terrible plague of locusts was sent, what request, confession, and promise did the king make?</vt:lpstr>
      <vt:lpstr>16 Then Pharaoh called for Moses and Aaron in haste; and he said, I have sinned against the Lord your God, and against you.</vt:lpstr>
      <vt:lpstr>17 Now therefore forgive, I pray thee, my sin only this once, and intreat the Lord your God, that he may take away from me this death only.</vt:lpstr>
      <vt:lpstr>21. Did the Lord grant his request?</vt:lpstr>
      <vt:lpstr>19 And the Lord turned a mighty strong west wind, which took away the locusts, and cast them into the Red sea; there remained not one locust in all the coasts of Egypt.</vt:lpstr>
      <vt:lpstr>22. What did the Lord again do to Pharaoh, even by this act of kindness?</vt:lpstr>
      <vt:lpstr>20 But the Lord hardened Pharaoh's heart, so that he would not let the children of Israel go.</vt:lpstr>
      <vt:lpstr>23. In all this record, what special thing is it that had the effect of hardening Pharaoh's heart?</vt:lpstr>
      <vt:lpstr>PowerPoint Presentation</vt:lpstr>
      <vt:lpstr>24. With what scripture is this in harmony?</vt:lpstr>
      <vt:lpstr>10 Let favour be shewed to the wicked, yet will he not learn righteousness: in the land of uprightness will he deal unjustly, and will not behold the majesty of the Lord.</vt:lpstr>
      <vt:lpstr>25. What is it that makes wicked persons more settled in their determination to sin?</vt:lpstr>
      <vt:lpstr>11 Because sentence against an evil work is not executed speedily, therefore the heart of the sons of men is fully set in them to do evil.</vt:lpstr>
      <vt:lpstr>26. After the sixth plague, what did the Lord say was the reason he had preserved Pharaoh for so long a time?</vt:lpstr>
      <vt:lpstr>15 For now I will stretch out my hand, that I may smite thee and thy people with pestilence; and thou shalt be cut off from the earth.</vt:lpstr>
      <vt:lpstr>16 And in very deed for this cause have I raised thee up, for to shew in thee my power; and that my name may be declared throughout all the earth.</vt:lpstr>
      <vt:lpstr>27. When God's judgments are in the land, for what purpose is it?</vt:lpstr>
      <vt:lpstr>9 With my soul have I desired thee in the night; yea, with my spirit within me will I seek thee early: for when thy judgments are in the earth, the inhabitants of the world will learn righteousness.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44</cp:revision>
  <cp:lastPrinted>2026-08-01T04:36:13Z</cp:lastPrinted>
  <dcterms:created xsi:type="dcterms:W3CDTF">2026-04-24T19:22:05Z</dcterms:created>
  <dcterms:modified xsi:type="dcterms:W3CDTF">2026-08-08T04:00:47Z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