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961" r:id="rId4"/>
  </p:sldMasterIdLst>
  <p:notesMasterIdLst>
    <p:notesMasterId r:id="rId72"/>
  </p:notesMasterIdLst>
  <p:handoutMasterIdLst>
    <p:handoutMasterId r:id="rId73"/>
  </p:handoutMasterIdLst>
  <p:sldIdLst>
    <p:sldId id="1519" r:id="rId5"/>
    <p:sldId id="1752" r:id="rId6"/>
    <p:sldId id="1753" r:id="rId7"/>
    <p:sldId id="1837" r:id="rId8"/>
    <p:sldId id="1896" r:id="rId9"/>
    <p:sldId id="1899" r:id="rId10"/>
    <p:sldId id="1897" r:id="rId11"/>
    <p:sldId id="1898" r:id="rId12"/>
    <p:sldId id="1900" r:id="rId13"/>
    <p:sldId id="1901" r:id="rId14"/>
    <p:sldId id="1902" r:id="rId15"/>
    <p:sldId id="1903" r:id="rId16"/>
    <p:sldId id="1904" r:id="rId17"/>
    <p:sldId id="1905" r:id="rId18"/>
    <p:sldId id="1906" r:id="rId19"/>
    <p:sldId id="1908" r:id="rId20"/>
    <p:sldId id="1909" r:id="rId21"/>
    <p:sldId id="1910" r:id="rId22"/>
    <p:sldId id="1911" r:id="rId23"/>
    <p:sldId id="1912" r:id="rId24"/>
    <p:sldId id="1913" r:id="rId25"/>
    <p:sldId id="1914" r:id="rId26"/>
    <p:sldId id="1915" r:id="rId27"/>
    <p:sldId id="1916" r:id="rId28"/>
    <p:sldId id="1917" r:id="rId29"/>
    <p:sldId id="1918" r:id="rId30"/>
    <p:sldId id="1919" r:id="rId31"/>
    <p:sldId id="1920" r:id="rId32"/>
    <p:sldId id="1921" r:id="rId33"/>
    <p:sldId id="1922" r:id="rId34"/>
    <p:sldId id="1923" r:id="rId35"/>
    <p:sldId id="1924" r:id="rId36"/>
    <p:sldId id="1925" r:id="rId37"/>
    <p:sldId id="1926" r:id="rId38"/>
    <p:sldId id="1927" r:id="rId39"/>
    <p:sldId id="1928" r:id="rId40"/>
    <p:sldId id="1929" r:id="rId41"/>
    <p:sldId id="1930" r:id="rId42"/>
    <p:sldId id="1931" r:id="rId43"/>
    <p:sldId id="1932" r:id="rId44"/>
    <p:sldId id="1933" r:id="rId45"/>
    <p:sldId id="1934" r:id="rId46"/>
    <p:sldId id="1935" r:id="rId47"/>
    <p:sldId id="1936" r:id="rId48"/>
    <p:sldId id="1937" r:id="rId49"/>
    <p:sldId id="1952" r:id="rId50"/>
    <p:sldId id="1938" r:id="rId51"/>
    <p:sldId id="1939" r:id="rId52"/>
    <p:sldId id="1940" r:id="rId53"/>
    <p:sldId id="1941" r:id="rId54"/>
    <p:sldId id="1942" r:id="rId55"/>
    <p:sldId id="1943" r:id="rId56"/>
    <p:sldId id="1944" r:id="rId57"/>
    <p:sldId id="1946" r:id="rId58"/>
    <p:sldId id="1945" r:id="rId59"/>
    <p:sldId id="1947" r:id="rId60"/>
    <p:sldId id="1948" r:id="rId61"/>
    <p:sldId id="1949" r:id="rId62"/>
    <p:sldId id="1950" r:id="rId63"/>
    <p:sldId id="1951" r:id="rId64"/>
    <p:sldId id="1953" r:id="rId65"/>
    <p:sldId id="1954" r:id="rId66"/>
    <p:sldId id="1956" r:id="rId67"/>
    <p:sldId id="1521" r:id="rId68"/>
    <p:sldId id="1957" r:id="rId69"/>
    <p:sldId id="1959" r:id="rId70"/>
    <p:sldId id="1511" r:id="rId71"/>
  </p:sldIdLst>
  <p:sldSz cx="12192000" cy="6858000"/>
  <p:notesSz cx="6953250" cy="92392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in Carmichael" initials="MC" lastIdx="1" clrIdx="0">
    <p:extLst>
      <p:ext uri="{19B8F6BF-5375-455C-9EA6-DF929625EA0E}">
        <p15:presenceInfo xmlns:p15="http://schemas.microsoft.com/office/powerpoint/2012/main" userId="670bd2a1a84c66f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62106"/>
    <a:srgbClr val="EEECE1"/>
    <a:srgbClr val="EAD8C0"/>
    <a:srgbClr val="221A0F"/>
    <a:srgbClr val="372231"/>
    <a:srgbClr val="3F3322"/>
    <a:srgbClr val="D5AB63"/>
    <a:srgbClr val="D3AA6C"/>
    <a:srgbClr val="ECF0EC"/>
    <a:srgbClr val="B2C3C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612" autoAdjust="0"/>
    <p:restoredTop sz="87130" autoAdjust="0"/>
  </p:normalViewPr>
  <p:slideViewPr>
    <p:cSldViewPr snapToGrid="0">
      <p:cViewPr>
        <p:scale>
          <a:sx n="33" d="100"/>
          <a:sy n="33" d="100"/>
        </p:scale>
        <p:origin x="858" y="525"/>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16" Type="http://schemas.openxmlformats.org/officeDocument/2006/relationships/slide" Target="slides/slide1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commentAuthors" Target="commentAuthor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handoutMaster" Target="handoutMasters/handoutMaster1.xml"/><Relationship Id="rId78"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198972-73C8-9327-0850-18A64251345A}"/>
              </a:ext>
            </a:extLst>
          </p:cNvPr>
          <p:cNvSpPr>
            <a:spLocks noGrp="1"/>
          </p:cNvSpPr>
          <p:nvPr>
            <p:ph type="hdr" sz="quarter"/>
          </p:nvPr>
        </p:nvSpPr>
        <p:spPr>
          <a:xfrm>
            <a:off x="0" y="0"/>
            <a:ext cx="3013075" cy="463567"/>
          </a:xfrm>
          <a:prstGeom prst="rect">
            <a:avLst/>
          </a:prstGeom>
        </p:spPr>
        <p:txBody>
          <a:bodyPr vert="horz" lIns="92528" tIns="46264" rIns="92528" bIns="46264"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55A2EB-01C3-20E0-FF45-07CCC86724F5}"/>
              </a:ext>
            </a:extLst>
          </p:cNvPr>
          <p:cNvSpPr>
            <a:spLocks noGrp="1"/>
          </p:cNvSpPr>
          <p:nvPr>
            <p:ph type="dt" sz="quarter" idx="1"/>
          </p:nvPr>
        </p:nvSpPr>
        <p:spPr>
          <a:xfrm>
            <a:off x="3938566" y="0"/>
            <a:ext cx="3013075" cy="463567"/>
          </a:xfrm>
          <a:prstGeom prst="rect">
            <a:avLst/>
          </a:prstGeom>
        </p:spPr>
        <p:txBody>
          <a:bodyPr vert="horz" lIns="92528" tIns="46264" rIns="92528" bIns="46264" rtlCol="0"/>
          <a:lstStyle>
            <a:lvl1pPr algn="r">
              <a:defRPr sz="1200"/>
            </a:lvl1pPr>
          </a:lstStyle>
          <a:p>
            <a:fld id="{D5D1EC30-5B0B-48D0-A1A8-66A96720DF24}" type="datetimeFigureOut">
              <a:rPr lang="en-US" smtClean="0"/>
              <a:t>8/21/2026</a:t>
            </a:fld>
            <a:endParaRPr lang="en-US" dirty="0"/>
          </a:p>
        </p:txBody>
      </p:sp>
      <p:sp>
        <p:nvSpPr>
          <p:cNvPr id="4" name="Footer Placeholder 3">
            <a:extLst>
              <a:ext uri="{FF2B5EF4-FFF2-40B4-BE49-F238E27FC236}">
                <a16:creationId xmlns:a16="http://schemas.microsoft.com/office/drawing/2014/main" id="{91C50A84-CDF8-9D1C-7599-D1B543581C0F}"/>
              </a:ext>
            </a:extLst>
          </p:cNvPr>
          <p:cNvSpPr>
            <a:spLocks noGrp="1"/>
          </p:cNvSpPr>
          <p:nvPr>
            <p:ph type="ftr" sz="quarter" idx="2"/>
          </p:nvPr>
        </p:nvSpPr>
        <p:spPr>
          <a:xfrm>
            <a:off x="0" y="8775684"/>
            <a:ext cx="3013075" cy="463566"/>
          </a:xfrm>
          <a:prstGeom prst="rect">
            <a:avLst/>
          </a:prstGeom>
        </p:spPr>
        <p:txBody>
          <a:bodyPr vert="horz" lIns="92528" tIns="46264" rIns="92528" bIns="46264"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BAAFBD2-1F7B-DB18-5994-6D22C6743F9C}"/>
              </a:ext>
            </a:extLst>
          </p:cNvPr>
          <p:cNvSpPr>
            <a:spLocks noGrp="1"/>
          </p:cNvSpPr>
          <p:nvPr>
            <p:ph type="sldNum" sz="quarter" idx="3"/>
          </p:nvPr>
        </p:nvSpPr>
        <p:spPr>
          <a:xfrm>
            <a:off x="3938566" y="8775684"/>
            <a:ext cx="3013075" cy="463566"/>
          </a:xfrm>
          <a:prstGeom prst="rect">
            <a:avLst/>
          </a:prstGeom>
        </p:spPr>
        <p:txBody>
          <a:bodyPr vert="horz" lIns="92528" tIns="46264" rIns="92528" bIns="46264" rtlCol="0" anchor="b"/>
          <a:lstStyle>
            <a:lvl1pPr algn="r">
              <a:defRPr sz="1200"/>
            </a:lvl1pPr>
          </a:lstStyle>
          <a:p>
            <a:fld id="{2B8FBFCE-2205-4B9C-81E5-532E0690D8C1}" type="slidenum">
              <a:rPr lang="en-US" smtClean="0"/>
              <a:t>‹#›</a:t>
            </a:fld>
            <a:endParaRPr lang="en-US" dirty="0"/>
          </a:p>
        </p:txBody>
      </p:sp>
    </p:spTree>
    <p:extLst>
      <p:ext uri="{BB962C8B-B14F-4D97-AF65-F5344CB8AC3E}">
        <p14:creationId xmlns:p14="http://schemas.microsoft.com/office/powerpoint/2010/main" val="11787311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463567"/>
          </a:xfrm>
          <a:prstGeom prst="rect">
            <a:avLst/>
          </a:prstGeom>
        </p:spPr>
        <p:txBody>
          <a:bodyPr vert="horz" lIns="92528" tIns="46264" rIns="92528" bIns="46264" rtlCol="0"/>
          <a:lstStyle>
            <a:lvl1pPr algn="l">
              <a:defRPr sz="1200"/>
            </a:lvl1pPr>
          </a:lstStyle>
          <a:p>
            <a:endParaRPr lang="en-US" dirty="0"/>
          </a:p>
        </p:txBody>
      </p:sp>
      <p:sp>
        <p:nvSpPr>
          <p:cNvPr id="3" name="Date Placeholder 2"/>
          <p:cNvSpPr>
            <a:spLocks noGrp="1"/>
          </p:cNvSpPr>
          <p:nvPr>
            <p:ph type="dt" idx="1"/>
          </p:nvPr>
        </p:nvSpPr>
        <p:spPr>
          <a:xfrm>
            <a:off x="3938566" y="0"/>
            <a:ext cx="3013075" cy="463567"/>
          </a:xfrm>
          <a:prstGeom prst="rect">
            <a:avLst/>
          </a:prstGeom>
        </p:spPr>
        <p:txBody>
          <a:bodyPr vert="horz" lIns="92528" tIns="46264" rIns="92528" bIns="46264" rtlCol="0"/>
          <a:lstStyle>
            <a:lvl1pPr algn="r">
              <a:defRPr sz="1200"/>
            </a:lvl1pPr>
          </a:lstStyle>
          <a:p>
            <a:fld id="{69F68A4D-42A7-45F7-9930-00E8DCB48D7E}" type="datetimeFigureOut">
              <a:rPr lang="en-US" smtClean="0"/>
              <a:t>8/21/2026</a:t>
            </a:fld>
            <a:endParaRPr lang="en-US" dirty="0"/>
          </a:p>
        </p:txBody>
      </p:sp>
      <p:sp>
        <p:nvSpPr>
          <p:cNvPr id="4" name="Slide Image Placeholder 3"/>
          <p:cNvSpPr>
            <a:spLocks noGrp="1" noRot="1" noChangeAspect="1"/>
          </p:cNvSpPr>
          <p:nvPr>
            <p:ph type="sldImg" idx="2"/>
          </p:nvPr>
        </p:nvSpPr>
        <p:spPr>
          <a:xfrm>
            <a:off x="703263" y="1154113"/>
            <a:ext cx="5546725" cy="3119437"/>
          </a:xfrm>
          <a:prstGeom prst="rect">
            <a:avLst/>
          </a:prstGeom>
          <a:noFill/>
          <a:ln w="12700">
            <a:solidFill>
              <a:prstClr val="black"/>
            </a:solidFill>
          </a:ln>
        </p:spPr>
        <p:txBody>
          <a:bodyPr vert="horz" lIns="92528" tIns="46264" rIns="92528" bIns="46264" rtlCol="0" anchor="ctr"/>
          <a:lstStyle/>
          <a:p>
            <a:endParaRPr lang="en-US" dirty="0"/>
          </a:p>
        </p:txBody>
      </p:sp>
      <p:sp>
        <p:nvSpPr>
          <p:cNvPr id="5" name="Notes Placeholder 4"/>
          <p:cNvSpPr>
            <a:spLocks noGrp="1"/>
          </p:cNvSpPr>
          <p:nvPr>
            <p:ph type="body" sz="quarter" idx="3"/>
          </p:nvPr>
        </p:nvSpPr>
        <p:spPr>
          <a:xfrm>
            <a:off x="695325" y="4446389"/>
            <a:ext cx="5562600" cy="3637955"/>
          </a:xfrm>
          <a:prstGeom prst="rect">
            <a:avLst/>
          </a:prstGeom>
        </p:spPr>
        <p:txBody>
          <a:bodyPr vert="horz" lIns="92528" tIns="46264" rIns="92528" bIns="4626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5684"/>
            <a:ext cx="3013075" cy="463566"/>
          </a:xfrm>
          <a:prstGeom prst="rect">
            <a:avLst/>
          </a:prstGeom>
        </p:spPr>
        <p:txBody>
          <a:bodyPr vert="horz" lIns="92528" tIns="46264" rIns="92528" bIns="46264"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8566" y="8775684"/>
            <a:ext cx="3013075" cy="463566"/>
          </a:xfrm>
          <a:prstGeom prst="rect">
            <a:avLst/>
          </a:prstGeom>
        </p:spPr>
        <p:txBody>
          <a:bodyPr vert="horz" lIns="92528" tIns="46264" rIns="92528" bIns="46264" rtlCol="0" anchor="b"/>
          <a:lstStyle>
            <a:lvl1pPr algn="r">
              <a:defRPr sz="1200"/>
            </a:lvl1pPr>
          </a:lstStyle>
          <a:p>
            <a:fld id="{BFDD6F49-EBB7-4CCF-97A8-E526BB28BB69}" type="slidenum">
              <a:rPr lang="en-US" smtClean="0"/>
              <a:t>‹#›</a:t>
            </a:fld>
            <a:endParaRPr lang="en-US" dirty="0"/>
          </a:p>
        </p:txBody>
      </p:sp>
    </p:spTree>
    <p:extLst>
      <p:ext uri="{BB962C8B-B14F-4D97-AF65-F5344CB8AC3E}">
        <p14:creationId xmlns:p14="http://schemas.microsoft.com/office/powerpoint/2010/main" val="2787193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3</a:t>
            </a:fld>
            <a:endParaRPr lang="en-US" dirty="0"/>
          </a:p>
        </p:txBody>
      </p:sp>
    </p:spTree>
    <p:extLst>
      <p:ext uri="{BB962C8B-B14F-4D97-AF65-F5344CB8AC3E}">
        <p14:creationId xmlns:p14="http://schemas.microsoft.com/office/powerpoint/2010/main" val="11467835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52AE5-FE66-7246-E26E-AAF1DCECB4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B52B9E-E526-9056-DED2-BF265707FD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4EB1C8-134B-D5BA-B42F-486A088649C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64AEBB8-DDD1-D939-4F1B-60BE8F83F8CF}"/>
              </a:ext>
            </a:extLst>
          </p:cNvPr>
          <p:cNvSpPr>
            <a:spLocks noGrp="1"/>
          </p:cNvSpPr>
          <p:nvPr>
            <p:ph type="sldNum" sz="quarter" idx="5"/>
          </p:nvPr>
        </p:nvSpPr>
        <p:spPr/>
        <p:txBody>
          <a:bodyPr/>
          <a:lstStyle/>
          <a:p>
            <a:fld id="{BFDD6F49-EBB7-4CCF-97A8-E526BB28BB69}" type="slidenum">
              <a:rPr lang="en-US" smtClean="0"/>
              <a:t>48</a:t>
            </a:fld>
            <a:endParaRPr lang="en-US" dirty="0"/>
          </a:p>
        </p:txBody>
      </p:sp>
    </p:spTree>
    <p:extLst>
      <p:ext uri="{BB962C8B-B14F-4D97-AF65-F5344CB8AC3E}">
        <p14:creationId xmlns:p14="http://schemas.microsoft.com/office/powerpoint/2010/main" val="19816005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C46CE-FBD0-2C3C-69A0-08C960FB00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42E16C-06EB-26A8-E969-4D21278909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537761-ECB5-FB6F-DC7E-115120C9C5C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ECF9A4F-2885-E050-A900-7F7A331EA29A}"/>
              </a:ext>
            </a:extLst>
          </p:cNvPr>
          <p:cNvSpPr>
            <a:spLocks noGrp="1"/>
          </p:cNvSpPr>
          <p:nvPr>
            <p:ph type="sldNum" sz="quarter" idx="5"/>
          </p:nvPr>
        </p:nvSpPr>
        <p:spPr/>
        <p:txBody>
          <a:bodyPr/>
          <a:lstStyle/>
          <a:p>
            <a:fld id="{BFDD6F49-EBB7-4CCF-97A8-E526BB28BB69}" type="slidenum">
              <a:rPr lang="en-US" smtClean="0"/>
              <a:t>49</a:t>
            </a:fld>
            <a:endParaRPr lang="en-US" dirty="0"/>
          </a:p>
        </p:txBody>
      </p:sp>
    </p:spTree>
    <p:extLst>
      <p:ext uri="{BB962C8B-B14F-4D97-AF65-F5344CB8AC3E}">
        <p14:creationId xmlns:p14="http://schemas.microsoft.com/office/powerpoint/2010/main" val="32015567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CEA4F-7C0E-4536-C73A-1FE2526929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CE60D8-B91C-47F4-133D-7F0E21C54C2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A04A02-3F19-D8D4-C064-49BA45D3086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B799184-1A10-B179-1458-2FD02DC904AA}"/>
              </a:ext>
            </a:extLst>
          </p:cNvPr>
          <p:cNvSpPr>
            <a:spLocks noGrp="1"/>
          </p:cNvSpPr>
          <p:nvPr>
            <p:ph type="sldNum" sz="quarter" idx="5"/>
          </p:nvPr>
        </p:nvSpPr>
        <p:spPr/>
        <p:txBody>
          <a:bodyPr/>
          <a:lstStyle/>
          <a:p>
            <a:fld id="{BFDD6F49-EBB7-4CCF-97A8-E526BB28BB69}" type="slidenum">
              <a:rPr lang="en-US" smtClean="0"/>
              <a:t>50</a:t>
            </a:fld>
            <a:endParaRPr lang="en-US" dirty="0"/>
          </a:p>
        </p:txBody>
      </p:sp>
    </p:spTree>
    <p:extLst>
      <p:ext uri="{BB962C8B-B14F-4D97-AF65-F5344CB8AC3E}">
        <p14:creationId xmlns:p14="http://schemas.microsoft.com/office/powerpoint/2010/main" val="42507350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6A3875-63FF-4217-805D-62F7ACA50C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0BCC64-3AE5-D7F1-C95D-7025080B19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2517C04-B7F0-B363-C29D-76F8CC69AC2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71C8976-0C01-D4BF-7C8B-E21CD999CF96}"/>
              </a:ext>
            </a:extLst>
          </p:cNvPr>
          <p:cNvSpPr>
            <a:spLocks noGrp="1"/>
          </p:cNvSpPr>
          <p:nvPr>
            <p:ph type="sldNum" sz="quarter" idx="5"/>
          </p:nvPr>
        </p:nvSpPr>
        <p:spPr/>
        <p:txBody>
          <a:bodyPr/>
          <a:lstStyle/>
          <a:p>
            <a:fld id="{BFDD6F49-EBB7-4CCF-97A8-E526BB28BB69}" type="slidenum">
              <a:rPr lang="en-US" smtClean="0"/>
              <a:t>51</a:t>
            </a:fld>
            <a:endParaRPr lang="en-US" dirty="0"/>
          </a:p>
        </p:txBody>
      </p:sp>
    </p:spTree>
    <p:extLst>
      <p:ext uri="{BB962C8B-B14F-4D97-AF65-F5344CB8AC3E}">
        <p14:creationId xmlns:p14="http://schemas.microsoft.com/office/powerpoint/2010/main" val="2940454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DF16A7-851B-8909-8018-BE048FEA58D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8A09816-3172-3AF5-9397-188D51BF37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3298DC-2D36-B0BB-2BC3-F0029B4FD8C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AC014D5-E5EC-8C85-393D-EBB96F6BDF8C}"/>
              </a:ext>
            </a:extLst>
          </p:cNvPr>
          <p:cNvSpPr>
            <a:spLocks noGrp="1"/>
          </p:cNvSpPr>
          <p:nvPr>
            <p:ph type="sldNum" sz="quarter" idx="5"/>
          </p:nvPr>
        </p:nvSpPr>
        <p:spPr/>
        <p:txBody>
          <a:bodyPr/>
          <a:lstStyle/>
          <a:p>
            <a:fld id="{BFDD6F49-EBB7-4CCF-97A8-E526BB28BB69}" type="slidenum">
              <a:rPr lang="en-US" smtClean="0"/>
              <a:t>53</a:t>
            </a:fld>
            <a:endParaRPr lang="en-US" dirty="0"/>
          </a:p>
        </p:txBody>
      </p:sp>
    </p:spTree>
    <p:extLst>
      <p:ext uri="{BB962C8B-B14F-4D97-AF65-F5344CB8AC3E}">
        <p14:creationId xmlns:p14="http://schemas.microsoft.com/office/powerpoint/2010/main" val="23703264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54</a:t>
            </a:fld>
            <a:endParaRPr lang="en-US" dirty="0"/>
          </a:p>
        </p:txBody>
      </p:sp>
    </p:spTree>
    <p:extLst>
      <p:ext uri="{BB962C8B-B14F-4D97-AF65-F5344CB8AC3E}">
        <p14:creationId xmlns:p14="http://schemas.microsoft.com/office/powerpoint/2010/main" val="30472235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29FF2-52BA-40CA-C68D-501FD5230D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D8F74B-4D34-4E83-E2FB-124F6B7FF41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F45955-B99A-DA34-32DF-8FDF1187E2E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1BA755B-C862-4813-CD44-8AA97C89DB82}"/>
              </a:ext>
            </a:extLst>
          </p:cNvPr>
          <p:cNvSpPr>
            <a:spLocks noGrp="1"/>
          </p:cNvSpPr>
          <p:nvPr>
            <p:ph type="sldNum" sz="quarter" idx="5"/>
          </p:nvPr>
        </p:nvSpPr>
        <p:spPr/>
        <p:txBody>
          <a:bodyPr/>
          <a:lstStyle/>
          <a:p>
            <a:fld id="{BFDD6F49-EBB7-4CCF-97A8-E526BB28BB69}" type="slidenum">
              <a:rPr lang="en-US" smtClean="0"/>
              <a:t>55</a:t>
            </a:fld>
            <a:endParaRPr lang="en-US" dirty="0"/>
          </a:p>
        </p:txBody>
      </p:sp>
    </p:spTree>
    <p:extLst>
      <p:ext uri="{BB962C8B-B14F-4D97-AF65-F5344CB8AC3E}">
        <p14:creationId xmlns:p14="http://schemas.microsoft.com/office/powerpoint/2010/main" val="17421335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794E2-0E8E-7B67-0E75-599E76ABA8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EF1730-A3D2-1C81-B7CF-ED05CE7B33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7219EA1-EB9E-4838-FC97-F0856BCC89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527100D-27E7-F18A-3EC4-E945B2CCCFBE}"/>
              </a:ext>
            </a:extLst>
          </p:cNvPr>
          <p:cNvSpPr>
            <a:spLocks noGrp="1"/>
          </p:cNvSpPr>
          <p:nvPr>
            <p:ph type="sldNum" sz="quarter" idx="5"/>
          </p:nvPr>
        </p:nvSpPr>
        <p:spPr/>
        <p:txBody>
          <a:bodyPr/>
          <a:lstStyle/>
          <a:p>
            <a:fld id="{BFDD6F49-EBB7-4CCF-97A8-E526BB28BB69}" type="slidenum">
              <a:rPr lang="en-US" smtClean="0"/>
              <a:t>58</a:t>
            </a:fld>
            <a:endParaRPr lang="en-US" dirty="0"/>
          </a:p>
        </p:txBody>
      </p:sp>
    </p:spTree>
    <p:extLst>
      <p:ext uri="{BB962C8B-B14F-4D97-AF65-F5344CB8AC3E}">
        <p14:creationId xmlns:p14="http://schemas.microsoft.com/office/powerpoint/2010/main" val="41801555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59</a:t>
            </a:fld>
            <a:endParaRPr lang="en-US" dirty="0"/>
          </a:p>
        </p:txBody>
      </p:sp>
    </p:spTree>
    <p:extLst>
      <p:ext uri="{BB962C8B-B14F-4D97-AF65-F5344CB8AC3E}">
        <p14:creationId xmlns:p14="http://schemas.microsoft.com/office/powerpoint/2010/main" val="73391810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301B09-7FBD-B8A3-7781-A205622BA7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08E9C9-C30A-0071-10BB-9F450C3E3B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606DED-2E99-13F7-0267-2C1490D2A21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75FC02C-B677-1A05-0C34-202099B249B2}"/>
              </a:ext>
            </a:extLst>
          </p:cNvPr>
          <p:cNvSpPr>
            <a:spLocks noGrp="1"/>
          </p:cNvSpPr>
          <p:nvPr>
            <p:ph type="sldNum" sz="quarter" idx="5"/>
          </p:nvPr>
        </p:nvSpPr>
        <p:spPr/>
        <p:txBody>
          <a:bodyPr/>
          <a:lstStyle/>
          <a:p>
            <a:fld id="{BFDD6F49-EBB7-4CCF-97A8-E526BB28BB69}" type="slidenum">
              <a:rPr lang="en-US" smtClean="0"/>
              <a:t>60</a:t>
            </a:fld>
            <a:endParaRPr lang="en-US" dirty="0"/>
          </a:p>
        </p:txBody>
      </p:sp>
    </p:spTree>
    <p:extLst>
      <p:ext uri="{BB962C8B-B14F-4D97-AF65-F5344CB8AC3E}">
        <p14:creationId xmlns:p14="http://schemas.microsoft.com/office/powerpoint/2010/main" val="10942236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5</a:t>
            </a:fld>
            <a:endParaRPr lang="en-US" dirty="0"/>
          </a:p>
        </p:txBody>
      </p:sp>
    </p:spTree>
    <p:extLst>
      <p:ext uri="{BB962C8B-B14F-4D97-AF65-F5344CB8AC3E}">
        <p14:creationId xmlns:p14="http://schemas.microsoft.com/office/powerpoint/2010/main" val="22666890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64</a:t>
            </a:fld>
            <a:endParaRPr lang="en-US" dirty="0"/>
          </a:p>
        </p:txBody>
      </p:sp>
    </p:spTree>
    <p:extLst>
      <p:ext uri="{BB962C8B-B14F-4D97-AF65-F5344CB8AC3E}">
        <p14:creationId xmlns:p14="http://schemas.microsoft.com/office/powerpoint/2010/main" val="1774561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4B5E03-6503-67E2-BC4A-E69E221AD8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F09245-6ACB-D66F-9EC3-6FC8154F31E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8C4927-8B6F-0EC6-E479-5F10354AF33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39C4FAE-7519-40F3-4818-CEA129DDC984}"/>
              </a:ext>
            </a:extLst>
          </p:cNvPr>
          <p:cNvSpPr>
            <a:spLocks noGrp="1"/>
          </p:cNvSpPr>
          <p:nvPr>
            <p:ph type="sldNum" sz="quarter" idx="5"/>
          </p:nvPr>
        </p:nvSpPr>
        <p:spPr/>
        <p:txBody>
          <a:bodyPr/>
          <a:lstStyle/>
          <a:p>
            <a:fld id="{BFDD6F49-EBB7-4CCF-97A8-E526BB28BB69}" type="slidenum">
              <a:rPr lang="en-US" smtClean="0"/>
              <a:t>10</a:t>
            </a:fld>
            <a:endParaRPr lang="en-US" dirty="0"/>
          </a:p>
        </p:txBody>
      </p:sp>
    </p:spTree>
    <p:extLst>
      <p:ext uri="{BB962C8B-B14F-4D97-AF65-F5344CB8AC3E}">
        <p14:creationId xmlns:p14="http://schemas.microsoft.com/office/powerpoint/2010/main" val="42502840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87398-EEDA-36E9-E091-4AC5BC45FF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CBED4E-8FD6-593E-D03C-8CF44C9507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98E6A0-9E3A-3E90-EA72-A4D403F8328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43C43A2-620E-AAD7-5A97-E9DE657A79BB}"/>
              </a:ext>
            </a:extLst>
          </p:cNvPr>
          <p:cNvSpPr>
            <a:spLocks noGrp="1"/>
          </p:cNvSpPr>
          <p:nvPr>
            <p:ph type="sldNum" sz="quarter" idx="5"/>
          </p:nvPr>
        </p:nvSpPr>
        <p:spPr/>
        <p:txBody>
          <a:bodyPr/>
          <a:lstStyle/>
          <a:p>
            <a:fld id="{BFDD6F49-EBB7-4CCF-97A8-E526BB28BB69}" type="slidenum">
              <a:rPr lang="en-US" smtClean="0"/>
              <a:t>12</a:t>
            </a:fld>
            <a:endParaRPr lang="en-US" dirty="0"/>
          </a:p>
        </p:txBody>
      </p:sp>
    </p:spTree>
    <p:extLst>
      <p:ext uri="{BB962C8B-B14F-4D97-AF65-F5344CB8AC3E}">
        <p14:creationId xmlns:p14="http://schemas.microsoft.com/office/powerpoint/2010/main" val="20437063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62A927-0737-EA0C-2A24-99A6C32175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EBC2EF-D968-7BF3-671D-C4BE2ADF2A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5A604DE-56C8-494B-FC47-12E01E068C9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497B592-C265-4DA1-DBD9-AE4E4DA56D11}"/>
              </a:ext>
            </a:extLst>
          </p:cNvPr>
          <p:cNvSpPr>
            <a:spLocks noGrp="1"/>
          </p:cNvSpPr>
          <p:nvPr>
            <p:ph type="sldNum" sz="quarter" idx="5"/>
          </p:nvPr>
        </p:nvSpPr>
        <p:spPr/>
        <p:txBody>
          <a:bodyPr/>
          <a:lstStyle/>
          <a:p>
            <a:fld id="{BFDD6F49-EBB7-4CCF-97A8-E526BB28BB69}" type="slidenum">
              <a:rPr lang="en-US" smtClean="0"/>
              <a:t>22</a:t>
            </a:fld>
            <a:endParaRPr lang="en-US" dirty="0"/>
          </a:p>
        </p:txBody>
      </p:sp>
    </p:spTree>
    <p:extLst>
      <p:ext uri="{BB962C8B-B14F-4D97-AF65-F5344CB8AC3E}">
        <p14:creationId xmlns:p14="http://schemas.microsoft.com/office/powerpoint/2010/main" val="17000212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43</a:t>
            </a:fld>
            <a:endParaRPr lang="en-US" dirty="0"/>
          </a:p>
        </p:txBody>
      </p:sp>
    </p:spTree>
    <p:extLst>
      <p:ext uri="{BB962C8B-B14F-4D97-AF65-F5344CB8AC3E}">
        <p14:creationId xmlns:p14="http://schemas.microsoft.com/office/powerpoint/2010/main" val="9512692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02699-C617-CB88-72C9-4C3616145C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134B47-8664-CFA2-1C12-EBC072DC67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F012AF-0BE6-C42C-E5C8-C154690EA6C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34942B5-4C6C-777E-4EE9-5857327B9262}"/>
              </a:ext>
            </a:extLst>
          </p:cNvPr>
          <p:cNvSpPr>
            <a:spLocks noGrp="1"/>
          </p:cNvSpPr>
          <p:nvPr>
            <p:ph type="sldNum" sz="quarter" idx="5"/>
          </p:nvPr>
        </p:nvSpPr>
        <p:spPr/>
        <p:txBody>
          <a:bodyPr/>
          <a:lstStyle/>
          <a:p>
            <a:fld id="{BFDD6F49-EBB7-4CCF-97A8-E526BB28BB69}" type="slidenum">
              <a:rPr lang="en-US" smtClean="0"/>
              <a:t>45</a:t>
            </a:fld>
            <a:endParaRPr lang="en-US" dirty="0"/>
          </a:p>
        </p:txBody>
      </p:sp>
    </p:spTree>
    <p:extLst>
      <p:ext uri="{BB962C8B-B14F-4D97-AF65-F5344CB8AC3E}">
        <p14:creationId xmlns:p14="http://schemas.microsoft.com/office/powerpoint/2010/main" val="40293126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04383-EE8A-2016-B4E7-C24BA54FBBF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421851-3B47-E87A-4776-AAF087DACA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DCDD470-84C3-781A-A444-B3F8F620DD4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9B9E5B9-7B29-F326-BEB5-84F507FFBC53}"/>
              </a:ext>
            </a:extLst>
          </p:cNvPr>
          <p:cNvSpPr>
            <a:spLocks noGrp="1"/>
          </p:cNvSpPr>
          <p:nvPr>
            <p:ph type="sldNum" sz="quarter" idx="5"/>
          </p:nvPr>
        </p:nvSpPr>
        <p:spPr/>
        <p:txBody>
          <a:bodyPr/>
          <a:lstStyle/>
          <a:p>
            <a:fld id="{BFDD6F49-EBB7-4CCF-97A8-E526BB28BB69}" type="slidenum">
              <a:rPr lang="en-US" smtClean="0"/>
              <a:t>46</a:t>
            </a:fld>
            <a:endParaRPr lang="en-US" dirty="0"/>
          </a:p>
        </p:txBody>
      </p:sp>
    </p:spTree>
    <p:extLst>
      <p:ext uri="{BB962C8B-B14F-4D97-AF65-F5344CB8AC3E}">
        <p14:creationId xmlns:p14="http://schemas.microsoft.com/office/powerpoint/2010/main" val="34493936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47</a:t>
            </a:fld>
            <a:endParaRPr lang="en-US" dirty="0"/>
          </a:p>
        </p:txBody>
      </p:sp>
    </p:spTree>
    <p:extLst>
      <p:ext uri="{BB962C8B-B14F-4D97-AF65-F5344CB8AC3E}">
        <p14:creationId xmlns:p14="http://schemas.microsoft.com/office/powerpoint/2010/main" val="8364573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with Pictur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2A180A8E-4668-486A-95D0-DBD6BDD7C43F}"/>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3" name="Straight Connector 12">
            <a:extLst>
              <a:ext uri="{FF2B5EF4-FFF2-40B4-BE49-F238E27FC236}">
                <a16:creationId xmlns:a16="http://schemas.microsoft.com/office/drawing/2014/main" id="{1CBB8E81-5147-5506-5F4B-DBC0E7AF26E1}"/>
              </a:ext>
              <a:ext uri="{C183D7F6-B498-43B3-948B-1728B52AA6E4}">
                <adec:decorative xmlns:adec="http://schemas.microsoft.com/office/drawing/2017/decorative" val="1"/>
              </a:ext>
            </a:extLst>
          </p:cNvPr>
          <p:cNvCxnSpPr>
            <a:cxnSpLocks/>
          </p:cNvCxnSpPr>
          <p:nvPr/>
        </p:nvCxnSpPr>
        <p:spPr>
          <a:xfrm>
            <a:off x="11506200" y="637890"/>
            <a:ext cx="0" cy="5572410"/>
          </a:xfrm>
          <a:prstGeom prst="line">
            <a:avLst/>
          </a:prstGeom>
          <a:ln w="1270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4852B95-CFB8-EEBE-3973-7363B361118A}"/>
              </a:ext>
              <a:ext uri="{C183D7F6-B498-43B3-948B-1728B52AA6E4}">
                <adec:decorative xmlns:adec="http://schemas.microsoft.com/office/drawing/2017/decorative" val="1"/>
              </a:ext>
            </a:extLst>
          </p:cNvPr>
          <p:cNvCxnSpPr>
            <a:cxnSpLocks/>
          </p:cNvCxnSpPr>
          <p:nvPr/>
        </p:nvCxnSpPr>
        <p:spPr>
          <a:xfrm>
            <a:off x="696332" y="768924"/>
            <a:ext cx="0" cy="4800600"/>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
        <p:nvSpPr>
          <p:cNvPr id="10" name="Picture Placeholder 9">
            <a:extLst>
              <a:ext uri="{FF2B5EF4-FFF2-40B4-BE49-F238E27FC236}">
                <a16:creationId xmlns:a16="http://schemas.microsoft.com/office/drawing/2014/main" id="{F1A205B3-F30A-B2B0-2AFF-593443D32773}"/>
              </a:ext>
              <a:ext uri="{C183D7F6-B498-43B3-948B-1728B52AA6E4}">
                <adec:decorative xmlns:adec="http://schemas.microsoft.com/office/drawing/2017/decorative" val="0"/>
              </a:ext>
            </a:extLst>
          </p:cNvPr>
          <p:cNvSpPr>
            <a:spLocks noGrp="1"/>
          </p:cNvSpPr>
          <p:nvPr>
            <p:ph type="pic" sz="quarter" idx="14" hasCustomPrompt="1"/>
          </p:nvPr>
        </p:nvSpPr>
        <p:spPr>
          <a:xfrm>
            <a:off x="5503863" y="1354138"/>
            <a:ext cx="5322887" cy="4481512"/>
          </a:xfrm>
          <a:blipFill>
            <a:blip r:embed="rId2">
              <a:alphaModFix amt="70000"/>
            </a:blip>
            <a:stretch>
              <a:fillRect/>
            </a:stretch>
          </a:blipFill>
        </p:spPr>
        <p:txBody>
          <a:bodyPr/>
          <a:lstStyle>
            <a:lvl1pPr marL="0" indent="0">
              <a:buNone/>
              <a:defRPr/>
            </a:lvl1pPr>
          </a:lstStyle>
          <a:p>
            <a:r>
              <a:rPr lang="en-US" dirty="0"/>
              <a:t> </a:t>
            </a:r>
          </a:p>
        </p:txBody>
      </p:sp>
      <p:sp>
        <p:nvSpPr>
          <p:cNvPr id="2" name="Title 1">
            <a:extLst>
              <a:ext uri="{FF2B5EF4-FFF2-40B4-BE49-F238E27FC236}">
                <a16:creationId xmlns:a16="http://schemas.microsoft.com/office/drawing/2014/main" id="{DE07B916-0B90-35E7-AFFD-50AAA1ED4584}"/>
              </a:ext>
            </a:extLst>
          </p:cNvPr>
          <p:cNvSpPr>
            <a:spLocks noGrp="1"/>
          </p:cNvSpPr>
          <p:nvPr>
            <p:ph type="ctrTitle"/>
          </p:nvPr>
        </p:nvSpPr>
        <p:spPr>
          <a:xfrm>
            <a:off x="914400" y="831992"/>
            <a:ext cx="5897880" cy="4258956"/>
          </a:xfrm>
          <a:solidFill>
            <a:schemeClr val="bg2"/>
          </a:solidFill>
        </p:spPr>
        <p:txBody>
          <a:bodyPr lIns="182880" rIns="228600" bIns="91440" anchor="b">
            <a:normAutofit/>
          </a:bodyPr>
          <a:lstStyle>
            <a:lvl1pPr algn="r">
              <a:lnSpc>
                <a:spcPct val="80000"/>
              </a:lnSpc>
              <a:defRPr sz="7200">
                <a:solidFill>
                  <a:schemeClr val="accent1"/>
                </a:solidFill>
              </a:defRPr>
            </a:lvl1pPr>
          </a:lstStyle>
          <a:p>
            <a:r>
              <a:rPr lang="en-US"/>
              <a:t>Click to edit Master title style</a:t>
            </a:r>
            <a:endParaRPr lang="en-US" dirty="0"/>
          </a:p>
        </p:txBody>
      </p:sp>
      <p:sp>
        <p:nvSpPr>
          <p:cNvPr id="3" name="Subtitle 2">
            <a:extLst>
              <a:ext uri="{FF2B5EF4-FFF2-40B4-BE49-F238E27FC236}">
                <a16:creationId xmlns:a16="http://schemas.microsoft.com/office/drawing/2014/main" id="{926AEA00-2D64-E177-C13E-F879B49AC353}"/>
              </a:ext>
            </a:extLst>
          </p:cNvPr>
          <p:cNvSpPr>
            <a:spLocks noGrp="1"/>
          </p:cNvSpPr>
          <p:nvPr>
            <p:ph type="subTitle" idx="1"/>
          </p:nvPr>
        </p:nvSpPr>
        <p:spPr>
          <a:xfrm>
            <a:off x="605431" y="5372809"/>
            <a:ext cx="2364946" cy="909119"/>
          </a:xfrm>
          <a:solidFill>
            <a:schemeClr val="bg2"/>
          </a:solidFill>
        </p:spPr>
        <p:txBody>
          <a:bodyPr vert="horz" lIns="91440" tIns="45720" rIns="91440" bIns="45720" rtlCol="0" anchor="b">
            <a:normAutofit/>
          </a:bodyPr>
          <a:lstStyle>
            <a:lvl1pPr marL="0" indent="0">
              <a:lnSpc>
                <a:spcPct val="100000"/>
              </a:lnSpc>
              <a:buNone/>
              <a:defRPr lang="en-US" sz="1600" cap="all" baseline="0" dirty="0">
                <a:solidFill>
                  <a:schemeClr val="accent3">
                    <a:lumMod val="75000"/>
                  </a:schemeClr>
                </a:solidFill>
                <a:latin typeface="+mj-lt"/>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4098519F-6576-5C5F-82CA-E9D93EB8AD91}"/>
              </a:ext>
            </a:extLst>
          </p:cNvPr>
          <p:cNvSpPr>
            <a:spLocks noGrp="1"/>
          </p:cNvSpPr>
          <p:nvPr>
            <p:ph type="ftr" sz="quarter" idx="11"/>
          </p:nvPr>
        </p:nvSpPr>
        <p:spPr>
          <a:xfrm>
            <a:off x="9547529" y="612251"/>
            <a:ext cx="2070397" cy="518965"/>
          </a:xfrm>
          <a:solidFill>
            <a:schemeClr val="bg2"/>
          </a:solidFill>
        </p:spPr>
        <p:txBody>
          <a:bodyPr anchor="t"/>
          <a:lstStyle>
            <a:lvl1pPr algn="r">
              <a:defRPr sz="1050"/>
            </a:lvl1pPr>
          </a:lstStyle>
          <a:p>
            <a:r>
              <a:rPr lang="en-US"/>
              <a:t>Sample Footer Text</a:t>
            </a:r>
            <a:endParaRPr lang="en-US" dirty="0"/>
          </a:p>
        </p:txBody>
      </p:sp>
      <p:sp>
        <p:nvSpPr>
          <p:cNvPr id="4" name="Date Placeholder 3">
            <a:extLst>
              <a:ext uri="{FF2B5EF4-FFF2-40B4-BE49-F238E27FC236}">
                <a16:creationId xmlns:a16="http://schemas.microsoft.com/office/drawing/2014/main" id="{F8C94BB4-778E-86AE-EEFF-88EE621D2809}"/>
              </a:ext>
            </a:extLst>
          </p:cNvPr>
          <p:cNvSpPr>
            <a:spLocks noGrp="1"/>
          </p:cNvSpPr>
          <p:nvPr>
            <p:ph type="dt" sz="half" idx="10"/>
          </p:nvPr>
        </p:nvSpPr>
        <p:spPr>
          <a:xfrm rot="5400000">
            <a:off x="10897326" y="5229935"/>
            <a:ext cx="1223795" cy="365125"/>
          </a:xfrm>
          <a:solidFill>
            <a:schemeClr val="bg2"/>
          </a:solidFill>
        </p:spPr>
        <p:txBody>
          <a:bodyPr rIns="182880"/>
          <a:lstStyle/>
          <a:p>
            <a:fld id="{665DFBE8-81F4-46A1-BB38-C49D79C4F68D}" type="datetime1">
              <a:rPr lang="en-US" smtClean="0"/>
              <a:t>8/21/2026</a:t>
            </a:fld>
            <a:endParaRPr lang="en-US" dirty="0"/>
          </a:p>
        </p:txBody>
      </p:sp>
      <p:sp>
        <p:nvSpPr>
          <p:cNvPr id="6" name="Slide Number Placeholder 5">
            <a:extLst>
              <a:ext uri="{FF2B5EF4-FFF2-40B4-BE49-F238E27FC236}">
                <a16:creationId xmlns:a16="http://schemas.microsoft.com/office/drawing/2014/main" id="{758D55B4-EFB5-E5DE-2242-A16C643CABC8}"/>
              </a:ext>
            </a:extLst>
          </p:cNvPr>
          <p:cNvSpPr>
            <a:spLocks noGrp="1"/>
          </p:cNvSpPr>
          <p:nvPr>
            <p:ph type="sldNum" sz="quarter" idx="12"/>
          </p:nvPr>
        </p:nvSpPr>
        <p:spPr>
          <a:xfrm>
            <a:off x="11201400" y="6029866"/>
            <a:ext cx="461438" cy="365125"/>
          </a:xfrm>
          <a:solidFill>
            <a:schemeClr val="bg2"/>
          </a:solidFill>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237181471"/>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Content with Picture">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95E85AE-6D30-80EB-DDF8-337E49DD6E5B}"/>
              </a:ext>
            </a:extLst>
          </p:cNvPr>
          <p:cNvSpPr>
            <a:spLocks noGrp="1"/>
          </p:cNvSpPr>
          <p:nvPr>
            <p:ph type="pic" sz="quarter" idx="13" hasCustomPrompt="1"/>
          </p:nvPr>
        </p:nvSpPr>
        <p:spPr>
          <a:xfrm>
            <a:off x="0" y="0"/>
            <a:ext cx="3124200" cy="6858000"/>
          </a:xfrm>
          <a:blipFill>
            <a:blip r:embed="rId2">
              <a:alphaModFix amt="70000"/>
            </a:blip>
            <a:stretch>
              <a:fillRect/>
            </a:stretch>
          </a:blipFill>
        </p:spPr>
        <p:txBody>
          <a:bodyPr/>
          <a:lstStyle>
            <a:lvl1pPr marL="0" indent="0">
              <a:buNone/>
              <a:defRPr/>
            </a:lvl1pPr>
          </a:lstStyle>
          <a:p>
            <a:r>
              <a:rPr lang="en-US" dirty="0"/>
              <a:t> </a:t>
            </a:r>
          </a:p>
        </p:txBody>
      </p:sp>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2438400" y="0"/>
            <a:ext cx="7391400" cy="1207008"/>
          </a:xfrm>
        </p:spPr>
        <p:txBody>
          <a:bodyPr lIns="137160" tIns="137160" bIns="91440" anchor="b"/>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3733800" y="1367622"/>
            <a:ext cx="7929006" cy="447754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0" name="Straight Connector 9">
            <a:extLst>
              <a:ext uri="{FF2B5EF4-FFF2-40B4-BE49-F238E27FC236}">
                <a16:creationId xmlns:a16="http://schemas.microsoft.com/office/drawing/2014/main" id="{BB460515-4779-2CA9-5335-1F4AD158B79D}"/>
              </a:ext>
              <a:ext uri="{C183D7F6-B498-43B3-948B-1728B52AA6E4}">
                <adec:decorative xmlns:adec="http://schemas.microsoft.com/office/drawing/2017/decorative" val="1"/>
              </a:ext>
            </a:extLst>
          </p:cNvPr>
          <p:cNvCxnSpPr>
            <a:cxnSpLocks/>
          </p:cNvCxnSpPr>
          <p:nvPr/>
        </p:nvCxnSpPr>
        <p:spPr>
          <a:xfrm>
            <a:off x="3810000" y="6210300"/>
            <a:ext cx="7696200" cy="0"/>
          </a:xfrm>
          <a:prstGeom prst="line">
            <a:avLst/>
          </a:prstGeom>
          <a:ln w="1270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3657601" y="6029868"/>
            <a:ext cx="2024542" cy="365125"/>
          </a:xfrm>
        </p:spPr>
        <p:txBody>
          <a:bodyPr/>
          <a:lstStyle/>
          <a:p>
            <a:r>
              <a:rPr lang="en-US"/>
              <a:t>Sample Footer Text</a:t>
            </a:r>
            <a:endParaRPr lang="en-US" dirty="0"/>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0058400" y="6029868"/>
            <a:ext cx="1179576" cy="365125"/>
          </a:xfrm>
        </p:spPr>
        <p:txBody>
          <a:bodyPr/>
          <a:lstStyle/>
          <a:p>
            <a:fld id="{665DFBE8-81F4-46A1-BB38-C49D79C4F68D}" type="datetime1">
              <a:rPr lang="en-US" smtClean="0"/>
              <a:t>8/21/2026</a:t>
            </a:fld>
            <a:endParaRPr lang="en-US" dirty="0"/>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528972033"/>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with Pictur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95E85AE-6D30-80EB-DDF8-337E49DD6E5B}"/>
              </a:ext>
            </a:extLst>
          </p:cNvPr>
          <p:cNvSpPr>
            <a:spLocks noGrp="1"/>
          </p:cNvSpPr>
          <p:nvPr>
            <p:ph type="pic" sz="quarter" idx="13" hasCustomPrompt="1"/>
          </p:nvPr>
        </p:nvSpPr>
        <p:spPr>
          <a:xfrm>
            <a:off x="0" y="0"/>
            <a:ext cx="5486400" cy="5562600"/>
          </a:xfrm>
          <a:blipFill>
            <a:blip r:embed="rId2">
              <a:alphaModFix amt="70000"/>
            </a:blip>
            <a:stretch>
              <a:fillRect/>
            </a:stretch>
          </a:blipFill>
        </p:spPr>
        <p:txBody>
          <a:bodyPr/>
          <a:lstStyle>
            <a:lvl1pPr marL="0" indent="0">
              <a:buNone/>
              <a:defRPr/>
            </a:lvl1pPr>
          </a:lstStyle>
          <a:p>
            <a:r>
              <a:rPr lang="en-US" dirty="0"/>
              <a:t> </a:t>
            </a:r>
          </a:p>
        </p:txBody>
      </p:sp>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5063318" y="0"/>
            <a:ext cx="4385481" cy="1796124"/>
          </a:xfrm>
        </p:spPr>
        <p:txBody>
          <a:bodyPr lIns="137160"/>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6055056" y="1965281"/>
            <a:ext cx="4859992" cy="37328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p:txBody>
          <a:bodyPr/>
          <a:lstStyle/>
          <a:p>
            <a:r>
              <a:rPr lang="en-US"/>
              <a:t>Sample Footer Text</a:t>
            </a:r>
            <a:endParaRPr lang="en-US" dirty="0"/>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p:txBody>
          <a:bodyPr/>
          <a:lstStyle/>
          <a:p>
            <a:fld id="{665DFBE8-81F4-46A1-BB38-C49D79C4F68D}" type="datetime1">
              <a:rPr lang="en-US" smtClean="0"/>
              <a:t>8/21/2026</a:t>
            </a:fld>
            <a:endParaRPr lang="en-US" dirty="0"/>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752014461"/>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603504" y="499475"/>
            <a:ext cx="3625442" cy="1474692"/>
          </a:xfrm>
          <a:noFill/>
        </p:spPr>
        <p:txBody>
          <a:bodyPr/>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605432" y="2124222"/>
            <a:ext cx="3567404" cy="34887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Picture Placeholder 15">
            <a:extLst>
              <a:ext uri="{FF2B5EF4-FFF2-40B4-BE49-F238E27FC236}">
                <a16:creationId xmlns:a16="http://schemas.microsoft.com/office/drawing/2014/main" id="{16CAFF7D-6BAD-AE1B-CFE3-A9AB4D8667C6}"/>
              </a:ext>
            </a:extLst>
          </p:cNvPr>
          <p:cNvSpPr>
            <a:spLocks noGrp="1"/>
          </p:cNvSpPr>
          <p:nvPr>
            <p:ph type="pic" sz="quarter" idx="13" hasCustomPrompt="1"/>
          </p:nvPr>
        </p:nvSpPr>
        <p:spPr>
          <a:xfrm>
            <a:off x="4800601" y="0"/>
            <a:ext cx="7391400" cy="5562600"/>
          </a:xfrm>
          <a:blipFill>
            <a:blip r:embed="rId2">
              <a:alphaModFix amt="70000"/>
            </a:blip>
            <a:stretch>
              <a:fillRect/>
            </a:stretch>
          </a:blipFill>
        </p:spPr>
        <p:txBody>
          <a:bodyPr/>
          <a:lstStyle>
            <a:lvl1pPr marL="0" indent="0">
              <a:buNone/>
              <a:defRPr/>
            </a:lvl1pPr>
          </a:lstStyle>
          <a:p>
            <a:r>
              <a:rPr lang="en-US" dirty="0"/>
              <a:t> </a:t>
            </a:r>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p:txBody>
          <a:bodyPr/>
          <a:lstStyle/>
          <a:p>
            <a:r>
              <a:rPr lang="en-US"/>
              <a:t>Sample Footer Text</a:t>
            </a:r>
            <a:endParaRPr lang="en-US" dirty="0"/>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0058400" y="6029868"/>
            <a:ext cx="1179576" cy="365125"/>
          </a:xfrm>
        </p:spPr>
        <p:txBody>
          <a:bodyPr/>
          <a:lstStyle/>
          <a:p>
            <a:fld id="{665DFBE8-81F4-46A1-BB38-C49D79C4F68D}" type="datetime1">
              <a:rPr lang="en-US" smtClean="0"/>
              <a:t>8/21/2026</a:t>
            </a:fld>
            <a:endParaRPr lang="en-US" dirty="0"/>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11238206" y="6029868"/>
            <a:ext cx="429372" cy="365125"/>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410132382"/>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603504" y="430047"/>
            <a:ext cx="4939005" cy="1166270"/>
          </a:xfrm>
          <a:noFill/>
        </p:spPr>
        <p:txBody>
          <a:bodyPr/>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605432" y="1746792"/>
            <a:ext cx="5776896" cy="3969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Picture Placeholder 15">
            <a:extLst>
              <a:ext uri="{FF2B5EF4-FFF2-40B4-BE49-F238E27FC236}">
                <a16:creationId xmlns:a16="http://schemas.microsoft.com/office/drawing/2014/main" id="{16CAFF7D-6BAD-AE1B-CFE3-A9AB4D8667C6}"/>
              </a:ext>
            </a:extLst>
          </p:cNvPr>
          <p:cNvSpPr>
            <a:spLocks noGrp="1"/>
          </p:cNvSpPr>
          <p:nvPr>
            <p:ph type="pic" sz="quarter" idx="13" hasCustomPrompt="1"/>
          </p:nvPr>
        </p:nvSpPr>
        <p:spPr>
          <a:xfrm>
            <a:off x="7391400" y="0"/>
            <a:ext cx="4800600" cy="5562600"/>
          </a:xfrm>
          <a:blipFill>
            <a:blip r:embed="rId2">
              <a:alphaModFix amt="70000"/>
            </a:blip>
            <a:stretch>
              <a:fillRect/>
            </a:stretch>
          </a:blipFill>
        </p:spPr>
        <p:txBody>
          <a:bodyPr/>
          <a:lstStyle>
            <a:lvl1pPr marL="0" indent="0">
              <a:buNone/>
              <a:defRPr/>
            </a:lvl1pPr>
          </a:lstStyle>
          <a:p>
            <a:r>
              <a:rPr lang="en-US" dirty="0"/>
              <a:t> </a:t>
            </a:r>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p:txBody>
          <a:bodyPr/>
          <a:lstStyle/>
          <a:p>
            <a:r>
              <a:rPr lang="en-US"/>
              <a:t>Sample Footer Text</a:t>
            </a:r>
            <a:endParaRPr lang="en-US" dirty="0"/>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0058400" y="6029868"/>
            <a:ext cx="1179576" cy="365125"/>
          </a:xfrm>
        </p:spPr>
        <p:txBody>
          <a:bodyPr/>
          <a:lstStyle/>
          <a:p>
            <a:fld id="{665DFBE8-81F4-46A1-BB38-C49D79C4F68D}" type="datetime1">
              <a:rPr lang="en-US" smtClean="0"/>
              <a:t>8/21/2026</a:t>
            </a:fld>
            <a:endParaRPr lang="en-US" dirty="0"/>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11238206" y="6029868"/>
            <a:ext cx="429372" cy="365125"/>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947867180"/>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Content with Picture 5">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95E85AE-6D30-80EB-DDF8-337E49DD6E5B}"/>
              </a:ext>
            </a:extLst>
          </p:cNvPr>
          <p:cNvSpPr>
            <a:spLocks noGrp="1"/>
          </p:cNvSpPr>
          <p:nvPr>
            <p:ph type="pic" sz="quarter" idx="13" hasCustomPrompt="1"/>
          </p:nvPr>
        </p:nvSpPr>
        <p:spPr>
          <a:xfrm>
            <a:off x="0" y="0"/>
            <a:ext cx="7848600" cy="6858000"/>
          </a:xfrm>
          <a:blipFill>
            <a:blip r:embed="rId2">
              <a:alphaModFix amt="70000"/>
            </a:blip>
            <a:stretch>
              <a:fillRect/>
            </a:stretch>
          </a:blipFill>
        </p:spPr>
        <p:txBody>
          <a:bodyPr/>
          <a:lstStyle>
            <a:lvl1pPr marL="0" indent="0">
              <a:buNone/>
              <a:defRPr/>
            </a:lvl1pPr>
          </a:lstStyle>
          <a:p>
            <a:r>
              <a:rPr lang="en-US" dirty="0"/>
              <a:t> </a:t>
            </a:r>
          </a:p>
        </p:txBody>
      </p:sp>
      <p:sp>
        <p:nvSpPr>
          <p:cNvPr id="2" name="Title 1">
            <a:extLst>
              <a:ext uri="{FF2B5EF4-FFF2-40B4-BE49-F238E27FC236}">
                <a16:creationId xmlns:a16="http://schemas.microsoft.com/office/drawing/2014/main" id="{421917DD-3691-27F7-68C8-EACE32AEAF6A}"/>
              </a:ext>
            </a:extLst>
          </p:cNvPr>
          <p:cNvSpPr>
            <a:spLocks noGrp="1"/>
          </p:cNvSpPr>
          <p:nvPr>
            <p:ph type="title"/>
          </p:nvPr>
        </p:nvSpPr>
        <p:spPr>
          <a:xfrm>
            <a:off x="7450456" y="0"/>
            <a:ext cx="4142830" cy="1978681"/>
          </a:xfrm>
        </p:spPr>
        <p:txBody>
          <a:bodyPr lIns="137160"/>
          <a:lstStyle>
            <a:lvl1pPr>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8442196" y="2112973"/>
            <a:ext cx="3151090" cy="36782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8439912" y="6029868"/>
            <a:ext cx="1911096" cy="365125"/>
          </a:xfrm>
          <a:noFill/>
        </p:spPr>
        <p:txBody>
          <a:bodyPr/>
          <a:lstStyle/>
          <a:p>
            <a:r>
              <a:rPr lang="en-US"/>
              <a:t>Sample Footer Text</a:t>
            </a:r>
            <a:endParaRPr lang="en-US" dirty="0"/>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0351008" y="6029868"/>
            <a:ext cx="890077" cy="365125"/>
          </a:xfrm>
          <a:noFill/>
        </p:spPr>
        <p:txBody>
          <a:bodyPr/>
          <a:lstStyle/>
          <a:p>
            <a:fld id="{665DFBE8-81F4-46A1-BB38-C49D79C4F68D}" type="datetime1">
              <a:rPr lang="en-US" smtClean="0"/>
              <a:t>8/21/2026</a:t>
            </a:fld>
            <a:endParaRPr lang="en-US" dirty="0"/>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noFill/>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671880718"/>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Content with Picture 6">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EEB1BA68-9980-8CBB-7BAF-A1D760EB21EC}"/>
              </a:ext>
            </a:extLst>
          </p:cNvPr>
          <p:cNvSpPr>
            <a:spLocks noGrp="1"/>
          </p:cNvSpPr>
          <p:nvPr>
            <p:ph type="pic" sz="quarter" idx="13" hasCustomPrompt="1"/>
          </p:nvPr>
        </p:nvSpPr>
        <p:spPr>
          <a:xfrm>
            <a:off x="0" y="1"/>
            <a:ext cx="12192000" cy="6858000"/>
          </a:xfrm>
          <a:custGeom>
            <a:avLst/>
            <a:gdLst>
              <a:gd name="connsiteX0" fmla="*/ 480060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562599 h 6858000"/>
              <a:gd name="connsiteX5" fmla="*/ 4800600 w 12192000"/>
              <a:gd name="connsiteY5" fmla="*/ 556259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6858000">
                <a:moveTo>
                  <a:pt x="4800600" y="0"/>
                </a:moveTo>
                <a:lnTo>
                  <a:pt x="12192000" y="0"/>
                </a:lnTo>
                <a:lnTo>
                  <a:pt x="12192000" y="6858000"/>
                </a:lnTo>
                <a:lnTo>
                  <a:pt x="0" y="6858000"/>
                </a:lnTo>
                <a:lnTo>
                  <a:pt x="0" y="5562599"/>
                </a:lnTo>
                <a:lnTo>
                  <a:pt x="4800600" y="5562599"/>
                </a:lnTo>
                <a:close/>
              </a:path>
            </a:pathLst>
          </a:custGeom>
          <a:blipFill>
            <a:blip r:embed="rId2">
              <a:alphaModFix amt="70000"/>
            </a:blip>
            <a:stretch>
              <a:fillRect/>
            </a:stretch>
          </a:blipFill>
        </p:spPr>
        <p:txBody>
          <a:bodyPr wrap="square">
            <a:noAutofit/>
          </a:bodyPr>
          <a:lstStyle>
            <a:lvl1pPr marL="0" indent="0">
              <a:buNone/>
              <a:defRPr/>
            </a:lvl1pPr>
          </a:lstStyle>
          <a:p>
            <a:r>
              <a:rPr lang="en-US" dirty="0"/>
              <a:t> </a:t>
            </a:r>
          </a:p>
        </p:txBody>
      </p:sp>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603504" y="1001376"/>
            <a:ext cx="3601122" cy="1362458"/>
          </a:xfrm>
          <a:noFill/>
        </p:spPr>
        <p:txBody>
          <a:bodyPr/>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603504" y="2496848"/>
            <a:ext cx="3601122" cy="2303752"/>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603504" y="503237"/>
            <a:ext cx="1907799" cy="365125"/>
          </a:xfrm>
          <a:noFill/>
        </p:spPr>
        <p:txBody>
          <a:bodyPr/>
          <a:lstStyle>
            <a:lvl1pPr algn="l">
              <a:defRPr/>
            </a:lvl1pPr>
          </a:lstStyle>
          <a:p>
            <a:r>
              <a:rPr lang="en-US"/>
              <a:t>Sample Footer Text</a:t>
            </a:r>
            <a:endParaRPr lang="en-US" dirty="0"/>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603504" y="4800600"/>
            <a:ext cx="1256738" cy="365125"/>
          </a:xfrm>
          <a:noFill/>
        </p:spPr>
        <p:txBody>
          <a:bodyPr/>
          <a:lstStyle>
            <a:lvl1pPr algn="l">
              <a:defRPr/>
            </a:lvl1pPr>
          </a:lstStyle>
          <a:p>
            <a:fld id="{665DFBE8-81F4-46A1-BB38-C49D79C4F68D}" type="datetime1">
              <a:rPr lang="en-US" smtClean="0"/>
              <a:t>8/21/2026</a:t>
            </a:fld>
            <a:endParaRPr lang="en-US" dirty="0"/>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3947641" y="4800600"/>
            <a:ext cx="429372" cy="365125"/>
          </a:xfrm>
          <a:noFill/>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209242433"/>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603504" y="4673955"/>
            <a:ext cx="3154680" cy="1287913"/>
          </a:xfrm>
          <a:noFill/>
        </p:spPr>
        <p:txBody>
          <a:bodyPr anchor="t"/>
          <a:lstStyle>
            <a:lvl1pPr>
              <a:defRPr/>
            </a:lvl1pPr>
          </a:lstStyle>
          <a:p>
            <a:r>
              <a:rPr lang="en-US" dirty="0"/>
              <a:t>Click to Edit Master Title style</a:t>
            </a:r>
          </a:p>
        </p:txBody>
      </p:sp>
      <p:sp>
        <p:nvSpPr>
          <p:cNvPr id="16" name="Picture Placeholder 15">
            <a:extLst>
              <a:ext uri="{FF2B5EF4-FFF2-40B4-BE49-F238E27FC236}">
                <a16:creationId xmlns:a16="http://schemas.microsoft.com/office/drawing/2014/main" id="{16CAFF7D-6BAD-AE1B-CFE3-A9AB4D8667C6}"/>
              </a:ext>
            </a:extLst>
          </p:cNvPr>
          <p:cNvSpPr>
            <a:spLocks noGrp="1"/>
          </p:cNvSpPr>
          <p:nvPr>
            <p:ph type="pic" sz="quarter" idx="13" hasCustomPrompt="1"/>
          </p:nvPr>
        </p:nvSpPr>
        <p:spPr>
          <a:xfrm>
            <a:off x="0" y="0"/>
            <a:ext cx="12191999" cy="4114800"/>
          </a:xfrm>
          <a:blipFill>
            <a:blip r:embed="rId2">
              <a:alphaModFix amt="70000"/>
            </a:blip>
            <a:stretch>
              <a:fillRect/>
            </a:stretch>
          </a:blipFill>
        </p:spPr>
        <p:txBody>
          <a:bodyPr/>
          <a:lstStyle>
            <a:lvl1pPr marL="0" indent="0">
              <a:buNone/>
              <a:defRPr/>
            </a:lvl1pPr>
          </a:lstStyle>
          <a:p>
            <a:r>
              <a:rPr lang="en-US" dirty="0"/>
              <a:t> </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4114800" y="4647060"/>
            <a:ext cx="7552114" cy="1382807"/>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noFill/>
        </p:spPr>
        <p:txBody>
          <a:bodyPr/>
          <a:lstStyle/>
          <a:p>
            <a:r>
              <a:rPr lang="en-US"/>
              <a:t>Sample Footer Text</a:t>
            </a:r>
            <a:endParaRPr lang="en-US" dirty="0"/>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0058400" y="6029868"/>
            <a:ext cx="1179576" cy="365125"/>
          </a:xfrm>
          <a:noFill/>
        </p:spPr>
        <p:txBody>
          <a:bodyPr/>
          <a:lstStyle/>
          <a:p>
            <a:fld id="{665DFBE8-81F4-46A1-BB38-C49D79C4F68D}" type="datetime1">
              <a:rPr lang="en-US" smtClean="0"/>
              <a:t>8/21/2026</a:t>
            </a:fld>
            <a:endParaRPr lang="en-US" dirty="0"/>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11237542" y="6029868"/>
            <a:ext cx="429372" cy="365125"/>
          </a:xfrm>
          <a:noFill/>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54885588"/>
      </p:ext>
    </p:extLst>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917DD-3691-27F7-68C8-EACE32AEAF6A}"/>
              </a:ext>
            </a:extLst>
          </p:cNvPr>
          <p:cNvSpPr>
            <a:spLocks noGrp="1"/>
          </p:cNvSpPr>
          <p:nvPr>
            <p:ph type="title"/>
          </p:nvPr>
        </p:nvSpPr>
        <p:spPr>
          <a:xfrm>
            <a:off x="603505" y="337062"/>
            <a:ext cx="6787898" cy="845931"/>
          </a:xfrm>
        </p:spPr>
        <p:txBody>
          <a:bodyPr tIns="91440" bIns="91440"/>
          <a:lstStyle>
            <a:lvl1pPr>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9705468" y="637706"/>
            <a:ext cx="1907799" cy="365125"/>
          </a:xfrm>
        </p:spPr>
        <p:txBody>
          <a:bodyPr anchor="t"/>
          <a:lstStyle>
            <a:lvl1pPr algn="r">
              <a:defRPr/>
            </a:lvl1pPr>
          </a:lstStyle>
          <a:p>
            <a:r>
              <a:rPr lang="en-US"/>
              <a:t>Sample Footer Text</a:t>
            </a:r>
            <a:endParaRPr lang="en-US" dirty="0"/>
          </a:p>
        </p:txBody>
      </p:sp>
      <p:sp>
        <p:nvSpPr>
          <p:cNvPr id="11" name="Picture Placeholder 10">
            <a:extLst>
              <a:ext uri="{FF2B5EF4-FFF2-40B4-BE49-F238E27FC236}">
                <a16:creationId xmlns:a16="http://schemas.microsoft.com/office/drawing/2014/main" id="{B95E85AE-6D30-80EB-DDF8-337E49DD6E5B}"/>
              </a:ext>
            </a:extLst>
          </p:cNvPr>
          <p:cNvSpPr>
            <a:spLocks noGrp="1"/>
          </p:cNvSpPr>
          <p:nvPr>
            <p:ph type="pic" sz="quarter" idx="13" hasCustomPrompt="1"/>
          </p:nvPr>
        </p:nvSpPr>
        <p:spPr>
          <a:xfrm>
            <a:off x="0" y="1371600"/>
            <a:ext cx="7391402" cy="5486400"/>
          </a:xfrm>
          <a:blipFill>
            <a:blip r:embed="rId2">
              <a:alphaModFix amt="70000"/>
            </a:blip>
            <a:stretch>
              <a:fillRect/>
            </a:stretch>
          </a:blipFill>
        </p:spPr>
        <p:txBody>
          <a:bodyPr/>
          <a:lstStyle>
            <a:lvl1pPr marL="0" indent="0">
              <a:buNone/>
              <a:defRPr/>
            </a:lvl1pPr>
          </a:lstStyle>
          <a:p>
            <a:r>
              <a:rPr lang="en-US" dirty="0"/>
              <a:t> </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7966163" y="1266737"/>
            <a:ext cx="2894795" cy="47631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p:txBody>
          <a:bodyPr/>
          <a:lstStyle/>
          <a:p>
            <a:fld id="{665DFBE8-81F4-46A1-BB38-C49D79C4F68D}" type="datetime1">
              <a:rPr lang="en-US" smtClean="0"/>
              <a:t>8/21/2026</a:t>
            </a:fld>
            <a:endParaRPr lang="en-US" dirty="0"/>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a:lstStyle/>
          <a:p>
            <a:fld id="{CC057153-B650-4DEB-B370-79DDCFDCE934}" type="slidenum">
              <a:rPr lang="en-US" smtClean="0"/>
              <a:t>‹#›</a:t>
            </a:fld>
            <a:endParaRPr lang="en-US" dirty="0"/>
          </a:p>
        </p:txBody>
      </p:sp>
      <p:cxnSp>
        <p:nvCxnSpPr>
          <p:cNvPr id="12" name="Straight Connector 11">
            <a:extLst>
              <a:ext uri="{FF2B5EF4-FFF2-40B4-BE49-F238E27FC236}">
                <a16:creationId xmlns:a16="http://schemas.microsoft.com/office/drawing/2014/main" id="{DF397562-DA4B-EE6B-8F6C-1CE4F33EBED1}"/>
              </a:ext>
              <a:ext uri="{C183D7F6-B498-43B3-948B-1728B52AA6E4}">
                <adec:decorative xmlns:adec="http://schemas.microsoft.com/office/drawing/2017/decorative" val="1"/>
              </a:ext>
            </a:extLst>
          </p:cNvPr>
          <p:cNvCxnSpPr>
            <a:cxnSpLocks/>
          </p:cNvCxnSpPr>
          <p:nvPr/>
        </p:nvCxnSpPr>
        <p:spPr>
          <a:xfrm>
            <a:off x="11502704" y="1028700"/>
            <a:ext cx="0" cy="4800600"/>
          </a:xfrm>
          <a:prstGeom prst="line">
            <a:avLst/>
          </a:prstGeom>
          <a:ln w="1270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5388244"/>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with Picture 9">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95E85AE-6D30-80EB-DDF8-337E49DD6E5B}"/>
              </a:ext>
            </a:extLst>
          </p:cNvPr>
          <p:cNvSpPr>
            <a:spLocks noGrp="1"/>
          </p:cNvSpPr>
          <p:nvPr>
            <p:ph type="pic" sz="quarter" idx="13" hasCustomPrompt="1"/>
          </p:nvPr>
        </p:nvSpPr>
        <p:spPr>
          <a:xfrm>
            <a:off x="0" y="1"/>
            <a:ext cx="4800600" cy="4822372"/>
          </a:xfrm>
          <a:blipFill>
            <a:blip r:embed="rId2">
              <a:alphaModFix amt="70000"/>
            </a:blip>
            <a:stretch>
              <a:fillRect/>
            </a:stretch>
          </a:blipFill>
        </p:spPr>
        <p:txBody>
          <a:bodyPr/>
          <a:lstStyle>
            <a:lvl1pPr marL="0" indent="0">
              <a:buNone/>
              <a:defRPr/>
            </a:lvl1pPr>
          </a:lstStyle>
          <a:p>
            <a:r>
              <a:rPr lang="en-US" dirty="0"/>
              <a:t> </a:t>
            </a:r>
          </a:p>
        </p:txBody>
      </p:sp>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1002085" y="4374100"/>
            <a:ext cx="3897905" cy="1380814"/>
          </a:xfrm>
        </p:spPr>
        <p:txBody>
          <a:bodyPr lIns="137160" tIns="137160" anchor="t"/>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5389516" y="685800"/>
            <a:ext cx="5430884" cy="52049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602974" y="6029867"/>
            <a:ext cx="1911096" cy="365126"/>
          </a:xfrm>
          <a:solidFill>
            <a:schemeClr val="bg1"/>
          </a:solidFill>
        </p:spPr>
        <p:txBody>
          <a:bodyPr anchor="ctr"/>
          <a:lstStyle>
            <a:lvl1pPr algn="l">
              <a:defRPr/>
            </a:lvl1pPr>
          </a:lstStyle>
          <a:p>
            <a:r>
              <a:rPr lang="en-US"/>
              <a:t>Sample Footer Text</a:t>
            </a:r>
            <a:endParaRPr lang="en-US" dirty="0"/>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0058400" y="6029868"/>
            <a:ext cx="1179576" cy="365125"/>
          </a:xfrm>
          <a:solidFill>
            <a:schemeClr val="bg1"/>
          </a:solidFill>
        </p:spPr>
        <p:txBody>
          <a:bodyPr/>
          <a:lstStyle/>
          <a:p>
            <a:fld id="{665DFBE8-81F4-46A1-BB38-C49D79C4F68D}" type="datetime1">
              <a:rPr lang="en-US" smtClean="0"/>
              <a:t>8/21/2026</a:t>
            </a:fld>
            <a:endParaRPr lang="en-US" dirty="0"/>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928482225"/>
      </p:ext>
    </p:extLst>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 preserve="1">
  <p:cSld name="Number Larg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424EAB6-808C-672B-68A5-49764748CDD8}"/>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21917DD-3691-27F7-68C8-EACE32AEAF6A}"/>
              </a:ext>
            </a:extLst>
          </p:cNvPr>
          <p:cNvSpPr>
            <a:spLocks noGrp="1"/>
          </p:cNvSpPr>
          <p:nvPr>
            <p:ph type="title"/>
          </p:nvPr>
        </p:nvSpPr>
        <p:spPr>
          <a:xfrm>
            <a:off x="4800599" y="5149121"/>
            <a:ext cx="6861107" cy="842527"/>
          </a:xfrm>
          <a:noFill/>
        </p:spPr>
        <p:txBody>
          <a:bodyPr anchor="t"/>
          <a:lstStyle>
            <a:lvl1pPr algn="r">
              <a:defRPr b="0" cap="all" baseline="0">
                <a:solidFill>
                  <a:schemeClr val="accent1"/>
                </a:solidFill>
                <a:effectLst/>
                <a:latin typeface="+mj-lt"/>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hasCustomPrompt="1"/>
          </p:nvPr>
        </p:nvSpPr>
        <p:spPr>
          <a:xfrm>
            <a:off x="434196" y="120765"/>
            <a:ext cx="10723000" cy="4260404"/>
          </a:xfrm>
        </p:spPr>
        <p:txBody>
          <a:bodyPr lIns="0" tIns="0" rIns="0" bIns="0" anchor="b">
            <a:normAutofit/>
          </a:bodyPr>
          <a:lstStyle>
            <a:lvl1pPr marL="0" indent="0">
              <a:buNone/>
              <a:defRPr sz="28000" spc="-200" baseline="0">
                <a:solidFill>
                  <a:schemeClr val="accent3"/>
                </a:solidFill>
                <a:latin typeface="+mj-lt"/>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a:t>
            </a:r>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605431" y="6029867"/>
            <a:ext cx="2137769" cy="365125"/>
          </a:xfrm>
          <a:noFill/>
        </p:spPr>
        <p:txBody>
          <a:bodyPr/>
          <a:lstStyle>
            <a:lvl1pPr>
              <a:defRPr b="0">
                <a:solidFill>
                  <a:schemeClr val="tx2"/>
                </a:solidFill>
              </a:defRPr>
            </a:lvl1pPr>
          </a:lstStyle>
          <a:p>
            <a:r>
              <a:rPr lang="en-US"/>
              <a:t>Sample Footer Text</a:t>
            </a:r>
            <a:endParaRPr lang="en-US" dirty="0"/>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noFill/>
        </p:spPr>
        <p:txBody>
          <a:bodyPr/>
          <a:lstStyle>
            <a:lvl1pPr>
              <a:defRPr>
                <a:solidFill>
                  <a:schemeClr val="tx2"/>
                </a:solidFill>
              </a:defRPr>
            </a:lvl1pPr>
          </a:lstStyle>
          <a:p>
            <a:fld id="{665DFBE8-81F4-46A1-BB38-C49D79C4F68D}" type="datetime1">
              <a:rPr lang="en-US" smtClean="0"/>
              <a:t>8/21/2026</a:t>
            </a:fld>
            <a:endParaRPr lang="en-US" dirty="0"/>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noFill/>
        </p:spPr>
        <p:txBody>
          <a:bodyPr/>
          <a:lstStyle>
            <a:lvl1pPr>
              <a:defRPr>
                <a:solidFill>
                  <a:schemeClr val="tx2"/>
                </a:solidFill>
              </a:defRPr>
            </a:lvl1pPr>
          </a:lstStyle>
          <a:p>
            <a:fld id="{CC057153-B650-4DEB-B370-79DDCFDCE934}" type="slidenum">
              <a:rPr lang="en-US" smtClean="0"/>
              <a:t>‹#›</a:t>
            </a:fld>
            <a:endParaRPr lang="en-US" dirty="0"/>
          </a:p>
        </p:txBody>
      </p:sp>
      <p:cxnSp>
        <p:nvCxnSpPr>
          <p:cNvPr id="9" name="Straight Connector 8">
            <a:extLst>
              <a:ext uri="{FF2B5EF4-FFF2-40B4-BE49-F238E27FC236}">
                <a16:creationId xmlns:a16="http://schemas.microsoft.com/office/drawing/2014/main" id="{838393CD-94B6-EC8A-E14F-A09689A25C51}"/>
              </a:ext>
              <a:ext uri="{C183D7F6-B498-43B3-948B-1728B52AA6E4}">
                <adec:decorative xmlns:adec="http://schemas.microsoft.com/office/drawing/2017/decorative" val="1"/>
              </a:ext>
            </a:extLst>
          </p:cNvPr>
          <p:cNvCxnSpPr>
            <a:cxnSpLocks/>
          </p:cNvCxnSpPr>
          <p:nvPr/>
        </p:nvCxnSpPr>
        <p:spPr>
          <a:xfrm>
            <a:off x="11503594" y="675861"/>
            <a:ext cx="0" cy="4184295"/>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4192567"/>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602986" y="265728"/>
            <a:ext cx="10981137" cy="1325563"/>
          </a:xfrm>
          <a:noFill/>
        </p:spPr>
        <p:txBody>
          <a:bodyPr/>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602986" y="1736176"/>
            <a:ext cx="10981137" cy="419886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p:txBody>
          <a:bodyPr/>
          <a:lstStyle/>
          <a:p>
            <a:r>
              <a:rPr lang="en-US"/>
              <a:t>Sample Footer Text</a:t>
            </a:r>
            <a:endParaRPr lang="en-US" dirty="0"/>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p:txBody>
          <a:bodyPr/>
          <a:lstStyle/>
          <a:p>
            <a:fld id="{665DFBE8-81F4-46A1-BB38-C49D79C4F68D}" type="datetime1">
              <a:rPr lang="en-US" smtClean="0"/>
              <a:t>8/21/2026</a:t>
            </a:fld>
            <a:endParaRPr lang="en-US" dirty="0"/>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035864095"/>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 preserve="1">
  <p:cSld name="Statem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65FCAFD-B73A-5597-B603-55FD5D3AAC1E}"/>
              </a:ext>
              <a:ext uri="{C183D7F6-B498-43B3-948B-1728B52AA6E4}">
                <adec:decorative xmlns:adec="http://schemas.microsoft.com/office/drawing/2017/decorative" val="1"/>
              </a:ext>
            </a:extLst>
          </p:cNvPr>
          <p:cNvSpPr/>
          <p:nvPr/>
        </p:nvSpPr>
        <p:spPr>
          <a:xfrm>
            <a:off x="1" y="0"/>
            <a:ext cx="12192000" cy="6858000"/>
          </a:xfrm>
          <a:prstGeom prst="rect">
            <a:avLst/>
          </a:prstGeom>
          <a:solidFill>
            <a:schemeClr val="accent2">
              <a:lumMod val="60000"/>
              <a:lumOff val="40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8A4F"/>
              </a:solidFill>
            </a:endParaRPr>
          </a:p>
        </p:txBody>
      </p:sp>
      <p:sp>
        <p:nvSpPr>
          <p:cNvPr id="2" name="Title 1">
            <a:extLst>
              <a:ext uri="{FF2B5EF4-FFF2-40B4-BE49-F238E27FC236}">
                <a16:creationId xmlns:a16="http://schemas.microsoft.com/office/drawing/2014/main" id="{421917DD-3691-27F7-68C8-EACE32AEAF6A}"/>
              </a:ext>
            </a:extLst>
          </p:cNvPr>
          <p:cNvSpPr>
            <a:spLocks noGrp="1"/>
          </p:cNvSpPr>
          <p:nvPr>
            <p:ph type="title"/>
          </p:nvPr>
        </p:nvSpPr>
        <p:spPr>
          <a:xfrm>
            <a:off x="605431" y="-785191"/>
            <a:ext cx="10981137" cy="640080"/>
          </a:xfrm>
          <a:noFill/>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hasCustomPrompt="1"/>
          </p:nvPr>
        </p:nvSpPr>
        <p:spPr>
          <a:xfrm>
            <a:off x="337930" y="1649896"/>
            <a:ext cx="10169921" cy="4949687"/>
          </a:xfrm>
        </p:spPr>
        <p:txBody>
          <a:bodyPr anchor="b">
            <a:normAutofit/>
          </a:bodyPr>
          <a:lstStyle>
            <a:lvl1pPr marL="0" indent="0">
              <a:lnSpc>
                <a:spcPct val="80000"/>
              </a:lnSpc>
              <a:spcBef>
                <a:spcPts val="0"/>
              </a:spcBef>
              <a:buNone/>
              <a:defRPr sz="7200" cap="all" spc="-100" baseline="0">
                <a:solidFill>
                  <a:schemeClr val="accent1"/>
                </a:solidFill>
                <a:latin typeface="+mj-lt"/>
              </a:defRPr>
            </a:lvl1pPr>
            <a:lvl2pPr marL="457200" indent="0">
              <a:lnSpc>
                <a:spcPct val="80000"/>
              </a:lnSpc>
              <a:buNone/>
              <a:defRPr sz="7200" cap="all" baseline="0">
                <a:solidFill>
                  <a:schemeClr val="bg1"/>
                </a:solidFill>
                <a:latin typeface="+mj-lt"/>
              </a:defRPr>
            </a:lvl2pPr>
            <a:lvl3pPr marL="914400" indent="0">
              <a:lnSpc>
                <a:spcPct val="80000"/>
              </a:lnSpc>
              <a:buNone/>
              <a:defRPr sz="7200" cap="all" baseline="0">
                <a:solidFill>
                  <a:schemeClr val="bg1"/>
                </a:solidFill>
                <a:latin typeface="+mj-lt"/>
              </a:defRPr>
            </a:lvl3pPr>
            <a:lvl4pPr marL="1371600" indent="0">
              <a:lnSpc>
                <a:spcPct val="80000"/>
              </a:lnSpc>
              <a:buNone/>
              <a:defRPr sz="6600" cap="all" baseline="0">
                <a:solidFill>
                  <a:schemeClr val="bg1"/>
                </a:solidFill>
                <a:latin typeface="+mj-lt"/>
              </a:defRPr>
            </a:lvl4pPr>
            <a:lvl5pPr marL="1828800" indent="0">
              <a:lnSpc>
                <a:spcPct val="80000"/>
              </a:lnSpc>
              <a:buNone/>
              <a:defRPr sz="6600" cap="all" baseline="0">
                <a:solidFill>
                  <a:schemeClr val="bg1"/>
                </a:solidFill>
                <a:latin typeface="+mj-lt"/>
              </a:defRPr>
            </a:lvl5pPr>
          </a:lstStyle>
          <a:p>
            <a:pPr lvl="0"/>
            <a:r>
              <a:rPr lang="en-US" dirty="0"/>
              <a:t>Click to edit statement</a:t>
            </a:r>
          </a:p>
        </p:txBody>
      </p:sp>
      <p:cxnSp>
        <p:nvCxnSpPr>
          <p:cNvPr id="9" name="Straight Connector 8">
            <a:extLst>
              <a:ext uri="{FF2B5EF4-FFF2-40B4-BE49-F238E27FC236}">
                <a16:creationId xmlns:a16="http://schemas.microsoft.com/office/drawing/2014/main" id="{E9C1887E-643E-BB68-F557-E1EAB0A0A644}"/>
              </a:ext>
              <a:ext uri="{C183D7F6-B498-43B3-948B-1728B52AA6E4}">
                <adec:decorative xmlns:adec="http://schemas.microsoft.com/office/drawing/2017/decorative" val="1"/>
              </a:ext>
            </a:extLst>
          </p:cNvPr>
          <p:cNvCxnSpPr>
            <a:cxnSpLocks/>
          </p:cNvCxnSpPr>
          <p:nvPr/>
        </p:nvCxnSpPr>
        <p:spPr>
          <a:xfrm flipH="1">
            <a:off x="926297" y="685800"/>
            <a:ext cx="10326757" cy="0"/>
          </a:xfrm>
          <a:prstGeom prst="line">
            <a:avLst/>
          </a:prstGeom>
          <a:ln w="12700">
            <a:solidFill>
              <a:schemeClr val="bg1">
                <a:alpha val="47000"/>
              </a:schemeClr>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605431" y="501227"/>
            <a:ext cx="1907799" cy="365125"/>
          </a:xfrm>
          <a:solidFill>
            <a:schemeClr val="accent2">
              <a:lumMod val="60000"/>
              <a:lumOff val="40000"/>
            </a:schemeClr>
          </a:solidFill>
        </p:spPr>
        <p:txBody>
          <a:bodyPr/>
          <a:lstStyle>
            <a:lvl1pPr>
              <a:defRPr b="0" spc="0">
                <a:solidFill>
                  <a:schemeClr val="bg1"/>
                </a:solidFill>
              </a:defRPr>
            </a:lvl1pPr>
          </a:lstStyle>
          <a:p>
            <a:r>
              <a:rPr lang="en-US"/>
              <a:t>Sample Footer Text</a:t>
            </a:r>
            <a:endParaRPr lang="en-US" dirty="0"/>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9900458" y="501227"/>
            <a:ext cx="1256738" cy="365125"/>
          </a:xfrm>
          <a:solidFill>
            <a:schemeClr val="accent2">
              <a:lumMod val="60000"/>
              <a:lumOff val="40000"/>
            </a:schemeClr>
          </a:solidFill>
        </p:spPr>
        <p:txBody>
          <a:bodyPr/>
          <a:lstStyle>
            <a:lvl1pPr>
              <a:defRPr>
                <a:solidFill>
                  <a:schemeClr val="bg1"/>
                </a:solidFill>
              </a:defRPr>
            </a:lvl1pPr>
          </a:lstStyle>
          <a:p>
            <a:fld id="{665DFBE8-81F4-46A1-BB38-C49D79C4F68D}" type="datetime1">
              <a:rPr lang="en-US" smtClean="0"/>
              <a:t>8/21/2026</a:t>
            </a:fld>
            <a:endParaRPr lang="en-US" dirty="0"/>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11157196" y="501227"/>
            <a:ext cx="429372" cy="365125"/>
          </a:xfrm>
          <a:solidFill>
            <a:schemeClr val="accent2">
              <a:lumMod val="60000"/>
              <a:lumOff val="40000"/>
            </a:schemeClr>
          </a:solidFill>
        </p:spPr>
        <p:txBody>
          <a:bodyPr/>
          <a:lstStyle>
            <a:lvl1pPr>
              <a:defRPr>
                <a:solidFill>
                  <a:schemeClr val="bg1"/>
                </a:solidFill>
              </a:defRPr>
            </a:lvl1pPr>
          </a:lstStyle>
          <a:p>
            <a:fld id="{CC057153-B650-4DEB-B370-79DDCFDCE934}" type="slidenum">
              <a:rPr lang="en-US" smtClean="0"/>
              <a:t>‹#›</a:t>
            </a:fld>
            <a:endParaRPr lang="en-US" dirty="0"/>
          </a:p>
        </p:txBody>
      </p:sp>
    </p:spTree>
    <p:extLst>
      <p:ext uri="{BB962C8B-B14F-4D97-AF65-F5344CB8AC3E}">
        <p14:creationId xmlns:p14="http://schemas.microsoft.com/office/powerpoint/2010/main" val="2561776696"/>
      </p:ext>
    </p:extLst>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Quot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5052C017-FC5C-A7A2-BA15-6C113717C33C}"/>
              </a:ext>
              <a:ext uri="{C183D7F6-B498-43B3-948B-1728B52AA6E4}">
                <adec:decorative xmlns:adec="http://schemas.microsoft.com/office/drawing/2017/decorative" val="1"/>
              </a:ext>
            </a:extLst>
          </p:cNvPr>
          <p:cNvSpPr/>
          <p:nvPr/>
        </p:nvSpPr>
        <p:spPr>
          <a:xfrm>
            <a:off x="0" y="0"/>
            <a:ext cx="12191999" cy="6858001"/>
          </a:xfrm>
          <a:prstGeom prst="rect">
            <a:avLst/>
          </a:prstGeom>
          <a:solidFill>
            <a:schemeClr val="accent3">
              <a:lumMod val="60000"/>
              <a:lumOff val="40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8A4F"/>
              </a:solidFill>
            </a:endParaRPr>
          </a:p>
        </p:txBody>
      </p:sp>
      <p:sp>
        <p:nvSpPr>
          <p:cNvPr id="8" name="Rectangle 7">
            <a:extLst>
              <a:ext uri="{FF2B5EF4-FFF2-40B4-BE49-F238E27FC236}">
                <a16:creationId xmlns:a16="http://schemas.microsoft.com/office/drawing/2014/main" id="{358D5F78-0179-D9C3-74D3-62CE152FFECE}"/>
              </a:ext>
              <a:ext uri="{C183D7F6-B498-43B3-948B-1728B52AA6E4}">
                <adec:decorative xmlns:adec="http://schemas.microsoft.com/office/drawing/2017/decorative" val="1"/>
              </a:ext>
            </a:extLst>
          </p:cNvPr>
          <p:cNvSpPr/>
          <p:nvPr/>
        </p:nvSpPr>
        <p:spPr>
          <a:xfrm>
            <a:off x="1" y="2"/>
            <a:ext cx="8763000" cy="5038338"/>
          </a:xfrm>
          <a:prstGeom prst="rect">
            <a:avLst/>
          </a:prstGeom>
          <a:solidFill>
            <a:schemeClr val="accent3">
              <a:lumMod val="40000"/>
              <a:lumOff val="60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ABB386FE-4A21-B72A-BB2B-D4FDFDC3ECA5}"/>
              </a:ext>
              <a:ext uri="{C183D7F6-B498-43B3-948B-1728B52AA6E4}">
                <adec:decorative xmlns:adec="http://schemas.microsoft.com/office/drawing/2017/decorative" val="1"/>
              </a:ext>
            </a:extLst>
          </p:cNvPr>
          <p:cNvCxnSpPr>
            <a:cxnSpLocks/>
          </p:cNvCxnSpPr>
          <p:nvPr/>
        </p:nvCxnSpPr>
        <p:spPr>
          <a:xfrm flipH="1">
            <a:off x="722427" y="6212437"/>
            <a:ext cx="10808612" cy="0"/>
          </a:xfrm>
          <a:prstGeom prst="line">
            <a:avLst/>
          </a:prstGeom>
          <a:ln w="12700">
            <a:solidFill>
              <a:schemeClr val="accent5">
                <a:alpha val="45000"/>
              </a:schemeClr>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D4813FB1-9165-4DD7-C4C2-EAFC20602DB8}"/>
              </a:ext>
            </a:extLst>
          </p:cNvPr>
          <p:cNvSpPr>
            <a:spLocks noGrp="1"/>
          </p:cNvSpPr>
          <p:nvPr>
            <p:ph type="title" hasCustomPrompt="1"/>
          </p:nvPr>
        </p:nvSpPr>
        <p:spPr>
          <a:xfrm>
            <a:off x="4114800" y="5410203"/>
            <a:ext cx="7543800" cy="372746"/>
          </a:xfrm>
          <a:noFill/>
        </p:spPr>
        <p:txBody>
          <a:bodyPr tIns="91440" bIns="91440" anchor="ctr">
            <a:normAutofit/>
          </a:bodyPr>
          <a:lstStyle>
            <a:lvl1pPr algn="r">
              <a:defRPr sz="2000">
                <a:solidFill>
                  <a:schemeClr val="accent1"/>
                </a:solidFill>
              </a:defRPr>
            </a:lvl1pPr>
          </a:lstStyle>
          <a:p>
            <a:r>
              <a:rPr lang="en-US" dirty="0"/>
              <a:t>Quote Author</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hasCustomPrompt="1"/>
          </p:nvPr>
        </p:nvSpPr>
        <p:spPr>
          <a:xfrm>
            <a:off x="603504" y="725556"/>
            <a:ext cx="8845296" cy="3656168"/>
          </a:xfrm>
        </p:spPr>
        <p:txBody>
          <a:bodyPr>
            <a:normAutofit/>
          </a:bodyPr>
          <a:lstStyle>
            <a:lvl1pPr marL="228600" indent="-228600">
              <a:lnSpc>
                <a:spcPct val="85000"/>
              </a:lnSpc>
              <a:spcBef>
                <a:spcPts val="0"/>
              </a:spcBef>
              <a:buNone/>
              <a:defRPr sz="5800" b="0" cap="all" spc="0" baseline="0">
                <a:solidFill>
                  <a:schemeClr val="accent5"/>
                </a:solidFill>
                <a:latin typeface="+mj-lt"/>
              </a:defRPr>
            </a:lvl1pPr>
          </a:lstStyle>
          <a:p>
            <a:pPr lvl="0"/>
            <a:r>
              <a:rPr lang="en-US" dirty="0"/>
              <a:t>Click to edit quote</a:t>
            </a:r>
          </a:p>
        </p:txBody>
      </p:sp>
      <p:sp>
        <p:nvSpPr>
          <p:cNvPr id="10" name="Footer Placeholder 9">
            <a:extLst>
              <a:ext uri="{FF2B5EF4-FFF2-40B4-BE49-F238E27FC236}">
                <a16:creationId xmlns:a16="http://schemas.microsoft.com/office/drawing/2014/main" id="{94F49A81-8721-B846-5567-52769C04D66C}"/>
              </a:ext>
            </a:extLst>
          </p:cNvPr>
          <p:cNvSpPr>
            <a:spLocks noGrp="1"/>
          </p:cNvSpPr>
          <p:nvPr>
            <p:ph type="ftr" sz="quarter" idx="11"/>
          </p:nvPr>
        </p:nvSpPr>
        <p:spPr>
          <a:xfrm>
            <a:off x="605430" y="6029868"/>
            <a:ext cx="1911096" cy="365125"/>
          </a:xfrm>
          <a:solidFill>
            <a:schemeClr val="accent3">
              <a:lumMod val="60000"/>
              <a:lumOff val="40000"/>
            </a:schemeClr>
          </a:solidFill>
        </p:spPr>
        <p:txBody>
          <a:bodyPr/>
          <a:lstStyle>
            <a:lvl1pPr>
              <a:defRPr b="0">
                <a:solidFill>
                  <a:schemeClr val="accent5"/>
                </a:solidFill>
                <a:latin typeface="+mn-lt"/>
              </a:defRPr>
            </a:lvl1pPr>
          </a:lstStyle>
          <a:p>
            <a:r>
              <a:rPr lang="en-US"/>
              <a:t>Sample Footer Text</a:t>
            </a:r>
            <a:endParaRPr lang="en-US" dirty="0"/>
          </a:p>
        </p:txBody>
      </p:sp>
      <p:sp>
        <p:nvSpPr>
          <p:cNvPr id="9" name="Date Placeholder 8">
            <a:extLst>
              <a:ext uri="{FF2B5EF4-FFF2-40B4-BE49-F238E27FC236}">
                <a16:creationId xmlns:a16="http://schemas.microsoft.com/office/drawing/2014/main" id="{FB3E54B7-FFB1-7BFC-0189-A17360728C52}"/>
              </a:ext>
            </a:extLst>
          </p:cNvPr>
          <p:cNvSpPr>
            <a:spLocks noGrp="1"/>
          </p:cNvSpPr>
          <p:nvPr>
            <p:ph type="dt" sz="half" idx="10"/>
          </p:nvPr>
        </p:nvSpPr>
        <p:spPr>
          <a:xfrm>
            <a:off x="9802368" y="6029868"/>
            <a:ext cx="1435608" cy="365125"/>
          </a:xfrm>
          <a:solidFill>
            <a:schemeClr val="accent3">
              <a:lumMod val="60000"/>
              <a:lumOff val="40000"/>
            </a:schemeClr>
          </a:solidFill>
        </p:spPr>
        <p:txBody>
          <a:bodyPr/>
          <a:lstStyle>
            <a:lvl1pPr>
              <a:defRPr b="0">
                <a:solidFill>
                  <a:schemeClr val="accent5"/>
                </a:solidFill>
                <a:latin typeface="+mn-lt"/>
              </a:defRPr>
            </a:lvl1pPr>
          </a:lstStyle>
          <a:p>
            <a:fld id="{665DFBE8-81F4-46A1-BB38-C49D79C4F68D}" type="datetime1">
              <a:rPr lang="en-US" smtClean="0"/>
              <a:t>8/21/2026</a:t>
            </a:fld>
            <a:endParaRPr lang="en-US" dirty="0"/>
          </a:p>
        </p:txBody>
      </p:sp>
      <p:sp>
        <p:nvSpPr>
          <p:cNvPr id="11" name="Slide Number Placeholder 10">
            <a:extLst>
              <a:ext uri="{FF2B5EF4-FFF2-40B4-BE49-F238E27FC236}">
                <a16:creationId xmlns:a16="http://schemas.microsoft.com/office/drawing/2014/main" id="{D1DF2706-0EDF-0D3B-C01B-613E7D1BB6CC}"/>
              </a:ext>
            </a:extLst>
          </p:cNvPr>
          <p:cNvSpPr>
            <a:spLocks noGrp="1"/>
          </p:cNvSpPr>
          <p:nvPr>
            <p:ph type="sldNum" sz="quarter" idx="12"/>
          </p:nvPr>
        </p:nvSpPr>
        <p:spPr>
          <a:solidFill>
            <a:schemeClr val="accent3">
              <a:lumMod val="60000"/>
              <a:lumOff val="40000"/>
            </a:schemeClr>
          </a:solidFill>
        </p:spPr>
        <p:txBody>
          <a:bodyPr/>
          <a:lstStyle>
            <a:lvl1pPr>
              <a:defRPr b="0">
                <a:solidFill>
                  <a:schemeClr val="accent5"/>
                </a:solidFill>
                <a:latin typeface="+mn-lt"/>
              </a:defRPr>
            </a:lvl1pPr>
          </a:lstStyle>
          <a:p>
            <a:fld id="{CC057153-B650-4DEB-B370-79DDCFDCE934}" type="slidenum">
              <a:rPr lang="en-US" smtClean="0"/>
              <a:t>‹#›</a:t>
            </a:fld>
            <a:endParaRPr lang="en-US" dirty="0"/>
          </a:p>
        </p:txBody>
      </p:sp>
    </p:spTree>
    <p:extLst>
      <p:ext uri="{BB962C8B-B14F-4D97-AF65-F5344CB8AC3E}">
        <p14:creationId xmlns:p14="http://schemas.microsoft.com/office/powerpoint/2010/main" val="351105490"/>
      </p:ext>
    </p:extLst>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50773-1259-8F51-3561-DF3A80B264DE}"/>
              </a:ext>
            </a:extLst>
          </p:cNvPr>
          <p:cNvSpPr>
            <a:spLocks noGrp="1"/>
          </p:cNvSpPr>
          <p:nvPr>
            <p:ph type="title"/>
          </p:nvPr>
        </p:nvSpPr>
        <p:spPr>
          <a:xfrm>
            <a:off x="603504" y="521185"/>
            <a:ext cx="10902696" cy="1070849"/>
          </a:xfrm>
          <a:noFill/>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F9C966CF-BE4B-28C8-6D17-E087E97C0E98}"/>
              </a:ext>
            </a:extLst>
          </p:cNvPr>
          <p:cNvSpPr>
            <a:spLocks noGrp="1"/>
          </p:cNvSpPr>
          <p:nvPr>
            <p:ph sz="half" idx="1"/>
          </p:nvPr>
        </p:nvSpPr>
        <p:spPr>
          <a:xfrm>
            <a:off x="605431" y="1756230"/>
            <a:ext cx="5181600" cy="40349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41559437-5037-4EE7-88FA-80C5AA0870F2}"/>
              </a:ext>
            </a:extLst>
          </p:cNvPr>
          <p:cNvSpPr>
            <a:spLocks noGrp="1"/>
          </p:cNvSpPr>
          <p:nvPr>
            <p:ph sz="half" idx="2"/>
          </p:nvPr>
        </p:nvSpPr>
        <p:spPr>
          <a:xfrm>
            <a:off x="6324600" y="1756230"/>
            <a:ext cx="5181600" cy="40349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68326746-DF44-9DEF-8471-A5E1F6CCC502}"/>
              </a:ext>
            </a:extLst>
          </p:cNvPr>
          <p:cNvSpPr>
            <a:spLocks noGrp="1"/>
          </p:cNvSpPr>
          <p:nvPr>
            <p:ph type="ftr" sz="quarter" idx="11"/>
          </p:nvPr>
        </p:nvSpPr>
        <p:spPr/>
        <p:txBody>
          <a:bodyPr/>
          <a:lstStyle/>
          <a:p>
            <a:r>
              <a:rPr lang="en-US"/>
              <a:t>Sample Footer Text</a:t>
            </a:r>
            <a:endParaRPr lang="en-US" dirty="0"/>
          </a:p>
        </p:txBody>
      </p:sp>
      <p:sp>
        <p:nvSpPr>
          <p:cNvPr id="5" name="Date Placeholder 4">
            <a:extLst>
              <a:ext uri="{FF2B5EF4-FFF2-40B4-BE49-F238E27FC236}">
                <a16:creationId xmlns:a16="http://schemas.microsoft.com/office/drawing/2014/main" id="{15850B58-64D5-F359-1AC8-3D57AA87BFBD}"/>
              </a:ext>
            </a:extLst>
          </p:cNvPr>
          <p:cNvSpPr>
            <a:spLocks noGrp="1"/>
          </p:cNvSpPr>
          <p:nvPr>
            <p:ph type="dt" sz="half" idx="10"/>
          </p:nvPr>
        </p:nvSpPr>
        <p:spPr/>
        <p:txBody>
          <a:bodyPr/>
          <a:lstStyle/>
          <a:p>
            <a:fld id="{665DFBE8-81F4-46A1-BB38-C49D79C4F68D}" type="datetime1">
              <a:rPr lang="en-US" smtClean="0"/>
              <a:t>8/21/2026</a:t>
            </a:fld>
            <a:endParaRPr lang="en-US" dirty="0"/>
          </a:p>
        </p:txBody>
      </p:sp>
      <p:sp>
        <p:nvSpPr>
          <p:cNvPr id="7" name="Slide Number Placeholder 6">
            <a:extLst>
              <a:ext uri="{FF2B5EF4-FFF2-40B4-BE49-F238E27FC236}">
                <a16:creationId xmlns:a16="http://schemas.microsoft.com/office/drawing/2014/main" id="{9F6A22FA-48E7-5BF5-6432-6C7A54D7E031}"/>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378109978"/>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D8D87-72DE-A210-5C2D-570A1B01D41E}"/>
              </a:ext>
            </a:extLst>
          </p:cNvPr>
          <p:cNvSpPr>
            <a:spLocks noGrp="1"/>
          </p:cNvSpPr>
          <p:nvPr>
            <p:ph type="title"/>
          </p:nvPr>
        </p:nvSpPr>
        <p:spPr>
          <a:xfrm>
            <a:off x="603504" y="521206"/>
            <a:ext cx="10899648" cy="1069848"/>
          </a:xfrm>
          <a:noFill/>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F73932A9-21A4-5A57-9D72-8C46993E6B11}"/>
              </a:ext>
            </a:extLst>
          </p:cNvPr>
          <p:cNvSpPr>
            <a:spLocks noGrp="1"/>
          </p:cNvSpPr>
          <p:nvPr>
            <p:ph type="body" idx="1"/>
          </p:nvPr>
        </p:nvSpPr>
        <p:spPr>
          <a:xfrm>
            <a:off x="605431" y="1631076"/>
            <a:ext cx="5157787" cy="709394"/>
          </a:xfrm>
        </p:spPr>
        <p:txBody>
          <a:bodyPr anchor="b">
            <a:normAutofit/>
          </a:bodyPr>
          <a:lstStyle>
            <a:lvl1pPr marL="0" indent="0">
              <a:buNone/>
              <a:defRPr sz="1800" b="1" cap="all" spc="5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283D4B4-A366-E12D-19BB-C17B71466184}"/>
              </a:ext>
            </a:extLst>
          </p:cNvPr>
          <p:cNvSpPr>
            <a:spLocks noGrp="1"/>
          </p:cNvSpPr>
          <p:nvPr>
            <p:ph sz="half" idx="2"/>
          </p:nvPr>
        </p:nvSpPr>
        <p:spPr>
          <a:xfrm>
            <a:off x="605431" y="2372146"/>
            <a:ext cx="5157787" cy="34952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BC06DAAF-1A05-D83C-70C1-CEADA4EB7389}"/>
              </a:ext>
            </a:extLst>
          </p:cNvPr>
          <p:cNvSpPr>
            <a:spLocks noGrp="1"/>
          </p:cNvSpPr>
          <p:nvPr>
            <p:ph type="body" sz="quarter" idx="3"/>
          </p:nvPr>
        </p:nvSpPr>
        <p:spPr>
          <a:xfrm>
            <a:off x="6324600" y="1631076"/>
            <a:ext cx="5183188" cy="709393"/>
          </a:xfrm>
        </p:spPr>
        <p:txBody>
          <a:bodyPr anchor="b">
            <a:normAutofit/>
          </a:bodyPr>
          <a:lstStyle>
            <a:lvl1pPr marL="0" indent="0">
              <a:buNone/>
              <a:defRPr sz="1800" b="1" cap="all" spc="5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ECFE7B13-3453-6313-B416-E9FF9DA2E010}"/>
              </a:ext>
            </a:extLst>
          </p:cNvPr>
          <p:cNvSpPr>
            <a:spLocks noGrp="1"/>
          </p:cNvSpPr>
          <p:nvPr>
            <p:ph sz="quarter" idx="4"/>
          </p:nvPr>
        </p:nvSpPr>
        <p:spPr>
          <a:xfrm>
            <a:off x="6324600" y="2372146"/>
            <a:ext cx="5183188" cy="34952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a:extLst>
              <a:ext uri="{FF2B5EF4-FFF2-40B4-BE49-F238E27FC236}">
                <a16:creationId xmlns:a16="http://schemas.microsoft.com/office/drawing/2014/main" id="{3061BE2D-E1A3-1A5C-AE37-9DC52A9717B7}"/>
              </a:ext>
            </a:extLst>
          </p:cNvPr>
          <p:cNvSpPr>
            <a:spLocks noGrp="1"/>
          </p:cNvSpPr>
          <p:nvPr>
            <p:ph type="ftr" sz="quarter" idx="11"/>
          </p:nvPr>
        </p:nvSpPr>
        <p:spPr/>
        <p:txBody>
          <a:bodyPr/>
          <a:lstStyle/>
          <a:p>
            <a:r>
              <a:rPr lang="en-US"/>
              <a:t>Sample Footer Text</a:t>
            </a:r>
            <a:endParaRPr lang="en-US" dirty="0"/>
          </a:p>
        </p:txBody>
      </p:sp>
      <p:sp>
        <p:nvSpPr>
          <p:cNvPr id="7" name="Date Placeholder 6">
            <a:extLst>
              <a:ext uri="{FF2B5EF4-FFF2-40B4-BE49-F238E27FC236}">
                <a16:creationId xmlns:a16="http://schemas.microsoft.com/office/drawing/2014/main" id="{71D5902D-DF04-F2A8-C2F8-EBDD2A897D21}"/>
              </a:ext>
            </a:extLst>
          </p:cNvPr>
          <p:cNvSpPr>
            <a:spLocks noGrp="1"/>
          </p:cNvSpPr>
          <p:nvPr>
            <p:ph type="dt" sz="half" idx="10"/>
          </p:nvPr>
        </p:nvSpPr>
        <p:spPr/>
        <p:txBody>
          <a:bodyPr/>
          <a:lstStyle/>
          <a:p>
            <a:fld id="{665DFBE8-81F4-46A1-BB38-C49D79C4F68D}" type="datetime1">
              <a:rPr lang="en-US" smtClean="0"/>
              <a:t>8/21/2026</a:t>
            </a:fld>
            <a:endParaRPr lang="en-US" dirty="0"/>
          </a:p>
        </p:txBody>
      </p:sp>
      <p:sp>
        <p:nvSpPr>
          <p:cNvPr id="9" name="Slide Number Placeholder 8">
            <a:extLst>
              <a:ext uri="{FF2B5EF4-FFF2-40B4-BE49-F238E27FC236}">
                <a16:creationId xmlns:a16="http://schemas.microsoft.com/office/drawing/2014/main" id="{DA4FDDA8-940A-B407-4EB2-85DC9BEDB476}"/>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709019730"/>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6151FC-CD6F-656F-54A8-59B782BEFB30}"/>
              </a:ext>
            </a:extLst>
          </p:cNvPr>
          <p:cNvSpPr>
            <a:spLocks noGrp="1"/>
          </p:cNvSpPr>
          <p:nvPr>
            <p:ph type="title"/>
          </p:nvPr>
        </p:nvSpPr>
        <p:spPr>
          <a:xfrm>
            <a:off x="603504" y="265176"/>
            <a:ext cx="11028923" cy="1325880"/>
          </a:xfrm>
          <a:noFill/>
        </p:spPr>
        <p:txBody>
          <a:body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D07D307A-FF1F-38A3-7DE5-F11DC31CA5B8}"/>
              </a:ext>
            </a:extLst>
          </p:cNvPr>
          <p:cNvSpPr>
            <a:spLocks noGrp="1"/>
          </p:cNvSpPr>
          <p:nvPr>
            <p:ph type="ftr" sz="quarter" idx="11"/>
          </p:nvPr>
        </p:nvSpPr>
        <p:spPr/>
        <p:txBody>
          <a:bodyPr/>
          <a:lstStyle/>
          <a:p>
            <a:r>
              <a:rPr lang="en-US"/>
              <a:t>Sample Footer Text</a:t>
            </a:r>
            <a:endParaRPr lang="en-US" dirty="0"/>
          </a:p>
        </p:txBody>
      </p:sp>
      <p:sp>
        <p:nvSpPr>
          <p:cNvPr id="3" name="Date Placeholder 2">
            <a:extLst>
              <a:ext uri="{FF2B5EF4-FFF2-40B4-BE49-F238E27FC236}">
                <a16:creationId xmlns:a16="http://schemas.microsoft.com/office/drawing/2014/main" id="{1E4C539B-20CB-8D83-0ECC-5F682BD06D6F}"/>
              </a:ext>
            </a:extLst>
          </p:cNvPr>
          <p:cNvSpPr>
            <a:spLocks noGrp="1"/>
          </p:cNvSpPr>
          <p:nvPr>
            <p:ph type="dt" sz="half" idx="10"/>
          </p:nvPr>
        </p:nvSpPr>
        <p:spPr/>
        <p:txBody>
          <a:bodyPr/>
          <a:lstStyle/>
          <a:p>
            <a:fld id="{6F57FA73-4BE2-4237-90E8-28123CE1B9FA}" type="datetime1">
              <a:rPr lang="en-US" smtClean="0"/>
              <a:t>8/21/2026</a:t>
            </a:fld>
            <a:endParaRPr lang="en-US" dirty="0"/>
          </a:p>
        </p:txBody>
      </p:sp>
      <p:sp>
        <p:nvSpPr>
          <p:cNvPr id="5" name="Slide Number Placeholder 4">
            <a:extLst>
              <a:ext uri="{FF2B5EF4-FFF2-40B4-BE49-F238E27FC236}">
                <a16:creationId xmlns:a16="http://schemas.microsoft.com/office/drawing/2014/main" id="{466EB674-912E-381A-49CE-08E49DFF46A7}"/>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09286055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A2FA0B77-3CB1-4071-30F6-B0766D75C10A}"/>
              </a:ext>
            </a:extLst>
          </p:cNvPr>
          <p:cNvSpPr>
            <a:spLocks noGrp="1"/>
          </p:cNvSpPr>
          <p:nvPr>
            <p:ph type="ftr" sz="quarter" idx="11"/>
          </p:nvPr>
        </p:nvSpPr>
        <p:spPr/>
        <p:txBody>
          <a:bodyPr/>
          <a:lstStyle/>
          <a:p>
            <a:r>
              <a:rPr lang="en-US"/>
              <a:t>Sample Footer Text</a:t>
            </a:r>
            <a:endParaRPr lang="en-US" dirty="0"/>
          </a:p>
        </p:txBody>
      </p:sp>
      <p:sp>
        <p:nvSpPr>
          <p:cNvPr id="2" name="Date Placeholder 1">
            <a:extLst>
              <a:ext uri="{FF2B5EF4-FFF2-40B4-BE49-F238E27FC236}">
                <a16:creationId xmlns:a16="http://schemas.microsoft.com/office/drawing/2014/main" id="{4B4A81A7-FC7B-1689-D59F-4173A1763CB9}"/>
              </a:ext>
            </a:extLst>
          </p:cNvPr>
          <p:cNvSpPr>
            <a:spLocks noGrp="1"/>
          </p:cNvSpPr>
          <p:nvPr>
            <p:ph type="dt" sz="half" idx="10"/>
          </p:nvPr>
        </p:nvSpPr>
        <p:spPr/>
        <p:txBody>
          <a:bodyPr/>
          <a:lstStyle/>
          <a:p>
            <a:fld id="{665DFBE8-81F4-46A1-BB38-C49D79C4F68D}" type="datetime1">
              <a:rPr lang="en-US" smtClean="0"/>
              <a:t>8/21/2026</a:t>
            </a:fld>
            <a:endParaRPr lang="en-US" dirty="0"/>
          </a:p>
        </p:txBody>
      </p:sp>
      <p:sp>
        <p:nvSpPr>
          <p:cNvPr id="4" name="Slide Number Placeholder 3">
            <a:extLst>
              <a:ext uri="{FF2B5EF4-FFF2-40B4-BE49-F238E27FC236}">
                <a16:creationId xmlns:a16="http://schemas.microsoft.com/office/drawing/2014/main" id="{5D080D98-2C9A-3434-E8A3-DA6CCD2F5EFE}"/>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583414664"/>
      </p:ext>
    </p:extLst>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Conclusio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8073289-DB44-2F27-575B-3B0123960D1D}"/>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2">
              <a:lumMod val="90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F22766A-BE9C-B780-CC66-44ECFC5C0A47}"/>
              </a:ext>
              <a:ext uri="{C183D7F6-B498-43B3-948B-1728B52AA6E4}">
                <adec:decorative xmlns:adec="http://schemas.microsoft.com/office/drawing/2017/decorative" val="1"/>
              </a:ext>
            </a:extLst>
          </p:cNvPr>
          <p:cNvSpPr/>
          <p:nvPr/>
        </p:nvSpPr>
        <p:spPr>
          <a:xfrm>
            <a:off x="2057400" y="3084659"/>
            <a:ext cx="10133956" cy="3773341"/>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2" name="Title 1">
            <a:extLst>
              <a:ext uri="{FF2B5EF4-FFF2-40B4-BE49-F238E27FC236}">
                <a16:creationId xmlns:a16="http://schemas.microsoft.com/office/drawing/2014/main" id="{421917DD-3691-27F7-68C8-EACE32AEAF6A}"/>
              </a:ext>
            </a:extLst>
          </p:cNvPr>
          <p:cNvSpPr>
            <a:spLocks noGrp="1"/>
          </p:cNvSpPr>
          <p:nvPr>
            <p:ph type="title"/>
          </p:nvPr>
        </p:nvSpPr>
        <p:spPr>
          <a:xfrm>
            <a:off x="146306" y="182881"/>
            <a:ext cx="8616684" cy="1874520"/>
          </a:xfrm>
          <a:noFill/>
        </p:spPr>
        <p:txBody>
          <a:bodyPr anchor="t">
            <a:normAutofit/>
          </a:bodyPr>
          <a:lstStyle>
            <a:lvl1pPr>
              <a:defRPr sz="9600">
                <a:solidFill>
                  <a:schemeClr val="accent2"/>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9753600" y="617923"/>
            <a:ext cx="1866897" cy="461881"/>
          </a:xfrm>
          <a:noFill/>
        </p:spPr>
        <p:txBody>
          <a:bodyPr anchor="t"/>
          <a:lstStyle>
            <a:lvl1pPr algn="r">
              <a:defRPr sz="900"/>
            </a:lvl1pPr>
          </a:lstStyle>
          <a:p>
            <a:r>
              <a:rPr lang="en-US"/>
              <a:t>Sample Footer Text</a:t>
            </a:r>
            <a:endParaRPr lang="en-US" dirty="0"/>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2595846" y="3544866"/>
            <a:ext cx="8990722" cy="2446782"/>
          </a:xfrm>
        </p:spPr>
        <p:txBody>
          <a:bodyPr>
            <a:normAutofit/>
          </a:bodyPr>
          <a:lstStyle>
            <a:lvl1pPr marL="0" indent="0">
              <a:buClr>
                <a:schemeClr val="tx2"/>
              </a:buClr>
              <a:buFont typeface="Arial" panose="020B0604020202020204" pitchFamily="34" charset="0"/>
              <a:buNone/>
              <a:defRPr sz="1800"/>
            </a:lvl1pPr>
            <a:lvl2pPr marL="457200" indent="0">
              <a:buClr>
                <a:schemeClr val="tx2"/>
              </a:buClr>
              <a:buFont typeface="Arial" panose="020B0604020202020204" pitchFamily="34" charset="0"/>
              <a:buNone/>
              <a:defRPr sz="1600"/>
            </a:lvl2pPr>
            <a:lvl3pPr marL="914400" indent="0">
              <a:buClr>
                <a:schemeClr val="tx2"/>
              </a:buClr>
              <a:buFont typeface="Arial" panose="020B0604020202020204" pitchFamily="34" charset="0"/>
              <a:buNone/>
              <a:defRPr sz="1400"/>
            </a:lvl3pPr>
            <a:lvl4pPr marL="1371600" indent="0">
              <a:buClr>
                <a:schemeClr val="tx2"/>
              </a:buClr>
              <a:buFont typeface="Arial" panose="020B0604020202020204" pitchFamily="34" charset="0"/>
              <a:buNone/>
              <a:defRPr sz="1200"/>
            </a:lvl4pPr>
            <a:lvl5pPr marL="1828800" indent="0">
              <a:buClr>
                <a:schemeClr val="tx2"/>
              </a:buClr>
              <a:buFont typeface="Arial" panose="020B0604020202020204" pitchFamily="34" charset="0"/>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2595846" y="6024816"/>
            <a:ext cx="1809495" cy="365125"/>
          </a:xfrm>
          <a:solidFill>
            <a:schemeClr val="bg2"/>
          </a:solidFill>
        </p:spPr>
        <p:txBody>
          <a:bodyPr/>
          <a:lstStyle>
            <a:lvl1pPr algn="l">
              <a:defRPr/>
            </a:lvl1pPr>
          </a:lstStyle>
          <a:p>
            <a:fld id="{665DFBE8-81F4-46A1-BB38-C49D79C4F68D}" type="datetime1">
              <a:rPr lang="en-US" smtClean="0"/>
              <a:t>8/21/2026</a:t>
            </a:fld>
            <a:endParaRPr lang="en-US" dirty="0"/>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solidFill>
            <a:schemeClr val="bg2"/>
          </a:solidFill>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632159446"/>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Conclusion 2">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F8073289-DB44-2F27-575B-3B0123960D1D}"/>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2"/>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72AC4BE-2FD3-AAF4-8A1B-0633F1BEE33B}"/>
              </a:ext>
              <a:ext uri="{C183D7F6-B498-43B3-948B-1728B52AA6E4}">
                <adec:decorative xmlns:adec="http://schemas.microsoft.com/office/drawing/2017/decorative" val="1"/>
              </a:ext>
            </a:extLst>
          </p:cNvPr>
          <p:cNvSpPr/>
          <p:nvPr/>
        </p:nvSpPr>
        <p:spPr>
          <a:xfrm>
            <a:off x="0" y="0"/>
            <a:ext cx="8436077" cy="20574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 name="Straight Connector 10">
            <a:extLst>
              <a:ext uri="{FF2B5EF4-FFF2-40B4-BE49-F238E27FC236}">
                <a16:creationId xmlns:a16="http://schemas.microsoft.com/office/drawing/2014/main" id="{7652D305-42E1-E86E-632C-9DFD4F747E62}"/>
              </a:ext>
              <a:ext uri="{C183D7F6-B498-43B3-948B-1728B52AA6E4}">
                <adec:decorative xmlns:adec="http://schemas.microsoft.com/office/drawing/2017/decorative" val="1"/>
              </a:ext>
            </a:extLst>
          </p:cNvPr>
          <p:cNvCxnSpPr>
            <a:cxnSpLocks/>
          </p:cNvCxnSpPr>
          <p:nvPr/>
        </p:nvCxnSpPr>
        <p:spPr>
          <a:xfrm>
            <a:off x="685800" y="4564627"/>
            <a:ext cx="5068016" cy="0"/>
          </a:xfrm>
          <a:prstGeom prst="line">
            <a:avLst/>
          </a:prstGeom>
          <a:ln w="1270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21917DD-3691-27F7-68C8-EACE32AEAF6A}"/>
              </a:ext>
            </a:extLst>
          </p:cNvPr>
          <p:cNvSpPr>
            <a:spLocks noGrp="1"/>
          </p:cNvSpPr>
          <p:nvPr>
            <p:ph type="title"/>
          </p:nvPr>
        </p:nvSpPr>
        <p:spPr>
          <a:xfrm>
            <a:off x="373625" y="530940"/>
            <a:ext cx="7703576" cy="1308290"/>
          </a:xfrm>
          <a:noFill/>
        </p:spPr>
        <p:txBody>
          <a:bodyPr anchor="t">
            <a:normAutofit/>
          </a:bodyPr>
          <a:lstStyle>
            <a:lvl1pPr>
              <a:defRPr sz="8000">
                <a:solidFill>
                  <a:schemeClr val="accent2"/>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6037005" y="3571531"/>
            <a:ext cx="5009534" cy="1987694"/>
          </a:xfrm>
        </p:spPr>
        <p:txBody>
          <a:bodyPr anchor="ctr">
            <a:normAutofit/>
          </a:bodyPr>
          <a:lstStyle>
            <a:lvl1pPr marL="0" indent="0">
              <a:buClr>
                <a:schemeClr val="tx2"/>
              </a:buClr>
              <a:buFont typeface="Arial" panose="020B0604020202020204" pitchFamily="34" charset="0"/>
              <a:buNone/>
              <a:defRPr sz="1800"/>
            </a:lvl1pPr>
            <a:lvl2pPr marL="457200" indent="0">
              <a:buClr>
                <a:schemeClr val="tx2"/>
              </a:buClr>
              <a:buFont typeface="Arial" panose="020B0604020202020204" pitchFamily="34" charset="0"/>
              <a:buNone/>
              <a:defRPr sz="1600"/>
            </a:lvl2pPr>
            <a:lvl3pPr marL="914400" indent="0">
              <a:buClr>
                <a:schemeClr val="tx2"/>
              </a:buClr>
              <a:buFont typeface="Arial" panose="020B0604020202020204" pitchFamily="34" charset="0"/>
              <a:buNone/>
              <a:defRPr sz="1400"/>
            </a:lvl3pPr>
            <a:lvl4pPr marL="1371600" indent="0">
              <a:buClr>
                <a:schemeClr val="tx2"/>
              </a:buClr>
              <a:buFont typeface="Arial" panose="020B0604020202020204" pitchFamily="34" charset="0"/>
              <a:buNone/>
              <a:defRPr sz="1200"/>
            </a:lvl4pPr>
            <a:lvl5pPr marL="1828800" indent="0">
              <a:buClr>
                <a:schemeClr val="tx2"/>
              </a:buClr>
              <a:buFont typeface="Arial" panose="020B0604020202020204" pitchFamily="34" charset="0"/>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605430" y="6029867"/>
            <a:ext cx="1911096" cy="365126"/>
          </a:xfrm>
          <a:noFill/>
        </p:spPr>
        <p:txBody>
          <a:bodyPr anchor="ctr"/>
          <a:lstStyle>
            <a:lvl1pPr algn="l">
              <a:defRPr sz="900" b="1"/>
            </a:lvl1pPr>
          </a:lstStyle>
          <a:p>
            <a:r>
              <a:rPr lang="en-US"/>
              <a:t>Sample Footer Text</a:t>
            </a:r>
            <a:endParaRPr lang="en-US" dirty="0"/>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9799320" y="6029867"/>
            <a:ext cx="1441766" cy="365125"/>
          </a:xfrm>
          <a:noFill/>
        </p:spPr>
        <p:txBody>
          <a:bodyPr/>
          <a:lstStyle>
            <a:lvl1pPr algn="r">
              <a:defRPr/>
            </a:lvl1pPr>
          </a:lstStyle>
          <a:p>
            <a:fld id="{665DFBE8-81F4-46A1-BB38-C49D79C4F68D}" type="datetime1">
              <a:rPr lang="en-US" smtClean="0"/>
              <a:t>8/21/2026</a:t>
            </a:fld>
            <a:endParaRPr lang="en-US" dirty="0"/>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noFill/>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010619262"/>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1_Content with Picture">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B7D0064E-1F0E-2DDF-C6B5-9CE196C4B560}"/>
              </a:ext>
            </a:extLst>
          </p:cNvPr>
          <p:cNvSpPr>
            <a:spLocks noGrp="1"/>
          </p:cNvSpPr>
          <p:nvPr>
            <p:ph type="title"/>
          </p:nvPr>
        </p:nvSpPr>
        <p:spPr>
          <a:xfrm>
            <a:off x="5045804" y="612140"/>
            <a:ext cx="6499655" cy="1519612"/>
          </a:xfrm>
        </p:spPr>
        <p:txBody>
          <a:bodyPr anchor="t"/>
          <a:lstStyle/>
          <a:p>
            <a:r>
              <a:rPr lang="en-US"/>
              <a:t>Click to edit Master title style</a:t>
            </a:r>
            <a:endParaRPr lang="en-US" dirty="0"/>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0" y="1"/>
            <a:ext cx="4804012" cy="6858000"/>
          </a:xfrm>
          <a:blipFill>
            <a:blip r:embed="rId2">
              <a:alphaModFix amt="70000"/>
            </a:blip>
            <a:stretch>
              <a:fillRect/>
            </a:stretch>
          </a:blipFill>
        </p:spPr>
        <p:txBody>
          <a:bodyPr/>
          <a:lstStyle>
            <a:lvl1pPr>
              <a:defRPr lang="en-US" dirty="0"/>
            </a:lvl1pPr>
          </a:lstStyle>
          <a:p>
            <a:r>
              <a:rPr lang="en-US" dirty="0"/>
              <a:t> </a:t>
            </a:r>
          </a:p>
        </p:txBody>
      </p:sp>
      <p:sp>
        <p:nvSpPr>
          <p:cNvPr id="7" name="Content Placeholder 7">
            <a:extLst>
              <a:ext uri="{FF2B5EF4-FFF2-40B4-BE49-F238E27FC236}">
                <a16:creationId xmlns:a16="http://schemas.microsoft.com/office/drawing/2014/main" id="{D478DAE4-13AB-5772-07E6-B3264F1E3141}"/>
              </a:ext>
            </a:extLst>
          </p:cNvPr>
          <p:cNvSpPr>
            <a:spLocks noGrp="1"/>
          </p:cNvSpPr>
          <p:nvPr>
            <p:ph sz="quarter" idx="14"/>
          </p:nvPr>
        </p:nvSpPr>
        <p:spPr>
          <a:xfrm>
            <a:off x="5104122" y="2457406"/>
            <a:ext cx="6441338" cy="3778977"/>
          </a:xfrm>
        </p:spPr>
        <p:txBody>
          <a:bodyPr anchor="t"/>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Footer Placeholder 8">
            <a:extLst>
              <a:ext uri="{FF2B5EF4-FFF2-40B4-BE49-F238E27FC236}">
                <a16:creationId xmlns:a16="http://schemas.microsoft.com/office/drawing/2014/main" id="{C65BFCB1-FAA8-D03A-3B62-DCB2CF1CA112}"/>
              </a:ext>
            </a:extLst>
          </p:cNvPr>
          <p:cNvSpPr>
            <a:spLocks noGrp="1"/>
          </p:cNvSpPr>
          <p:nvPr>
            <p:ph type="ftr" sz="quarter" idx="16"/>
          </p:nvPr>
        </p:nvSpPr>
        <p:spPr>
          <a:xfrm>
            <a:off x="5104122" y="6452990"/>
            <a:ext cx="1968375" cy="365125"/>
          </a:xfrm>
        </p:spPr>
        <p:txBody>
          <a:bodyPr anchor="b"/>
          <a:lstStyle/>
          <a:p>
            <a:r>
              <a:rPr lang="en-US"/>
              <a:t>Sample Footer Text</a:t>
            </a:r>
            <a:endParaRPr lang="en-US" dirty="0"/>
          </a:p>
        </p:txBody>
      </p:sp>
      <p:sp>
        <p:nvSpPr>
          <p:cNvPr id="10" name="Slide Number Placeholder 9">
            <a:extLst>
              <a:ext uri="{FF2B5EF4-FFF2-40B4-BE49-F238E27FC236}">
                <a16:creationId xmlns:a16="http://schemas.microsoft.com/office/drawing/2014/main" id="{0A608994-46CD-AAE0-DCC4-A59D26254D84}"/>
              </a:ext>
            </a:extLst>
          </p:cNvPr>
          <p:cNvSpPr>
            <a:spLocks noGrp="1"/>
          </p:cNvSpPr>
          <p:nvPr>
            <p:ph type="sldNum" sz="quarter" idx="17"/>
          </p:nvPr>
        </p:nvSpPr>
        <p:spPr>
          <a:xfrm>
            <a:off x="11116252" y="6452989"/>
            <a:ext cx="429207" cy="365125"/>
          </a:xfrm>
        </p:spPr>
        <p:txBody>
          <a:bodyPr anchor="b"/>
          <a:lstStyle/>
          <a:p>
            <a:fld id="{CC057153-B650-4DEB-B370-79DDCFDCE934}" type="slidenum">
              <a:rPr lang="en-US" smtClean="0"/>
              <a:t>‹#›</a:t>
            </a:fld>
            <a:endParaRPr lang="en-US" dirty="0"/>
          </a:p>
        </p:txBody>
      </p:sp>
    </p:spTree>
    <p:extLst>
      <p:ext uri="{BB962C8B-B14F-4D97-AF65-F5344CB8AC3E}">
        <p14:creationId xmlns:p14="http://schemas.microsoft.com/office/powerpoint/2010/main" val="3364748878"/>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cSld name="1_Title">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4DF58-285B-E151-006A-D88C36BBB753}"/>
              </a:ext>
            </a:extLst>
          </p:cNvPr>
          <p:cNvSpPr>
            <a:spLocks noGrp="1"/>
          </p:cNvSpPr>
          <p:nvPr>
            <p:ph type="ctrTitle"/>
          </p:nvPr>
        </p:nvSpPr>
        <p:spPr>
          <a:xfrm>
            <a:off x="320040" y="758952"/>
            <a:ext cx="7589520" cy="4087368"/>
          </a:xfrm>
        </p:spPr>
        <p:txBody>
          <a:bodyPr vert="horz" lIns="91440" tIns="45720" rIns="91440" bIns="45720" rtlCol="0" anchor="t">
            <a:normAutofit/>
          </a:bodyPr>
          <a:lstStyle>
            <a:lvl1pPr>
              <a:defRPr lang="en-US" sz="9600" dirty="0">
                <a:solidFill>
                  <a:schemeClr val="tx2"/>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F9206861-2B51-5BD1-EB7B-C21E31ED4CF6}"/>
              </a:ext>
            </a:extLst>
          </p:cNvPr>
          <p:cNvSpPr>
            <a:spLocks noGrp="1"/>
          </p:cNvSpPr>
          <p:nvPr>
            <p:ph type="subTitle" idx="1"/>
          </p:nvPr>
        </p:nvSpPr>
        <p:spPr>
          <a:xfrm>
            <a:off x="320039" y="5404104"/>
            <a:ext cx="11515277" cy="576072"/>
          </a:xfrm>
        </p:spPr>
        <p:txBody>
          <a:bodyPr vert="horz" lIns="91440" tIns="45720" rIns="91440" bIns="45720" rtlCol="0" anchor="ctr">
            <a:normAutofit/>
          </a:bodyPr>
          <a:lstStyle>
            <a:lvl1pPr marL="0" indent="0">
              <a:buNone/>
              <a:defRPr lang="en-US" dirty="0">
                <a:solidFill>
                  <a:schemeClr val="tx2"/>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822DDD77-F8A9-7EC7-8615-6A38937CE728}"/>
              </a:ext>
            </a:extLst>
          </p:cNvPr>
          <p:cNvSpPr>
            <a:spLocks noGrp="1"/>
          </p:cNvSpPr>
          <p:nvPr>
            <p:ph type="ftr" sz="quarter" idx="11"/>
          </p:nvPr>
        </p:nvSpPr>
        <p:spPr>
          <a:xfrm>
            <a:off x="317773" y="6254496"/>
            <a:ext cx="2963692" cy="413360"/>
          </a:xfrm>
        </p:spPr>
        <p:txBody>
          <a:bodyPr/>
          <a:lstStyle>
            <a:lvl1pPr>
              <a:defRPr>
                <a:solidFill>
                  <a:schemeClr val="tx2"/>
                </a:solidFill>
              </a:defRPr>
            </a:lvl1pPr>
          </a:lstStyle>
          <a:p>
            <a:r>
              <a:rPr lang="en-US"/>
              <a:t>Sample Footer Text</a:t>
            </a:r>
            <a:endParaRPr lang="en-US" dirty="0"/>
          </a:p>
        </p:txBody>
      </p:sp>
      <p:sp>
        <p:nvSpPr>
          <p:cNvPr id="4" name="Date Placeholder 3">
            <a:extLst>
              <a:ext uri="{FF2B5EF4-FFF2-40B4-BE49-F238E27FC236}">
                <a16:creationId xmlns:a16="http://schemas.microsoft.com/office/drawing/2014/main" id="{098AB215-86A6-6EC5-BC27-7962FA84A1AE}"/>
              </a:ext>
            </a:extLst>
          </p:cNvPr>
          <p:cNvSpPr>
            <a:spLocks noGrp="1"/>
          </p:cNvSpPr>
          <p:nvPr>
            <p:ph type="dt" sz="half" idx="10"/>
          </p:nvPr>
        </p:nvSpPr>
        <p:spPr>
          <a:xfrm>
            <a:off x="7921742" y="6254496"/>
            <a:ext cx="1679642" cy="413360"/>
          </a:xfrm>
        </p:spPr>
        <p:txBody>
          <a:bodyPr/>
          <a:lstStyle>
            <a:lvl1pPr>
              <a:defRPr>
                <a:solidFill>
                  <a:schemeClr val="tx2"/>
                </a:solidFill>
              </a:defRPr>
            </a:lvl1pPr>
          </a:lstStyle>
          <a:p>
            <a:fld id="{665DFBE8-81F4-46A1-BB38-C49D79C4F68D}" type="datetime1">
              <a:rPr lang="en-US" smtClean="0"/>
              <a:t>8/21/2026</a:t>
            </a:fld>
            <a:endParaRPr lang="en-US" dirty="0"/>
          </a:p>
        </p:txBody>
      </p:sp>
      <p:sp>
        <p:nvSpPr>
          <p:cNvPr id="6" name="Slide Number Placeholder 5">
            <a:extLst>
              <a:ext uri="{FF2B5EF4-FFF2-40B4-BE49-F238E27FC236}">
                <a16:creationId xmlns:a16="http://schemas.microsoft.com/office/drawing/2014/main" id="{4360CECF-E526-1422-4780-123B6B1E96C9}"/>
              </a:ext>
            </a:extLst>
          </p:cNvPr>
          <p:cNvSpPr>
            <a:spLocks noGrp="1"/>
          </p:cNvSpPr>
          <p:nvPr>
            <p:ph type="sldNum" sz="quarter" idx="12"/>
          </p:nvPr>
        </p:nvSpPr>
        <p:spPr>
          <a:xfrm>
            <a:off x="11288870" y="6254496"/>
            <a:ext cx="546447" cy="413360"/>
          </a:xfrm>
        </p:spPr>
        <p:txBody>
          <a:bodyPr/>
          <a:lstStyle>
            <a:lvl1pPr>
              <a:defRPr>
                <a:solidFill>
                  <a:schemeClr val="tx2"/>
                </a:solidFill>
              </a:defRPr>
            </a:lvl1pPr>
          </a:lstStyle>
          <a:p>
            <a:fld id="{CC057153-B650-4DEB-B370-79DDCFDCE934}" type="slidenum">
              <a:rPr lang="en-US" smtClean="0"/>
              <a:t>‹#›</a:t>
            </a:fld>
            <a:endParaRPr lang="en-US" dirty="0"/>
          </a:p>
        </p:txBody>
      </p:sp>
    </p:spTree>
    <p:extLst>
      <p:ext uri="{BB962C8B-B14F-4D97-AF65-F5344CB8AC3E}">
        <p14:creationId xmlns:p14="http://schemas.microsoft.com/office/powerpoint/2010/main" val="249523991"/>
      </p:ext>
    </p:extLst>
  </p:cSld>
  <p:clrMapOvr>
    <a:overrideClrMapping bg1="dk1" tx1="lt1" bg2="dk2" tx2="lt2" accent1="accent1" accent2="accent2" accent3="accent3" accent4="accent4" accent5="accent5" accent6="accent6" hlink="hlink" folHlink="folHlink"/>
  </p:clrMapOvr>
  <p:hf sldNum="0" hdr="0" ftr="0" dt="0"/>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with Picture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C4281C-DEF6-4D7C-EC36-131C16834D55}"/>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9B7AE09E-7342-F8D6-76B9-3191D2C214A6}"/>
              </a:ext>
              <a:ext uri="{C183D7F6-B498-43B3-948B-1728B52AA6E4}">
                <adec:decorative xmlns:adec="http://schemas.microsoft.com/office/drawing/2017/decorative" val="1"/>
              </a:ext>
            </a:extLst>
          </p:cNvPr>
          <p:cNvCxnSpPr>
            <a:cxnSpLocks/>
          </p:cNvCxnSpPr>
          <p:nvPr/>
        </p:nvCxnSpPr>
        <p:spPr>
          <a:xfrm>
            <a:off x="11502895" y="1090397"/>
            <a:ext cx="0" cy="4396003"/>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
        <p:nvSpPr>
          <p:cNvPr id="13" name="Picture Placeholder 12">
            <a:extLst>
              <a:ext uri="{FF2B5EF4-FFF2-40B4-BE49-F238E27FC236}">
                <a16:creationId xmlns:a16="http://schemas.microsoft.com/office/drawing/2014/main" id="{FD120947-D69A-84F3-7617-0239E8E5C7F8}"/>
              </a:ext>
              <a:ext uri="{C183D7F6-B498-43B3-948B-1728B52AA6E4}">
                <adec:decorative xmlns:adec="http://schemas.microsoft.com/office/drawing/2017/decorative" val="0"/>
              </a:ext>
            </a:extLst>
          </p:cNvPr>
          <p:cNvSpPr>
            <a:spLocks noGrp="1"/>
          </p:cNvSpPr>
          <p:nvPr>
            <p:ph type="pic" sz="quarter" idx="13" hasCustomPrompt="1"/>
          </p:nvPr>
        </p:nvSpPr>
        <p:spPr>
          <a:xfrm>
            <a:off x="-791" y="1371600"/>
            <a:ext cx="6706392" cy="5486400"/>
          </a:xfrm>
          <a:blipFill>
            <a:blip r:embed="rId2">
              <a:alphaModFix amt="70000"/>
            </a:blip>
            <a:stretch>
              <a:fillRect/>
            </a:stretch>
          </a:blipFill>
        </p:spPr>
        <p:txBody>
          <a:bodyPr/>
          <a:lstStyle>
            <a:lvl1pPr marL="0" indent="0">
              <a:buNone/>
              <a:defRPr/>
            </a:lvl1pPr>
          </a:lstStyle>
          <a:p>
            <a:r>
              <a:rPr lang="en-US" dirty="0"/>
              <a:t> </a:t>
            </a:r>
          </a:p>
        </p:txBody>
      </p:sp>
      <p:sp>
        <p:nvSpPr>
          <p:cNvPr id="2" name="Title 1">
            <a:extLst>
              <a:ext uri="{FF2B5EF4-FFF2-40B4-BE49-F238E27FC236}">
                <a16:creationId xmlns:a16="http://schemas.microsoft.com/office/drawing/2014/main" id="{DE07B916-0B90-35E7-AFFD-50AAA1ED4584}"/>
              </a:ext>
            </a:extLst>
          </p:cNvPr>
          <p:cNvSpPr>
            <a:spLocks noGrp="1"/>
          </p:cNvSpPr>
          <p:nvPr>
            <p:ph type="ctrTitle"/>
          </p:nvPr>
        </p:nvSpPr>
        <p:spPr>
          <a:xfrm>
            <a:off x="4133850" y="685799"/>
            <a:ext cx="6373670" cy="2743201"/>
          </a:xfrm>
          <a:solidFill>
            <a:schemeClr val="bg2"/>
          </a:solidFill>
        </p:spPr>
        <p:txBody>
          <a:bodyPr vert="horz" lIns="182880" tIns="45720" rIns="91440" bIns="91440" rtlCol="0" anchor="b">
            <a:normAutofit/>
          </a:bodyPr>
          <a:lstStyle>
            <a:lvl1pPr>
              <a:lnSpc>
                <a:spcPct val="80000"/>
              </a:lnSpc>
              <a:defRPr lang="en-US" sz="6800" dirty="0">
                <a:solidFill>
                  <a:schemeClr val="accent1"/>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926AEA00-2D64-E177-C13E-F879B49AC353}"/>
              </a:ext>
            </a:extLst>
          </p:cNvPr>
          <p:cNvSpPr>
            <a:spLocks noGrp="1"/>
          </p:cNvSpPr>
          <p:nvPr>
            <p:ph type="subTitle" idx="1"/>
          </p:nvPr>
        </p:nvSpPr>
        <p:spPr>
          <a:xfrm>
            <a:off x="7500457" y="5570290"/>
            <a:ext cx="4114799" cy="699518"/>
          </a:xfrm>
        </p:spPr>
        <p:txBody>
          <a:bodyPr vert="horz" lIns="91440" tIns="45720" rIns="91440" bIns="45720" rtlCol="0" anchor="b">
            <a:normAutofit/>
          </a:bodyPr>
          <a:lstStyle>
            <a:lvl1pPr marL="0" indent="0" algn="r">
              <a:buNone/>
              <a:defRPr lang="en-US" sz="1600" cap="all" baseline="0" dirty="0">
                <a:solidFill>
                  <a:schemeClr val="accent3">
                    <a:lumMod val="75000"/>
                  </a:schemeClr>
                </a:solidFill>
                <a:latin typeface="+mj-lt"/>
              </a:defRPr>
            </a:lvl1pPr>
          </a:lstStyle>
          <a:p>
            <a:pPr lvl="0"/>
            <a:r>
              <a:rPr lang="en-US"/>
              <a:t>Click to edit Master subtitle style</a:t>
            </a:r>
            <a:endParaRPr lang="en-US" dirty="0"/>
          </a:p>
        </p:txBody>
      </p:sp>
      <p:sp>
        <p:nvSpPr>
          <p:cNvPr id="6" name="Slide Number Placeholder 5">
            <a:extLst>
              <a:ext uri="{FF2B5EF4-FFF2-40B4-BE49-F238E27FC236}">
                <a16:creationId xmlns:a16="http://schemas.microsoft.com/office/drawing/2014/main" id="{B945FE83-3A40-27CC-D68D-E889297B8CA2}"/>
              </a:ext>
            </a:extLst>
          </p:cNvPr>
          <p:cNvSpPr>
            <a:spLocks noGrp="1"/>
          </p:cNvSpPr>
          <p:nvPr>
            <p:ph type="sldNum" sz="quarter" idx="14"/>
          </p:nvPr>
        </p:nvSpPr>
        <p:spPr>
          <a:xfrm>
            <a:off x="145716" y="508084"/>
            <a:ext cx="429372" cy="365125"/>
          </a:xfrm>
          <a:noFill/>
        </p:spPr>
        <p:txBody>
          <a:bodyPr/>
          <a:lstStyle/>
          <a:p>
            <a:fld id="{CC057153-B650-4DEB-B370-79DDCFDCE934}" type="slidenum">
              <a:rPr lang="en-US" smtClean="0"/>
              <a:t>‹#›</a:t>
            </a:fld>
            <a:endParaRPr lang="en-US" dirty="0"/>
          </a:p>
        </p:txBody>
      </p:sp>
      <p:sp>
        <p:nvSpPr>
          <p:cNvPr id="4" name="Date Placeholder 3">
            <a:extLst>
              <a:ext uri="{FF2B5EF4-FFF2-40B4-BE49-F238E27FC236}">
                <a16:creationId xmlns:a16="http://schemas.microsoft.com/office/drawing/2014/main" id="{F8C94BB4-778E-86AE-EEFF-88EE621D2809}"/>
              </a:ext>
            </a:extLst>
          </p:cNvPr>
          <p:cNvSpPr>
            <a:spLocks noGrp="1"/>
          </p:cNvSpPr>
          <p:nvPr>
            <p:ph type="dt" sz="half" idx="10"/>
          </p:nvPr>
        </p:nvSpPr>
        <p:spPr>
          <a:xfrm>
            <a:off x="603663" y="508084"/>
            <a:ext cx="1203320" cy="365125"/>
          </a:xfrm>
          <a:solidFill>
            <a:schemeClr val="bg2"/>
          </a:solidFill>
        </p:spPr>
        <p:txBody>
          <a:bodyPr/>
          <a:lstStyle>
            <a:lvl1pPr algn="l">
              <a:defRPr/>
            </a:lvl1pPr>
          </a:lstStyle>
          <a:p>
            <a:fld id="{665DFBE8-81F4-46A1-BB38-C49D79C4F68D}" type="datetime1">
              <a:rPr lang="en-US" smtClean="0"/>
              <a:t>8/21/2026</a:t>
            </a:fld>
            <a:endParaRPr lang="en-US" dirty="0"/>
          </a:p>
        </p:txBody>
      </p:sp>
      <p:sp>
        <p:nvSpPr>
          <p:cNvPr id="5" name="Footer Placeholder 4">
            <a:extLst>
              <a:ext uri="{FF2B5EF4-FFF2-40B4-BE49-F238E27FC236}">
                <a16:creationId xmlns:a16="http://schemas.microsoft.com/office/drawing/2014/main" id="{4098519F-6576-5C5F-82CA-E9D93EB8AD91}"/>
              </a:ext>
            </a:extLst>
          </p:cNvPr>
          <p:cNvSpPr>
            <a:spLocks noGrp="1"/>
          </p:cNvSpPr>
          <p:nvPr>
            <p:ph type="ftr" sz="quarter" idx="11"/>
          </p:nvPr>
        </p:nvSpPr>
        <p:spPr>
          <a:xfrm>
            <a:off x="10134603" y="612063"/>
            <a:ext cx="1487296" cy="478334"/>
          </a:xfrm>
          <a:solidFill>
            <a:schemeClr val="bg2"/>
          </a:solidFill>
        </p:spPr>
        <p:txBody>
          <a:bodyPr anchor="t"/>
          <a:lstStyle>
            <a:lvl1pPr algn="r">
              <a:defRPr sz="1050"/>
            </a:lvl1pPr>
          </a:lstStyle>
          <a:p>
            <a:r>
              <a:rPr lang="en-US"/>
              <a:t>Sample Footer Text</a:t>
            </a:r>
            <a:endParaRPr lang="en-US" dirty="0"/>
          </a:p>
        </p:txBody>
      </p:sp>
    </p:spTree>
    <p:extLst>
      <p:ext uri="{BB962C8B-B14F-4D97-AF65-F5344CB8AC3E}">
        <p14:creationId xmlns:p14="http://schemas.microsoft.com/office/powerpoint/2010/main" val="1532321950"/>
      </p:ext>
    </p:extLst>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cSld name="1_Conclusion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830857" y="3603170"/>
            <a:ext cx="7014009" cy="1507672"/>
          </a:xfrm>
        </p:spPr>
        <p:txBody>
          <a:bodyPr anchor="b">
            <a:noAutofit/>
          </a:bodyPr>
          <a:lstStyle>
            <a:lvl1pPr>
              <a:defRPr sz="4500">
                <a:latin typeface="+mj-lt"/>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5484133" y="5480958"/>
            <a:ext cx="6360733" cy="744158"/>
          </a:xfrm>
        </p:spPr>
        <p:txBody>
          <a:bodyPr anchor="b">
            <a:noAutofit/>
          </a:bodyPr>
          <a:lstStyle>
            <a:lvl1pPr marL="0" indent="0">
              <a:lnSpc>
                <a:spcPct val="110000"/>
              </a:lnSpc>
              <a:buNone/>
              <a:defRPr sz="1800"/>
            </a:lvl1pPr>
            <a:lvl2pPr marL="228600" indent="0">
              <a:lnSpc>
                <a:spcPct val="110000"/>
              </a:lnSpc>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347132" y="6529916"/>
            <a:ext cx="3284341" cy="328084"/>
          </a:xfrm>
          <a:prstGeom prst="rect">
            <a:avLst/>
          </a:prstGeom>
        </p:spPr>
        <p:txBody>
          <a:bodyPr/>
          <a:lstStyle/>
          <a:p>
            <a:fld id="{1ABC5762-7F5E-4C8D-B27D-8990A68BB18F}" type="datetime1">
              <a:rPr lang="en-US" smtClean="0"/>
              <a:t>8/21/2026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266672976"/>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C4281C-DEF6-4D7C-EC36-131C16834D55}"/>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8" name="Straight Connector 7">
            <a:extLst>
              <a:ext uri="{FF2B5EF4-FFF2-40B4-BE49-F238E27FC236}">
                <a16:creationId xmlns:a16="http://schemas.microsoft.com/office/drawing/2014/main" id="{9B7AE09E-7342-F8D6-76B9-3191D2C214A6}"/>
              </a:ext>
              <a:ext uri="{C183D7F6-B498-43B3-948B-1728B52AA6E4}">
                <adec:decorative xmlns:adec="http://schemas.microsoft.com/office/drawing/2017/decorative" val="1"/>
              </a:ext>
            </a:extLst>
          </p:cNvPr>
          <p:cNvCxnSpPr>
            <a:cxnSpLocks/>
          </p:cNvCxnSpPr>
          <p:nvPr/>
        </p:nvCxnSpPr>
        <p:spPr>
          <a:xfrm>
            <a:off x="11502895" y="1033580"/>
            <a:ext cx="0" cy="4800292"/>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DE07B916-0B90-35E7-AFFD-50AAA1ED4584}"/>
              </a:ext>
            </a:extLst>
          </p:cNvPr>
          <p:cNvSpPr>
            <a:spLocks noGrp="1"/>
          </p:cNvSpPr>
          <p:nvPr>
            <p:ph type="ctrTitle"/>
          </p:nvPr>
        </p:nvSpPr>
        <p:spPr>
          <a:xfrm>
            <a:off x="137159" y="338328"/>
            <a:ext cx="8168640" cy="4462272"/>
          </a:xfrm>
          <a:noFill/>
        </p:spPr>
        <p:txBody>
          <a:bodyPr vert="horz" lIns="91440" tIns="45720" rIns="91440" bIns="137160" rtlCol="0" anchor="t">
            <a:normAutofit/>
          </a:bodyPr>
          <a:lstStyle>
            <a:lvl1pPr>
              <a:lnSpc>
                <a:spcPct val="80000"/>
              </a:lnSpc>
              <a:defRPr lang="en-US" sz="9600" spc="-100" baseline="0" dirty="0">
                <a:solidFill>
                  <a:schemeClr val="accent1"/>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926AEA00-2D64-E177-C13E-F879B49AC353}"/>
              </a:ext>
            </a:extLst>
          </p:cNvPr>
          <p:cNvSpPr>
            <a:spLocks noGrp="1"/>
          </p:cNvSpPr>
          <p:nvPr>
            <p:ph type="subTitle" idx="1"/>
          </p:nvPr>
        </p:nvSpPr>
        <p:spPr>
          <a:xfrm>
            <a:off x="8534400" y="4754729"/>
            <a:ext cx="3084441" cy="1080302"/>
          </a:xfrm>
          <a:solidFill>
            <a:schemeClr val="bg2"/>
          </a:solidFill>
        </p:spPr>
        <p:txBody>
          <a:bodyPr vert="horz" lIns="91440" tIns="45720" rIns="91440" bIns="45720" rtlCol="0" anchor="b">
            <a:normAutofit/>
          </a:bodyPr>
          <a:lstStyle>
            <a:lvl1pPr marL="0" indent="0" algn="r">
              <a:buNone/>
              <a:defRPr lang="en-US" sz="1600" cap="all" spc="100" baseline="0" dirty="0">
                <a:solidFill>
                  <a:schemeClr val="accent5"/>
                </a:solidFill>
                <a:latin typeface="+mj-lt"/>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4098519F-6576-5C5F-82CA-E9D93EB8AD91}"/>
              </a:ext>
            </a:extLst>
          </p:cNvPr>
          <p:cNvSpPr>
            <a:spLocks noGrp="1"/>
          </p:cNvSpPr>
          <p:nvPr>
            <p:ph type="ftr" sz="quarter" idx="11"/>
          </p:nvPr>
        </p:nvSpPr>
        <p:spPr>
          <a:xfrm>
            <a:off x="9144000" y="447579"/>
            <a:ext cx="2477899" cy="586001"/>
          </a:xfrm>
          <a:noFill/>
        </p:spPr>
        <p:txBody>
          <a:bodyPr/>
          <a:lstStyle>
            <a:lvl1pPr algn="r">
              <a:defRPr sz="1050"/>
            </a:lvl1pPr>
          </a:lstStyle>
          <a:p>
            <a:r>
              <a:rPr lang="en-US"/>
              <a:t>Sample Footer Text</a:t>
            </a:r>
            <a:endParaRPr lang="en-US" dirty="0"/>
          </a:p>
        </p:txBody>
      </p:sp>
      <p:sp>
        <p:nvSpPr>
          <p:cNvPr id="4" name="Date Placeholder 3">
            <a:extLst>
              <a:ext uri="{FF2B5EF4-FFF2-40B4-BE49-F238E27FC236}">
                <a16:creationId xmlns:a16="http://schemas.microsoft.com/office/drawing/2014/main" id="{F8C94BB4-778E-86AE-EEFF-88EE621D2809}"/>
              </a:ext>
            </a:extLst>
          </p:cNvPr>
          <p:cNvSpPr>
            <a:spLocks noGrp="1"/>
          </p:cNvSpPr>
          <p:nvPr>
            <p:ph type="dt" sz="half" idx="10"/>
          </p:nvPr>
        </p:nvSpPr>
        <p:spPr>
          <a:noFill/>
        </p:spPr>
        <p:txBody>
          <a:bodyPr/>
          <a:lstStyle/>
          <a:p>
            <a:fld id="{665DFBE8-81F4-46A1-BB38-C49D79C4F68D}" type="datetime1">
              <a:rPr lang="en-US" smtClean="0"/>
              <a:t>8/21/2026</a:t>
            </a:fld>
            <a:endParaRPr lang="en-US" dirty="0"/>
          </a:p>
        </p:txBody>
      </p:sp>
      <p:sp>
        <p:nvSpPr>
          <p:cNvPr id="6" name="Slide Number Placeholder 5">
            <a:extLst>
              <a:ext uri="{FF2B5EF4-FFF2-40B4-BE49-F238E27FC236}">
                <a16:creationId xmlns:a16="http://schemas.microsoft.com/office/drawing/2014/main" id="{758D55B4-EFB5-E5DE-2242-A16C643CABC8}"/>
              </a:ext>
            </a:extLst>
          </p:cNvPr>
          <p:cNvSpPr>
            <a:spLocks noGrp="1"/>
          </p:cNvSpPr>
          <p:nvPr>
            <p:ph type="sldNum" sz="quarter" idx="12"/>
          </p:nvPr>
        </p:nvSpPr>
        <p:spPr>
          <a:noFill/>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772027847"/>
      </p:ext>
    </p:extLst>
  </p:cSld>
  <p:clrMapOvr>
    <a:masterClrMapping/>
  </p:clrMapOvr>
  <p:hf sldNum="0" hdr="0" ftr="0" dt="0"/>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D3069F5-8FDE-3652-E906-3619BF9A5D95}"/>
              </a:ext>
              <a:ext uri="{C183D7F6-B498-43B3-948B-1728B52AA6E4}">
                <adec:decorative xmlns:adec="http://schemas.microsoft.com/office/drawing/2017/decorative" val="1"/>
              </a:ext>
            </a:extLst>
          </p:cNvPr>
          <p:cNvSpPr/>
          <p:nvPr/>
        </p:nvSpPr>
        <p:spPr>
          <a:xfrm>
            <a:off x="0" y="0"/>
            <a:ext cx="12192000" cy="6858000"/>
          </a:xfrm>
          <a:prstGeom prst="rect">
            <a:avLst/>
          </a:prstGeom>
          <a:solidFill>
            <a:schemeClr val="accent1"/>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B286"/>
              </a:solidFill>
            </a:endParaRPr>
          </a:p>
        </p:txBody>
      </p:sp>
      <p:cxnSp>
        <p:nvCxnSpPr>
          <p:cNvPr id="8" name="Straight Connector 7">
            <a:extLst>
              <a:ext uri="{FF2B5EF4-FFF2-40B4-BE49-F238E27FC236}">
                <a16:creationId xmlns:a16="http://schemas.microsoft.com/office/drawing/2014/main" id="{7F3E913D-4F8E-6F1A-DB89-A9E5CB7D266C}"/>
              </a:ext>
              <a:ext uri="{C183D7F6-B498-43B3-948B-1728B52AA6E4}">
                <adec:decorative xmlns:adec="http://schemas.microsoft.com/office/drawing/2017/decorative" val="1"/>
              </a:ext>
            </a:extLst>
          </p:cNvPr>
          <p:cNvCxnSpPr>
            <a:cxnSpLocks/>
          </p:cNvCxnSpPr>
          <p:nvPr/>
        </p:nvCxnSpPr>
        <p:spPr>
          <a:xfrm flipH="1">
            <a:off x="926297" y="6172185"/>
            <a:ext cx="10326757" cy="0"/>
          </a:xfrm>
          <a:prstGeom prst="line">
            <a:avLst/>
          </a:prstGeom>
          <a:ln w="12700">
            <a:solidFill>
              <a:schemeClr val="bg2">
                <a:alpha val="47000"/>
              </a:schemeClr>
            </a:solidFill>
          </a:ln>
        </p:spPr>
        <p:style>
          <a:lnRef idx="1">
            <a:schemeClr val="accent1"/>
          </a:lnRef>
          <a:fillRef idx="0">
            <a:schemeClr val="accent1"/>
          </a:fillRef>
          <a:effectRef idx="0">
            <a:schemeClr val="accent1"/>
          </a:effectRef>
          <a:fontRef idx="minor">
            <a:schemeClr val="tx1"/>
          </a:fontRef>
        </p:style>
      </p:cxnSp>
      <p:sp>
        <p:nvSpPr>
          <p:cNvPr id="9" name="Title 8">
            <a:extLst>
              <a:ext uri="{FF2B5EF4-FFF2-40B4-BE49-F238E27FC236}">
                <a16:creationId xmlns:a16="http://schemas.microsoft.com/office/drawing/2014/main" id="{15478846-46FB-2BEE-98D6-C903223E25CA}"/>
              </a:ext>
            </a:extLst>
          </p:cNvPr>
          <p:cNvSpPr>
            <a:spLocks noGrp="1"/>
          </p:cNvSpPr>
          <p:nvPr>
            <p:ph type="title" hasCustomPrompt="1"/>
          </p:nvPr>
        </p:nvSpPr>
        <p:spPr>
          <a:xfrm>
            <a:off x="128016" y="365760"/>
            <a:ext cx="11534790" cy="5525653"/>
          </a:xfrm>
          <a:noFill/>
        </p:spPr>
        <p:txBody>
          <a:bodyPr anchor="t">
            <a:normAutofit/>
          </a:bodyPr>
          <a:lstStyle>
            <a:lvl1pPr>
              <a:defRPr sz="11500" baseline="0">
                <a:ln>
                  <a:solidFill>
                    <a:schemeClr val="bg1"/>
                  </a:solidFill>
                </a:ln>
                <a:solidFill>
                  <a:schemeClr val="accent1"/>
                </a:solidFill>
              </a:defRPr>
            </a:lvl1pPr>
          </a:lstStyle>
          <a:p>
            <a:r>
              <a:rPr lang="en-US" dirty="0"/>
              <a:t>Section Header</a:t>
            </a:r>
          </a:p>
        </p:txBody>
      </p:sp>
      <p:sp>
        <p:nvSpPr>
          <p:cNvPr id="5" name="Footer Placeholder 4">
            <a:extLst>
              <a:ext uri="{FF2B5EF4-FFF2-40B4-BE49-F238E27FC236}">
                <a16:creationId xmlns:a16="http://schemas.microsoft.com/office/drawing/2014/main" id="{37A8544F-8D58-BFED-5A2B-2F718BA6F4F4}"/>
              </a:ext>
            </a:extLst>
          </p:cNvPr>
          <p:cNvSpPr>
            <a:spLocks noGrp="1"/>
          </p:cNvSpPr>
          <p:nvPr>
            <p:ph type="ftr" sz="quarter" idx="11"/>
          </p:nvPr>
        </p:nvSpPr>
        <p:spPr>
          <a:solidFill>
            <a:schemeClr val="accent1"/>
          </a:solidFill>
        </p:spPr>
        <p:txBody>
          <a:bodyPr/>
          <a:lstStyle>
            <a:lvl1pPr>
              <a:defRPr>
                <a:solidFill>
                  <a:schemeClr val="bg1"/>
                </a:solidFill>
              </a:defRPr>
            </a:lvl1pPr>
          </a:lstStyle>
          <a:p>
            <a:r>
              <a:rPr lang="en-US"/>
              <a:t>Sample Footer Text</a:t>
            </a:r>
            <a:endParaRPr lang="en-US" dirty="0"/>
          </a:p>
        </p:txBody>
      </p:sp>
      <p:sp>
        <p:nvSpPr>
          <p:cNvPr id="4" name="Date Placeholder 3">
            <a:extLst>
              <a:ext uri="{FF2B5EF4-FFF2-40B4-BE49-F238E27FC236}">
                <a16:creationId xmlns:a16="http://schemas.microsoft.com/office/drawing/2014/main" id="{AB70139D-4890-4E0D-B3FD-098A02AB4ADF}"/>
              </a:ext>
            </a:extLst>
          </p:cNvPr>
          <p:cNvSpPr>
            <a:spLocks noGrp="1"/>
          </p:cNvSpPr>
          <p:nvPr>
            <p:ph type="dt" sz="half" idx="10"/>
          </p:nvPr>
        </p:nvSpPr>
        <p:spPr>
          <a:solidFill>
            <a:schemeClr val="accent1"/>
          </a:solidFill>
        </p:spPr>
        <p:txBody>
          <a:bodyPr/>
          <a:lstStyle>
            <a:lvl1pPr>
              <a:defRPr>
                <a:solidFill>
                  <a:schemeClr val="bg1"/>
                </a:solidFill>
              </a:defRPr>
            </a:lvl1pPr>
          </a:lstStyle>
          <a:p>
            <a:fld id="{665DFBE8-81F4-46A1-BB38-C49D79C4F68D}" type="datetime1">
              <a:rPr lang="en-US" smtClean="0"/>
              <a:t>8/21/2026</a:t>
            </a:fld>
            <a:endParaRPr lang="en-US" dirty="0"/>
          </a:p>
        </p:txBody>
      </p:sp>
      <p:sp>
        <p:nvSpPr>
          <p:cNvPr id="6" name="Slide Number Placeholder 5">
            <a:extLst>
              <a:ext uri="{FF2B5EF4-FFF2-40B4-BE49-F238E27FC236}">
                <a16:creationId xmlns:a16="http://schemas.microsoft.com/office/drawing/2014/main" id="{BA1CD1DB-3989-A34F-B5F7-DF66E018CF83}"/>
              </a:ext>
            </a:extLst>
          </p:cNvPr>
          <p:cNvSpPr>
            <a:spLocks noGrp="1"/>
          </p:cNvSpPr>
          <p:nvPr>
            <p:ph type="sldNum" sz="quarter" idx="12"/>
          </p:nvPr>
        </p:nvSpPr>
        <p:spPr>
          <a:solidFill>
            <a:schemeClr val="accent1"/>
          </a:solidFill>
        </p:spPr>
        <p:txBody>
          <a:bodyPr/>
          <a:lstStyle>
            <a:lvl1pPr>
              <a:defRPr>
                <a:solidFill>
                  <a:schemeClr val="bg1"/>
                </a:solidFill>
              </a:defRPr>
            </a:lvl1pPr>
          </a:lstStyle>
          <a:p>
            <a:fld id="{CC057153-B650-4DEB-B370-79DDCFDCE934}" type="slidenum">
              <a:rPr lang="en-US" smtClean="0"/>
              <a:t>‹#›</a:t>
            </a:fld>
            <a:endParaRPr lang="en-US" dirty="0"/>
          </a:p>
        </p:txBody>
      </p:sp>
    </p:spTree>
    <p:extLst>
      <p:ext uri="{BB962C8B-B14F-4D97-AF65-F5344CB8AC3E}">
        <p14:creationId xmlns:p14="http://schemas.microsoft.com/office/powerpoint/2010/main" val="2561134914"/>
      </p:ext>
    </p:extLst>
  </p:cSld>
  <p:clrMapOvr>
    <a:masterClrMapping/>
  </p:clrMapOvr>
  <p:hf sldNum="0" hdr="0" ftr="0" dt="0"/>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Agenda">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53CEDCC-8645-A5B4-D871-D690615124B2}"/>
              </a:ext>
              <a:ext uri="{C183D7F6-B498-43B3-948B-1728B52AA6E4}">
                <adec:decorative xmlns:adec="http://schemas.microsoft.com/office/drawing/2017/decorative" val="1"/>
              </a:ext>
            </a:extLst>
          </p:cNvPr>
          <p:cNvSpPr/>
          <p:nvPr/>
        </p:nvSpPr>
        <p:spPr>
          <a:xfrm>
            <a:off x="1" y="0"/>
            <a:ext cx="12191996" cy="6858000"/>
          </a:xfrm>
          <a:prstGeom prst="rect">
            <a:avLst/>
          </a:prstGeom>
          <a:solidFill>
            <a:schemeClr val="bg2">
              <a:lumMod val="90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8A4F"/>
              </a:solidFill>
            </a:endParaRPr>
          </a:p>
        </p:txBody>
      </p:sp>
      <p:cxnSp>
        <p:nvCxnSpPr>
          <p:cNvPr id="9" name="Straight Connector 8">
            <a:extLst>
              <a:ext uri="{FF2B5EF4-FFF2-40B4-BE49-F238E27FC236}">
                <a16:creationId xmlns:a16="http://schemas.microsoft.com/office/drawing/2014/main" id="{65A45860-DB3A-9EDB-7B6D-FBF1001212E9}"/>
              </a:ext>
              <a:ext uri="{C183D7F6-B498-43B3-948B-1728B52AA6E4}">
                <adec:decorative xmlns:adec="http://schemas.microsoft.com/office/drawing/2017/decorative" val="1"/>
              </a:ext>
            </a:extLst>
          </p:cNvPr>
          <p:cNvCxnSpPr>
            <a:cxnSpLocks/>
          </p:cNvCxnSpPr>
          <p:nvPr/>
        </p:nvCxnSpPr>
        <p:spPr>
          <a:xfrm flipH="1">
            <a:off x="1321906" y="685800"/>
            <a:ext cx="10184294" cy="0"/>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CC2FAA59-861A-3F3D-3441-F663554088BE}"/>
              </a:ext>
              <a:ext uri="{C183D7F6-B498-43B3-948B-1728B52AA6E4}">
                <adec:decorative xmlns:adec="http://schemas.microsoft.com/office/drawing/2017/decorative" val="1"/>
              </a:ext>
            </a:extLst>
          </p:cNvPr>
          <p:cNvSpPr/>
          <p:nvPr/>
        </p:nvSpPr>
        <p:spPr>
          <a:xfrm>
            <a:off x="4724403" y="2043904"/>
            <a:ext cx="7467597" cy="48140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rot="16200000">
            <a:off x="-1406175" y="2720396"/>
            <a:ext cx="5645423" cy="2494309"/>
          </a:xfrm>
          <a:solidFill>
            <a:schemeClr val="bg2">
              <a:lumMod val="90000"/>
            </a:schemeClr>
          </a:solidFill>
        </p:spPr>
        <p:txBody>
          <a:bodyPr vert="horz" lIns="91440" tIns="45720" rIns="91440" bIns="137160" rtlCol="0" anchor="t">
            <a:normAutofit/>
          </a:bodyPr>
          <a:lstStyle>
            <a:lvl1pPr>
              <a:defRPr lang="en-US" sz="12000" dirty="0">
                <a:solidFill>
                  <a:schemeClr val="accent2"/>
                </a:solidFill>
              </a:defRPr>
            </a:lvl1pPr>
          </a:lstStyle>
          <a:p>
            <a:pPr lvl="0"/>
            <a:r>
              <a:rPr lang="en-US" dirty="0"/>
              <a:t>Agenda</a:t>
            </a:r>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586410" y="569843"/>
            <a:ext cx="1470992" cy="541698"/>
          </a:xfrm>
          <a:solidFill>
            <a:schemeClr val="bg2">
              <a:lumMod val="90000"/>
            </a:schemeClr>
          </a:solidFill>
        </p:spPr>
        <p:txBody>
          <a:bodyPr anchor="t"/>
          <a:lstStyle>
            <a:lvl1pPr algn="l">
              <a:defRPr sz="1050"/>
            </a:lvl1pPr>
          </a:lstStyle>
          <a:p>
            <a:r>
              <a:rPr lang="en-US"/>
              <a:t>Sample Footer Text</a:t>
            </a:r>
            <a:endParaRPr lang="en-US" dirty="0"/>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5410198" y="2743202"/>
            <a:ext cx="6096001" cy="3467098"/>
          </a:xfrm>
        </p:spPr>
        <p:txBody>
          <a:bodyPr>
            <a:normAutofit/>
          </a:bodyPr>
          <a:lstStyle>
            <a:lvl1pPr marL="342900" indent="-342900">
              <a:buClr>
                <a:schemeClr val="accent2"/>
              </a:buClr>
              <a:buFont typeface="+mj-lt"/>
              <a:buAutoNum type="arabicPeriod"/>
              <a:defRPr sz="1800"/>
            </a:lvl1pPr>
            <a:lvl2pPr marL="800100" indent="-342900">
              <a:buClr>
                <a:schemeClr val="accent2"/>
              </a:buClr>
              <a:buFont typeface="+mj-lt"/>
              <a:buAutoNum type="arabicPeriod"/>
              <a:defRPr sz="1600"/>
            </a:lvl2pPr>
            <a:lvl3pPr marL="1257300" indent="-342900">
              <a:buClr>
                <a:schemeClr val="accent2"/>
              </a:buClr>
              <a:buFont typeface="+mj-lt"/>
              <a:buAutoNum type="arabicPeriod"/>
              <a:defRPr sz="1400"/>
            </a:lvl3pPr>
            <a:lvl4pPr>
              <a:buClr>
                <a:schemeClr val="accent2"/>
              </a:buClr>
              <a:buFont typeface="+mj-lt"/>
              <a:buAutoNum type="arabicPeriod"/>
              <a:defRPr sz="1200"/>
            </a:lvl4pPr>
            <a:lvl5pPr>
              <a:buClr>
                <a:schemeClr val="accent2"/>
              </a:buClr>
              <a:buFont typeface="+mj-lt"/>
              <a:buAutoNum type="arabicPeriod"/>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9900458" y="413627"/>
            <a:ext cx="1256738" cy="545500"/>
          </a:xfrm>
          <a:solidFill>
            <a:schemeClr val="bg2">
              <a:lumMod val="90000"/>
            </a:schemeClr>
          </a:solidFill>
        </p:spPr>
        <p:txBody>
          <a:bodyPr/>
          <a:lstStyle/>
          <a:p>
            <a:fld id="{665DFBE8-81F4-46A1-BB38-C49D79C4F68D}" type="datetime1">
              <a:rPr lang="en-US" smtClean="0"/>
              <a:t>8/21/2026</a:t>
            </a:fld>
            <a:endParaRPr lang="en-US" dirty="0"/>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11157196" y="413627"/>
            <a:ext cx="429372" cy="545500"/>
          </a:xfrm>
          <a:solidFill>
            <a:schemeClr val="bg2">
              <a:lumMod val="90000"/>
            </a:schemeClr>
          </a:solidFill>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898105499"/>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Agenda with Pictur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53CEDCC-8645-A5B4-D871-D690615124B2}"/>
              </a:ext>
              <a:ext uri="{C183D7F6-B498-43B3-948B-1728B52AA6E4}">
                <adec:decorative xmlns:adec="http://schemas.microsoft.com/office/drawing/2017/decorative" val="1"/>
              </a:ext>
            </a:extLst>
          </p:cNvPr>
          <p:cNvSpPr/>
          <p:nvPr/>
        </p:nvSpPr>
        <p:spPr>
          <a:xfrm>
            <a:off x="1" y="0"/>
            <a:ext cx="12191996" cy="6858000"/>
          </a:xfrm>
          <a:prstGeom prst="rect">
            <a:avLst/>
          </a:prstGeom>
          <a:solidFill>
            <a:schemeClr val="bg2">
              <a:lumMod val="90000"/>
            </a:schemeClr>
          </a:solidFill>
          <a:ln w="19050" cap="flat" cmpd="sng" algn="ctr">
            <a:noFill/>
            <a:prstDash val="solid"/>
            <a:miter lim="800000"/>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8A4F"/>
              </a:solidFill>
            </a:endParaRPr>
          </a:p>
        </p:txBody>
      </p:sp>
      <p:sp>
        <p:nvSpPr>
          <p:cNvPr id="8" name="Rectangle 7">
            <a:extLst>
              <a:ext uri="{FF2B5EF4-FFF2-40B4-BE49-F238E27FC236}">
                <a16:creationId xmlns:a16="http://schemas.microsoft.com/office/drawing/2014/main" id="{CC2FAA59-861A-3F3D-3441-F663554088BE}"/>
              </a:ext>
              <a:ext uri="{C183D7F6-B498-43B3-948B-1728B52AA6E4}">
                <adec:decorative xmlns:adec="http://schemas.microsoft.com/office/drawing/2017/decorative" val="1"/>
              </a:ext>
            </a:extLst>
          </p:cNvPr>
          <p:cNvSpPr/>
          <p:nvPr/>
        </p:nvSpPr>
        <p:spPr>
          <a:xfrm>
            <a:off x="1371603" y="3415504"/>
            <a:ext cx="10820397" cy="34424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Connector 8">
            <a:extLst>
              <a:ext uri="{FF2B5EF4-FFF2-40B4-BE49-F238E27FC236}">
                <a16:creationId xmlns:a16="http://schemas.microsoft.com/office/drawing/2014/main" id="{65A45860-DB3A-9EDB-7B6D-FBF1001212E9}"/>
              </a:ext>
              <a:ext uri="{C183D7F6-B498-43B3-948B-1728B52AA6E4}">
                <adec:decorative xmlns:adec="http://schemas.microsoft.com/office/drawing/2017/decorative" val="1"/>
              </a:ext>
            </a:extLst>
          </p:cNvPr>
          <p:cNvCxnSpPr>
            <a:cxnSpLocks/>
          </p:cNvCxnSpPr>
          <p:nvPr/>
        </p:nvCxnSpPr>
        <p:spPr>
          <a:xfrm flipV="1">
            <a:off x="11506200" y="1113182"/>
            <a:ext cx="0" cy="1704012"/>
          </a:xfrm>
          <a:prstGeom prst="line">
            <a:avLst/>
          </a:prstGeom>
          <a:ln w="12700">
            <a:solidFill>
              <a:schemeClr val="tx2">
                <a:alpha val="75000"/>
              </a:schemeClr>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146306" y="182880"/>
            <a:ext cx="7930892" cy="2238587"/>
          </a:xfrm>
          <a:noFill/>
        </p:spPr>
        <p:txBody>
          <a:bodyPr anchor="t">
            <a:normAutofit/>
          </a:bodyPr>
          <a:lstStyle>
            <a:lvl1pPr>
              <a:defRPr sz="12000" spc="-50" baseline="0">
                <a:solidFill>
                  <a:schemeClr val="accent2"/>
                </a:solidFill>
              </a:defRPr>
            </a:lvl1pPr>
          </a:lstStyle>
          <a:p>
            <a:r>
              <a:rPr lang="en-US" dirty="0"/>
              <a:t>Agenda</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1804946" y="3840480"/>
            <a:ext cx="6543924" cy="2536466"/>
          </a:xfrm>
        </p:spPr>
        <p:txBody>
          <a:bodyPr>
            <a:normAutofit/>
          </a:bodyPr>
          <a:lstStyle>
            <a:lvl1pPr marL="342900" indent="-342900">
              <a:buClr>
                <a:schemeClr val="accent2"/>
              </a:buClr>
              <a:buFont typeface="+mj-lt"/>
              <a:buAutoNum type="arabicPeriod"/>
              <a:defRPr sz="1800"/>
            </a:lvl1pPr>
            <a:lvl2pPr marL="800100" indent="-342900">
              <a:buClr>
                <a:schemeClr val="accent2"/>
              </a:buClr>
              <a:buFont typeface="+mj-lt"/>
              <a:buAutoNum type="arabicPeriod"/>
              <a:defRPr sz="1600"/>
            </a:lvl2pPr>
            <a:lvl3pPr marL="1257300" indent="-342900">
              <a:buClr>
                <a:schemeClr val="accent2"/>
              </a:buClr>
              <a:buFont typeface="+mj-lt"/>
              <a:buAutoNum type="arabicPeriod"/>
              <a:defRPr sz="1400"/>
            </a:lvl3pPr>
            <a:lvl4pPr>
              <a:buClr>
                <a:schemeClr val="accent2"/>
              </a:buClr>
              <a:buFont typeface="+mj-lt"/>
              <a:buAutoNum type="arabicPeriod"/>
              <a:defRPr sz="1200"/>
            </a:lvl4pPr>
            <a:lvl5pPr>
              <a:buClr>
                <a:schemeClr val="accent2"/>
              </a:buClr>
              <a:buFont typeface="+mj-lt"/>
              <a:buAutoNum type="arabicPeriod"/>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a:xfrm>
            <a:off x="10134611" y="612381"/>
            <a:ext cx="1484228" cy="479352"/>
          </a:xfrm>
          <a:noFill/>
        </p:spPr>
        <p:txBody>
          <a:bodyPr anchor="t"/>
          <a:lstStyle>
            <a:lvl1pPr algn="r">
              <a:defRPr sz="1050"/>
            </a:lvl1pPr>
          </a:lstStyle>
          <a:p>
            <a:r>
              <a:rPr lang="en-US"/>
              <a:t>Sample Footer Text</a:t>
            </a:r>
            <a:endParaRPr lang="en-US" dirty="0"/>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9933512" y="2756699"/>
            <a:ext cx="1256738" cy="423823"/>
          </a:xfrm>
          <a:solidFill>
            <a:schemeClr val="bg2">
              <a:lumMod val="90000"/>
            </a:schemeClr>
          </a:solidFill>
        </p:spPr>
        <p:txBody>
          <a:bodyPr anchor="ctr"/>
          <a:lstStyle>
            <a:lvl1pPr algn="r">
              <a:defRPr/>
            </a:lvl1pPr>
          </a:lstStyle>
          <a:p>
            <a:fld id="{665DFBE8-81F4-46A1-BB38-C49D79C4F68D}" type="datetime1">
              <a:rPr lang="en-US" smtClean="0"/>
              <a:t>8/21/2026</a:t>
            </a:fld>
            <a:endParaRPr lang="en-US" dirty="0"/>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a:xfrm>
            <a:off x="11210544" y="2756699"/>
            <a:ext cx="429372" cy="423823"/>
          </a:xfrm>
          <a:solidFill>
            <a:schemeClr val="bg2">
              <a:lumMod val="90000"/>
            </a:schemeClr>
          </a:solidFill>
        </p:spPr>
        <p:txBody>
          <a:bodyPr/>
          <a:lstStyle/>
          <a:p>
            <a:fld id="{CC057153-B650-4DEB-B370-79DDCFDCE934}" type="slidenum">
              <a:rPr lang="en-US" smtClean="0"/>
              <a:t>‹#›</a:t>
            </a:fld>
            <a:endParaRPr lang="en-US" dirty="0"/>
          </a:p>
        </p:txBody>
      </p:sp>
      <p:sp>
        <p:nvSpPr>
          <p:cNvPr id="14" name="Picture Placeholder 13">
            <a:extLst>
              <a:ext uri="{FF2B5EF4-FFF2-40B4-BE49-F238E27FC236}">
                <a16:creationId xmlns:a16="http://schemas.microsoft.com/office/drawing/2014/main" id="{1DA62460-475C-38E7-135D-916B98438D09}"/>
              </a:ext>
            </a:extLst>
          </p:cNvPr>
          <p:cNvSpPr>
            <a:spLocks noGrp="1"/>
          </p:cNvSpPr>
          <p:nvPr>
            <p:ph type="pic" sz="quarter" idx="13" hasCustomPrompt="1"/>
          </p:nvPr>
        </p:nvSpPr>
        <p:spPr>
          <a:xfrm>
            <a:off x="8763000" y="3415504"/>
            <a:ext cx="3429000" cy="3442496"/>
          </a:xfrm>
          <a:blipFill>
            <a:blip r:embed="rId2">
              <a:alphaModFix amt="70000"/>
            </a:blip>
            <a:stretch>
              <a:fillRect/>
            </a:stretch>
          </a:blipFill>
        </p:spPr>
        <p:txBody>
          <a:bodyPr/>
          <a:lstStyle>
            <a:lvl1pPr marL="0" indent="0">
              <a:buNone/>
              <a:defRPr/>
            </a:lvl1pPr>
          </a:lstStyle>
          <a:p>
            <a:r>
              <a:rPr lang="en-US" dirty="0"/>
              <a:t> </a:t>
            </a:r>
          </a:p>
        </p:txBody>
      </p:sp>
    </p:spTree>
    <p:extLst>
      <p:ext uri="{BB962C8B-B14F-4D97-AF65-F5344CB8AC3E}">
        <p14:creationId xmlns:p14="http://schemas.microsoft.com/office/powerpoint/2010/main" val="250824299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1371601" y="2057399"/>
            <a:ext cx="3429000" cy="1868557"/>
          </a:xfrm>
          <a:noFill/>
        </p:spPr>
        <p:txBody>
          <a:bodyPr anchor="t"/>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5486400" y="2057401"/>
            <a:ext cx="4648200" cy="2743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p:txBody>
          <a:bodyPr/>
          <a:lstStyle/>
          <a:p>
            <a:r>
              <a:rPr lang="en-US"/>
              <a:t>Sample Footer Text</a:t>
            </a:r>
            <a:endParaRPr lang="en-US" dirty="0"/>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p:txBody>
          <a:bodyPr/>
          <a:lstStyle/>
          <a:p>
            <a:fld id="{665DFBE8-81F4-46A1-BB38-C49D79C4F68D}" type="datetime1">
              <a:rPr lang="en-US" smtClean="0"/>
              <a:t>8/21/2026</a:t>
            </a:fld>
            <a:endParaRPr lang="en-US" dirty="0"/>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646576344"/>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917DD-3691-27F7-68C8-EACE32AEAF6A}"/>
              </a:ext>
            </a:extLst>
          </p:cNvPr>
          <p:cNvSpPr>
            <a:spLocks noGrp="1"/>
          </p:cNvSpPr>
          <p:nvPr>
            <p:ph type="title" hasCustomPrompt="1"/>
          </p:nvPr>
        </p:nvSpPr>
        <p:spPr>
          <a:xfrm>
            <a:off x="603504" y="1031915"/>
            <a:ext cx="3968496" cy="1494845"/>
          </a:xfrm>
          <a:noFill/>
        </p:spPr>
        <p:txBody>
          <a:bodyPr anchor="t"/>
          <a:lstStyle>
            <a:lvl1pPr>
              <a:defRPr/>
            </a:lvl1pPr>
          </a:lstStyle>
          <a:p>
            <a:r>
              <a:rPr lang="en-US" dirty="0"/>
              <a:t>Click to Edit Master title style</a:t>
            </a:r>
          </a:p>
        </p:txBody>
      </p:sp>
      <p:sp>
        <p:nvSpPr>
          <p:cNvPr id="3" name="Content Placeholder 2">
            <a:extLst>
              <a:ext uri="{FF2B5EF4-FFF2-40B4-BE49-F238E27FC236}">
                <a16:creationId xmlns:a16="http://schemas.microsoft.com/office/drawing/2014/main" id="{DDDF1F66-DA3A-1E9E-183A-4FB86FC67F15}"/>
              </a:ext>
            </a:extLst>
          </p:cNvPr>
          <p:cNvSpPr>
            <a:spLocks noGrp="1"/>
          </p:cNvSpPr>
          <p:nvPr>
            <p:ph idx="1"/>
          </p:nvPr>
        </p:nvSpPr>
        <p:spPr>
          <a:xfrm>
            <a:off x="5090020" y="1001865"/>
            <a:ext cx="6416180" cy="468331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A1D27EA8-C1D8-B105-9F54-16985594DB0A}"/>
              </a:ext>
            </a:extLst>
          </p:cNvPr>
          <p:cNvSpPr>
            <a:spLocks noGrp="1"/>
          </p:cNvSpPr>
          <p:nvPr>
            <p:ph type="ftr" sz="quarter" idx="11"/>
          </p:nvPr>
        </p:nvSpPr>
        <p:spPr/>
        <p:txBody>
          <a:bodyPr/>
          <a:lstStyle/>
          <a:p>
            <a:r>
              <a:rPr lang="en-US"/>
              <a:t>Sample Footer Text</a:t>
            </a:r>
            <a:endParaRPr lang="en-US" dirty="0"/>
          </a:p>
        </p:txBody>
      </p:sp>
      <p:sp>
        <p:nvSpPr>
          <p:cNvPr id="4" name="Date Placeholder 3">
            <a:extLst>
              <a:ext uri="{FF2B5EF4-FFF2-40B4-BE49-F238E27FC236}">
                <a16:creationId xmlns:a16="http://schemas.microsoft.com/office/drawing/2014/main" id="{4C64A704-5499-D0F7-F550-5994C49F8C26}"/>
              </a:ext>
            </a:extLst>
          </p:cNvPr>
          <p:cNvSpPr>
            <a:spLocks noGrp="1"/>
          </p:cNvSpPr>
          <p:nvPr>
            <p:ph type="dt" sz="half" idx="10"/>
          </p:nvPr>
        </p:nvSpPr>
        <p:spPr>
          <a:xfrm>
            <a:off x="10058400" y="6029867"/>
            <a:ext cx="1179576" cy="365125"/>
          </a:xfrm>
        </p:spPr>
        <p:txBody>
          <a:bodyPr/>
          <a:lstStyle/>
          <a:p>
            <a:fld id="{665DFBE8-81F4-46A1-BB38-C49D79C4F68D}" type="datetime1">
              <a:rPr lang="en-US" smtClean="0"/>
              <a:t>8/21/2026</a:t>
            </a:fld>
            <a:endParaRPr lang="en-US" dirty="0"/>
          </a:p>
        </p:txBody>
      </p:sp>
      <p:sp>
        <p:nvSpPr>
          <p:cNvPr id="6" name="Slide Number Placeholder 5">
            <a:extLst>
              <a:ext uri="{FF2B5EF4-FFF2-40B4-BE49-F238E27FC236}">
                <a16:creationId xmlns:a16="http://schemas.microsoft.com/office/drawing/2014/main" id="{AD2F2DDE-AF7B-917E-704F-1E12AB9BFFCD}"/>
              </a:ext>
            </a:extLst>
          </p:cNvPr>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195243398"/>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5FBAF5C3-82B6-427E-5D2E-900A2D90AD99}"/>
              </a:ext>
              <a:ext uri="{C183D7F6-B498-43B3-948B-1728B52AA6E4}">
                <adec:decorative xmlns:adec="http://schemas.microsoft.com/office/drawing/2017/decorative" val="1"/>
              </a:ext>
            </a:extLst>
          </p:cNvPr>
          <p:cNvCxnSpPr>
            <a:cxnSpLocks/>
          </p:cNvCxnSpPr>
          <p:nvPr/>
        </p:nvCxnSpPr>
        <p:spPr>
          <a:xfrm flipH="1">
            <a:off x="722427" y="6212437"/>
            <a:ext cx="10808612" cy="0"/>
          </a:xfrm>
          <a:prstGeom prst="line">
            <a:avLst/>
          </a:prstGeom>
          <a:ln w="12700">
            <a:solidFill>
              <a:schemeClr val="tx2">
                <a:alpha val="50000"/>
              </a:schemeClr>
            </a:solidFill>
          </a:ln>
        </p:spPr>
        <p:style>
          <a:lnRef idx="1">
            <a:schemeClr val="accent1"/>
          </a:lnRef>
          <a:fillRef idx="0">
            <a:schemeClr val="accent1"/>
          </a:fillRef>
          <a:effectRef idx="0">
            <a:schemeClr val="accent1"/>
          </a:effectRef>
          <a:fontRef idx="minor">
            <a:schemeClr val="tx1"/>
          </a:fontRef>
        </p:style>
      </p:cxnSp>
      <p:sp>
        <p:nvSpPr>
          <p:cNvPr id="2" name="Title Placeholder 1">
            <a:extLst>
              <a:ext uri="{FF2B5EF4-FFF2-40B4-BE49-F238E27FC236}">
                <a16:creationId xmlns:a16="http://schemas.microsoft.com/office/drawing/2014/main" id="{301AA792-727F-F91C-6564-A882FAF11ED4}"/>
              </a:ext>
            </a:extLst>
          </p:cNvPr>
          <p:cNvSpPr>
            <a:spLocks noGrp="1"/>
          </p:cNvSpPr>
          <p:nvPr>
            <p:ph type="title"/>
          </p:nvPr>
        </p:nvSpPr>
        <p:spPr>
          <a:xfrm>
            <a:off x="603504" y="351270"/>
            <a:ext cx="10981137" cy="1239720"/>
          </a:xfrm>
          <a:prstGeom prst="rect">
            <a:avLst/>
          </a:prstGeom>
          <a:solidFill>
            <a:schemeClr val="bg1"/>
          </a:solidFill>
        </p:spPr>
        <p:txBody>
          <a:bodyPr vert="horz" lIns="91440" tIns="45720" rIns="91440" bIns="13716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390A246-77A4-EC4C-28B8-90388BB8E78F}"/>
              </a:ext>
            </a:extLst>
          </p:cNvPr>
          <p:cNvSpPr>
            <a:spLocks noGrp="1"/>
          </p:cNvSpPr>
          <p:nvPr>
            <p:ph type="body" idx="1"/>
          </p:nvPr>
        </p:nvSpPr>
        <p:spPr>
          <a:xfrm>
            <a:off x="605431" y="1745956"/>
            <a:ext cx="10981137" cy="39834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D3EF6714-5B6F-439F-4173-D51823712315}"/>
              </a:ext>
            </a:extLst>
          </p:cNvPr>
          <p:cNvSpPr>
            <a:spLocks noGrp="1"/>
          </p:cNvSpPr>
          <p:nvPr>
            <p:ph type="ftr" sz="quarter" idx="3"/>
          </p:nvPr>
        </p:nvSpPr>
        <p:spPr>
          <a:xfrm>
            <a:off x="605430" y="6029868"/>
            <a:ext cx="1911096" cy="365125"/>
          </a:xfrm>
          <a:prstGeom prst="rect">
            <a:avLst/>
          </a:prstGeom>
          <a:solidFill>
            <a:schemeClr val="bg1"/>
          </a:solidFill>
        </p:spPr>
        <p:txBody>
          <a:bodyPr vert="horz" lIns="91440" tIns="45720" rIns="91440" bIns="45720" rtlCol="0" anchor="ctr"/>
          <a:lstStyle>
            <a:lvl1pPr algn="l">
              <a:defRPr sz="900" b="1" cap="all" spc="60" baseline="0">
                <a:solidFill>
                  <a:schemeClr val="tx2"/>
                </a:solidFill>
              </a:defRPr>
            </a:lvl1pPr>
          </a:lstStyle>
          <a:p>
            <a:r>
              <a:rPr lang="en-US"/>
              <a:t>Sample Footer Text</a:t>
            </a:r>
            <a:endParaRPr lang="en-US" dirty="0"/>
          </a:p>
        </p:txBody>
      </p:sp>
      <p:sp>
        <p:nvSpPr>
          <p:cNvPr id="4" name="Date Placeholder 3">
            <a:extLst>
              <a:ext uri="{FF2B5EF4-FFF2-40B4-BE49-F238E27FC236}">
                <a16:creationId xmlns:a16="http://schemas.microsoft.com/office/drawing/2014/main" id="{BF9842E6-B4ED-431B-B1A0-22352BA620AE}"/>
              </a:ext>
            </a:extLst>
          </p:cNvPr>
          <p:cNvSpPr>
            <a:spLocks noGrp="1"/>
          </p:cNvSpPr>
          <p:nvPr>
            <p:ph type="dt" sz="half" idx="2"/>
          </p:nvPr>
        </p:nvSpPr>
        <p:spPr>
          <a:xfrm>
            <a:off x="10058400" y="6029868"/>
            <a:ext cx="1182686" cy="365125"/>
          </a:xfrm>
          <a:prstGeom prst="rect">
            <a:avLst/>
          </a:prstGeom>
          <a:solidFill>
            <a:schemeClr val="bg1"/>
          </a:solidFill>
        </p:spPr>
        <p:txBody>
          <a:bodyPr vert="horz" lIns="91440" tIns="45720" rIns="91440" bIns="45720" rtlCol="0" anchor="ctr"/>
          <a:lstStyle>
            <a:lvl1pPr algn="r">
              <a:defRPr sz="900" cap="all" baseline="0">
                <a:solidFill>
                  <a:schemeClr val="tx2"/>
                </a:solidFill>
              </a:defRPr>
            </a:lvl1pPr>
          </a:lstStyle>
          <a:p>
            <a:fld id="{665DFBE8-81F4-46A1-BB38-C49D79C4F68D}" type="datetime1">
              <a:rPr lang="en-US" smtClean="0"/>
              <a:t>8/21/2026</a:t>
            </a:fld>
            <a:endParaRPr lang="en-US" dirty="0"/>
          </a:p>
        </p:txBody>
      </p:sp>
      <p:sp>
        <p:nvSpPr>
          <p:cNvPr id="6" name="Slide Number Placeholder 5">
            <a:extLst>
              <a:ext uri="{FF2B5EF4-FFF2-40B4-BE49-F238E27FC236}">
                <a16:creationId xmlns:a16="http://schemas.microsoft.com/office/drawing/2014/main" id="{156743A1-0EE5-84FA-44EE-3CDDB793AAC4}"/>
              </a:ext>
            </a:extLst>
          </p:cNvPr>
          <p:cNvSpPr>
            <a:spLocks noGrp="1"/>
          </p:cNvSpPr>
          <p:nvPr>
            <p:ph type="sldNum" sz="quarter" idx="4"/>
          </p:nvPr>
        </p:nvSpPr>
        <p:spPr>
          <a:xfrm>
            <a:off x="11233434" y="6029868"/>
            <a:ext cx="429372" cy="365125"/>
          </a:xfrm>
          <a:prstGeom prst="rect">
            <a:avLst/>
          </a:prstGeom>
          <a:solidFill>
            <a:schemeClr val="bg1"/>
          </a:solidFill>
        </p:spPr>
        <p:txBody>
          <a:bodyPr vert="horz" lIns="91440" tIns="45720" rIns="91440" bIns="45720" rtlCol="0" anchor="ctr"/>
          <a:lstStyle>
            <a:lvl1pPr algn="r">
              <a:defRPr sz="900" cap="all" baseline="0">
                <a:solidFill>
                  <a:schemeClr val="tx2"/>
                </a:solidFill>
              </a:defRPr>
            </a:lvl1pPr>
          </a:lstStyle>
          <a:p>
            <a:fld id="{CC057153-B650-4DEB-B370-79DDCFDCE934}" type="slidenum">
              <a:rPr lang="en-US" smtClean="0"/>
              <a:t>‹#›</a:t>
            </a:fld>
            <a:endParaRPr lang="en-US" dirty="0"/>
          </a:p>
        </p:txBody>
      </p:sp>
    </p:spTree>
    <p:extLst>
      <p:ext uri="{BB962C8B-B14F-4D97-AF65-F5344CB8AC3E}">
        <p14:creationId xmlns:p14="http://schemas.microsoft.com/office/powerpoint/2010/main" val="3718875278"/>
      </p:ext>
    </p:extLst>
  </p:cSld>
  <p:clrMap bg1="lt1" tx1="dk1" bg2="lt2" tx2="dk2" accent1="accent1" accent2="accent2" accent3="accent3" accent4="accent4" accent5="accent5" accent6="accent6" hlink="hlink" folHlink="folHlink"/>
  <p:sldLayoutIdLst>
    <p:sldLayoutId id="2147484962" r:id="rId1"/>
    <p:sldLayoutId id="2147484963" r:id="rId2"/>
    <p:sldLayoutId id="2147484964" r:id="rId3"/>
    <p:sldLayoutId id="2147484965" r:id="rId4"/>
    <p:sldLayoutId id="2147484966" r:id="rId5"/>
    <p:sldLayoutId id="2147484967" r:id="rId6"/>
    <p:sldLayoutId id="2147484968" r:id="rId7"/>
    <p:sldLayoutId id="2147484969" r:id="rId8"/>
    <p:sldLayoutId id="2147484970" r:id="rId9"/>
    <p:sldLayoutId id="2147484971" r:id="rId10"/>
    <p:sldLayoutId id="2147484972" r:id="rId11"/>
    <p:sldLayoutId id="2147484973" r:id="rId12"/>
    <p:sldLayoutId id="2147484974" r:id="rId13"/>
    <p:sldLayoutId id="2147484975" r:id="rId14"/>
    <p:sldLayoutId id="2147484976" r:id="rId15"/>
    <p:sldLayoutId id="2147484977" r:id="rId16"/>
    <p:sldLayoutId id="2147484978" r:id="rId17"/>
    <p:sldLayoutId id="2147484979" r:id="rId18"/>
    <p:sldLayoutId id="2147484980" r:id="rId19"/>
    <p:sldLayoutId id="2147484981" r:id="rId20"/>
    <p:sldLayoutId id="2147484982" r:id="rId21"/>
    <p:sldLayoutId id="2147484983" r:id="rId22"/>
    <p:sldLayoutId id="2147484984" r:id="rId23"/>
    <p:sldLayoutId id="2147484985" r:id="rId24"/>
    <p:sldLayoutId id="2147484986" r:id="rId25"/>
    <p:sldLayoutId id="2147484987" r:id="rId26"/>
    <p:sldLayoutId id="2147484988" r:id="rId27"/>
    <p:sldLayoutId id="2147484989" r:id="rId28"/>
    <p:sldLayoutId id="2147484990" r:id="rId29"/>
    <p:sldLayoutId id="2147484992" r:id="rId30"/>
  </p:sldLayoutIdLst>
  <p:hf sldNum="0" hdr="0" ftr="0" dt="0"/>
  <p:txStyles>
    <p:titleStyle>
      <a:lvl1pPr marL="0" algn="l" defTabSz="914400" rtl="0" eaLnBrk="1" latinLnBrk="0" hangingPunct="1">
        <a:lnSpc>
          <a:spcPct val="100000"/>
        </a:lnSpc>
        <a:spcBef>
          <a:spcPct val="0"/>
        </a:spcBef>
        <a:spcAft>
          <a:spcPts val="0"/>
        </a:spcAft>
        <a:buNone/>
        <a:defRPr sz="2800" kern="1200" cap="all" baseline="0">
          <a:solidFill>
            <a:schemeClr val="accent5"/>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400" kern="1200">
          <a:solidFill>
            <a:schemeClr val="tx2"/>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400" kern="1200">
          <a:solidFill>
            <a:schemeClr val="tx2"/>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200" kern="1200">
          <a:solidFill>
            <a:schemeClr val="tx2"/>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864">
          <p15:clr>
            <a:srgbClr val="F26B43"/>
          </p15:clr>
        </p15:guide>
        <p15:guide id="3" pos="432">
          <p15:clr>
            <a:srgbClr val="F26B43"/>
          </p15:clr>
        </p15:guide>
        <p15:guide id="4" orient="horz" pos="3912">
          <p15:clr>
            <a:srgbClr val="F26B43"/>
          </p15:clr>
        </p15:guide>
        <p15:guide id="5" orient="horz" pos="3504">
          <p15:clr>
            <a:srgbClr val="F26B43"/>
          </p15:clr>
        </p15:guide>
        <p15:guide id="6" orient="horz" pos="3024">
          <p15:clr>
            <a:srgbClr val="F26B43"/>
          </p15:clr>
        </p15:guide>
        <p15:guide id="7" orient="horz" pos="2592">
          <p15:clr>
            <a:srgbClr val="F26B43"/>
          </p15:clr>
        </p15:guide>
        <p15:guide id="8" orient="horz" pos="1728">
          <p15:clr>
            <a:srgbClr val="F26B43"/>
          </p15:clr>
        </p15:guide>
        <p15:guide id="9" orient="horz" pos="1296">
          <p15:clr>
            <a:srgbClr val="F26B43"/>
          </p15:clr>
        </p15:guide>
        <p15:guide id="10" orient="horz" pos="864">
          <p15:clr>
            <a:srgbClr val="F26B43"/>
          </p15:clr>
        </p15:guide>
        <p15:guide id="11" orient="horz" pos="432">
          <p15:clr>
            <a:srgbClr val="F26B43"/>
          </p15:clr>
        </p15:guide>
        <p15:guide id="12" pos="1296">
          <p15:clr>
            <a:srgbClr val="F26B43"/>
          </p15:clr>
        </p15:guide>
        <p15:guide id="13" pos="1728">
          <p15:clr>
            <a:srgbClr val="F26B43"/>
          </p15:clr>
        </p15:guide>
        <p15:guide id="18" pos="2160">
          <p15:clr>
            <a:srgbClr val="F26B43"/>
          </p15:clr>
        </p15:guide>
        <p15:guide id="20" pos="5520">
          <p15:clr>
            <a:srgbClr val="F26B43"/>
          </p15:clr>
        </p15:guide>
        <p15:guide id="21" pos="5952">
          <p15:clr>
            <a:srgbClr val="F26B43"/>
          </p15:clr>
        </p15:guide>
        <p15:guide id="22" pos="6384">
          <p15:clr>
            <a:srgbClr val="F26B43"/>
          </p15:clr>
        </p15:guide>
        <p15:guide id="24" pos="6816">
          <p15:clr>
            <a:srgbClr val="F26B43"/>
          </p15:clr>
        </p15:guide>
        <p15:guide id="25" pos="7248">
          <p15:clr>
            <a:srgbClr val="F26B43"/>
          </p15:clr>
        </p15:guide>
        <p15:guide id="26" pos="5088">
          <p15:clr>
            <a:srgbClr val="F26B43"/>
          </p15:clr>
        </p15:guide>
        <p15:guide id="27" pos="4656">
          <p15:clr>
            <a:srgbClr val="F26B43"/>
          </p15:clr>
        </p15:guide>
        <p15:guide id="28" pos="4224">
          <p15:clr>
            <a:srgbClr val="F26B43"/>
          </p15:clr>
        </p15:guide>
        <p15:guide id="29" pos="2592">
          <p15:clr>
            <a:srgbClr val="F26B43"/>
          </p15:clr>
        </p15:guide>
        <p15:guide id="30" pos="3024">
          <p15:clr>
            <a:srgbClr val="F26B43"/>
          </p15:clr>
        </p15:guide>
        <p15:guide id="31" pos="3456">
          <p15:clr>
            <a:srgbClr val="F26B43"/>
          </p15:clr>
        </p15:guide>
        <p15:guide id="32" orient="horz" pos="648">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9.png"/><Relationship Id="rId4" Type="http://schemas.openxmlformats.org/officeDocument/2006/relationships/notesSlide" Target="../notesSlides/notesSlide1.xml"/></Relationships>
</file>

<file path=ppt/slides/_rels/slide3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9.xml"/></Relationships>
</file>

<file path=ppt/slides/_rels/slide3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9.xml"/></Relationships>
</file>

<file path=ppt/slides/_rels/slide4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9.xml"/></Relationships>
</file>

<file path=ppt/slides/_rels/slide4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4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_rels/slide4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5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5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3.xml"/><Relationship Id="rId1" Type="http://schemas.openxmlformats.org/officeDocument/2006/relationships/slideLayout" Target="../slideLayouts/slideLayout29.xml"/></Relationships>
</file>

<file path=ppt/slides/_rels/slide52.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5.xml"/></Relationships>
</file>

<file path=ppt/slides/_rels/slide53.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14.xml"/><Relationship Id="rId1" Type="http://schemas.openxmlformats.org/officeDocument/2006/relationships/slideLayout" Target="../slideLayouts/slideLayout29.xml"/></Relationships>
</file>

<file path=ppt/slides/_rels/slide5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5.xml"/><Relationship Id="rId1" Type="http://schemas.openxmlformats.org/officeDocument/2006/relationships/slideLayout" Target="../slideLayouts/slideLayout25.xml"/></Relationships>
</file>

<file path=ppt/slides/_rels/slide5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16.xml"/><Relationship Id="rId1" Type="http://schemas.openxmlformats.org/officeDocument/2006/relationships/slideLayout" Target="../slideLayouts/slideLayout29.xml"/></Relationships>
</file>

<file path=ppt/slides/_rels/slide56.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16.xml"/></Relationships>
</file>

<file path=ppt/slides/_rels/slide57.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8.xml"/></Relationships>
</file>

<file path=ppt/slides/_rels/slide5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7.xml"/><Relationship Id="rId1" Type="http://schemas.openxmlformats.org/officeDocument/2006/relationships/slideLayout" Target="../slideLayouts/slideLayout29.xml"/></Relationships>
</file>

<file path=ppt/slides/_rels/slide59.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18.xml"/><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9.xml"/></Relationships>
</file>

<file path=ppt/slides/_rels/slide60.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19.xml"/><Relationship Id="rId1" Type="http://schemas.openxmlformats.org/officeDocument/2006/relationships/slideLayout" Target="../slideLayouts/slideLayout28.xml"/></Relationships>
</file>

<file path=ppt/slides/_rels/slide61.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5.xml"/></Relationships>
</file>

<file path=ppt/slides/_rels/slide62.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5.xml"/></Relationships>
</file>

<file path=ppt/slides/_rels/slide6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5.xml"/></Relationships>
</file>

<file path=ppt/slides/_rels/slide64.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0.xml"/><Relationship Id="rId1" Type="http://schemas.openxmlformats.org/officeDocument/2006/relationships/slideLayout" Target="../slideLayouts/slideLayout25.xml"/></Relationships>
</file>

<file path=ppt/slides/_rels/slide65.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5.xml"/></Relationships>
</file>

<file path=ppt/slides/_rels/slide66.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5.xml"/></Relationships>
</file>

<file path=ppt/slides/_rels/slide6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108A0CE-EFD5-B6EB-BCC6-C804CC0EFD04}"/>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13941543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DE52E-1EB4-A354-6EEB-08760ABE1B8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159A5D-A49E-08A7-EB16-27B5B8A86DA2}"/>
              </a:ext>
            </a:extLst>
          </p:cNvPr>
          <p:cNvSpPr>
            <a:spLocks noGrp="1"/>
          </p:cNvSpPr>
          <p:nvPr>
            <p:ph type="title"/>
          </p:nvPr>
        </p:nvSpPr>
        <p:spPr>
          <a:xfrm>
            <a:off x="6705601" y="5490684"/>
            <a:ext cx="5203370" cy="1017230"/>
          </a:xfrm>
        </p:spPr>
        <p:txBody>
          <a:bodyPr>
            <a:noAutofit/>
          </a:bodyPr>
          <a:lstStyle/>
          <a:p>
            <a:r>
              <a:rPr lang="en-US" sz="6600" dirty="0">
                <a:solidFill>
                  <a:schemeClr val="tx1"/>
                </a:solidFill>
              </a:rPr>
              <a:t>Exodus 14:1-4</a:t>
            </a:r>
          </a:p>
        </p:txBody>
      </p:sp>
      <p:sp>
        <p:nvSpPr>
          <p:cNvPr id="3" name="Content Placeholder 2">
            <a:extLst>
              <a:ext uri="{FF2B5EF4-FFF2-40B4-BE49-F238E27FC236}">
                <a16:creationId xmlns:a16="http://schemas.microsoft.com/office/drawing/2014/main" id="{D80D9780-8E4D-72D9-B3C8-BDEC9AC6066D}"/>
              </a:ext>
            </a:extLst>
          </p:cNvPr>
          <p:cNvSpPr>
            <a:spLocks noGrp="1"/>
          </p:cNvSpPr>
          <p:nvPr>
            <p:ph idx="1"/>
          </p:nvPr>
        </p:nvSpPr>
        <p:spPr>
          <a:xfrm>
            <a:off x="283029" y="425513"/>
            <a:ext cx="6172199" cy="6160343"/>
          </a:xfrm>
        </p:spPr>
        <p:txBody>
          <a:bodyPr>
            <a:normAutofit fontScale="92500" lnSpcReduction="10000"/>
          </a:bodyPr>
          <a:lstStyle/>
          <a:p>
            <a:r>
              <a:rPr lang="en-US" sz="4000" b="1" dirty="0">
                <a:solidFill>
                  <a:srgbClr val="562106"/>
                </a:solidFill>
                <a:latin typeface="Arial Black" panose="020B0A04020102020204" pitchFamily="34" charset="0"/>
              </a:rPr>
              <a:t>14 </a:t>
            </a:r>
            <a:r>
              <a:rPr lang="en-US" sz="4000" dirty="0">
                <a:solidFill>
                  <a:srgbClr val="562106"/>
                </a:solidFill>
                <a:latin typeface="Arial Black" panose="020B0A04020102020204" pitchFamily="34" charset="0"/>
              </a:rPr>
              <a:t>And the </a:t>
            </a:r>
            <a:r>
              <a:rPr lang="en-US" sz="4000" cap="small" dirty="0">
                <a:solidFill>
                  <a:srgbClr val="562106"/>
                </a:solidFill>
                <a:latin typeface="Arial Black" panose="020B0A04020102020204" pitchFamily="34" charset="0"/>
              </a:rPr>
              <a:t>Lord</a:t>
            </a:r>
            <a:r>
              <a:rPr lang="en-US" sz="4000" dirty="0">
                <a:solidFill>
                  <a:srgbClr val="562106"/>
                </a:solidFill>
                <a:latin typeface="Arial Black" panose="020B0A04020102020204" pitchFamily="34" charset="0"/>
              </a:rPr>
              <a:t> </a:t>
            </a:r>
            <a:r>
              <a:rPr lang="en-US" sz="4000" dirty="0" err="1">
                <a:solidFill>
                  <a:srgbClr val="562106"/>
                </a:solidFill>
                <a:latin typeface="Arial Black" panose="020B0A04020102020204" pitchFamily="34" charset="0"/>
              </a:rPr>
              <a:t>spake</a:t>
            </a:r>
            <a:r>
              <a:rPr lang="en-US" sz="4000" dirty="0">
                <a:solidFill>
                  <a:srgbClr val="562106"/>
                </a:solidFill>
                <a:latin typeface="Arial Black" panose="020B0A04020102020204" pitchFamily="34" charset="0"/>
              </a:rPr>
              <a:t> unto Moses, saying,</a:t>
            </a:r>
          </a:p>
          <a:p>
            <a:r>
              <a:rPr lang="en-US" sz="4000" b="1" baseline="30000" dirty="0">
                <a:solidFill>
                  <a:srgbClr val="562106"/>
                </a:solidFill>
                <a:latin typeface="Arial Black" panose="020B0A04020102020204" pitchFamily="34" charset="0"/>
              </a:rPr>
              <a:t>2 </a:t>
            </a:r>
            <a:r>
              <a:rPr lang="en-US" sz="4000" dirty="0">
                <a:solidFill>
                  <a:srgbClr val="562106"/>
                </a:solidFill>
                <a:latin typeface="Arial Black" panose="020B0A04020102020204" pitchFamily="34" charset="0"/>
              </a:rPr>
              <a:t>Speak unto the children of Israel, that they turn and encamp before </a:t>
            </a:r>
            <a:r>
              <a:rPr lang="en-US" sz="4000" dirty="0" err="1">
                <a:solidFill>
                  <a:srgbClr val="562106"/>
                </a:solidFill>
                <a:latin typeface="Arial Black" panose="020B0A04020102020204" pitchFamily="34" charset="0"/>
              </a:rPr>
              <a:t>Pihahiroth</a:t>
            </a:r>
            <a:r>
              <a:rPr lang="en-US" sz="4000" dirty="0">
                <a:solidFill>
                  <a:srgbClr val="562106"/>
                </a:solidFill>
                <a:latin typeface="Arial Black" panose="020B0A04020102020204" pitchFamily="34" charset="0"/>
              </a:rPr>
              <a:t>, between Migdol and the sea, over against </a:t>
            </a:r>
            <a:r>
              <a:rPr lang="en-US" sz="4000" dirty="0" err="1">
                <a:solidFill>
                  <a:srgbClr val="562106"/>
                </a:solidFill>
                <a:latin typeface="Arial Black" panose="020B0A04020102020204" pitchFamily="34" charset="0"/>
              </a:rPr>
              <a:t>Baalzephon</a:t>
            </a:r>
            <a:r>
              <a:rPr lang="en-US" sz="4000" dirty="0">
                <a:solidFill>
                  <a:srgbClr val="562106"/>
                </a:solidFill>
                <a:latin typeface="Arial Black" panose="020B0A04020102020204" pitchFamily="34" charset="0"/>
              </a:rPr>
              <a:t>: before it shall ye encamp by the sea.</a:t>
            </a:r>
          </a:p>
        </p:txBody>
      </p:sp>
      <p:pic>
        <p:nvPicPr>
          <p:cNvPr id="7" name="Picture 6" descr="Explore the Nature, History, &amp; Aquatic Wealth of the Red Sea">
            <a:extLst>
              <a:ext uri="{FF2B5EF4-FFF2-40B4-BE49-F238E27FC236}">
                <a16:creationId xmlns:a16="http://schemas.microsoft.com/office/drawing/2014/main" id="{0387A485-99CA-5CCD-A793-697204CF45EB}"/>
              </a:ext>
            </a:extLst>
          </p:cNvPr>
          <p:cNvPicPr>
            <a:picLocks noChangeAspect="1"/>
          </p:cNvPicPr>
          <p:nvPr/>
        </p:nvPicPr>
        <p:blipFill>
          <a:blip r:embed="rId3"/>
          <a:srcRect l="20651" t="4736" r="19586" b="4518"/>
          <a:stretch>
            <a:fillRect/>
          </a:stretch>
        </p:blipFill>
        <p:spPr>
          <a:xfrm>
            <a:off x="7094084" y="350086"/>
            <a:ext cx="4706030" cy="4763861"/>
          </a:xfrm>
          <a:prstGeom prst="rect">
            <a:avLst/>
          </a:prstGeom>
        </p:spPr>
      </p:pic>
    </p:spTree>
    <p:extLst>
      <p:ext uri="{BB962C8B-B14F-4D97-AF65-F5344CB8AC3E}">
        <p14:creationId xmlns:p14="http://schemas.microsoft.com/office/powerpoint/2010/main" val="20167992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omalia in the Red Sea Arena: Tensions and Domestic Implications | African Arguments">
            <a:extLst>
              <a:ext uri="{FF2B5EF4-FFF2-40B4-BE49-F238E27FC236}">
                <a16:creationId xmlns:a16="http://schemas.microsoft.com/office/drawing/2014/main" id="{8E734804-07B2-14E4-C107-C82023CD6CA8}"/>
              </a:ext>
            </a:extLst>
          </p:cNvPr>
          <p:cNvPicPr>
            <a:picLocks noChangeAspect="1"/>
          </p:cNvPicPr>
          <p:nvPr/>
        </p:nvPicPr>
        <p:blipFill>
          <a:blip r:embed="rId2"/>
          <a:srcRect l="12372"/>
          <a:stretch>
            <a:fillRect/>
          </a:stretch>
        </p:blipFill>
        <p:spPr>
          <a:xfrm>
            <a:off x="4909457" y="0"/>
            <a:ext cx="7826356" cy="7024126"/>
          </a:xfrm>
          <a:prstGeom prst="rect">
            <a:avLst/>
          </a:prstGeom>
        </p:spPr>
      </p:pic>
      <p:sp>
        <p:nvSpPr>
          <p:cNvPr id="3" name="Content Placeholder 2">
            <a:extLst>
              <a:ext uri="{FF2B5EF4-FFF2-40B4-BE49-F238E27FC236}">
                <a16:creationId xmlns:a16="http://schemas.microsoft.com/office/drawing/2014/main" id="{70A08BE8-988B-835C-53E4-98E776278FE9}"/>
              </a:ext>
            </a:extLst>
          </p:cNvPr>
          <p:cNvSpPr>
            <a:spLocks noGrp="1"/>
          </p:cNvSpPr>
          <p:nvPr>
            <p:ph idx="1"/>
          </p:nvPr>
        </p:nvSpPr>
        <p:spPr>
          <a:xfrm>
            <a:off x="294387" y="1602522"/>
            <a:ext cx="6748670" cy="4974771"/>
          </a:xfrm>
          <a:solidFill>
            <a:srgbClr val="FFC000"/>
          </a:solidFill>
        </p:spPr>
        <p:txBody>
          <a:bodyPr>
            <a:normAutofit lnSpcReduction="10000"/>
          </a:bodyPr>
          <a:lstStyle/>
          <a:p>
            <a:r>
              <a:rPr lang="en-US" sz="6000" b="1" baseline="30000" dirty="0">
                <a:solidFill>
                  <a:srgbClr val="562106"/>
                </a:solidFill>
              </a:rPr>
              <a:t>3 </a:t>
            </a:r>
            <a:r>
              <a:rPr lang="en-US" sz="6000" dirty="0">
                <a:solidFill>
                  <a:srgbClr val="562106"/>
                </a:solidFill>
              </a:rPr>
              <a:t>For Pharaoh will say of the children of Israel, They are entangled in the land, the wilderness hath shut them in.</a:t>
            </a:r>
          </a:p>
        </p:txBody>
      </p:sp>
      <p:sp>
        <p:nvSpPr>
          <p:cNvPr id="2" name="Title 1">
            <a:extLst>
              <a:ext uri="{FF2B5EF4-FFF2-40B4-BE49-F238E27FC236}">
                <a16:creationId xmlns:a16="http://schemas.microsoft.com/office/drawing/2014/main" id="{D54F8B96-80DB-A114-1BA3-3F22DDB26FD1}"/>
              </a:ext>
            </a:extLst>
          </p:cNvPr>
          <p:cNvSpPr>
            <a:spLocks noGrp="1"/>
          </p:cNvSpPr>
          <p:nvPr>
            <p:ph type="title"/>
          </p:nvPr>
        </p:nvSpPr>
        <p:spPr>
          <a:xfrm>
            <a:off x="294387" y="280707"/>
            <a:ext cx="4342927" cy="1232926"/>
          </a:xfrm>
          <a:solidFill>
            <a:schemeClr val="accent2">
              <a:lumMod val="60000"/>
              <a:lumOff val="40000"/>
            </a:schemeClr>
          </a:solidFill>
          <a:effectLst>
            <a:softEdge rad="127000"/>
          </a:effectLst>
        </p:spPr>
        <p:txBody>
          <a:bodyPr>
            <a:normAutofit/>
          </a:bodyPr>
          <a:lstStyle/>
          <a:p>
            <a:r>
              <a:rPr lang="en-US" sz="5400" dirty="0">
                <a:solidFill>
                  <a:srgbClr val="562106"/>
                </a:solidFill>
              </a:rPr>
              <a:t>Exodus 14:1-4</a:t>
            </a:r>
          </a:p>
        </p:txBody>
      </p:sp>
    </p:spTree>
    <p:extLst>
      <p:ext uri="{BB962C8B-B14F-4D97-AF65-F5344CB8AC3E}">
        <p14:creationId xmlns:p14="http://schemas.microsoft.com/office/powerpoint/2010/main" val="38888538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E1AE78-29F3-85D3-2D4F-AD705E3AA011}"/>
            </a:ext>
          </a:extLst>
        </p:cNvPr>
        <p:cNvGrpSpPr/>
        <p:nvPr/>
      </p:nvGrpSpPr>
      <p:grpSpPr>
        <a:xfrm>
          <a:off x="0" y="0"/>
          <a:ext cx="0" cy="0"/>
          <a:chOff x="0" y="0"/>
          <a:chExt cx="0" cy="0"/>
        </a:xfrm>
      </p:grpSpPr>
      <p:pic>
        <p:nvPicPr>
          <p:cNvPr id="4" name="Picture 3" descr="Thutmose III The Napoleon of Ancient Egypt">
            <a:extLst>
              <a:ext uri="{FF2B5EF4-FFF2-40B4-BE49-F238E27FC236}">
                <a16:creationId xmlns:a16="http://schemas.microsoft.com/office/drawing/2014/main" id="{BDEBE9BD-FC27-C009-703B-DC2447D947C3}"/>
              </a:ext>
            </a:extLst>
          </p:cNvPr>
          <p:cNvPicPr>
            <a:picLocks noChangeAspect="1"/>
          </p:cNvPicPr>
          <p:nvPr/>
        </p:nvPicPr>
        <p:blipFill>
          <a:blip r:embed="rId3"/>
          <a:srcRect l="5807" r="23260"/>
          <a:stretch>
            <a:fillRect/>
          </a:stretch>
        </p:blipFill>
        <p:spPr>
          <a:xfrm>
            <a:off x="6705601" y="0"/>
            <a:ext cx="5486399" cy="6858000"/>
          </a:xfrm>
          <a:prstGeom prst="rect">
            <a:avLst/>
          </a:prstGeom>
        </p:spPr>
      </p:pic>
      <p:sp>
        <p:nvSpPr>
          <p:cNvPr id="2" name="Title 1">
            <a:extLst>
              <a:ext uri="{FF2B5EF4-FFF2-40B4-BE49-F238E27FC236}">
                <a16:creationId xmlns:a16="http://schemas.microsoft.com/office/drawing/2014/main" id="{57A96138-A75C-07F5-4AD8-27264CC305D3}"/>
              </a:ext>
            </a:extLst>
          </p:cNvPr>
          <p:cNvSpPr>
            <a:spLocks noGrp="1"/>
          </p:cNvSpPr>
          <p:nvPr>
            <p:ph type="title"/>
          </p:nvPr>
        </p:nvSpPr>
        <p:spPr>
          <a:xfrm>
            <a:off x="6847115" y="5840770"/>
            <a:ext cx="5203370" cy="1017230"/>
          </a:xfrm>
        </p:spPr>
        <p:txBody>
          <a:bodyPr>
            <a:noAutofit/>
          </a:bodyPr>
          <a:lstStyle/>
          <a:p>
            <a:r>
              <a:rPr lang="en-US" sz="6600" dirty="0">
                <a:solidFill>
                  <a:schemeClr val="tx1"/>
                </a:solidFill>
              </a:rPr>
              <a:t>Exodus 14:1-4</a:t>
            </a:r>
          </a:p>
        </p:txBody>
      </p:sp>
      <p:sp>
        <p:nvSpPr>
          <p:cNvPr id="3" name="Content Placeholder 2">
            <a:extLst>
              <a:ext uri="{FF2B5EF4-FFF2-40B4-BE49-F238E27FC236}">
                <a16:creationId xmlns:a16="http://schemas.microsoft.com/office/drawing/2014/main" id="{3133D870-63AA-7B38-6C61-AF10C07F0FFE}"/>
              </a:ext>
            </a:extLst>
          </p:cNvPr>
          <p:cNvSpPr>
            <a:spLocks noGrp="1"/>
          </p:cNvSpPr>
          <p:nvPr>
            <p:ph idx="1"/>
          </p:nvPr>
        </p:nvSpPr>
        <p:spPr>
          <a:xfrm>
            <a:off x="508000" y="369455"/>
            <a:ext cx="5772727" cy="6373089"/>
          </a:xfrm>
        </p:spPr>
        <p:txBody>
          <a:bodyPr>
            <a:normAutofit fontScale="92500"/>
          </a:bodyPr>
          <a:lstStyle/>
          <a:p>
            <a:r>
              <a:rPr lang="en-US" sz="4800" b="1" baseline="30000" dirty="0">
                <a:solidFill>
                  <a:srgbClr val="562106"/>
                </a:solidFill>
              </a:rPr>
              <a:t>4 </a:t>
            </a:r>
            <a:r>
              <a:rPr lang="en-US" sz="4800" dirty="0">
                <a:solidFill>
                  <a:srgbClr val="562106"/>
                </a:solidFill>
              </a:rPr>
              <a:t>And I will harden Pharaoh's heart, that he shall follow after them; and I will be </a:t>
            </a:r>
            <a:r>
              <a:rPr lang="en-US" sz="4800" dirty="0" err="1">
                <a:solidFill>
                  <a:srgbClr val="562106"/>
                </a:solidFill>
              </a:rPr>
              <a:t>honoured</a:t>
            </a:r>
            <a:r>
              <a:rPr lang="en-US" sz="4800" dirty="0">
                <a:solidFill>
                  <a:srgbClr val="562106"/>
                </a:solidFill>
              </a:rPr>
              <a:t> upon Pharaoh, and upon all his host; that the Egyptians may know that I am the </a:t>
            </a:r>
            <a:r>
              <a:rPr lang="en-US" sz="4800" cap="small" dirty="0">
                <a:solidFill>
                  <a:srgbClr val="562106"/>
                </a:solidFill>
              </a:rPr>
              <a:t>Lord</a:t>
            </a:r>
            <a:r>
              <a:rPr lang="en-US" sz="4800" dirty="0">
                <a:solidFill>
                  <a:srgbClr val="562106"/>
                </a:solidFill>
              </a:rPr>
              <a:t>. And they did so.</a:t>
            </a:r>
            <a:endParaRPr lang="en-US" sz="3600" dirty="0">
              <a:solidFill>
                <a:srgbClr val="562106"/>
              </a:solidFill>
              <a:latin typeface="Arial Black" panose="020B0A04020102020204" pitchFamily="34" charset="0"/>
            </a:endParaRPr>
          </a:p>
        </p:txBody>
      </p:sp>
    </p:spTree>
    <p:extLst>
      <p:ext uri="{BB962C8B-B14F-4D97-AF65-F5344CB8AC3E}">
        <p14:creationId xmlns:p14="http://schemas.microsoft.com/office/powerpoint/2010/main" val="38438586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A195DA-DEDA-E4F2-EE89-3A8A026E6F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981ABC-3F74-6EB6-5D76-90F673AF1D2A}"/>
              </a:ext>
            </a:extLst>
          </p:cNvPr>
          <p:cNvSpPr>
            <a:spLocks noGrp="1"/>
          </p:cNvSpPr>
          <p:nvPr>
            <p:ph type="ctrTitle"/>
          </p:nvPr>
        </p:nvSpPr>
        <p:spPr>
          <a:xfrm>
            <a:off x="628084" y="374733"/>
            <a:ext cx="5467186" cy="4920343"/>
          </a:xfrm>
          <a:solidFill>
            <a:srgbClr val="562106"/>
          </a:solidFill>
        </p:spPr>
        <p:txBody>
          <a:bodyPr>
            <a:noAutofit/>
          </a:bodyPr>
          <a:lstStyle/>
          <a:p>
            <a:r>
              <a:rPr lang="en-US" sz="6000" dirty="0"/>
              <a:t>4. Where did Pharaoh and his army overtake the Israelites?</a:t>
            </a:r>
            <a:br>
              <a:rPr lang="en-US" dirty="0"/>
            </a:br>
            <a:endParaRPr lang="en-US" sz="4800" dirty="0"/>
          </a:p>
        </p:txBody>
      </p:sp>
      <p:sp>
        <p:nvSpPr>
          <p:cNvPr id="6" name="TextBox 5">
            <a:extLst>
              <a:ext uri="{FF2B5EF4-FFF2-40B4-BE49-F238E27FC236}">
                <a16:creationId xmlns:a16="http://schemas.microsoft.com/office/drawing/2014/main" id="{364DAB00-243C-44AE-CA4D-399BD9A6324A}"/>
              </a:ext>
            </a:extLst>
          </p:cNvPr>
          <p:cNvSpPr txBox="1"/>
          <p:nvPr/>
        </p:nvSpPr>
        <p:spPr>
          <a:xfrm>
            <a:off x="628084" y="5436590"/>
            <a:ext cx="5879385" cy="1323439"/>
          </a:xfrm>
          <a:prstGeom prst="rect">
            <a:avLst/>
          </a:prstGeom>
          <a:noFill/>
          <a:effectLst/>
        </p:spPr>
        <p:txBody>
          <a:bodyPr wrap="square" rtlCol="0">
            <a:spAutoFit/>
          </a:bodyPr>
          <a:lstStyle/>
          <a:p>
            <a:r>
              <a:rPr lang="en-US" sz="8000" b="1" dirty="0"/>
              <a:t>Exodus 14:9</a:t>
            </a:r>
          </a:p>
        </p:txBody>
      </p:sp>
      <p:pic>
        <p:nvPicPr>
          <p:cNvPr id="3" name="Picture 2" descr="The Battle of Megiddo: How Thutmose III Forged an Empire">
            <a:extLst>
              <a:ext uri="{FF2B5EF4-FFF2-40B4-BE49-F238E27FC236}">
                <a16:creationId xmlns:a16="http://schemas.microsoft.com/office/drawing/2014/main" id="{0834D818-07C6-CF55-A4A1-77253B1F8E3D}"/>
              </a:ext>
            </a:extLst>
          </p:cNvPr>
          <p:cNvPicPr>
            <a:picLocks noChangeAspect="1"/>
          </p:cNvPicPr>
          <p:nvPr/>
        </p:nvPicPr>
        <p:blipFill>
          <a:blip r:embed="rId2"/>
          <a:srcRect l="30112" r="15852"/>
          <a:stretch>
            <a:fillRect/>
          </a:stretch>
        </p:blipFill>
        <p:spPr>
          <a:xfrm>
            <a:off x="6633275" y="0"/>
            <a:ext cx="5558725" cy="6858000"/>
          </a:xfrm>
          <a:prstGeom prst="rect">
            <a:avLst/>
          </a:prstGeom>
        </p:spPr>
      </p:pic>
    </p:spTree>
    <p:extLst>
      <p:ext uri="{BB962C8B-B14F-4D97-AF65-F5344CB8AC3E}">
        <p14:creationId xmlns:p14="http://schemas.microsoft.com/office/powerpoint/2010/main" val="30640427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D5A533-E154-F019-4A3B-C4B32DC573E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E9149D4-D880-4064-AF8F-8E9D7A8666C9}"/>
              </a:ext>
            </a:extLst>
          </p:cNvPr>
          <p:cNvSpPr>
            <a:spLocks noGrp="1"/>
          </p:cNvSpPr>
          <p:nvPr>
            <p:ph type="title"/>
          </p:nvPr>
        </p:nvSpPr>
        <p:spPr>
          <a:xfrm>
            <a:off x="8153400" y="1"/>
            <a:ext cx="3439886" cy="975360"/>
          </a:xfrm>
        </p:spPr>
        <p:txBody>
          <a:bodyPr anchor="b">
            <a:normAutofit/>
          </a:bodyPr>
          <a:lstStyle/>
          <a:p>
            <a:pPr>
              <a:lnSpc>
                <a:spcPct val="90000"/>
              </a:lnSpc>
            </a:pPr>
            <a:r>
              <a:rPr lang="en-US" sz="4800" dirty="0">
                <a:solidFill>
                  <a:srgbClr val="562106"/>
                </a:solidFill>
              </a:rPr>
              <a:t>Exodus 14:9</a:t>
            </a:r>
          </a:p>
        </p:txBody>
      </p:sp>
      <p:sp>
        <p:nvSpPr>
          <p:cNvPr id="10" name="Content Placeholder 3">
            <a:extLst>
              <a:ext uri="{FF2B5EF4-FFF2-40B4-BE49-F238E27FC236}">
                <a16:creationId xmlns:a16="http://schemas.microsoft.com/office/drawing/2014/main" id="{29FBCC7F-2073-6F03-9EA9-8C5647BEC263}"/>
              </a:ext>
            </a:extLst>
          </p:cNvPr>
          <p:cNvSpPr>
            <a:spLocks noGrp="1"/>
          </p:cNvSpPr>
          <p:nvPr>
            <p:ph idx="1"/>
          </p:nvPr>
        </p:nvSpPr>
        <p:spPr>
          <a:xfrm>
            <a:off x="7873140" y="853440"/>
            <a:ext cx="4107050" cy="5688874"/>
          </a:xfrm>
        </p:spPr>
        <p:txBody>
          <a:bodyPr>
            <a:normAutofit lnSpcReduction="10000"/>
          </a:bodyPr>
          <a:lstStyle/>
          <a:p>
            <a:pPr marL="0" indent="0">
              <a:buNone/>
            </a:pPr>
            <a:r>
              <a:rPr lang="en-US" sz="3600" b="1" baseline="30000" dirty="0"/>
              <a:t>9 </a:t>
            </a:r>
            <a:r>
              <a:rPr lang="en-US" sz="3600" dirty="0"/>
              <a:t>But the Egyptians pursued after them, all the horses and chariots of Pharaoh, and his horsemen, and his army, and overtook them encamping by the sea, beside </a:t>
            </a:r>
            <a:r>
              <a:rPr lang="en-US" sz="3600" dirty="0" err="1"/>
              <a:t>Pihahiroth</a:t>
            </a:r>
            <a:r>
              <a:rPr lang="en-US" sz="3600" dirty="0"/>
              <a:t>, before </a:t>
            </a:r>
            <a:r>
              <a:rPr lang="en-US" sz="3600" dirty="0" err="1"/>
              <a:t>Baalzephon</a:t>
            </a:r>
            <a:r>
              <a:rPr lang="en-US" sz="3600" dirty="0"/>
              <a:t>.</a:t>
            </a:r>
          </a:p>
        </p:txBody>
      </p:sp>
      <p:pic>
        <p:nvPicPr>
          <p:cNvPr id="4" name="Picture 3" descr="Storm off the steep shore of Big Brother Island, Red Sea 49278906 Stock  Photo at Vecteezy">
            <a:extLst>
              <a:ext uri="{FF2B5EF4-FFF2-40B4-BE49-F238E27FC236}">
                <a16:creationId xmlns:a16="http://schemas.microsoft.com/office/drawing/2014/main" id="{29D65C24-9530-87B5-8710-96A2AE8882A8}"/>
              </a:ext>
            </a:extLst>
          </p:cNvPr>
          <p:cNvPicPr>
            <a:picLocks noChangeAspect="1"/>
          </p:cNvPicPr>
          <p:nvPr/>
        </p:nvPicPr>
        <p:blipFill>
          <a:blip r:embed="rId2"/>
          <a:srcRect t="39494"/>
          <a:stretch>
            <a:fillRect/>
          </a:stretch>
        </p:blipFill>
        <p:spPr>
          <a:xfrm>
            <a:off x="-69670" y="0"/>
            <a:ext cx="7448369" cy="6858000"/>
          </a:xfrm>
          <a:prstGeom prst="rect">
            <a:avLst/>
          </a:prstGeom>
        </p:spPr>
      </p:pic>
    </p:spTree>
    <p:extLst>
      <p:ext uri="{BB962C8B-B14F-4D97-AF65-F5344CB8AC3E}">
        <p14:creationId xmlns:p14="http://schemas.microsoft.com/office/powerpoint/2010/main" val="10092879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74D51E-72D9-42D4-A5DF-E1DF1B0630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12B0BF5-A34F-E5D0-8D79-C595B4E17220}"/>
              </a:ext>
            </a:extLst>
          </p:cNvPr>
          <p:cNvSpPr>
            <a:spLocks noGrp="1"/>
          </p:cNvSpPr>
          <p:nvPr>
            <p:ph type="ctrTitle"/>
          </p:nvPr>
        </p:nvSpPr>
        <p:spPr>
          <a:xfrm>
            <a:off x="628084" y="374733"/>
            <a:ext cx="5467186" cy="4920343"/>
          </a:xfrm>
          <a:solidFill>
            <a:srgbClr val="562106"/>
          </a:solidFill>
        </p:spPr>
        <p:txBody>
          <a:bodyPr>
            <a:noAutofit/>
          </a:bodyPr>
          <a:lstStyle/>
          <a:p>
            <a:r>
              <a:rPr lang="en-US" sz="6000" dirty="0"/>
              <a:t>5. When the Israelites saw the Egyptians, how did they feel? </a:t>
            </a:r>
            <a:br>
              <a:rPr lang="en-US" dirty="0"/>
            </a:br>
            <a:endParaRPr lang="en-US" sz="4800" dirty="0"/>
          </a:p>
        </p:txBody>
      </p:sp>
      <p:sp>
        <p:nvSpPr>
          <p:cNvPr id="6" name="TextBox 5">
            <a:extLst>
              <a:ext uri="{FF2B5EF4-FFF2-40B4-BE49-F238E27FC236}">
                <a16:creationId xmlns:a16="http://schemas.microsoft.com/office/drawing/2014/main" id="{1E7397E8-09B7-FE4D-A2A3-5E1873705B74}"/>
              </a:ext>
            </a:extLst>
          </p:cNvPr>
          <p:cNvSpPr txBox="1"/>
          <p:nvPr/>
        </p:nvSpPr>
        <p:spPr>
          <a:xfrm>
            <a:off x="628084" y="5436590"/>
            <a:ext cx="5879385" cy="1323439"/>
          </a:xfrm>
          <a:prstGeom prst="rect">
            <a:avLst/>
          </a:prstGeom>
          <a:noFill/>
          <a:effectLst/>
        </p:spPr>
        <p:txBody>
          <a:bodyPr wrap="square" rtlCol="0">
            <a:spAutoFit/>
          </a:bodyPr>
          <a:lstStyle/>
          <a:p>
            <a:r>
              <a:rPr lang="en-US" sz="8000" b="1" dirty="0"/>
              <a:t>Exodus 14:10</a:t>
            </a:r>
          </a:p>
        </p:txBody>
      </p:sp>
      <p:pic>
        <p:nvPicPr>
          <p:cNvPr id="4" name="Picture 3" descr="Thutmose III's military campaigns transformed Egypt into a superpower">
            <a:extLst>
              <a:ext uri="{FF2B5EF4-FFF2-40B4-BE49-F238E27FC236}">
                <a16:creationId xmlns:a16="http://schemas.microsoft.com/office/drawing/2014/main" id="{4DF9787B-6C42-46FB-E0F8-CD37F4774148}"/>
              </a:ext>
            </a:extLst>
          </p:cNvPr>
          <p:cNvPicPr>
            <a:picLocks noChangeAspect="1"/>
          </p:cNvPicPr>
          <p:nvPr/>
        </p:nvPicPr>
        <p:blipFill>
          <a:blip r:embed="rId2"/>
          <a:srcRect l="20280"/>
          <a:stretch>
            <a:fillRect/>
          </a:stretch>
        </p:blipFill>
        <p:spPr>
          <a:xfrm>
            <a:off x="6724815" y="0"/>
            <a:ext cx="5467186" cy="6858000"/>
          </a:xfrm>
          <a:prstGeom prst="rect">
            <a:avLst/>
          </a:prstGeom>
        </p:spPr>
      </p:pic>
    </p:spTree>
    <p:extLst>
      <p:ext uri="{BB962C8B-B14F-4D97-AF65-F5344CB8AC3E}">
        <p14:creationId xmlns:p14="http://schemas.microsoft.com/office/powerpoint/2010/main" val="23424850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F72F08-C0C6-B25D-70E9-F2626F4BB291}"/>
            </a:ext>
          </a:extLst>
        </p:cNvPr>
        <p:cNvGrpSpPr/>
        <p:nvPr/>
      </p:nvGrpSpPr>
      <p:grpSpPr>
        <a:xfrm>
          <a:off x="0" y="0"/>
          <a:ext cx="0" cy="0"/>
          <a:chOff x="0" y="0"/>
          <a:chExt cx="0" cy="0"/>
        </a:xfrm>
      </p:grpSpPr>
      <p:pic>
        <p:nvPicPr>
          <p:cNvPr id="6" name="Picture 5" descr="Where did the Israelites cross the “Red Sea”? · Creation.com">
            <a:extLst>
              <a:ext uri="{FF2B5EF4-FFF2-40B4-BE49-F238E27FC236}">
                <a16:creationId xmlns:a16="http://schemas.microsoft.com/office/drawing/2014/main" id="{CE91E508-6784-4643-B1AC-BF2C0DCCC4F9}"/>
              </a:ext>
            </a:extLst>
          </p:cNvPr>
          <p:cNvPicPr>
            <a:picLocks noChangeAspect="1"/>
          </p:cNvPicPr>
          <p:nvPr/>
        </p:nvPicPr>
        <p:blipFill>
          <a:blip r:embed="rId2"/>
          <a:srcRect t="7637" r="11673" b="26393"/>
          <a:stretch>
            <a:fillRect/>
          </a:stretch>
        </p:blipFill>
        <p:spPr>
          <a:xfrm>
            <a:off x="20" y="10"/>
            <a:ext cx="6932408" cy="6857990"/>
          </a:xfrm>
          <a:prstGeom prst="rect">
            <a:avLst/>
          </a:prstGeom>
          <a:noFill/>
        </p:spPr>
      </p:pic>
      <p:sp>
        <p:nvSpPr>
          <p:cNvPr id="2" name="Title 1">
            <a:extLst>
              <a:ext uri="{FF2B5EF4-FFF2-40B4-BE49-F238E27FC236}">
                <a16:creationId xmlns:a16="http://schemas.microsoft.com/office/drawing/2014/main" id="{FBA4A181-840D-2FD8-95AF-0EA32196770F}"/>
              </a:ext>
            </a:extLst>
          </p:cNvPr>
          <p:cNvSpPr>
            <a:spLocks noGrp="1"/>
          </p:cNvSpPr>
          <p:nvPr>
            <p:ph type="title"/>
          </p:nvPr>
        </p:nvSpPr>
        <p:spPr>
          <a:xfrm>
            <a:off x="6485862" y="178661"/>
            <a:ext cx="4699590" cy="1307456"/>
          </a:xfrm>
        </p:spPr>
        <p:txBody>
          <a:bodyPr anchor="b">
            <a:normAutofit/>
          </a:bodyPr>
          <a:lstStyle/>
          <a:p>
            <a:r>
              <a:rPr lang="en-US" sz="6000" dirty="0">
                <a:solidFill>
                  <a:srgbClr val="562106"/>
                </a:solidFill>
              </a:rPr>
              <a:t>Exodus 14:10</a:t>
            </a:r>
          </a:p>
        </p:txBody>
      </p:sp>
      <p:sp>
        <p:nvSpPr>
          <p:cNvPr id="3" name="Content Placeholder 2">
            <a:extLst>
              <a:ext uri="{FF2B5EF4-FFF2-40B4-BE49-F238E27FC236}">
                <a16:creationId xmlns:a16="http://schemas.microsoft.com/office/drawing/2014/main" id="{6D340E0E-EAAE-6B40-1D04-581896C8BB9E}"/>
              </a:ext>
            </a:extLst>
          </p:cNvPr>
          <p:cNvSpPr>
            <a:spLocks noGrp="1"/>
          </p:cNvSpPr>
          <p:nvPr>
            <p:ph idx="1"/>
          </p:nvPr>
        </p:nvSpPr>
        <p:spPr>
          <a:xfrm>
            <a:off x="7219507" y="1326629"/>
            <a:ext cx="4787614" cy="5329004"/>
          </a:xfrm>
        </p:spPr>
        <p:txBody>
          <a:bodyPr>
            <a:normAutofit/>
          </a:bodyPr>
          <a:lstStyle/>
          <a:p>
            <a:pPr marL="0" indent="0">
              <a:buNone/>
            </a:pPr>
            <a:r>
              <a:rPr lang="en-US" sz="3600" baseline="30000" dirty="0">
                <a:solidFill>
                  <a:schemeClr val="tx1"/>
                </a:solidFill>
              </a:rPr>
              <a:t>10 </a:t>
            </a:r>
            <a:r>
              <a:rPr lang="en-US" sz="3600" dirty="0">
                <a:solidFill>
                  <a:schemeClr val="tx1"/>
                </a:solidFill>
              </a:rPr>
              <a:t>And when Pharaoh drew nigh, the children of Israel lifted up their eyes, and, behold, the Egyptians marched after them; and they were sore afraid: and the children of Israel cried out unto the </a:t>
            </a:r>
            <a:r>
              <a:rPr lang="en-US" sz="3600" cap="small" dirty="0">
                <a:solidFill>
                  <a:schemeClr val="tx1"/>
                </a:solidFill>
              </a:rPr>
              <a:t>Lord</a:t>
            </a:r>
            <a:r>
              <a:rPr lang="en-US" sz="3600" dirty="0">
                <a:solidFill>
                  <a:schemeClr val="tx1"/>
                </a:solidFill>
              </a:rPr>
              <a:t>.</a:t>
            </a:r>
          </a:p>
        </p:txBody>
      </p:sp>
    </p:spTree>
    <p:extLst>
      <p:ext uri="{BB962C8B-B14F-4D97-AF65-F5344CB8AC3E}">
        <p14:creationId xmlns:p14="http://schemas.microsoft.com/office/powerpoint/2010/main" val="33709324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62C198-17DF-FE3C-FF64-BAC99BAF5F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2041DA-3895-00FA-FD64-06951B1DE43B}"/>
              </a:ext>
            </a:extLst>
          </p:cNvPr>
          <p:cNvSpPr>
            <a:spLocks noGrp="1"/>
          </p:cNvSpPr>
          <p:nvPr>
            <p:ph type="ctrTitle"/>
          </p:nvPr>
        </p:nvSpPr>
        <p:spPr>
          <a:xfrm>
            <a:off x="628084" y="723014"/>
            <a:ext cx="5467186" cy="4572062"/>
          </a:xfrm>
          <a:solidFill>
            <a:srgbClr val="562106"/>
          </a:solidFill>
        </p:spPr>
        <p:txBody>
          <a:bodyPr>
            <a:noAutofit/>
          </a:bodyPr>
          <a:lstStyle/>
          <a:p>
            <a:r>
              <a:rPr lang="en-US" sz="6600" dirty="0"/>
              <a:t>6. How did they show their lack of faith in God?</a:t>
            </a:r>
            <a:br>
              <a:rPr lang="en-US" dirty="0"/>
            </a:br>
            <a:endParaRPr lang="en-US" sz="4800" dirty="0"/>
          </a:p>
        </p:txBody>
      </p:sp>
      <p:sp>
        <p:nvSpPr>
          <p:cNvPr id="6" name="TextBox 5">
            <a:extLst>
              <a:ext uri="{FF2B5EF4-FFF2-40B4-BE49-F238E27FC236}">
                <a16:creationId xmlns:a16="http://schemas.microsoft.com/office/drawing/2014/main" id="{12971D9C-9130-D985-4D47-25DFA8ECC4E9}"/>
              </a:ext>
            </a:extLst>
          </p:cNvPr>
          <p:cNvSpPr txBox="1"/>
          <p:nvPr/>
        </p:nvSpPr>
        <p:spPr>
          <a:xfrm>
            <a:off x="421984" y="5436590"/>
            <a:ext cx="5879385" cy="1200329"/>
          </a:xfrm>
          <a:prstGeom prst="rect">
            <a:avLst/>
          </a:prstGeom>
          <a:noFill/>
          <a:effectLst/>
        </p:spPr>
        <p:txBody>
          <a:bodyPr wrap="square" rtlCol="0">
            <a:spAutoFit/>
          </a:bodyPr>
          <a:lstStyle/>
          <a:p>
            <a:r>
              <a:rPr lang="en-US" sz="7200" b="1" dirty="0"/>
              <a:t>Exodus 14:11-12</a:t>
            </a:r>
          </a:p>
        </p:txBody>
      </p:sp>
      <p:pic>
        <p:nvPicPr>
          <p:cNvPr id="3" name="Picture 2" descr="Parting of the Red Sea - Wikipedia">
            <a:extLst>
              <a:ext uri="{FF2B5EF4-FFF2-40B4-BE49-F238E27FC236}">
                <a16:creationId xmlns:a16="http://schemas.microsoft.com/office/drawing/2014/main" id="{EA257BDE-773F-413E-E4EC-9A78C71550EB}"/>
              </a:ext>
            </a:extLst>
          </p:cNvPr>
          <p:cNvPicPr>
            <a:picLocks noChangeAspect="1"/>
          </p:cNvPicPr>
          <p:nvPr/>
        </p:nvPicPr>
        <p:blipFill>
          <a:blip r:embed="rId2"/>
          <a:srcRect l="12820" r="27147"/>
          <a:stretch>
            <a:fillRect/>
          </a:stretch>
        </p:blipFill>
        <p:spPr>
          <a:xfrm>
            <a:off x="6301368" y="14996"/>
            <a:ext cx="5879385" cy="6843004"/>
          </a:xfrm>
          <a:prstGeom prst="rect">
            <a:avLst/>
          </a:prstGeom>
        </p:spPr>
      </p:pic>
    </p:spTree>
    <p:extLst>
      <p:ext uri="{BB962C8B-B14F-4D97-AF65-F5344CB8AC3E}">
        <p14:creationId xmlns:p14="http://schemas.microsoft.com/office/powerpoint/2010/main" val="29748681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A856A0-01B6-6436-B48F-CD02A52E26BD}"/>
            </a:ext>
          </a:extLst>
        </p:cNvPr>
        <p:cNvGrpSpPr/>
        <p:nvPr/>
      </p:nvGrpSpPr>
      <p:grpSpPr>
        <a:xfrm>
          <a:off x="0" y="0"/>
          <a:ext cx="0" cy="0"/>
          <a:chOff x="0" y="0"/>
          <a:chExt cx="0" cy="0"/>
        </a:xfrm>
      </p:grpSpPr>
      <p:pic>
        <p:nvPicPr>
          <p:cNvPr id="5" name="Picture 4" descr="Go with Moses: Complaints">
            <a:extLst>
              <a:ext uri="{FF2B5EF4-FFF2-40B4-BE49-F238E27FC236}">
                <a16:creationId xmlns:a16="http://schemas.microsoft.com/office/drawing/2014/main" id="{C8B3E1FC-FC37-1EBF-54A2-A12BE4A962E7}"/>
              </a:ext>
            </a:extLst>
          </p:cNvPr>
          <p:cNvPicPr>
            <a:picLocks noChangeAspect="1"/>
          </p:cNvPicPr>
          <p:nvPr/>
        </p:nvPicPr>
        <p:blipFill>
          <a:blip r:embed="rId2"/>
          <a:srcRect b="16528"/>
          <a:stretch>
            <a:fillRect/>
          </a:stretch>
        </p:blipFill>
        <p:spPr>
          <a:xfrm>
            <a:off x="6328796" y="1"/>
            <a:ext cx="5863203" cy="6857999"/>
          </a:xfrm>
          <a:prstGeom prst="rect">
            <a:avLst/>
          </a:prstGeom>
        </p:spPr>
      </p:pic>
      <p:sp>
        <p:nvSpPr>
          <p:cNvPr id="3" name="Content Placeholder 2">
            <a:extLst>
              <a:ext uri="{FF2B5EF4-FFF2-40B4-BE49-F238E27FC236}">
                <a16:creationId xmlns:a16="http://schemas.microsoft.com/office/drawing/2014/main" id="{490E1CDB-0753-1484-C402-D302B2DCFFD9}"/>
              </a:ext>
            </a:extLst>
          </p:cNvPr>
          <p:cNvSpPr>
            <a:spLocks noGrp="1"/>
          </p:cNvSpPr>
          <p:nvPr>
            <p:ph idx="1"/>
          </p:nvPr>
        </p:nvSpPr>
        <p:spPr>
          <a:xfrm>
            <a:off x="294387" y="1602522"/>
            <a:ext cx="6467920" cy="4974771"/>
          </a:xfrm>
          <a:solidFill>
            <a:srgbClr val="FFC000"/>
          </a:solidFill>
        </p:spPr>
        <p:txBody>
          <a:bodyPr>
            <a:normAutofit/>
          </a:bodyPr>
          <a:lstStyle/>
          <a:p>
            <a:r>
              <a:rPr lang="en-US" sz="4400" b="1" baseline="30000" dirty="0">
                <a:solidFill>
                  <a:srgbClr val="562106"/>
                </a:solidFill>
              </a:rPr>
              <a:t>11 </a:t>
            </a:r>
            <a:r>
              <a:rPr lang="en-US" sz="4400" dirty="0">
                <a:solidFill>
                  <a:srgbClr val="562106"/>
                </a:solidFill>
              </a:rPr>
              <a:t>And they said unto Moses, Because there were no graves in Egypt, hast thou taken us away to die in the wilderness? wherefore hast thou dealt thus with us, to carry us forth out of Egypt?</a:t>
            </a:r>
            <a:endParaRPr lang="en-US" sz="3600" dirty="0">
              <a:solidFill>
                <a:srgbClr val="562106"/>
              </a:solidFill>
            </a:endParaRPr>
          </a:p>
        </p:txBody>
      </p:sp>
      <p:sp>
        <p:nvSpPr>
          <p:cNvPr id="2" name="Title 1">
            <a:extLst>
              <a:ext uri="{FF2B5EF4-FFF2-40B4-BE49-F238E27FC236}">
                <a16:creationId xmlns:a16="http://schemas.microsoft.com/office/drawing/2014/main" id="{FC1A1558-2325-8F29-E4CC-56B67193126D}"/>
              </a:ext>
            </a:extLst>
          </p:cNvPr>
          <p:cNvSpPr>
            <a:spLocks noGrp="1"/>
          </p:cNvSpPr>
          <p:nvPr>
            <p:ph type="title"/>
          </p:nvPr>
        </p:nvSpPr>
        <p:spPr>
          <a:xfrm>
            <a:off x="294387" y="280707"/>
            <a:ext cx="4342927" cy="1232926"/>
          </a:xfrm>
          <a:solidFill>
            <a:schemeClr val="accent2">
              <a:lumMod val="60000"/>
              <a:lumOff val="40000"/>
            </a:schemeClr>
          </a:solidFill>
          <a:effectLst>
            <a:softEdge rad="127000"/>
          </a:effectLst>
        </p:spPr>
        <p:txBody>
          <a:bodyPr>
            <a:normAutofit fontScale="90000"/>
          </a:bodyPr>
          <a:lstStyle/>
          <a:p>
            <a:r>
              <a:rPr lang="en-US" sz="5400" dirty="0">
                <a:solidFill>
                  <a:srgbClr val="562106"/>
                </a:solidFill>
              </a:rPr>
              <a:t>Exodus 14:11-12</a:t>
            </a:r>
          </a:p>
        </p:txBody>
      </p:sp>
    </p:spTree>
    <p:extLst>
      <p:ext uri="{BB962C8B-B14F-4D97-AF65-F5344CB8AC3E}">
        <p14:creationId xmlns:p14="http://schemas.microsoft.com/office/powerpoint/2010/main" val="34621180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A1B5A5-E682-BF91-D0DC-823ABA61CB76}"/>
            </a:ext>
          </a:extLst>
        </p:cNvPr>
        <p:cNvGrpSpPr/>
        <p:nvPr/>
      </p:nvGrpSpPr>
      <p:grpSpPr>
        <a:xfrm>
          <a:off x="0" y="0"/>
          <a:ext cx="0" cy="0"/>
          <a:chOff x="0" y="0"/>
          <a:chExt cx="0" cy="0"/>
        </a:xfrm>
      </p:grpSpPr>
      <p:pic>
        <p:nvPicPr>
          <p:cNvPr id="4" name="Picture 3" descr="MURMURING NATION Exodus 16:2 And the whole congregation of Israel murmured  against Moses and Aaron in the wilderness, Murmuring is a subdued or  private expressions of dissatisfaction or discontent. Today's text says">
            <a:extLst>
              <a:ext uri="{FF2B5EF4-FFF2-40B4-BE49-F238E27FC236}">
                <a16:creationId xmlns:a16="http://schemas.microsoft.com/office/drawing/2014/main" id="{53253DFA-78A4-FA54-EA28-7A44843A4C47}"/>
              </a:ext>
            </a:extLst>
          </p:cNvPr>
          <p:cNvPicPr>
            <a:picLocks noChangeAspect="1"/>
          </p:cNvPicPr>
          <p:nvPr/>
        </p:nvPicPr>
        <p:blipFill>
          <a:blip r:embed="rId2"/>
          <a:srcRect l="10435" r="16281"/>
          <a:stretch>
            <a:fillRect/>
          </a:stretch>
        </p:blipFill>
        <p:spPr>
          <a:xfrm>
            <a:off x="20" y="10"/>
            <a:ext cx="6701031" cy="6857990"/>
          </a:xfrm>
          <a:prstGeom prst="rect">
            <a:avLst/>
          </a:prstGeom>
          <a:noFill/>
        </p:spPr>
      </p:pic>
      <p:sp>
        <p:nvSpPr>
          <p:cNvPr id="2" name="Title 1">
            <a:extLst>
              <a:ext uri="{FF2B5EF4-FFF2-40B4-BE49-F238E27FC236}">
                <a16:creationId xmlns:a16="http://schemas.microsoft.com/office/drawing/2014/main" id="{6E48B46F-74D0-5F77-ABC0-AEA037B6E7BD}"/>
              </a:ext>
            </a:extLst>
          </p:cNvPr>
          <p:cNvSpPr>
            <a:spLocks noGrp="1"/>
          </p:cNvSpPr>
          <p:nvPr>
            <p:ph type="title"/>
          </p:nvPr>
        </p:nvSpPr>
        <p:spPr>
          <a:xfrm>
            <a:off x="5759355" y="0"/>
            <a:ext cx="5833931" cy="1091821"/>
          </a:xfrm>
        </p:spPr>
        <p:txBody>
          <a:bodyPr anchor="b">
            <a:normAutofit/>
          </a:bodyPr>
          <a:lstStyle/>
          <a:p>
            <a:r>
              <a:rPr lang="en-US" sz="4400" dirty="0">
                <a:solidFill>
                  <a:srgbClr val="562106"/>
                </a:solidFill>
              </a:rPr>
              <a:t>Exodus 14:11-12</a:t>
            </a:r>
          </a:p>
        </p:txBody>
      </p:sp>
      <p:sp>
        <p:nvSpPr>
          <p:cNvPr id="3" name="Content Placeholder 2">
            <a:extLst>
              <a:ext uri="{FF2B5EF4-FFF2-40B4-BE49-F238E27FC236}">
                <a16:creationId xmlns:a16="http://schemas.microsoft.com/office/drawing/2014/main" id="{1A23ADDB-F628-ED43-4992-373A41239624}"/>
              </a:ext>
            </a:extLst>
          </p:cNvPr>
          <p:cNvSpPr>
            <a:spLocks noGrp="1"/>
          </p:cNvSpPr>
          <p:nvPr>
            <p:ph idx="1"/>
          </p:nvPr>
        </p:nvSpPr>
        <p:spPr>
          <a:xfrm>
            <a:off x="6878471" y="1136176"/>
            <a:ext cx="4940491" cy="5677469"/>
          </a:xfrm>
        </p:spPr>
        <p:txBody>
          <a:bodyPr>
            <a:normAutofit fontScale="92500" lnSpcReduction="10000"/>
          </a:bodyPr>
          <a:lstStyle/>
          <a:p>
            <a:pPr marL="0" indent="0">
              <a:buNone/>
            </a:pPr>
            <a:r>
              <a:rPr lang="en-US" sz="4000" b="1" baseline="30000" dirty="0">
                <a:solidFill>
                  <a:schemeClr val="tx1"/>
                </a:solidFill>
              </a:rPr>
              <a:t>12 </a:t>
            </a:r>
            <a:r>
              <a:rPr lang="en-US" sz="4000" dirty="0">
                <a:solidFill>
                  <a:schemeClr val="tx1"/>
                </a:solidFill>
              </a:rPr>
              <a:t>Is not this the word that we did tell thee in Egypt, saying, Let us alone, that we may serve the Egyptians? For it had been better for us to serve the Egyptians, than that we should die in the wilderness.</a:t>
            </a:r>
          </a:p>
        </p:txBody>
      </p:sp>
    </p:spTree>
    <p:extLst>
      <p:ext uri="{BB962C8B-B14F-4D97-AF65-F5344CB8AC3E}">
        <p14:creationId xmlns:p14="http://schemas.microsoft.com/office/powerpoint/2010/main" val="16832684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7E976B5-0BDF-9B5F-C3F9-230BC99552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16927093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5E4453-1106-65C5-C4CB-6AC7B487D6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7DA9FF-400A-7711-1146-E36F83FF5AF6}"/>
              </a:ext>
            </a:extLst>
          </p:cNvPr>
          <p:cNvSpPr>
            <a:spLocks noGrp="1"/>
          </p:cNvSpPr>
          <p:nvPr>
            <p:ph type="ctrTitle"/>
          </p:nvPr>
        </p:nvSpPr>
        <p:spPr>
          <a:xfrm>
            <a:off x="628084" y="723014"/>
            <a:ext cx="5467186" cy="4176532"/>
          </a:xfrm>
          <a:solidFill>
            <a:srgbClr val="562106"/>
          </a:solidFill>
        </p:spPr>
        <p:txBody>
          <a:bodyPr>
            <a:noAutofit/>
          </a:bodyPr>
          <a:lstStyle/>
          <a:p>
            <a:r>
              <a:rPr lang="en-US" sz="6600" dirty="0"/>
              <a:t>7. What words of courage did Moses speak?  </a:t>
            </a:r>
            <a:br>
              <a:rPr lang="en-US" dirty="0"/>
            </a:br>
            <a:endParaRPr lang="en-US" sz="4800" dirty="0"/>
          </a:p>
        </p:txBody>
      </p:sp>
      <p:sp>
        <p:nvSpPr>
          <p:cNvPr id="6" name="TextBox 5">
            <a:extLst>
              <a:ext uri="{FF2B5EF4-FFF2-40B4-BE49-F238E27FC236}">
                <a16:creationId xmlns:a16="http://schemas.microsoft.com/office/drawing/2014/main" id="{2EF7507F-7044-7059-D0BD-0D92519654CC}"/>
              </a:ext>
            </a:extLst>
          </p:cNvPr>
          <p:cNvSpPr txBox="1"/>
          <p:nvPr/>
        </p:nvSpPr>
        <p:spPr>
          <a:xfrm>
            <a:off x="421984" y="5177283"/>
            <a:ext cx="5879385" cy="1200329"/>
          </a:xfrm>
          <a:prstGeom prst="rect">
            <a:avLst/>
          </a:prstGeom>
          <a:noFill/>
          <a:effectLst/>
        </p:spPr>
        <p:txBody>
          <a:bodyPr wrap="square" rtlCol="0">
            <a:spAutoFit/>
          </a:bodyPr>
          <a:lstStyle/>
          <a:p>
            <a:r>
              <a:rPr lang="en-US" sz="7200" b="1" dirty="0"/>
              <a:t>Exodus 14:13-14</a:t>
            </a:r>
          </a:p>
        </p:txBody>
      </p:sp>
      <p:pic>
        <p:nvPicPr>
          <p:cNvPr id="4" name="Picture 3" descr="Exodus 19:25 Artwork | Bible Art">
            <a:extLst>
              <a:ext uri="{FF2B5EF4-FFF2-40B4-BE49-F238E27FC236}">
                <a16:creationId xmlns:a16="http://schemas.microsoft.com/office/drawing/2014/main" id="{D16BC076-D904-3327-621A-C5BB40D590A7}"/>
              </a:ext>
            </a:extLst>
          </p:cNvPr>
          <p:cNvPicPr>
            <a:picLocks noChangeAspect="1"/>
          </p:cNvPicPr>
          <p:nvPr/>
        </p:nvPicPr>
        <p:blipFill>
          <a:blip r:embed="rId2"/>
          <a:srcRect l="10513" r="9767"/>
          <a:stretch>
            <a:fillRect/>
          </a:stretch>
        </p:blipFill>
        <p:spPr>
          <a:xfrm>
            <a:off x="6724812" y="0"/>
            <a:ext cx="5467187" cy="6858000"/>
          </a:xfrm>
          <a:prstGeom prst="rect">
            <a:avLst/>
          </a:prstGeom>
        </p:spPr>
      </p:pic>
    </p:spTree>
    <p:extLst>
      <p:ext uri="{BB962C8B-B14F-4D97-AF65-F5344CB8AC3E}">
        <p14:creationId xmlns:p14="http://schemas.microsoft.com/office/powerpoint/2010/main" val="12974288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F6AAEF-64AE-46A0-F452-5FD1A33A7C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B7504A-52D4-264C-93AE-CE8C46CC3034}"/>
              </a:ext>
            </a:extLst>
          </p:cNvPr>
          <p:cNvSpPr>
            <a:spLocks noGrp="1"/>
          </p:cNvSpPr>
          <p:nvPr>
            <p:ph type="title"/>
          </p:nvPr>
        </p:nvSpPr>
        <p:spPr>
          <a:xfrm>
            <a:off x="373038" y="5480925"/>
            <a:ext cx="5833931" cy="1091821"/>
          </a:xfrm>
        </p:spPr>
        <p:txBody>
          <a:bodyPr anchor="b">
            <a:normAutofit/>
          </a:bodyPr>
          <a:lstStyle/>
          <a:p>
            <a:r>
              <a:rPr lang="en-US" sz="4400" dirty="0">
                <a:solidFill>
                  <a:srgbClr val="562106"/>
                </a:solidFill>
              </a:rPr>
              <a:t>Exodus 14:13-14</a:t>
            </a:r>
          </a:p>
        </p:txBody>
      </p:sp>
      <p:pic>
        <p:nvPicPr>
          <p:cNvPr id="5" name="Picture 4" descr="Relevant Lessons in Faith and Disobedience from Moses | Christianity.com">
            <a:extLst>
              <a:ext uri="{FF2B5EF4-FFF2-40B4-BE49-F238E27FC236}">
                <a16:creationId xmlns:a16="http://schemas.microsoft.com/office/drawing/2014/main" id="{35473A60-4A9D-8218-2A33-905F94C7DD7D}"/>
              </a:ext>
            </a:extLst>
          </p:cNvPr>
          <p:cNvPicPr>
            <a:picLocks noChangeAspect="1"/>
          </p:cNvPicPr>
          <p:nvPr/>
        </p:nvPicPr>
        <p:blipFill>
          <a:blip r:embed="rId2"/>
          <a:srcRect l="10301"/>
          <a:stretch>
            <a:fillRect/>
          </a:stretch>
        </p:blipFill>
        <p:spPr>
          <a:xfrm>
            <a:off x="0" y="0"/>
            <a:ext cx="9232981" cy="5378250"/>
          </a:xfrm>
          <a:prstGeom prst="rect">
            <a:avLst/>
          </a:prstGeom>
        </p:spPr>
      </p:pic>
      <p:sp>
        <p:nvSpPr>
          <p:cNvPr id="3" name="Content Placeholder 2">
            <a:extLst>
              <a:ext uri="{FF2B5EF4-FFF2-40B4-BE49-F238E27FC236}">
                <a16:creationId xmlns:a16="http://schemas.microsoft.com/office/drawing/2014/main" id="{EA8A4CF5-2615-D746-B0F3-5D045A291AB9}"/>
              </a:ext>
            </a:extLst>
          </p:cNvPr>
          <p:cNvSpPr>
            <a:spLocks noGrp="1"/>
          </p:cNvSpPr>
          <p:nvPr>
            <p:ph idx="1"/>
          </p:nvPr>
        </p:nvSpPr>
        <p:spPr>
          <a:xfrm>
            <a:off x="6096000" y="831164"/>
            <a:ext cx="5939157" cy="6026836"/>
          </a:xfrm>
          <a:solidFill>
            <a:schemeClr val="bg1"/>
          </a:solidFill>
        </p:spPr>
        <p:txBody>
          <a:bodyPr>
            <a:normAutofit/>
          </a:bodyPr>
          <a:lstStyle/>
          <a:p>
            <a:pPr marL="0" indent="0">
              <a:buNone/>
            </a:pPr>
            <a:r>
              <a:rPr lang="en-US" sz="4000" b="1" baseline="30000" dirty="0">
                <a:solidFill>
                  <a:schemeClr val="tx1"/>
                </a:solidFill>
              </a:rPr>
              <a:t>13 </a:t>
            </a:r>
            <a:r>
              <a:rPr lang="en-US" sz="4000" dirty="0">
                <a:solidFill>
                  <a:schemeClr val="tx1"/>
                </a:solidFill>
              </a:rPr>
              <a:t>And Moses said unto the people, Fear ye not, stand still, and see the salvation of the </a:t>
            </a:r>
            <a:r>
              <a:rPr lang="en-US" sz="4000" cap="small" dirty="0">
                <a:solidFill>
                  <a:schemeClr val="tx1"/>
                </a:solidFill>
              </a:rPr>
              <a:t>Lord</a:t>
            </a:r>
            <a:r>
              <a:rPr lang="en-US" sz="4000" dirty="0">
                <a:solidFill>
                  <a:schemeClr val="tx1"/>
                </a:solidFill>
              </a:rPr>
              <a:t>, which he will shew to you to day: for the Egyptians whom ye have seen to day, ye shall see them again no more for ever.</a:t>
            </a:r>
            <a:endParaRPr lang="en-US" sz="8800" dirty="0">
              <a:solidFill>
                <a:schemeClr val="tx1"/>
              </a:solidFill>
            </a:endParaRPr>
          </a:p>
        </p:txBody>
      </p:sp>
    </p:spTree>
    <p:extLst>
      <p:ext uri="{BB962C8B-B14F-4D97-AF65-F5344CB8AC3E}">
        <p14:creationId xmlns:p14="http://schemas.microsoft.com/office/powerpoint/2010/main" val="41632432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AAD53-78BD-AE75-CD33-7FCEAC828453}"/>
            </a:ext>
          </a:extLst>
        </p:cNvPr>
        <p:cNvGrpSpPr/>
        <p:nvPr/>
      </p:nvGrpSpPr>
      <p:grpSpPr>
        <a:xfrm>
          <a:off x="0" y="0"/>
          <a:ext cx="0" cy="0"/>
          <a:chOff x="0" y="0"/>
          <a:chExt cx="0" cy="0"/>
        </a:xfrm>
      </p:grpSpPr>
      <p:pic>
        <p:nvPicPr>
          <p:cNvPr id="5" name="Picture 4" descr="Passing Our Faith - Day 13 - MIKESZONE">
            <a:extLst>
              <a:ext uri="{FF2B5EF4-FFF2-40B4-BE49-F238E27FC236}">
                <a16:creationId xmlns:a16="http://schemas.microsoft.com/office/drawing/2014/main" id="{2E97D284-CAA6-070E-69EA-27E5BA02BF3F}"/>
              </a:ext>
            </a:extLst>
          </p:cNvPr>
          <p:cNvPicPr>
            <a:picLocks noChangeAspect="1"/>
          </p:cNvPicPr>
          <p:nvPr/>
        </p:nvPicPr>
        <p:blipFill>
          <a:blip r:embed="rId3"/>
          <a:srcRect l="-1" t="537" r="-1" b="17220"/>
          <a:stretch>
            <a:fillRect/>
          </a:stretch>
        </p:blipFill>
        <p:spPr>
          <a:xfrm>
            <a:off x="0" y="1"/>
            <a:ext cx="6650182" cy="6858000"/>
          </a:xfrm>
          <a:prstGeom prst="rect">
            <a:avLst/>
          </a:prstGeom>
          <a:noFill/>
        </p:spPr>
      </p:pic>
      <p:sp>
        <p:nvSpPr>
          <p:cNvPr id="2" name="Title 1">
            <a:extLst>
              <a:ext uri="{FF2B5EF4-FFF2-40B4-BE49-F238E27FC236}">
                <a16:creationId xmlns:a16="http://schemas.microsoft.com/office/drawing/2014/main" id="{C7F44C1F-7F68-FFA3-6BF2-8197FFC1B20C}"/>
              </a:ext>
            </a:extLst>
          </p:cNvPr>
          <p:cNvSpPr>
            <a:spLocks noGrp="1"/>
          </p:cNvSpPr>
          <p:nvPr>
            <p:ph type="ctrTitle"/>
          </p:nvPr>
        </p:nvSpPr>
        <p:spPr>
          <a:xfrm>
            <a:off x="4349981" y="336664"/>
            <a:ext cx="6373670" cy="1184507"/>
          </a:xfrm>
        </p:spPr>
        <p:txBody>
          <a:bodyPr anchor="b">
            <a:normAutofit/>
          </a:bodyPr>
          <a:lstStyle/>
          <a:p>
            <a:r>
              <a:rPr lang="en-US" dirty="0"/>
              <a:t>Exodus 14:13-14</a:t>
            </a:r>
          </a:p>
        </p:txBody>
      </p:sp>
      <p:sp>
        <p:nvSpPr>
          <p:cNvPr id="3" name="Content Placeholder 2">
            <a:extLst>
              <a:ext uri="{FF2B5EF4-FFF2-40B4-BE49-F238E27FC236}">
                <a16:creationId xmlns:a16="http://schemas.microsoft.com/office/drawing/2014/main" id="{03C0E650-6CAF-AB70-DDA0-15145D42CD31}"/>
              </a:ext>
            </a:extLst>
          </p:cNvPr>
          <p:cNvSpPr>
            <a:spLocks noGrp="1"/>
          </p:cNvSpPr>
          <p:nvPr>
            <p:ph type="subTitle" idx="1"/>
          </p:nvPr>
        </p:nvSpPr>
        <p:spPr>
          <a:xfrm>
            <a:off x="6650182" y="1870307"/>
            <a:ext cx="4572000" cy="4399502"/>
          </a:xfrm>
        </p:spPr>
        <p:txBody>
          <a:bodyPr anchor="b">
            <a:noAutofit/>
          </a:bodyPr>
          <a:lstStyle/>
          <a:p>
            <a:r>
              <a:rPr lang="en-US" sz="4800" b="1" baseline="30000" dirty="0"/>
              <a:t>14 </a:t>
            </a:r>
            <a:r>
              <a:rPr lang="en-US" sz="4800" dirty="0"/>
              <a:t>The </a:t>
            </a:r>
            <a:r>
              <a:rPr lang="en-US" sz="4800" cap="small" dirty="0"/>
              <a:t>Lord</a:t>
            </a:r>
            <a:r>
              <a:rPr lang="en-US" sz="4800" dirty="0"/>
              <a:t> shall fight for you, and ye shall hold your peace.</a:t>
            </a:r>
          </a:p>
        </p:txBody>
      </p:sp>
    </p:spTree>
    <p:extLst>
      <p:ext uri="{BB962C8B-B14F-4D97-AF65-F5344CB8AC3E}">
        <p14:creationId xmlns:p14="http://schemas.microsoft.com/office/powerpoint/2010/main" val="20526042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9DE39-1A3B-8CAF-1AE5-6AC65153E0A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64EA00-19E2-FECD-C158-293E40A01A08}"/>
              </a:ext>
            </a:extLst>
          </p:cNvPr>
          <p:cNvSpPr>
            <a:spLocks noGrp="1"/>
          </p:cNvSpPr>
          <p:nvPr>
            <p:ph type="ctrTitle"/>
          </p:nvPr>
        </p:nvSpPr>
        <p:spPr>
          <a:xfrm>
            <a:off x="628084" y="723014"/>
            <a:ext cx="5467186" cy="4176532"/>
          </a:xfrm>
          <a:solidFill>
            <a:srgbClr val="562106"/>
          </a:solidFill>
        </p:spPr>
        <p:txBody>
          <a:bodyPr>
            <a:noAutofit/>
          </a:bodyPr>
          <a:lstStyle/>
          <a:p>
            <a:r>
              <a:rPr lang="en-US" sz="8000" dirty="0"/>
              <a:t>8. What did the Lord say to him?</a:t>
            </a:r>
            <a:endParaRPr lang="en-US" sz="4000" dirty="0"/>
          </a:p>
        </p:txBody>
      </p:sp>
      <p:sp>
        <p:nvSpPr>
          <p:cNvPr id="6" name="TextBox 5">
            <a:extLst>
              <a:ext uri="{FF2B5EF4-FFF2-40B4-BE49-F238E27FC236}">
                <a16:creationId xmlns:a16="http://schemas.microsoft.com/office/drawing/2014/main" id="{25E8E8E4-F4BD-F2BF-55E1-AEA67B38DD3B}"/>
              </a:ext>
            </a:extLst>
          </p:cNvPr>
          <p:cNvSpPr txBox="1"/>
          <p:nvPr/>
        </p:nvSpPr>
        <p:spPr>
          <a:xfrm>
            <a:off x="421984" y="5177283"/>
            <a:ext cx="5879385" cy="1200329"/>
          </a:xfrm>
          <a:prstGeom prst="rect">
            <a:avLst/>
          </a:prstGeom>
          <a:noFill/>
          <a:effectLst/>
        </p:spPr>
        <p:txBody>
          <a:bodyPr wrap="square" rtlCol="0">
            <a:spAutoFit/>
          </a:bodyPr>
          <a:lstStyle/>
          <a:p>
            <a:r>
              <a:rPr lang="en-US" sz="7200" b="1" dirty="0"/>
              <a:t>Exodus 14:15, 16</a:t>
            </a:r>
          </a:p>
        </p:txBody>
      </p:sp>
      <p:pic>
        <p:nvPicPr>
          <p:cNvPr id="3" name="Picture 2" descr="Exodus 11: Lessons from the Final Tenth Plague about Jesus and the End  Times | Inspired Scripture">
            <a:extLst>
              <a:ext uri="{FF2B5EF4-FFF2-40B4-BE49-F238E27FC236}">
                <a16:creationId xmlns:a16="http://schemas.microsoft.com/office/drawing/2014/main" id="{308B0766-2002-C757-1E6E-CA07CB4F97FD}"/>
              </a:ext>
            </a:extLst>
          </p:cNvPr>
          <p:cNvPicPr>
            <a:picLocks noChangeAspect="1"/>
          </p:cNvPicPr>
          <p:nvPr/>
        </p:nvPicPr>
        <p:blipFill>
          <a:blip r:embed="rId2"/>
          <a:srcRect l="25680" r="21056"/>
          <a:stretch>
            <a:fillRect/>
          </a:stretch>
        </p:blipFill>
        <p:spPr>
          <a:xfrm>
            <a:off x="6724812" y="-66675"/>
            <a:ext cx="5467187" cy="6924675"/>
          </a:xfrm>
          <a:prstGeom prst="rect">
            <a:avLst/>
          </a:prstGeom>
        </p:spPr>
      </p:pic>
    </p:spTree>
    <p:extLst>
      <p:ext uri="{BB962C8B-B14F-4D97-AF65-F5344CB8AC3E}">
        <p14:creationId xmlns:p14="http://schemas.microsoft.com/office/powerpoint/2010/main" val="2552402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65987D-F9E0-3B77-FE05-664BF32A5CEC}"/>
            </a:ext>
          </a:extLst>
        </p:cNvPr>
        <p:cNvGrpSpPr/>
        <p:nvPr/>
      </p:nvGrpSpPr>
      <p:grpSpPr>
        <a:xfrm>
          <a:off x="0" y="0"/>
          <a:ext cx="0" cy="0"/>
          <a:chOff x="0" y="0"/>
          <a:chExt cx="0" cy="0"/>
        </a:xfrm>
      </p:grpSpPr>
      <p:pic>
        <p:nvPicPr>
          <p:cNvPr id="4" name="Picture 3" descr="Moses Given A Glimpse of God | RainingTruth">
            <a:extLst>
              <a:ext uri="{FF2B5EF4-FFF2-40B4-BE49-F238E27FC236}">
                <a16:creationId xmlns:a16="http://schemas.microsoft.com/office/drawing/2014/main" id="{E23480A2-DF50-74C3-0D1F-7919B87C0BC2}"/>
              </a:ext>
            </a:extLst>
          </p:cNvPr>
          <p:cNvPicPr>
            <a:picLocks noChangeAspect="1"/>
          </p:cNvPicPr>
          <p:nvPr/>
        </p:nvPicPr>
        <p:blipFill>
          <a:blip r:embed="rId2"/>
          <a:srcRect t="4363"/>
          <a:stretch>
            <a:fillRect/>
          </a:stretch>
        </p:blipFill>
        <p:spPr>
          <a:xfrm>
            <a:off x="2869660" y="-1"/>
            <a:ext cx="9322340" cy="6558741"/>
          </a:xfrm>
          <a:prstGeom prst="rect">
            <a:avLst/>
          </a:prstGeom>
        </p:spPr>
      </p:pic>
      <p:sp>
        <p:nvSpPr>
          <p:cNvPr id="3" name="Content Placeholder 2">
            <a:extLst>
              <a:ext uri="{FF2B5EF4-FFF2-40B4-BE49-F238E27FC236}">
                <a16:creationId xmlns:a16="http://schemas.microsoft.com/office/drawing/2014/main" id="{F58328B5-A9C5-F1C0-E669-B3F8B6CF7507}"/>
              </a:ext>
            </a:extLst>
          </p:cNvPr>
          <p:cNvSpPr>
            <a:spLocks noGrp="1"/>
          </p:cNvSpPr>
          <p:nvPr>
            <p:ph idx="1"/>
          </p:nvPr>
        </p:nvSpPr>
        <p:spPr>
          <a:xfrm>
            <a:off x="432261" y="1180406"/>
            <a:ext cx="5663739" cy="5677593"/>
          </a:xfrm>
          <a:solidFill>
            <a:schemeClr val="bg1"/>
          </a:solidFill>
        </p:spPr>
        <p:txBody>
          <a:bodyPr>
            <a:normAutofit lnSpcReduction="10000"/>
          </a:bodyPr>
          <a:lstStyle/>
          <a:p>
            <a:pPr marL="0" indent="0">
              <a:buNone/>
            </a:pPr>
            <a:r>
              <a:rPr lang="en-US" sz="8000" b="1" baseline="30000" dirty="0">
                <a:solidFill>
                  <a:schemeClr val="tx1"/>
                </a:solidFill>
              </a:rPr>
              <a:t>15 And the Lord said unto Moses, Wherefore </a:t>
            </a:r>
            <a:r>
              <a:rPr lang="en-US" sz="8000" b="1" baseline="30000" dirty="0" err="1">
                <a:solidFill>
                  <a:schemeClr val="tx1"/>
                </a:solidFill>
              </a:rPr>
              <a:t>criest</a:t>
            </a:r>
            <a:r>
              <a:rPr lang="en-US" sz="8000" b="1" baseline="30000" dirty="0">
                <a:solidFill>
                  <a:schemeClr val="tx1"/>
                </a:solidFill>
              </a:rPr>
              <a:t> thou unto me? speak unto the children of Israel, that they go forward:</a:t>
            </a:r>
          </a:p>
        </p:txBody>
      </p:sp>
      <p:sp>
        <p:nvSpPr>
          <p:cNvPr id="2" name="Title 1">
            <a:extLst>
              <a:ext uri="{FF2B5EF4-FFF2-40B4-BE49-F238E27FC236}">
                <a16:creationId xmlns:a16="http://schemas.microsoft.com/office/drawing/2014/main" id="{CD8069DB-465D-3956-0FAE-C9378E29F7FA}"/>
              </a:ext>
            </a:extLst>
          </p:cNvPr>
          <p:cNvSpPr>
            <a:spLocks noGrp="1"/>
          </p:cNvSpPr>
          <p:nvPr>
            <p:ph type="title"/>
          </p:nvPr>
        </p:nvSpPr>
        <p:spPr>
          <a:xfrm>
            <a:off x="7128647" y="5583299"/>
            <a:ext cx="4431718" cy="1091821"/>
          </a:xfrm>
        </p:spPr>
        <p:txBody>
          <a:bodyPr anchor="b">
            <a:normAutofit/>
          </a:bodyPr>
          <a:lstStyle/>
          <a:p>
            <a:r>
              <a:rPr lang="en-US" sz="4400" dirty="0">
                <a:solidFill>
                  <a:srgbClr val="562106"/>
                </a:solidFill>
              </a:rPr>
              <a:t>Exodus 14:15-16</a:t>
            </a:r>
          </a:p>
        </p:txBody>
      </p:sp>
    </p:spTree>
    <p:extLst>
      <p:ext uri="{BB962C8B-B14F-4D97-AF65-F5344CB8AC3E}">
        <p14:creationId xmlns:p14="http://schemas.microsoft.com/office/powerpoint/2010/main" val="35770202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C01D5E-9911-0A77-0D4A-711FF67D5B76}"/>
            </a:ext>
          </a:extLst>
        </p:cNvPr>
        <p:cNvGrpSpPr/>
        <p:nvPr/>
      </p:nvGrpSpPr>
      <p:grpSpPr>
        <a:xfrm>
          <a:off x="0" y="0"/>
          <a:ext cx="0" cy="0"/>
          <a:chOff x="0" y="0"/>
          <a:chExt cx="0" cy="0"/>
        </a:xfrm>
      </p:grpSpPr>
      <p:pic>
        <p:nvPicPr>
          <p:cNvPr id="5" name="Picture 4" descr="Exodus 4:18 - 6:12: Moses Returns to Egypt and God Promises Deliverance |  Bible Stories">
            <a:extLst>
              <a:ext uri="{FF2B5EF4-FFF2-40B4-BE49-F238E27FC236}">
                <a16:creationId xmlns:a16="http://schemas.microsoft.com/office/drawing/2014/main" id="{AF8F74AF-0015-5EC7-EFF6-E09DD7D5CC19}"/>
              </a:ext>
            </a:extLst>
          </p:cNvPr>
          <p:cNvPicPr>
            <a:picLocks noChangeAspect="1"/>
          </p:cNvPicPr>
          <p:nvPr/>
        </p:nvPicPr>
        <p:blipFill>
          <a:blip r:embed="rId2"/>
          <a:srcRect l="12151"/>
          <a:stretch>
            <a:fillRect/>
          </a:stretch>
        </p:blipFill>
        <p:spPr>
          <a:xfrm>
            <a:off x="3770" y="0"/>
            <a:ext cx="10710601" cy="6858000"/>
          </a:xfrm>
          <a:prstGeom prst="rect">
            <a:avLst/>
          </a:prstGeom>
        </p:spPr>
      </p:pic>
      <p:sp>
        <p:nvSpPr>
          <p:cNvPr id="3" name="Content Placeholder 2">
            <a:extLst>
              <a:ext uri="{FF2B5EF4-FFF2-40B4-BE49-F238E27FC236}">
                <a16:creationId xmlns:a16="http://schemas.microsoft.com/office/drawing/2014/main" id="{BE42ECF4-09E0-D331-37B1-02A58EBDF2FA}"/>
              </a:ext>
            </a:extLst>
          </p:cNvPr>
          <p:cNvSpPr>
            <a:spLocks noGrp="1"/>
          </p:cNvSpPr>
          <p:nvPr>
            <p:ph idx="1"/>
          </p:nvPr>
        </p:nvSpPr>
        <p:spPr>
          <a:xfrm>
            <a:off x="7760280" y="0"/>
            <a:ext cx="4431719" cy="6858000"/>
          </a:xfrm>
          <a:solidFill>
            <a:schemeClr val="bg1"/>
          </a:solidFill>
        </p:spPr>
        <p:txBody>
          <a:bodyPr>
            <a:normAutofit/>
          </a:bodyPr>
          <a:lstStyle/>
          <a:p>
            <a:pPr marL="0" indent="0">
              <a:buNone/>
            </a:pPr>
            <a:r>
              <a:rPr lang="en-US" sz="4400" b="1" baseline="30000" dirty="0">
                <a:solidFill>
                  <a:srgbClr val="562106"/>
                </a:solidFill>
              </a:rPr>
              <a:t>16 </a:t>
            </a:r>
            <a:r>
              <a:rPr lang="en-US" sz="4400" dirty="0">
                <a:solidFill>
                  <a:srgbClr val="562106"/>
                </a:solidFill>
              </a:rPr>
              <a:t>But lift thou up thy rod, and stretch out thine hand over the sea, and divide it: and the children of Israel shall go on dry ground through the midst of the sea.</a:t>
            </a:r>
            <a:endParaRPr lang="en-US" sz="4400" b="1" baseline="30000" dirty="0">
              <a:solidFill>
                <a:srgbClr val="562106"/>
              </a:solidFill>
            </a:endParaRPr>
          </a:p>
        </p:txBody>
      </p:sp>
      <p:sp>
        <p:nvSpPr>
          <p:cNvPr id="2" name="Title 1">
            <a:extLst>
              <a:ext uri="{FF2B5EF4-FFF2-40B4-BE49-F238E27FC236}">
                <a16:creationId xmlns:a16="http://schemas.microsoft.com/office/drawing/2014/main" id="{70FCB92E-5C48-1AF6-8488-204ECB761890}"/>
              </a:ext>
            </a:extLst>
          </p:cNvPr>
          <p:cNvSpPr>
            <a:spLocks noGrp="1"/>
          </p:cNvSpPr>
          <p:nvPr>
            <p:ph type="title"/>
          </p:nvPr>
        </p:nvSpPr>
        <p:spPr>
          <a:xfrm>
            <a:off x="927353" y="5766179"/>
            <a:ext cx="4431718" cy="1091821"/>
          </a:xfrm>
        </p:spPr>
        <p:txBody>
          <a:bodyPr anchor="b">
            <a:normAutofit/>
          </a:bodyPr>
          <a:lstStyle/>
          <a:p>
            <a:r>
              <a:rPr lang="en-US" sz="4400" dirty="0">
                <a:solidFill>
                  <a:srgbClr val="562106"/>
                </a:solidFill>
              </a:rPr>
              <a:t>Exodus 14:15-16</a:t>
            </a:r>
          </a:p>
        </p:txBody>
      </p:sp>
    </p:spTree>
    <p:extLst>
      <p:ext uri="{BB962C8B-B14F-4D97-AF65-F5344CB8AC3E}">
        <p14:creationId xmlns:p14="http://schemas.microsoft.com/office/powerpoint/2010/main" val="14564792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C4C233-FD80-ACEF-F840-E915143A8C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AC61C7-08CB-A53E-6233-F54E92D46C54}"/>
              </a:ext>
            </a:extLst>
          </p:cNvPr>
          <p:cNvSpPr>
            <a:spLocks noGrp="1"/>
          </p:cNvSpPr>
          <p:nvPr>
            <p:ph type="ctrTitle"/>
          </p:nvPr>
        </p:nvSpPr>
        <p:spPr>
          <a:xfrm>
            <a:off x="628084" y="723014"/>
            <a:ext cx="5467186" cy="4176532"/>
          </a:xfrm>
          <a:solidFill>
            <a:srgbClr val="562106"/>
          </a:solidFill>
        </p:spPr>
        <p:txBody>
          <a:bodyPr>
            <a:noAutofit/>
          </a:bodyPr>
          <a:lstStyle/>
          <a:p>
            <a:r>
              <a:rPr lang="en-US" sz="6600" dirty="0"/>
              <a:t>9. What did he say that the Egyptians would do?</a:t>
            </a:r>
            <a:endParaRPr lang="en-US" sz="2400" dirty="0"/>
          </a:p>
        </p:txBody>
      </p:sp>
      <p:sp>
        <p:nvSpPr>
          <p:cNvPr id="6" name="TextBox 5">
            <a:extLst>
              <a:ext uri="{FF2B5EF4-FFF2-40B4-BE49-F238E27FC236}">
                <a16:creationId xmlns:a16="http://schemas.microsoft.com/office/drawing/2014/main" id="{46943234-9D62-4331-553C-BC8B69770354}"/>
              </a:ext>
            </a:extLst>
          </p:cNvPr>
          <p:cNvSpPr txBox="1"/>
          <p:nvPr/>
        </p:nvSpPr>
        <p:spPr>
          <a:xfrm>
            <a:off x="628084" y="5177283"/>
            <a:ext cx="5673285" cy="1200329"/>
          </a:xfrm>
          <a:prstGeom prst="rect">
            <a:avLst/>
          </a:prstGeom>
          <a:noFill/>
          <a:effectLst/>
        </p:spPr>
        <p:txBody>
          <a:bodyPr wrap="square" rtlCol="0">
            <a:spAutoFit/>
          </a:bodyPr>
          <a:lstStyle/>
          <a:p>
            <a:r>
              <a:rPr lang="en-US" sz="7200" b="1" dirty="0"/>
              <a:t>Exodus 14:17</a:t>
            </a:r>
          </a:p>
        </p:txBody>
      </p:sp>
      <p:pic>
        <p:nvPicPr>
          <p:cNvPr id="5" name="Picture 4">
            <a:extLst>
              <a:ext uri="{FF2B5EF4-FFF2-40B4-BE49-F238E27FC236}">
                <a16:creationId xmlns:a16="http://schemas.microsoft.com/office/drawing/2014/main" id="{D43135C1-0901-C3D1-B280-1CC3D4005630}"/>
              </a:ext>
            </a:extLst>
          </p:cNvPr>
          <p:cNvPicPr>
            <a:picLocks noChangeAspect="1"/>
          </p:cNvPicPr>
          <p:nvPr/>
        </p:nvPicPr>
        <p:blipFill>
          <a:blip r:embed="rId2"/>
          <a:srcRect t="10744" b="5630"/>
          <a:stretch>
            <a:fillRect/>
          </a:stretch>
        </p:blipFill>
        <p:spPr>
          <a:xfrm>
            <a:off x="6724814" y="-1"/>
            <a:ext cx="5467186" cy="6858001"/>
          </a:xfrm>
          <a:prstGeom prst="rect">
            <a:avLst/>
          </a:prstGeom>
        </p:spPr>
      </p:pic>
    </p:spTree>
    <p:extLst>
      <p:ext uri="{BB962C8B-B14F-4D97-AF65-F5344CB8AC3E}">
        <p14:creationId xmlns:p14="http://schemas.microsoft.com/office/powerpoint/2010/main" val="25022132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utmose III, the army of the warrior pharaoh">
            <a:extLst>
              <a:ext uri="{FF2B5EF4-FFF2-40B4-BE49-F238E27FC236}">
                <a16:creationId xmlns:a16="http://schemas.microsoft.com/office/drawing/2014/main" id="{8AAD8693-110F-95DF-84FD-40D53023215D}"/>
              </a:ext>
            </a:extLst>
          </p:cNvPr>
          <p:cNvPicPr>
            <a:picLocks noChangeAspect="1"/>
          </p:cNvPicPr>
          <p:nvPr/>
        </p:nvPicPr>
        <p:blipFill>
          <a:blip r:embed="rId2"/>
          <a:srcRect l="12783" r="27133"/>
          <a:stretch>
            <a:fillRect/>
          </a:stretch>
        </p:blipFill>
        <p:spPr>
          <a:xfrm>
            <a:off x="20" y="10"/>
            <a:ext cx="7848580" cy="6857990"/>
          </a:xfrm>
          <a:prstGeom prst="rect">
            <a:avLst/>
          </a:prstGeom>
          <a:noFill/>
        </p:spPr>
      </p:pic>
      <p:sp>
        <p:nvSpPr>
          <p:cNvPr id="2" name="Title 1">
            <a:extLst>
              <a:ext uri="{FF2B5EF4-FFF2-40B4-BE49-F238E27FC236}">
                <a16:creationId xmlns:a16="http://schemas.microsoft.com/office/drawing/2014/main" id="{961DE2A0-A65F-662B-3533-1B6173E2EB2B}"/>
              </a:ext>
            </a:extLst>
          </p:cNvPr>
          <p:cNvSpPr>
            <a:spLocks noGrp="1"/>
          </p:cNvSpPr>
          <p:nvPr>
            <p:ph type="title"/>
          </p:nvPr>
        </p:nvSpPr>
        <p:spPr>
          <a:xfrm>
            <a:off x="5785658" y="1"/>
            <a:ext cx="5807628" cy="1363286"/>
          </a:xfrm>
        </p:spPr>
        <p:txBody>
          <a:bodyPr anchor="b">
            <a:normAutofit/>
          </a:bodyPr>
          <a:lstStyle/>
          <a:p>
            <a:r>
              <a:rPr lang="en-US" sz="6600" dirty="0">
                <a:solidFill>
                  <a:schemeClr val="accent1"/>
                </a:solidFill>
              </a:rPr>
              <a:t>Exodus 14:17</a:t>
            </a:r>
          </a:p>
        </p:txBody>
      </p:sp>
      <p:sp>
        <p:nvSpPr>
          <p:cNvPr id="3" name="Content Placeholder 2">
            <a:extLst>
              <a:ext uri="{FF2B5EF4-FFF2-40B4-BE49-F238E27FC236}">
                <a16:creationId xmlns:a16="http://schemas.microsoft.com/office/drawing/2014/main" id="{438BA221-8265-1C97-328B-444454764612}"/>
              </a:ext>
            </a:extLst>
          </p:cNvPr>
          <p:cNvSpPr>
            <a:spLocks noGrp="1"/>
          </p:cNvSpPr>
          <p:nvPr>
            <p:ph idx="1"/>
          </p:nvPr>
        </p:nvSpPr>
        <p:spPr>
          <a:xfrm>
            <a:off x="7996844" y="1097280"/>
            <a:ext cx="4006734" cy="5552901"/>
          </a:xfrm>
        </p:spPr>
        <p:txBody>
          <a:bodyPr>
            <a:normAutofit fontScale="92500" lnSpcReduction="10000"/>
          </a:bodyPr>
          <a:lstStyle/>
          <a:p>
            <a:pPr marL="0" indent="0">
              <a:buNone/>
            </a:pPr>
            <a:r>
              <a:rPr lang="en-US" sz="3900" b="1" baseline="30000" dirty="0">
                <a:solidFill>
                  <a:schemeClr val="tx1"/>
                </a:solidFill>
              </a:rPr>
              <a:t>17 </a:t>
            </a:r>
            <a:r>
              <a:rPr lang="en-US" sz="3900" dirty="0">
                <a:solidFill>
                  <a:schemeClr val="tx1"/>
                </a:solidFill>
              </a:rPr>
              <a:t>And I, behold, I will harden the hearts of the Egyptians, and they shall follow them: and I will get me </a:t>
            </a:r>
            <a:r>
              <a:rPr lang="en-US" sz="3900" dirty="0" err="1">
                <a:solidFill>
                  <a:schemeClr val="tx1"/>
                </a:solidFill>
              </a:rPr>
              <a:t>honour</a:t>
            </a:r>
            <a:r>
              <a:rPr lang="en-US" sz="3900" dirty="0">
                <a:solidFill>
                  <a:schemeClr val="tx1"/>
                </a:solidFill>
              </a:rPr>
              <a:t> upon Pharaoh, and upon all his host, upon his chariots, and upon his horsemen</a:t>
            </a:r>
            <a:r>
              <a:rPr lang="en-US" sz="2400" dirty="0"/>
              <a:t>.</a:t>
            </a:r>
          </a:p>
        </p:txBody>
      </p:sp>
    </p:spTree>
    <p:extLst>
      <p:ext uri="{BB962C8B-B14F-4D97-AF65-F5344CB8AC3E}">
        <p14:creationId xmlns:p14="http://schemas.microsoft.com/office/powerpoint/2010/main" val="250469578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53DB68-E711-463F-D89C-9EEA4E240C9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24A0EF-0474-1CE8-A629-CC3338518664}"/>
              </a:ext>
            </a:extLst>
          </p:cNvPr>
          <p:cNvSpPr>
            <a:spLocks noGrp="1"/>
          </p:cNvSpPr>
          <p:nvPr>
            <p:ph type="ctrTitle"/>
          </p:nvPr>
        </p:nvSpPr>
        <p:spPr>
          <a:xfrm>
            <a:off x="199505" y="282633"/>
            <a:ext cx="6101864" cy="4894650"/>
          </a:xfrm>
          <a:solidFill>
            <a:srgbClr val="562106"/>
          </a:solidFill>
        </p:spPr>
        <p:txBody>
          <a:bodyPr>
            <a:noAutofit/>
          </a:bodyPr>
          <a:lstStyle/>
          <a:p>
            <a:r>
              <a:rPr lang="en-US" sz="6000" dirty="0"/>
              <a:t>10. How did the Lord protect the Israelites through the night?</a:t>
            </a:r>
            <a:br>
              <a:rPr lang="en-US" dirty="0"/>
            </a:br>
            <a:endParaRPr lang="en-US" sz="2400" dirty="0"/>
          </a:p>
        </p:txBody>
      </p:sp>
      <p:sp>
        <p:nvSpPr>
          <p:cNvPr id="6" name="TextBox 5">
            <a:extLst>
              <a:ext uri="{FF2B5EF4-FFF2-40B4-BE49-F238E27FC236}">
                <a16:creationId xmlns:a16="http://schemas.microsoft.com/office/drawing/2014/main" id="{C6F915DB-B9AE-2938-D2F7-269C7453132E}"/>
              </a:ext>
            </a:extLst>
          </p:cNvPr>
          <p:cNvSpPr txBox="1"/>
          <p:nvPr/>
        </p:nvSpPr>
        <p:spPr>
          <a:xfrm>
            <a:off x="199505" y="5375038"/>
            <a:ext cx="6334299" cy="1200329"/>
          </a:xfrm>
          <a:prstGeom prst="rect">
            <a:avLst/>
          </a:prstGeom>
          <a:noFill/>
          <a:effectLst/>
        </p:spPr>
        <p:txBody>
          <a:bodyPr wrap="square" rtlCol="0">
            <a:spAutoFit/>
          </a:bodyPr>
          <a:lstStyle/>
          <a:p>
            <a:r>
              <a:rPr lang="en-US" sz="7200" b="1" dirty="0"/>
              <a:t>Exodus 14:19, 20</a:t>
            </a:r>
          </a:p>
        </p:txBody>
      </p:sp>
      <p:pic>
        <p:nvPicPr>
          <p:cNvPr id="3" name="Picture 2" descr="Download Fiery Sky Pillar Image - Fire, Sky, Spectators | StockCake">
            <a:extLst>
              <a:ext uri="{FF2B5EF4-FFF2-40B4-BE49-F238E27FC236}">
                <a16:creationId xmlns:a16="http://schemas.microsoft.com/office/drawing/2014/main" id="{2B19DB3A-0C0A-D48E-77CC-5CDA04006B01}"/>
              </a:ext>
            </a:extLst>
          </p:cNvPr>
          <p:cNvPicPr>
            <a:picLocks noChangeAspect="1"/>
          </p:cNvPicPr>
          <p:nvPr/>
        </p:nvPicPr>
        <p:blipFill>
          <a:blip r:embed="rId2"/>
          <a:srcRect t="27149"/>
          <a:stretch>
            <a:fillRect/>
          </a:stretch>
        </p:blipFill>
        <p:spPr>
          <a:xfrm>
            <a:off x="6916189" y="0"/>
            <a:ext cx="5275811" cy="6858000"/>
          </a:xfrm>
          <a:prstGeom prst="rect">
            <a:avLst/>
          </a:prstGeom>
        </p:spPr>
      </p:pic>
    </p:spTree>
    <p:extLst>
      <p:ext uri="{BB962C8B-B14F-4D97-AF65-F5344CB8AC3E}">
        <p14:creationId xmlns:p14="http://schemas.microsoft.com/office/powerpoint/2010/main" val="137996287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e Pillar of Fire—Who, What and Why? | Hoshana Rabbah BlogHoshana Rabbah  Blog">
            <a:extLst>
              <a:ext uri="{FF2B5EF4-FFF2-40B4-BE49-F238E27FC236}">
                <a16:creationId xmlns:a16="http://schemas.microsoft.com/office/drawing/2014/main" id="{AE9C0E30-355A-4C15-551A-F1F9C55AEA1E}"/>
              </a:ext>
            </a:extLst>
          </p:cNvPr>
          <p:cNvPicPr>
            <a:picLocks noChangeAspect="1"/>
          </p:cNvPicPr>
          <p:nvPr/>
        </p:nvPicPr>
        <p:blipFill>
          <a:blip r:embed="rId2"/>
          <a:stretch>
            <a:fillRect/>
          </a:stretch>
        </p:blipFill>
        <p:spPr>
          <a:xfrm>
            <a:off x="4421822" y="563101"/>
            <a:ext cx="7164747" cy="5731797"/>
          </a:xfrm>
          <a:prstGeom prst="rect">
            <a:avLst/>
          </a:prstGeom>
          <a:noFill/>
        </p:spPr>
      </p:pic>
      <p:sp>
        <p:nvSpPr>
          <p:cNvPr id="2" name="Title 1">
            <a:extLst>
              <a:ext uri="{FF2B5EF4-FFF2-40B4-BE49-F238E27FC236}">
                <a16:creationId xmlns:a16="http://schemas.microsoft.com/office/drawing/2014/main" id="{0E102D3D-CE11-A51E-DB4E-F91519DCA534}"/>
              </a:ext>
            </a:extLst>
          </p:cNvPr>
          <p:cNvSpPr>
            <a:spLocks noGrp="1"/>
          </p:cNvSpPr>
          <p:nvPr>
            <p:ph type="ctrTitle"/>
          </p:nvPr>
        </p:nvSpPr>
        <p:spPr>
          <a:xfrm>
            <a:off x="6240087" y="5511338"/>
            <a:ext cx="5951913" cy="1346662"/>
          </a:xfrm>
        </p:spPr>
        <p:txBody>
          <a:bodyPr anchor="b">
            <a:normAutofit/>
          </a:bodyPr>
          <a:lstStyle/>
          <a:p>
            <a:r>
              <a:rPr lang="en-US" dirty="0"/>
              <a:t>Exodus 14:19</a:t>
            </a:r>
          </a:p>
        </p:txBody>
      </p:sp>
      <p:sp>
        <p:nvSpPr>
          <p:cNvPr id="3" name="Content Placeholder 2">
            <a:extLst>
              <a:ext uri="{FF2B5EF4-FFF2-40B4-BE49-F238E27FC236}">
                <a16:creationId xmlns:a16="http://schemas.microsoft.com/office/drawing/2014/main" id="{8C496E81-099B-71F1-82C8-3B8175BD03FF}"/>
              </a:ext>
            </a:extLst>
          </p:cNvPr>
          <p:cNvSpPr>
            <a:spLocks noGrp="1"/>
          </p:cNvSpPr>
          <p:nvPr>
            <p:ph type="subTitle" idx="1"/>
          </p:nvPr>
        </p:nvSpPr>
        <p:spPr>
          <a:xfrm>
            <a:off x="605431" y="288035"/>
            <a:ext cx="4299079" cy="6281929"/>
          </a:xfrm>
        </p:spPr>
        <p:txBody>
          <a:bodyPr anchor="b">
            <a:normAutofit lnSpcReduction="10000"/>
          </a:bodyPr>
          <a:lstStyle/>
          <a:p>
            <a:pPr>
              <a:lnSpc>
                <a:spcPct val="90000"/>
              </a:lnSpc>
            </a:pPr>
            <a:r>
              <a:rPr lang="en-US" sz="4000" b="1" baseline="30000" dirty="0"/>
              <a:t>19 </a:t>
            </a:r>
            <a:r>
              <a:rPr lang="en-US" sz="4000" dirty="0"/>
              <a:t>And the angel of God, which went before the camp of Israel, removed and went behind them; and the pillar of the cloud went from before their face, and stood behind them:</a:t>
            </a:r>
          </a:p>
        </p:txBody>
      </p:sp>
    </p:spTree>
    <p:extLst>
      <p:ext uri="{BB962C8B-B14F-4D97-AF65-F5344CB8AC3E}">
        <p14:creationId xmlns:p14="http://schemas.microsoft.com/office/powerpoint/2010/main" val="12789165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Video 5" descr="Big Ocean Waves">
            <a:extLst>
              <a:ext uri="{FF2B5EF4-FFF2-40B4-BE49-F238E27FC236}">
                <a16:creationId xmlns:a16="http://schemas.microsoft.com/office/drawing/2014/main" id="{8E1F3CED-FC64-A936-C936-A72947573B50}"/>
              </a:ext>
            </a:extLst>
          </p:cNvPr>
          <p:cNvPicPr>
            <a:picLocks noChangeAspect="1"/>
          </p:cNvPicPr>
          <p:nvPr>
            <a:videoFile r:link="rId2"/>
            <p:extLst>
              <p:ext uri="{DAA4B4D4-6D71-4841-9C94-3DE7FCFB9230}">
                <p14:media xmlns:p14="http://schemas.microsoft.com/office/powerpoint/2010/main" r:embed="rId1"/>
              </p:ext>
            </p:extLst>
          </p:nvPr>
        </p:nvPicPr>
        <p:blipFill>
          <a:blip r:embed="rId5"/>
          <a:srcRect l="20286" r="12714"/>
          <a:stretch>
            <a:fillRect/>
          </a:stretch>
        </p:blipFill>
        <p:spPr>
          <a:xfrm>
            <a:off x="5503863" y="1354138"/>
            <a:ext cx="5322887" cy="4481512"/>
          </a:xfrm>
          <a:prstGeom prst="rect">
            <a:avLst/>
          </a:prstGeom>
          <a:noFill/>
        </p:spPr>
      </p:pic>
      <p:sp>
        <p:nvSpPr>
          <p:cNvPr id="2" name="Title 1">
            <a:extLst>
              <a:ext uri="{FF2B5EF4-FFF2-40B4-BE49-F238E27FC236}">
                <a16:creationId xmlns:a16="http://schemas.microsoft.com/office/drawing/2014/main" id="{7444F339-6CD2-98BF-FAB6-A644B8FCC769}"/>
              </a:ext>
            </a:extLst>
          </p:cNvPr>
          <p:cNvSpPr>
            <a:spLocks noGrp="1"/>
          </p:cNvSpPr>
          <p:nvPr>
            <p:ph type="ctrTitle"/>
          </p:nvPr>
        </p:nvSpPr>
        <p:spPr>
          <a:xfrm>
            <a:off x="914400" y="574031"/>
            <a:ext cx="5897880" cy="4258956"/>
          </a:xfrm>
        </p:spPr>
        <p:txBody>
          <a:bodyPr anchor="b">
            <a:normAutofit fontScale="90000"/>
          </a:bodyPr>
          <a:lstStyle/>
          <a:p>
            <a:r>
              <a:rPr lang="en-US" sz="11500" b="1" dirty="0"/>
              <a:t>Crossing the Red Sea</a:t>
            </a:r>
          </a:p>
        </p:txBody>
      </p:sp>
      <p:sp>
        <p:nvSpPr>
          <p:cNvPr id="3" name="Subtitle 2">
            <a:extLst>
              <a:ext uri="{FF2B5EF4-FFF2-40B4-BE49-F238E27FC236}">
                <a16:creationId xmlns:a16="http://schemas.microsoft.com/office/drawing/2014/main" id="{7AFB3827-DCE3-8B50-9A1C-03A0DA338B84}"/>
              </a:ext>
            </a:extLst>
          </p:cNvPr>
          <p:cNvSpPr>
            <a:spLocks noGrp="1"/>
          </p:cNvSpPr>
          <p:nvPr>
            <p:ph type="subTitle" idx="1"/>
          </p:nvPr>
        </p:nvSpPr>
        <p:spPr>
          <a:xfrm>
            <a:off x="914400" y="4832987"/>
            <a:ext cx="4368221" cy="1260624"/>
          </a:xfrm>
        </p:spPr>
        <p:txBody>
          <a:bodyPr anchor="b">
            <a:normAutofit/>
          </a:bodyPr>
          <a:lstStyle/>
          <a:p>
            <a:r>
              <a:rPr lang="en-US" sz="2800" dirty="0"/>
              <a:t>Lesson 8:  </a:t>
            </a:r>
          </a:p>
          <a:p>
            <a:r>
              <a:rPr lang="en-US" sz="2800" dirty="0"/>
              <a:t>February 23, 1889</a:t>
            </a:r>
          </a:p>
        </p:txBody>
      </p:sp>
    </p:spTree>
    <p:extLst>
      <p:ext uri="{BB962C8B-B14F-4D97-AF65-F5344CB8AC3E}">
        <p14:creationId xmlns:p14="http://schemas.microsoft.com/office/powerpoint/2010/main" val="1114699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13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mute="1">
                <p:cTn id="12" repeatCount="indefinite" fill="hold" display="0">
                  <p:stCondLst>
                    <p:cond delay="indefinite"/>
                  </p:stCondLst>
                </p:cTn>
                <p:tgtEl>
                  <p:spTgt spid="6"/>
                </p:tgtEl>
              </p:cMediaNode>
            </p:vide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FAD5AD-5A3A-C45C-16DD-C75C31C3BE1A}"/>
            </a:ext>
          </a:extLst>
        </p:cNvPr>
        <p:cNvGrpSpPr/>
        <p:nvPr/>
      </p:nvGrpSpPr>
      <p:grpSpPr>
        <a:xfrm>
          <a:off x="0" y="0"/>
          <a:ext cx="0" cy="0"/>
          <a:chOff x="0" y="0"/>
          <a:chExt cx="0" cy="0"/>
        </a:xfrm>
      </p:grpSpPr>
      <p:pic>
        <p:nvPicPr>
          <p:cNvPr id="5" name="Picture 4" descr="Pillar Of Fire - Amy Lively">
            <a:extLst>
              <a:ext uri="{FF2B5EF4-FFF2-40B4-BE49-F238E27FC236}">
                <a16:creationId xmlns:a16="http://schemas.microsoft.com/office/drawing/2014/main" id="{5F6F1E36-9C96-C4E5-B147-68F41B2164F0}"/>
              </a:ext>
            </a:extLst>
          </p:cNvPr>
          <p:cNvPicPr>
            <a:picLocks noChangeAspect="1"/>
          </p:cNvPicPr>
          <p:nvPr/>
        </p:nvPicPr>
        <p:blipFill>
          <a:blip r:embed="rId2"/>
          <a:srcRect l="19074"/>
          <a:stretch>
            <a:fillRect/>
          </a:stretch>
        </p:blipFill>
        <p:spPr>
          <a:xfrm>
            <a:off x="-2209127" y="0"/>
            <a:ext cx="7962214" cy="6858000"/>
          </a:xfrm>
          <a:prstGeom prst="rect">
            <a:avLst/>
          </a:prstGeom>
        </p:spPr>
      </p:pic>
      <p:sp>
        <p:nvSpPr>
          <p:cNvPr id="2" name="Title 1">
            <a:extLst>
              <a:ext uri="{FF2B5EF4-FFF2-40B4-BE49-F238E27FC236}">
                <a16:creationId xmlns:a16="http://schemas.microsoft.com/office/drawing/2014/main" id="{00BAC1C6-6151-D901-7627-70F26696F04A}"/>
              </a:ext>
            </a:extLst>
          </p:cNvPr>
          <p:cNvSpPr>
            <a:spLocks noGrp="1"/>
          </p:cNvSpPr>
          <p:nvPr>
            <p:ph type="ctrTitle"/>
          </p:nvPr>
        </p:nvSpPr>
        <p:spPr>
          <a:xfrm>
            <a:off x="4161225" y="-137159"/>
            <a:ext cx="5883350" cy="1537855"/>
          </a:xfrm>
        </p:spPr>
        <p:txBody>
          <a:bodyPr anchor="b">
            <a:normAutofit/>
          </a:bodyPr>
          <a:lstStyle/>
          <a:p>
            <a:r>
              <a:rPr lang="en-US" dirty="0"/>
              <a:t>Exodus 14:20</a:t>
            </a:r>
          </a:p>
        </p:txBody>
      </p:sp>
      <p:sp>
        <p:nvSpPr>
          <p:cNvPr id="3" name="Content Placeholder 2">
            <a:extLst>
              <a:ext uri="{FF2B5EF4-FFF2-40B4-BE49-F238E27FC236}">
                <a16:creationId xmlns:a16="http://schemas.microsoft.com/office/drawing/2014/main" id="{86481E01-A7C1-CC2E-BE08-C8EA449A9FDC}"/>
              </a:ext>
            </a:extLst>
          </p:cNvPr>
          <p:cNvSpPr>
            <a:spLocks noGrp="1"/>
          </p:cNvSpPr>
          <p:nvPr>
            <p:ph type="subTitle" idx="1"/>
          </p:nvPr>
        </p:nvSpPr>
        <p:spPr>
          <a:xfrm>
            <a:off x="4161225" y="1230284"/>
            <a:ext cx="7962214" cy="5627716"/>
          </a:xfrm>
        </p:spPr>
        <p:txBody>
          <a:bodyPr anchor="b">
            <a:noAutofit/>
          </a:bodyPr>
          <a:lstStyle/>
          <a:p>
            <a:pPr>
              <a:lnSpc>
                <a:spcPct val="90000"/>
              </a:lnSpc>
            </a:pPr>
            <a:r>
              <a:rPr lang="en-US" sz="4400" b="1" baseline="30000" dirty="0"/>
              <a:t>20 </a:t>
            </a:r>
            <a:r>
              <a:rPr lang="en-US" sz="4400" dirty="0"/>
              <a:t>And it came between the camp of the Egyptians and the camp of Israel; and it was a cloud and darkness to them, but it gave light by night to these: so that the one came not near the other all the night.</a:t>
            </a:r>
          </a:p>
        </p:txBody>
      </p:sp>
    </p:spTree>
    <p:extLst>
      <p:ext uri="{BB962C8B-B14F-4D97-AF65-F5344CB8AC3E}">
        <p14:creationId xmlns:p14="http://schemas.microsoft.com/office/powerpoint/2010/main" val="14948273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35A43-5838-D0DC-0C3A-88A4A833F4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2670F4-F935-B9D2-C372-1A1465625995}"/>
              </a:ext>
            </a:extLst>
          </p:cNvPr>
          <p:cNvSpPr>
            <a:spLocks noGrp="1"/>
          </p:cNvSpPr>
          <p:nvPr>
            <p:ph type="ctrTitle"/>
          </p:nvPr>
        </p:nvSpPr>
        <p:spPr>
          <a:xfrm>
            <a:off x="515388" y="565265"/>
            <a:ext cx="5702531" cy="3923607"/>
          </a:xfrm>
          <a:solidFill>
            <a:srgbClr val="562106"/>
          </a:solidFill>
        </p:spPr>
        <p:txBody>
          <a:bodyPr>
            <a:noAutofit/>
          </a:bodyPr>
          <a:lstStyle/>
          <a:p>
            <a:r>
              <a:rPr lang="en-US" sz="6000" dirty="0"/>
              <a:t>11. What way of escape did he prepare for them?</a:t>
            </a:r>
          </a:p>
        </p:txBody>
      </p:sp>
      <p:sp>
        <p:nvSpPr>
          <p:cNvPr id="6" name="TextBox 5">
            <a:extLst>
              <a:ext uri="{FF2B5EF4-FFF2-40B4-BE49-F238E27FC236}">
                <a16:creationId xmlns:a16="http://schemas.microsoft.com/office/drawing/2014/main" id="{C5A880EA-0A7D-4E33-3C34-AC8CFFEB1E43}"/>
              </a:ext>
            </a:extLst>
          </p:cNvPr>
          <p:cNvSpPr txBox="1"/>
          <p:nvPr/>
        </p:nvSpPr>
        <p:spPr>
          <a:xfrm>
            <a:off x="515388" y="4736128"/>
            <a:ext cx="6334299" cy="1938992"/>
          </a:xfrm>
          <a:prstGeom prst="rect">
            <a:avLst/>
          </a:prstGeom>
          <a:noFill/>
          <a:effectLst/>
        </p:spPr>
        <p:txBody>
          <a:bodyPr wrap="square" rtlCol="0">
            <a:spAutoFit/>
          </a:bodyPr>
          <a:lstStyle/>
          <a:p>
            <a:r>
              <a:rPr lang="en-US" sz="6000" b="1" dirty="0"/>
              <a:t>Exodus 14:21, 22, 29; 15:8</a:t>
            </a:r>
          </a:p>
        </p:txBody>
      </p:sp>
      <p:pic>
        <p:nvPicPr>
          <p:cNvPr id="4" name="Picture 3" descr="Experience Egypt - The Red Sea">
            <a:extLst>
              <a:ext uri="{FF2B5EF4-FFF2-40B4-BE49-F238E27FC236}">
                <a16:creationId xmlns:a16="http://schemas.microsoft.com/office/drawing/2014/main" id="{C878335C-E276-2E81-EE20-19AC9C4BED90}"/>
              </a:ext>
            </a:extLst>
          </p:cNvPr>
          <p:cNvPicPr>
            <a:picLocks noChangeAspect="1"/>
          </p:cNvPicPr>
          <p:nvPr/>
        </p:nvPicPr>
        <p:blipFill>
          <a:blip r:embed="rId2"/>
          <a:srcRect l="42830" t="-922" r="7457" b="922"/>
          <a:stretch>
            <a:fillRect/>
          </a:stretch>
        </p:blipFill>
        <p:spPr>
          <a:xfrm>
            <a:off x="6982691" y="-128850"/>
            <a:ext cx="5209310" cy="6986849"/>
          </a:xfrm>
          <a:prstGeom prst="rect">
            <a:avLst/>
          </a:prstGeom>
        </p:spPr>
      </p:pic>
    </p:spTree>
    <p:extLst>
      <p:ext uri="{BB962C8B-B14F-4D97-AF65-F5344CB8AC3E}">
        <p14:creationId xmlns:p14="http://schemas.microsoft.com/office/powerpoint/2010/main" val="37167603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om Goshen to the Sea: Passover as the In-Between – Rabbi 360">
            <a:extLst>
              <a:ext uri="{FF2B5EF4-FFF2-40B4-BE49-F238E27FC236}">
                <a16:creationId xmlns:a16="http://schemas.microsoft.com/office/drawing/2014/main" id="{5F56B830-30A1-F782-20B0-D571C34ECBB6}"/>
              </a:ext>
            </a:extLst>
          </p:cNvPr>
          <p:cNvPicPr>
            <a:picLocks noChangeAspect="1"/>
          </p:cNvPicPr>
          <p:nvPr/>
        </p:nvPicPr>
        <p:blipFill>
          <a:blip r:embed="rId2"/>
          <a:srcRect l="27073" r="15312"/>
          <a:stretch>
            <a:fillRect/>
          </a:stretch>
        </p:blipFill>
        <p:spPr>
          <a:xfrm>
            <a:off x="-791" y="1371600"/>
            <a:ext cx="4522915" cy="5486400"/>
          </a:xfrm>
          <a:prstGeom prst="rect">
            <a:avLst/>
          </a:prstGeom>
          <a:noFill/>
        </p:spPr>
      </p:pic>
      <p:sp>
        <p:nvSpPr>
          <p:cNvPr id="2" name="Title 1">
            <a:extLst>
              <a:ext uri="{FF2B5EF4-FFF2-40B4-BE49-F238E27FC236}">
                <a16:creationId xmlns:a16="http://schemas.microsoft.com/office/drawing/2014/main" id="{DE65944A-B06E-4A2A-DAEE-EAB8AFC5A496}"/>
              </a:ext>
            </a:extLst>
          </p:cNvPr>
          <p:cNvSpPr>
            <a:spLocks noGrp="1"/>
          </p:cNvSpPr>
          <p:nvPr>
            <p:ph type="ctrTitle"/>
          </p:nvPr>
        </p:nvSpPr>
        <p:spPr>
          <a:xfrm>
            <a:off x="-791" y="-49876"/>
            <a:ext cx="8451619" cy="1442259"/>
          </a:xfrm>
        </p:spPr>
        <p:txBody>
          <a:bodyPr anchor="b">
            <a:normAutofit/>
          </a:bodyPr>
          <a:lstStyle/>
          <a:p>
            <a:r>
              <a:rPr lang="en-US" dirty="0"/>
              <a:t>Exodus 14:21, 22, 29</a:t>
            </a:r>
          </a:p>
        </p:txBody>
      </p:sp>
      <p:sp>
        <p:nvSpPr>
          <p:cNvPr id="3" name="Content Placeholder 2">
            <a:extLst>
              <a:ext uri="{FF2B5EF4-FFF2-40B4-BE49-F238E27FC236}">
                <a16:creationId xmlns:a16="http://schemas.microsoft.com/office/drawing/2014/main" id="{F255377E-E3FE-649D-A62A-822FF14F6F9A}"/>
              </a:ext>
            </a:extLst>
          </p:cNvPr>
          <p:cNvSpPr>
            <a:spLocks noGrp="1"/>
          </p:cNvSpPr>
          <p:nvPr>
            <p:ph type="subTitle" idx="1"/>
          </p:nvPr>
        </p:nvSpPr>
        <p:spPr>
          <a:xfrm>
            <a:off x="4522124" y="1014153"/>
            <a:ext cx="7375766" cy="5843847"/>
          </a:xfrm>
        </p:spPr>
        <p:txBody>
          <a:bodyPr anchor="b">
            <a:noAutofit/>
          </a:bodyPr>
          <a:lstStyle/>
          <a:p>
            <a:pPr>
              <a:lnSpc>
                <a:spcPct val="110000"/>
              </a:lnSpc>
            </a:pPr>
            <a:r>
              <a:rPr lang="en-US" sz="4400" b="1" baseline="30000" dirty="0"/>
              <a:t>21 </a:t>
            </a:r>
            <a:r>
              <a:rPr lang="en-US" sz="4400" dirty="0"/>
              <a:t>And Moses stretched out his hand over the sea; and the Lord caused the sea to go back by a strong east wind all that night, and made the sea dry land, and the waters were divided.</a:t>
            </a:r>
          </a:p>
        </p:txBody>
      </p:sp>
    </p:spTree>
    <p:extLst>
      <p:ext uri="{BB962C8B-B14F-4D97-AF65-F5344CB8AC3E}">
        <p14:creationId xmlns:p14="http://schemas.microsoft.com/office/powerpoint/2010/main" val="42406849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318EAA-FB7B-FCE3-01FF-BE06D8BBAB15}"/>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E94FF665-5EB3-63DE-4CB7-6878B3DC2B0B}"/>
              </a:ext>
            </a:extLst>
          </p:cNvPr>
          <p:cNvPicPr>
            <a:picLocks noChangeAspect="1"/>
          </p:cNvPicPr>
          <p:nvPr/>
        </p:nvPicPr>
        <p:blipFill>
          <a:blip r:embed="rId2"/>
          <a:srcRect l="27507" r="17812"/>
          <a:stretch>
            <a:fillRect/>
          </a:stretch>
        </p:blipFill>
        <p:spPr>
          <a:xfrm>
            <a:off x="20" y="10"/>
            <a:ext cx="6666787" cy="6857990"/>
          </a:xfrm>
          <a:prstGeom prst="rect">
            <a:avLst/>
          </a:prstGeom>
          <a:noFill/>
        </p:spPr>
      </p:pic>
      <p:sp>
        <p:nvSpPr>
          <p:cNvPr id="2" name="Title 1">
            <a:extLst>
              <a:ext uri="{FF2B5EF4-FFF2-40B4-BE49-F238E27FC236}">
                <a16:creationId xmlns:a16="http://schemas.microsoft.com/office/drawing/2014/main" id="{A694568C-79E2-9B78-A272-56109AEDA6DD}"/>
              </a:ext>
            </a:extLst>
          </p:cNvPr>
          <p:cNvSpPr>
            <a:spLocks noGrp="1"/>
          </p:cNvSpPr>
          <p:nvPr>
            <p:ph type="title"/>
          </p:nvPr>
        </p:nvSpPr>
        <p:spPr>
          <a:xfrm>
            <a:off x="5092933" y="0"/>
            <a:ext cx="6500354" cy="1066799"/>
          </a:xfrm>
        </p:spPr>
        <p:txBody>
          <a:bodyPr anchor="b">
            <a:normAutofit/>
          </a:bodyPr>
          <a:lstStyle/>
          <a:p>
            <a:r>
              <a:rPr lang="en-US" sz="4800" dirty="0"/>
              <a:t>Exodus 14:21, 22, 29</a:t>
            </a:r>
          </a:p>
        </p:txBody>
      </p:sp>
      <p:sp>
        <p:nvSpPr>
          <p:cNvPr id="3" name="Content Placeholder 2">
            <a:extLst>
              <a:ext uri="{FF2B5EF4-FFF2-40B4-BE49-F238E27FC236}">
                <a16:creationId xmlns:a16="http://schemas.microsoft.com/office/drawing/2014/main" id="{663CB99E-87A2-C39A-EEC3-0922AD223297}"/>
              </a:ext>
            </a:extLst>
          </p:cNvPr>
          <p:cNvSpPr>
            <a:spLocks noGrp="1"/>
          </p:cNvSpPr>
          <p:nvPr>
            <p:ph idx="1"/>
          </p:nvPr>
        </p:nvSpPr>
        <p:spPr>
          <a:xfrm>
            <a:off x="6849687" y="1066799"/>
            <a:ext cx="5342293" cy="5666510"/>
          </a:xfrm>
        </p:spPr>
        <p:txBody>
          <a:bodyPr>
            <a:normAutofit/>
          </a:bodyPr>
          <a:lstStyle/>
          <a:p>
            <a:pPr marL="0" indent="0">
              <a:buNone/>
            </a:pPr>
            <a:r>
              <a:rPr lang="en-US" sz="4400" b="1" baseline="30000" dirty="0">
                <a:solidFill>
                  <a:schemeClr val="tx1"/>
                </a:solidFill>
              </a:rPr>
              <a:t>22 </a:t>
            </a:r>
            <a:r>
              <a:rPr lang="en-US" sz="4400" dirty="0">
                <a:solidFill>
                  <a:schemeClr val="tx1"/>
                </a:solidFill>
              </a:rPr>
              <a:t>And the children of Israel went into the midst of the sea upon the dry ground: and the waters were a wall unto them on their right hand, and on their left.</a:t>
            </a:r>
          </a:p>
        </p:txBody>
      </p:sp>
    </p:spTree>
    <p:extLst>
      <p:ext uri="{BB962C8B-B14F-4D97-AF65-F5344CB8AC3E}">
        <p14:creationId xmlns:p14="http://schemas.microsoft.com/office/powerpoint/2010/main" val="28973406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16A9EB-B83F-D3AF-3BB3-26270641C858}"/>
            </a:ext>
          </a:extLst>
        </p:cNvPr>
        <p:cNvGrpSpPr/>
        <p:nvPr/>
      </p:nvGrpSpPr>
      <p:grpSpPr>
        <a:xfrm>
          <a:off x="0" y="0"/>
          <a:ext cx="0" cy="0"/>
          <a:chOff x="0" y="0"/>
          <a:chExt cx="0" cy="0"/>
        </a:xfrm>
      </p:grpSpPr>
      <p:pic>
        <p:nvPicPr>
          <p:cNvPr id="4" name="Picture 3" descr="News for Gospel Kids | Inspiring FUNSTUFF for SAPC children and families |  Page 3">
            <a:extLst>
              <a:ext uri="{FF2B5EF4-FFF2-40B4-BE49-F238E27FC236}">
                <a16:creationId xmlns:a16="http://schemas.microsoft.com/office/drawing/2014/main" id="{56078B50-26CA-FA74-DF92-448DDB628214}"/>
              </a:ext>
            </a:extLst>
          </p:cNvPr>
          <p:cNvPicPr>
            <a:picLocks noChangeAspect="1"/>
          </p:cNvPicPr>
          <p:nvPr/>
        </p:nvPicPr>
        <p:blipFill>
          <a:blip r:embed="rId2"/>
          <a:srcRect l="25196" r="11654"/>
          <a:stretch>
            <a:fillRect/>
          </a:stretch>
        </p:blipFill>
        <p:spPr>
          <a:xfrm>
            <a:off x="-1" y="0"/>
            <a:ext cx="6500355" cy="6858000"/>
          </a:xfrm>
          <a:prstGeom prst="rect">
            <a:avLst/>
          </a:prstGeom>
        </p:spPr>
      </p:pic>
      <p:sp>
        <p:nvSpPr>
          <p:cNvPr id="2" name="Title 1">
            <a:extLst>
              <a:ext uri="{FF2B5EF4-FFF2-40B4-BE49-F238E27FC236}">
                <a16:creationId xmlns:a16="http://schemas.microsoft.com/office/drawing/2014/main" id="{05BA8135-2018-D7A8-4C74-5262DC1D629D}"/>
              </a:ext>
            </a:extLst>
          </p:cNvPr>
          <p:cNvSpPr>
            <a:spLocks noGrp="1"/>
          </p:cNvSpPr>
          <p:nvPr>
            <p:ph type="title"/>
          </p:nvPr>
        </p:nvSpPr>
        <p:spPr>
          <a:xfrm>
            <a:off x="5092933" y="0"/>
            <a:ext cx="6500354" cy="1066799"/>
          </a:xfrm>
        </p:spPr>
        <p:txBody>
          <a:bodyPr anchor="b">
            <a:normAutofit/>
          </a:bodyPr>
          <a:lstStyle/>
          <a:p>
            <a:r>
              <a:rPr lang="en-US" sz="4800" dirty="0"/>
              <a:t>Exodus 14:21, 22, 29</a:t>
            </a:r>
          </a:p>
        </p:txBody>
      </p:sp>
      <p:sp>
        <p:nvSpPr>
          <p:cNvPr id="3" name="Content Placeholder 2">
            <a:extLst>
              <a:ext uri="{FF2B5EF4-FFF2-40B4-BE49-F238E27FC236}">
                <a16:creationId xmlns:a16="http://schemas.microsoft.com/office/drawing/2014/main" id="{6344C24E-2EEE-2723-E1F3-9C8D3BDBE257}"/>
              </a:ext>
            </a:extLst>
          </p:cNvPr>
          <p:cNvSpPr>
            <a:spLocks noGrp="1"/>
          </p:cNvSpPr>
          <p:nvPr>
            <p:ph idx="1"/>
          </p:nvPr>
        </p:nvSpPr>
        <p:spPr>
          <a:xfrm>
            <a:off x="6849687" y="1066799"/>
            <a:ext cx="5342293" cy="5666510"/>
          </a:xfrm>
        </p:spPr>
        <p:txBody>
          <a:bodyPr>
            <a:normAutofit fontScale="92500"/>
          </a:bodyPr>
          <a:lstStyle/>
          <a:p>
            <a:pPr marL="0" indent="0">
              <a:buNone/>
            </a:pPr>
            <a:r>
              <a:rPr lang="en-US" sz="4800" b="1" baseline="30000" dirty="0"/>
              <a:t>29 </a:t>
            </a:r>
            <a:r>
              <a:rPr lang="en-US" sz="4800" dirty="0"/>
              <a:t>But the children of Israel walked upon dry land in the midst of the sea; and the waters were a wall unto them on their right hand, and on their left.</a:t>
            </a:r>
            <a:endParaRPr lang="en-US" sz="13800" dirty="0">
              <a:solidFill>
                <a:schemeClr val="tx1"/>
              </a:solidFill>
            </a:endParaRPr>
          </a:p>
        </p:txBody>
      </p:sp>
    </p:spTree>
    <p:extLst>
      <p:ext uri="{BB962C8B-B14F-4D97-AF65-F5344CB8AC3E}">
        <p14:creationId xmlns:p14="http://schemas.microsoft.com/office/powerpoint/2010/main" val="27709450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74BF5-36DD-6FAA-D84B-3B9D12AE1BDA}"/>
            </a:ext>
          </a:extLst>
        </p:cNvPr>
        <p:cNvGrpSpPr/>
        <p:nvPr/>
      </p:nvGrpSpPr>
      <p:grpSpPr>
        <a:xfrm>
          <a:off x="0" y="0"/>
          <a:ext cx="0" cy="0"/>
          <a:chOff x="0" y="0"/>
          <a:chExt cx="0" cy="0"/>
        </a:xfrm>
      </p:grpSpPr>
      <p:pic>
        <p:nvPicPr>
          <p:cNvPr id="5" name="Picture 4" descr="Last Day of Unleavened Bread: Baptism of Israel in the cloud, sea, Messiah  - Hallel Fellowship">
            <a:extLst>
              <a:ext uri="{FF2B5EF4-FFF2-40B4-BE49-F238E27FC236}">
                <a16:creationId xmlns:a16="http://schemas.microsoft.com/office/drawing/2014/main" id="{1DFD9F19-6FCA-8DC9-50BB-05D79BA6FF08}"/>
              </a:ext>
            </a:extLst>
          </p:cNvPr>
          <p:cNvPicPr>
            <a:picLocks noChangeAspect="1"/>
          </p:cNvPicPr>
          <p:nvPr/>
        </p:nvPicPr>
        <p:blipFill>
          <a:blip r:embed="rId2"/>
          <a:stretch>
            <a:fillRect/>
          </a:stretch>
        </p:blipFill>
        <p:spPr>
          <a:xfrm>
            <a:off x="21644" y="0"/>
            <a:ext cx="12170356" cy="6922588"/>
          </a:xfrm>
          <a:prstGeom prst="rect">
            <a:avLst/>
          </a:prstGeom>
        </p:spPr>
      </p:pic>
      <p:sp>
        <p:nvSpPr>
          <p:cNvPr id="2" name="Title 1">
            <a:extLst>
              <a:ext uri="{FF2B5EF4-FFF2-40B4-BE49-F238E27FC236}">
                <a16:creationId xmlns:a16="http://schemas.microsoft.com/office/drawing/2014/main" id="{A152BFFF-833D-A9C2-F516-001EFB5B8BDC}"/>
              </a:ext>
            </a:extLst>
          </p:cNvPr>
          <p:cNvSpPr>
            <a:spLocks noGrp="1"/>
          </p:cNvSpPr>
          <p:nvPr>
            <p:ph type="title"/>
          </p:nvPr>
        </p:nvSpPr>
        <p:spPr>
          <a:xfrm>
            <a:off x="199505" y="124692"/>
            <a:ext cx="6500354" cy="1066799"/>
          </a:xfrm>
          <a:noFill/>
        </p:spPr>
        <p:txBody>
          <a:bodyPr anchor="b">
            <a:normAutofit fontScale="90000"/>
          </a:bodyPr>
          <a:lstStyle/>
          <a:p>
            <a:r>
              <a:rPr lang="en-US" sz="6000" dirty="0">
                <a:solidFill>
                  <a:srgbClr val="EAD8C0"/>
                </a:solidFill>
              </a:rPr>
              <a:t>Exodus 15:8</a:t>
            </a:r>
          </a:p>
        </p:txBody>
      </p:sp>
      <p:sp>
        <p:nvSpPr>
          <p:cNvPr id="3" name="Content Placeholder 2">
            <a:extLst>
              <a:ext uri="{FF2B5EF4-FFF2-40B4-BE49-F238E27FC236}">
                <a16:creationId xmlns:a16="http://schemas.microsoft.com/office/drawing/2014/main" id="{899976B5-9819-F06F-7DCF-EED88B3B694E}"/>
              </a:ext>
            </a:extLst>
          </p:cNvPr>
          <p:cNvSpPr>
            <a:spLocks noGrp="1"/>
          </p:cNvSpPr>
          <p:nvPr>
            <p:ph idx="1"/>
          </p:nvPr>
        </p:nvSpPr>
        <p:spPr>
          <a:xfrm>
            <a:off x="99762" y="4397433"/>
            <a:ext cx="11992475" cy="2460567"/>
          </a:xfrm>
          <a:solidFill>
            <a:schemeClr val="bg1"/>
          </a:solidFill>
        </p:spPr>
        <p:txBody>
          <a:bodyPr>
            <a:normAutofit/>
          </a:bodyPr>
          <a:lstStyle/>
          <a:p>
            <a:pPr marL="0" indent="0">
              <a:buNone/>
            </a:pPr>
            <a:r>
              <a:rPr lang="en-US" sz="4400" b="1" baseline="30000" dirty="0"/>
              <a:t>8 </a:t>
            </a:r>
            <a:r>
              <a:rPr lang="en-US" sz="4400" dirty="0"/>
              <a:t>And with the blast of thy nostrils the waters were gathered together, the floods stood upright as an heap, and the depths were congealed in the heart of the sea.</a:t>
            </a:r>
            <a:endParaRPr lang="en-US" sz="71400" dirty="0">
              <a:solidFill>
                <a:schemeClr val="tx1"/>
              </a:solidFill>
            </a:endParaRPr>
          </a:p>
        </p:txBody>
      </p:sp>
    </p:spTree>
    <p:extLst>
      <p:ext uri="{BB962C8B-B14F-4D97-AF65-F5344CB8AC3E}">
        <p14:creationId xmlns:p14="http://schemas.microsoft.com/office/powerpoint/2010/main" val="41094261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EE407-0194-5203-52D2-F615740E78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690F24-B633-AC3B-E1CE-1540B3FD7738}"/>
              </a:ext>
            </a:extLst>
          </p:cNvPr>
          <p:cNvSpPr>
            <a:spLocks noGrp="1"/>
          </p:cNvSpPr>
          <p:nvPr>
            <p:ph type="ctrTitle"/>
          </p:nvPr>
        </p:nvSpPr>
        <p:spPr>
          <a:xfrm>
            <a:off x="515388" y="565265"/>
            <a:ext cx="5702531" cy="3923607"/>
          </a:xfrm>
          <a:solidFill>
            <a:srgbClr val="562106"/>
          </a:solidFill>
        </p:spPr>
        <p:txBody>
          <a:bodyPr>
            <a:noAutofit/>
          </a:bodyPr>
          <a:lstStyle/>
          <a:p>
            <a:r>
              <a:rPr lang="en-US" sz="4800" dirty="0"/>
              <a:t>12. When the Egyptians followed them into the sea, what did the Lord do?</a:t>
            </a:r>
          </a:p>
        </p:txBody>
      </p:sp>
      <p:sp>
        <p:nvSpPr>
          <p:cNvPr id="6" name="TextBox 5">
            <a:extLst>
              <a:ext uri="{FF2B5EF4-FFF2-40B4-BE49-F238E27FC236}">
                <a16:creationId xmlns:a16="http://schemas.microsoft.com/office/drawing/2014/main" id="{77CDBAC8-AB50-AAD1-FFF3-C9352E940D71}"/>
              </a:ext>
            </a:extLst>
          </p:cNvPr>
          <p:cNvSpPr txBox="1"/>
          <p:nvPr/>
        </p:nvSpPr>
        <p:spPr>
          <a:xfrm>
            <a:off x="515388" y="4736128"/>
            <a:ext cx="6334299" cy="1938992"/>
          </a:xfrm>
          <a:prstGeom prst="rect">
            <a:avLst/>
          </a:prstGeom>
          <a:noFill/>
          <a:effectLst/>
        </p:spPr>
        <p:txBody>
          <a:bodyPr wrap="square" rtlCol="0">
            <a:spAutoFit/>
          </a:bodyPr>
          <a:lstStyle/>
          <a:p>
            <a:r>
              <a:rPr lang="en-US" sz="6000" b="1" dirty="0"/>
              <a:t>Exodus 14:23-28; 15:9-10</a:t>
            </a:r>
          </a:p>
        </p:txBody>
      </p:sp>
      <p:pic>
        <p:nvPicPr>
          <p:cNvPr id="3" name="Picture 2" descr="Crossing the Red Sea: Seven Lessons God Has For Us | Messianic Bible">
            <a:extLst>
              <a:ext uri="{FF2B5EF4-FFF2-40B4-BE49-F238E27FC236}">
                <a16:creationId xmlns:a16="http://schemas.microsoft.com/office/drawing/2014/main" id="{19A798E1-13EE-82F6-A995-524008CFD2FA}"/>
              </a:ext>
            </a:extLst>
          </p:cNvPr>
          <p:cNvPicPr>
            <a:picLocks noChangeAspect="1"/>
          </p:cNvPicPr>
          <p:nvPr/>
        </p:nvPicPr>
        <p:blipFill>
          <a:blip r:embed="rId2"/>
          <a:stretch>
            <a:fillRect/>
          </a:stretch>
        </p:blipFill>
        <p:spPr>
          <a:xfrm>
            <a:off x="6849687" y="0"/>
            <a:ext cx="5342313" cy="6969739"/>
          </a:xfrm>
          <a:prstGeom prst="rect">
            <a:avLst/>
          </a:prstGeom>
        </p:spPr>
      </p:pic>
    </p:spTree>
    <p:extLst>
      <p:ext uri="{BB962C8B-B14F-4D97-AF65-F5344CB8AC3E}">
        <p14:creationId xmlns:p14="http://schemas.microsoft.com/office/powerpoint/2010/main" val="42650375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e Crossing of the Red Sea. | Flaming the Revival Fire In Christ">
            <a:extLst>
              <a:ext uri="{FF2B5EF4-FFF2-40B4-BE49-F238E27FC236}">
                <a16:creationId xmlns:a16="http://schemas.microsoft.com/office/drawing/2014/main" id="{2DA4A677-9EF9-1692-0417-6EF1089EC2D3}"/>
              </a:ext>
            </a:extLst>
          </p:cNvPr>
          <p:cNvPicPr>
            <a:picLocks noChangeAspect="1"/>
          </p:cNvPicPr>
          <p:nvPr/>
        </p:nvPicPr>
        <p:blipFill>
          <a:blip r:embed="rId2"/>
          <a:srcRect l="4526" r="2125"/>
          <a:stretch>
            <a:fillRect/>
          </a:stretch>
        </p:blipFill>
        <p:spPr>
          <a:xfrm>
            <a:off x="-791" y="830815"/>
            <a:ext cx="7201990" cy="5808592"/>
          </a:xfrm>
          <a:prstGeom prst="rect">
            <a:avLst/>
          </a:prstGeom>
          <a:noFill/>
        </p:spPr>
      </p:pic>
      <p:sp>
        <p:nvSpPr>
          <p:cNvPr id="2" name="Title 1">
            <a:extLst>
              <a:ext uri="{FF2B5EF4-FFF2-40B4-BE49-F238E27FC236}">
                <a16:creationId xmlns:a16="http://schemas.microsoft.com/office/drawing/2014/main" id="{934FE759-01DC-1C3D-12D6-A686E751A462}"/>
              </a:ext>
            </a:extLst>
          </p:cNvPr>
          <p:cNvSpPr>
            <a:spLocks noGrp="1"/>
          </p:cNvSpPr>
          <p:nvPr>
            <p:ph type="ctrTitle"/>
          </p:nvPr>
        </p:nvSpPr>
        <p:spPr>
          <a:xfrm>
            <a:off x="5241586" y="218593"/>
            <a:ext cx="6373670" cy="1109748"/>
          </a:xfrm>
        </p:spPr>
        <p:txBody>
          <a:bodyPr anchor="b">
            <a:normAutofit/>
          </a:bodyPr>
          <a:lstStyle/>
          <a:p>
            <a:r>
              <a:rPr lang="en-US" dirty="0"/>
              <a:t>Exodus 14:23-28</a:t>
            </a:r>
          </a:p>
        </p:txBody>
      </p:sp>
      <p:sp>
        <p:nvSpPr>
          <p:cNvPr id="3" name="Content Placeholder 2">
            <a:extLst>
              <a:ext uri="{FF2B5EF4-FFF2-40B4-BE49-F238E27FC236}">
                <a16:creationId xmlns:a16="http://schemas.microsoft.com/office/drawing/2014/main" id="{4CDE15CC-0647-BAF9-2AD7-CDE7ADFEABF0}"/>
              </a:ext>
            </a:extLst>
          </p:cNvPr>
          <p:cNvSpPr>
            <a:spLocks noGrp="1"/>
          </p:cNvSpPr>
          <p:nvPr>
            <p:ph type="subTitle" idx="1"/>
          </p:nvPr>
        </p:nvSpPr>
        <p:spPr>
          <a:xfrm>
            <a:off x="7201199" y="997528"/>
            <a:ext cx="4114799" cy="5641879"/>
          </a:xfrm>
        </p:spPr>
        <p:txBody>
          <a:bodyPr anchor="b">
            <a:normAutofit/>
          </a:bodyPr>
          <a:lstStyle/>
          <a:p>
            <a:pPr>
              <a:lnSpc>
                <a:spcPct val="110000"/>
              </a:lnSpc>
            </a:pPr>
            <a:r>
              <a:rPr lang="en-US" sz="3600" b="1" baseline="30000" dirty="0"/>
              <a:t>23 </a:t>
            </a:r>
            <a:r>
              <a:rPr lang="en-US" sz="3600" dirty="0"/>
              <a:t>And the Egyptians pursued, and went in after them to the midst of the sea, even all Pharaoh's horses, his chariots, and his horsemen.</a:t>
            </a:r>
          </a:p>
        </p:txBody>
      </p:sp>
    </p:spTree>
    <p:extLst>
      <p:ext uri="{BB962C8B-B14F-4D97-AF65-F5344CB8AC3E}">
        <p14:creationId xmlns:p14="http://schemas.microsoft.com/office/powerpoint/2010/main" val="800272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2B3F3-466C-5D06-F594-C6FEE81812E6}"/>
            </a:ext>
          </a:extLst>
        </p:cNvPr>
        <p:cNvGrpSpPr/>
        <p:nvPr/>
      </p:nvGrpSpPr>
      <p:grpSpPr>
        <a:xfrm>
          <a:off x="0" y="0"/>
          <a:ext cx="0" cy="0"/>
          <a:chOff x="0" y="0"/>
          <a:chExt cx="0" cy="0"/>
        </a:xfrm>
      </p:grpSpPr>
      <p:pic>
        <p:nvPicPr>
          <p:cNvPr id="5" name="Picture 4" descr="RED SEA CROSSING | Escape from Egypt; Egyptian Army Destroyed; God delivers  the Hebrews; Exodus 14">
            <a:extLst>
              <a:ext uri="{FF2B5EF4-FFF2-40B4-BE49-F238E27FC236}">
                <a16:creationId xmlns:a16="http://schemas.microsoft.com/office/drawing/2014/main" id="{432D5480-36F3-169B-E751-DE9D3972A460}"/>
              </a:ext>
            </a:extLst>
          </p:cNvPr>
          <p:cNvPicPr>
            <a:picLocks noChangeAspect="1"/>
          </p:cNvPicPr>
          <p:nvPr/>
        </p:nvPicPr>
        <p:blipFill>
          <a:blip r:embed="rId2"/>
          <a:srcRect l="8420" r="53666"/>
          <a:stretch>
            <a:fillRect/>
          </a:stretch>
        </p:blipFill>
        <p:spPr>
          <a:xfrm>
            <a:off x="0" y="0"/>
            <a:ext cx="4643073" cy="6858000"/>
          </a:xfrm>
          <a:prstGeom prst="rect">
            <a:avLst/>
          </a:prstGeom>
        </p:spPr>
      </p:pic>
      <p:sp>
        <p:nvSpPr>
          <p:cNvPr id="2" name="Title 1">
            <a:extLst>
              <a:ext uri="{FF2B5EF4-FFF2-40B4-BE49-F238E27FC236}">
                <a16:creationId xmlns:a16="http://schemas.microsoft.com/office/drawing/2014/main" id="{0F9C93B2-9696-EA88-2D2A-AD890A824007}"/>
              </a:ext>
            </a:extLst>
          </p:cNvPr>
          <p:cNvSpPr>
            <a:spLocks noGrp="1"/>
          </p:cNvSpPr>
          <p:nvPr>
            <p:ph type="ctrTitle"/>
          </p:nvPr>
        </p:nvSpPr>
        <p:spPr>
          <a:xfrm>
            <a:off x="5241586" y="218593"/>
            <a:ext cx="6373670" cy="1109748"/>
          </a:xfrm>
        </p:spPr>
        <p:txBody>
          <a:bodyPr anchor="b">
            <a:normAutofit/>
          </a:bodyPr>
          <a:lstStyle/>
          <a:p>
            <a:r>
              <a:rPr lang="en-US" dirty="0"/>
              <a:t>Exodus 14:23-28</a:t>
            </a:r>
          </a:p>
        </p:txBody>
      </p:sp>
      <p:sp>
        <p:nvSpPr>
          <p:cNvPr id="3" name="Content Placeholder 2">
            <a:extLst>
              <a:ext uri="{FF2B5EF4-FFF2-40B4-BE49-F238E27FC236}">
                <a16:creationId xmlns:a16="http://schemas.microsoft.com/office/drawing/2014/main" id="{FCEB7F82-3BCB-E43E-95BB-EF900D296671}"/>
              </a:ext>
            </a:extLst>
          </p:cNvPr>
          <p:cNvSpPr>
            <a:spLocks noGrp="1"/>
          </p:cNvSpPr>
          <p:nvPr>
            <p:ph type="subTitle" idx="1"/>
          </p:nvPr>
        </p:nvSpPr>
        <p:spPr>
          <a:xfrm>
            <a:off x="4942329" y="1328341"/>
            <a:ext cx="6373670" cy="5311066"/>
          </a:xfrm>
        </p:spPr>
        <p:txBody>
          <a:bodyPr anchor="b">
            <a:normAutofit lnSpcReduction="10000"/>
          </a:bodyPr>
          <a:lstStyle/>
          <a:p>
            <a:pPr>
              <a:lnSpc>
                <a:spcPct val="110000"/>
              </a:lnSpc>
            </a:pPr>
            <a:r>
              <a:rPr lang="en-US" sz="4000" b="1" baseline="30000" dirty="0"/>
              <a:t>24 </a:t>
            </a:r>
            <a:r>
              <a:rPr lang="en-US" sz="4000" dirty="0"/>
              <a:t>And it came to pass, that in the morning watch the </a:t>
            </a:r>
            <a:r>
              <a:rPr lang="en-US" sz="4000" cap="small" dirty="0"/>
              <a:t>Lord</a:t>
            </a:r>
            <a:r>
              <a:rPr lang="en-US" sz="4000" dirty="0"/>
              <a:t> looked unto the host of the Egyptians through the pillar of fire and of the cloud, and troubled the host of the Egyptians,</a:t>
            </a:r>
            <a:endParaRPr lang="en-US" sz="7200" dirty="0"/>
          </a:p>
        </p:txBody>
      </p:sp>
    </p:spTree>
    <p:extLst>
      <p:ext uri="{BB962C8B-B14F-4D97-AF65-F5344CB8AC3E}">
        <p14:creationId xmlns:p14="http://schemas.microsoft.com/office/powerpoint/2010/main" val="5418394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D0959E-D898-31E6-1AC8-1C1C7032B2DB}"/>
            </a:ext>
          </a:extLst>
        </p:cNvPr>
        <p:cNvGrpSpPr/>
        <p:nvPr/>
      </p:nvGrpSpPr>
      <p:grpSpPr>
        <a:xfrm>
          <a:off x="0" y="0"/>
          <a:ext cx="0" cy="0"/>
          <a:chOff x="0" y="0"/>
          <a:chExt cx="0" cy="0"/>
        </a:xfrm>
      </p:grpSpPr>
      <p:pic>
        <p:nvPicPr>
          <p:cNvPr id="4" name="Picture 3" descr="King Tut's chariots were like Formula One cars">
            <a:extLst>
              <a:ext uri="{FF2B5EF4-FFF2-40B4-BE49-F238E27FC236}">
                <a16:creationId xmlns:a16="http://schemas.microsoft.com/office/drawing/2014/main" id="{D2B7C2A4-0710-06F0-6D41-D2F713C6F4F5}"/>
              </a:ext>
            </a:extLst>
          </p:cNvPr>
          <p:cNvPicPr>
            <a:picLocks noChangeAspect="1"/>
          </p:cNvPicPr>
          <p:nvPr/>
        </p:nvPicPr>
        <p:blipFill>
          <a:blip r:embed="rId2"/>
          <a:srcRect l="2141" t="24448" r="8970" b="642"/>
          <a:stretch>
            <a:fillRect/>
          </a:stretch>
        </p:blipFill>
        <p:spPr>
          <a:xfrm>
            <a:off x="-58189" y="0"/>
            <a:ext cx="12192000" cy="5137266"/>
          </a:xfrm>
          <a:prstGeom prst="rect">
            <a:avLst/>
          </a:prstGeom>
        </p:spPr>
      </p:pic>
      <p:sp>
        <p:nvSpPr>
          <p:cNvPr id="2" name="Title 1">
            <a:extLst>
              <a:ext uri="{FF2B5EF4-FFF2-40B4-BE49-F238E27FC236}">
                <a16:creationId xmlns:a16="http://schemas.microsoft.com/office/drawing/2014/main" id="{60C140BE-9DCB-A280-CA56-DC98CC09FBF9}"/>
              </a:ext>
            </a:extLst>
          </p:cNvPr>
          <p:cNvSpPr>
            <a:spLocks noGrp="1"/>
          </p:cNvSpPr>
          <p:nvPr>
            <p:ph type="ctrTitle"/>
          </p:nvPr>
        </p:nvSpPr>
        <p:spPr>
          <a:xfrm>
            <a:off x="0" y="0"/>
            <a:ext cx="6373670" cy="1113905"/>
          </a:xfrm>
        </p:spPr>
        <p:txBody>
          <a:bodyPr anchor="b">
            <a:normAutofit/>
          </a:bodyPr>
          <a:lstStyle/>
          <a:p>
            <a:r>
              <a:rPr lang="en-US" sz="6000" dirty="0"/>
              <a:t>Exodus 14:23-28</a:t>
            </a:r>
          </a:p>
        </p:txBody>
      </p:sp>
      <p:sp>
        <p:nvSpPr>
          <p:cNvPr id="3" name="Content Placeholder 2">
            <a:extLst>
              <a:ext uri="{FF2B5EF4-FFF2-40B4-BE49-F238E27FC236}">
                <a16:creationId xmlns:a16="http://schemas.microsoft.com/office/drawing/2014/main" id="{CDBBB6F9-F710-CABA-FAE5-776B84B46E96}"/>
              </a:ext>
            </a:extLst>
          </p:cNvPr>
          <p:cNvSpPr>
            <a:spLocks noGrp="1"/>
          </p:cNvSpPr>
          <p:nvPr>
            <p:ph type="subTitle" idx="1"/>
          </p:nvPr>
        </p:nvSpPr>
        <p:spPr>
          <a:xfrm>
            <a:off x="-58189" y="3873731"/>
            <a:ext cx="12192000" cy="2984269"/>
          </a:xfrm>
          <a:solidFill>
            <a:srgbClr val="EEECE1"/>
          </a:solidFill>
        </p:spPr>
        <p:txBody>
          <a:bodyPr anchor="b">
            <a:normAutofit/>
          </a:bodyPr>
          <a:lstStyle/>
          <a:p>
            <a:pPr>
              <a:lnSpc>
                <a:spcPct val="110000"/>
              </a:lnSpc>
            </a:pPr>
            <a:r>
              <a:rPr lang="en-US" sz="4000" b="1" baseline="30000" dirty="0"/>
              <a:t>25 </a:t>
            </a:r>
            <a:r>
              <a:rPr lang="en-US" sz="4000" dirty="0"/>
              <a:t>And took off their chariot wheels, that they drave them heavily: so that the Egyptians said, Let us flee from the face of Israel; for the </a:t>
            </a:r>
            <a:r>
              <a:rPr lang="en-US" sz="4000" cap="small" dirty="0"/>
              <a:t>Lord</a:t>
            </a:r>
            <a:r>
              <a:rPr lang="en-US" sz="4000" dirty="0"/>
              <a:t> </a:t>
            </a:r>
            <a:r>
              <a:rPr lang="en-US" sz="4000" dirty="0" err="1"/>
              <a:t>fighteth</a:t>
            </a:r>
            <a:r>
              <a:rPr lang="en-US" sz="4000" dirty="0"/>
              <a:t> for them against the Egyptians.</a:t>
            </a:r>
            <a:endParaRPr lang="en-US" sz="19900" dirty="0"/>
          </a:p>
        </p:txBody>
      </p:sp>
    </p:spTree>
    <p:extLst>
      <p:ext uri="{BB962C8B-B14F-4D97-AF65-F5344CB8AC3E}">
        <p14:creationId xmlns:p14="http://schemas.microsoft.com/office/powerpoint/2010/main" val="18398859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4931BB-0035-4F36-37DE-8F0E3BA86C7A}"/>
              </a:ext>
            </a:extLst>
          </p:cNvPr>
          <p:cNvSpPr>
            <a:spLocks noGrp="1"/>
          </p:cNvSpPr>
          <p:nvPr>
            <p:ph type="ctrTitle"/>
          </p:nvPr>
        </p:nvSpPr>
        <p:spPr>
          <a:xfrm>
            <a:off x="537396" y="480656"/>
            <a:ext cx="5088836" cy="4475655"/>
          </a:xfrm>
          <a:solidFill>
            <a:srgbClr val="562106"/>
          </a:solidFill>
        </p:spPr>
        <p:txBody>
          <a:bodyPr>
            <a:noAutofit/>
          </a:bodyPr>
          <a:lstStyle/>
          <a:p>
            <a:r>
              <a:rPr lang="en-US" sz="4800" dirty="0"/>
              <a:t>1. When the king of Egypt found that the Israelites had actually gone, how did he feel? </a:t>
            </a:r>
          </a:p>
        </p:txBody>
      </p:sp>
      <p:pic>
        <p:nvPicPr>
          <p:cNvPr id="5" name="Picture 4" descr="Ilustração Angry Majestic Pharaoh of Egypt, Ruler of the Nile, Clothed in  the Finest of Linens and Adorned with Precious Jewels. Generative AI do  Stock | Adobe Stock">
            <a:extLst>
              <a:ext uri="{FF2B5EF4-FFF2-40B4-BE49-F238E27FC236}">
                <a16:creationId xmlns:a16="http://schemas.microsoft.com/office/drawing/2014/main" id="{8A559761-CC93-7A9F-66B0-C732C86BF633}"/>
              </a:ext>
            </a:extLst>
          </p:cNvPr>
          <p:cNvPicPr>
            <a:picLocks noChangeAspect="1"/>
          </p:cNvPicPr>
          <p:nvPr/>
        </p:nvPicPr>
        <p:blipFill>
          <a:blip r:embed="rId2"/>
          <a:srcRect l="14780" r="29051"/>
          <a:stretch>
            <a:fillRect/>
          </a:stretch>
        </p:blipFill>
        <p:spPr>
          <a:xfrm>
            <a:off x="6416780" y="0"/>
            <a:ext cx="5775220" cy="6858000"/>
          </a:xfrm>
          <a:prstGeom prst="rect">
            <a:avLst/>
          </a:prstGeom>
        </p:spPr>
      </p:pic>
      <p:sp>
        <p:nvSpPr>
          <p:cNvPr id="6" name="TextBox 5">
            <a:extLst>
              <a:ext uri="{FF2B5EF4-FFF2-40B4-BE49-F238E27FC236}">
                <a16:creationId xmlns:a16="http://schemas.microsoft.com/office/drawing/2014/main" id="{2684B4FF-6FBC-92CF-2EE9-6197EDA03C88}"/>
              </a:ext>
            </a:extLst>
          </p:cNvPr>
          <p:cNvSpPr txBox="1"/>
          <p:nvPr/>
        </p:nvSpPr>
        <p:spPr>
          <a:xfrm>
            <a:off x="537396" y="5115338"/>
            <a:ext cx="5088836" cy="1323439"/>
          </a:xfrm>
          <a:prstGeom prst="rect">
            <a:avLst/>
          </a:prstGeom>
          <a:noFill/>
          <a:effectLst/>
        </p:spPr>
        <p:txBody>
          <a:bodyPr wrap="square" rtlCol="0">
            <a:spAutoFit/>
          </a:bodyPr>
          <a:lstStyle/>
          <a:p>
            <a:r>
              <a:rPr lang="en-US" sz="8000" b="1" dirty="0"/>
              <a:t>Exodus 14:5</a:t>
            </a:r>
          </a:p>
        </p:txBody>
      </p:sp>
    </p:spTree>
    <p:extLst>
      <p:ext uri="{BB962C8B-B14F-4D97-AF65-F5344CB8AC3E}">
        <p14:creationId xmlns:p14="http://schemas.microsoft.com/office/powerpoint/2010/main" val="16834414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80703E-21FF-08DB-8D11-593A0DF9CB9D}"/>
            </a:ext>
          </a:extLst>
        </p:cNvPr>
        <p:cNvGrpSpPr/>
        <p:nvPr/>
      </p:nvGrpSpPr>
      <p:grpSpPr>
        <a:xfrm>
          <a:off x="0" y="0"/>
          <a:ext cx="0" cy="0"/>
          <a:chOff x="0" y="0"/>
          <a:chExt cx="0" cy="0"/>
        </a:xfrm>
      </p:grpSpPr>
      <p:pic>
        <p:nvPicPr>
          <p:cNvPr id="5" name="Picture 4" descr="A miracle! Science claims it has figured out how sea was parted for  Israelites | Environment | The Guardian">
            <a:extLst>
              <a:ext uri="{FF2B5EF4-FFF2-40B4-BE49-F238E27FC236}">
                <a16:creationId xmlns:a16="http://schemas.microsoft.com/office/drawing/2014/main" id="{D9D4A3F7-1D7A-0B4F-0CDD-D4D9CD24C7F8}"/>
              </a:ext>
            </a:extLst>
          </p:cNvPr>
          <p:cNvPicPr>
            <a:picLocks noChangeAspect="1"/>
          </p:cNvPicPr>
          <p:nvPr/>
        </p:nvPicPr>
        <p:blipFill>
          <a:blip r:embed="rId2"/>
          <a:srcRect l="9196" r="17462"/>
          <a:stretch>
            <a:fillRect/>
          </a:stretch>
        </p:blipFill>
        <p:spPr>
          <a:xfrm>
            <a:off x="-791" y="1371600"/>
            <a:ext cx="6706392" cy="5486400"/>
          </a:xfrm>
          <a:prstGeom prst="rect">
            <a:avLst/>
          </a:prstGeom>
          <a:noFill/>
        </p:spPr>
      </p:pic>
      <p:sp>
        <p:nvSpPr>
          <p:cNvPr id="2" name="Title 1">
            <a:extLst>
              <a:ext uri="{FF2B5EF4-FFF2-40B4-BE49-F238E27FC236}">
                <a16:creationId xmlns:a16="http://schemas.microsoft.com/office/drawing/2014/main" id="{39D44DD8-B5C0-6306-0709-6E911E495201}"/>
              </a:ext>
            </a:extLst>
          </p:cNvPr>
          <p:cNvSpPr>
            <a:spLocks noGrp="1"/>
          </p:cNvSpPr>
          <p:nvPr>
            <p:ph type="ctrTitle"/>
          </p:nvPr>
        </p:nvSpPr>
        <p:spPr>
          <a:xfrm>
            <a:off x="4945955" y="373068"/>
            <a:ext cx="6450909" cy="1309256"/>
          </a:xfrm>
        </p:spPr>
        <p:txBody>
          <a:bodyPr anchor="b">
            <a:normAutofit/>
          </a:bodyPr>
          <a:lstStyle/>
          <a:p>
            <a:r>
              <a:rPr lang="en-US" dirty="0"/>
              <a:t>Exodus 14:23-28</a:t>
            </a:r>
          </a:p>
        </p:txBody>
      </p:sp>
      <p:sp>
        <p:nvSpPr>
          <p:cNvPr id="3" name="Content Placeholder 2">
            <a:extLst>
              <a:ext uri="{FF2B5EF4-FFF2-40B4-BE49-F238E27FC236}">
                <a16:creationId xmlns:a16="http://schemas.microsoft.com/office/drawing/2014/main" id="{C9A16BEA-1506-E0D1-3F57-004505C12936}"/>
              </a:ext>
            </a:extLst>
          </p:cNvPr>
          <p:cNvSpPr>
            <a:spLocks noGrp="1"/>
          </p:cNvSpPr>
          <p:nvPr>
            <p:ph type="subTitle" idx="1"/>
          </p:nvPr>
        </p:nvSpPr>
        <p:spPr>
          <a:xfrm>
            <a:off x="6705601" y="1371601"/>
            <a:ext cx="4826528" cy="5113332"/>
          </a:xfrm>
        </p:spPr>
        <p:txBody>
          <a:bodyPr anchor="b">
            <a:normAutofit/>
          </a:bodyPr>
          <a:lstStyle/>
          <a:p>
            <a:pPr>
              <a:lnSpc>
                <a:spcPct val="110000"/>
              </a:lnSpc>
            </a:pPr>
            <a:r>
              <a:rPr lang="en-US" sz="4800" b="1" baseline="30000" dirty="0"/>
              <a:t>26 And the Lord said unto Moses, Stretch out thine hand over the sea, that the waters may come again upon the Egyptians, upon their chariots, and upon their horsemen.  </a:t>
            </a:r>
            <a:endParaRPr lang="en-US" sz="4800" dirty="0"/>
          </a:p>
        </p:txBody>
      </p:sp>
    </p:spTree>
    <p:extLst>
      <p:ext uri="{BB962C8B-B14F-4D97-AF65-F5344CB8AC3E}">
        <p14:creationId xmlns:p14="http://schemas.microsoft.com/office/powerpoint/2010/main" val="17424682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B4338D-FE99-0F09-1882-A26E9ED4082B}"/>
            </a:ext>
          </a:extLst>
        </p:cNvPr>
        <p:cNvGrpSpPr/>
        <p:nvPr/>
      </p:nvGrpSpPr>
      <p:grpSpPr>
        <a:xfrm>
          <a:off x="0" y="0"/>
          <a:ext cx="0" cy="0"/>
          <a:chOff x="0" y="0"/>
          <a:chExt cx="0" cy="0"/>
        </a:xfrm>
      </p:grpSpPr>
      <p:pic>
        <p:nvPicPr>
          <p:cNvPr id="4" name="Picture 3" descr="B'shallach: Higher than angels | Jewish Gems - Anita Silvert">
            <a:extLst>
              <a:ext uri="{FF2B5EF4-FFF2-40B4-BE49-F238E27FC236}">
                <a16:creationId xmlns:a16="http://schemas.microsoft.com/office/drawing/2014/main" id="{4870E318-82AB-2A31-8333-96373A0ACE94}"/>
              </a:ext>
            </a:extLst>
          </p:cNvPr>
          <p:cNvPicPr>
            <a:picLocks noChangeAspect="1"/>
          </p:cNvPicPr>
          <p:nvPr/>
        </p:nvPicPr>
        <p:blipFill>
          <a:blip r:embed="rId2"/>
          <a:srcRect l="6750" t="18179" r="15471" b="3019"/>
          <a:stretch>
            <a:fillRect/>
          </a:stretch>
        </p:blipFill>
        <p:spPr>
          <a:xfrm>
            <a:off x="5104014" y="-1"/>
            <a:ext cx="7087986" cy="6857990"/>
          </a:xfrm>
          <a:prstGeom prst="rect">
            <a:avLst/>
          </a:prstGeom>
          <a:noFill/>
        </p:spPr>
      </p:pic>
      <p:sp>
        <p:nvSpPr>
          <p:cNvPr id="2" name="Title 1">
            <a:extLst>
              <a:ext uri="{FF2B5EF4-FFF2-40B4-BE49-F238E27FC236}">
                <a16:creationId xmlns:a16="http://schemas.microsoft.com/office/drawing/2014/main" id="{BFBE7C2A-3574-4274-CA70-128253828735}"/>
              </a:ext>
            </a:extLst>
          </p:cNvPr>
          <p:cNvSpPr>
            <a:spLocks noGrp="1"/>
          </p:cNvSpPr>
          <p:nvPr>
            <p:ph type="title"/>
          </p:nvPr>
        </p:nvSpPr>
        <p:spPr>
          <a:xfrm>
            <a:off x="603504" y="0"/>
            <a:ext cx="5730794" cy="1147156"/>
          </a:xfrm>
          <a:solidFill>
            <a:srgbClr val="EEECE1"/>
          </a:solidFill>
        </p:spPr>
        <p:txBody>
          <a:bodyPr anchor="b">
            <a:noAutofit/>
          </a:bodyPr>
          <a:lstStyle/>
          <a:p>
            <a:r>
              <a:rPr lang="en-US" sz="6000" dirty="0"/>
              <a:t>Exodus 14:23-28</a:t>
            </a:r>
          </a:p>
        </p:txBody>
      </p:sp>
      <p:sp>
        <p:nvSpPr>
          <p:cNvPr id="3" name="Content Placeholder 2">
            <a:extLst>
              <a:ext uri="{FF2B5EF4-FFF2-40B4-BE49-F238E27FC236}">
                <a16:creationId xmlns:a16="http://schemas.microsoft.com/office/drawing/2014/main" id="{3537B514-1F85-77E1-11B4-E48ABE294C03}"/>
              </a:ext>
            </a:extLst>
          </p:cNvPr>
          <p:cNvSpPr>
            <a:spLocks noGrp="1"/>
          </p:cNvSpPr>
          <p:nvPr>
            <p:ph idx="1"/>
          </p:nvPr>
        </p:nvSpPr>
        <p:spPr>
          <a:xfrm>
            <a:off x="605431" y="1496291"/>
            <a:ext cx="4498583" cy="5361698"/>
          </a:xfrm>
          <a:solidFill>
            <a:schemeClr val="bg1"/>
          </a:solidFill>
        </p:spPr>
        <p:txBody>
          <a:bodyPr>
            <a:normAutofit fontScale="92500" lnSpcReduction="10000"/>
          </a:bodyPr>
          <a:lstStyle/>
          <a:p>
            <a:pPr marL="0" indent="0">
              <a:buNone/>
            </a:pPr>
            <a:r>
              <a:rPr lang="en-US" sz="5400" b="1" baseline="30000" dirty="0"/>
              <a:t>27 And Moses stretched forth his hand over the sea, and the sea returned to his strength when the morning appeared; and the Egyptians fled against it; and the Lord overthrew the Egyptians in the midst of the sea.</a:t>
            </a:r>
            <a:endParaRPr lang="en-US" sz="5400" dirty="0"/>
          </a:p>
        </p:txBody>
      </p:sp>
    </p:spTree>
    <p:extLst>
      <p:ext uri="{BB962C8B-B14F-4D97-AF65-F5344CB8AC3E}">
        <p14:creationId xmlns:p14="http://schemas.microsoft.com/office/powerpoint/2010/main" val="12624995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382C7-0A96-E4D3-19DC-6CE258B2FE21}"/>
            </a:ext>
          </a:extLst>
        </p:cNvPr>
        <p:cNvGrpSpPr/>
        <p:nvPr/>
      </p:nvGrpSpPr>
      <p:grpSpPr>
        <a:xfrm>
          <a:off x="0" y="0"/>
          <a:ext cx="0" cy="0"/>
          <a:chOff x="0" y="0"/>
          <a:chExt cx="0" cy="0"/>
        </a:xfrm>
      </p:grpSpPr>
      <p:pic>
        <p:nvPicPr>
          <p:cNvPr id="5" name="Picture 4" descr="Crossing the Red Sea | Bible Story">
            <a:extLst>
              <a:ext uri="{FF2B5EF4-FFF2-40B4-BE49-F238E27FC236}">
                <a16:creationId xmlns:a16="http://schemas.microsoft.com/office/drawing/2014/main" id="{237791B7-892C-702D-E38B-726F1A678AA1}"/>
              </a:ext>
            </a:extLst>
          </p:cNvPr>
          <p:cNvPicPr>
            <a:picLocks noChangeAspect="1"/>
          </p:cNvPicPr>
          <p:nvPr/>
        </p:nvPicPr>
        <p:blipFill>
          <a:blip r:embed="rId2"/>
          <a:srcRect l="25751" r="13130"/>
          <a:stretch>
            <a:fillRect/>
          </a:stretch>
        </p:blipFill>
        <p:spPr>
          <a:xfrm>
            <a:off x="-791" y="0"/>
            <a:ext cx="8382990" cy="6858000"/>
          </a:xfrm>
          <a:prstGeom prst="rect">
            <a:avLst/>
          </a:prstGeom>
          <a:noFill/>
        </p:spPr>
      </p:pic>
      <p:sp>
        <p:nvSpPr>
          <p:cNvPr id="2" name="Title 1">
            <a:extLst>
              <a:ext uri="{FF2B5EF4-FFF2-40B4-BE49-F238E27FC236}">
                <a16:creationId xmlns:a16="http://schemas.microsoft.com/office/drawing/2014/main" id="{FA6BF206-9159-82FF-C9E6-A25AFE14BEEB}"/>
              </a:ext>
            </a:extLst>
          </p:cNvPr>
          <p:cNvSpPr>
            <a:spLocks noGrp="1"/>
          </p:cNvSpPr>
          <p:nvPr>
            <p:ph type="ctrTitle"/>
          </p:nvPr>
        </p:nvSpPr>
        <p:spPr>
          <a:xfrm>
            <a:off x="5064875" y="0"/>
            <a:ext cx="6373670" cy="1342505"/>
          </a:xfrm>
        </p:spPr>
        <p:txBody>
          <a:bodyPr anchor="b">
            <a:normAutofit/>
          </a:bodyPr>
          <a:lstStyle/>
          <a:p>
            <a:r>
              <a:rPr lang="en-US" dirty="0"/>
              <a:t>Exodus 14:23-28</a:t>
            </a:r>
          </a:p>
        </p:txBody>
      </p:sp>
      <p:sp>
        <p:nvSpPr>
          <p:cNvPr id="3" name="Content Placeholder 2">
            <a:extLst>
              <a:ext uri="{FF2B5EF4-FFF2-40B4-BE49-F238E27FC236}">
                <a16:creationId xmlns:a16="http://schemas.microsoft.com/office/drawing/2014/main" id="{BAAD49ED-778F-C1AE-93E9-D60D8B3FB74B}"/>
              </a:ext>
            </a:extLst>
          </p:cNvPr>
          <p:cNvSpPr>
            <a:spLocks noGrp="1"/>
          </p:cNvSpPr>
          <p:nvPr>
            <p:ph type="subTitle" idx="1"/>
          </p:nvPr>
        </p:nvSpPr>
        <p:spPr>
          <a:xfrm>
            <a:off x="7015943" y="1342505"/>
            <a:ext cx="4599314" cy="5515495"/>
          </a:xfrm>
          <a:solidFill>
            <a:srgbClr val="EEECE1"/>
          </a:solidFill>
        </p:spPr>
        <p:txBody>
          <a:bodyPr anchor="b">
            <a:normAutofit fontScale="92500"/>
          </a:bodyPr>
          <a:lstStyle/>
          <a:p>
            <a:pPr marL="0" indent="0">
              <a:lnSpc>
                <a:spcPct val="110000"/>
              </a:lnSpc>
              <a:buNone/>
            </a:pPr>
            <a:r>
              <a:rPr lang="en-US" sz="5400" b="1" baseline="30000" dirty="0"/>
              <a:t>28 And the waters returned, and covered the chariots, and the horsemen, and all the host of Pharaoh that came into the sea after them; there remained not so much as one of them.</a:t>
            </a:r>
            <a:endParaRPr lang="en-US" sz="5400" dirty="0"/>
          </a:p>
        </p:txBody>
      </p:sp>
    </p:spTree>
    <p:extLst>
      <p:ext uri="{BB962C8B-B14F-4D97-AF65-F5344CB8AC3E}">
        <p14:creationId xmlns:p14="http://schemas.microsoft.com/office/powerpoint/2010/main" val="1202232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F00F8-DF67-468E-B1E6-1F2A724E0437}"/>
            </a:ext>
          </a:extLst>
        </p:cNvPr>
        <p:cNvGrpSpPr/>
        <p:nvPr/>
      </p:nvGrpSpPr>
      <p:grpSpPr>
        <a:xfrm>
          <a:off x="0" y="0"/>
          <a:ext cx="0" cy="0"/>
          <a:chOff x="0" y="0"/>
          <a:chExt cx="0" cy="0"/>
        </a:xfrm>
      </p:grpSpPr>
      <p:pic>
        <p:nvPicPr>
          <p:cNvPr id="4" name="Picture 3" descr="RED SEA CROSSING | Escape from Egypt; Egyptian Army Destroyed; God delivers  the Hebrews; Exodus 14">
            <a:extLst>
              <a:ext uri="{FF2B5EF4-FFF2-40B4-BE49-F238E27FC236}">
                <a16:creationId xmlns:a16="http://schemas.microsoft.com/office/drawing/2014/main" id="{7E01738B-B2AF-CB8D-02C8-805867E4F3B8}"/>
              </a:ext>
            </a:extLst>
          </p:cNvPr>
          <p:cNvPicPr>
            <a:picLocks noChangeAspect="1"/>
          </p:cNvPicPr>
          <p:nvPr/>
        </p:nvPicPr>
        <p:blipFill>
          <a:blip r:embed="rId3"/>
          <a:stretch>
            <a:fillRect/>
          </a:stretch>
        </p:blipFill>
        <p:spPr>
          <a:xfrm>
            <a:off x="0" y="0"/>
            <a:ext cx="4898571" cy="6858000"/>
          </a:xfrm>
          <a:prstGeom prst="rect">
            <a:avLst/>
          </a:prstGeom>
          <a:noFill/>
        </p:spPr>
      </p:pic>
      <p:sp>
        <p:nvSpPr>
          <p:cNvPr id="2" name="Title 1">
            <a:extLst>
              <a:ext uri="{FF2B5EF4-FFF2-40B4-BE49-F238E27FC236}">
                <a16:creationId xmlns:a16="http://schemas.microsoft.com/office/drawing/2014/main" id="{440DFFB6-103C-92D6-DCEB-71D892C0CA47}"/>
              </a:ext>
            </a:extLst>
          </p:cNvPr>
          <p:cNvSpPr>
            <a:spLocks noGrp="1"/>
          </p:cNvSpPr>
          <p:nvPr>
            <p:ph type="title"/>
          </p:nvPr>
        </p:nvSpPr>
        <p:spPr>
          <a:xfrm>
            <a:off x="5122718" y="0"/>
            <a:ext cx="6470568" cy="1113905"/>
          </a:xfrm>
        </p:spPr>
        <p:txBody>
          <a:bodyPr anchor="b">
            <a:normAutofit/>
          </a:bodyPr>
          <a:lstStyle/>
          <a:p>
            <a:r>
              <a:rPr lang="en-US" sz="5400" dirty="0"/>
              <a:t>Exodus 15:9-10</a:t>
            </a:r>
          </a:p>
        </p:txBody>
      </p:sp>
      <p:sp>
        <p:nvSpPr>
          <p:cNvPr id="3" name="Content Placeholder 2">
            <a:extLst>
              <a:ext uri="{FF2B5EF4-FFF2-40B4-BE49-F238E27FC236}">
                <a16:creationId xmlns:a16="http://schemas.microsoft.com/office/drawing/2014/main" id="{5CD706C3-D3E2-B3BE-A36F-CF97CAA26515}"/>
              </a:ext>
            </a:extLst>
          </p:cNvPr>
          <p:cNvSpPr>
            <a:spLocks noGrp="1"/>
          </p:cNvSpPr>
          <p:nvPr>
            <p:ph idx="1"/>
          </p:nvPr>
        </p:nvSpPr>
        <p:spPr>
          <a:xfrm>
            <a:off x="5122718" y="1113906"/>
            <a:ext cx="6859732" cy="5519650"/>
          </a:xfrm>
        </p:spPr>
        <p:txBody>
          <a:bodyPr>
            <a:normAutofit fontScale="92500" lnSpcReduction="10000"/>
          </a:bodyPr>
          <a:lstStyle/>
          <a:p>
            <a:pPr marL="0" indent="0">
              <a:buNone/>
            </a:pPr>
            <a:r>
              <a:rPr lang="en-US" sz="4000" b="1" baseline="30000" dirty="0">
                <a:solidFill>
                  <a:schemeClr val="tx1"/>
                </a:solidFill>
              </a:rPr>
              <a:t>9 </a:t>
            </a:r>
            <a:r>
              <a:rPr lang="en-US" sz="4000" dirty="0">
                <a:solidFill>
                  <a:schemeClr val="tx1"/>
                </a:solidFill>
              </a:rPr>
              <a:t>The enemy said, I will pursue, I will overtake, I will divide the spoil; my lust shall be satisfied upon them; I will draw my sword, my hand shall destroy them.</a:t>
            </a:r>
          </a:p>
          <a:p>
            <a:pPr marL="0" indent="0">
              <a:buNone/>
            </a:pPr>
            <a:r>
              <a:rPr lang="en-US" sz="4000" b="1" baseline="30000" dirty="0">
                <a:solidFill>
                  <a:schemeClr val="tx1"/>
                </a:solidFill>
              </a:rPr>
              <a:t>10 </a:t>
            </a:r>
            <a:r>
              <a:rPr lang="en-US" sz="4000" dirty="0">
                <a:solidFill>
                  <a:schemeClr val="tx1"/>
                </a:solidFill>
              </a:rPr>
              <a:t>Thou didst blow with thy wind, the sea covered them: they sank as lead in the mighty waters.</a:t>
            </a:r>
          </a:p>
          <a:p>
            <a:pPr marL="0" indent="0">
              <a:buNone/>
            </a:pPr>
            <a:endParaRPr lang="en-US" dirty="0"/>
          </a:p>
        </p:txBody>
      </p:sp>
    </p:spTree>
    <p:extLst>
      <p:ext uri="{BB962C8B-B14F-4D97-AF65-F5344CB8AC3E}">
        <p14:creationId xmlns:p14="http://schemas.microsoft.com/office/powerpoint/2010/main" val="2376235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366A0-7415-EE31-1208-70BFC322A2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F4011D-7762-6C3F-F1D3-C57AB0DAF536}"/>
              </a:ext>
            </a:extLst>
          </p:cNvPr>
          <p:cNvSpPr>
            <a:spLocks noGrp="1"/>
          </p:cNvSpPr>
          <p:nvPr>
            <p:ph type="ctrTitle"/>
          </p:nvPr>
        </p:nvSpPr>
        <p:spPr>
          <a:xfrm>
            <a:off x="515389" y="565265"/>
            <a:ext cx="5580612" cy="4875198"/>
          </a:xfrm>
          <a:solidFill>
            <a:srgbClr val="562106"/>
          </a:solidFill>
        </p:spPr>
        <p:txBody>
          <a:bodyPr>
            <a:noAutofit/>
          </a:bodyPr>
          <a:lstStyle/>
          <a:p>
            <a:r>
              <a:rPr lang="en-US" sz="6000" dirty="0"/>
              <a:t>13. What was it that enabled the Israelites to cross the sea?</a:t>
            </a:r>
            <a:endParaRPr lang="en-US" sz="2800" dirty="0"/>
          </a:p>
        </p:txBody>
      </p:sp>
      <p:sp>
        <p:nvSpPr>
          <p:cNvPr id="6" name="TextBox 5">
            <a:extLst>
              <a:ext uri="{FF2B5EF4-FFF2-40B4-BE49-F238E27FC236}">
                <a16:creationId xmlns:a16="http://schemas.microsoft.com/office/drawing/2014/main" id="{9B5669EB-D9EC-5C3B-32F5-B75656D0D03A}"/>
              </a:ext>
            </a:extLst>
          </p:cNvPr>
          <p:cNvSpPr txBox="1"/>
          <p:nvPr/>
        </p:nvSpPr>
        <p:spPr>
          <a:xfrm>
            <a:off x="515388" y="5440463"/>
            <a:ext cx="6334299" cy="1015663"/>
          </a:xfrm>
          <a:prstGeom prst="rect">
            <a:avLst/>
          </a:prstGeom>
          <a:noFill/>
          <a:effectLst/>
        </p:spPr>
        <p:txBody>
          <a:bodyPr wrap="square" rtlCol="0">
            <a:spAutoFit/>
          </a:bodyPr>
          <a:lstStyle/>
          <a:p>
            <a:r>
              <a:rPr lang="en-US" sz="6000" b="1" dirty="0"/>
              <a:t>Hebrews 11:29</a:t>
            </a:r>
          </a:p>
        </p:txBody>
      </p:sp>
      <p:pic>
        <p:nvPicPr>
          <p:cNvPr id="4" name="Picture 3" descr="Moses And Israel Crossed Red Sea – GOD'S HOTSPOT">
            <a:extLst>
              <a:ext uri="{FF2B5EF4-FFF2-40B4-BE49-F238E27FC236}">
                <a16:creationId xmlns:a16="http://schemas.microsoft.com/office/drawing/2014/main" id="{B0C86B48-C368-693B-CC81-6CAEB6DB7FED}"/>
              </a:ext>
            </a:extLst>
          </p:cNvPr>
          <p:cNvPicPr>
            <a:picLocks noChangeAspect="1"/>
          </p:cNvPicPr>
          <p:nvPr/>
        </p:nvPicPr>
        <p:blipFill>
          <a:blip r:embed="rId2"/>
          <a:srcRect l="33447" r="10353"/>
          <a:stretch>
            <a:fillRect/>
          </a:stretch>
        </p:blipFill>
        <p:spPr>
          <a:xfrm>
            <a:off x="6849687" y="0"/>
            <a:ext cx="5321718" cy="6858000"/>
          </a:xfrm>
          <a:prstGeom prst="rect">
            <a:avLst/>
          </a:prstGeom>
        </p:spPr>
      </p:pic>
    </p:spTree>
    <p:extLst>
      <p:ext uri="{BB962C8B-B14F-4D97-AF65-F5344CB8AC3E}">
        <p14:creationId xmlns:p14="http://schemas.microsoft.com/office/powerpoint/2010/main" val="3535710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F19A9-CFFF-1506-098B-8814EB090C41}"/>
            </a:ext>
          </a:extLst>
        </p:cNvPr>
        <p:cNvGrpSpPr/>
        <p:nvPr/>
      </p:nvGrpSpPr>
      <p:grpSpPr>
        <a:xfrm>
          <a:off x="0" y="0"/>
          <a:ext cx="0" cy="0"/>
          <a:chOff x="0" y="0"/>
          <a:chExt cx="0" cy="0"/>
        </a:xfrm>
      </p:grpSpPr>
      <p:pic>
        <p:nvPicPr>
          <p:cNvPr id="6" name="Picture 5" descr="Did Moses really part the Red Sea? - The Archaeology and Metal Detecting  Magazine">
            <a:extLst>
              <a:ext uri="{FF2B5EF4-FFF2-40B4-BE49-F238E27FC236}">
                <a16:creationId xmlns:a16="http://schemas.microsoft.com/office/drawing/2014/main" id="{516ABCED-39B4-CAF9-7B6B-0F1EDBA1E96D}"/>
              </a:ext>
            </a:extLst>
          </p:cNvPr>
          <p:cNvPicPr>
            <a:picLocks noChangeAspect="1"/>
          </p:cNvPicPr>
          <p:nvPr/>
        </p:nvPicPr>
        <p:blipFill>
          <a:blip r:embed="rId3"/>
          <a:srcRect l="615" r="2489"/>
          <a:stretch>
            <a:fillRect/>
          </a:stretch>
        </p:blipFill>
        <p:spPr>
          <a:xfrm>
            <a:off x="20" y="10"/>
            <a:ext cx="7848580" cy="6857990"/>
          </a:xfrm>
          <a:prstGeom prst="rect">
            <a:avLst/>
          </a:prstGeom>
          <a:noFill/>
        </p:spPr>
      </p:pic>
      <p:sp>
        <p:nvSpPr>
          <p:cNvPr id="2" name="Title 1">
            <a:extLst>
              <a:ext uri="{FF2B5EF4-FFF2-40B4-BE49-F238E27FC236}">
                <a16:creationId xmlns:a16="http://schemas.microsoft.com/office/drawing/2014/main" id="{2B3EB55E-B59A-E961-BC95-8A2ECE7D8DF1}"/>
              </a:ext>
            </a:extLst>
          </p:cNvPr>
          <p:cNvSpPr>
            <a:spLocks noGrp="1"/>
          </p:cNvSpPr>
          <p:nvPr>
            <p:ph type="title"/>
          </p:nvPr>
        </p:nvSpPr>
        <p:spPr>
          <a:xfrm>
            <a:off x="7450456" y="1"/>
            <a:ext cx="4142830" cy="1495168"/>
          </a:xfrm>
        </p:spPr>
        <p:txBody>
          <a:bodyPr anchor="b">
            <a:normAutofit/>
          </a:bodyPr>
          <a:lstStyle/>
          <a:p>
            <a:r>
              <a:rPr lang="en-US" sz="4800" dirty="0"/>
              <a:t>Hebrews 11:29</a:t>
            </a:r>
          </a:p>
        </p:txBody>
      </p:sp>
      <p:sp>
        <p:nvSpPr>
          <p:cNvPr id="3" name="Content Placeholder 2">
            <a:extLst>
              <a:ext uri="{FF2B5EF4-FFF2-40B4-BE49-F238E27FC236}">
                <a16:creationId xmlns:a16="http://schemas.microsoft.com/office/drawing/2014/main" id="{A896B6DE-41E9-4C3C-C9B6-A75A6B35623B}"/>
              </a:ext>
            </a:extLst>
          </p:cNvPr>
          <p:cNvSpPr>
            <a:spLocks noGrp="1"/>
          </p:cNvSpPr>
          <p:nvPr>
            <p:ph idx="1"/>
          </p:nvPr>
        </p:nvSpPr>
        <p:spPr>
          <a:xfrm>
            <a:off x="8081319" y="1495169"/>
            <a:ext cx="3867665" cy="5041555"/>
          </a:xfrm>
        </p:spPr>
        <p:txBody>
          <a:bodyPr>
            <a:normAutofit lnSpcReduction="10000"/>
          </a:bodyPr>
          <a:lstStyle/>
          <a:p>
            <a:pPr marL="0" indent="0">
              <a:buNone/>
            </a:pPr>
            <a:r>
              <a:rPr lang="en-US" sz="4000" b="1" baseline="30000" dirty="0"/>
              <a:t>29 </a:t>
            </a:r>
            <a:r>
              <a:rPr lang="en-US" sz="4000" dirty="0"/>
              <a:t>By faith they passed through the Red sea as by dry land: which the Egyptians assaying to do were drowned.</a:t>
            </a:r>
          </a:p>
        </p:txBody>
      </p:sp>
    </p:spTree>
    <p:extLst>
      <p:ext uri="{BB962C8B-B14F-4D97-AF65-F5344CB8AC3E}">
        <p14:creationId xmlns:p14="http://schemas.microsoft.com/office/powerpoint/2010/main" val="23762845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6D284-C7A1-C90F-C2E6-7EC02B4E9363}"/>
            </a:ext>
          </a:extLst>
        </p:cNvPr>
        <p:cNvGrpSpPr/>
        <p:nvPr/>
      </p:nvGrpSpPr>
      <p:grpSpPr>
        <a:xfrm>
          <a:off x="0" y="0"/>
          <a:ext cx="0" cy="0"/>
          <a:chOff x="0" y="0"/>
          <a:chExt cx="0" cy="0"/>
        </a:xfrm>
      </p:grpSpPr>
      <p:pic>
        <p:nvPicPr>
          <p:cNvPr id="4" name="Picture 3" descr="Baptisms and Child Dedications - First Baptist Church of Greater Cleveland">
            <a:extLst>
              <a:ext uri="{FF2B5EF4-FFF2-40B4-BE49-F238E27FC236}">
                <a16:creationId xmlns:a16="http://schemas.microsoft.com/office/drawing/2014/main" id="{A1C15E0C-FF4E-2BD1-C0E9-0B25483B6543}"/>
              </a:ext>
            </a:extLst>
          </p:cNvPr>
          <p:cNvPicPr>
            <a:picLocks noChangeAspect="1"/>
          </p:cNvPicPr>
          <p:nvPr/>
        </p:nvPicPr>
        <p:blipFill>
          <a:blip r:embed="rId3"/>
          <a:srcRect l="34208" r="13876"/>
          <a:stretch>
            <a:fillRect/>
          </a:stretch>
        </p:blipFill>
        <p:spPr>
          <a:xfrm>
            <a:off x="0" y="-1"/>
            <a:ext cx="6283105" cy="6857999"/>
          </a:xfrm>
          <a:prstGeom prst="rect">
            <a:avLst/>
          </a:prstGeom>
        </p:spPr>
      </p:pic>
      <p:sp>
        <p:nvSpPr>
          <p:cNvPr id="2" name="Title 1">
            <a:extLst>
              <a:ext uri="{FF2B5EF4-FFF2-40B4-BE49-F238E27FC236}">
                <a16:creationId xmlns:a16="http://schemas.microsoft.com/office/drawing/2014/main" id="{0316779C-9F86-113C-CC35-C39DD891890F}"/>
              </a:ext>
            </a:extLst>
          </p:cNvPr>
          <p:cNvSpPr>
            <a:spLocks noGrp="1"/>
          </p:cNvSpPr>
          <p:nvPr>
            <p:ph type="title"/>
          </p:nvPr>
        </p:nvSpPr>
        <p:spPr>
          <a:xfrm>
            <a:off x="5175682" y="1"/>
            <a:ext cx="6417604" cy="1029809"/>
          </a:xfrm>
        </p:spPr>
        <p:txBody>
          <a:bodyPr anchor="b">
            <a:normAutofit/>
          </a:bodyPr>
          <a:lstStyle/>
          <a:p>
            <a:r>
              <a:rPr lang="en-US" sz="4800" dirty="0"/>
              <a:t>1 Corinthians 10:1-2</a:t>
            </a:r>
          </a:p>
        </p:txBody>
      </p:sp>
      <p:sp>
        <p:nvSpPr>
          <p:cNvPr id="3" name="Content Placeholder 2">
            <a:extLst>
              <a:ext uri="{FF2B5EF4-FFF2-40B4-BE49-F238E27FC236}">
                <a16:creationId xmlns:a16="http://schemas.microsoft.com/office/drawing/2014/main" id="{6164CF7E-9061-629C-C7AA-3691890C5541}"/>
              </a:ext>
            </a:extLst>
          </p:cNvPr>
          <p:cNvSpPr>
            <a:spLocks noGrp="1"/>
          </p:cNvSpPr>
          <p:nvPr>
            <p:ph idx="1"/>
          </p:nvPr>
        </p:nvSpPr>
        <p:spPr>
          <a:xfrm>
            <a:off x="6409678" y="1136341"/>
            <a:ext cx="5539307" cy="5601809"/>
          </a:xfrm>
        </p:spPr>
        <p:txBody>
          <a:bodyPr>
            <a:normAutofit fontScale="92500"/>
          </a:bodyPr>
          <a:lstStyle/>
          <a:p>
            <a:pPr marL="0" indent="0">
              <a:buNone/>
            </a:pPr>
            <a:r>
              <a:rPr lang="en-US" sz="4000" b="1" dirty="0"/>
              <a:t>10 </a:t>
            </a:r>
            <a:r>
              <a:rPr lang="en-US" sz="4000" dirty="0"/>
              <a:t>Moreover, brethren, I would not that ye should be ignorant, how that all our fathers were under the cloud, and all passed through the sea;</a:t>
            </a:r>
          </a:p>
          <a:p>
            <a:pPr marL="0" indent="0">
              <a:buNone/>
            </a:pPr>
            <a:r>
              <a:rPr lang="en-US" sz="4000" b="1" baseline="30000" dirty="0"/>
              <a:t>2 </a:t>
            </a:r>
            <a:r>
              <a:rPr lang="en-US" sz="4000" dirty="0"/>
              <a:t>And were all baptized unto Moses in the cloud and in the sea;</a:t>
            </a:r>
          </a:p>
        </p:txBody>
      </p:sp>
    </p:spTree>
    <p:extLst>
      <p:ext uri="{BB962C8B-B14F-4D97-AF65-F5344CB8AC3E}">
        <p14:creationId xmlns:p14="http://schemas.microsoft.com/office/powerpoint/2010/main" val="10468741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AC2C8-AC14-D146-1D3A-93005B70863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2082DF-6A90-8D25-666B-FB1E2603040E}"/>
              </a:ext>
            </a:extLst>
          </p:cNvPr>
          <p:cNvSpPr>
            <a:spLocks noGrp="1"/>
          </p:cNvSpPr>
          <p:nvPr>
            <p:ph type="ctrTitle"/>
          </p:nvPr>
        </p:nvSpPr>
        <p:spPr>
          <a:xfrm>
            <a:off x="515389" y="565265"/>
            <a:ext cx="5580612" cy="4587503"/>
          </a:xfrm>
          <a:solidFill>
            <a:srgbClr val="562106"/>
          </a:solidFill>
        </p:spPr>
        <p:txBody>
          <a:bodyPr>
            <a:noAutofit/>
          </a:bodyPr>
          <a:lstStyle/>
          <a:p>
            <a:pPr lvl="0"/>
            <a:r>
              <a:rPr lang="en-US" sz="5400" dirty="0"/>
              <a:t>14. What effect did this deliverance have upon the people of Israel? </a:t>
            </a:r>
          </a:p>
        </p:txBody>
      </p:sp>
      <p:sp>
        <p:nvSpPr>
          <p:cNvPr id="6" name="TextBox 5">
            <a:extLst>
              <a:ext uri="{FF2B5EF4-FFF2-40B4-BE49-F238E27FC236}">
                <a16:creationId xmlns:a16="http://schemas.microsoft.com/office/drawing/2014/main" id="{B12122B8-4E1D-9508-D0BF-E92CF5C2E76F}"/>
              </a:ext>
            </a:extLst>
          </p:cNvPr>
          <p:cNvSpPr txBox="1"/>
          <p:nvPr/>
        </p:nvSpPr>
        <p:spPr>
          <a:xfrm>
            <a:off x="515388" y="5440463"/>
            <a:ext cx="6334299" cy="1015663"/>
          </a:xfrm>
          <a:prstGeom prst="rect">
            <a:avLst/>
          </a:prstGeom>
          <a:noFill/>
          <a:effectLst/>
        </p:spPr>
        <p:txBody>
          <a:bodyPr wrap="square" rtlCol="0">
            <a:spAutoFit/>
          </a:bodyPr>
          <a:lstStyle/>
          <a:p>
            <a:r>
              <a:rPr lang="en-US" sz="6000" b="1" dirty="0"/>
              <a:t>Exodus 14:30, 31</a:t>
            </a:r>
          </a:p>
        </p:txBody>
      </p:sp>
      <p:pic>
        <p:nvPicPr>
          <p:cNvPr id="3" name="Picture 2" descr="Thoughts at the Red Sea - Acts 242 Study">
            <a:extLst>
              <a:ext uri="{FF2B5EF4-FFF2-40B4-BE49-F238E27FC236}">
                <a16:creationId xmlns:a16="http://schemas.microsoft.com/office/drawing/2014/main" id="{E655E164-65EC-E1AE-668D-90998DBAD8D0}"/>
              </a:ext>
            </a:extLst>
          </p:cNvPr>
          <p:cNvPicPr>
            <a:picLocks noChangeAspect="1"/>
          </p:cNvPicPr>
          <p:nvPr/>
        </p:nvPicPr>
        <p:blipFill>
          <a:blip r:embed="rId3"/>
          <a:srcRect l="25154" r="18879"/>
          <a:stretch>
            <a:fillRect/>
          </a:stretch>
        </p:blipFill>
        <p:spPr>
          <a:xfrm>
            <a:off x="6849686" y="0"/>
            <a:ext cx="5342313" cy="6858000"/>
          </a:xfrm>
          <a:prstGeom prst="rect">
            <a:avLst/>
          </a:prstGeom>
        </p:spPr>
      </p:pic>
    </p:spTree>
    <p:extLst>
      <p:ext uri="{BB962C8B-B14F-4D97-AF65-F5344CB8AC3E}">
        <p14:creationId xmlns:p14="http://schemas.microsoft.com/office/powerpoint/2010/main" val="159489204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4CB59-EFB2-0A7E-D99D-DAD58169A6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D8FFC6-B164-6039-1A6C-AA51AB400FB5}"/>
              </a:ext>
            </a:extLst>
          </p:cNvPr>
          <p:cNvSpPr>
            <a:spLocks noGrp="1"/>
          </p:cNvSpPr>
          <p:nvPr>
            <p:ph type="title"/>
          </p:nvPr>
        </p:nvSpPr>
        <p:spPr>
          <a:xfrm>
            <a:off x="6586151" y="1"/>
            <a:ext cx="5007135" cy="1495168"/>
          </a:xfrm>
        </p:spPr>
        <p:txBody>
          <a:bodyPr anchor="b">
            <a:normAutofit/>
          </a:bodyPr>
          <a:lstStyle/>
          <a:p>
            <a:r>
              <a:rPr lang="en-US" sz="4800" dirty="0"/>
              <a:t>Exodus 14:30-31</a:t>
            </a:r>
          </a:p>
        </p:txBody>
      </p:sp>
      <p:sp>
        <p:nvSpPr>
          <p:cNvPr id="3" name="Content Placeholder 2">
            <a:extLst>
              <a:ext uri="{FF2B5EF4-FFF2-40B4-BE49-F238E27FC236}">
                <a16:creationId xmlns:a16="http://schemas.microsoft.com/office/drawing/2014/main" id="{BD28E78D-D9CD-F9EA-58EC-9DB6F5282068}"/>
              </a:ext>
            </a:extLst>
          </p:cNvPr>
          <p:cNvSpPr>
            <a:spLocks noGrp="1"/>
          </p:cNvSpPr>
          <p:nvPr>
            <p:ph idx="1"/>
          </p:nvPr>
        </p:nvSpPr>
        <p:spPr>
          <a:xfrm>
            <a:off x="6993925" y="1495169"/>
            <a:ext cx="4955060" cy="5041555"/>
          </a:xfrm>
        </p:spPr>
        <p:txBody>
          <a:bodyPr>
            <a:normAutofit/>
          </a:bodyPr>
          <a:lstStyle/>
          <a:p>
            <a:pPr marL="0" indent="0">
              <a:buNone/>
            </a:pPr>
            <a:r>
              <a:rPr lang="en-US" sz="4000" b="1" baseline="30000" dirty="0">
                <a:solidFill>
                  <a:schemeClr val="tx1"/>
                </a:solidFill>
              </a:rPr>
              <a:t>30 </a:t>
            </a:r>
            <a:r>
              <a:rPr lang="en-US" sz="4000" dirty="0">
                <a:solidFill>
                  <a:schemeClr val="tx1"/>
                </a:solidFill>
              </a:rPr>
              <a:t>Thus the </a:t>
            </a:r>
            <a:r>
              <a:rPr lang="en-US" sz="4000" cap="small" dirty="0">
                <a:solidFill>
                  <a:schemeClr val="tx1"/>
                </a:solidFill>
              </a:rPr>
              <a:t>Lord</a:t>
            </a:r>
            <a:r>
              <a:rPr lang="en-US" sz="4000" dirty="0">
                <a:solidFill>
                  <a:schemeClr val="tx1"/>
                </a:solidFill>
              </a:rPr>
              <a:t> saved Israel that day out of the hand of the Egyptians; and Israel saw the Egyptians dead upon the sea shore.</a:t>
            </a:r>
            <a:endParaRPr lang="en-US" sz="8800" dirty="0">
              <a:solidFill>
                <a:schemeClr val="tx1"/>
              </a:solidFill>
            </a:endParaRPr>
          </a:p>
        </p:txBody>
      </p:sp>
      <p:pic>
        <p:nvPicPr>
          <p:cNvPr id="5" name="Picture 4" descr="image">
            <a:extLst>
              <a:ext uri="{FF2B5EF4-FFF2-40B4-BE49-F238E27FC236}">
                <a16:creationId xmlns:a16="http://schemas.microsoft.com/office/drawing/2014/main" id="{37835B98-3D87-74E5-0D91-792A7DF551C6}"/>
              </a:ext>
            </a:extLst>
          </p:cNvPr>
          <p:cNvPicPr>
            <a:picLocks noChangeAspect="1"/>
          </p:cNvPicPr>
          <p:nvPr/>
        </p:nvPicPr>
        <p:blipFill>
          <a:blip r:embed="rId3"/>
          <a:srcRect l="2554" r="33364"/>
          <a:stretch>
            <a:fillRect/>
          </a:stretch>
        </p:blipFill>
        <p:spPr>
          <a:xfrm>
            <a:off x="0" y="-1"/>
            <a:ext cx="6586151" cy="6857999"/>
          </a:xfrm>
          <a:prstGeom prst="rect">
            <a:avLst/>
          </a:prstGeom>
        </p:spPr>
      </p:pic>
    </p:spTree>
    <p:extLst>
      <p:ext uri="{BB962C8B-B14F-4D97-AF65-F5344CB8AC3E}">
        <p14:creationId xmlns:p14="http://schemas.microsoft.com/office/powerpoint/2010/main" val="29932354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EB413-322E-126B-ADE9-77D838ADAA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60AD44-DB79-C2D6-4C44-9879D1A86B6D}"/>
              </a:ext>
            </a:extLst>
          </p:cNvPr>
          <p:cNvSpPr>
            <a:spLocks noGrp="1"/>
          </p:cNvSpPr>
          <p:nvPr>
            <p:ph type="title"/>
          </p:nvPr>
        </p:nvSpPr>
        <p:spPr>
          <a:xfrm>
            <a:off x="6586151" y="1"/>
            <a:ext cx="5007135" cy="1495168"/>
          </a:xfrm>
        </p:spPr>
        <p:txBody>
          <a:bodyPr anchor="b">
            <a:normAutofit/>
          </a:bodyPr>
          <a:lstStyle/>
          <a:p>
            <a:r>
              <a:rPr lang="en-US" sz="4800" dirty="0"/>
              <a:t>Exodus 14:30-31</a:t>
            </a:r>
          </a:p>
        </p:txBody>
      </p:sp>
      <p:sp>
        <p:nvSpPr>
          <p:cNvPr id="3" name="Content Placeholder 2">
            <a:extLst>
              <a:ext uri="{FF2B5EF4-FFF2-40B4-BE49-F238E27FC236}">
                <a16:creationId xmlns:a16="http://schemas.microsoft.com/office/drawing/2014/main" id="{4DD78F6C-4203-06D5-70FA-5C1E95126893}"/>
              </a:ext>
            </a:extLst>
          </p:cNvPr>
          <p:cNvSpPr>
            <a:spLocks noGrp="1"/>
          </p:cNvSpPr>
          <p:nvPr>
            <p:ph idx="1"/>
          </p:nvPr>
        </p:nvSpPr>
        <p:spPr>
          <a:xfrm>
            <a:off x="6722076" y="1495169"/>
            <a:ext cx="5226909" cy="5041555"/>
          </a:xfrm>
        </p:spPr>
        <p:txBody>
          <a:bodyPr>
            <a:normAutofit fontScale="92500" lnSpcReduction="10000"/>
          </a:bodyPr>
          <a:lstStyle/>
          <a:p>
            <a:pPr marL="0" indent="0">
              <a:buNone/>
            </a:pPr>
            <a:r>
              <a:rPr lang="en-US" sz="4400" b="1" baseline="30000" dirty="0">
                <a:solidFill>
                  <a:schemeClr val="tx1"/>
                </a:solidFill>
              </a:rPr>
              <a:t>31 </a:t>
            </a:r>
            <a:r>
              <a:rPr lang="en-US" sz="4400" dirty="0">
                <a:solidFill>
                  <a:schemeClr val="tx1"/>
                </a:solidFill>
              </a:rPr>
              <a:t>And Israel saw that great work which the </a:t>
            </a:r>
            <a:r>
              <a:rPr lang="en-US" sz="4400" cap="small" dirty="0">
                <a:solidFill>
                  <a:schemeClr val="tx1"/>
                </a:solidFill>
              </a:rPr>
              <a:t>Lord</a:t>
            </a:r>
            <a:r>
              <a:rPr lang="en-US" sz="4400" dirty="0">
                <a:solidFill>
                  <a:schemeClr val="tx1"/>
                </a:solidFill>
              </a:rPr>
              <a:t> did upon the Egyptians: and the people feared the </a:t>
            </a:r>
            <a:r>
              <a:rPr lang="en-US" sz="4400" cap="small" dirty="0">
                <a:solidFill>
                  <a:schemeClr val="tx1"/>
                </a:solidFill>
              </a:rPr>
              <a:t>Lord</a:t>
            </a:r>
            <a:r>
              <a:rPr lang="en-US" sz="4400" dirty="0">
                <a:solidFill>
                  <a:schemeClr val="tx1"/>
                </a:solidFill>
              </a:rPr>
              <a:t>, and believed the </a:t>
            </a:r>
            <a:r>
              <a:rPr lang="en-US" sz="4400" cap="small" dirty="0">
                <a:solidFill>
                  <a:schemeClr val="tx1"/>
                </a:solidFill>
              </a:rPr>
              <a:t>Lord</a:t>
            </a:r>
            <a:r>
              <a:rPr lang="en-US" sz="4400" dirty="0">
                <a:solidFill>
                  <a:schemeClr val="tx1"/>
                </a:solidFill>
              </a:rPr>
              <a:t>, and his servant Moses.</a:t>
            </a:r>
            <a:endParaRPr lang="en-US" sz="41300" dirty="0">
              <a:solidFill>
                <a:schemeClr val="tx1"/>
              </a:solidFill>
            </a:endParaRPr>
          </a:p>
        </p:txBody>
      </p:sp>
      <p:pic>
        <p:nvPicPr>
          <p:cNvPr id="4" name="Picture 3" descr="3. Passover and Crossing the Red Sea (Exodus 12-15), in Moses the Reluctant  Leader Bible Study">
            <a:extLst>
              <a:ext uri="{FF2B5EF4-FFF2-40B4-BE49-F238E27FC236}">
                <a16:creationId xmlns:a16="http://schemas.microsoft.com/office/drawing/2014/main" id="{E69559CD-239E-EA94-6AD8-62CD64C25B8F}"/>
              </a:ext>
            </a:extLst>
          </p:cNvPr>
          <p:cNvPicPr>
            <a:picLocks noChangeAspect="1"/>
          </p:cNvPicPr>
          <p:nvPr/>
        </p:nvPicPr>
        <p:blipFill>
          <a:blip r:embed="rId3"/>
          <a:srcRect r="31468"/>
          <a:stretch>
            <a:fillRect/>
          </a:stretch>
        </p:blipFill>
        <p:spPr>
          <a:xfrm>
            <a:off x="24328" y="0"/>
            <a:ext cx="6206124" cy="6858000"/>
          </a:xfrm>
          <a:prstGeom prst="rect">
            <a:avLst/>
          </a:prstGeom>
        </p:spPr>
      </p:pic>
    </p:spTree>
    <p:extLst>
      <p:ext uri="{BB962C8B-B14F-4D97-AF65-F5344CB8AC3E}">
        <p14:creationId xmlns:p14="http://schemas.microsoft.com/office/powerpoint/2010/main" val="1346211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068E03-7F53-6567-20E6-CC200D453480}"/>
              </a:ext>
            </a:extLst>
          </p:cNvPr>
          <p:cNvSpPr>
            <a:spLocks noGrp="1"/>
          </p:cNvSpPr>
          <p:nvPr>
            <p:ph type="title"/>
          </p:nvPr>
        </p:nvSpPr>
        <p:spPr>
          <a:xfrm>
            <a:off x="6308137" y="5364936"/>
            <a:ext cx="5071369" cy="1017230"/>
          </a:xfrm>
        </p:spPr>
        <p:txBody>
          <a:bodyPr>
            <a:noAutofit/>
          </a:bodyPr>
          <a:lstStyle/>
          <a:p>
            <a:r>
              <a:rPr lang="en-US" sz="7200" dirty="0">
                <a:solidFill>
                  <a:schemeClr val="tx1"/>
                </a:solidFill>
              </a:rPr>
              <a:t>Exodus 14:5</a:t>
            </a:r>
          </a:p>
        </p:txBody>
      </p:sp>
      <p:sp>
        <p:nvSpPr>
          <p:cNvPr id="3" name="Content Placeholder 2">
            <a:extLst>
              <a:ext uri="{FF2B5EF4-FFF2-40B4-BE49-F238E27FC236}">
                <a16:creationId xmlns:a16="http://schemas.microsoft.com/office/drawing/2014/main" id="{D3ED95B8-F585-B920-59AA-9EDCEB62E7A9}"/>
              </a:ext>
            </a:extLst>
          </p:cNvPr>
          <p:cNvSpPr>
            <a:spLocks noGrp="1"/>
          </p:cNvSpPr>
          <p:nvPr>
            <p:ph idx="1"/>
          </p:nvPr>
        </p:nvSpPr>
        <p:spPr>
          <a:xfrm>
            <a:off x="533402" y="425514"/>
            <a:ext cx="5071369" cy="5872084"/>
          </a:xfrm>
        </p:spPr>
        <p:txBody>
          <a:bodyPr>
            <a:normAutofit fontScale="92500" lnSpcReduction="10000"/>
          </a:bodyPr>
          <a:lstStyle/>
          <a:p>
            <a:r>
              <a:rPr lang="en-US" sz="4400" b="1" baseline="30000" dirty="0">
                <a:solidFill>
                  <a:schemeClr val="tx1"/>
                </a:solidFill>
              </a:rPr>
              <a:t>5 </a:t>
            </a:r>
            <a:r>
              <a:rPr lang="en-US" sz="4400" dirty="0">
                <a:solidFill>
                  <a:schemeClr val="tx1"/>
                </a:solidFill>
              </a:rPr>
              <a:t>And it was told the king of Egypt that the people fled: and the heart of Pharaoh and of his servants was turned against the people, and they said, Why have we done this, that we have let Israel go from serving us?</a:t>
            </a:r>
          </a:p>
        </p:txBody>
      </p:sp>
      <p:pic>
        <p:nvPicPr>
          <p:cNvPr id="4" name="Picture 3" descr="ultra realistic cinematic 4k pharaoh looking angry | Leonardo.Ai">
            <a:extLst>
              <a:ext uri="{FF2B5EF4-FFF2-40B4-BE49-F238E27FC236}">
                <a16:creationId xmlns:a16="http://schemas.microsoft.com/office/drawing/2014/main" id="{8770BFEF-25FC-3EB2-B52F-FB096304CC83}"/>
              </a:ext>
            </a:extLst>
          </p:cNvPr>
          <p:cNvPicPr>
            <a:picLocks noChangeAspect="1"/>
          </p:cNvPicPr>
          <p:nvPr/>
        </p:nvPicPr>
        <p:blipFill>
          <a:blip r:embed="rId3"/>
          <a:srcRect l="15301" t="785" r="14694" b="-785"/>
          <a:stretch>
            <a:fillRect/>
          </a:stretch>
        </p:blipFill>
        <p:spPr>
          <a:xfrm>
            <a:off x="6095999" y="382743"/>
            <a:ext cx="5741263" cy="4686407"/>
          </a:xfrm>
          <a:prstGeom prst="rect">
            <a:avLst/>
          </a:prstGeom>
        </p:spPr>
      </p:pic>
    </p:spTree>
    <p:extLst>
      <p:ext uri="{BB962C8B-B14F-4D97-AF65-F5344CB8AC3E}">
        <p14:creationId xmlns:p14="http://schemas.microsoft.com/office/powerpoint/2010/main" val="262946515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B8883-B889-9E60-B7C3-0492680C2C07}"/>
            </a:ext>
          </a:extLst>
        </p:cNvPr>
        <p:cNvGrpSpPr/>
        <p:nvPr/>
      </p:nvGrpSpPr>
      <p:grpSpPr>
        <a:xfrm>
          <a:off x="0" y="0"/>
          <a:ext cx="0" cy="0"/>
          <a:chOff x="0" y="0"/>
          <a:chExt cx="0" cy="0"/>
        </a:xfrm>
      </p:grpSpPr>
      <p:pic>
        <p:nvPicPr>
          <p:cNvPr id="4" name="Picture 3" descr="Magnificent Exodus Painting with the Israelites Crossing the Red Sea">
            <a:extLst>
              <a:ext uri="{FF2B5EF4-FFF2-40B4-BE49-F238E27FC236}">
                <a16:creationId xmlns:a16="http://schemas.microsoft.com/office/drawing/2014/main" id="{48B9B2AA-9F78-1504-29EA-97EE5F0DFA0A}"/>
              </a:ext>
            </a:extLst>
          </p:cNvPr>
          <p:cNvPicPr>
            <a:picLocks noChangeAspect="1"/>
          </p:cNvPicPr>
          <p:nvPr/>
        </p:nvPicPr>
        <p:blipFill>
          <a:blip r:embed="rId3"/>
          <a:srcRect t="10584" r="9076" b="1770"/>
          <a:stretch>
            <a:fillRect/>
          </a:stretch>
        </p:blipFill>
        <p:spPr>
          <a:xfrm>
            <a:off x="15867" y="0"/>
            <a:ext cx="12176133" cy="6858000"/>
          </a:xfrm>
          <a:prstGeom prst="rect">
            <a:avLst/>
          </a:prstGeom>
        </p:spPr>
      </p:pic>
      <p:sp>
        <p:nvSpPr>
          <p:cNvPr id="2" name="Title 1">
            <a:extLst>
              <a:ext uri="{FF2B5EF4-FFF2-40B4-BE49-F238E27FC236}">
                <a16:creationId xmlns:a16="http://schemas.microsoft.com/office/drawing/2014/main" id="{2A55625D-C6BB-E0AD-B970-716D2BD1169B}"/>
              </a:ext>
            </a:extLst>
          </p:cNvPr>
          <p:cNvSpPr>
            <a:spLocks noGrp="1"/>
          </p:cNvSpPr>
          <p:nvPr>
            <p:ph type="ctrTitle"/>
          </p:nvPr>
        </p:nvSpPr>
        <p:spPr>
          <a:xfrm>
            <a:off x="527746" y="437092"/>
            <a:ext cx="4826926" cy="5983816"/>
          </a:xfrm>
          <a:solidFill>
            <a:srgbClr val="562106"/>
          </a:solidFill>
        </p:spPr>
        <p:txBody>
          <a:bodyPr>
            <a:noAutofit/>
          </a:bodyPr>
          <a:lstStyle/>
          <a:p>
            <a:pPr lvl="0"/>
            <a:r>
              <a:rPr lang="en-US" sz="4800" dirty="0"/>
              <a:t>15. After such exhibitions of God's power and His care for them, ought they ever to have feared again?</a:t>
            </a:r>
          </a:p>
        </p:txBody>
      </p:sp>
    </p:spTree>
    <p:extLst>
      <p:ext uri="{BB962C8B-B14F-4D97-AF65-F5344CB8AC3E}">
        <p14:creationId xmlns:p14="http://schemas.microsoft.com/office/powerpoint/2010/main" val="111157704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D578EB-701C-426B-8229-1770D7CB34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9265C0-A4CE-70B6-ED88-4640A41A5FB7}"/>
              </a:ext>
            </a:extLst>
          </p:cNvPr>
          <p:cNvSpPr>
            <a:spLocks noGrp="1"/>
          </p:cNvSpPr>
          <p:nvPr>
            <p:ph type="ctrTitle"/>
          </p:nvPr>
        </p:nvSpPr>
        <p:spPr>
          <a:xfrm>
            <a:off x="515389" y="565265"/>
            <a:ext cx="5580612" cy="4587503"/>
          </a:xfrm>
          <a:solidFill>
            <a:srgbClr val="562106"/>
          </a:solidFill>
        </p:spPr>
        <p:txBody>
          <a:bodyPr>
            <a:noAutofit/>
          </a:bodyPr>
          <a:lstStyle/>
          <a:p>
            <a:pPr lvl="0"/>
            <a:r>
              <a:rPr lang="en-US" sz="7200" dirty="0"/>
              <a:t>16. Why were all these things written? </a:t>
            </a:r>
          </a:p>
        </p:txBody>
      </p:sp>
      <p:sp>
        <p:nvSpPr>
          <p:cNvPr id="6" name="TextBox 5">
            <a:extLst>
              <a:ext uri="{FF2B5EF4-FFF2-40B4-BE49-F238E27FC236}">
                <a16:creationId xmlns:a16="http://schemas.microsoft.com/office/drawing/2014/main" id="{19EB3C5C-AA2D-54DA-75DC-AC6E374B597D}"/>
              </a:ext>
            </a:extLst>
          </p:cNvPr>
          <p:cNvSpPr txBox="1"/>
          <p:nvPr/>
        </p:nvSpPr>
        <p:spPr>
          <a:xfrm>
            <a:off x="515388" y="5440463"/>
            <a:ext cx="6334299" cy="1015663"/>
          </a:xfrm>
          <a:prstGeom prst="rect">
            <a:avLst/>
          </a:prstGeom>
          <a:noFill/>
          <a:effectLst/>
        </p:spPr>
        <p:txBody>
          <a:bodyPr wrap="square" rtlCol="0">
            <a:spAutoFit/>
          </a:bodyPr>
          <a:lstStyle/>
          <a:p>
            <a:r>
              <a:rPr lang="en-US" sz="6000" b="1" dirty="0"/>
              <a:t>Romans 15:4</a:t>
            </a:r>
          </a:p>
        </p:txBody>
      </p:sp>
      <p:pic>
        <p:nvPicPr>
          <p:cNvPr id="5" name="Picture 4" descr="Moses Writing The Ten Commandments - Moses Writing on Parchm...">
            <a:extLst>
              <a:ext uri="{FF2B5EF4-FFF2-40B4-BE49-F238E27FC236}">
                <a16:creationId xmlns:a16="http://schemas.microsoft.com/office/drawing/2014/main" id="{7F5D5434-0968-F45B-0E0A-C5F08F2717F7}"/>
              </a:ext>
            </a:extLst>
          </p:cNvPr>
          <p:cNvPicPr>
            <a:picLocks noChangeAspect="1"/>
          </p:cNvPicPr>
          <p:nvPr/>
        </p:nvPicPr>
        <p:blipFill>
          <a:blip r:embed="rId3"/>
          <a:srcRect l="4491" r="17610"/>
          <a:stretch>
            <a:fillRect/>
          </a:stretch>
        </p:blipFill>
        <p:spPr>
          <a:xfrm>
            <a:off x="6849687" y="0"/>
            <a:ext cx="5342314" cy="6858000"/>
          </a:xfrm>
          <a:prstGeom prst="rect">
            <a:avLst/>
          </a:prstGeom>
        </p:spPr>
      </p:pic>
    </p:spTree>
    <p:extLst>
      <p:ext uri="{BB962C8B-B14F-4D97-AF65-F5344CB8AC3E}">
        <p14:creationId xmlns:p14="http://schemas.microsoft.com/office/powerpoint/2010/main" val="170681866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World's oldest Hebrew Bible could fetch up to $50 million at auction |  Reuters">
            <a:extLst>
              <a:ext uri="{FF2B5EF4-FFF2-40B4-BE49-F238E27FC236}">
                <a16:creationId xmlns:a16="http://schemas.microsoft.com/office/drawing/2014/main" id="{1DBCF825-BB93-5264-BD9D-FD03D6355717}"/>
              </a:ext>
            </a:extLst>
          </p:cNvPr>
          <p:cNvPicPr>
            <a:picLocks noChangeAspect="1"/>
          </p:cNvPicPr>
          <p:nvPr/>
        </p:nvPicPr>
        <p:blipFill>
          <a:blip r:embed="rId2"/>
          <a:stretch>
            <a:fillRect/>
          </a:stretch>
        </p:blipFill>
        <p:spPr>
          <a:xfrm>
            <a:off x="1888958" y="0"/>
            <a:ext cx="10303042" cy="6869305"/>
          </a:xfrm>
          <a:prstGeom prst="rect">
            <a:avLst/>
          </a:prstGeom>
        </p:spPr>
      </p:pic>
      <p:sp>
        <p:nvSpPr>
          <p:cNvPr id="2" name="Title 1">
            <a:extLst>
              <a:ext uri="{FF2B5EF4-FFF2-40B4-BE49-F238E27FC236}">
                <a16:creationId xmlns:a16="http://schemas.microsoft.com/office/drawing/2014/main" id="{54D8AA55-4D4E-FD2E-1945-CB3D496AF278}"/>
              </a:ext>
            </a:extLst>
          </p:cNvPr>
          <p:cNvSpPr>
            <a:spLocks noGrp="1"/>
          </p:cNvSpPr>
          <p:nvPr>
            <p:ph type="title"/>
          </p:nvPr>
        </p:nvSpPr>
        <p:spPr>
          <a:xfrm>
            <a:off x="332875" y="11306"/>
            <a:ext cx="5787188" cy="1052422"/>
          </a:xfrm>
          <a:solidFill>
            <a:schemeClr val="bg1"/>
          </a:solidFill>
        </p:spPr>
        <p:txBody>
          <a:bodyPr anchor="b">
            <a:normAutofit fontScale="90000"/>
          </a:bodyPr>
          <a:lstStyle/>
          <a:p>
            <a:r>
              <a:rPr lang="en-US" sz="6000" dirty="0"/>
              <a:t>Romans 15:4</a:t>
            </a:r>
          </a:p>
        </p:txBody>
      </p:sp>
      <p:sp>
        <p:nvSpPr>
          <p:cNvPr id="3" name="Content Placeholder 2">
            <a:extLst>
              <a:ext uri="{FF2B5EF4-FFF2-40B4-BE49-F238E27FC236}">
                <a16:creationId xmlns:a16="http://schemas.microsoft.com/office/drawing/2014/main" id="{1CF4D81D-8353-D362-B228-CF1F37A0C81F}"/>
              </a:ext>
            </a:extLst>
          </p:cNvPr>
          <p:cNvSpPr>
            <a:spLocks noGrp="1"/>
          </p:cNvSpPr>
          <p:nvPr>
            <p:ph idx="1"/>
          </p:nvPr>
        </p:nvSpPr>
        <p:spPr>
          <a:xfrm>
            <a:off x="308811" y="1063728"/>
            <a:ext cx="5787189" cy="5805577"/>
          </a:xfrm>
          <a:solidFill>
            <a:schemeClr val="bg1"/>
          </a:solidFill>
        </p:spPr>
        <p:txBody>
          <a:bodyPr>
            <a:noAutofit/>
          </a:bodyPr>
          <a:lstStyle/>
          <a:p>
            <a:pPr marL="0" indent="0">
              <a:buNone/>
            </a:pPr>
            <a:r>
              <a:rPr lang="en-US" sz="4400" b="1" baseline="30000" dirty="0">
                <a:solidFill>
                  <a:schemeClr val="tx1"/>
                </a:solidFill>
              </a:rPr>
              <a:t>4 </a:t>
            </a:r>
            <a:r>
              <a:rPr lang="en-US" sz="4400" dirty="0">
                <a:solidFill>
                  <a:schemeClr val="tx1"/>
                </a:solidFill>
              </a:rPr>
              <a:t>For whatsoever things were written aforetime were written for our learning, that we through patience and comfort of the scriptures might have hope.</a:t>
            </a:r>
          </a:p>
        </p:txBody>
      </p:sp>
    </p:spTree>
    <p:extLst>
      <p:ext uri="{BB962C8B-B14F-4D97-AF65-F5344CB8AC3E}">
        <p14:creationId xmlns:p14="http://schemas.microsoft.com/office/powerpoint/2010/main" val="144001341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B7D596-40D6-6B95-B0B1-AF67585EC5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16167D-5EA4-A4DF-75D6-F188C4215FAD}"/>
              </a:ext>
            </a:extLst>
          </p:cNvPr>
          <p:cNvSpPr>
            <a:spLocks noGrp="1"/>
          </p:cNvSpPr>
          <p:nvPr>
            <p:ph type="ctrTitle"/>
          </p:nvPr>
        </p:nvSpPr>
        <p:spPr>
          <a:xfrm>
            <a:off x="756021" y="651675"/>
            <a:ext cx="5223674" cy="4788788"/>
          </a:xfrm>
          <a:solidFill>
            <a:srgbClr val="562106"/>
          </a:solidFill>
        </p:spPr>
        <p:txBody>
          <a:bodyPr>
            <a:noAutofit/>
          </a:bodyPr>
          <a:lstStyle/>
          <a:p>
            <a:pPr lvl="0"/>
            <a:r>
              <a:rPr lang="en-US" sz="4800" dirty="0"/>
              <a:t>17. What song did Moses and the children of Israel sing after their deliverance? </a:t>
            </a:r>
            <a:endParaRPr lang="en-US" sz="3600" dirty="0"/>
          </a:p>
        </p:txBody>
      </p:sp>
      <p:sp>
        <p:nvSpPr>
          <p:cNvPr id="6" name="TextBox 5">
            <a:extLst>
              <a:ext uri="{FF2B5EF4-FFF2-40B4-BE49-F238E27FC236}">
                <a16:creationId xmlns:a16="http://schemas.microsoft.com/office/drawing/2014/main" id="{AE9AC2F4-0E01-FFE7-B85C-E6AFABE4380A}"/>
              </a:ext>
            </a:extLst>
          </p:cNvPr>
          <p:cNvSpPr txBox="1"/>
          <p:nvPr/>
        </p:nvSpPr>
        <p:spPr>
          <a:xfrm>
            <a:off x="659768" y="5614273"/>
            <a:ext cx="6334299" cy="923330"/>
          </a:xfrm>
          <a:prstGeom prst="rect">
            <a:avLst/>
          </a:prstGeom>
          <a:noFill/>
          <a:effectLst/>
        </p:spPr>
        <p:txBody>
          <a:bodyPr wrap="square" rtlCol="0">
            <a:spAutoFit/>
          </a:bodyPr>
          <a:lstStyle/>
          <a:p>
            <a:r>
              <a:rPr lang="en-US" sz="5400" b="1" dirty="0"/>
              <a:t>Read Exodus 15:1-21</a:t>
            </a:r>
          </a:p>
        </p:txBody>
      </p:sp>
      <p:pic>
        <p:nvPicPr>
          <p:cNvPr id="3" name="Picture 2" descr="Shabbat Shirah | Miriam's Song - VdD7 Global">
            <a:extLst>
              <a:ext uri="{FF2B5EF4-FFF2-40B4-BE49-F238E27FC236}">
                <a16:creationId xmlns:a16="http://schemas.microsoft.com/office/drawing/2014/main" id="{9C773F5B-DE58-1457-39F0-5052C3F5A449}"/>
              </a:ext>
            </a:extLst>
          </p:cNvPr>
          <p:cNvPicPr>
            <a:picLocks noChangeAspect="1"/>
          </p:cNvPicPr>
          <p:nvPr/>
        </p:nvPicPr>
        <p:blipFill>
          <a:blip r:embed="rId3"/>
          <a:srcRect l="22642" r="21849"/>
          <a:stretch>
            <a:fillRect/>
          </a:stretch>
        </p:blipFill>
        <p:spPr>
          <a:xfrm>
            <a:off x="6882063" y="0"/>
            <a:ext cx="5355557" cy="6858000"/>
          </a:xfrm>
          <a:prstGeom prst="rect">
            <a:avLst/>
          </a:prstGeom>
        </p:spPr>
      </p:pic>
    </p:spTree>
    <p:extLst>
      <p:ext uri="{BB962C8B-B14F-4D97-AF65-F5344CB8AC3E}">
        <p14:creationId xmlns:p14="http://schemas.microsoft.com/office/powerpoint/2010/main" val="100842604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964F56D-1D04-B53F-23B6-F989890DD8E6}"/>
              </a:ext>
            </a:extLst>
          </p:cNvPr>
          <p:cNvPicPr>
            <a:picLocks noChangeAspect="1"/>
          </p:cNvPicPr>
          <p:nvPr/>
        </p:nvPicPr>
        <p:blipFill>
          <a:blip r:embed="rId3"/>
          <a:srcRect l="2585" t="25267" r="2193" b="10942"/>
          <a:stretch>
            <a:fillRect/>
          </a:stretch>
        </p:blipFill>
        <p:spPr>
          <a:xfrm>
            <a:off x="0" y="89210"/>
            <a:ext cx="12625499" cy="6768790"/>
          </a:xfrm>
          <a:prstGeom prst="rect">
            <a:avLst/>
          </a:prstGeom>
        </p:spPr>
      </p:pic>
    </p:spTree>
    <p:extLst>
      <p:ext uri="{BB962C8B-B14F-4D97-AF65-F5344CB8AC3E}">
        <p14:creationId xmlns:p14="http://schemas.microsoft.com/office/powerpoint/2010/main" val="316090588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BD6EED-C7B7-043A-C736-2458B7CF80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2FCBE1-565B-6A77-E49E-5A1ADE1FBBFF}"/>
              </a:ext>
            </a:extLst>
          </p:cNvPr>
          <p:cNvSpPr>
            <a:spLocks noGrp="1"/>
          </p:cNvSpPr>
          <p:nvPr>
            <p:ph type="ctrTitle"/>
          </p:nvPr>
        </p:nvSpPr>
        <p:spPr>
          <a:xfrm>
            <a:off x="756021" y="651675"/>
            <a:ext cx="5223674" cy="4788788"/>
          </a:xfrm>
          <a:solidFill>
            <a:srgbClr val="562106"/>
          </a:solidFill>
        </p:spPr>
        <p:txBody>
          <a:bodyPr>
            <a:noAutofit/>
          </a:bodyPr>
          <a:lstStyle/>
          <a:p>
            <a:pPr lvl="0"/>
            <a:r>
              <a:rPr lang="en-US" sz="4800" dirty="0"/>
              <a:t>18. After the seven last plagues are poured upon the wicked, what song will the delivered sing? </a:t>
            </a:r>
          </a:p>
        </p:txBody>
      </p:sp>
      <p:sp>
        <p:nvSpPr>
          <p:cNvPr id="6" name="TextBox 5">
            <a:extLst>
              <a:ext uri="{FF2B5EF4-FFF2-40B4-BE49-F238E27FC236}">
                <a16:creationId xmlns:a16="http://schemas.microsoft.com/office/drawing/2014/main" id="{7DB347E1-96F8-81B3-B85A-3FC43D401B66}"/>
              </a:ext>
            </a:extLst>
          </p:cNvPr>
          <p:cNvSpPr txBox="1"/>
          <p:nvPr/>
        </p:nvSpPr>
        <p:spPr>
          <a:xfrm>
            <a:off x="659768" y="5614273"/>
            <a:ext cx="6334299" cy="923330"/>
          </a:xfrm>
          <a:prstGeom prst="rect">
            <a:avLst/>
          </a:prstGeom>
          <a:noFill/>
          <a:effectLst/>
        </p:spPr>
        <p:txBody>
          <a:bodyPr wrap="square" rtlCol="0">
            <a:spAutoFit/>
          </a:bodyPr>
          <a:lstStyle/>
          <a:p>
            <a:r>
              <a:rPr lang="en-US" sz="5400" b="1" dirty="0"/>
              <a:t>Exodus 15:2-3</a:t>
            </a:r>
          </a:p>
        </p:txBody>
      </p:sp>
      <p:pic>
        <p:nvPicPr>
          <p:cNvPr id="4" name="Picture 3" descr="144,000 Good Men – Israel My Glory">
            <a:extLst>
              <a:ext uri="{FF2B5EF4-FFF2-40B4-BE49-F238E27FC236}">
                <a16:creationId xmlns:a16="http://schemas.microsoft.com/office/drawing/2014/main" id="{22CA2A59-1687-DB6A-D8DB-19C484E68B2F}"/>
              </a:ext>
            </a:extLst>
          </p:cNvPr>
          <p:cNvPicPr>
            <a:picLocks noChangeAspect="1"/>
          </p:cNvPicPr>
          <p:nvPr/>
        </p:nvPicPr>
        <p:blipFill>
          <a:blip r:embed="rId3"/>
          <a:srcRect l="21507" t="-629" r="37021" b="629"/>
          <a:stretch>
            <a:fillRect/>
          </a:stretch>
        </p:blipFill>
        <p:spPr>
          <a:xfrm>
            <a:off x="6857999" y="-87342"/>
            <a:ext cx="5334001" cy="6945342"/>
          </a:xfrm>
          <a:prstGeom prst="rect">
            <a:avLst/>
          </a:prstGeom>
        </p:spPr>
      </p:pic>
    </p:spTree>
    <p:extLst>
      <p:ext uri="{BB962C8B-B14F-4D97-AF65-F5344CB8AC3E}">
        <p14:creationId xmlns:p14="http://schemas.microsoft.com/office/powerpoint/2010/main" val="331920413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5A643C-94B8-3B36-BBB3-86238058A47D}"/>
              </a:ext>
            </a:extLst>
          </p:cNvPr>
          <p:cNvSpPr>
            <a:spLocks noGrp="1"/>
          </p:cNvSpPr>
          <p:nvPr>
            <p:ph type="title"/>
          </p:nvPr>
        </p:nvSpPr>
        <p:spPr>
          <a:xfrm>
            <a:off x="257815" y="4473233"/>
            <a:ext cx="2518837" cy="1287913"/>
          </a:xfrm>
        </p:spPr>
        <p:txBody>
          <a:bodyPr anchor="t">
            <a:normAutofit fontScale="90000"/>
          </a:bodyPr>
          <a:lstStyle/>
          <a:p>
            <a:r>
              <a:rPr lang="en-US" sz="4000" dirty="0"/>
              <a:t>Revelation 15:2-3</a:t>
            </a:r>
          </a:p>
        </p:txBody>
      </p:sp>
      <p:pic>
        <p:nvPicPr>
          <p:cNvPr id="4" name="Picture 3" descr="Sea of glass – See you in Heaven">
            <a:extLst>
              <a:ext uri="{FF2B5EF4-FFF2-40B4-BE49-F238E27FC236}">
                <a16:creationId xmlns:a16="http://schemas.microsoft.com/office/drawing/2014/main" id="{111D923D-9065-853B-6049-65CF58CC3400}"/>
              </a:ext>
            </a:extLst>
          </p:cNvPr>
          <p:cNvPicPr>
            <a:picLocks noChangeAspect="1"/>
          </p:cNvPicPr>
          <p:nvPr/>
        </p:nvPicPr>
        <p:blipFill>
          <a:blip r:embed="rId2"/>
          <a:srcRect t="26964" b="9952"/>
          <a:stretch>
            <a:fillRect/>
          </a:stretch>
        </p:blipFill>
        <p:spPr>
          <a:xfrm>
            <a:off x="20" y="10"/>
            <a:ext cx="12191979" cy="4114790"/>
          </a:xfrm>
          <a:prstGeom prst="rect">
            <a:avLst/>
          </a:prstGeom>
          <a:noFill/>
        </p:spPr>
      </p:pic>
      <p:sp>
        <p:nvSpPr>
          <p:cNvPr id="3" name="Content Placeholder 2">
            <a:extLst>
              <a:ext uri="{FF2B5EF4-FFF2-40B4-BE49-F238E27FC236}">
                <a16:creationId xmlns:a16="http://schemas.microsoft.com/office/drawing/2014/main" id="{98498CCA-05C0-024E-0107-5B6C44673E3B}"/>
              </a:ext>
            </a:extLst>
          </p:cNvPr>
          <p:cNvSpPr>
            <a:spLocks noGrp="1"/>
          </p:cNvSpPr>
          <p:nvPr>
            <p:ph idx="1"/>
          </p:nvPr>
        </p:nvSpPr>
        <p:spPr>
          <a:xfrm>
            <a:off x="2776653" y="4114800"/>
            <a:ext cx="9415328" cy="2743199"/>
          </a:xfrm>
        </p:spPr>
        <p:txBody>
          <a:bodyPr>
            <a:normAutofit fontScale="92500"/>
          </a:bodyPr>
          <a:lstStyle/>
          <a:p>
            <a:r>
              <a:rPr lang="en-US" sz="3600" b="1" baseline="30000" dirty="0">
                <a:solidFill>
                  <a:schemeClr val="tx1"/>
                </a:solidFill>
              </a:rPr>
              <a:t>2 </a:t>
            </a:r>
            <a:r>
              <a:rPr lang="en-US" sz="3600" dirty="0">
                <a:solidFill>
                  <a:schemeClr val="tx1"/>
                </a:solidFill>
              </a:rPr>
              <a:t>And I saw as it were a sea of glass mingled with fire: and them that had gotten the victory over the beast, and over his image, and over his mark, and over the number of his name, stand on the sea of glass, having the harps of God.</a:t>
            </a:r>
          </a:p>
        </p:txBody>
      </p:sp>
    </p:spTree>
    <p:extLst>
      <p:ext uri="{BB962C8B-B14F-4D97-AF65-F5344CB8AC3E}">
        <p14:creationId xmlns:p14="http://schemas.microsoft.com/office/powerpoint/2010/main" val="28213847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65E27-CD21-6001-80AA-5F3B79020B5B}"/>
              </a:ext>
            </a:extLst>
          </p:cNvPr>
          <p:cNvSpPr>
            <a:spLocks noGrp="1"/>
          </p:cNvSpPr>
          <p:nvPr>
            <p:ph type="title"/>
          </p:nvPr>
        </p:nvSpPr>
        <p:spPr>
          <a:xfrm>
            <a:off x="5045804" y="612140"/>
            <a:ext cx="6499655" cy="1519612"/>
          </a:xfrm>
        </p:spPr>
        <p:txBody>
          <a:bodyPr anchor="t">
            <a:normAutofit/>
          </a:bodyPr>
          <a:lstStyle/>
          <a:p>
            <a:r>
              <a:rPr lang="en-US" sz="6000" dirty="0"/>
              <a:t>Revelation 15:2-3</a:t>
            </a:r>
          </a:p>
        </p:txBody>
      </p:sp>
      <p:pic>
        <p:nvPicPr>
          <p:cNvPr id="4" name="Picture 3" descr="What Is the Song of the Lamb? 🎶🐑 In Revelation 15:2–4, John saw the  victorious saints standing beside the sea of glass, holding harps from God.  They sang the Song of Moses">
            <a:extLst>
              <a:ext uri="{FF2B5EF4-FFF2-40B4-BE49-F238E27FC236}">
                <a16:creationId xmlns:a16="http://schemas.microsoft.com/office/drawing/2014/main" id="{2D031A74-AE8B-6742-C631-F82FFC57F631}"/>
              </a:ext>
            </a:extLst>
          </p:cNvPr>
          <p:cNvPicPr>
            <a:picLocks noChangeAspect="1"/>
          </p:cNvPicPr>
          <p:nvPr/>
        </p:nvPicPr>
        <p:blipFill>
          <a:blip r:embed="rId2"/>
          <a:srcRect t="13005" r="-2" b="7050"/>
          <a:stretch>
            <a:fillRect/>
          </a:stretch>
        </p:blipFill>
        <p:spPr>
          <a:xfrm>
            <a:off x="20" y="1"/>
            <a:ext cx="4803992" cy="6858000"/>
          </a:xfrm>
          <a:prstGeom prst="rect">
            <a:avLst/>
          </a:prstGeom>
          <a:noFill/>
        </p:spPr>
      </p:pic>
      <p:sp>
        <p:nvSpPr>
          <p:cNvPr id="3" name="Content Placeholder 2">
            <a:extLst>
              <a:ext uri="{FF2B5EF4-FFF2-40B4-BE49-F238E27FC236}">
                <a16:creationId xmlns:a16="http://schemas.microsoft.com/office/drawing/2014/main" id="{592F53D1-2992-FFAD-001C-472A8834A834}"/>
              </a:ext>
            </a:extLst>
          </p:cNvPr>
          <p:cNvSpPr>
            <a:spLocks noGrp="1"/>
          </p:cNvSpPr>
          <p:nvPr>
            <p:ph sz="quarter" idx="14"/>
          </p:nvPr>
        </p:nvSpPr>
        <p:spPr>
          <a:xfrm>
            <a:off x="5104121" y="1692876"/>
            <a:ext cx="6441338" cy="4695567"/>
          </a:xfrm>
        </p:spPr>
        <p:txBody>
          <a:bodyPr anchor="t">
            <a:normAutofit fontScale="92500"/>
          </a:bodyPr>
          <a:lstStyle/>
          <a:p>
            <a:r>
              <a:rPr lang="en-US" sz="4000" b="1" baseline="30000" dirty="0">
                <a:solidFill>
                  <a:schemeClr val="tx1"/>
                </a:solidFill>
              </a:rPr>
              <a:t>3 </a:t>
            </a:r>
            <a:r>
              <a:rPr lang="en-US" sz="4000" dirty="0">
                <a:solidFill>
                  <a:schemeClr val="tx1"/>
                </a:solidFill>
              </a:rPr>
              <a:t>And they sing the song of Moses the servant of God, and the song of the Lamb, saying, Great and </a:t>
            </a:r>
            <a:r>
              <a:rPr lang="en-US" sz="4000" dirty="0" err="1">
                <a:solidFill>
                  <a:schemeClr val="tx1"/>
                </a:solidFill>
              </a:rPr>
              <a:t>marvellous</a:t>
            </a:r>
            <a:r>
              <a:rPr lang="en-US" sz="4000" dirty="0">
                <a:solidFill>
                  <a:schemeClr val="tx1"/>
                </a:solidFill>
              </a:rPr>
              <a:t> are thy works, Lord God Almighty; just and true are thy ways, thou King of saints.</a:t>
            </a:r>
          </a:p>
        </p:txBody>
      </p:sp>
    </p:spTree>
    <p:extLst>
      <p:ext uri="{BB962C8B-B14F-4D97-AF65-F5344CB8AC3E}">
        <p14:creationId xmlns:p14="http://schemas.microsoft.com/office/powerpoint/2010/main" val="92307794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BB720-F731-AD57-0F02-25D3707F9B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22E485-BED2-3028-CA80-DE15C6626B49}"/>
              </a:ext>
            </a:extLst>
          </p:cNvPr>
          <p:cNvSpPr>
            <a:spLocks noGrp="1"/>
          </p:cNvSpPr>
          <p:nvPr>
            <p:ph type="ctrTitle"/>
          </p:nvPr>
        </p:nvSpPr>
        <p:spPr>
          <a:xfrm>
            <a:off x="659768" y="651675"/>
            <a:ext cx="5101082" cy="4501093"/>
          </a:xfrm>
          <a:solidFill>
            <a:srgbClr val="562106"/>
          </a:solidFill>
        </p:spPr>
        <p:txBody>
          <a:bodyPr>
            <a:noAutofit/>
          </a:bodyPr>
          <a:lstStyle/>
          <a:p>
            <a:pPr lvl="0"/>
            <a:r>
              <a:rPr lang="en-US" sz="6600" dirty="0"/>
              <a:t>19. Repeat the substance of this song. </a:t>
            </a:r>
          </a:p>
        </p:txBody>
      </p:sp>
      <p:sp>
        <p:nvSpPr>
          <p:cNvPr id="6" name="TextBox 5">
            <a:extLst>
              <a:ext uri="{FF2B5EF4-FFF2-40B4-BE49-F238E27FC236}">
                <a16:creationId xmlns:a16="http://schemas.microsoft.com/office/drawing/2014/main" id="{77DB6DF8-6FB5-5541-DB92-D97FC0F51524}"/>
              </a:ext>
            </a:extLst>
          </p:cNvPr>
          <p:cNvSpPr txBox="1"/>
          <p:nvPr/>
        </p:nvSpPr>
        <p:spPr>
          <a:xfrm>
            <a:off x="659768" y="5614273"/>
            <a:ext cx="6334299" cy="923330"/>
          </a:xfrm>
          <a:prstGeom prst="rect">
            <a:avLst/>
          </a:prstGeom>
          <a:noFill/>
          <a:effectLst/>
        </p:spPr>
        <p:txBody>
          <a:bodyPr wrap="square" rtlCol="0">
            <a:spAutoFit/>
          </a:bodyPr>
          <a:lstStyle/>
          <a:p>
            <a:r>
              <a:rPr lang="en-US" sz="5400" b="1" dirty="0"/>
              <a:t>Exodus 15:3-4</a:t>
            </a:r>
          </a:p>
        </p:txBody>
      </p:sp>
      <p:pic>
        <p:nvPicPr>
          <p:cNvPr id="7" name="Picture 6">
            <a:extLst>
              <a:ext uri="{FF2B5EF4-FFF2-40B4-BE49-F238E27FC236}">
                <a16:creationId xmlns:a16="http://schemas.microsoft.com/office/drawing/2014/main" id="{F02D79A6-502E-5111-03F3-7A2CFDC75C9C}"/>
              </a:ext>
            </a:extLst>
          </p:cNvPr>
          <p:cNvPicPr>
            <a:picLocks noChangeAspect="1"/>
          </p:cNvPicPr>
          <p:nvPr/>
        </p:nvPicPr>
        <p:blipFill>
          <a:blip r:embed="rId3"/>
          <a:srcRect l="2788" r="28864"/>
          <a:stretch>
            <a:fillRect/>
          </a:stretch>
        </p:blipFill>
        <p:spPr>
          <a:xfrm>
            <a:off x="6334899" y="0"/>
            <a:ext cx="5857101" cy="6858000"/>
          </a:xfrm>
          <a:prstGeom prst="rect">
            <a:avLst/>
          </a:prstGeom>
        </p:spPr>
      </p:pic>
    </p:spTree>
    <p:extLst>
      <p:ext uri="{BB962C8B-B14F-4D97-AF65-F5344CB8AC3E}">
        <p14:creationId xmlns:p14="http://schemas.microsoft.com/office/powerpoint/2010/main" val="403341184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396CD-6E89-20D3-13CD-B507F79B250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7CF381-DB1F-4C60-E0D5-35A360E9DF0E}"/>
              </a:ext>
            </a:extLst>
          </p:cNvPr>
          <p:cNvSpPr>
            <a:spLocks noGrp="1"/>
          </p:cNvSpPr>
          <p:nvPr>
            <p:ph type="title"/>
          </p:nvPr>
        </p:nvSpPr>
        <p:spPr>
          <a:xfrm>
            <a:off x="5045804" y="612140"/>
            <a:ext cx="6499655" cy="1519612"/>
          </a:xfrm>
        </p:spPr>
        <p:txBody>
          <a:bodyPr anchor="t">
            <a:normAutofit/>
          </a:bodyPr>
          <a:lstStyle/>
          <a:p>
            <a:r>
              <a:rPr lang="en-US" sz="6000" dirty="0"/>
              <a:t>Revelation 15:3-4</a:t>
            </a:r>
          </a:p>
        </p:txBody>
      </p:sp>
      <p:sp>
        <p:nvSpPr>
          <p:cNvPr id="3" name="Content Placeholder 2">
            <a:extLst>
              <a:ext uri="{FF2B5EF4-FFF2-40B4-BE49-F238E27FC236}">
                <a16:creationId xmlns:a16="http://schemas.microsoft.com/office/drawing/2014/main" id="{097EC359-F8BF-6005-F54A-A3CE1BEF2E08}"/>
              </a:ext>
            </a:extLst>
          </p:cNvPr>
          <p:cNvSpPr>
            <a:spLocks noGrp="1"/>
          </p:cNvSpPr>
          <p:nvPr>
            <p:ph sz="quarter" idx="14"/>
          </p:nvPr>
        </p:nvSpPr>
        <p:spPr>
          <a:xfrm>
            <a:off x="5104121" y="1692876"/>
            <a:ext cx="6441338" cy="4695567"/>
          </a:xfrm>
        </p:spPr>
        <p:txBody>
          <a:bodyPr anchor="t">
            <a:normAutofit fontScale="92500"/>
          </a:bodyPr>
          <a:lstStyle/>
          <a:p>
            <a:r>
              <a:rPr lang="en-US" sz="4000" b="1" baseline="30000" dirty="0">
                <a:solidFill>
                  <a:schemeClr val="tx1"/>
                </a:solidFill>
              </a:rPr>
              <a:t>3 </a:t>
            </a:r>
            <a:r>
              <a:rPr lang="en-US" sz="4000" dirty="0">
                <a:solidFill>
                  <a:schemeClr val="tx1"/>
                </a:solidFill>
              </a:rPr>
              <a:t>And they sing the song of Moses the servant of God, and the song of the Lamb, saying, Great and </a:t>
            </a:r>
            <a:r>
              <a:rPr lang="en-US" sz="4000" dirty="0" err="1">
                <a:solidFill>
                  <a:schemeClr val="tx1"/>
                </a:solidFill>
              </a:rPr>
              <a:t>marvellous</a:t>
            </a:r>
            <a:r>
              <a:rPr lang="en-US" sz="4000" dirty="0">
                <a:solidFill>
                  <a:schemeClr val="tx1"/>
                </a:solidFill>
              </a:rPr>
              <a:t> are thy works, Lord God Almighty; just and true are thy ways, thou King of saints.</a:t>
            </a:r>
            <a:endParaRPr lang="en-US" sz="8800" dirty="0">
              <a:solidFill>
                <a:schemeClr val="tx1"/>
              </a:solidFill>
            </a:endParaRPr>
          </a:p>
        </p:txBody>
      </p:sp>
      <p:pic>
        <p:nvPicPr>
          <p:cNvPr id="5" name="Picture 4" descr="Revelation 15 - 7 Angels With 7 Plagues -">
            <a:extLst>
              <a:ext uri="{FF2B5EF4-FFF2-40B4-BE49-F238E27FC236}">
                <a16:creationId xmlns:a16="http://schemas.microsoft.com/office/drawing/2014/main" id="{08D35489-076F-B9E0-2E50-AB192D744101}"/>
              </a:ext>
            </a:extLst>
          </p:cNvPr>
          <p:cNvPicPr>
            <a:picLocks noChangeAspect="1"/>
          </p:cNvPicPr>
          <p:nvPr/>
        </p:nvPicPr>
        <p:blipFill>
          <a:blip r:embed="rId3"/>
          <a:srcRect l="28464" t="407" r="27755" b="-407"/>
          <a:stretch>
            <a:fillRect/>
          </a:stretch>
        </p:blipFill>
        <p:spPr>
          <a:xfrm>
            <a:off x="0" y="27802"/>
            <a:ext cx="4485504" cy="6830198"/>
          </a:xfrm>
          <a:prstGeom prst="rect">
            <a:avLst/>
          </a:prstGeom>
        </p:spPr>
      </p:pic>
    </p:spTree>
    <p:extLst>
      <p:ext uri="{BB962C8B-B14F-4D97-AF65-F5344CB8AC3E}">
        <p14:creationId xmlns:p14="http://schemas.microsoft.com/office/powerpoint/2010/main" val="2910014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EA5F72-4BB7-E975-F5AB-7C272E7DA4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2F6A11-9FBE-A31B-AEF9-A5FD541211EA}"/>
              </a:ext>
            </a:extLst>
          </p:cNvPr>
          <p:cNvSpPr>
            <a:spLocks noGrp="1"/>
          </p:cNvSpPr>
          <p:nvPr>
            <p:ph type="ctrTitle"/>
          </p:nvPr>
        </p:nvSpPr>
        <p:spPr>
          <a:xfrm>
            <a:off x="1061178" y="480656"/>
            <a:ext cx="4469610" cy="4029200"/>
          </a:xfrm>
          <a:solidFill>
            <a:srgbClr val="562106"/>
          </a:solidFill>
        </p:spPr>
        <p:txBody>
          <a:bodyPr>
            <a:noAutofit/>
          </a:bodyPr>
          <a:lstStyle/>
          <a:p>
            <a:r>
              <a:rPr lang="en-US" sz="8000" dirty="0"/>
              <a:t>2. What did he do?  </a:t>
            </a:r>
            <a:br>
              <a:rPr lang="en-US" dirty="0"/>
            </a:br>
            <a:endParaRPr lang="en-US" sz="4800" dirty="0"/>
          </a:p>
        </p:txBody>
      </p:sp>
      <p:sp>
        <p:nvSpPr>
          <p:cNvPr id="6" name="TextBox 5">
            <a:extLst>
              <a:ext uri="{FF2B5EF4-FFF2-40B4-BE49-F238E27FC236}">
                <a16:creationId xmlns:a16="http://schemas.microsoft.com/office/drawing/2014/main" id="{076FFB89-1C84-4A44-95D3-55123B9BDD60}"/>
              </a:ext>
            </a:extLst>
          </p:cNvPr>
          <p:cNvSpPr txBox="1"/>
          <p:nvPr/>
        </p:nvSpPr>
        <p:spPr>
          <a:xfrm>
            <a:off x="421985" y="5053905"/>
            <a:ext cx="5879385" cy="1323439"/>
          </a:xfrm>
          <a:prstGeom prst="rect">
            <a:avLst/>
          </a:prstGeom>
          <a:noFill/>
          <a:effectLst/>
        </p:spPr>
        <p:txBody>
          <a:bodyPr wrap="square" rtlCol="0">
            <a:spAutoFit/>
          </a:bodyPr>
          <a:lstStyle/>
          <a:p>
            <a:r>
              <a:rPr lang="en-US" sz="8000" b="1" dirty="0"/>
              <a:t>Exodus 14:6, 7</a:t>
            </a:r>
          </a:p>
        </p:txBody>
      </p:sp>
      <p:pic>
        <p:nvPicPr>
          <p:cNvPr id="3" name="Picture 2" descr="Thutmose III—facts and information | National Geographic">
            <a:extLst>
              <a:ext uri="{FF2B5EF4-FFF2-40B4-BE49-F238E27FC236}">
                <a16:creationId xmlns:a16="http://schemas.microsoft.com/office/drawing/2014/main" id="{CB9E5FCF-1515-1390-8139-75721EE839F9}"/>
              </a:ext>
            </a:extLst>
          </p:cNvPr>
          <p:cNvPicPr>
            <a:picLocks noChangeAspect="1"/>
          </p:cNvPicPr>
          <p:nvPr/>
        </p:nvPicPr>
        <p:blipFill>
          <a:blip r:embed="rId2"/>
          <a:stretch>
            <a:fillRect/>
          </a:stretch>
        </p:blipFill>
        <p:spPr>
          <a:xfrm>
            <a:off x="6487428" y="0"/>
            <a:ext cx="5704572" cy="7152835"/>
          </a:xfrm>
          <a:prstGeom prst="rect">
            <a:avLst/>
          </a:prstGeom>
        </p:spPr>
      </p:pic>
    </p:spTree>
    <p:extLst>
      <p:ext uri="{BB962C8B-B14F-4D97-AF65-F5344CB8AC3E}">
        <p14:creationId xmlns:p14="http://schemas.microsoft.com/office/powerpoint/2010/main" val="126007843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B125D-D94F-ACDE-BC11-0860B4BC47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F8D4B2-4BDF-FE86-1770-EF508C4BCAA4}"/>
              </a:ext>
            </a:extLst>
          </p:cNvPr>
          <p:cNvSpPr>
            <a:spLocks noGrp="1"/>
          </p:cNvSpPr>
          <p:nvPr>
            <p:ph type="title"/>
          </p:nvPr>
        </p:nvSpPr>
        <p:spPr>
          <a:xfrm>
            <a:off x="5535827" y="612140"/>
            <a:ext cx="6009632" cy="1519612"/>
          </a:xfrm>
        </p:spPr>
        <p:txBody>
          <a:bodyPr anchor="t">
            <a:normAutofit/>
          </a:bodyPr>
          <a:lstStyle/>
          <a:p>
            <a:r>
              <a:rPr lang="en-US" sz="6000" dirty="0"/>
              <a:t>Revelation 15:3-4</a:t>
            </a:r>
          </a:p>
        </p:txBody>
      </p:sp>
      <p:sp>
        <p:nvSpPr>
          <p:cNvPr id="3" name="Content Placeholder 2">
            <a:extLst>
              <a:ext uri="{FF2B5EF4-FFF2-40B4-BE49-F238E27FC236}">
                <a16:creationId xmlns:a16="http://schemas.microsoft.com/office/drawing/2014/main" id="{794FC6E5-DD0A-D58D-C512-746268B2036F}"/>
              </a:ext>
            </a:extLst>
          </p:cNvPr>
          <p:cNvSpPr>
            <a:spLocks noGrp="1"/>
          </p:cNvSpPr>
          <p:nvPr>
            <p:ph sz="quarter" idx="14"/>
          </p:nvPr>
        </p:nvSpPr>
        <p:spPr>
          <a:xfrm>
            <a:off x="5535827" y="1692876"/>
            <a:ext cx="6009632" cy="4695567"/>
          </a:xfrm>
        </p:spPr>
        <p:txBody>
          <a:bodyPr anchor="t">
            <a:normAutofit fontScale="85000" lnSpcReduction="10000"/>
          </a:bodyPr>
          <a:lstStyle/>
          <a:p>
            <a:r>
              <a:rPr lang="en-US" sz="4800" b="1" baseline="30000" dirty="0">
                <a:solidFill>
                  <a:schemeClr val="tx1"/>
                </a:solidFill>
              </a:rPr>
              <a:t>4 </a:t>
            </a:r>
            <a:r>
              <a:rPr lang="en-US" sz="4800" dirty="0">
                <a:solidFill>
                  <a:schemeClr val="tx1"/>
                </a:solidFill>
              </a:rPr>
              <a:t>Who shall not fear thee, O Lord, and glorify thy name? for thou only art holy: for all nations shall come and worship before thee; for thy judgments are made manifest.</a:t>
            </a:r>
            <a:endParaRPr lang="en-US" sz="55100" dirty="0">
              <a:solidFill>
                <a:schemeClr val="tx1"/>
              </a:solidFill>
            </a:endParaRPr>
          </a:p>
        </p:txBody>
      </p:sp>
      <p:pic>
        <p:nvPicPr>
          <p:cNvPr id="4" name="Picture 3" descr="What does Revelation 15:2 mean? | Bible Art">
            <a:extLst>
              <a:ext uri="{FF2B5EF4-FFF2-40B4-BE49-F238E27FC236}">
                <a16:creationId xmlns:a16="http://schemas.microsoft.com/office/drawing/2014/main" id="{940AAF51-D08E-D1B4-8CE7-C87F3C8A1225}"/>
              </a:ext>
            </a:extLst>
          </p:cNvPr>
          <p:cNvPicPr>
            <a:picLocks noChangeAspect="1"/>
          </p:cNvPicPr>
          <p:nvPr/>
        </p:nvPicPr>
        <p:blipFill>
          <a:blip r:embed="rId3"/>
          <a:srcRect l="12433" r="13991"/>
          <a:stretch>
            <a:fillRect/>
          </a:stretch>
        </p:blipFill>
        <p:spPr>
          <a:xfrm>
            <a:off x="0" y="0"/>
            <a:ext cx="5045804" cy="6858000"/>
          </a:xfrm>
          <a:prstGeom prst="rect">
            <a:avLst/>
          </a:prstGeom>
        </p:spPr>
      </p:pic>
    </p:spTree>
    <p:extLst>
      <p:ext uri="{BB962C8B-B14F-4D97-AF65-F5344CB8AC3E}">
        <p14:creationId xmlns:p14="http://schemas.microsoft.com/office/powerpoint/2010/main" val="150747107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e Tabernacle in Its Ancient Near Eastern Context - TheTorah.com">
            <a:extLst>
              <a:ext uri="{FF2B5EF4-FFF2-40B4-BE49-F238E27FC236}">
                <a16:creationId xmlns:a16="http://schemas.microsoft.com/office/drawing/2014/main" id="{562474FA-EED7-2ED7-3870-4578CE72BDD3}"/>
              </a:ext>
            </a:extLst>
          </p:cNvPr>
          <p:cNvPicPr>
            <a:picLocks noChangeAspect="1"/>
          </p:cNvPicPr>
          <p:nvPr/>
        </p:nvPicPr>
        <p:blipFill>
          <a:blip r:embed="rId2"/>
          <a:srcRect b="19297"/>
          <a:stretch>
            <a:fillRect/>
          </a:stretch>
        </p:blipFill>
        <p:spPr>
          <a:xfrm>
            <a:off x="0" y="1"/>
            <a:ext cx="12192000" cy="6858000"/>
          </a:xfrm>
          <a:prstGeom prst="rect">
            <a:avLst/>
          </a:prstGeom>
        </p:spPr>
      </p:pic>
    </p:spTree>
    <p:extLst>
      <p:ext uri="{BB962C8B-B14F-4D97-AF65-F5344CB8AC3E}">
        <p14:creationId xmlns:p14="http://schemas.microsoft.com/office/powerpoint/2010/main" val="306966448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What is the Tabernacle in the wilderness? - CARM">
            <a:extLst>
              <a:ext uri="{FF2B5EF4-FFF2-40B4-BE49-F238E27FC236}">
                <a16:creationId xmlns:a16="http://schemas.microsoft.com/office/drawing/2014/main" id="{95D96339-E1DF-F305-EB7B-67AAEDE236B2}"/>
              </a:ext>
            </a:extLst>
          </p:cNvPr>
          <p:cNvPicPr>
            <a:picLocks noChangeAspect="1"/>
          </p:cNvPicPr>
          <p:nvPr/>
        </p:nvPicPr>
        <p:blipFill>
          <a:blip r:embed="rId2"/>
          <a:srcRect t="11059"/>
          <a:stretch>
            <a:fillRect/>
          </a:stretch>
        </p:blipFill>
        <p:spPr>
          <a:xfrm>
            <a:off x="-145143" y="0"/>
            <a:ext cx="12337143" cy="6858000"/>
          </a:xfrm>
          <a:prstGeom prst="rect">
            <a:avLst/>
          </a:prstGeom>
        </p:spPr>
      </p:pic>
    </p:spTree>
    <p:extLst>
      <p:ext uri="{BB962C8B-B14F-4D97-AF65-F5344CB8AC3E}">
        <p14:creationId xmlns:p14="http://schemas.microsoft.com/office/powerpoint/2010/main" val="173535142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75BFB54-DF14-2D2D-F8CB-01ECB6705295}"/>
              </a:ext>
            </a:extLst>
          </p:cNvPr>
          <p:cNvPicPr>
            <a:picLocks noChangeAspect="1"/>
          </p:cNvPicPr>
          <p:nvPr/>
        </p:nvPicPr>
        <p:blipFill>
          <a:blip r:embed="rId2"/>
          <a:srcRect l="2999" t="9751" r="2069" b="8971"/>
          <a:stretch>
            <a:fillRect/>
          </a:stretch>
        </p:blipFill>
        <p:spPr>
          <a:xfrm>
            <a:off x="0" y="0"/>
            <a:ext cx="12193163" cy="6959600"/>
          </a:xfrm>
          <a:prstGeom prst="rect">
            <a:avLst/>
          </a:prstGeom>
        </p:spPr>
      </p:pic>
    </p:spTree>
    <p:extLst>
      <p:ext uri="{BB962C8B-B14F-4D97-AF65-F5344CB8AC3E}">
        <p14:creationId xmlns:p14="http://schemas.microsoft.com/office/powerpoint/2010/main" val="108556245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F9B22FE-40E9-F6E4-D009-D54BFCA07455}"/>
              </a:ext>
            </a:extLst>
          </p:cNvPr>
          <p:cNvPicPr>
            <a:picLocks noChangeAspect="1"/>
          </p:cNvPicPr>
          <p:nvPr/>
        </p:nvPicPr>
        <p:blipFill>
          <a:blip r:embed="rId3"/>
          <a:stretch>
            <a:fillRect/>
          </a:stretch>
        </p:blipFill>
        <p:spPr>
          <a:xfrm>
            <a:off x="3239" y="0"/>
            <a:ext cx="12185522" cy="6858000"/>
          </a:xfrm>
          <a:prstGeom prst="rect">
            <a:avLst/>
          </a:prstGeom>
        </p:spPr>
      </p:pic>
    </p:spTree>
    <p:extLst>
      <p:ext uri="{BB962C8B-B14F-4D97-AF65-F5344CB8AC3E}">
        <p14:creationId xmlns:p14="http://schemas.microsoft.com/office/powerpoint/2010/main" val="321452455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A57CA22-064B-7076-1C5D-8ABF4BEB802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6858000" cy="6858000"/>
          </a:xfrm>
          <a:prstGeom prst="rect">
            <a:avLst/>
          </a:prstGeom>
          <a:noFill/>
        </p:spPr>
      </p:pic>
      <p:sp>
        <p:nvSpPr>
          <p:cNvPr id="4" name="TextBox 3">
            <a:extLst>
              <a:ext uri="{FF2B5EF4-FFF2-40B4-BE49-F238E27FC236}">
                <a16:creationId xmlns:a16="http://schemas.microsoft.com/office/drawing/2014/main" id="{8251608C-6389-E411-FFDA-C44B795C4A89}"/>
              </a:ext>
            </a:extLst>
          </p:cNvPr>
          <p:cNvSpPr txBox="1"/>
          <p:nvPr/>
        </p:nvSpPr>
        <p:spPr>
          <a:xfrm>
            <a:off x="6858000" y="1318022"/>
            <a:ext cx="5334000" cy="5539978"/>
          </a:xfrm>
          <a:prstGeom prst="rect">
            <a:avLst/>
          </a:prstGeom>
          <a:solidFill>
            <a:schemeClr val="bg1"/>
          </a:solidFill>
        </p:spPr>
        <p:txBody>
          <a:bodyPr wrap="square" rtlCol="0">
            <a:spAutoFit/>
          </a:bodyPr>
          <a:lstStyle/>
          <a:p>
            <a:r>
              <a:rPr lang="en-US" sz="4800" b="1" baseline="30000" dirty="0"/>
              <a:t>12 </a:t>
            </a:r>
            <a:r>
              <a:rPr lang="en-US" sz="4800" dirty="0"/>
              <a:t>For as the body is one, and hath many members, and all the members of that one body, being many, are one body: so also is Christ.</a:t>
            </a:r>
          </a:p>
          <a:p>
            <a:endParaRPr lang="en-US" dirty="0"/>
          </a:p>
        </p:txBody>
      </p:sp>
      <p:sp>
        <p:nvSpPr>
          <p:cNvPr id="5" name="TextBox 4">
            <a:extLst>
              <a:ext uri="{FF2B5EF4-FFF2-40B4-BE49-F238E27FC236}">
                <a16:creationId xmlns:a16="http://schemas.microsoft.com/office/drawing/2014/main" id="{BB7C0E2B-6BBD-4C81-7BDB-016651B07096}"/>
              </a:ext>
            </a:extLst>
          </p:cNvPr>
          <p:cNvSpPr txBox="1"/>
          <p:nvPr/>
        </p:nvSpPr>
        <p:spPr>
          <a:xfrm>
            <a:off x="6337300" y="366624"/>
            <a:ext cx="5663907" cy="584775"/>
          </a:xfrm>
          <a:prstGeom prst="rect">
            <a:avLst/>
          </a:prstGeom>
          <a:solidFill>
            <a:schemeClr val="bg1"/>
          </a:solidFill>
        </p:spPr>
        <p:txBody>
          <a:bodyPr wrap="square" rtlCol="0">
            <a:spAutoFit/>
          </a:bodyPr>
          <a:lstStyle/>
          <a:p>
            <a:r>
              <a:rPr lang="en-US" sz="3200" dirty="0">
                <a:latin typeface="Arial Black" panose="020B0A04020102020204" pitchFamily="34" charset="0"/>
              </a:rPr>
              <a:t>1 Corinthians 12:12-13</a:t>
            </a:r>
          </a:p>
        </p:txBody>
      </p:sp>
    </p:spTree>
    <p:extLst>
      <p:ext uri="{BB962C8B-B14F-4D97-AF65-F5344CB8AC3E}">
        <p14:creationId xmlns:p14="http://schemas.microsoft.com/office/powerpoint/2010/main" val="207752677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C56A29-0E68-2351-2342-8EF00F65ED74}"/>
            </a:ext>
          </a:extLst>
        </p:cNvPr>
        <p:cNvGrpSpPr/>
        <p:nvPr/>
      </p:nvGrpSpPr>
      <p:grpSpPr>
        <a:xfrm>
          <a:off x="0" y="0"/>
          <a:ext cx="0" cy="0"/>
          <a:chOff x="0" y="0"/>
          <a:chExt cx="0" cy="0"/>
        </a:xfrm>
      </p:grpSpPr>
      <p:pic>
        <p:nvPicPr>
          <p:cNvPr id="2" name="Picture 1" descr="Splash Pool Images – Browse 840,656 Stock Photos, Vectors, and Video |  Adobe Stock">
            <a:extLst>
              <a:ext uri="{FF2B5EF4-FFF2-40B4-BE49-F238E27FC236}">
                <a16:creationId xmlns:a16="http://schemas.microsoft.com/office/drawing/2014/main" id="{AD0E3BBF-4EF4-4C60-EB9A-FA7C73C88385}"/>
              </a:ext>
            </a:extLst>
          </p:cNvPr>
          <p:cNvPicPr>
            <a:picLocks noChangeAspect="1"/>
          </p:cNvPicPr>
          <p:nvPr/>
        </p:nvPicPr>
        <p:blipFill>
          <a:blip r:embed="rId2"/>
          <a:srcRect b="15625"/>
          <a:stretch>
            <a:fillRect/>
          </a:stretch>
        </p:blipFill>
        <p:spPr>
          <a:xfrm>
            <a:off x="0" y="0"/>
            <a:ext cx="12192000" cy="6858000"/>
          </a:xfrm>
          <a:prstGeom prst="rect">
            <a:avLst/>
          </a:prstGeom>
        </p:spPr>
      </p:pic>
      <p:sp>
        <p:nvSpPr>
          <p:cNvPr id="6" name="Rectangle 5">
            <a:extLst>
              <a:ext uri="{FF2B5EF4-FFF2-40B4-BE49-F238E27FC236}">
                <a16:creationId xmlns:a16="http://schemas.microsoft.com/office/drawing/2014/main" id="{1CC5BECF-2C8E-DD02-F1E6-DE7E13D98A94}"/>
              </a:ext>
            </a:extLst>
          </p:cNvPr>
          <p:cNvSpPr/>
          <p:nvPr/>
        </p:nvSpPr>
        <p:spPr>
          <a:xfrm>
            <a:off x="1059543" y="2246331"/>
            <a:ext cx="10580914" cy="3762583"/>
          </a:xfrm>
          <a:prstGeom prst="rect">
            <a:avLst/>
          </a:prstGeom>
          <a:solidFill>
            <a:schemeClr val="bg1"/>
          </a:solidFill>
          <a:effectLst>
            <a:softEdge rad="127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8EA6A61-3809-A074-ACD7-4C4965E3469C}"/>
              </a:ext>
            </a:extLst>
          </p:cNvPr>
          <p:cNvSpPr txBox="1"/>
          <p:nvPr/>
        </p:nvSpPr>
        <p:spPr>
          <a:xfrm>
            <a:off x="1402441" y="2613173"/>
            <a:ext cx="9869715" cy="3046988"/>
          </a:xfrm>
          <a:prstGeom prst="rect">
            <a:avLst/>
          </a:prstGeom>
          <a:solidFill>
            <a:schemeClr val="bg1"/>
          </a:solidFill>
          <a:effectLst>
            <a:softEdge rad="127000"/>
          </a:effectLst>
        </p:spPr>
        <p:txBody>
          <a:bodyPr wrap="square" rtlCol="0">
            <a:spAutoFit/>
          </a:bodyPr>
          <a:lstStyle/>
          <a:p>
            <a:r>
              <a:rPr lang="en-US" sz="4800" b="1" baseline="30000" dirty="0"/>
              <a:t>13 </a:t>
            </a:r>
            <a:r>
              <a:rPr lang="en-US" sz="4800" dirty="0"/>
              <a:t>For by one Spirit are we all baptized into one body, whether we be Jews or Gentiles, whether we be bond or free; and have been all made to drink into one Spirit.</a:t>
            </a:r>
          </a:p>
        </p:txBody>
      </p:sp>
      <p:sp>
        <p:nvSpPr>
          <p:cNvPr id="7" name="Rectangle 6">
            <a:extLst>
              <a:ext uri="{FF2B5EF4-FFF2-40B4-BE49-F238E27FC236}">
                <a16:creationId xmlns:a16="http://schemas.microsoft.com/office/drawing/2014/main" id="{DC468D3C-F007-8EEE-20ED-BC78C475DCAD}"/>
              </a:ext>
            </a:extLst>
          </p:cNvPr>
          <p:cNvSpPr/>
          <p:nvPr/>
        </p:nvSpPr>
        <p:spPr>
          <a:xfrm>
            <a:off x="2099125" y="513675"/>
            <a:ext cx="8476342" cy="1549235"/>
          </a:xfrm>
          <a:prstGeom prst="rect">
            <a:avLst/>
          </a:prstGeom>
          <a:solidFill>
            <a:schemeClr val="bg1"/>
          </a:solidFill>
          <a:effectLst>
            <a:softEdge rad="127000"/>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812937C-A9F7-D5B5-E987-0DF996DD3283}"/>
              </a:ext>
            </a:extLst>
          </p:cNvPr>
          <p:cNvSpPr txBox="1"/>
          <p:nvPr/>
        </p:nvSpPr>
        <p:spPr>
          <a:xfrm>
            <a:off x="2407552" y="908125"/>
            <a:ext cx="7859487" cy="830997"/>
          </a:xfrm>
          <a:prstGeom prst="rect">
            <a:avLst/>
          </a:prstGeom>
          <a:solidFill>
            <a:schemeClr val="bg1"/>
          </a:solidFill>
          <a:effectLst>
            <a:softEdge rad="127000"/>
          </a:effectLst>
        </p:spPr>
        <p:txBody>
          <a:bodyPr wrap="square" rtlCol="0">
            <a:spAutoFit/>
          </a:bodyPr>
          <a:lstStyle/>
          <a:p>
            <a:r>
              <a:rPr lang="en-US" sz="4800" dirty="0">
                <a:latin typeface="Arial Black" panose="020B0A04020102020204" pitchFamily="34" charset="0"/>
              </a:rPr>
              <a:t>1 Corinthians 12:12-13</a:t>
            </a:r>
          </a:p>
        </p:txBody>
      </p:sp>
    </p:spTree>
    <p:extLst>
      <p:ext uri="{BB962C8B-B14F-4D97-AF65-F5344CB8AC3E}">
        <p14:creationId xmlns:p14="http://schemas.microsoft.com/office/powerpoint/2010/main" val="3433839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0227C7F-3661-8EBF-DF06-A8E0F213960E}"/>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2236553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9A631E9-B295-AF4C-9A9E-96C9230B5FA4}"/>
              </a:ext>
            </a:extLst>
          </p:cNvPr>
          <p:cNvSpPr txBox="1">
            <a:spLocks/>
          </p:cNvSpPr>
          <p:nvPr/>
        </p:nvSpPr>
        <p:spPr>
          <a:xfrm>
            <a:off x="460202" y="5110684"/>
            <a:ext cx="3654598" cy="1287913"/>
          </a:xfrm>
          <a:prstGeom prst="rect">
            <a:avLst/>
          </a:prstGeom>
          <a:noFill/>
        </p:spPr>
        <p:txBody>
          <a:bodyPr vert="horz" lIns="91440" tIns="45720" rIns="91440" bIns="137160" rtlCol="0" anchor="t">
            <a:normAutofit/>
          </a:bodyPr>
          <a:lstStyle>
            <a:lvl1pPr marL="0" algn="l" defTabSz="914400" rtl="0" eaLnBrk="1" latinLnBrk="0" hangingPunct="1">
              <a:lnSpc>
                <a:spcPct val="100000"/>
              </a:lnSpc>
              <a:spcBef>
                <a:spcPct val="0"/>
              </a:spcBef>
              <a:spcAft>
                <a:spcPts val="0"/>
              </a:spcAft>
              <a:buNone/>
              <a:defRPr sz="2800" kern="1200" cap="all" baseline="0">
                <a:solidFill>
                  <a:schemeClr val="accent5"/>
                </a:solidFill>
                <a:latin typeface="+mj-lt"/>
                <a:ea typeface="+mj-ea"/>
                <a:cs typeface="+mj-cs"/>
              </a:defRPr>
            </a:lvl1pPr>
          </a:lstStyle>
          <a:p>
            <a:pPr>
              <a:spcAft>
                <a:spcPts val="600"/>
              </a:spcAft>
            </a:pPr>
            <a:r>
              <a:rPr lang="en-US" sz="4800" kern="1200" cap="all" baseline="0" dirty="0">
                <a:solidFill>
                  <a:srgbClr val="562106"/>
                </a:solidFill>
                <a:latin typeface="+mj-lt"/>
                <a:ea typeface="+mj-ea"/>
                <a:cs typeface="+mj-cs"/>
              </a:rPr>
              <a:t>Exodus 14:6</a:t>
            </a:r>
          </a:p>
        </p:txBody>
      </p:sp>
      <p:pic>
        <p:nvPicPr>
          <p:cNvPr id="9" name="Picture 8" descr="The Chariot in Ancient Egpyt- a military innovation – The Curious  Egyptologist">
            <a:extLst>
              <a:ext uri="{FF2B5EF4-FFF2-40B4-BE49-F238E27FC236}">
                <a16:creationId xmlns:a16="http://schemas.microsoft.com/office/drawing/2014/main" id="{7B9BF390-E835-F811-58E6-98F7C806B3B1}"/>
              </a:ext>
            </a:extLst>
          </p:cNvPr>
          <p:cNvPicPr>
            <a:picLocks noChangeAspect="1"/>
          </p:cNvPicPr>
          <p:nvPr/>
        </p:nvPicPr>
        <p:blipFill>
          <a:blip r:embed="rId2"/>
          <a:srcRect l="1481" r="-1" b="-1"/>
          <a:stretch>
            <a:fillRect/>
          </a:stretch>
        </p:blipFill>
        <p:spPr>
          <a:xfrm>
            <a:off x="20" y="10"/>
            <a:ext cx="12191979" cy="4114790"/>
          </a:xfrm>
          <a:prstGeom prst="rect">
            <a:avLst/>
          </a:prstGeom>
          <a:noFill/>
        </p:spPr>
      </p:pic>
      <p:sp>
        <p:nvSpPr>
          <p:cNvPr id="4" name="Content Placeholder 2">
            <a:extLst>
              <a:ext uri="{FF2B5EF4-FFF2-40B4-BE49-F238E27FC236}">
                <a16:creationId xmlns:a16="http://schemas.microsoft.com/office/drawing/2014/main" id="{D2BF801C-9766-49B1-2465-D828D3047503}"/>
              </a:ext>
            </a:extLst>
          </p:cNvPr>
          <p:cNvSpPr>
            <a:spLocks noGrp="1"/>
          </p:cNvSpPr>
          <p:nvPr>
            <p:ph idx="1"/>
          </p:nvPr>
        </p:nvSpPr>
        <p:spPr>
          <a:xfrm>
            <a:off x="4114799" y="4462818"/>
            <a:ext cx="7813343" cy="2169994"/>
          </a:xfrm>
        </p:spPr>
        <p:txBody>
          <a:bodyPr vert="horz" lIns="91440" tIns="45720" rIns="91440" bIns="45720" rtlCol="0">
            <a:normAutofit fontScale="92500"/>
          </a:bodyPr>
          <a:lstStyle/>
          <a:p>
            <a:pPr marL="0"/>
            <a:r>
              <a:rPr lang="en-US" sz="5400" b="1" baseline="30000" dirty="0">
                <a:solidFill>
                  <a:schemeClr val="tx1"/>
                </a:solidFill>
              </a:rPr>
              <a:t>6 </a:t>
            </a:r>
            <a:r>
              <a:rPr lang="en-US" sz="5400" dirty="0">
                <a:solidFill>
                  <a:schemeClr val="tx1"/>
                </a:solidFill>
              </a:rPr>
              <a:t>And he made ready his chariot, and took his people with him:</a:t>
            </a:r>
          </a:p>
        </p:txBody>
      </p:sp>
    </p:spTree>
    <p:extLst>
      <p:ext uri="{BB962C8B-B14F-4D97-AF65-F5344CB8AC3E}">
        <p14:creationId xmlns:p14="http://schemas.microsoft.com/office/powerpoint/2010/main" val="31744568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How a single battle—and one young pharaoh—turned Egypt into a superpower |  National Geographic">
            <a:extLst>
              <a:ext uri="{FF2B5EF4-FFF2-40B4-BE49-F238E27FC236}">
                <a16:creationId xmlns:a16="http://schemas.microsoft.com/office/drawing/2014/main" id="{C588A329-8523-4463-9032-FF1AA9F64977}"/>
              </a:ext>
            </a:extLst>
          </p:cNvPr>
          <p:cNvPicPr>
            <a:picLocks noChangeAspect="1"/>
          </p:cNvPicPr>
          <p:nvPr/>
        </p:nvPicPr>
        <p:blipFill>
          <a:blip r:embed="rId2"/>
          <a:srcRect t="13819" r="-1" b="17370"/>
          <a:stretch>
            <a:fillRect/>
          </a:stretch>
        </p:blipFill>
        <p:spPr>
          <a:xfrm>
            <a:off x="20" y="10"/>
            <a:ext cx="7848580" cy="6857990"/>
          </a:xfrm>
          <a:prstGeom prst="rect">
            <a:avLst/>
          </a:prstGeom>
          <a:noFill/>
        </p:spPr>
      </p:pic>
      <p:sp>
        <p:nvSpPr>
          <p:cNvPr id="3" name="Title 2">
            <a:extLst>
              <a:ext uri="{FF2B5EF4-FFF2-40B4-BE49-F238E27FC236}">
                <a16:creationId xmlns:a16="http://schemas.microsoft.com/office/drawing/2014/main" id="{DA8AFFAF-CDF9-E821-D0CB-F0C36090F15F}"/>
              </a:ext>
            </a:extLst>
          </p:cNvPr>
          <p:cNvSpPr>
            <a:spLocks noGrp="1"/>
          </p:cNvSpPr>
          <p:nvPr>
            <p:ph type="title"/>
          </p:nvPr>
        </p:nvSpPr>
        <p:spPr>
          <a:xfrm>
            <a:off x="8153400" y="0"/>
            <a:ext cx="3439886" cy="1251857"/>
          </a:xfrm>
        </p:spPr>
        <p:txBody>
          <a:bodyPr anchor="b">
            <a:normAutofit/>
          </a:bodyPr>
          <a:lstStyle/>
          <a:p>
            <a:pPr>
              <a:lnSpc>
                <a:spcPct val="90000"/>
              </a:lnSpc>
            </a:pPr>
            <a:r>
              <a:rPr lang="en-US" sz="4800" dirty="0">
                <a:solidFill>
                  <a:srgbClr val="562106"/>
                </a:solidFill>
              </a:rPr>
              <a:t>Exodus 14:7</a:t>
            </a:r>
          </a:p>
        </p:txBody>
      </p:sp>
      <p:sp>
        <p:nvSpPr>
          <p:cNvPr id="10" name="Content Placeholder 3">
            <a:extLst>
              <a:ext uri="{FF2B5EF4-FFF2-40B4-BE49-F238E27FC236}">
                <a16:creationId xmlns:a16="http://schemas.microsoft.com/office/drawing/2014/main" id="{48F2193A-15E1-1BBF-FB81-6409C223EEA3}"/>
              </a:ext>
            </a:extLst>
          </p:cNvPr>
          <p:cNvSpPr>
            <a:spLocks noGrp="1"/>
          </p:cNvSpPr>
          <p:nvPr>
            <p:ph idx="1"/>
          </p:nvPr>
        </p:nvSpPr>
        <p:spPr>
          <a:xfrm>
            <a:off x="8153400" y="1132114"/>
            <a:ext cx="3635829" cy="5410200"/>
          </a:xfrm>
        </p:spPr>
        <p:txBody>
          <a:bodyPr>
            <a:normAutofit fontScale="85000" lnSpcReduction="20000"/>
          </a:bodyPr>
          <a:lstStyle/>
          <a:p>
            <a:pPr marL="0" indent="0">
              <a:buNone/>
            </a:pPr>
            <a:r>
              <a:rPr lang="en-US" sz="4800" b="1" baseline="30000" dirty="0"/>
              <a:t>7 </a:t>
            </a:r>
            <a:r>
              <a:rPr lang="en-US" sz="4800" dirty="0"/>
              <a:t>And he took six hundred chosen chariots, and all the chariots of Egypt, and captains over every one of them.</a:t>
            </a:r>
          </a:p>
          <a:p>
            <a:endParaRPr lang="en-US" dirty="0"/>
          </a:p>
        </p:txBody>
      </p:sp>
    </p:spTree>
    <p:extLst>
      <p:ext uri="{BB962C8B-B14F-4D97-AF65-F5344CB8AC3E}">
        <p14:creationId xmlns:p14="http://schemas.microsoft.com/office/powerpoint/2010/main" val="41830758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613540-4DF6-00FD-F17F-5E9A876DCA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E2FE6D-17D8-704B-3366-DDBB33001E85}"/>
              </a:ext>
            </a:extLst>
          </p:cNvPr>
          <p:cNvSpPr>
            <a:spLocks noGrp="1"/>
          </p:cNvSpPr>
          <p:nvPr>
            <p:ph type="ctrTitle"/>
          </p:nvPr>
        </p:nvSpPr>
        <p:spPr>
          <a:xfrm>
            <a:off x="628084" y="374733"/>
            <a:ext cx="5467186" cy="4920343"/>
          </a:xfrm>
          <a:solidFill>
            <a:srgbClr val="562106"/>
          </a:solidFill>
        </p:spPr>
        <p:txBody>
          <a:bodyPr>
            <a:noAutofit/>
          </a:bodyPr>
          <a:lstStyle/>
          <a:p>
            <a:r>
              <a:rPr lang="en-US" sz="6000" dirty="0"/>
              <a:t>3. Had the Lord foretold this action on the part of Pharaoh? </a:t>
            </a:r>
            <a:br>
              <a:rPr lang="en-US" dirty="0"/>
            </a:br>
            <a:endParaRPr lang="en-US" sz="4800" dirty="0"/>
          </a:p>
        </p:txBody>
      </p:sp>
      <p:sp>
        <p:nvSpPr>
          <p:cNvPr id="6" name="TextBox 5">
            <a:extLst>
              <a:ext uri="{FF2B5EF4-FFF2-40B4-BE49-F238E27FC236}">
                <a16:creationId xmlns:a16="http://schemas.microsoft.com/office/drawing/2014/main" id="{13923E44-F9AE-B4A1-9D0E-767BDAE2C34D}"/>
              </a:ext>
            </a:extLst>
          </p:cNvPr>
          <p:cNvSpPr txBox="1"/>
          <p:nvPr/>
        </p:nvSpPr>
        <p:spPr>
          <a:xfrm>
            <a:off x="628084" y="5436590"/>
            <a:ext cx="5879385" cy="1323439"/>
          </a:xfrm>
          <a:prstGeom prst="rect">
            <a:avLst/>
          </a:prstGeom>
          <a:noFill/>
          <a:effectLst/>
        </p:spPr>
        <p:txBody>
          <a:bodyPr wrap="square" rtlCol="0">
            <a:spAutoFit/>
          </a:bodyPr>
          <a:lstStyle/>
          <a:p>
            <a:r>
              <a:rPr lang="en-US" sz="8000" b="1" dirty="0"/>
              <a:t>Exodus 14:1-4</a:t>
            </a:r>
          </a:p>
        </p:txBody>
      </p:sp>
      <p:pic>
        <p:nvPicPr>
          <p:cNvPr id="4" name="Picture 3" descr="Thutmose III - Wikipedia">
            <a:extLst>
              <a:ext uri="{FF2B5EF4-FFF2-40B4-BE49-F238E27FC236}">
                <a16:creationId xmlns:a16="http://schemas.microsoft.com/office/drawing/2014/main" id="{FCF19288-D41B-9B1D-2101-63D742711DC8}"/>
              </a:ext>
            </a:extLst>
          </p:cNvPr>
          <p:cNvPicPr>
            <a:picLocks noChangeAspect="1"/>
          </p:cNvPicPr>
          <p:nvPr/>
        </p:nvPicPr>
        <p:blipFill>
          <a:blip r:embed="rId2"/>
          <a:srcRect b="6115"/>
          <a:stretch>
            <a:fillRect/>
          </a:stretch>
        </p:blipFill>
        <p:spPr>
          <a:xfrm>
            <a:off x="6724814" y="9523"/>
            <a:ext cx="5467186" cy="6848477"/>
          </a:xfrm>
          <a:prstGeom prst="rect">
            <a:avLst/>
          </a:prstGeom>
        </p:spPr>
      </p:pic>
    </p:spTree>
    <p:extLst>
      <p:ext uri="{BB962C8B-B14F-4D97-AF65-F5344CB8AC3E}">
        <p14:creationId xmlns:p14="http://schemas.microsoft.com/office/powerpoint/2010/main" val="3052144601"/>
      </p:ext>
    </p:extLst>
  </p:cSld>
  <p:clrMapOvr>
    <a:masterClrMapping/>
  </p:clrMapOvr>
</p:sld>
</file>

<file path=ppt/theme/theme1.xml><?xml version="1.0" encoding="utf-8"?>
<a:theme xmlns:a="http://schemas.openxmlformats.org/drawingml/2006/main" name="Orange Experience">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Custom 40">
      <a:majorFont>
        <a:latin typeface="Oswald SemiBold"/>
        <a:ea typeface=""/>
        <a:cs typeface=""/>
      </a:majorFont>
      <a:minorFont>
        <a:latin typeface="Univers Condensed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range experience" id="{9BAA8FFB-1EEF-49AC-B7FF-0F37799585E9}" vid="{6523F788-A6E6-47B0-B3C7-625411BE5A1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F782DA7-86C0-4A84-A860-11A1E6E3FB6B}">
  <ds:schemaRefs>
    <ds:schemaRef ds:uri="http://schemas.microsoft.com/office/2006/documentManagement/types"/>
    <ds:schemaRef ds:uri="http://schemas.microsoft.com/sharepoint/v3"/>
    <ds:schemaRef ds:uri="230e9df3-be65-4c73-a93b-d1236ebd677e"/>
    <ds:schemaRef ds:uri="http://purl.org/dc/terms/"/>
    <ds:schemaRef ds:uri="http://schemas.openxmlformats.org/package/2006/metadata/core-properties"/>
    <ds:schemaRef ds:uri="16c05727-aa75-4e4a-9b5f-8a80a1165891"/>
    <ds:schemaRef ds:uri="http://purl.org/dc/dcmitype/"/>
    <ds:schemaRef ds:uri="http://schemas.microsoft.com/office/infopath/2007/PartnerControls"/>
    <ds:schemaRef ds:uri="http://purl.org/dc/elements/1.1/"/>
    <ds:schemaRef ds:uri="71af3243-3dd4-4a8d-8c0d-dd76da1f02a5"/>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83A9C388-2C06-4AF2-857C-74055069A2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76F8FCD-0A1F-4F6A-8F55-15E9E87E2E4C}">
  <ds:schemaRefs>
    <ds:schemaRef ds:uri="http://schemas.microsoft.com/sharepoint/v3/contenttype/forms"/>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Orange Experience</Template>
  <TotalTime>11738</TotalTime>
  <Words>1922</Words>
  <Application>Microsoft Office PowerPoint</Application>
  <PresentationFormat>Widescreen</PresentationFormat>
  <Paragraphs>141</Paragraphs>
  <Slides>67</Slides>
  <Notes>20</Notes>
  <HiddenSlides>0</HiddenSlides>
  <MMClips>1</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67</vt:i4>
      </vt:variant>
    </vt:vector>
  </HeadingPairs>
  <TitlesOfParts>
    <vt:vector size="74" baseType="lpstr">
      <vt:lpstr>Aptos</vt:lpstr>
      <vt:lpstr>Arial</vt:lpstr>
      <vt:lpstr>Arial Black</vt:lpstr>
      <vt:lpstr>Calibri</vt:lpstr>
      <vt:lpstr>Oswald SemiBold</vt:lpstr>
      <vt:lpstr>Univers Condensed Light</vt:lpstr>
      <vt:lpstr>Orange Experience</vt:lpstr>
      <vt:lpstr>PowerPoint Presentation</vt:lpstr>
      <vt:lpstr>PowerPoint Presentation</vt:lpstr>
      <vt:lpstr>Crossing the Red Sea</vt:lpstr>
      <vt:lpstr>1. When the king of Egypt found that the Israelites had actually gone, how did he feel? </vt:lpstr>
      <vt:lpstr>Exodus 14:5</vt:lpstr>
      <vt:lpstr>2. What did he do?   </vt:lpstr>
      <vt:lpstr>PowerPoint Presentation</vt:lpstr>
      <vt:lpstr>Exodus 14:7</vt:lpstr>
      <vt:lpstr>3. Had the Lord foretold this action on the part of Pharaoh?  </vt:lpstr>
      <vt:lpstr>Exodus 14:1-4</vt:lpstr>
      <vt:lpstr>Exodus 14:1-4</vt:lpstr>
      <vt:lpstr>Exodus 14:1-4</vt:lpstr>
      <vt:lpstr>4. Where did Pharaoh and his army overtake the Israelites? </vt:lpstr>
      <vt:lpstr>Exodus 14:9</vt:lpstr>
      <vt:lpstr>5. When the Israelites saw the Egyptians, how did they feel?  </vt:lpstr>
      <vt:lpstr>Exodus 14:10</vt:lpstr>
      <vt:lpstr>6. How did they show their lack of faith in God? </vt:lpstr>
      <vt:lpstr>Exodus 14:11-12</vt:lpstr>
      <vt:lpstr>Exodus 14:11-12</vt:lpstr>
      <vt:lpstr>7. What words of courage did Moses speak?   </vt:lpstr>
      <vt:lpstr>Exodus 14:13-14</vt:lpstr>
      <vt:lpstr>Exodus 14:13-14</vt:lpstr>
      <vt:lpstr>8. What did the Lord say to him?</vt:lpstr>
      <vt:lpstr>Exodus 14:15-16</vt:lpstr>
      <vt:lpstr>Exodus 14:15-16</vt:lpstr>
      <vt:lpstr>9. What did he say that the Egyptians would do?</vt:lpstr>
      <vt:lpstr>Exodus 14:17</vt:lpstr>
      <vt:lpstr>10. How did the Lord protect the Israelites through the night? </vt:lpstr>
      <vt:lpstr>Exodus 14:19</vt:lpstr>
      <vt:lpstr>Exodus 14:20</vt:lpstr>
      <vt:lpstr>11. What way of escape did he prepare for them?</vt:lpstr>
      <vt:lpstr>Exodus 14:21, 22, 29</vt:lpstr>
      <vt:lpstr>Exodus 14:21, 22, 29</vt:lpstr>
      <vt:lpstr>Exodus 14:21, 22, 29</vt:lpstr>
      <vt:lpstr>Exodus 15:8</vt:lpstr>
      <vt:lpstr>12. When the Egyptians followed them into the sea, what did the Lord do?</vt:lpstr>
      <vt:lpstr>Exodus 14:23-28</vt:lpstr>
      <vt:lpstr>Exodus 14:23-28</vt:lpstr>
      <vt:lpstr>Exodus 14:23-28</vt:lpstr>
      <vt:lpstr>Exodus 14:23-28</vt:lpstr>
      <vt:lpstr>Exodus 14:23-28</vt:lpstr>
      <vt:lpstr>Exodus 14:23-28</vt:lpstr>
      <vt:lpstr>Exodus 15:9-10</vt:lpstr>
      <vt:lpstr>13. What was it that enabled the Israelites to cross the sea?</vt:lpstr>
      <vt:lpstr>Hebrews 11:29</vt:lpstr>
      <vt:lpstr>1 Corinthians 10:1-2</vt:lpstr>
      <vt:lpstr>14. What effect did this deliverance have upon the people of Israel? </vt:lpstr>
      <vt:lpstr>Exodus 14:30-31</vt:lpstr>
      <vt:lpstr>Exodus 14:30-31</vt:lpstr>
      <vt:lpstr>15. After such exhibitions of God's power and His care for them, ought they ever to have feared again?</vt:lpstr>
      <vt:lpstr>16. Why were all these things written? </vt:lpstr>
      <vt:lpstr>Romans 15:4</vt:lpstr>
      <vt:lpstr>17. What song did Moses and the children of Israel sing after their deliverance? </vt:lpstr>
      <vt:lpstr>PowerPoint Presentation</vt:lpstr>
      <vt:lpstr>18. After the seven last plagues are poured upon the wicked, what song will the delivered sing? </vt:lpstr>
      <vt:lpstr>Revelation 15:2-3</vt:lpstr>
      <vt:lpstr>Revelation 15:2-3</vt:lpstr>
      <vt:lpstr>19. Repeat the substance of this song. </vt:lpstr>
      <vt:lpstr>Revelation 15:3-4</vt:lpstr>
      <vt:lpstr>Revelation 15:3-4</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James Carmichael</dc:creator>
  <cp:lastModifiedBy>gabby young</cp:lastModifiedBy>
  <cp:revision>49</cp:revision>
  <cp:lastPrinted>2026-08-01T04:36:13Z</cp:lastPrinted>
  <dcterms:created xsi:type="dcterms:W3CDTF">2026-04-24T19:22:05Z</dcterms:created>
  <dcterms:modified xsi:type="dcterms:W3CDTF">2026-08-22T04:15:01Z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