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524" r:id="rId4"/>
  </p:sldMasterIdLst>
  <p:notesMasterIdLst>
    <p:notesMasterId r:id="rId60"/>
  </p:notesMasterIdLst>
  <p:handoutMasterIdLst>
    <p:handoutMasterId r:id="rId61"/>
  </p:handoutMasterIdLst>
  <p:sldIdLst>
    <p:sldId id="1519" r:id="rId5"/>
    <p:sldId id="1752" r:id="rId6"/>
    <p:sldId id="2050" r:id="rId7"/>
    <p:sldId id="1964" r:id="rId8"/>
    <p:sldId id="2052" r:id="rId9"/>
    <p:sldId id="2054" r:id="rId10"/>
    <p:sldId id="2055" r:id="rId11"/>
    <p:sldId id="2056" r:id="rId12"/>
    <p:sldId id="2051" r:id="rId13"/>
    <p:sldId id="1966" r:id="rId14"/>
    <p:sldId id="2057" r:id="rId15"/>
    <p:sldId id="2058" r:id="rId16"/>
    <p:sldId id="2059" r:id="rId17"/>
    <p:sldId id="2060" r:id="rId18"/>
    <p:sldId id="2061" r:id="rId19"/>
    <p:sldId id="2062" r:id="rId20"/>
    <p:sldId id="2063" r:id="rId21"/>
    <p:sldId id="2064" r:id="rId22"/>
    <p:sldId id="2065" r:id="rId23"/>
    <p:sldId id="2066" r:id="rId24"/>
    <p:sldId id="2068" r:id="rId25"/>
    <p:sldId id="2067" r:id="rId26"/>
    <p:sldId id="2069" r:id="rId27"/>
    <p:sldId id="2070" r:id="rId28"/>
    <p:sldId id="2071" r:id="rId29"/>
    <p:sldId id="2072" r:id="rId30"/>
    <p:sldId id="2073" r:id="rId31"/>
    <p:sldId id="2074" r:id="rId32"/>
    <p:sldId id="2075" r:id="rId33"/>
    <p:sldId id="2076" r:id="rId34"/>
    <p:sldId id="2077" r:id="rId35"/>
    <p:sldId id="2078" r:id="rId36"/>
    <p:sldId id="2079" r:id="rId37"/>
    <p:sldId id="2080" r:id="rId38"/>
    <p:sldId id="2081" r:id="rId39"/>
    <p:sldId id="2082" r:id="rId40"/>
    <p:sldId id="2083" r:id="rId41"/>
    <p:sldId id="2085" r:id="rId42"/>
    <p:sldId id="2086" r:id="rId43"/>
    <p:sldId id="2087" r:id="rId44"/>
    <p:sldId id="2088" r:id="rId45"/>
    <p:sldId id="2089" r:id="rId46"/>
    <p:sldId id="2084" r:id="rId47"/>
    <p:sldId id="2092" r:id="rId48"/>
    <p:sldId id="2091" r:id="rId49"/>
    <p:sldId id="2093" r:id="rId50"/>
    <p:sldId id="2094" r:id="rId51"/>
    <p:sldId id="2096" r:id="rId52"/>
    <p:sldId id="2095" r:id="rId53"/>
    <p:sldId id="2097" r:id="rId54"/>
    <p:sldId id="2098" r:id="rId55"/>
    <p:sldId id="2099" r:id="rId56"/>
    <p:sldId id="1521" r:id="rId57"/>
    <p:sldId id="2100" r:id="rId58"/>
    <p:sldId id="1511" r:id="rId59"/>
  </p:sldIdLst>
  <p:sldSz cx="12192000" cy="6858000"/>
  <p:notesSz cx="6953250" cy="9239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tin Carmichael" initials="MC" lastIdx="1" clrIdx="0">
    <p:extLst>
      <p:ext uri="{19B8F6BF-5375-455C-9EA6-DF929625EA0E}">
        <p15:presenceInfo xmlns:p15="http://schemas.microsoft.com/office/powerpoint/2012/main" userId="670bd2a1a84c66f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C94C"/>
    <a:srgbClr val="BCBDCA"/>
    <a:srgbClr val="562106"/>
    <a:srgbClr val="EEECE1"/>
    <a:srgbClr val="EAD8C0"/>
    <a:srgbClr val="221A0F"/>
    <a:srgbClr val="372231"/>
    <a:srgbClr val="3F3322"/>
    <a:srgbClr val="D5AB63"/>
    <a:srgbClr val="D3AA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1612" autoAdjust="0"/>
    <p:restoredTop sz="90370" autoAdjust="0"/>
  </p:normalViewPr>
  <p:slideViewPr>
    <p:cSldViewPr snapToGrid="0">
      <p:cViewPr varScale="1">
        <p:scale>
          <a:sx n="53" d="100"/>
          <a:sy n="53" d="100"/>
        </p:scale>
        <p:origin x="39" y="264"/>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handoutMaster" Target="handoutMasters/handout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198972-73C8-9327-0850-18A64251345A}"/>
              </a:ext>
            </a:extLst>
          </p:cNvPr>
          <p:cNvSpPr>
            <a:spLocks noGrp="1"/>
          </p:cNvSpPr>
          <p:nvPr>
            <p:ph type="hdr" sz="quarter"/>
          </p:nvPr>
        </p:nvSpPr>
        <p:spPr>
          <a:xfrm>
            <a:off x="0" y="0"/>
            <a:ext cx="3013075" cy="463567"/>
          </a:xfrm>
          <a:prstGeom prst="rect">
            <a:avLst/>
          </a:prstGeom>
        </p:spPr>
        <p:txBody>
          <a:bodyPr vert="horz" lIns="92528" tIns="46264" rIns="92528" bIns="46264" rtlCol="0"/>
          <a:lstStyle>
            <a:lvl1pPr algn="l">
              <a:defRPr sz="1200"/>
            </a:lvl1pPr>
          </a:lstStyle>
          <a:p>
            <a:endParaRPr lang="en-US" dirty="0"/>
          </a:p>
        </p:txBody>
      </p:sp>
      <p:sp>
        <p:nvSpPr>
          <p:cNvPr id="3" name="Date Placeholder 2">
            <a:extLst>
              <a:ext uri="{FF2B5EF4-FFF2-40B4-BE49-F238E27FC236}">
                <a16:creationId xmlns:a16="http://schemas.microsoft.com/office/drawing/2014/main" id="{2955A2EB-01C3-20E0-FF45-07CCC86724F5}"/>
              </a:ext>
            </a:extLst>
          </p:cNvPr>
          <p:cNvSpPr>
            <a:spLocks noGrp="1"/>
          </p:cNvSpPr>
          <p:nvPr>
            <p:ph type="dt" sz="quarter" idx="1"/>
          </p:nvPr>
        </p:nvSpPr>
        <p:spPr>
          <a:xfrm>
            <a:off x="3938566" y="0"/>
            <a:ext cx="3013075" cy="463567"/>
          </a:xfrm>
          <a:prstGeom prst="rect">
            <a:avLst/>
          </a:prstGeom>
        </p:spPr>
        <p:txBody>
          <a:bodyPr vert="horz" lIns="92528" tIns="46264" rIns="92528" bIns="46264" rtlCol="0"/>
          <a:lstStyle>
            <a:lvl1pPr algn="r">
              <a:defRPr sz="1200"/>
            </a:lvl1pPr>
          </a:lstStyle>
          <a:p>
            <a:fld id="{D5D1EC30-5B0B-48D0-A1A8-66A96720DF24}" type="datetimeFigureOut">
              <a:rPr lang="en-US" smtClean="0"/>
              <a:t>9/4/2026</a:t>
            </a:fld>
            <a:endParaRPr lang="en-US" dirty="0"/>
          </a:p>
        </p:txBody>
      </p:sp>
      <p:sp>
        <p:nvSpPr>
          <p:cNvPr id="4" name="Footer Placeholder 3">
            <a:extLst>
              <a:ext uri="{FF2B5EF4-FFF2-40B4-BE49-F238E27FC236}">
                <a16:creationId xmlns:a16="http://schemas.microsoft.com/office/drawing/2014/main" id="{91C50A84-CDF8-9D1C-7599-D1B543581C0F}"/>
              </a:ext>
            </a:extLst>
          </p:cNvPr>
          <p:cNvSpPr>
            <a:spLocks noGrp="1"/>
          </p:cNvSpPr>
          <p:nvPr>
            <p:ph type="ftr" sz="quarter" idx="2"/>
          </p:nvPr>
        </p:nvSpPr>
        <p:spPr>
          <a:xfrm>
            <a:off x="0" y="8775684"/>
            <a:ext cx="3013075" cy="463566"/>
          </a:xfrm>
          <a:prstGeom prst="rect">
            <a:avLst/>
          </a:prstGeom>
        </p:spPr>
        <p:txBody>
          <a:bodyPr vert="horz" lIns="92528" tIns="46264" rIns="92528" bIns="46264"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BAAFBD2-1F7B-DB18-5994-6D22C6743F9C}"/>
              </a:ext>
            </a:extLst>
          </p:cNvPr>
          <p:cNvSpPr>
            <a:spLocks noGrp="1"/>
          </p:cNvSpPr>
          <p:nvPr>
            <p:ph type="sldNum" sz="quarter" idx="3"/>
          </p:nvPr>
        </p:nvSpPr>
        <p:spPr>
          <a:xfrm>
            <a:off x="3938566" y="8775684"/>
            <a:ext cx="3013075" cy="463566"/>
          </a:xfrm>
          <a:prstGeom prst="rect">
            <a:avLst/>
          </a:prstGeom>
        </p:spPr>
        <p:txBody>
          <a:bodyPr vert="horz" lIns="92528" tIns="46264" rIns="92528" bIns="46264" rtlCol="0" anchor="b"/>
          <a:lstStyle>
            <a:lvl1pPr algn="r">
              <a:defRPr sz="1200"/>
            </a:lvl1pPr>
          </a:lstStyle>
          <a:p>
            <a:fld id="{2B8FBFCE-2205-4B9C-81E5-532E0690D8C1}" type="slidenum">
              <a:rPr lang="en-US" smtClean="0"/>
              <a:t>‹#›</a:t>
            </a:fld>
            <a:endParaRPr lang="en-US" dirty="0"/>
          </a:p>
        </p:txBody>
      </p:sp>
    </p:spTree>
    <p:extLst>
      <p:ext uri="{BB962C8B-B14F-4D97-AF65-F5344CB8AC3E}">
        <p14:creationId xmlns:p14="http://schemas.microsoft.com/office/powerpoint/2010/main" val="1178731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075" cy="463567"/>
          </a:xfrm>
          <a:prstGeom prst="rect">
            <a:avLst/>
          </a:prstGeom>
        </p:spPr>
        <p:txBody>
          <a:bodyPr vert="horz" lIns="92528" tIns="46264" rIns="92528" bIns="46264" rtlCol="0"/>
          <a:lstStyle>
            <a:lvl1pPr algn="l">
              <a:defRPr sz="1200"/>
            </a:lvl1pPr>
          </a:lstStyle>
          <a:p>
            <a:endParaRPr lang="en-US" dirty="0"/>
          </a:p>
        </p:txBody>
      </p:sp>
      <p:sp>
        <p:nvSpPr>
          <p:cNvPr id="3" name="Date Placeholder 2"/>
          <p:cNvSpPr>
            <a:spLocks noGrp="1"/>
          </p:cNvSpPr>
          <p:nvPr>
            <p:ph type="dt" idx="1"/>
          </p:nvPr>
        </p:nvSpPr>
        <p:spPr>
          <a:xfrm>
            <a:off x="3938566" y="0"/>
            <a:ext cx="3013075" cy="463567"/>
          </a:xfrm>
          <a:prstGeom prst="rect">
            <a:avLst/>
          </a:prstGeom>
        </p:spPr>
        <p:txBody>
          <a:bodyPr vert="horz" lIns="92528" tIns="46264" rIns="92528" bIns="46264" rtlCol="0"/>
          <a:lstStyle>
            <a:lvl1pPr algn="r">
              <a:defRPr sz="1200"/>
            </a:lvl1pPr>
          </a:lstStyle>
          <a:p>
            <a:fld id="{69F68A4D-42A7-45F7-9930-00E8DCB48D7E}" type="datetimeFigureOut">
              <a:rPr lang="en-US" smtClean="0"/>
              <a:t>9/4/2026</a:t>
            </a:fld>
            <a:endParaRPr lang="en-US" dirty="0"/>
          </a:p>
        </p:txBody>
      </p:sp>
      <p:sp>
        <p:nvSpPr>
          <p:cNvPr id="4" name="Slide Image Placeholder 3"/>
          <p:cNvSpPr>
            <a:spLocks noGrp="1" noRot="1" noChangeAspect="1"/>
          </p:cNvSpPr>
          <p:nvPr>
            <p:ph type="sldImg" idx="2"/>
          </p:nvPr>
        </p:nvSpPr>
        <p:spPr>
          <a:xfrm>
            <a:off x="703263" y="1154113"/>
            <a:ext cx="5546725" cy="3119437"/>
          </a:xfrm>
          <a:prstGeom prst="rect">
            <a:avLst/>
          </a:prstGeom>
          <a:noFill/>
          <a:ln w="12700">
            <a:solidFill>
              <a:prstClr val="black"/>
            </a:solidFill>
          </a:ln>
        </p:spPr>
        <p:txBody>
          <a:bodyPr vert="horz" lIns="92528" tIns="46264" rIns="92528" bIns="46264" rtlCol="0" anchor="ctr"/>
          <a:lstStyle/>
          <a:p>
            <a:endParaRPr lang="en-US" dirty="0"/>
          </a:p>
        </p:txBody>
      </p:sp>
      <p:sp>
        <p:nvSpPr>
          <p:cNvPr id="5" name="Notes Placeholder 4"/>
          <p:cNvSpPr>
            <a:spLocks noGrp="1"/>
          </p:cNvSpPr>
          <p:nvPr>
            <p:ph type="body" sz="quarter" idx="3"/>
          </p:nvPr>
        </p:nvSpPr>
        <p:spPr>
          <a:xfrm>
            <a:off x="695325" y="4446389"/>
            <a:ext cx="5562600" cy="3637955"/>
          </a:xfrm>
          <a:prstGeom prst="rect">
            <a:avLst/>
          </a:prstGeom>
        </p:spPr>
        <p:txBody>
          <a:bodyPr vert="horz" lIns="92528" tIns="46264" rIns="92528" bIns="4626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5684"/>
            <a:ext cx="3013075" cy="463566"/>
          </a:xfrm>
          <a:prstGeom prst="rect">
            <a:avLst/>
          </a:prstGeom>
        </p:spPr>
        <p:txBody>
          <a:bodyPr vert="horz" lIns="92528" tIns="46264" rIns="92528" bIns="4626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8566" y="8775684"/>
            <a:ext cx="3013075" cy="463566"/>
          </a:xfrm>
          <a:prstGeom prst="rect">
            <a:avLst/>
          </a:prstGeom>
        </p:spPr>
        <p:txBody>
          <a:bodyPr vert="horz" lIns="92528" tIns="46264" rIns="92528" bIns="46264" rtlCol="0" anchor="b"/>
          <a:lstStyle>
            <a:lvl1pPr algn="r">
              <a:defRPr sz="1200"/>
            </a:lvl1pPr>
          </a:lstStyle>
          <a:p>
            <a:fld id="{BFDD6F49-EBB7-4CCF-97A8-E526BB28BB69}" type="slidenum">
              <a:rPr lang="en-US" smtClean="0"/>
              <a:t>‹#›</a:t>
            </a:fld>
            <a:endParaRPr lang="en-US" dirty="0"/>
          </a:p>
        </p:txBody>
      </p:sp>
    </p:spTree>
    <p:extLst>
      <p:ext uri="{BB962C8B-B14F-4D97-AF65-F5344CB8AC3E}">
        <p14:creationId xmlns:p14="http://schemas.microsoft.com/office/powerpoint/2010/main" val="2787193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53</a:t>
            </a:fld>
            <a:endParaRPr lang="en-US" dirty="0"/>
          </a:p>
        </p:txBody>
      </p:sp>
    </p:spTree>
    <p:extLst>
      <p:ext uri="{BB962C8B-B14F-4D97-AF65-F5344CB8AC3E}">
        <p14:creationId xmlns:p14="http://schemas.microsoft.com/office/powerpoint/2010/main" val="1774561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4DF58-285B-E151-006A-D88C36BBB753}"/>
              </a:ext>
            </a:extLst>
          </p:cNvPr>
          <p:cNvSpPr>
            <a:spLocks noGrp="1"/>
          </p:cNvSpPr>
          <p:nvPr>
            <p:ph type="ctrTitle"/>
          </p:nvPr>
        </p:nvSpPr>
        <p:spPr>
          <a:xfrm>
            <a:off x="320039" y="1033272"/>
            <a:ext cx="5892073" cy="3895344"/>
          </a:xfrm>
        </p:spPr>
        <p:txBody>
          <a:bodyPr vert="horz" lIns="91440" tIns="45720" rIns="91440" bIns="45720" rtlCol="0" anchor="t">
            <a:normAutofit/>
          </a:bodyPr>
          <a:lstStyle>
            <a:lvl1pPr>
              <a:defRPr lang="en-US" sz="80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F9206861-2B51-5BD1-EB7B-C21E31ED4CF6}"/>
              </a:ext>
            </a:extLst>
          </p:cNvPr>
          <p:cNvSpPr>
            <a:spLocks noGrp="1"/>
          </p:cNvSpPr>
          <p:nvPr>
            <p:ph type="subTitle" idx="1"/>
          </p:nvPr>
        </p:nvSpPr>
        <p:spPr>
          <a:xfrm>
            <a:off x="320040" y="5733288"/>
            <a:ext cx="5892071" cy="795528"/>
          </a:xfrm>
        </p:spPr>
        <p:txBody>
          <a:bodyPr vert="horz" lIns="91440" tIns="45720" rIns="91440" bIns="45720" rtlCol="0" anchor="ctr">
            <a:normAutofit/>
          </a:bodyPr>
          <a:lstStyle>
            <a:lvl1pPr marL="0" indent="0">
              <a:buNone/>
              <a:defRPr lang="en-US" dirty="0">
                <a:solidFill>
                  <a:schemeClr val="tx2"/>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822DDD77-F8A9-7EC7-8615-6A38937CE728}"/>
              </a:ext>
            </a:extLst>
          </p:cNvPr>
          <p:cNvSpPr>
            <a:spLocks noGrp="1"/>
          </p:cNvSpPr>
          <p:nvPr>
            <p:ph type="ftr" sz="quarter" idx="11"/>
          </p:nvPr>
        </p:nvSpPr>
        <p:spPr/>
        <p:txBody>
          <a:bodyPr/>
          <a:lstStyle>
            <a:lvl1pPr>
              <a:defRPr>
                <a:solidFill>
                  <a:schemeClr val="tx2"/>
                </a:solidFill>
              </a:defRPr>
            </a:lvl1pPr>
          </a:lstStyle>
          <a:p>
            <a:r>
              <a:rPr lang="en-US"/>
              <a:t>Sample Footer Text</a:t>
            </a:r>
            <a:endParaRPr lang="en-US" dirty="0"/>
          </a:p>
        </p:txBody>
      </p:sp>
      <p:sp>
        <p:nvSpPr>
          <p:cNvPr id="11" name="Picture Placeholder 10">
            <a:extLst>
              <a:ext uri="{FF2B5EF4-FFF2-40B4-BE49-F238E27FC236}">
                <a16:creationId xmlns:a16="http://schemas.microsoft.com/office/drawing/2014/main" id="{1F08B46D-341A-2502-FE91-2C5EF771037B}"/>
              </a:ext>
            </a:extLst>
          </p:cNvPr>
          <p:cNvSpPr>
            <a:spLocks noGrp="1"/>
          </p:cNvSpPr>
          <p:nvPr>
            <p:ph type="pic" sz="quarter" idx="13" hasCustomPrompt="1"/>
          </p:nvPr>
        </p:nvSpPr>
        <p:spPr>
          <a:xfrm>
            <a:off x="6931152" y="793817"/>
            <a:ext cx="5260848" cy="6064181"/>
          </a:xfrm>
          <a:blipFill>
            <a:blip r:embed="rId2">
              <a:alphaModFix amt="80000"/>
            </a:blip>
            <a:stretch>
              <a:fillRect/>
            </a:stretch>
          </a:blipFill>
        </p:spPr>
        <p:txBody>
          <a:bodyPr/>
          <a:lstStyle>
            <a:lvl1pPr marL="0" indent="0">
              <a:buNone/>
              <a:defRPr/>
            </a:lvl1pPr>
          </a:lstStyle>
          <a:p>
            <a:r>
              <a:rPr lang="en-US" dirty="0"/>
              <a:t> </a:t>
            </a:r>
          </a:p>
        </p:txBody>
      </p:sp>
      <p:sp>
        <p:nvSpPr>
          <p:cNvPr id="4" name="Date Placeholder 3">
            <a:extLst>
              <a:ext uri="{FF2B5EF4-FFF2-40B4-BE49-F238E27FC236}">
                <a16:creationId xmlns:a16="http://schemas.microsoft.com/office/drawing/2014/main" id="{098AB215-86A6-6EC5-BC27-7962FA84A1AE}"/>
              </a:ext>
            </a:extLst>
          </p:cNvPr>
          <p:cNvSpPr>
            <a:spLocks noGrp="1"/>
          </p:cNvSpPr>
          <p:nvPr>
            <p:ph type="dt" sz="half" idx="10"/>
          </p:nvPr>
        </p:nvSpPr>
        <p:spPr>
          <a:xfrm>
            <a:off x="6938587" y="207982"/>
            <a:ext cx="2662798" cy="413360"/>
          </a:xfrm>
        </p:spPr>
        <p:txBody>
          <a:bodyPr/>
          <a:lstStyle>
            <a:lvl1pPr>
              <a:defRPr>
                <a:solidFill>
                  <a:schemeClr val="tx2"/>
                </a:solidFill>
              </a:defRPr>
            </a:lvl1pPr>
          </a:lstStyle>
          <a:p>
            <a:fld id="{665DFBE8-81F4-46A1-BB38-C49D79C4F68D}" type="datetime1">
              <a:rPr lang="en-US" smtClean="0"/>
              <a:t>9/4/2026</a:t>
            </a:fld>
            <a:endParaRPr lang="en-US" dirty="0"/>
          </a:p>
        </p:txBody>
      </p:sp>
      <p:sp>
        <p:nvSpPr>
          <p:cNvPr id="6" name="Slide Number Placeholder 5">
            <a:extLst>
              <a:ext uri="{FF2B5EF4-FFF2-40B4-BE49-F238E27FC236}">
                <a16:creationId xmlns:a16="http://schemas.microsoft.com/office/drawing/2014/main" id="{4360CECF-E526-1422-4780-123B6B1E96C9}"/>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t>‹#›</a:t>
            </a:fld>
            <a:endParaRPr lang="en-US" dirty="0"/>
          </a:p>
        </p:txBody>
      </p:sp>
      <p:cxnSp>
        <p:nvCxnSpPr>
          <p:cNvPr id="9" name="Straight Connector 8">
            <a:extLst>
              <a:ext uri="{FF2B5EF4-FFF2-40B4-BE49-F238E27FC236}">
                <a16:creationId xmlns:a16="http://schemas.microsoft.com/office/drawing/2014/main" id="{CF2C2C7B-6B47-4A5B-B24C-B316964ABE62}"/>
              </a:ext>
            </a:extLst>
          </p:cNvPr>
          <p:cNvCxnSpPr>
            <a:cxnSpLocks/>
          </p:cNvCxnSpPr>
          <p:nvPr/>
        </p:nvCxnSpPr>
        <p:spPr>
          <a:xfrm flipV="1">
            <a:off x="6929823" y="789558"/>
            <a:ext cx="0" cy="6068442"/>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4F32355F-80FD-3956-F8D4-9DF4073D0E2E}"/>
              </a:ext>
            </a:extLst>
          </p:cNvPr>
          <p:cNvCxnSpPr>
            <a:cxnSpLocks/>
          </p:cNvCxnSpPr>
          <p:nvPr/>
        </p:nvCxnSpPr>
        <p:spPr>
          <a:xfrm>
            <a:off x="0" y="5420250"/>
            <a:ext cx="6929823"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0D4DD8B2-0D73-EB9B-9708-67DF28E40F96}"/>
              </a:ext>
            </a:extLst>
          </p:cNvPr>
          <p:cNvCxnSpPr>
            <a:cxnSpLocks/>
          </p:cNvCxnSpPr>
          <p:nvPr/>
        </p:nvCxnSpPr>
        <p:spPr>
          <a:xfrm>
            <a:off x="0" y="791907"/>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26160"/>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20559" y="612648"/>
            <a:ext cx="11253668" cy="1106424"/>
          </a:xfrm>
        </p:spPr>
        <p:txBody>
          <a:bodyPr/>
          <a:lstStyle>
            <a:lvl1pPr>
              <a:defRPr sz="6600">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320559" y="2139696"/>
            <a:ext cx="11253668" cy="42885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2D457B6E-DC25-9A54-64F7-98703149B156}"/>
              </a:ext>
            </a:extLst>
          </p:cNvPr>
          <p:cNvSpPr>
            <a:spLocks noGrp="1"/>
          </p:cNvSpPr>
          <p:nvPr>
            <p:ph type="ftr" sz="quarter" idx="11"/>
          </p:nvPr>
        </p:nvSpPr>
        <p:spPr/>
        <p:txBody>
          <a:bodyPr/>
          <a:lstStyle/>
          <a:p>
            <a:r>
              <a:rPr lang="en-US"/>
              <a:t>Sample Footer Text</a:t>
            </a:r>
            <a:endParaRPr lang="en-US" dirty="0"/>
          </a:p>
        </p:txBody>
      </p:sp>
      <p:sp>
        <p:nvSpPr>
          <p:cNvPr id="8" name="Date Placeholder 7">
            <a:extLst>
              <a:ext uri="{FF2B5EF4-FFF2-40B4-BE49-F238E27FC236}">
                <a16:creationId xmlns:a16="http://schemas.microsoft.com/office/drawing/2014/main" id="{D49DF708-DA4E-D117-5CE8-7401A836F675}"/>
              </a:ext>
            </a:extLst>
          </p:cNvPr>
          <p:cNvSpPr>
            <a:spLocks noGrp="1"/>
          </p:cNvSpPr>
          <p:nvPr>
            <p:ph type="dt" sz="half" idx="10"/>
          </p:nvPr>
        </p:nvSpPr>
        <p:spPr/>
        <p:txBody>
          <a:bodyPr/>
          <a:lstStyle/>
          <a:p>
            <a:fld id="{665DFBE8-81F4-46A1-BB38-C49D79C4F68D}" type="datetime1">
              <a:rPr lang="en-US" smtClean="0"/>
              <a:t>9/4/2026</a:t>
            </a:fld>
            <a:endParaRPr lang="en-US" dirty="0"/>
          </a:p>
        </p:txBody>
      </p:sp>
      <p:sp>
        <p:nvSpPr>
          <p:cNvPr id="10" name="Slide Number Placeholder 9">
            <a:extLst>
              <a:ext uri="{FF2B5EF4-FFF2-40B4-BE49-F238E27FC236}">
                <a16:creationId xmlns:a16="http://schemas.microsoft.com/office/drawing/2014/main" id="{D1AE2728-8254-BE0F-89AB-2D5352D66F0D}"/>
              </a:ext>
            </a:extLst>
          </p:cNvPr>
          <p:cNvSpPr>
            <a:spLocks noGrp="1"/>
          </p:cNvSpPr>
          <p:nvPr>
            <p:ph type="sldNum" sz="quarter" idx="12"/>
          </p:nvPr>
        </p:nvSpPr>
        <p:spPr/>
        <p:txBody>
          <a:bodyPr/>
          <a:lstStyle/>
          <a:p>
            <a:fld id="{CC057153-B650-4DEB-B370-79DDCFDCE934}" type="slidenum">
              <a:rPr lang="en-US" smtClean="0"/>
              <a:t>‹#›</a:t>
            </a:fld>
            <a:endParaRPr lang="en-US" dirty="0"/>
          </a:p>
        </p:txBody>
      </p:sp>
      <p:cxnSp>
        <p:nvCxnSpPr>
          <p:cNvPr id="7" name="Straight Connector 6">
            <a:extLst>
              <a:ext uri="{FF2B5EF4-FFF2-40B4-BE49-F238E27FC236}">
                <a16:creationId xmlns:a16="http://schemas.microsoft.com/office/drawing/2014/main" id="{093DFD8D-B66E-C844-B523-E3C51265F5EA}"/>
              </a:ext>
            </a:extLst>
          </p:cNvPr>
          <p:cNvCxnSpPr>
            <a:cxnSpLocks/>
          </p:cNvCxnSpPr>
          <p:nvPr/>
        </p:nvCxnSpPr>
        <p:spPr>
          <a:xfrm>
            <a:off x="0" y="1805563"/>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77635145"/>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4DF58-285B-E151-006A-D88C36BBB753}"/>
              </a:ext>
            </a:extLst>
          </p:cNvPr>
          <p:cNvSpPr>
            <a:spLocks noGrp="1"/>
          </p:cNvSpPr>
          <p:nvPr>
            <p:ph type="ctrTitle"/>
          </p:nvPr>
        </p:nvSpPr>
        <p:spPr>
          <a:xfrm>
            <a:off x="320040" y="5223554"/>
            <a:ext cx="11430000" cy="914400"/>
          </a:xfrm>
        </p:spPr>
        <p:txBody>
          <a:bodyPr vert="horz" lIns="91440" tIns="45720" rIns="91440" bIns="45720" rtlCol="0" anchor="b">
            <a:normAutofit/>
          </a:bodyPr>
          <a:lstStyle>
            <a:lvl1pPr>
              <a:defRPr lang="en-US" sz="44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F9206861-2B51-5BD1-EB7B-C21E31ED4CF6}"/>
              </a:ext>
            </a:extLst>
          </p:cNvPr>
          <p:cNvSpPr>
            <a:spLocks noGrp="1"/>
          </p:cNvSpPr>
          <p:nvPr>
            <p:ph type="subTitle" idx="1"/>
          </p:nvPr>
        </p:nvSpPr>
        <p:spPr>
          <a:xfrm>
            <a:off x="320039" y="6083090"/>
            <a:ext cx="11429999" cy="566928"/>
          </a:xfrm>
        </p:spPr>
        <p:txBody>
          <a:bodyPr vert="horz" lIns="91440" tIns="45720" rIns="91440" bIns="45720" rtlCol="0" anchor="ctr">
            <a:normAutofit/>
          </a:bodyPr>
          <a:lstStyle>
            <a:lvl1pPr marL="0" indent="0">
              <a:buNone/>
              <a:defRPr lang="en-US" dirty="0"/>
            </a:lvl1pPr>
          </a:lstStyle>
          <a:p>
            <a:pPr lvl="0"/>
            <a:r>
              <a:rPr lang="en-US"/>
              <a:t>Click to edit Master subtitle style</a:t>
            </a:r>
            <a:endParaRPr lang="en-US" dirty="0"/>
          </a:p>
        </p:txBody>
      </p:sp>
      <p:sp>
        <p:nvSpPr>
          <p:cNvPr id="11" name="Picture Placeholder 10">
            <a:extLst>
              <a:ext uri="{FF2B5EF4-FFF2-40B4-BE49-F238E27FC236}">
                <a16:creationId xmlns:a16="http://schemas.microsoft.com/office/drawing/2014/main" id="{1F08B46D-341A-2502-FE91-2C5EF771037B}"/>
              </a:ext>
            </a:extLst>
          </p:cNvPr>
          <p:cNvSpPr>
            <a:spLocks noGrp="1"/>
          </p:cNvSpPr>
          <p:nvPr>
            <p:ph type="pic" sz="quarter" idx="13" hasCustomPrompt="1"/>
          </p:nvPr>
        </p:nvSpPr>
        <p:spPr>
          <a:xfrm>
            <a:off x="0" y="0"/>
            <a:ext cx="12192000" cy="5069400"/>
          </a:xfrm>
          <a:blipFill>
            <a:blip r:embed="rId2">
              <a:alphaModFix amt="8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822DDD77-F8A9-7EC7-8615-6A38937CE728}"/>
              </a:ext>
            </a:extLst>
          </p:cNvPr>
          <p:cNvSpPr>
            <a:spLocks noGrp="1"/>
          </p:cNvSpPr>
          <p:nvPr>
            <p:ph type="ftr" sz="quarter" idx="11"/>
          </p:nvPr>
        </p:nvSpPr>
        <p:spPr/>
        <p:txBody>
          <a:bodyPr/>
          <a:lstStyle>
            <a:lvl1pPr>
              <a:defRPr>
                <a:solidFill>
                  <a:srgbClr val="FFFFFF"/>
                </a:solidFill>
                <a:effectLst>
                  <a:outerShdw blurRad="38100" dist="38100" dir="2700000" algn="tl">
                    <a:srgbClr val="000000">
                      <a:alpha val="43137"/>
                    </a:srgbClr>
                  </a:outerShdw>
                </a:effectLst>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098AB215-86A6-6EC5-BC27-7962FA84A1AE}"/>
              </a:ext>
            </a:extLst>
          </p:cNvPr>
          <p:cNvSpPr>
            <a:spLocks noGrp="1"/>
          </p:cNvSpPr>
          <p:nvPr>
            <p:ph type="dt" sz="half" idx="10"/>
          </p:nvPr>
        </p:nvSpPr>
        <p:spPr/>
        <p:txBody>
          <a:bodyPr/>
          <a:lstStyle>
            <a:lvl1pPr>
              <a:defRPr>
                <a:solidFill>
                  <a:srgbClr val="FFFFFF"/>
                </a:solidFill>
                <a:effectLst>
                  <a:outerShdw blurRad="38100" dist="38100" dir="2700000" algn="tl">
                    <a:srgbClr val="000000">
                      <a:alpha val="43137"/>
                    </a:srgbClr>
                  </a:outerShdw>
                </a:effectLst>
              </a:defRPr>
            </a:lvl1pPr>
          </a:lstStyle>
          <a:p>
            <a:fld id="{665DFBE8-81F4-46A1-BB38-C49D79C4F68D}" type="datetime1">
              <a:rPr lang="en-US" smtClean="0"/>
              <a:t>9/4/2026</a:t>
            </a:fld>
            <a:endParaRPr lang="en-US" dirty="0"/>
          </a:p>
        </p:txBody>
      </p:sp>
      <p:sp>
        <p:nvSpPr>
          <p:cNvPr id="6" name="Slide Number Placeholder 5">
            <a:extLst>
              <a:ext uri="{FF2B5EF4-FFF2-40B4-BE49-F238E27FC236}">
                <a16:creationId xmlns:a16="http://schemas.microsoft.com/office/drawing/2014/main" id="{4360CECF-E526-1422-4780-123B6B1E96C9}"/>
              </a:ext>
            </a:extLst>
          </p:cNvPr>
          <p:cNvSpPr>
            <a:spLocks noGrp="1"/>
          </p:cNvSpPr>
          <p:nvPr>
            <p:ph type="sldNum" sz="quarter" idx="12"/>
          </p:nvPr>
        </p:nvSpPr>
        <p:spPr/>
        <p:txBody>
          <a:bodyPr/>
          <a:lstStyle>
            <a:lvl1pPr>
              <a:defRPr>
                <a:solidFill>
                  <a:srgbClr val="FFFFFF"/>
                </a:solidFill>
                <a:effectLst>
                  <a:outerShdw blurRad="38100" dist="38100" dir="2700000" algn="tl">
                    <a:srgbClr val="000000">
                      <a:alpha val="43137"/>
                    </a:srgbClr>
                  </a:outerShdw>
                </a:effectLst>
              </a:defRPr>
            </a:lvl1pPr>
          </a:lstStyle>
          <a:p>
            <a:fld id="{CC057153-B650-4DEB-B370-79DDCFDCE934}" type="slidenum">
              <a:rPr lang="en-US" smtClean="0"/>
              <a:t>‹#›</a:t>
            </a:fld>
            <a:endParaRPr lang="en-US" dirty="0"/>
          </a:p>
        </p:txBody>
      </p:sp>
      <p:cxnSp>
        <p:nvCxnSpPr>
          <p:cNvPr id="7" name="Straight Connector 6">
            <a:extLst>
              <a:ext uri="{FF2B5EF4-FFF2-40B4-BE49-F238E27FC236}">
                <a16:creationId xmlns:a16="http://schemas.microsoft.com/office/drawing/2014/main" id="{8ABE8472-319C-7663-7B71-2A6549DED7EF}"/>
              </a:ext>
            </a:extLst>
          </p:cNvPr>
          <p:cNvCxnSpPr>
            <a:cxnSpLocks/>
          </p:cNvCxnSpPr>
          <p:nvPr/>
        </p:nvCxnSpPr>
        <p:spPr>
          <a:xfrm>
            <a:off x="0" y="5068350"/>
            <a:ext cx="12188952"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1337066"/>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4DF58-285B-E151-006A-D88C36BBB753}"/>
              </a:ext>
            </a:extLst>
          </p:cNvPr>
          <p:cNvSpPr>
            <a:spLocks noGrp="1"/>
          </p:cNvSpPr>
          <p:nvPr>
            <p:ph type="ctrTitle"/>
          </p:nvPr>
        </p:nvSpPr>
        <p:spPr>
          <a:xfrm>
            <a:off x="320040" y="758952"/>
            <a:ext cx="7589520" cy="4087368"/>
          </a:xfrm>
        </p:spPr>
        <p:txBody>
          <a:bodyPr vert="horz" lIns="91440" tIns="45720" rIns="91440" bIns="45720" rtlCol="0" anchor="t">
            <a:normAutofit/>
          </a:bodyPr>
          <a:lstStyle>
            <a:lvl1pPr>
              <a:defRPr lang="en-US" sz="96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F9206861-2B51-5BD1-EB7B-C21E31ED4CF6}"/>
              </a:ext>
            </a:extLst>
          </p:cNvPr>
          <p:cNvSpPr>
            <a:spLocks noGrp="1"/>
          </p:cNvSpPr>
          <p:nvPr>
            <p:ph type="subTitle" idx="1"/>
          </p:nvPr>
        </p:nvSpPr>
        <p:spPr>
          <a:xfrm>
            <a:off x="320039" y="5404104"/>
            <a:ext cx="11515277" cy="576072"/>
          </a:xfrm>
        </p:spPr>
        <p:txBody>
          <a:bodyPr vert="horz" lIns="91440" tIns="45720" rIns="91440" bIns="45720" rtlCol="0" anchor="ctr">
            <a:normAutofit/>
          </a:bodyPr>
          <a:lstStyle>
            <a:lvl1pPr marL="0" indent="0">
              <a:buNone/>
              <a:defRPr lang="en-US" dirty="0">
                <a:solidFill>
                  <a:schemeClr val="tx2"/>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822DDD77-F8A9-7EC7-8615-6A38937CE728}"/>
              </a:ext>
            </a:extLst>
          </p:cNvPr>
          <p:cNvSpPr>
            <a:spLocks noGrp="1"/>
          </p:cNvSpPr>
          <p:nvPr>
            <p:ph type="ftr" sz="quarter" idx="11"/>
          </p:nvPr>
        </p:nvSpPr>
        <p:spPr>
          <a:xfrm>
            <a:off x="317773" y="6254496"/>
            <a:ext cx="2963692" cy="413360"/>
          </a:xfrm>
        </p:spPr>
        <p:txBody>
          <a:bodyPr/>
          <a:lstStyle>
            <a:lvl1pPr>
              <a:defRPr>
                <a:solidFill>
                  <a:schemeClr val="tx2"/>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098AB215-86A6-6EC5-BC27-7962FA84A1AE}"/>
              </a:ext>
            </a:extLst>
          </p:cNvPr>
          <p:cNvSpPr>
            <a:spLocks noGrp="1"/>
          </p:cNvSpPr>
          <p:nvPr>
            <p:ph type="dt" sz="half" idx="10"/>
          </p:nvPr>
        </p:nvSpPr>
        <p:spPr>
          <a:xfrm>
            <a:off x="7921742" y="6254496"/>
            <a:ext cx="1679642" cy="413360"/>
          </a:xfrm>
        </p:spPr>
        <p:txBody>
          <a:bodyPr/>
          <a:lstStyle>
            <a:lvl1pPr>
              <a:defRPr>
                <a:solidFill>
                  <a:schemeClr val="tx2"/>
                </a:solidFill>
              </a:defRPr>
            </a:lvl1pPr>
          </a:lstStyle>
          <a:p>
            <a:fld id="{665DFBE8-81F4-46A1-BB38-C49D79C4F68D}" type="datetime1">
              <a:rPr lang="en-US" smtClean="0"/>
              <a:t>9/4/2026</a:t>
            </a:fld>
            <a:endParaRPr lang="en-US" dirty="0"/>
          </a:p>
        </p:txBody>
      </p:sp>
      <p:sp>
        <p:nvSpPr>
          <p:cNvPr id="6" name="Slide Number Placeholder 5">
            <a:extLst>
              <a:ext uri="{FF2B5EF4-FFF2-40B4-BE49-F238E27FC236}">
                <a16:creationId xmlns:a16="http://schemas.microsoft.com/office/drawing/2014/main" id="{4360CECF-E526-1422-4780-123B6B1E96C9}"/>
              </a:ext>
            </a:extLst>
          </p:cNvPr>
          <p:cNvSpPr>
            <a:spLocks noGrp="1"/>
          </p:cNvSpPr>
          <p:nvPr>
            <p:ph type="sldNum" sz="quarter" idx="12"/>
          </p:nvPr>
        </p:nvSpPr>
        <p:spPr>
          <a:xfrm>
            <a:off x="11288870" y="6254496"/>
            <a:ext cx="546447" cy="413360"/>
          </a:xfrm>
        </p:spPr>
        <p:txBody>
          <a:bodyPr/>
          <a:lstStyle>
            <a:lvl1pPr>
              <a:defRPr>
                <a:solidFill>
                  <a:schemeClr val="tx2"/>
                </a:solidFill>
              </a:defRPr>
            </a:lvl1pPr>
          </a:lstStyle>
          <a:p>
            <a:fld id="{CC057153-B650-4DEB-B370-79DDCFDCE934}" type="slidenum">
              <a:rPr lang="en-US" smtClean="0"/>
              <a:t>‹#›</a:t>
            </a:fld>
            <a:endParaRPr lang="en-US" dirty="0"/>
          </a:p>
        </p:txBody>
      </p:sp>
      <p:cxnSp>
        <p:nvCxnSpPr>
          <p:cNvPr id="8" name="Straight Connector 7">
            <a:extLst>
              <a:ext uri="{FF2B5EF4-FFF2-40B4-BE49-F238E27FC236}">
                <a16:creationId xmlns:a16="http://schemas.microsoft.com/office/drawing/2014/main" id="{F05C310B-ED34-BA33-630C-F8D5EB2A41A2}"/>
              </a:ext>
            </a:extLst>
          </p:cNvPr>
          <p:cNvCxnSpPr>
            <a:cxnSpLocks/>
          </p:cNvCxnSpPr>
          <p:nvPr/>
        </p:nvCxnSpPr>
        <p:spPr>
          <a:xfrm>
            <a:off x="0" y="6057900"/>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C6B77E3C-9D50-9277-C646-D9B5AB8122BB}"/>
              </a:ext>
            </a:extLst>
          </p:cNvPr>
          <p:cNvCxnSpPr>
            <a:cxnSpLocks/>
          </p:cNvCxnSpPr>
          <p:nvPr/>
        </p:nvCxnSpPr>
        <p:spPr>
          <a:xfrm>
            <a:off x="0" y="5274776"/>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256795"/>
      </p:ext>
    </p:extLst>
  </p:cSld>
  <p:clrMapOvr>
    <a:overrideClrMapping bg1="dk1" tx1="lt1" bg2="dk2" tx2="lt2" accent1="accent1" accent2="accent2" accent3="accent3" accent4="accent4" accent5="accent5" accent6="accent6" hlink="hlink" folHlink="folHlink"/>
  </p:clrMapOvr>
  <p:hf sldNum="0" hdr="0" ft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rgbClr val="C8350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77CE2-4402-942B-FD26-6E29BDAB9B47}"/>
              </a:ext>
            </a:extLst>
          </p:cNvPr>
          <p:cNvSpPr>
            <a:spLocks noGrp="1"/>
          </p:cNvSpPr>
          <p:nvPr>
            <p:ph type="title"/>
          </p:nvPr>
        </p:nvSpPr>
        <p:spPr>
          <a:xfrm>
            <a:off x="64008" y="1435608"/>
            <a:ext cx="11594592" cy="5559552"/>
          </a:xfrm>
        </p:spPr>
        <p:txBody>
          <a:bodyPr anchor="b">
            <a:normAutofit/>
          </a:bodyPr>
          <a:lstStyle>
            <a:lvl1pPr>
              <a:lnSpc>
                <a:spcPct val="67000"/>
              </a:lnSpc>
              <a:defRPr sz="14800">
                <a:solidFill>
                  <a:schemeClr val="tx2"/>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CEC3F3D2-CADD-A94F-6739-CCCDA6C6FA8C}"/>
              </a:ext>
            </a:extLst>
          </p:cNvPr>
          <p:cNvSpPr>
            <a:spLocks noGrp="1"/>
          </p:cNvSpPr>
          <p:nvPr>
            <p:ph type="ftr" sz="quarter" idx="11"/>
          </p:nvPr>
        </p:nvSpPr>
        <p:spPr/>
        <p:txBody>
          <a:bodyPr/>
          <a:lstStyle>
            <a:lvl1pPr>
              <a:defRPr>
                <a:solidFill>
                  <a:schemeClr val="tx2"/>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40CC541E-3AF5-9564-CE04-E4B86459DBE0}"/>
              </a:ext>
            </a:extLst>
          </p:cNvPr>
          <p:cNvSpPr>
            <a:spLocks noGrp="1"/>
          </p:cNvSpPr>
          <p:nvPr>
            <p:ph type="dt" sz="half" idx="10"/>
          </p:nvPr>
        </p:nvSpPr>
        <p:spPr/>
        <p:txBody>
          <a:bodyPr/>
          <a:lstStyle>
            <a:lvl1pPr>
              <a:defRPr>
                <a:solidFill>
                  <a:schemeClr val="tx2"/>
                </a:solidFill>
              </a:defRPr>
            </a:lvl1pPr>
          </a:lstStyle>
          <a:p>
            <a:fld id="{665DFBE8-81F4-46A1-BB38-C49D79C4F68D}" type="datetime1">
              <a:rPr lang="en-US" smtClean="0"/>
              <a:t>9/4/2026</a:t>
            </a:fld>
            <a:endParaRPr lang="en-US" dirty="0"/>
          </a:p>
        </p:txBody>
      </p:sp>
      <p:sp>
        <p:nvSpPr>
          <p:cNvPr id="6" name="Slide Number Placeholder 5">
            <a:extLst>
              <a:ext uri="{FF2B5EF4-FFF2-40B4-BE49-F238E27FC236}">
                <a16:creationId xmlns:a16="http://schemas.microsoft.com/office/drawing/2014/main" id="{C3C772A7-7F28-0EB0-D243-BCC6917DADA2}"/>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t>‹#›</a:t>
            </a:fld>
            <a:endParaRPr lang="en-US" dirty="0"/>
          </a:p>
        </p:txBody>
      </p:sp>
      <p:cxnSp>
        <p:nvCxnSpPr>
          <p:cNvPr id="8" name="Straight Connector 7">
            <a:extLst>
              <a:ext uri="{FF2B5EF4-FFF2-40B4-BE49-F238E27FC236}">
                <a16:creationId xmlns:a16="http://schemas.microsoft.com/office/drawing/2014/main" id="{7F716D65-B11C-E9B7-66BF-88E72C5DCEBA}"/>
              </a:ext>
            </a:extLst>
          </p:cNvPr>
          <p:cNvCxnSpPr>
            <a:cxnSpLocks/>
          </p:cNvCxnSpPr>
          <p:nvPr/>
        </p:nvCxnSpPr>
        <p:spPr>
          <a:xfrm>
            <a:off x="0" y="783822"/>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0836469"/>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Agenda">
    <p:bg>
      <p:bgPr>
        <a:solidFill>
          <a:schemeClr val="bg2">
            <a:lumMod val="90000"/>
            <a:alpha val="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20557" y="886968"/>
            <a:ext cx="11405277" cy="1170432"/>
          </a:xfrm>
        </p:spPr>
        <p:txBody>
          <a:bodyPr>
            <a:normAutofit/>
          </a:bodyPr>
          <a:lstStyle>
            <a:lvl1pPr>
              <a:defRPr sz="8800">
                <a:solidFill>
                  <a:schemeClr val="accent1"/>
                </a:solidFill>
              </a:defRPr>
            </a:lvl1p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07599C6D-D164-AA94-72F8-241C187199F2}"/>
              </a:ext>
            </a:extLst>
          </p:cNvPr>
          <p:cNvSpPr>
            <a:spLocks noGrp="1"/>
          </p:cNvSpPr>
          <p:nvPr>
            <p:ph type="ftr" sz="quarter" idx="11"/>
          </p:nvPr>
        </p:nvSpPr>
        <p:spPr/>
        <p:txBody>
          <a:bodyPr/>
          <a:lstStyle/>
          <a:p>
            <a:r>
              <a:rPr lang="en-US"/>
              <a:t>Sample Footer Text</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764881" y="2832652"/>
            <a:ext cx="6893719" cy="3508951"/>
          </a:xfrm>
        </p:spPr>
        <p:txBody>
          <a:bodyPr anchor="t">
            <a:normAutofit/>
          </a:bodyPr>
          <a:lstStyle>
            <a:lvl1pPr marL="457200" indent="-457200">
              <a:buFont typeface="+mj-lt"/>
              <a:buAutoNum type="arabicPeriod"/>
              <a:defRPr sz="2000"/>
            </a:lvl1pPr>
            <a:lvl2pPr marL="800100" indent="-342900">
              <a:buFont typeface="+mj-lt"/>
              <a:buAutoNum type="arabicPeriod"/>
              <a:defRPr sz="1800"/>
            </a:lvl2pPr>
            <a:lvl3pPr marL="1257300" indent="-342900">
              <a:buFont typeface="+mj-lt"/>
              <a:buAutoNum type="arabicPeriod"/>
              <a:defRPr sz="16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10B50CAA-07B2-F8CA-1425-4249CE17A802}"/>
              </a:ext>
            </a:extLst>
          </p:cNvPr>
          <p:cNvSpPr>
            <a:spLocks noGrp="1"/>
          </p:cNvSpPr>
          <p:nvPr>
            <p:ph type="dt" sz="half" idx="10"/>
          </p:nvPr>
        </p:nvSpPr>
        <p:spPr/>
        <p:txBody>
          <a:bodyPr/>
          <a:lstStyle/>
          <a:p>
            <a:fld id="{665DFBE8-81F4-46A1-BB38-C49D79C4F68D}" type="datetime1">
              <a:rPr lang="en-US" smtClean="0"/>
              <a:t>9/4/2026</a:t>
            </a:fld>
            <a:endParaRPr lang="en-US" dirty="0"/>
          </a:p>
        </p:txBody>
      </p:sp>
      <p:sp>
        <p:nvSpPr>
          <p:cNvPr id="11" name="Slide Number Placeholder 10">
            <a:extLst>
              <a:ext uri="{FF2B5EF4-FFF2-40B4-BE49-F238E27FC236}">
                <a16:creationId xmlns:a16="http://schemas.microsoft.com/office/drawing/2014/main" id="{5DEAD866-E26E-BF23-7B5D-9F689B2FA881}"/>
              </a:ext>
            </a:extLst>
          </p:cNvPr>
          <p:cNvSpPr>
            <a:spLocks noGrp="1"/>
          </p:cNvSpPr>
          <p:nvPr>
            <p:ph type="sldNum" sz="quarter" idx="12"/>
          </p:nvPr>
        </p:nvSpPr>
        <p:spPr/>
        <p:txBody>
          <a:bodyPr/>
          <a:lstStyle/>
          <a:p>
            <a:fld id="{CC057153-B650-4DEB-B370-79DDCFDCE934}" type="slidenum">
              <a:rPr lang="en-US" smtClean="0"/>
              <a:t>‹#›</a:t>
            </a:fld>
            <a:endParaRPr lang="en-US" dirty="0"/>
          </a:p>
        </p:txBody>
      </p:sp>
      <p:cxnSp>
        <p:nvCxnSpPr>
          <p:cNvPr id="9" name="Straight Connector 8">
            <a:extLst>
              <a:ext uri="{FF2B5EF4-FFF2-40B4-BE49-F238E27FC236}">
                <a16:creationId xmlns:a16="http://schemas.microsoft.com/office/drawing/2014/main" id="{E8AC7CAE-FC19-2728-AA3B-1D2FE7879B25}"/>
              </a:ext>
            </a:extLst>
          </p:cNvPr>
          <p:cNvCxnSpPr>
            <a:cxnSpLocks/>
          </p:cNvCxnSpPr>
          <p:nvPr/>
        </p:nvCxnSpPr>
        <p:spPr>
          <a:xfrm>
            <a:off x="0" y="2118492"/>
            <a:ext cx="12192000" cy="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F11B3592-91FB-05F4-B422-A40D7CD4DE2D}"/>
              </a:ext>
            </a:extLst>
          </p:cNvPr>
          <p:cNvCxnSpPr>
            <a:cxnSpLocks/>
          </p:cNvCxnSpPr>
          <p:nvPr/>
        </p:nvCxnSpPr>
        <p:spPr>
          <a:xfrm>
            <a:off x="0" y="800100"/>
            <a:ext cx="12192000" cy="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67344529"/>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Agenda with Picture">
    <p:bg>
      <p:bgPr>
        <a:solidFill>
          <a:schemeClr val="bg2">
            <a:lumMod val="90000"/>
            <a:alpha val="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5266944" y="521208"/>
            <a:ext cx="6647688" cy="1865376"/>
          </a:xfrm>
        </p:spPr>
        <p:txBody>
          <a:bodyPr>
            <a:normAutofit/>
          </a:bodyPr>
          <a:lstStyle>
            <a:lvl1pPr>
              <a:defRPr sz="8000">
                <a:solidFill>
                  <a:schemeClr val="accent1"/>
                </a:solidFill>
              </a:defRPr>
            </a:lvl1p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AD3A4126-4E48-DD2C-1468-6A36AE6C1D14}"/>
              </a:ext>
            </a:extLst>
          </p:cNvPr>
          <p:cNvSpPr>
            <a:spLocks noGrp="1"/>
          </p:cNvSpPr>
          <p:nvPr>
            <p:ph type="pic" sz="quarter" idx="13" hasCustomPrompt="1"/>
          </p:nvPr>
        </p:nvSpPr>
        <p:spPr>
          <a:xfrm>
            <a:off x="0" y="0"/>
            <a:ext cx="4917320" cy="6858000"/>
          </a:xfrm>
          <a:blipFill>
            <a:blip r:embed="rId2">
              <a:alphaModFix amt="8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5266943" y="2651760"/>
            <a:ext cx="6327648" cy="3547872"/>
          </a:xfrm>
        </p:spPr>
        <p:txBody>
          <a:bodyPr>
            <a:normAutofit/>
          </a:bodyPr>
          <a:lstStyle>
            <a:lvl1pPr marL="457200" indent="-457200">
              <a:buFont typeface="+mj-lt"/>
              <a:buAutoNum type="arabicPeriod"/>
              <a:defRPr sz="2000"/>
            </a:lvl1pPr>
            <a:lvl2pPr marL="800100" indent="-342900">
              <a:buFont typeface="+mj-lt"/>
              <a:buAutoNum type="arabicPeriod"/>
              <a:defRPr sz="1800"/>
            </a:lvl2pPr>
            <a:lvl3pPr marL="1257300" indent="-342900">
              <a:buFont typeface="+mj-lt"/>
              <a:buAutoNum type="arabicPeriod"/>
              <a:defRPr sz="16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5271899" y="210312"/>
            <a:ext cx="2962656" cy="411480"/>
          </a:xfrm>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9573511" y="210312"/>
            <a:ext cx="1679642" cy="411480"/>
          </a:xfrm>
        </p:spPr>
        <p:txBody>
          <a:bodyPr/>
          <a:lstStyle/>
          <a:p>
            <a:fld id="{665DFBE8-81F4-46A1-BB38-C49D79C4F68D}" type="datetime1">
              <a:rPr lang="en-US" smtClean="0"/>
              <a:t>9/4/2026</a:t>
            </a:fld>
            <a:endParaRPr lang="en-US" dirty="0"/>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CC057153-B650-4DEB-B370-79DDCFDCE934}" type="slidenum">
              <a:rPr lang="en-US" smtClean="0"/>
              <a:t>‹#›</a:t>
            </a:fld>
            <a:endParaRPr lang="en-US" dirty="0"/>
          </a:p>
        </p:txBody>
      </p:sp>
      <p:cxnSp>
        <p:nvCxnSpPr>
          <p:cNvPr id="9" name="Straight Connector 8">
            <a:extLst>
              <a:ext uri="{FF2B5EF4-FFF2-40B4-BE49-F238E27FC236}">
                <a16:creationId xmlns:a16="http://schemas.microsoft.com/office/drawing/2014/main" id="{E7633BE4-C9B9-310C-1EAE-191B5D344B59}"/>
              </a:ext>
            </a:extLst>
          </p:cNvPr>
          <p:cNvCxnSpPr>
            <a:cxnSpLocks/>
          </p:cNvCxnSpPr>
          <p:nvPr/>
        </p:nvCxnSpPr>
        <p:spPr>
          <a:xfrm>
            <a:off x="4923916" y="2452449"/>
            <a:ext cx="7268084" cy="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EA010762-96A4-4E1C-CD5D-EE1C1D1FC6E2}"/>
              </a:ext>
            </a:extLst>
          </p:cNvPr>
          <p:cNvCxnSpPr>
            <a:cxnSpLocks/>
          </p:cNvCxnSpPr>
          <p:nvPr/>
        </p:nvCxnSpPr>
        <p:spPr>
          <a:xfrm flipV="1">
            <a:off x="4923916" y="0"/>
            <a:ext cx="0" cy="685800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91799175"/>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93191" y="2077374"/>
            <a:ext cx="4479107" cy="2691413"/>
          </a:xfrm>
        </p:spPr>
        <p:txBody>
          <a:bodyPr vert="horz" lIns="91440" tIns="45720" rIns="91440" bIns="45720" rtlCol="0" anchor="ctr">
            <a:normAutofit/>
          </a:bodyPr>
          <a:lstStyle>
            <a:lvl1pPr>
              <a:defRPr lang="en-US" sz="6600" dirty="0"/>
            </a:lvl1pPr>
          </a:lstStyle>
          <a:p>
            <a:pPr lvl="0"/>
            <a:r>
              <a:rPr lang="en-US"/>
              <a:t>Click to edit Master title style</a:t>
            </a:r>
            <a:endParaRPr lang="en-US" dirty="0"/>
          </a:p>
        </p:txBody>
      </p:sp>
      <p:sp>
        <p:nvSpPr>
          <p:cNvPr id="10" name="Footer Placeholder 9">
            <a:extLst>
              <a:ext uri="{FF2B5EF4-FFF2-40B4-BE49-F238E27FC236}">
                <a16:creationId xmlns:a16="http://schemas.microsoft.com/office/drawing/2014/main" id="{F7DEB5EF-910B-9B2B-CB95-1AD374FECAFB}"/>
              </a:ext>
            </a:extLst>
          </p:cNvPr>
          <p:cNvSpPr>
            <a:spLocks noGrp="1"/>
          </p:cNvSpPr>
          <p:nvPr>
            <p:ph type="ftr" sz="quarter" idx="11"/>
          </p:nvPr>
        </p:nvSpPr>
        <p:spPr/>
        <p:txBody>
          <a:bodyPr/>
          <a:lstStyle/>
          <a:p>
            <a:r>
              <a:rPr lang="en-US"/>
              <a:t>Sample Footer Text</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5751577" y="2210542"/>
            <a:ext cx="5869293" cy="2432477"/>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5FD4BD0F-0EF0-D5B9-5485-1ECB765DC5D9}"/>
              </a:ext>
            </a:extLst>
          </p:cNvPr>
          <p:cNvSpPr>
            <a:spLocks noGrp="1"/>
          </p:cNvSpPr>
          <p:nvPr>
            <p:ph type="dt" sz="half" idx="10"/>
          </p:nvPr>
        </p:nvSpPr>
        <p:spPr>
          <a:xfrm>
            <a:off x="5751577" y="207982"/>
            <a:ext cx="1921315" cy="413360"/>
          </a:xfrm>
        </p:spPr>
        <p:txBody>
          <a:bodyPr/>
          <a:lstStyle/>
          <a:p>
            <a:fld id="{665DFBE8-81F4-46A1-BB38-C49D79C4F68D}" type="datetime1">
              <a:rPr lang="en-US" smtClean="0"/>
              <a:t>9/4/2026</a:t>
            </a:fld>
            <a:endParaRPr lang="en-US" dirty="0"/>
          </a:p>
        </p:txBody>
      </p:sp>
      <p:sp>
        <p:nvSpPr>
          <p:cNvPr id="12" name="Slide Number Placeholder 11">
            <a:extLst>
              <a:ext uri="{FF2B5EF4-FFF2-40B4-BE49-F238E27FC236}">
                <a16:creationId xmlns:a16="http://schemas.microsoft.com/office/drawing/2014/main" id="{8566B317-2D55-4797-E621-551FCA482D78}"/>
              </a:ext>
            </a:extLst>
          </p:cNvPr>
          <p:cNvSpPr>
            <a:spLocks noGrp="1"/>
          </p:cNvSpPr>
          <p:nvPr>
            <p:ph type="sldNum" sz="quarter" idx="12"/>
          </p:nvPr>
        </p:nvSpPr>
        <p:spPr/>
        <p:txBody>
          <a:bodyPr/>
          <a:lstStyle/>
          <a:p>
            <a:fld id="{CC057153-B650-4DEB-B370-79DDCFDCE934}" type="slidenum">
              <a:rPr lang="en-US" smtClean="0"/>
              <a:t>‹#›</a:t>
            </a:fld>
            <a:endParaRPr lang="en-US" dirty="0"/>
          </a:p>
        </p:txBody>
      </p:sp>
      <p:cxnSp>
        <p:nvCxnSpPr>
          <p:cNvPr id="7" name="Straight Connector 6">
            <a:extLst>
              <a:ext uri="{FF2B5EF4-FFF2-40B4-BE49-F238E27FC236}">
                <a16:creationId xmlns:a16="http://schemas.microsoft.com/office/drawing/2014/main" id="{228C01F2-A815-18C2-F49B-D8E165722653}"/>
              </a:ext>
            </a:extLst>
          </p:cNvPr>
          <p:cNvCxnSpPr>
            <a:cxnSpLocks/>
          </p:cNvCxnSpPr>
          <p:nvPr/>
        </p:nvCxnSpPr>
        <p:spPr>
          <a:xfrm>
            <a:off x="5311938" y="1550633"/>
            <a:ext cx="0" cy="3756734"/>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6790D5D6-313A-8ACD-591F-F8BEC510B947}"/>
              </a:ext>
            </a:extLst>
          </p:cNvPr>
          <p:cNvCxnSpPr>
            <a:cxnSpLocks/>
          </p:cNvCxnSpPr>
          <p:nvPr/>
        </p:nvCxnSpPr>
        <p:spPr>
          <a:xfrm>
            <a:off x="0" y="5308844"/>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9F6F1415-3933-6D89-472D-2FA4BBB279E7}"/>
              </a:ext>
            </a:extLst>
          </p:cNvPr>
          <p:cNvCxnSpPr>
            <a:cxnSpLocks/>
          </p:cNvCxnSpPr>
          <p:nvPr/>
        </p:nvCxnSpPr>
        <p:spPr>
          <a:xfrm>
            <a:off x="0" y="1550633"/>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2282324"/>
      </p:ext>
    </p:extLst>
  </p:cSld>
  <p:clrMapOvr>
    <a:masterClrMapping/>
  </p:clrMapOvr>
  <p:hf sldNum="0" hdr="0" ft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93192" y="1249959"/>
            <a:ext cx="4085912" cy="5125673"/>
          </a:xfrm>
        </p:spPr>
        <p:txBody>
          <a:bodyPr vert="horz" lIns="91440" tIns="45720" rIns="91440" bIns="45720" rtlCol="0" anchor="t">
            <a:normAutofit/>
          </a:bodyPr>
          <a:lstStyle>
            <a:lvl1pPr>
              <a:defRPr lang="en-US" sz="6600" dirty="0"/>
            </a:lvl1pPr>
          </a:lstStyle>
          <a:p>
            <a:pPr lvl="0"/>
            <a:r>
              <a:rPr lang="en-US"/>
              <a:t>Click to edit Master title style</a:t>
            </a:r>
            <a:endParaRPr lang="en-US" dirty="0"/>
          </a:p>
        </p:txBody>
      </p:sp>
      <p:sp>
        <p:nvSpPr>
          <p:cNvPr id="9" name="Footer Placeholder 8">
            <a:extLst>
              <a:ext uri="{FF2B5EF4-FFF2-40B4-BE49-F238E27FC236}">
                <a16:creationId xmlns:a16="http://schemas.microsoft.com/office/drawing/2014/main" id="{2A5B8121-E925-2131-A76A-FBDAB0BC9C80}"/>
              </a:ext>
            </a:extLst>
          </p:cNvPr>
          <p:cNvSpPr>
            <a:spLocks noGrp="1"/>
          </p:cNvSpPr>
          <p:nvPr>
            <p:ph type="ftr" sz="quarter" idx="11"/>
          </p:nvPr>
        </p:nvSpPr>
        <p:spPr/>
        <p:txBody>
          <a:bodyPr/>
          <a:lstStyle/>
          <a:p>
            <a:r>
              <a:rPr lang="en-US"/>
              <a:t>Sample Footer Text</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5358384" y="1249959"/>
            <a:ext cx="6440424" cy="52387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DBA5BEFD-7245-BB4D-0F86-F1C3A32E0676}"/>
              </a:ext>
            </a:extLst>
          </p:cNvPr>
          <p:cNvSpPr>
            <a:spLocks noGrp="1"/>
          </p:cNvSpPr>
          <p:nvPr>
            <p:ph type="dt" sz="half" idx="10"/>
          </p:nvPr>
        </p:nvSpPr>
        <p:spPr>
          <a:xfrm>
            <a:off x="5363852" y="207982"/>
            <a:ext cx="1921315" cy="413360"/>
          </a:xfrm>
        </p:spPr>
        <p:txBody>
          <a:bodyPr/>
          <a:lstStyle/>
          <a:p>
            <a:fld id="{665DFBE8-81F4-46A1-BB38-C49D79C4F68D}" type="datetime1">
              <a:rPr lang="en-US" smtClean="0"/>
              <a:t>9/4/2026</a:t>
            </a:fld>
            <a:endParaRPr lang="en-US" dirty="0"/>
          </a:p>
        </p:txBody>
      </p:sp>
      <p:sp>
        <p:nvSpPr>
          <p:cNvPr id="10" name="Slide Number Placeholder 9">
            <a:extLst>
              <a:ext uri="{FF2B5EF4-FFF2-40B4-BE49-F238E27FC236}">
                <a16:creationId xmlns:a16="http://schemas.microsoft.com/office/drawing/2014/main" id="{85879897-4AF6-4B38-AB30-8DD979DC52CE}"/>
              </a:ext>
            </a:extLst>
          </p:cNvPr>
          <p:cNvSpPr>
            <a:spLocks noGrp="1"/>
          </p:cNvSpPr>
          <p:nvPr>
            <p:ph type="sldNum" sz="quarter" idx="12"/>
          </p:nvPr>
        </p:nvSpPr>
        <p:spPr/>
        <p:txBody>
          <a:bodyPr/>
          <a:lstStyle/>
          <a:p>
            <a:fld id="{CC057153-B650-4DEB-B370-79DDCFDCE934}" type="slidenum">
              <a:rPr lang="en-US" smtClean="0"/>
              <a:t>‹#›</a:t>
            </a:fld>
            <a:endParaRPr lang="en-US" dirty="0"/>
          </a:p>
        </p:txBody>
      </p:sp>
      <p:cxnSp>
        <p:nvCxnSpPr>
          <p:cNvPr id="7" name="Straight Connector 6">
            <a:extLst>
              <a:ext uri="{FF2B5EF4-FFF2-40B4-BE49-F238E27FC236}">
                <a16:creationId xmlns:a16="http://schemas.microsoft.com/office/drawing/2014/main" id="{228C01F2-A815-18C2-F49B-D8E165722653}"/>
              </a:ext>
            </a:extLst>
          </p:cNvPr>
          <p:cNvCxnSpPr>
            <a:cxnSpLocks/>
          </p:cNvCxnSpPr>
          <p:nvPr/>
        </p:nvCxnSpPr>
        <p:spPr>
          <a:xfrm>
            <a:off x="4918746" y="805343"/>
            <a:ext cx="0" cy="6052657"/>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617376"/>
      </p:ext>
    </p:extLst>
  </p:cSld>
  <p:clrMapOvr>
    <a:masterClrMapping/>
  </p:clrMapOvr>
  <p:hf sldNum="0" hdr="0" ftr="0" dt="0"/>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5330876" y="749808"/>
            <a:ext cx="6442024" cy="2039112"/>
          </a:xfrm>
        </p:spPr>
        <p:txBody>
          <a:bodyPr vert="horz" lIns="91440" tIns="45720" rIns="91440" bIns="45720" rtlCol="0" anchor="t">
            <a:normAutofit/>
          </a:bodyPr>
          <a:lstStyle>
            <a:lvl1pPr>
              <a:defRPr lang="en-US" sz="7200" dirty="0"/>
            </a:lvl1pPr>
          </a:lstStyle>
          <a:p>
            <a:pPr lvl="0"/>
            <a:r>
              <a:rPr lang="en-US"/>
              <a:t>Click to edit Master title style</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0" y="0"/>
            <a:ext cx="4910328" cy="6858000"/>
          </a:xfrm>
          <a:blipFill>
            <a:blip r:embed="rId2">
              <a:alphaModFix amt="8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5330875" y="213482"/>
            <a:ext cx="2962656" cy="411480"/>
          </a:xfrm>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9609227" y="210312"/>
            <a:ext cx="1679642" cy="411480"/>
          </a:xfrm>
        </p:spPr>
        <p:txBody>
          <a:bodyPr/>
          <a:lstStyle/>
          <a:p>
            <a:fld id="{665DFBE8-81F4-46A1-BB38-C49D79C4F68D}" type="datetime1">
              <a:rPr lang="en-US" smtClean="0"/>
              <a:t>9/4/2026</a:t>
            </a:fld>
            <a:endParaRPr lang="en-US" dirty="0"/>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5330875" y="2944368"/>
            <a:ext cx="6442025" cy="35716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51AA34CC-D007-33B7-4604-084E822313A9}"/>
              </a:ext>
            </a:extLst>
          </p:cNvPr>
          <p:cNvCxnSpPr/>
          <p:nvPr/>
        </p:nvCxnSpPr>
        <p:spPr>
          <a:xfrm>
            <a:off x="4910328" y="0"/>
            <a:ext cx="0" cy="685800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079804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750308" y="612648"/>
            <a:ext cx="7022592" cy="1033272"/>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0" y="0"/>
            <a:ext cx="4342584" cy="6858000"/>
          </a:xfrm>
          <a:blipFill>
            <a:blip r:embed="rId2">
              <a:alphaModFix amt="80000"/>
            </a:blip>
            <a:stretch>
              <a:fillRect/>
            </a:stretch>
          </a:blipFill>
        </p:spPr>
        <p:txBody>
          <a:bodyPr/>
          <a:lstStyle>
            <a:lvl1pPr marL="0" indent="0">
              <a:buNone/>
              <a:defRPr/>
            </a:lvl1pPr>
          </a:lstStyle>
          <a:p>
            <a:r>
              <a:rPr lang="en-US" dirty="0"/>
              <a:t> </a:t>
            </a:r>
          </a:p>
        </p:txBody>
      </p:sp>
      <p:sp>
        <p:nvSpPr>
          <p:cNvPr id="9" name="Footer Placeholder 8">
            <a:extLst>
              <a:ext uri="{FF2B5EF4-FFF2-40B4-BE49-F238E27FC236}">
                <a16:creationId xmlns:a16="http://schemas.microsoft.com/office/drawing/2014/main" id="{CD81791C-036D-058C-0055-96793694D657}"/>
              </a:ext>
            </a:extLst>
          </p:cNvPr>
          <p:cNvSpPr>
            <a:spLocks noGrp="1"/>
          </p:cNvSpPr>
          <p:nvPr>
            <p:ph type="ftr" sz="quarter" idx="15"/>
          </p:nvPr>
        </p:nvSpPr>
        <p:spPr>
          <a:xfrm>
            <a:off x="4750307" y="210312"/>
            <a:ext cx="3531437" cy="413360"/>
          </a:xfrm>
        </p:spPr>
        <p:txBody>
          <a:bodyPr/>
          <a:lstStyle/>
          <a:p>
            <a:r>
              <a:rPr lang="en-US"/>
              <a:t>Sample Footer Text</a:t>
            </a:r>
            <a:endParaRPr lang="en-US" dirty="0"/>
          </a:p>
        </p:txBody>
      </p:sp>
      <p:sp>
        <p:nvSpPr>
          <p:cNvPr id="7" name="Date Placeholder 6">
            <a:extLst>
              <a:ext uri="{FF2B5EF4-FFF2-40B4-BE49-F238E27FC236}">
                <a16:creationId xmlns:a16="http://schemas.microsoft.com/office/drawing/2014/main" id="{E2A8DE5B-9C41-DE5B-BF91-98510120DCFE}"/>
              </a:ext>
            </a:extLst>
          </p:cNvPr>
          <p:cNvSpPr>
            <a:spLocks noGrp="1"/>
          </p:cNvSpPr>
          <p:nvPr>
            <p:ph type="dt" sz="half" idx="14"/>
          </p:nvPr>
        </p:nvSpPr>
        <p:spPr>
          <a:xfrm>
            <a:off x="9582299" y="210312"/>
            <a:ext cx="1679642" cy="413360"/>
          </a:xfrm>
        </p:spPr>
        <p:txBody>
          <a:bodyPr/>
          <a:lstStyle/>
          <a:p>
            <a:fld id="{665DFBE8-81F4-46A1-BB38-C49D79C4F68D}" type="datetime1">
              <a:rPr lang="en-US" smtClean="0"/>
              <a:t>9/4/2026</a:t>
            </a:fld>
            <a:endParaRPr lang="en-US" dirty="0"/>
          </a:p>
        </p:txBody>
      </p:sp>
      <p:sp>
        <p:nvSpPr>
          <p:cNvPr id="11" name="Slide Number Placeholder 10">
            <a:extLst>
              <a:ext uri="{FF2B5EF4-FFF2-40B4-BE49-F238E27FC236}">
                <a16:creationId xmlns:a16="http://schemas.microsoft.com/office/drawing/2014/main" id="{0E0FD979-F905-C567-8E21-A3EDCE179803}"/>
              </a:ext>
            </a:extLst>
          </p:cNvPr>
          <p:cNvSpPr>
            <a:spLocks noGrp="1"/>
          </p:cNvSpPr>
          <p:nvPr>
            <p:ph type="sldNum" sz="quarter" idx="16"/>
          </p:nvPr>
        </p:nvSpPr>
        <p:spPr/>
        <p:txBody>
          <a:bodyPr/>
          <a:lstStyle/>
          <a:p>
            <a:fld id="{CC057153-B650-4DEB-B370-79DDCFDCE934}" type="slidenum">
              <a:rPr lang="en-US" smtClean="0"/>
              <a:t>‹#›</a:t>
            </a:fld>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750307" y="1746503"/>
            <a:ext cx="7022592" cy="48066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51AA34CC-D007-33B7-4604-084E822313A9}"/>
              </a:ext>
            </a:extLst>
          </p:cNvPr>
          <p:cNvCxnSpPr/>
          <p:nvPr/>
        </p:nvCxnSpPr>
        <p:spPr>
          <a:xfrm>
            <a:off x="4345760" y="0"/>
            <a:ext cx="0" cy="685800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82574372"/>
      </p:ext>
    </p:extLst>
  </p:cSld>
  <p:clrMapOvr>
    <a:masterClrMapping/>
  </p:clrMapOvr>
  <p:hf sldNum="0" hdr="0" ftr="0" dt="0"/>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20558" y="612648"/>
            <a:ext cx="7015483" cy="1033272"/>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11" name="Footer Placeholder 10">
            <a:extLst>
              <a:ext uri="{FF2B5EF4-FFF2-40B4-BE49-F238E27FC236}">
                <a16:creationId xmlns:a16="http://schemas.microsoft.com/office/drawing/2014/main" id="{BB59EF2B-7C7F-BA27-16C2-C56B21D3774C}"/>
              </a:ext>
            </a:extLst>
          </p:cNvPr>
          <p:cNvSpPr>
            <a:spLocks noGrp="1"/>
          </p:cNvSpPr>
          <p:nvPr>
            <p:ph type="ftr" sz="quarter" idx="15"/>
          </p:nvPr>
        </p:nvSpPr>
        <p:spPr/>
        <p:txBody>
          <a:bodyPr/>
          <a:lstStyle/>
          <a:p>
            <a:r>
              <a:rPr lang="en-US"/>
              <a:t>Sample Footer Text</a:t>
            </a:r>
            <a:endParaRPr lang="en-US" dirty="0"/>
          </a:p>
        </p:txBody>
      </p:sp>
      <p:sp>
        <p:nvSpPr>
          <p:cNvPr id="9" name="Date Placeholder 8">
            <a:extLst>
              <a:ext uri="{FF2B5EF4-FFF2-40B4-BE49-F238E27FC236}">
                <a16:creationId xmlns:a16="http://schemas.microsoft.com/office/drawing/2014/main" id="{2A99D216-CE5A-6458-A23E-BE0E554AC3D1}"/>
              </a:ext>
            </a:extLst>
          </p:cNvPr>
          <p:cNvSpPr>
            <a:spLocks noGrp="1"/>
          </p:cNvSpPr>
          <p:nvPr>
            <p:ph type="dt" sz="half" idx="14"/>
          </p:nvPr>
        </p:nvSpPr>
        <p:spPr>
          <a:xfrm>
            <a:off x="5224951" y="207982"/>
            <a:ext cx="1682496" cy="413360"/>
          </a:xfrm>
        </p:spPr>
        <p:txBody>
          <a:bodyPr/>
          <a:lstStyle/>
          <a:p>
            <a:fld id="{665DFBE8-81F4-46A1-BB38-C49D79C4F68D}" type="datetime1">
              <a:rPr lang="en-US" smtClean="0"/>
              <a:t>9/4/2026</a:t>
            </a:fld>
            <a:endParaRPr lang="en-US" dirty="0"/>
          </a:p>
        </p:txBody>
      </p:sp>
      <p:sp>
        <p:nvSpPr>
          <p:cNvPr id="12" name="Slide Number Placeholder 11">
            <a:extLst>
              <a:ext uri="{FF2B5EF4-FFF2-40B4-BE49-F238E27FC236}">
                <a16:creationId xmlns:a16="http://schemas.microsoft.com/office/drawing/2014/main" id="{3220FA64-3C9A-EBCF-5C28-E7DED40C97DC}"/>
              </a:ext>
            </a:extLst>
          </p:cNvPr>
          <p:cNvSpPr>
            <a:spLocks noGrp="1"/>
          </p:cNvSpPr>
          <p:nvPr>
            <p:ph type="sldNum" sz="quarter" idx="16"/>
          </p:nvPr>
        </p:nvSpPr>
        <p:spPr>
          <a:xfrm>
            <a:off x="6789594" y="207982"/>
            <a:ext cx="546447" cy="413360"/>
          </a:xfrm>
        </p:spPr>
        <p:txBody>
          <a:bodyPr/>
          <a:lstStyle/>
          <a:p>
            <a:fld id="{CC057153-B650-4DEB-B370-79DDCFDCE934}" type="slidenum">
              <a:rPr lang="en-US" smtClean="0"/>
              <a:t>‹#›</a:t>
            </a:fld>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317773" y="1746504"/>
            <a:ext cx="7018271" cy="4806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7773592" y="0"/>
            <a:ext cx="4417215" cy="6858000"/>
          </a:xfrm>
          <a:blipFill>
            <a:blip r:embed="rId2">
              <a:alphaModFix amt="80000"/>
            </a:blip>
            <a:stretch>
              <a:fillRect/>
            </a:stretch>
          </a:blipFill>
        </p:spPr>
        <p:txBody>
          <a:bodyPr/>
          <a:lstStyle>
            <a:lvl1pPr marL="0" indent="0">
              <a:buNone/>
              <a:defRPr/>
            </a:lvl1pPr>
          </a:lstStyle>
          <a:p>
            <a:r>
              <a:rPr lang="en-US" dirty="0"/>
              <a:t> </a:t>
            </a:r>
          </a:p>
        </p:txBody>
      </p:sp>
      <p:cxnSp>
        <p:nvCxnSpPr>
          <p:cNvPr id="8" name="Straight Connector 7">
            <a:extLst>
              <a:ext uri="{FF2B5EF4-FFF2-40B4-BE49-F238E27FC236}">
                <a16:creationId xmlns:a16="http://schemas.microsoft.com/office/drawing/2014/main" id="{51AA34CC-D007-33B7-4604-084E822313A9}"/>
              </a:ext>
            </a:extLst>
          </p:cNvPr>
          <p:cNvCxnSpPr/>
          <p:nvPr/>
        </p:nvCxnSpPr>
        <p:spPr>
          <a:xfrm>
            <a:off x="7768833" y="0"/>
            <a:ext cx="0" cy="685800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7831338"/>
      </p:ext>
    </p:extLst>
  </p:cSld>
  <p:clrMapOvr>
    <a:masterClrMapping/>
  </p:clrMapOvr>
  <p:hf sldNum="0"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17773" y="749808"/>
            <a:ext cx="5778227" cy="1033272"/>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317772" y="210312"/>
            <a:ext cx="2962656" cy="411480"/>
          </a:xfrm>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3969163" y="210312"/>
            <a:ext cx="1679642" cy="411480"/>
          </a:xfrm>
        </p:spPr>
        <p:txBody>
          <a:bodyPr/>
          <a:lstStyle/>
          <a:p>
            <a:fld id="{665DFBE8-81F4-46A1-BB38-C49D79C4F68D}" type="datetime1">
              <a:rPr lang="en-US" smtClean="0"/>
              <a:t>9/4/2026</a:t>
            </a:fld>
            <a:endParaRPr lang="en-US" dirty="0"/>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5614093" y="210312"/>
            <a:ext cx="546447" cy="413360"/>
          </a:xfrm>
        </p:spPr>
        <p:txBody>
          <a:bodyPr/>
          <a:lstStyle/>
          <a:p>
            <a:fld id="{CC057153-B650-4DEB-B370-79DDCFDCE934}" type="slidenum">
              <a:rPr lang="en-US" smtClean="0"/>
              <a:t>‹#›</a:t>
            </a:fld>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317773" y="1993391"/>
            <a:ext cx="5778227" cy="45598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6575416" y="0"/>
            <a:ext cx="5616584" cy="6858000"/>
          </a:xfrm>
          <a:blipFill>
            <a:blip r:embed="rId2">
              <a:alphaModFix amt="80000"/>
            </a:blip>
            <a:stretch>
              <a:fillRect/>
            </a:stretch>
          </a:blipFill>
        </p:spPr>
        <p:txBody>
          <a:bodyPr/>
          <a:lstStyle>
            <a:lvl1pPr marL="0" indent="0">
              <a:buNone/>
              <a:defRPr/>
            </a:lvl1pPr>
          </a:lstStyle>
          <a:p>
            <a:r>
              <a:rPr lang="en-US" dirty="0"/>
              <a:t> </a:t>
            </a:r>
          </a:p>
        </p:txBody>
      </p:sp>
      <p:cxnSp>
        <p:nvCxnSpPr>
          <p:cNvPr id="8" name="Straight Connector 7">
            <a:extLst>
              <a:ext uri="{FF2B5EF4-FFF2-40B4-BE49-F238E27FC236}">
                <a16:creationId xmlns:a16="http://schemas.microsoft.com/office/drawing/2014/main" id="{AF4034EB-F498-D527-195A-D17B85027774}"/>
              </a:ext>
            </a:extLst>
          </p:cNvPr>
          <p:cNvCxnSpPr>
            <a:cxnSpLocks/>
          </p:cNvCxnSpPr>
          <p:nvPr/>
        </p:nvCxnSpPr>
        <p:spPr>
          <a:xfrm>
            <a:off x="6570629" y="0"/>
            <a:ext cx="0" cy="6857999"/>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06791413"/>
      </p:ext>
    </p:extLst>
  </p:cSld>
  <p:clrMapOvr>
    <a:masterClrMapping/>
  </p:clrMapOvr>
  <p:hf sldNum="0" hdr="0" ftr="0" dt="0"/>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20559" y="749808"/>
            <a:ext cx="4123680" cy="1517904"/>
          </a:xfrm>
        </p:spPr>
        <p:txBody>
          <a:bodyPr vert="horz" lIns="91440" tIns="45720" rIns="91440" bIns="45720" rtlCol="0" anchor="t">
            <a:normAutofit/>
          </a:bodyPr>
          <a:lstStyle>
            <a:lvl1pPr>
              <a:defRPr lang="en-US" sz="4000" dirty="0"/>
            </a:lvl1pPr>
          </a:lstStyle>
          <a:p>
            <a:pPr lvl="0"/>
            <a:r>
              <a:rPr lang="en-US"/>
              <a:t>Click to edit Master title style</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317773" y="210312"/>
            <a:ext cx="2260057" cy="411480"/>
          </a:xfrm>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3029329" y="210312"/>
            <a:ext cx="1058111" cy="411480"/>
          </a:xfrm>
        </p:spPr>
        <p:txBody>
          <a:bodyPr/>
          <a:lstStyle/>
          <a:p>
            <a:fld id="{665DFBE8-81F4-46A1-BB38-C49D79C4F68D}" type="datetime1">
              <a:rPr lang="en-US" smtClean="0"/>
              <a:t>9/4/2026</a:t>
            </a:fld>
            <a:endParaRPr lang="en-US" dirty="0"/>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4010197" y="210312"/>
            <a:ext cx="440969" cy="413360"/>
          </a:xfrm>
        </p:spPr>
        <p:txBody>
          <a:bodyPr/>
          <a:lstStyle/>
          <a:p>
            <a:fld id="{CC057153-B650-4DEB-B370-79DDCFDCE934}" type="slidenum">
              <a:rPr lang="en-US" smtClean="0"/>
              <a:t>‹#›</a:t>
            </a:fld>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329704" y="2578609"/>
            <a:ext cx="4130606" cy="3712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4912658" y="0"/>
            <a:ext cx="7279341" cy="6858000"/>
          </a:xfrm>
          <a:blipFill>
            <a:blip r:embed="rId2">
              <a:alphaModFix amt="80000"/>
            </a:blip>
            <a:stretch>
              <a:fillRect/>
            </a:stretch>
          </a:blipFill>
        </p:spPr>
        <p:txBody>
          <a:bodyPr/>
          <a:lstStyle>
            <a:lvl1pPr marL="0" indent="0">
              <a:buNone/>
              <a:defRPr/>
            </a:lvl1pPr>
          </a:lstStyle>
          <a:p>
            <a:r>
              <a:rPr lang="en-US" dirty="0"/>
              <a:t> </a:t>
            </a:r>
          </a:p>
        </p:txBody>
      </p:sp>
      <p:cxnSp>
        <p:nvCxnSpPr>
          <p:cNvPr id="8" name="Straight Connector 7">
            <a:extLst>
              <a:ext uri="{FF2B5EF4-FFF2-40B4-BE49-F238E27FC236}">
                <a16:creationId xmlns:a16="http://schemas.microsoft.com/office/drawing/2014/main" id="{51AA34CC-D007-33B7-4604-084E822313A9}"/>
              </a:ext>
            </a:extLst>
          </p:cNvPr>
          <p:cNvCxnSpPr/>
          <p:nvPr/>
        </p:nvCxnSpPr>
        <p:spPr>
          <a:xfrm>
            <a:off x="4907963" y="0"/>
            <a:ext cx="0" cy="685800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3647244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20558" y="749808"/>
            <a:ext cx="11514755" cy="960120"/>
          </a:xfrm>
        </p:spPr>
        <p:txBody>
          <a:bodyPr vert="horz" lIns="91440" tIns="45720" rIns="91440" bIns="45720" rtlCol="0" anchor="t">
            <a:normAutofit/>
          </a:bodyPr>
          <a:lstStyle>
            <a:lvl1pPr>
              <a:defRPr lang="en-US" sz="7200" dirty="0"/>
            </a:lvl1pPr>
          </a:lstStyle>
          <a:p>
            <a:pPr lvl="0"/>
            <a:r>
              <a:rPr lang="en-US"/>
              <a:t>Click to edit Master title style</a:t>
            </a:r>
            <a:endParaRPr lang="en-US" dirty="0"/>
          </a:p>
        </p:txBody>
      </p:sp>
      <p:sp>
        <p:nvSpPr>
          <p:cNvPr id="9" name="Footer Placeholder 8">
            <a:extLst>
              <a:ext uri="{FF2B5EF4-FFF2-40B4-BE49-F238E27FC236}">
                <a16:creationId xmlns:a16="http://schemas.microsoft.com/office/drawing/2014/main" id="{F8890DBE-0DD3-8504-F95F-4225535FB1B9}"/>
              </a:ext>
            </a:extLst>
          </p:cNvPr>
          <p:cNvSpPr>
            <a:spLocks noGrp="1"/>
          </p:cNvSpPr>
          <p:nvPr>
            <p:ph type="ftr" sz="quarter" idx="15"/>
          </p:nvPr>
        </p:nvSpPr>
        <p:spPr/>
        <p:txBody>
          <a:bodyPr/>
          <a:lstStyle/>
          <a:p>
            <a:r>
              <a:rPr lang="en-US"/>
              <a:t>Sample Footer Text</a:t>
            </a:r>
            <a:endParaRPr lang="en-US" dirty="0"/>
          </a:p>
        </p:txBody>
      </p:sp>
      <p:sp>
        <p:nvSpPr>
          <p:cNvPr id="7" name="Date Placeholder 6">
            <a:extLst>
              <a:ext uri="{FF2B5EF4-FFF2-40B4-BE49-F238E27FC236}">
                <a16:creationId xmlns:a16="http://schemas.microsoft.com/office/drawing/2014/main" id="{734BB28A-95D9-4CE6-DA59-520BA3C61CDB}"/>
              </a:ext>
            </a:extLst>
          </p:cNvPr>
          <p:cNvSpPr>
            <a:spLocks noGrp="1"/>
          </p:cNvSpPr>
          <p:nvPr>
            <p:ph type="dt" sz="half" idx="14"/>
          </p:nvPr>
        </p:nvSpPr>
        <p:spPr/>
        <p:txBody>
          <a:bodyPr/>
          <a:lstStyle/>
          <a:p>
            <a:fld id="{665DFBE8-81F4-46A1-BB38-C49D79C4F68D}" type="datetime1">
              <a:rPr lang="en-US" smtClean="0"/>
              <a:t>9/4/2026</a:t>
            </a:fld>
            <a:endParaRPr lang="en-US" dirty="0"/>
          </a:p>
        </p:txBody>
      </p:sp>
      <p:sp>
        <p:nvSpPr>
          <p:cNvPr id="12" name="Slide Number Placeholder 11">
            <a:extLst>
              <a:ext uri="{FF2B5EF4-FFF2-40B4-BE49-F238E27FC236}">
                <a16:creationId xmlns:a16="http://schemas.microsoft.com/office/drawing/2014/main" id="{E1FA0A0C-CE55-CB7D-174D-D77937630A9D}"/>
              </a:ext>
            </a:extLst>
          </p:cNvPr>
          <p:cNvSpPr>
            <a:spLocks noGrp="1"/>
          </p:cNvSpPr>
          <p:nvPr>
            <p:ph type="sldNum" sz="quarter" idx="16"/>
          </p:nvPr>
        </p:nvSpPr>
        <p:spPr/>
        <p:txBody>
          <a:bodyPr/>
          <a:lstStyle/>
          <a:p>
            <a:fld id="{CC057153-B650-4DEB-B370-79DDCFDCE934}" type="slidenum">
              <a:rPr lang="en-US" smtClean="0"/>
              <a:t>‹#›</a:t>
            </a:fld>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317773" y="2180556"/>
            <a:ext cx="5012355" cy="428425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5822674" y="1834524"/>
            <a:ext cx="6378722" cy="5023476"/>
          </a:xfrm>
          <a:blipFill>
            <a:blip r:embed="rId2">
              <a:alphaModFix amt="80000"/>
            </a:blip>
            <a:stretch>
              <a:fillRect/>
            </a:stretch>
          </a:blipFill>
        </p:spPr>
        <p:txBody>
          <a:bodyPr/>
          <a:lstStyle>
            <a:lvl1pPr marL="0" indent="0">
              <a:buNone/>
              <a:defRPr/>
            </a:lvl1pPr>
          </a:lstStyle>
          <a:p>
            <a:r>
              <a:rPr lang="en-US" dirty="0"/>
              <a:t> </a:t>
            </a:r>
          </a:p>
        </p:txBody>
      </p:sp>
      <p:cxnSp>
        <p:nvCxnSpPr>
          <p:cNvPr id="8" name="Straight Connector 7">
            <a:extLst>
              <a:ext uri="{FF2B5EF4-FFF2-40B4-BE49-F238E27FC236}">
                <a16:creationId xmlns:a16="http://schemas.microsoft.com/office/drawing/2014/main" id="{6C753443-12E2-4CD3-2C6F-4E20536BA82B}"/>
              </a:ext>
            </a:extLst>
          </p:cNvPr>
          <p:cNvCxnSpPr>
            <a:cxnSpLocks/>
          </p:cNvCxnSpPr>
          <p:nvPr/>
        </p:nvCxnSpPr>
        <p:spPr>
          <a:xfrm>
            <a:off x="5816454" y="1827254"/>
            <a:ext cx="0" cy="504063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89B4AF9B-8CF3-D7A8-CDB9-8E513FFF57EC}"/>
              </a:ext>
            </a:extLst>
          </p:cNvPr>
          <p:cNvCxnSpPr>
            <a:cxnSpLocks/>
          </p:cNvCxnSpPr>
          <p:nvPr/>
        </p:nvCxnSpPr>
        <p:spPr>
          <a:xfrm>
            <a:off x="0" y="1827254"/>
            <a:ext cx="12192000"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1319997"/>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20559" y="5166364"/>
            <a:ext cx="3656530" cy="1223420"/>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0" y="0"/>
            <a:ext cx="12198096" cy="4837176"/>
          </a:xfrm>
          <a:blipFill>
            <a:blip r:embed="rId2">
              <a:alphaModFix amt="8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699121" y="5166364"/>
            <a:ext cx="7073776" cy="122342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317772" y="6437376"/>
            <a:ext cx="2962656" cy="365125"/>
          </a:xfrm>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4699121" y="6437193"/>
            <a:ext cx="4549413" cy="365125"/>
          </a:xfrm>
        </p:spPr>
        <p:txBody>
          <a:bodyPr/>
          <a:lstStyle/>
          <a:p>
            <a:fld id="{665DFBE8-81F4-46A1-BB38-C49D79C4F68D}" type="datetime1">
              <a:rPr lang="en-US" smtClean="0"/>
              <a:t>9/4/2026</a:t>
            </a:fld>
            <a:endParaRPr lang="en-US" dirty="0"/>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11288870" y="6437376"/>
            <a:ext cx="546447" cy="413360"/>
          </a:xfrm>
        </p:spPr>
        <p:txBody>
          <a:bodyPr/>
          <a:lstStyle/>
          <a:p>
            <a:fld id="{CC057153-B650-4DEB-B370-79DDCFDCE934}" type="slidenum">
              <a:rPr lang="en-US" smtClean="0"/>
              <a:t>‹#›</a:t>
            </a:fld>
            <a:endParaRPr lang="en-US" dirty="0"/>
          </a:p>
        </p:txBody>
      </p:sp>
      <p:cxnSp>
        <p:nvCxnSpPr>
          <p:cNvPr id="9" name="Straight Connector 8">
            <a:extLst>
              <a:ext uri="{FF2B5EF4-FFF2-40B4-BE49-F238E27FC236}">
                <a16:creationId xmlns:a16="http://schemas.microsoft.com/office/drawing/2014/main" id="{5DF9F6E2-159F-CDF3-F2D3-AB7A7E505C0B}"/>
              </a:ext>
            </a:extLst>
          </p:cNvPr>
          <p:cNvCxnSpPr>
            <a:cxnSpLocks/>
          </p:cNvCxnSpPr>
          <p:nvPr/>
        </p:nvCxnSpPr>
        <p:spPr>
          <a:xfrm>
            <a:off x="4283425" y="4837176"/>
            <a:ext cx="0" cy="2020824"/>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D4F9120-94C1-CA43-BF4E-9411F4866A20}"/>
              </a:ext>
            </a:extLst>
          </p:cNvPr>
          <p:cNvCxnSpPr>
            <a:cxnSpLocks/>
          </p:cNvCxnSpPr>
          <p:nvPr/>
        </p:nvCxnSpPr>
        <p:spPr>
          <a:xfrm>
            <a:off x="-1250" y="4842106"/>
            <a:ext cx="1219325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57383775"/>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20558" y="762002"/>
            <a:ext cx="6612786" cy="1555895"/>
          </a:xfrm>
        </p:spPr>
        <p:txBody>
          <a:bodyPr vert="horz" lIns="91440" tIns="45720" rIns="91440" bIns="45720" rtlCol="0" anchor="t">
            <a:normAutofit/>
          </a:bodyPr>
          <a:lstStyle>
            <a:lvl1pPr>
              <a:defRPr lang="en-US" sz="6000" dirty="0"/>
            </a:lvl1pPr>
          </a:lstStyle>
          <a:p>
            <a:pPr lvl="0"/>
            <a:r>
              <a:rPr lang="en-US"/>
              <a:t>Click to edit Master title style</a:t>
            </a:r>
            <a:endParaRPr lang="en-US" dirty="0"/>
          </a:p>
        </p:txBody>
      </p:sp>
      <p:sp>
        <p:nvSpPr>
          <p:cNvPr id="9" name="Footer Placeholder 8">
            <a:extLst>
              <a:ext uri="{FF2B5EF4-FFF2-40B4-BE49-F238E27FC236}">
                <a16:creationId xmlns:a16="http://schemas.microsoft.com/office/drawing/2014/main" id="{6A2AC736-2858-40E1-3533-38692573ECE6}"/>
              </a:ext>
            </a:extLst>
          </p:cNvPr>
          <p:cNvSpPr>
            <a:spLocks noGrp="1"/>
          </p:cNvSpPr>
          <p:nvPr>
            <p:ph type="ftr" sz="quarter" idx="15"/>
          </p:nvPr>
        </p:nvSpPr>
        <p:spPr/>
        <p:txBody>
          <a:bodyPr/>
          <a:lstStyle/>
          <a:p>
            <a:r>
              <a:rPr lang="en-US"/>
              <a:t>Sample Footer Text</a:t>
            </a:r>
            <a:endParaRPr lang="en-US" dirty="0"/>
          </a:p>
        </p:txBody>
      </p:sp>
      <p:sp>
        <p:nvSpPr>
          <p:cNvPr id="8" name="Date Placeholder 7">
            <a:extLst>
              <a:ext uri="{FF2B5EF4-FFF2-40B4-BE49-F238E27FC236}">
                <a16:creationId xmlns:a16="http://schemas.microsoft.com/office/drawing/2014/main" id="{6F901C69-26AA-7830-9BFF-EC62E8208AB7}"/>
              </a:ext>
            </a:extLst>
          </p:cNvPr>
          <p:cNvSpPr>
            <a:spLocks noGrp="1"/>
          </p:cNvSpPr>
          <p:nvPr>
            <p:ph type="dt" sz="half" idx="14"/>
          </p:nvPr>
        </p:nvSpPr>
        <p:spPr/>
        <p:txBody>
          <a:bodyPr/>
          <a:lstStyle/>
          <a:p>
            <a:fld id="{665DFBE8-81F4-46A1-BB38-C49D79C4F68D}" type="datetime1">
              <a:rPr lang="en-US" smtClean="0"/>
              <a:t>9/4/2026</a:t>
            </a:fld>
            <a:endParaRPr lang="en-US" dirty="0"/>
          </a:p>
        </p:txBody>
      </p:sp>
      <p:sp>
        <p:nvSpPr>
          <p:cNvPr id="11" name="Slide Number Placeholder 10">
            <a:extLst>
              <a:ext uri="{FF2B5EF4-FFF2-40B4-BE49-F238E27FC236}">
                <a16:creationId xmlns:a16="http://schemas.microsoft.com/office/drawing/2014/main" id="{A83EC4C7-2AFC-9797-0F80-FCBABD2A8562}"/>
              </a:ext>
            </a:extLst>
          </p:cNvPr>
          <p:cNvSpPr>
            <a:spLocks noGrp="1"/>
          </p:cNvSpPr>
          <p:nvPr>
            <p:ph type="sldNum" sz="quarter" idx="16"/>
          </p:nvPr>
        </p:nvSpPr>
        <p:spPr/>
        <p:txBody>
          <a:bodyPr/>
          <a:lstStyle/>
          <a:p>
            <a:fld id="{CC057153-B650-4DEB-B370-79DDCFDCE934}" type="slidenum">
              <a:rPr lang="en-US" smtClean="0"/>
              <a:t>‹#›</a:t>
            </a:fld>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6627" y="2435966"/>
            <a:ext cx="7283725" cy="4422032"/>
          </a:xfrm>
          <a:blipFill>
            <a:blip r:embed="rId2">
              <a:alphaModFix amt="8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7680068" y="762000"/>
            <a:ext cx="4092813" cy="579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a:extLst>
              <a:ext uri="{FF2B5EF4-FFF2-40B4-BE49-F238E27FC236}">
                <a16:creationId xmlns:a16="http://schemas.microsoft.com/office/drawing/2014/main" id="{788F70BF-1865-3761-955D-0621AA22B818}"/>
              </a:ext>
            </a:extLst>
          </p:cNvPr>
          <p:cNvCxnSpPr>
            <a:cxnSpLocks/>
          </p:cNvCxnSpPr>
          <p:nvPr/>
        </p:nvCxnSpPr>
        <p:spPr>
          <a:xfrm>
            <a:off x="0" y="2435966"/>
            <a:ext cx="72771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8638DF4A-7DDF-7C24-D39A-EA7EAF7CFE63}"/>
              </a:ext>
            </a:extLst>
          </p:cNvPr>
          <p:cNvCxnSpPr>
            <a:cxnSpLocks/>
          </p:cNvCxnSpPr>
          <p:nvPr/>
        </p:nvCxnSpPr>
        <p:spPr>
          <a:xfrm>
            <a:off x="7277100" y="0"/>
            <a:ext cx="0" cy="6857999"/>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79901641"/>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20558" y="448056"/>
            <a:ext cx="11514759" cy="1124712"/>
          </a:xfrm>
        </p:spPr>
        <p:txBody>
          <a:bodyPr vert="horz" lIns="91440" tIns="45720" rIns="91440" bIns="45720" rtlCol="0" anchor="ctr">
            <a:normAutofit/>
          </a:bodyPr>
          <a:lstStyle>
            <a:lvl1pPr>
              <a:defRPr lang="en-US" dirty="0"/>
            </a:lvl1pPr>
          </a:lstStyle>
          <a:p>
            <a:pPr lvl="0"/>
            <a:r>
              <a:rPr lang="en-US"/>
              <a:t>Click to edit Master title style</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317772" y="213482"/>
            <a:ext cx="2962656" cy="411480"/>
          </a:xfrm>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7568892" y="210312"/>
            <a:ext cx="1679642" cy="411480"/>
          </a:xfrm>
        </p:spPr>
        <p:txBody>
          <a:bodyPr/>
          <a:lstStyle/>
          <a:p>
            <a:fld id="{665DFBE8-81F4-46A1-BB38-C49D79C4F68D}" type="datetime1">
              <a:rPr lang="en-US" smtClean="0"/>
              <a:t>9/4/2026</a:t>
            </a:fld>
            <a:endParaRPr lang="en-US" dirty="0"/>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11288870" y="207982"/>
            <a:ext cx="546447" cy="411480"/>
          </a:xfrm>
        </p:spPr>
        <p:txBody>
          <a:bodyPr/>
          <a:lstStyle/>
          <a:p>
            <a:fld id="{CC057153-B650-4DEB-B370-79DDCFDCE934}" type="slidenum">
              <a:rPr lang="en-US" smtClean="0"/>
              <a:t>‹#›</a:t>
            </a:fld>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3614" y="1700784"/>
            <a:ext cx="3318170" cy="5157216"/>
          </a:xfrm>
          <a:blipFill>
            <a:blip r:embed="rId2">
              <a:alphaModFix amt="8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3801441" y="2130553"/>
            <a:ext cx="7971459" cy="4422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a:extLst>
              <a:ext uri="{FF2B5EF4-FFF2-40B4-BE49-F238E27FC236}">
                <a16:creationId xmlns:a16="http://schemas.microsoft.com/office/drawing/2014/main" id="{6C347961-3E7C-FAAC-2283-DA751A80201C}"/>
              </a:ext>
            </a:extLst>
          </p:cNvPr>
          <p:cNvCxnSpPr>
            <a:cxnSpLocks/>
          </p:cNvCxnSpPr>
          <p:nvPr/>
        </p:nvCxnSpPr>
        <p:spPr>
          <a:xfrm>
            <a:off x="0" y="1695518"/>
            <a:ext cx="12192000"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BE4B3C03-E31F-77F7-02F0-8C25E1C62792}"/>
              </a:ext>
            </a:extLst>
          </p:cNvPr>
          <p:cNvCxnSpPr>
            <a:cxnSpLocks/>
          </p:cNvCxnSpPr>
          <p:nvPr/>
        </p:nvCxnSpPr>
        <p:spPr>
          <a:xfrm>
            <a:off x="3318170" y="1695518"/>
            <a:ext cx="0" cy="5162482"/>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8340209"/>
      </p:ext>
    </p:extLst>
  </p:cSld>
  <p:clrMapOvr>
    <a:masterClrMapping/>
  </p:clrMapOvr>
  <p:hf sldNum="0" hdr="0" ftr="0" dt="0"/>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Number Large">
    <p:bg>
      <p:bgPr>
        <a:solidFill>
          <a:schemeClr val="bg2">
            <a:lumMod val="90000"/>
            <a:alpha val="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7571232" y="1188720"/>
            <a:ext cx="4069080" cy="4480560"/>
          </a:xfrm>
        </p:spPr>
        <p:txBody>
          <a:bodyPr anchor="ctr">
            <a:normAutofit/>
          </a:bodyPr>
          <a:lstStyle>
            <a:lvl1pPr>
              <a:lnSpc>
                <a:spcPct val="110000"/>
              </a:lnSpc>
              <a:defRPr sz="2800" cap="none" baseline="0">
                <a:solidFill>
                  <a:schemeClr val="tx2"/>
                </a:solidFill>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hasCustomPrompt="1"/>
          </p:nvPr>
        </p:nvSpPr>
        <p:spPr>
          <a:xfrm>
            <a:off x="448056" y="1609344"/>
            <a:ext cx="6775704" cy="4151376"/>
          </a:xfrm>
        </p:spPr>
        <p:txBody>
          <a:bodyPr vert="horz" lIns="91440" tIns="45720" rIns="91440" bIns="45720" rtlCol="0" anchor="ctr">
            <a:normAutofit/>
          </a:bodyPr>
          <a:lstStyle>
            <a:lvl1pPr marL="0" indent="0" algn="r">
              <a:lnSpc>
                <a:spcPct val="70000"/>
              </a:lnSpc>
              <a:buNone/>
              <a:defRPr lang="en-US" sz="33400" dirty="0">
                <a:solidFill>
                  <a:schemeClr val="accent1"/>
                </a:solidFill>
                <a:latin typeface="+mj-lt"/>
              </a:defRPr>
            </a:lvl1pPr>
            <a:lvl2pPr marL="457200" indent="0">
              <a:buNone/>
              <a:defRPr lang="en-US" dirty="0">
                <a:solidFill>
                  <a:schemeClr val="accent3">
                    <a:lumMod val="20000"/>
                    <a:lumOff val="80000"/>
                  </a:schemeClr>
                </a:solidFill>
              </a:defRPr>
            </a:lvl2pPr>
            <a:lvl3pPr>
              <a:defRPr lang="en-US" dirty="0">
                <a:solidFill>
                  <a:schemeClr val="accent3">
                    <a:lumMod val="20000"/>
                    <a:lumOff val="80000"/>
                  </a:schemeClr>
                </a:solidFill>
              </a:defRPr>
            </a:lvl3pPr>
            <a:lvl4pPr>
              <a:defRPr lang="en-US" dirty="0">
                <a:solidFill>
                  <a:schemeClr val="accent3">
                    <a:lumMod val="20000"/>
                    <a:lumOff val="80000"/>
                  </a:schemeClr>
                </a:solidFill>
              </a:defRPr>
            </a:lvl4pPr>
            <a:lvl5pPr>
              <a:defRPr lang="en-US" dirty="0">
                <a:solidFill>
                  <a:schemeClr val="accent3">
                    <a:lumMod val="20000"/>
                    <a:lumOff val="80000"/>
                  </a:schemeClr>
                </a:solidFill>
              </a:defRPr>
            </a:lvl5pPr>
          </a:lstStyle>
          <a:p>
            <a:pPr lvl="0"/>
            <a:r>
              <a:rPr lang="en-US" dirty="0"/>
              <a:t>#%</a:t>
            </a:r>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317772" y="210312"/>
            <a:ext cx="2962656" cy="411480"/>
          </a:xfrm>
        </p:spPr>
        <p:txBody>
          <a:bodyPr>
            <a:normAutofit/>
          </a:bodyPr>
          <a:lstStyle>
            <a:lvl1pPr>
              <a:defRPr>
                <a:solidFill>
                  <a:schemeClr val="tx2"/>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7568892" y="210312"/>
            <a:ext cx="1679642" cy="411480"/>
          </a:xfrm>
        </p:spPr>
        <p:txBody>
          <a:bodyPr>
            <a:normAutofit/>
          </a:bodyPr>
          <a:lstStyle>
            <a:lvl1pPr>
              <a:defRPr>
                <a:solidFill>
                  <a:schemeClr val="tx2"/>
                </a:solidFill>
              </a:defRPr>
            </a:lvl1pPr>
          </a:lstStyle>
          <a:p>
            <a:fld id="{665DFBE8-81F4-46A1-BB38-C49D79C4F68D}" type="datetime1">
              <a:rPr lang="en-US" smtClean="0"/>
              <a:t>9/4/2026</a:t>
            </a:fld>
            <a:endParaRPr lang="en-US" dirty="0"/>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11288870" y="210312"/>
            <a:ext cx="546447" cy="411480"/>
          </a:xfrm>
        </p:spPr>
        <p:txBody>
          <a:bodyPr>
            <a:normAutofit/>
          </a:bodyPr>
          <a:lstStyle>
            <a:lvl1pPr>
              <a:defRPr>
                <a:solidFill>
                  <a:schemeClr val="tx2"/>
                </a:solidFill>
              </a:defRPr>
            </a:lvl1pPr>
          </a:lstStyle>
          <a:p>
            <a:fld id="{CC057153-B650-4DEB-B370-79DDCFDCE934}" type="slidenum">
              <a:rPr lang="en-US" smtClean="0"/>
              <a:t>‹#›</a:t>
            </a:fld>
            <a:endParaRPr lang="en-US" dirty="0"/>
          </a:p>
        </p:txBody>
      </p:sp>
      <p:cxnSp>
        <p:nvCxnSpPr>
          <p:cNvPr id="10" name="Straight Connector 9">
            <a:extLst>
              <a:ext uri="{FF2B5EF4-FFF2-40B4-BE49-F238E27FC236}">
                <a16:creationId xmlns:a16="http://schemas.microsoft.com/office/drawing/2014/main" id="{C34144DB-F44E-C5EB-68A1-D39E3F401C4E}"/>
              </a:ext>
            </a:extLst>
          </p:cNvPr>
          <p:cNvCxnSpPr>
            <a:cxnSpLocks/>
          </p:cNvCxnSpPr>
          <p:nvPr/>
        </p:nvCxnSpPr>
        <p:spPr>
          <a:xfrm>
            <a:off x="0" y="6069441"/>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2388367"/>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Statement">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317773" y="914400"/>
            <a:ext cx="10045427" cy="4464554"/>
          </a:xfrm>
        </p:spPr>
        <p:txBody>
          <a:bodyPr anchor="ctr">
            <a:noAutofit/>
          </a:bodyPr>
          <a:lstStyle>
            <a:lvl1pPr marL="0" indent="0">
              <a:lnSpc>
                <a:spcPct val="75000"/>
              </a:lnSpc>
              <a:buNone/>
              <a:defRPr sz="8800" b="0">
                <a:solidFill>
                  <a:schemeClr val="tx2"/>
                </a:solidFill>
                <a:latin typeface="+mj-lt"/>
              </a:defRPr>
            </a:lvl1pPr>
            <a:lvl2pPr marL="228600" indent="0">
              <a:lnSpc>
                <a:spcPct val="100000"/>
              </a:lnSpc>
              <a:buNone/>
              <a:defRPr sz="8000" b="0">
                <a:solidFill>
                  <a:schemeClr val="tx2"/>
                </a:solidFill>
                <a:latin typeface="+mj-lt"/>
              </a:defRPr>
            </a:lvl2pPr>
            <a:lvl3pPr marL="457200" indent="0">
              <a:lnSpc>
                <a:spcPct val="100000"/>
              </a:lnSpc>
              <a:buNone/>
              <a:defRPr sz="7200" b="0">
                <a:solidFill>
                  <a:schemeClr val="tx2"/>
                </a:solidFill>
                <a:latin typeface="+mj-lt"/>
              </a:defRPr>
            </a:lvl3pPr>
            <a:lvl4pPr marL="685800" indent="0">
              <a:lnSpc>
                <a:spcPct val="100000"/>
              </a:lnSpc>
              <a:buNone/>
              <a:defRPr sz="6600" b="0">
                <a:solidFill>
                  <a:schemeClr val="tx2"/>
                </a:solidFill>
                <a:latin typeface="+mj-lt"/>
              </a:defRPr>
            </a:lvl4pPr>
            <a:lvl5pPr marL="914400" indent="0">
              <a:lnSpc>
                <a:spcPct val="100000"/>
              </a:lnSpc>
              <a:buNone/>
              <a:defRPr sz="6000" b="0">
                <a:solidFill>
                  <a:schemeClr val="tx2"/>
                </a:solidFill>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317773" y="6263640"/>
            <a:ext cx="2963692" cy="413360"/>
          </a:xfrm>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7680069" y="6263640"/>
            <a:ext cx="1921315" cy="413360"/>
          </a:xfrm>
        </p:spPr>
        <p:txBody>
          <a:bodyPr/>
          <a:lstStyle/>
          <a:p>
            <a:fld id="{665DFBE8-81F4-46A1-BB38-C49D79C4F68D}" type="datetime1">
              <a:rPr lang="en-US" smtClean="0"/>
              <a:t>9/4/2026</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1288870" y="6263640"/>
            <a:ext cx="546447" cy="413360"/>
          </a:xfrm>
        </p:spPr>
        <p:txBody>
          <a:bodyPr/>
          <a:lstStyle/>
          <a:p>
            <a:fld id="{CC057153-B650-4DEB-B370-79DDCFDCE934}" type="slidenum">
              <a:rPr lang="en-US" smtClean="0"/>
              <a:t>‹#›</a:t>
            </a:fld>
            <a:endParaRPr lang="en-US" dirty="0"/>
          </a:p>
        </p:txBody>
      </p:sp>
      <p:cxnSp>
        <p:nvCxnSpPr>
          <p:cNvPr id="6" name="Straight Connector 5">
            <a:extLst>
              <a:ext uri="{FF2B5EF4-FFF2-40B4-BE49-F238E27FC236}">
                <a16:creationId xmlns:a16="http://schemas.microsoft.com/office/drawing/2014/main" id="{1A935D4C-A027-60A0-BEB8-B1A89C1C5E3A}"/>
              </a:ext>
            </a:extLst>
          </p:cNvPr>
          <p:cNvCxnSpPr>
            <a:cxnSpLocks/>
          </p:cNvCxnSpPr>
          <p:nvPr/>
        </p:nvCxnSpPr>
        <p:spPr>
          <a:xfrm>
            <a:off x="0" y="6057900"/>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68803714"/>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Quot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hasCustomPrompt="1"/>
          </p:nvPr>
        </p:nvSpPr>
        <p:spPr>
          <a:xfrm>
            <a:off x="713232" y="5440220"/>
            <a:ext cx="9299448" cy="1015996"/>
          </a:xfrm>
        </p:spPr>
        <p:txBody>
          <a:bodyPr anchor="ctr">
            <a:normAutofit/>
          </a:bodyPr>
          <a:lstStyle>
            <a:lvl1pPr>
              <a:defRPr sz="2000" cap="none" baseline="0">
                <a:solidFill>
                  <a:schemeClr val="tx2"/>
                </a:solidFill>
                <a:latin typeface="+mn-lt"/>
              </a:defRPr>
            </a:lvl1pPr>
          </a:lstStyle>
          <a:p>
            <a:r>
              <a:rPr lang="en-US" dirty="0"/>
              <a:t>Quote Author</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hasCustomPrompt="1"/>
          </p:nvPr>
        </p:nvSpPr>
        <p:spPr>
          <a:xfrm>
            <a:off x="320040" y="1170816"/>
            <a:ext cx="9692640" cy="3872159"/>
          </a:xfrm>
        </p:spPr>
        <p:txBody>
          <a:bodyPr>
            <a:normAutofit/>
          </a:bodyPr>
          <a:lstStyle>
            <a:lvl1pPr marL="274320" indent="-274320">
              <a:lnSpc>
                <a:spcPct val="70000"/>
              </a:lnSpc>
              <a:buNone/>
              <a:defRPr sz="8800" cap="all" baseline="0">
                <a:solidFill>
                  <a:schemeClr val="tx2"/>
                </a:solidFill>
                <a:latin typeface="+mj-lt"/>
              </a:defRPr>
            </a:lvl1pPr>
            <a:lvl2pPr marL="274320" indent="-274320">
              <a:lnSpc>
                <a:spcPct val="70000"/>
              </a:lnSpc>
              <a:buNone/>
              <a:defRPr sz="8000" cap="all" baseline="0">
                <a:solidFill>
                  <a:schemeClr val="accent2">
                    <a:lumMod val="20000"/>
                    <a:lumOff val="80000"/>
                  </a:schemeClr>
                </a:solidFill>
                <a:latin typeface="+mj-lt"/>
              </a:defRPr>
            </a:lvl2pPr>
            <a:lvl3pPr marL="274320" indent="-274320">
              <a:lnSpc>
                <a:spcPct val="70000"/>
              </a:lnSpc>
              <a:buNone/>
              <a:defRPr sz="7200" cap="all" baseline="0">
                <a:solidFill>
                  <a:schemeClr val="accent2">
                    <a:lumMod val="20000"/>
                    <a:lumOff val="80000"/>
                  </a:schemeClr>
                </a:solidFill>
                <a:latin typeface="+mj-lt"/>
              </a:defRPr>
            </a:lvl3pPr>
            <a:lvl4pPr marL="274320" indent="-274320">
              <a:lnSpc>
                <a:spcPct val="70000"/>
              </a:lnSpc>
              <a:buNone/>
              <a:defRPr sz="6600" cap="all" baseline="0">
                <a:solidFill>
                  <a:schemeClr val="accent2">
                    <a:lumMod val="20000"/>
                    <a:lumOff val="80000"/>
                  </a:schemeClr>
                </a:solidFill>
                <a:latin typeface="+mj-lt"/>
              </a:defRPr>
            </a:lvl4pPr>
            <a:lvl5pPr marL="274320" indent="-274320">
              <a:lnSpc>
                <a:spcPct val="70000"/>
              </a:lnSpc>
              <a:buNone/>
              <a:defRPr sz="6600" cap="all" baseline="0">
                <a:solidFill>
                  <a:schemeClr val="accent2">
                    <a:lumMod val="20000"/>
                    <a:lumOff val="80000"/>
                  </a:schemeClr>
                </a:solidFill>
                <a:latin typeface="+mj-lt"/>
              </a:defRPr>
            </a:lvl5pPr>
          </a:lstStyle>
          <a:p>
            <a:pPr lvl="0"/>
            <a:r>
              <a:rPr lang="en-US" dirty="0"/>
              <a:t>Click to edit quote</a:t>
            </a:r>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317772" y="210312"/>
            <a:ext cx="2962656" cy="411480"/>
          </a:xfrm>
        </p:spPr>
        <p:txBody>
          <a:bodyPr/>
          <a:lstStyle>
            <a:lvl1pPr>
              <a:defRPr>
                <a:solidFill>
                  <a:schemeClr val="tx2"/>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7568892" y="210312"/>
            <a:ext cx="2443788" cy="411480"/>
          </a:xfrm>
        </p:spPr>
        <p:txBody>
          <a:bodyPr/>
          <a:lstStyle>
            <a:lvl1pPr>
              <a:defRPr>
                <a:solidFill>
                  <a:schemeClr val="tx2"/>
                </a:solidFill>
              </a:defRPr>
            </a:lvl1pPr>
          </a:lstStyle>
          <a:p>
            <a:fld id="{665DFBE8-81F4-46A1-BB38-C49D79C4F68D}" type="datetime1">
              <a:rPr lang="en-US" smtClean="0"/>
              <a:t>9/4/2026</a:t>
            </a:fld>
            <a:endParaRPr lang="en-US" dirty="0"/>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11288870" y="210312"/>
            <a:ext cx="546447" cy="411480"/>
          </a:xfrm>
        </p:spPr>
        <p:txBody>
          <a:bodyPr/>
          <a:lstStyle>
            <a:lvl1pPr>
              <a:defRPr>
                <a:solidFill>
                  <a:schemeClr val="tx2"/>
                </a:solidFill>
              </a:defRPr>
            </a:lvl1pPr>
          </a:lstStyle>
          <a:p>
            <a:fld id="{CC057153-B650-4DEB-B370-79DDCFDCE934}" type="slidenum">
              <a:rPr lang="en-US" smtClean="0"/>
              <a:t>‹#›</a:t>
            </a:fld>
            <a:endParaRPr lang="en-US" dirty="0"/>
          </a:p>
        </p:txBody>
      </p:sp>
      <p:cxnSp>
        <p:nvCxnSpPr>
          <p:cNvPr id="9" name="Straight Connector 8">
            <a:extLst>
              <a:ext uri="{FF2B5EF4-FFF2-40B4-BE49-F238E27FC236}">
                <a16:creationId xmlns:a16="http://schemas.microsoft.com/office/drawing/2014/main" id="{1660C7B9-B6D9-6FB6-59EE-D9DB3BC93758}"/>
              </a:ext>
            </a:extLst>
          </p:cNvPr>
          <p:cNvCxnSpPr>
            <a:cxnSpLocks/>
          </p:cNvCxnSpPr>
          <p:nvPr/>
        </p:nvCxnSpPr>
        <p:spPr>
          <a:xfrm flipH="1">
            <a:off x="0" y="787179"/>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C15D9130-12F6-DFB8-70EF-9ACBA9FDECB0}"/>
              </a:ext>
            </a:extLst>
          </p:cNvPr>
          <p:cNvCxnSpPr>
            <a:cxnSpLocks/>
          </p:cNvCxnSpPr>
          <p:nvPr/>
        </p:nvCxnSpPr>
        <p:spPr>
          <a:xfrm>
            <a:off x="0" y="5274530"/>
            <a:ext cx="12192000" cy="0"/>
          </a:xfrm>
          <a:prstGeom prst="line">
            <a:avLst/>
          </a:prstGeom>
          <a:ln w="9525">
            <a:solidFill>
              <a:schemeClr val="bg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85896001"/>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594AB-EF90-9591-5954-F617B83D139F}"/>
              </a:ext>
            </a:extLst>
          </p:cNvPr>
          <p:cNvSpPr>
            <a:spLocks noGrp="1"/>
          </p:cNvSpPr>
          <p:nvPr>
            <p:ph type="title"/>
          </p:nvPr>
        </p:nvSpPr>
        <p:spPr>
          <a:xfrm>
            <a:off x="320559" y="685800"/>
            <a:ext cx="11253668" cy="665690"/>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10" name="Footer Placeholder 9">
            <a:extLst>
              <a:ext uri="{FF2B5EF4-FFF2-40B4-BE49-F238E27FC236}">
                <a16:creationId xmlns:a16="http://schemas.microsoft.com/office/drawing/2014/main" id="{96A57BED-3AFE-6AA9-E0D5-586748D61F6A}"/>
              </a:ext>
            </a:extLst>
          </p:cNvPr>
          <p:cNvSpPr>
            <a:spLocks noGrp="1"/>
          </p:cNvSpPr>
          <p:nvPr>
            <p:ph type="ftr" sz="quarter" idx="11"/>
          </p:nvPr>
        </p:nvSpPr>
        <p:spPr/>
        <p:txBody>
          <a:bodyPr/>
          <a:lstStyle/>
          <a:p>
            <a:r>
              <a:rPr lang="en-US"/>
              <a:t>Sample Footer Text</a:t>
            </a:r>
            <a:endParaRPr lang="en-US" dirty="0"/>
          </a:p>
        </p:txBody>
      </p:sp>
      <p:sp>
        <p:nvSpPr>
          <p:cNvPr id="9" name="Date Placeholder 8">
            <a:extLst>
              <a:ext uri="{FF2B5EF4-FFF2-40B4-BE49-F238E27FC236}">
                <a16:creationId xmlns:a16="http://schemas.microsoft.com/office/drawing/2014/main" id="{47C21221-DC95-273B-0C4F-43B35ADA1C0E}"/>
              </a:ext>
            </a:extLst>
          </p:cNvPr>
          <p:cNvSpPr>
            <a:spLocks noGrp="1"/>
          </p:cNvSpPr>
          <p:nvPr>
            <p:ph type="dt" sz="half" idx="10"/>
          </p:nvPr>
        </p:nvSpPr>
        <p:spPr/>
        <p:txBody>
          <a:bodyPr/>
          <a:lstStyle/>
          <a:p>
            <a:fld id="{665DFBE8-81F4-46A1-BB38-C49D79C4F68D}" type="datetime1">
              <a:rPr lang="en-US" smtClean="0"/>
              <a:t>9/4/2026</a:t>
            </a:fld>
            <a:endParaRPr lang="en-US" dirty="0"/>
          </a:p>
        </p:txBody>
      </p:sp>
      <p:sp>
        <p:nvSpPr>
          <p:cNvPr id="11" name="Slide Number Placeholder 10">
            <a:extLst>
              <a:ext uri="{FF2B5EF4-FFF2-40B4-BE49-F238E27FC236}">
                <a16:creationId xmlns:a16="http://schemas.microsoft.com/office/drawing/2014/main" id="{2E44E859-99AA-D46F-1AD8-4C0F287F3783}"/>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3" name="Content Placeholder 2">
            <a:extLst>
              <a:ext uri="{FF2B5EF4-FFF2-40B4-BE49-F238E27FC236}">
                <a16:creationId xmlns:a16="http://schemas.microsoft.com/office/drawing/2014/main" id="{F2C3231F-0FFC-E2BB-36F8-9816E4DECEB6}"/>
              </a:ext>
            </a:extLst>
          </p:cNvPr>
          <p:cNvSpPr>
            <a:spLocks noGrp="1"/>
          </p:cNvSpPr>
          <p:nvPr>
            <p:ph sz="half" idx="1"/>
          </p:nvPr>
        </p:nvSpPr>
        <p:spPr>
          <a:xfrm>
            <a:off x="317773" y="1773857"/>
            <a:ext cx="5349240" cy="4453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193CC2C1-ED8C-D52E-BEF5-671EDC62385A}"/>
              </a:ext>
            </a:extLst>
          </p:cNvPr>
          <p:cNvSpPr>
            <a:spLocks noGrp="1"/>
          </p:cNvSpPr>
          <p:nvPr>
            <p:ph sz="half" idx="2"/>
          </p:nvPr>
        </p:nvSpPr>
        <p:spPr>
          <a:xfrm>
            <a:off x="6224987" y="1773858"/>
            <a:ext cx="5349240" cy="4453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2397169B-5226-712F-36F4-352E56B637D4}"/>
              </a:ext>
            </a:extLst>
          </p:cNvPr>
          <p:cNvCxnSpPr>
            <a:cxnSpLocks/>
          </p:cNvCxnSpPr>
          <p:nvPr/>
        </p:nvCxnSpPr>
        <p:spPr>
          <a:xfrm>
            <a:off x="0" y="1442826"/>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128409"/>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4958D-8125-1BDA-53C9-9E2D338832F5}"/>
              </a:ext>
            </a:extLst>
          </p:cNvPr>
          <p:cNvSpPr>
            <a:spLocks noGrp="1"/>
          </p:cNvSpPr>
          <p:nvPr>
            <p:ph type="title"/>
          </p:nvPr>
        </p:nvSpPr>
        <p:spPr>
          <a:xfrm>
            <a:off x="317772" y="685800"/>
            <a:ext cx="11256264" cy="667512"/>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8" name="Footer Placeholder 7">
            <a:extLst>
              <a:ext uri="{FF2B5EF4-FFF2-40B4-BE49-F238E27FC236}">
                <a16:creationId xmlns:a16="http://schemas.microsoft.com/office/drawing/2014/main" id="{7D294A4A-89C4-68BF-6701-5C47F940E3D6}"/>
              </a:ext>
            </a:extLst>
          </p:cNvPr>
          <p:cNvSpPr>
            <a:spLocks noGrp="1"/>
          </p:cNvSpPr>
          <p:nvPr>
            <p:ph type="ftr" sz="quarter" idx="11"/>
          </p:nvPr>
        </p:nvSpPr>
        <p:spPr/>
        <p:txBody>
          <a:bodyPr/>
          <a:lstStyle/>
          <a:p>
            <a:r>
              <a:rPr lang="en-US"/>
              <a:t>Sample Footer Text</a:t>
            </a:r>
            <a:endParaRPr lang="en-US" dirty="0"/>
          </a:p>
        </p:txBody>
      </p:sp>
      <p:sp>
        <p:nvSpPr>
          <p:cNvPr id="7" name="Date Placeholder 6">
            <a:extLst>
              <a:ext uri="{FF2B5EF4-FFF2-40B4-BE49-F238E27FC236}">
                <a16:creationId xmlns:a16="http://schemas.microsoft.com/office/drawing/2014/main" id="{977908BC-F48B-81E4-8D93-7DB9E37161B6}"/>
              </a:ext>
            </a:extLst>
          </p:cNvPr>
          <p:cNvSpPr>
            <a:spLocks noGrp="1"/>
          </p:cNvSpPr>
          <p:nvPr>
            <p:ph type="dt" sz="half" idx="10"/>
          </p:nvPr>
        </p:nvSpPr>
        <p:spPr/>
        <p:txBody>
          <a:bodyPr/>
          <a:lstStyle/>
          <a:p>
            <a:fld id="{665DFBE8-81F4-46A1-BB38-C49D79C4F68D}" type="datetime1">
              <a:rPr lang="en-US" smtClean="0"/>
              <a:t>9/4/2026</a:t>
            </a:fld>
            <a:endParaRPr lang="en-US" dirty="0"/>
          </a:p>
        </p:txBody>
      </p:sp>
      <p:sp>
        <p:nvSpPr>
          <p:cNvPr id="9" name="Slide Number Placeholder 8">
            <a:extLst>
              <a:ext uri="{FF2B5EF4-FFF2-40B4-BE49-F238E27FC236}">
                <a16:creationId xmlns:a16="http://schemas.microsoft.com/office/drawing/2014/main" id="{27F93A54-CB38-BEAF-260B-84EDDF3011D2}"/>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3" name="Text Placeholder 2">
            <a:extLst>
              <a:ext uri="{FF2B5EF4-FFF2-40B4-BE49-F238E27FC236}">
                <a16:creationId xmlns:a16="http://schemas.microsoft.com/office/drawing/2014/main" id="{7709FF10-A82A-AAEB-4B8C-921F3BA2028E}"/>
              </a:ext>
            </a:extLst>
          </p:cNvPr>
          <p:cNvSpPr>
            <a:spLocks noGrp="1"/>
          </p:cNvSpPr>
          <p:nvPr>
            <p:ph type="body" idx="1"/>
          </p:nvPr>
        </p:nvSpPr>
        <p:spPr>
          <a:xfrm>
            <a:off x="317773" y="1773857"/>
            <a:ext cx="5349064" cy="590144"/>
          </a:xfrm>
        </p:spPr>
        <p:txBody>
          <a:bodyPr anchor="b">
            <a:normAutofit/>
          </a:bodyPr>
          <a:lstStyle>
            <a:lvl1pPr marL="0" indent="0">
              <a:buNone/>
              <a:defRPr sz="18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4D3C6A-509A-8CB1-B220-1CE755BE2FE8}"/>
              </a:ext>
            </a:extLst>
          </p:cNvPr>
          <p:cNvSpPr>
            <a:spLocks noGrp="1"/>
          </p:cNvSpPr>
          <p:nvPr>
            <p:ph sz="half" idx="2"/>
          </p:nvPr>
        </p:nvSpPr>
        <p:spPr>
          <a:xfrm>
            <a:off x="317773" y="2368476"/>
            <a:ext cx="5349064" cy="38587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A627A15-4AB2-F230-22C7-0605AFD7DF22}"/>
              </a:ext>
            </a:extLst>
          </p:cNvPr>
          <p:cNvSpPr>
            <a:spLocks noGrp="1"/>
          </p:cNvSpPr>
          <p:nvPr>
            <p:ph type="body" sz="quarter" idx="3"/>
          </p:nvPr>
        </p:nvSpPr>
        <p:spPr>
          <a:xfrm>
            <a:off x="6224796" y="1773857"/>
            <a:ext cx="5349240" cy="590144"/>
          </a:xfrm>
        </p:spPr>
        <p:txBody>
          <a:bodyPr anchor="b">
            <a:normAutofit/>
          </a:bodyPr>
          <a:lstStyle>
            <a:lvl1pPr marL="0" indent="0">
              <a:buNone/>
              <a:defRPr sz="18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1ECFD5-92D0-1854-D18E-8BC5DF56A70E}"/>
              </a:ext>
            </a:extLst>
          </p:cNvPr>
          <p:cNvSpPr>
            <a:spLocks noGrp="1"/>
          </p:cNvSpPr>
          <p:nvPr>
            <p:ph sz="quarter" idx="4"/>
          </p:nvPr>
        </p:nvSpPr>
        <p:spPr>
          <a:xfrm>
            <a:off x="6224796" y="2368476"/>
            <a:ext cx="5349240" cy="38587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3D1AC07E-A077-E2A6-1718-DDDA542A8A98}"/>
              </a:ext>
            </a:extLst>
          </p:cNvPr>
          <p:cNvCxnSpPr>
            <a:cxnSpLocks/>
          </p:cNvCxnSpPr>
          <p:nvPr/>
        </p:nvCxnSpPr>
        <p:spPr>
          <a:xfrm>
            <a:off x="0" y="1442826"/>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30412480"/>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17042-CDCB-3B2F-8C5B-24B17903E7D2}"/>
              </a:ext>
            </a:extLst>
          </p:cNvPr>
          <p:cNvSpPr>
            <a:spLocks noGrp="1"/>
          </p:cNvSpPr>
          <p:nvPr>
            <p:ph type="title"/>
          </p:nvPr>
        </p:nvSpPr>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4" name="Footer Placeholder 3">
            <a:extLst>
              <a:ext uri="{FF2B5EF4-FFF2-40B4-BE49-F238E27FC236}">
                <a16:creationId xmlns:a16="http://schemas.microsoft.com/office/drawing/2014/main" id="{3BA4C6AE-702E-258F-EA5E-02906C70DFD8}"/>
              </a:ext>
            </a:extLst>
          </p:cNvPr>
          <p:cNvSpPr>
            <a:spLocks noGrp="1"/>
          </p:cNvSpPr>
          <p:nvPr>
            <p:ph type="ftr" sz="quarter" idx="11"/>
          </p:nvPr>
        </p:nvSpPr>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12339AE3-ADB1-728F-9FBA-2FD43A0AC300}"/>
              </a:ext>
            </a:extLst>
          </p:cNvPr>
          <p:cNvSpPr>
            <a:spLocks noGrp="1"/>
          </p:cNvSpPr>
          <p:nvPr>
            <p:ph type="dt" sz="half" idx="10"/>
          </p:nvPr>
        </p:nvSpPr>
        <p:spPr/>
        <p:txBody>
          <a:bodyPr/>
          <a:lstStyle/>
          <a:p>
            <a:fld id="{6F57FA73-4BE2-4237-90E8-28123CE1B9FA}" type="datetime1">
              <a:rPr lang="en-US" smtClean="0"/>
              <a:t>9/4/2026</a:t>
            </a:fld>
            <a:endParaRPr lang="en-US" dirty="0"/>
          </a:p>
        </p:txBody>
      </p:sp>
      <p:sp>
        <p:nvSpPr>
          <p:cNvPr id="5" name="Slide Number Placeholder 4">
            <a:extLst>
              <a:ext uri="{FF2B5EF4-FFF2-40B4-BE49-F238E27FC236}">
                <a16:creationId xmlns:a16="http://schemas.microsoft.com/office/drawing/2014/main" id="{FD965F4B-E6CF-D83A-1F1B-81274FD57428}"/>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6461066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5E52550-02A6-D7FB-DD57-70C87BAA4FE2}"/>
              </a:ext>
            </a:extLst>
          </p:cNvPr>
          <p:cNvSpPr>
            <a:spLocks noGrp="1"/>
          </p:cNvSpPr>
          <p:nvPr>
            <p:ph type="ftr" sz="quarter" idx="11"/>
          </p:nvPr>
        </p:nvSpPr>
        <p:spPr/>
        <p:txBody>
          <a:bodyPr/>
          <a:lstStyle/>
          <a:p>
            <a:r>
              <a:rPr lang="en-US"/>
              <a:t>Sample Footer Text</a:t>
            </a:r>
            <a:endParaRPr lang="en-US" dirty="0"/>
          </a:p>
        </p:txBody>
      </p:sp>
      <p:sp>
        <p:nvSpPr>
          <p:cNvPr id="2" name="Date Placeholder 1">
            <a:extLst>
              <a:ext uri="{FF2B5EF4-FFF2-40B4-BE49-F238E27FC236}">
                <a16:creationId xmlns:a16="http://schemas.microsoft.com/office/drawing/2014/main" id="{B402D272-B561-7F82-06FB-C5DE719AAE9A}"/>
              </a:ext>
            </a:extLst>
          </p:cNvPr>
          <p:cNvSpPr>
            <a:spLocks noGrp="1"/>
          </p:cNvSpPr>
          <p:nvPr>
            <p:ph type="dt" sz="half" idx="10"/>
          </p:nvPr>
        </p:nvSpPr>
        <p:spPr/>
        <p:txBody>
          <a:bodyPr/>
          <a:lstStyle/>
          <a:p>
            <a:fld id="{665DFBE8-81F4-46A1-BB38-C49D79C4F68D}" type="datetime1">
              <a:rPr lang="en-US" smtClean="0"/>
              <a:t>9/4/2026</a:t>
            </a:fld>
            <a:endParaRPr lang="en-US" dirty="0"/>
          </a:p>
        </p:txBody>
      </p:sp>
      <p:sp>
        <p:nvSpPr>
          <p:cNvPr id="4" name="Slide Number Placeholder 3">
            <a:extLst>
              <a:ext uri="{FF2B5EF4-FFF2-40B4-BE49-F238E27FC236}">
                <a16:creationId xmlns:a16="http://schemas.microsoft.com/office/drawing/2014/main" id="{A7EF0FF0-3A36-A128-D75E-71A4B54CB6C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560894728"/>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Conclusion">
    <p:bg>
      <p:bgRef idx="1001">
        <a:schemeClr val="bg2"/>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18A45ECA-9413-0F81-085A-48CF6F23E1DC}"/>
              </a:ext>
            </a:extLst>
          </p:cNvPr>
          <p:cNvCxnSpPr>
            <a:cxnSpLocks/>
          </p:cNvCxnSpPr>
          <p:nvPr/>
        </p:nvCxnSpPr>
        <p:spPr>
          <a:xfrm>
            <a:off x="0" y="2118492"/>
            <a:ext cx="12192000" cy="0"/>
          </a:xfrm>
          <a:prstGeom prst="line">
            <a:avLst/>
          </a:prstGeom>
          <a:ln w="9525">
            <a:solidFill>
              <a:schemeClr val="tx1">
                <a:lumMod val="85000"/>
              </a:schemeClr>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20559" y="832104"/>
            <a:ext cx="11253668" cy="1225296"/>
          </a:xfrm>
        </p:spPr>
        <p:txBody>
          <a:bodyPr>
            <a:normAutofit/>
          </a:bodyPr>
          <a:lstStyle>
            <a:lvl1pPr>
              <a:defRPr sz="8800">
                <a:solidFill>
                  <a:schemeClr val="tx2"/>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317772" y="6263640"/>
            <a:ext cx="2962656" cy="411480"/>
          </a:xfrm>
        </p:spPr>
        <p:txBody>
          <a:bodyPr/>
          <a:lstStyle>
            <a:lvl1pPr>
              <a:defRPr>
                <a:solidFill>
                  <a:schemeClr val="tx2"/>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7568891" y="6263640"/>
            <a:ext cx="1933553" cy="411480"/>
          </a:xfrm>
        </p:spPr>
        <p:txBody>
          <a:bodyPr/>
          <a:lstStyle>
            <a:lvl1pPr>
              <a:defRPr>
                <a:solidFill>
                  <a:schemeClr val="tx2"/>
                </a:solidFill>
              </a:defRPr>
            </a:lvl1pPr>
          </a:lstStyle>
          <a:p>
            <a:fld id="{665DFBE8-81F4-46A1-BB38-C49D79C4F68D}" type="datetime1">
              <a:rPr lang="en-US" smtClean="0"/>
              <a:t>9/4/2026</a:t>
            </a:fld>
            <a:endParaRPr lang="en-US" dirty="0"/>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11288870" y="6263640"/>
            <a:ext cx="546447" cy="413360"/>
          </a:xfrm>
        </p:spPr>
        <p:txBody>
          <a:bodyPr/>
          <a:lstStyle>
            <a:lvl1pPr>
              <a:defRPr>
                <a:solidFill>
                  <a:schemeClr val="tx2"/>
                </a:solidFill>
              </a:defRPr>
            </a:lvl1pPr>
          </a:lstStyle>
          <a:p>
            <a:fld id="{CC057153-B650-4DEB-B370-79DDCFDCE934}" type="slidenum">
              <a:rPr lang="en-US" smtClean="0"/>
              <a:t>‹#›</a:t>
            </a:fld>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320557" y="3429001"/>
            <a:ext cx="11253669" cy="2773546"/>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99582117"/>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obj" preserve="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20560" y="1270390"/>
            <a:ext cx="7929980" cy="2060888"/>
          </a:xfrm>
        </p:spPr>
        <p:txBody>
          <a:bodyPr>
            <a:normAutofit/>
          </a:bodyPr>
          <a:lstStyle>
            <a:lvl1pPr>
              <a:defRPr sz="8800">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317775" y="3794761"/>
            <a:ext cx="7932765" cy="1531091"/>
          </a:xfrm>
        </p:spPr>
        <p:txBody>
          <a:bodyPr>
            <a:normAutofit/>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317772" y="213482"/>
            <a:ext cx="2962656" cy="411480"/>
          </a:xfrm>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7568892" y="210312"/>
            <a:ext cx="1679642" cy="411480"/>
          </a:xfrm>
        </p:spPr>
        <p:txBody>
          <a:bodyPr/>
          <a:lstStyle/>
          <a:p>
            <a:fld id="{665DFBE8-81F4-46A1-BB38-C49D79C4F68D}" type="datetime1">
              <a:rPr lang="en-US" smtClean="0"/>
              <a:t>9/4/2026</a:t>
            </a:fld>
            <a:endParaRPr lang="en-US" dirty="0"/>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CC057153-B650-4DEB-B370-79DDCFDCE934}" type="slidenum">
              <a:rPr lang="en-US" smtClean="0"/>
              <a:t>‹#›</a:t>
            </a:fld>
            <a:endParaRPr lang="en-US" dirty="0"/>
          </a:p>
        </p:txBody>
      </p:sp>
      <p:cxnSp>
        <p:nvCxnSpPr>
          <p:cNvPr id="7" name="Straight Connector 6">
            <a:extLst>
              <a:ext uri="{FF2B5EF4-FFF2-40B4-BE49-F238E27FC236}">
                <a16:creationId xmlns:a16="http://schemas.microsoft.com/office/drawing/2014/main" id="{F4D168F9-DE00-B9C1-AD77-139DA8AF3364}"/>
              </a:ext>
            </a:extLst>
          </p:cNvPr>
          <p:cNvCxnSpPr>
            <a:cxnSpLocks/>
          </p:cNvCxnSpPr>
          <p:nvPr/>
        </p:nvCxnSpPr>
        <p:spPr>
          <a:xfrm>
            <a:off x="0" y="3434907"/>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20513225"/>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cSld name="1_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952499"/>
            <a:ext cx="6751127" cy="1250871"/>
          </a:xfrm>
        </p:spPr>
        <p:txBody>
          <a:bodyPr anchor="b"/>
          <a:lstStyle/>
          <a:p>
            <a:r>
              <a:rPr lang="en-US"/>
              <a:t>Click to edit Master title style</a:t>
            </a:r>
          </a:p>
        </p:txBody>
      </p:sp>
      <p:sp>
        <p:nvSpPr>
          <p:cNvPr id="3" name="Date Placeholder 2">
            <a:extLst>
              <a:ext uri="{FF2B5EF4-FFF2-40B4-BE49-F238E27FC236}">
                <a16:creationId xmlns:a16="http://schemas.microsoft.com/office/drawing/2014/main" id="{3907AE70-2FE3-1872-0811-BC089F612855}"/>
              </a:ext>
            </a:extLst>
          </p:cNvPr>
          <p:cNvSpPr>
            <a:spLocks noGrp="1"/>
          </p:cNvSpPr>
          <p:nvPr>
            <p:ph type="dt" sz="half" idx="16"/>
          </p:nvPr>
        </p:nvSpPr>
        <p:spPr>
          <a:xfrm>
            <a:off x="301752" y="203862"/>
            <a:ext cx="2286000" cy="365760"/>
          </a:xfrm>
        </p:spPr>
        <p:txBody>
          <a:bodyPr/>
          <a:lstStyle/>
          <a:p>
            <a:fld id="{665DFBE8-81F4-46A1-BB38-C49D79C4F68D}" type="datetime1">
              <a:rPr lang="en-US" smtClean="0"/>
              <a:t>9/4/2026</a:t>
            </a:fld>
            <a:endParaRPr lang="en-US" dirty="0"/>
          </a:p>
        </p:txBody>
      </p:sp>
      <p:sp>
        <p:nvSpPr>
          <p:cNvPr id="4" name="Footer Placeholder 3">
            <a:extLst>
              <a:ext uri="{FF2B5EF4-FFF2-40B4-BE49-F238E27FC236}">
                <a16:creationId xmlns:a16="http://schemas.microsoft.com/office/drawing/2014/main" id="{37497486-A221-C6D1-050D-0B3DB326465B}"/>
              </a:ext>
            </a:extLst>
          </p:cNvPr>
          <p:cNvSpPr>
            <a:spLocks noGrp="1"/>
          </p:cNvSpPr>
          <p:nvPr>
            <p:ph type="ftr" sz="quarter" idx="17"/>
          </p:nvPr>
        </p:nvSpPr>
        <p:spPr>
          <a:xfrm>
            <a:off x="2590800" y="203862"/>
            <a:ext cx="2775003" cy="365760"/>
          </a:xfrm>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193EE6EB-FF56-B8A3-1408-5C43C49B256E}"/>
              </a:ext>
            </a:extLst>
          </p:cNvPr>
          <p:cNvSpPr>
            <a:spLocks noGrp="1"/>
          </p:cNvSpPr>
          <p:nvPr>
            <p:ph type="sldNum" sz="quarter" idx="18"/>
          </p:nvPr>
        </p:nvSpPr>
        <p:spPr>
          <a:xfrm>
            <a:off x="6247336" y="203862"/>
            <a:ext cx="864794" cy="365760"/>
          </a:xfrm>
        </p:spPr>
        <p:txBody>
          <a:bodyPr/>
          <a:lstStyle/>
          <a:p>
            <a:fld id="{CC057153-B650-4DEB-B370-79DDCFDCE934}" type="slidenum">
              <a:rPr lang="en-US" smtClean="0"/>
              <a:t>‹#›</a:t>
            </a:fld>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301752" y="2410518"/>
            <a:ext cx="6755514" cy="38074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EE2866F3-0262-FC88-23E2-359D75EA8A79}"/>
              </a:ext>
            </a:extLst>
          </p:cNvPr>
          <p:cNvSpPr>
            <a:spLocks noGrp="1"/>
          </p:cNvSpPr>
          <p:nvPr>
            <p:ph type="pic" sz="quarter" idx="15" hasCustomPrompt="1"/>
          </p:nvPr>
        </p:nvSpPr>
        <p:spPr>
          <a:xfrm>
            <a:off x="7620000" y="0"/>
            <a:ext cx="4572000" cy="6858000"/>
          </a:xfrm>
          <a:blipFill>
            <a:blip r:embed="rId2">
              <a:alphaModFix amt="60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4086147281"/>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731520"/>
            <a:ext cx="10858500" cy="692389"/>
          </a:xfrm>
        </p:spPr>
        <p:txBody>
          <a:bodyPr/>
          <a:lstStyle>
            <a:lvl1pPr>
              <a:defRPr>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fld id="{665DFBE8-81F4-46A1-BB38-C49D79C4F68D}" type="datetime1">
              <a:rPr lang="en-US" smtClean="0"/>
              <a:t>9/4/2026</a:t>
            </a:fld>
            <a:endParaRPr lang="en-US" dirty="0"/>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r>
              <a:rPr lang="en-US"/>
              <a:t>Sample Footer Text</a:t>
            </a:r>
            <a:endParaRPr lang="en-US" dirty="0"/>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CC057153-B650-4DEB-B370-79DDCFDCE934}" type="slidenum">
              <a:rPr lang="en-US" smtClean="0"/>
              <a:t>‹#›</a:t>
            </a:fld>
            <a:endParaRPr lang="en-US" dirty="0"/>
          </a:p>
        </p:txBody>
      </p:sp>
      <p:sp>
        <p:nvSpPr>
          <p:cNvPr id="7" name="Content Placeholder 6">
            <a:extLst>
              <a:ext uri="{FF2B5EF4-FFF2-40B4-BE49-F238E27FC236}">
                <a16:creationId xmlns:a16="http://schemas.microsoft.com/office/drawing/2014/main" id="{80A35E0D-62A8-3554-9B0A-F98F410BA73C}"/>
              </a:ext>
            </a:extLst>
          </p:cNvPr>
          <p:cNvSpPr>
            <a:spLocks noGrp="1"/>
          </p:cNvSpPr>
          <p:nvPr>
            <p:ph sz="quarter" idx="18"/>
          </p:nvPr>
        </p:nvSpPr>
        <p:spPr>
          <a:xfrm>
            <a:off x="301625" y="1806575"/>
            <a:ext cx="5165725" cy="458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6">
            <a:extLst>
              <a:ext uri="{FF2B5EF4-FFF2-40B4-BE49-F238E27FC236}">
                <a16:creationId xmlns:a16="http://schemas.microsoft.com/office/drawing/2014/main" id="{59B3B287-1823-BE94-2755-A041E87636AD}"/>
              </a:ext>
            </a:extLst>
          </p:cNvPr>
          <p:cNvSpPr>
            <a:spLocks noGrp="1"/>
          </p:cNvSpPr>
          <p:nvPr>
            <p:ph sz="quarter" idx="19"/>
          </p:nvPr>
        </p:nvSpPr>
        <p:spPr>
          <a:xfrm>
            <a:off x="6723891" y="1806575"/>
            <a:ext cx="4991100" cy="458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5297702"/>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1_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830857" y="3603170"/>
            <a:ext cx="7014009" cy="1507672"/>
          </a:xfrm>
        </p:spPr>
        <p:txBody>
          <a:bodyPr anchor="b">
            <a:noAutofit/>
          </a:bodyPr>
          <a:lstStyle>
            <a:lvl1pPr>
              <a:defRPr sz="4500">
                <a:latin typeface="+mj-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484133" y="5480958"/>
            <a:ext cx="6360733" cy="744158"/>
          </a:xfrm>
        </p:spPr>
        <p:txBody>
          <a:bodyPr anchor="b">
            <a:noAutofit/>
          </a:bodyPr>
          <a:lstStyle>
            <a:lvl1pPr marL="0" indent="0">
              <a:lnSpc>
                <a:spcPct val="110000"/>
              </a:lnSpc>
              <a:buNone/>
              <a:defRPr sz="1800"/>
            </a:lvl1pPr>
            <a:lvl2pPr marL="228600" indent="0">
              <a:lnSpc>
                <a:spcPct val="110000"/>
              </a:lnSpc>
              <a:buNone/>
              <a:defRPr sz="1600"/>
            </a:lvl2pPr>
            <a:lvl3pPr marL="457200" indent="0">
              <a:buNone/>
              <a:defRPr sz="1400"/>
            </a:lvl3pPr>
            <a:lvl4pPr marL="685800" indent="0">
              <a:buNone/>
              <a:defRPr sz="1200"/>
            </a:lvl4pPr>
            <a:lvl5pPr marL="914400" indent="0">
              <a:buNone/>
              <a:defRPr sz="1100"/>
            </a:lvl5pPr>
          </a:lstStyle>
          <a:p>
            <a:pPr lvl="0"/>
            <a:r>
              <a:rPr lang="en-US"/>
              <a:t>Click to edit Master text styles</a:t>
            </a:r>
          </a:p>
          <a:p>
            <a:pPr lvl="1"/>
            <a:r>
              <a:rPr lang="en-US"/>
              <a:t>Second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1ABC5762-7F5E-4C8D-B27D-8990A68BB18F}" type="datetime1">
              <a:rPr lang="en-US" smtClean="0"/>
              <a:t>9/4/2026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63047626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C4398EFF-E3C5-E79D-1BD3-016E84949F9C}"/>
              </a:ext>
            </a:extLst>
          </p:cNvPr>
          <p:cNvCxnSpPr>
            <a:cxnSpLocks/>
          </p:cNvCxnSpPr>
          <p:nvPr/>
        </p:nvCxnSpPr>
        <p:spPr>
          <a:xfrm>
            <a:off x="0" y="789563"/>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
        <p:nvSpPr>
          <p:cNvPr id="2" name="Title Placeholder 1">
            <a:extLst>
              <a:ext uri="{FF2B5EF4-FFF2-40B4-BE49-F238E27FC236}">
                <a16:creationId xmlns:a16="http://schemas.microsoft.com/office/drawing/2014/main" id="{66478947-1D67-18A4-7E48-5B4B2F97FBE9}"/>
              </a:ext>
            </a:extLst>
          </p:cNvPr>
          <p:cNvSpPr>
            <a:spLocks noGrp="1"/>
          </p:cNvSpPr>
          <p:nvPr>
            <p:ph type="title"/>
          </p:nvPr>
        </p:nvSpPr>
        <p:spPr>
          <a:xfrm>
            <a:off x="320559" y="935798"/>
            <a:ext cx="11253668" cy="66569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DFE08CA-9517-ABC1-E915-31EA6D7B73C7}"/>
              </a:ext>
            </a:extLst>
          </p:cNvPr>
          <p:cNvSpPr>
            <a:spLocks noGrp="1"/>
          </p:cNvSpPr>
          <p:nvPr>
            <p:ph type="body" idx="1"/>
          </p:nvPr>
        </p:nvSpPr>
        <p:spPr>
          <a:xfrm>
            <a:off x="320559" y="1707581"/>
            <a:ext cx="11253668" cy="48483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00E3983D-E783-AAEC-26DB-4B3F6511C702}"/>
              </a:ext>
            </a:extLst>
          </p:cNvPr>
          <p:cNvSpPr>
            <a:spLocks noGrp="1"/>
          </p:cNvSpPr>
          <p:nvPr>
            <p:ph type="ftr" sz="quarter" idx="3"/>
          </p:nvPr>
        </p:nvSpPr>
        <p:spPr>
          <a:xfrm>
            <a:off x="317773" y="207982"/>
            <a:ext cx="2963692" cy="413360"/>
          </a:xfrm>
          <a:prstGeom prst="rect">
            <a:avLst/>
          </a:prstGeom>
        </p:spPr>
        <p:txBody>
          <a:bodyPr vert="horz" lIns="91440" tIns="45720" rIns="91440" bIns="45720" rtlCol="0" anchor="ctr">
            <a:normAutofit/>
          </a:bodyPr>
          <a:lstStyle>
            <a:lvl1pPr algn="l">
              <a:defRPr sz="850" b="1" cap="all" spc="100" baseline="0">
                <a:solidFill>
                  <a:schemeClr val="tx2"/>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70454426-0A97-D20B-FD06-9648AED7773C}"/>
              </a:ext>
            </a:extLst>
          </p:cNvPr>
          <p:cNvSpPr>
            <a:spLocks noGrp="1"/>
          </p:cNvSpPr>
          <p:nvPr>
            <p:ph type="dt" sz="half" idx="2"/>
          </p:nvPr>
        </p:nvSpPr>
        <p:spPr>
          <a:xfrm>
            <a:off x="7680069" y="207982"/>
            <a:ext cx="1921315" cy="413360"/>
          </a:xfrm>
          <a:prstGeom prst="rect">
            <a:avLst/>
          </a:prstGeom>
        </p:spPr>
        <p:txBody>
          <a:bodyPr vert="horz" lIns="91440" tIns="45720" rIns="91440" bIns="45720" rtlCol="0" anchor="ctr">
            <a:normAutofit/>
          </a:bodyPr>
          <a:lstStyle>
            <a:lvl1pPr algn="l">
              <a:defRPr sz="850" b="1" cap="all" spc="100" baseline="0">
                <a:solidFill>
                  <a:schemeClr val="tx2"/>
                </a:solidFill>
              </a:defRPr>
            </a:lvl1pPr>
          </a:lstStyle>
          <a:p>
            <a:fld id="{665DFBE8-81F4-46A1-BB38-C49D79C4F68D}" type="datetime1">
              <a:rPr lang="en-US" smtClean="0"/>
              <a:t>9/4/2026</a:t>
            </a:fld>
            <a:endParaRPr lang="en-US" dirty="0"/>
          </a:p>
        </p:txBody>
      </p:sp>
      <p:sp>
        <p:nvSpPr>
          <p:cNvPr id="6" name="Slide Number Placeholder 5">
            <a:extLst>
              <a:ext uri="{FF2B5EF4-FFF2-40B4-BE49-F238E27FC236}">
                <a16:creationId xmlns:a16="http://schemas.microsoft.com/office/drawing/2014/main" id="{7DA13386-8E2A-2962-4804-81558038BA54}"/>
              </a:ext>
            </a:extLst>
          </p:cNvPr>
          <p:cNvSpPr>
            <a:spLocks noGrp="1"/>
          </p:cNvSpPr>
          <p:nvPr>
            <p:ph type="sldNum" sz="quarter" idx="4"/>
          </p:nvPr>
        </p:nvSpPr>
        <p:spPr>
          <a:xfrm>
            <a:off x="11288870" y="207982"/>
            <a:ext cx="546447" cy="413360"/>
          </a:xfrm>
          <a:prstGeom prst="rect">
            <a:avLst/>
          </a:prstGeom>
        </p:spPr>
        <p:txBody>
          <a:bodyPr vert="horz" lIns="91440" tIns="45720" rIns="91440" bIns="45720" rtlCol="0" anchor="ctr">
            <a:normAutofit/>
          </a:bodyPr>
          <a:lstStyle>
            <a:lvl1pPr algn="r">
              <a:defRPr sz="850" b="1" cap="all" baseline="0">
                <a:solidFill>
                  <a:schemeClr val="tx2"/>
                </a:solidFill>
              </a:defRPr>
            </a:lvl1pPr>
          </a:lstStyle>
          <a:p>
            <a:fld id="{CC057153-B650-4DEB-B370-79DDCFDCE934}" type="slidenum">
              <a:rPr lang="en-US" smtClean="0"/>
              <a:t>‹#›</a:t>
            </a:fld>
            <a:endParaRPr lang="en-US" dirty="0"/>
          </a:p>
        </p:txBody>
      </p:sp>
      <p:sp>
        <p:nvSpPr>
          <p:cNvPr id="8" name="TextBox 7">
            <a:extLst>
              <a:ext uri="{FF2B5EF4-FFF2-40B4-BE49-F238E27FC236}">
                <a16:creationId xmlns:a16="http://schemas.microsoft.com/office/drawing/2014/main" id="{5F143C14-E680-3360-0E4D-DA502AF50E85}"/>
              </a:ext>
            </a:extLst>
          </p:cNvPr>
          <p:cNvSpPr txBox="1"/>
          <p:nvPr>
            <p:extLst>
              <p:ext uri="{1162E1C5-73C7-4A58-AE30-91384D911F3F}">
                <p184:classification xmlns:p184="http://schemas.microsoft.com/office/powerpoint/2018/4/main" val="ftr"/>
              </p:ext>
            </p:extLst>
          </p:nvPr>
        </p:nvSpPr>
        <p:spPr>
          <a:xfrm>
            <a:off x="63500" y="6642100"/>
            <a:ext cx="1978025" cy="152400"/>
          </a:xfrm>
          <a:prstGeom prst="rect">
            <a:avLst/>
          </a:prstGeom>
        </p:spPr>
        <p:txBody>
          <a:bodyPr horzOverflow="overflow" lIns="0" tIns="0" rIns="0" bIns="0">
            <a:spAutoFit/>
          </a:bodyPr>
          <a:lstStyle/>
          <a:p>
            <a:pPr algn="l"/>
            <a:r>
              <a:rPr lang="en-US" sz="1000">
                <a:solidFill>
                  <a:srgbClr val="000000">
                    <a:alpha val="50000"/>
                  </a:srgbClr>
                </a:solidFill>
                <a:latin typeface="Aptos" panose="020B0004020202020204" pitchFamily="34" charset="0"/>
              </a:rPr>
              <a:t>Classified as Microsoft Confidential</a:t>
            </a:r>
          </a:p>
        </p:txBody>
      </p:sp>
    </p:spTree>
    <p:extLst>
      <p:ext uri="{BB962C8B-B14F-4D97-AF65-F5344CB8AC3E}">
        <p14:creationId xmlns:p14="http://schemas.microsoft.com/office/powerpoint/2010/main" val="3240759299"/>
      </p:ext>
    </p:extLst>
  </p:cSld>
  <p:clrMap bg1="lt1" tx1="dk1" bg2="lt2" tx2="dk2" accent1="accent1" accent2="accent2" accent3="accent3" accent4="accent4" accent5="accent5" accent6="accent6" hlink="hlink" folHlink="folHlink"/>
  <p:sldLayoutIdLst>
    <p:sldLayoutId id="2147485525" r:id="rId1"/>
    <p:sldLayoutId id="2147485526" r:id="rId2"/>
    <p:sldLayoutId id="2147485527" r:id="rId3"/>
    <p:sldLayoutId id="2147485528" r:id="rId4"/>
    <p:sldLayoutId id="2147485529" r:id="rId5"/>
    <p:sldLayoutId id="2147485530" r:id="rId6"/>
    <p:sldLayoutId id="2147485531" r:id="rId7"/>
    <p:sldLayoutId id="2147485532" r:id="rId8"/>
    <p:sldLayoutId id="2147485533" r:id="rId9"/>
    <p:sldLayoutId id="2147485534" r:id="rId10"/>
    <p:sldLayoutId id="2147485535" r:id="rId11"/>
    <p:sldLayoutId id="2147485536" r:id="rId12"/>
    <p:sldLayoutId id="2147485537" r:id="rId13"/>
    <p:sldLayoutId id="2147485538" r:id="rId14"/>
    <p:sldLayoutId id="2147485539" r:id="rId15"/>
    <p:sldLayoutId id="2147485540" r:id="rId16"/>
    <p:sldLayoutId id="2147485541" r:id="rId17"/>
    <p:sldLayoutId id="2147485542" r:id="rId18"/>
    <p:sldLayoutId id="2147485543" r:id="rId19"/>
    <p:sldLayoutId id="2147485544" r:id="rId20"/>
    <p:sldLayoutId id="2147485545" r:id="rId21"/>
    <p:sldLayoutId id="2147485546" r:id="rId22"/>
    <p:sldLayoutId id="2147485547" r:id="rId23"/>
    <p:sldLayoutId id="2147485548" r:id="rId24"/>
    <p:sldLayoutId id="2147485549" r:id="rId25"/>
    <p:sldLayoutId id="2147485550" r:id="rId26"/>
    <p:sldLayoutId id="2147485551" r:id="rId27"/>
    <p:sldLayoutId id="2147485552" r:id="rId28"/>
    <p:sldLayoutId id="2147485553" r:id="rId29"/>
    <p:sldLayoutId id="2147485554" r:id="rId30"/>
  </p:sldLayoutIdLst>
  <p:hf sldNum="0" hdr="0" ftr="0" dt="0"/>
  <p:txStyles>
    <p:titleStyle>
      <a:lvl1pPr algn="l" defTabSz="914400" rtl="0" eaLnBrk="1" latinLnBrk="0" hangingPunct="1">
        <a:lnSpc>
          <a:spcPct val="70000"/>
        </a:lnSpc>
        <a:spcBef>
          <a:spcPct val="0"/>
        </a:spcBef>
        <a:buNone/>
        <a:defRPr sz="4000" kern="1200" cap="all" baseline="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80">
          <p15:clr>
            <a:srgbClr val="F26B43"/>
          </p15:clr>
        </p15:guide>
        <p15:guide id="2" pos="264">
          <p15:clr>
            <a:srgbClr val="F26B43"/>
          </p15:clr>
        </p15:guide>
        <p15:guide id="3" pos="7416">
          <p15:clr>
            <a:srgbClr val="F26B43"/>
          </p15:clr>
        </p15:guide>
        <p15:guide id="4" orient="horz" pos="3816">
          <p15:clr>
            <a:srgbClr val="F26B43"/>
          </p15:clr>
        </p15:guide>
        <p15:guide id="5" pos="7200">
          <p15:clr>
            <a:srgbClr val="F26B43"/>
          </p15:clr>
        </p15:guide>
        <p15:guide id="6" pos="504">
          <p15:clr>
            <a:srgbClr val="F26B43"/>
          </p15:clr>
        </p15:guide>
        <p15:guide id="7" orient="horz" pos="4128">
          <p15:clr>
            <a:srgbClr val="F26B43"/>
          </p15:clr>
        </p15:guide>
        <p15:guide id="8" orient="horz" pos="1056">
          <p15:clr>
            <a:srgbClr val="F26B43"/>
          </p15:clr>
        </p15:guide>
        <p15:guide id="9" pos="458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8.xml"/></Relationships>
</file>

<file path=ppt/slides/_rels/slide3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8.xml"/></Relationships>
</file>

<file path=ppt/slides/_rels/slide4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8.xml"/></Relationships>
</file>

<file path=ppt/slides/_rels/slide4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8.xml"/></Relationships>
</file>

<file path=ppt/slides/_rels/slide5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5.xml"/></Relationships>
</file>

<file path=ppt/slides/_rels/slide5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108A0CE-EFD5-B6EB-BCC6-C804CC0EFD04}"/>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394154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976B5-0BDF-9B5F-C3F9-230BC99552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692709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89CC0-5848-9C8F-7262-65166D7359F0}"/>
              </a:ext>
            </a:extLst>
          </p:cNvPr>
          <p:cNvSpPr>
            <a:spLocks noGrp="1"/>
          </p:cNvSpPr>
          <p:nvPr>
            <p:ph type="ctrTitle"/>
          </p:nvPr>
        </p:nvSpPr>
        <p:spPr>
          <a:xfrm>
            <a:off x="320040" y="344031"/>
            <a:ext cx="7589520" cy="4734961"/>
          </a:xfrm>
        </p:spPr>
        <p:txBody>
          <a:bodyPr>
            <a:noAutofit/>
          </a:bodyPr>
          <a:lstStyle/>
          <a:p>
            <a:r>
              <a:rPr lang="en-US" sz="14900" dirty="0">
                <a:solidFill>
                  <a:schemeClr val="accent5">
                    <a:lumMod val="20000"/>
                    <a:lumOff val="80000"/>
                  </a:schemeClr>
                </a:solidFill>
              </a:rPr>
              <a:t>Water </a:t>
            </a:r>
            <a:br>
              <a:rPr lang="en-US" sz="14900" dirty="0">
                <a:solidFill>
                  <a:schemeClr val="accent5">
                    <a:lumMod val="20000"/>
                    <a:lumOff val="80000"/>
                  </a:schemeClr>
                </a:solidFill>
              </a:rPr>
            </a:br>
            <a:r>
              <a:rPr lang="en-US" dirty="0">
                <a:solidFill>
                  <a:schemeClr val="accent5">
                    <a:lumMod val="20000"/>
                    <a:lumOff val="80000"/>
                  </a:schemeClr>
                </a:solidFill>
              </a:rPr>
              <a:t>from the </a:t>
            </a:r>
            <a:br>
              <a:rPr lang="en-US" dirty="0">
                <a:solidFill>
                  <a:schemeClr val="accent5">
                    <a:lumMod val="20000"/>
                    <a:lumOff val="80000"/>
                  </a:schemeClr>
                </a:solidFill>
              </a:rPr>
            </a:br>
            <a:r>
              <a:rPr lang="en-US" sz="14900" dirty="0">
                <a:solidFill>
                  <a:schemeClr val="accent5">
                    <a:lumMod val="20000"/>
                    <a:lumOff val="80000"/>
                  </a:schemeClr>
                </a:solidFill>
              </a:rPr>
              <a:t>rock</a:t>
            </a:r>
          </a:p>
        </p:txBody>
      </p:sp>
      <p:pic>
        <p:nvPicPr>
          <p:cNvPr id="4" name="Picture 3" descr="Beautiful Ocean Shader by http://syntheticimagination.tumblr.com : r/blender">
            <a:extLst>
              <a:ext uri="{FF2B5EF4-FFF2-40B4-BE49-F238E27FC236}">
                <a16:creationId xmlns:a16="http://schemas.microsoft.com/office/drawing/2014/main" id="{38F78636-A2C6-29C3-B76A-969FE42696C0}"/>
              </a:ext>
            </a:extLst>
          </p:cNvPr>
          <p:cNvPicPr>
            <a:picLocks noChangeAspect="1"/>
          </p:cNvPicPr>
          <p:nvPr/>
        </p:nvPicPr>
        <p:blipFill>
          <a:blip r:embed="rId2"/>
          <a:stretch>
            <a:fillRect/>
          </a:stretch>
        </p:blipFill>
        <p:spPr>
          <a:xfrm>
            <a:off x="5178771" y="0"/>
            <a:ext cx="6858000" cy="6858000"/>
          </a:xfrm>
          <a:prstGeom prst="rect">
            <a:avLst/>
          </a:prstGeom>
        </p:spPr>
      </p:pic>
      <p:sp>
        <p:nvSpPr>
          <p:cNvPr id="3" name="Subtitle 2">
            <a:extLst>
              <a:ext uri="{FF2B5EF4-FFF2-40B4-BE49-F238E27FC236}">
                <a16:creationId xmlns:a16="http://schemas.microsoft.com/office/drawing/2014/main" id="{CA29838C-E816-D828-BD72-645E6393C52C}"/>
              </a:ext>
            </a:extLst>
          </p:cNvPr>
          <p:cNvSpPr>
            <a:spLocks noGrp="1"/>
          </p:cNvSpPr>
          <p:nvPr>
            <p:ph type="subTitle" idx="1"/>
          </p:nvPr>
        </p:nvSpPr>
        <p:spPr>
          <a:xfrm>
            <a:off x="1850076" y="5078992"/>
            <a:ext cx="11515277" cy="1209000"/>
          </a:xfrm>
        </p:spPr>
        <p:txBody>
          <a:bodyPr>
            <a:normAutofit/>
          </a:bodyPr>
          <a:lstStyle/>
          <a:p>
            <a:r>
              <a:rPr lang="en-US" sz="5400" b="1" dirty="0">
                <a:solidFill>
                  <a:schemeClr val="tx1"/>
                </a:solidFill>
              </a:rPr>
              <a:t>Lesson 10:  March 9, 1889</a:t>
            </a:r>
          </a:p>
        </p:txBody>
      </p:sp>
    </p:spTree>
    <p:extLst>
      <p:ext uri="{BB962C8B-B14F-4D97-AF65-F5344CB8AC3E}">
        <p14:creationId xmlns:p14="http://schemas.microsoft.com/office/powerpoint/2010/main" val="2593102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2A9BA47-B65D-C30B-576B-BB6E30368DDD}"/>
              </a:ext>
            </a:extLst>
          </p:cNvPr>
          <p:cNvSpPr/>
          <p:nvPr/>
        </p:nvSpPr>
        <p:spPr>
          <a:xfrm>
            <a:off x="144855" y="108643"/>
            <a:ext cx="11869094" cy="6609028"/>
          </a:xfrm>
          <a:prstGeom prst="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C8FBBCA-A797-C5ED-2C12-0D5835D23331}"/>
              </a:ext>
            </a:extLst>
          </p:cNvPr>
          <p:cNvSpPr>
            <a:spLocks noGrp="1"/>
          </p:cNvSpPr>
          <p:nvPr>
            <p:ph sz="quarter" idx="14"/>
          </p:nvPr>
        </p:nvSpPr>
        <p:spPr>
          <a:xfrm>
            <a:off x="384666" y="332990"/>
            <a:ext cx="4314083" cy="6334739"/>
          </a:xfrm>
        </p:spPr>
        <p:txBody>
          <a:bodyPr>
            <a:normAutofit lnSpcReduction="10000"/>
          </a:bodyPr>
          <a:lstStyle/>
          <a:p>
            <a:pPr marL="0" lvl="0" indent="0">
              <a:buNone/>
            </a:pPr>
            <a:r>
              <a:rPr lang="en-US" sz="4400" b="1" dirty="0">
                <a:solidFill>
                  <a:schemeClr val="tx1"/>
                </a:solidFill>
              </a:rPr>
              <a:t>1. Relate the instances already learned, in which God miraculously interposed to deliver his people.  </a:t>
            </a:r>
          </a:p>
        </p:txBody>
      </p:sp>
      <p:pic>
        <p:nvPicPr>
          <p:cNvPr id="5" name="Picture 4" descr="Appendix 2. The Route of the Exodus. Moses Bible Study">
            <a:extLst>
              <a:ext uri="{FF2B5EF4-FFF2-40B4-BE49-F238E27FC236}">
                <a16:creationId xmlns:a16="http://schemas.microsoft.com/office/drawing/2014/main" id="{A6FB509F-28C1-6989-975E-3C32178AD542}"/>
              </a:ext>
            </a:extLst>
          </p:cNvPr>
          <p:cNvPicPr>
            <a:picLocks noChangeAspect="1"/>
          </p:cNvPicPr>
          <p:nvPr/>
        </p:nvPicPr>
        <p:blipFill>
          <a:blip r:embed="rId2"/>
          <a:srcRect l="912" t="-338" r="8990" b="338"/>
          <a:stretch>
            <a:fillRect/>
          </a:stretch>
        </p:blipFill>
        <p:spPr>
          <a:xfrm>
            <a:off x="4561210" y="261630"/>
            <a:ext cx="7246123" cy="6334739"/>
          </a:xfrm>
          <a:prstGeom prst="rect">
            <a:avLst/>
          </a:prstGeom>
        </p:spPr>
      </p:pic>
    </p:spTree>
    <p:extLst>
      <p:ext uri="{BB962C8B-B14F-4D97-AF65-F5344CB8AC3E}">
        <p14:creationId xmlns:p14="http://schemas.microsoft.com/office/powerpoint/2010/main" val="4190247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lague Number Eight | Devotionary">
            <a:extLst>
              <a:ext uri="{FF2B5EF4-FFF2-40B4-BE49-F238E27FC236}">
                <a16:creationId xmlns:a16="http://schemas.microsoft.com/office/drawing/2014/main" id="{44F0423D-7B85-8B5C-1507-DC0E8E7757AA}"/>
              </a:ext>
            </a:extLst>
          </p:cNvPr>
          <p:cNvPicPr>
            <a:picLocks noChangeAspect="1"/>
          </p:cNvPicPr>
          <p:nvPr/>
        </p:nvPicPr>
        <p:blipFill>
          <a:blip r:embed="rId2"/>
          <a:stretch>
            <a:fillRect/>
          </a:stretch>
        </p:blipFill>
        <p:spPr>
          <a:xfrm>
            <a:off x="4330704" y="130335"/>
            <a:ext cx="7683374" cy="4321898"/>
          </a:xfrm>
          <a:prstGeom prst="rect">
            <a:avLst/>
          </a:prstGeom>
        </p:spPr>
      </p:pic>
      <p:sp>
        <p:nvSpPr>
          <p:cNvPr id="2" name="TextBox 1">
            <a:extLst>
              <a:ext uri="{FF2B5EF4-FFF2-40B4-BE49-F238E27FC236}">
                <a16:creationId xmlns:a16="http://schemas.microsoft.com/office/drawing/2014/main" id="{791F9A20-8704-990E-6FEC-B40F2090ED78}"/>
              </a:ext>
            </a:extLst>
          </p:cNvPr>
          <p:cNvSpPr txBox="1"/>
          <p:nvPr/>
        </p:nvSpPr>
        <p:spPr>
          <a:xfrm>
            <a:off x="778598" y="1109106"/>
            <a:ext cx="8953092" cy="1107996"/>
          </a:xfrm>
          <a:prstGeom prst="rect">
            <a:avLst/>
          </a:prstGeom>
          <a:solidFill>
            <a:schemeClr val="accent5">
              <a:lumMod val="20000"/>
              <a:lumOff val="80000"/>
            </a:schemeClr>
          </a:solidFill>
        </p:spPr>
        <p:txBody>
          <a:bodyPr wrap="none" rtlCol="0">
            <a:spAutoFit/>
          </a:bodyPr>
          <a:lstStyle/>
          <a:p>
            <a:r>
              <a:rPr lang="en-US" sz="6600" b="1" dirty="0"/>
              <a:t>Protected in the plagues</a:t>
            </a:r>
          </a:p>
        </p:txBody>
      </p:sp>
      <p:pic>
        <p:nvPicPr>
          <p:cNvPr id="5" name="Picture 4" descr="The Historical Exodus - TheTorah.com">
            <a:extLst>
              <a:ext uri="{FF2B5EF4-FFF2-40B4-BE49-F238E27FC236}">
                <a16:creationId xmlns:a16="http://schemas.microsoft.com/office/drawing/2014/main" id="{E0C036A5-EE85-3E65-2436-EE4292F799C0}"/>
              </a:ext>
            </a:extLst>
          </p:cNvPr>
          <p:cNvPicPr>
            <a:picLocks noChangeAspect="1"/>
          </p:cNvPicPr>
          <p:nvPr/>
        </p:nvPicPr>
        <p:blipFill>
          <a:blip r:embed="rId3"/>
          <a:srcRect t="30123" r="20269"/>
          <a:stretch>
            <a:fillRect/>
          </a:stretch>
        </p:blipFill>
        <p:spPr>
          <a:xfrm>
            <a:off x="177922" y="3195873"/>
            <a:ext cx="6032421" cy="3596490"/>
          </a:xfrm>
          <a:prstGeom prst="rect">
            <a:avLst/>
          </a:prstGeom>
        </p:spPr>
      </p:pic>
      <p:sp>
        <p:nvSpPr>
          <p:cNvPr id="3" name="TextBox 2">
            <a:extLst>
              <a:ext uri="{FF2B5EF4-FFF2-40B4-BE49-F238E27FC236}">
                <a16:creationId xmlns:a16="http://schemas.microsoft.com/office/drawing/2014/main" id="{0CD28746-9D35-15C5-A725-BDB0652526E6}"/>
              </a:ext>
            </a:extLst>
          </p:cNvPr>
          <p:cNvSpPr txBox="1"/>
          <p:nvPr/>
        </p:nvSpPr>
        <p:spPr>
          <a:xfrm>
            <a:off x="5386811" y="5114466"/>
            <a:ext cx="6205738" cy="1015663"/>
          </a:xfrm>
          <a:prstGeom prst="rect">
            <a:avLst/>
          </a:prstGeom>
          <a:solidFill>
            <a:schemeClr val="accent5">
              <a:lumMod val="20000"/>
              <a:lumOff val="80000"/>
            </a:schemeClr>
          </a:solidFill>
        </p:spPr>
        <p:txBody>
          <a:bodyPr wrap="none" rtlCol="0">
            <a:spAutoFit/>
          </a:bodyPr>
          <a:lstStyle/>
          <a:p>
            <a:r>
              <a:rPr lang="en-US" sz="6000" b="1" dirty="0"/>
              <a:t>Freed from slavery</a:t>
            </a:r>
          </a:p>
        </p:txBody>
      </p:sp>
    </p:spTree>
    <p:extLst>
      <p:ext uri="{BB962C8B-B14F-4D97-AF65-F5344CB8AC3E}">
        <p14:creationId xmlns:p14="http://schemas.microsoft.com/office/powerpoint/2010/main" val="2194275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5B1BE-38EB-1A1F-1154-8D72DDBB15AE}"/>
            </a:ext>
          </a:extLst>
        </p:cNvPr>
        <p:cNvGrpSpPr/>
        <p:nvPr/>
      </p:nvGrpSpPr>
      <p:grpSpPr>
        <a:xfrm>
          <a:off x="0" y="0"/>
          <a:ext cx="0" cy="0"/>
          <a:chOff x="0" y="0"/>
          <a:chExt cx="0" cy="0"/>
        </a:xfrm>
      </p:grpSpPr>
      <p:pic>
        <p:nvPicPr>
          <p:cNvPr id="7" name="Picture 6" descr="Crossing the Red Sea | Bible Story">
            <a:extLst>
              <a:ext uri="{FF2B5EF4-FFF2-40B4-BE49-F238E27FC236}">
                <a16:creationId xmlns:a16="http://schemas.microsoft.com/office/drawing/2014/main" id="{3EE4F479-6921-FA42-DD19-EF32EDC8C3EE}"/>
              </a:ext>
            </a:extLst>
          </p:cNvPr>
          <p:cNvPicPr>
            <a:picLocks noChangeAspect="1"/>
          </p:cNvPicPr>
          <p:nvPr/>
        </p:nvPicPr>
        <p:blipFill>
          <a:blip r:embed="rId2"/>
          <a:stretch>
            <a:fillRect/>
          </a:stretch>
        </p:blipFill>
        <p:spPr>
          <a:xfrm>
            <a:off x="3912556" y="1531659"/>
            <a:ext cx="10652686" cy="5326341"/>
          </a:xfrm>
          <a:prstGeom prst="rect">
            <a:avLst/>
          </a:prstGeom>
        </p:spPr>
      </p:pic>
      <p:pic>
        <p:nvPicPr>
          <p:cNvPr id="6" name="Picture 5" descr="Red Sea Crossing | We Are Israel">
            <a:extLst>
              <a:ext uri="{FF2B5EF4-FFF2-40B4-BE49-F238E27FC236}">
                <a16:creationId xmlns:a16="http://schemas.microsoft.com/office/drawing/2014/main" id="{30DA0B31-AC1A-7DFE-A586-94F5CD7DDD3B}"/>
              </a:ext>
            </a:extLst>
          </p:cNvPr>
          <p:cNvPicPr>
            <a:picLocks noChangeAspect="1"/>
          </p:cNvPicPr>
          <p:nvPr/>
        </p:nvPicPr>
        <p:blipFill>
          <a:blip r:embed="rId3"/>
          <a:stretch>
            <a:fillRect/>
          </a:stretch>
        </p:blipFill>
        <p:spPr>
          <a:xfrm>
            <a:off x="-1701829" y="1227123"/>
            <a:ext cx="8066413" cy="4201257"/>
          </a:xfrm>
          <a:prstGeom prst="rect">
            <a:avLst/>
          </a:prstGeom>
        </p:spPr>
      </p:pic>
      <p:sp>
        <p:nvSpPr>
          <p:cNvPr id="3" name="TextBox 2">
            <a:extLst>
              <a:ext uri="{FF2B5EF4-FFF2-40B4-BE49-F238E27FC236}">
                <a16:creationId xmlns:a16="http://schemas.microsoft.com/office/drawing/2014/main" id="{DA7C8DBE-2E1D-5C1E-4B1B-1ADEDB17C51B}"/>
              </a:ext>
            </a:extLst>
          </p:cNvPr>
          <p:cNvSpPr txBox="1"/>
          <p:nvPr/>
        </p:nvSpPr>
        <p:spPr>
          <a:xfrm>
            <a:off x="-33992" y="5367269"/>
            <a:ext cx="6826997" cy="1015663"/>
          </a:xfrm>
          <a:prstGeom prst="rect">
            <a:avLst/>
          </a:prstGeom>
          <a:solidFill>
            <a:schemeClr val="accent5">
              <a:lumMod val="20000"/>
              <a:lumOff val="80000"/>
            </a:schemeClr>
          </a:solidFill>
        </p:spPr>
        <p:txBody>
          <a:bodyPr wrap="none" rtlCol="0">
            <a:spAutoFit/>
          </a:bodyPr>
          <a:lstStyle/>
          <a:p>
            <a:r>
              <a:rPr lang="en-US" sz="6000" b="1" dirty="0"/>
              <a:t>Saved from Pharaoh</a:t>
            </a:r>
          </a:p>
        </p:txBody>
      </p:sp>
      <p:sp>
        <p:nvSpPr>
          <p:cNvPr id="2" name="TextBox 1">
            <a:extLst>
              <a:ext uri="{FF2B5EF4-FFF2-40B4-BE49-F238E27FC236}">
                <a16:creationId xmlns:a16="http://schemas.microsoft.com/office/drawing/2014/main" id="{F90D0A59-CD79-D693-D275-90C2F77C8C2B}"/>
              </a:ext>
            </a:extLst>
          </p:cNvPr>
          <p:cNvSpPr txBox="1"/>
          <p:nvPr/>
        </p:nvSpPr>
        <p:spPr>
          <a:xfrm>
            <a:off x="2406711" y="291955"/>
            <a:ext cx="9706503" cy="1015663"/>
          </a:xfrm>
          <a:prstGeom prst="rect">
            <a:avLst/>
          </a:prstGeom>
          <a:solidFill>
            <a:schemeClr val="accent5">
              <a:lumMod val="20000"/>
              <a:lumOff val="80000"/>
            </a:schemeClr>
          </a:solidFill>
        </p:spPr>
        <p:txBody>
          <a:bodyPr wrap="none" rtlCol="0">
            <a:spAutoFit/>
          </a:bodyPr>
          <a:lstStyle/>
          <a:p>
            <a:r>
              <a:rPr lang="en-US" sz="6000" b="1" dirty="0"/>
              <a:t>Brought through the Red Sea</a:t>
            </a:r>
          </a:p>
        </p:txBody>
      </p:sp>
    </p:spTree>
    <p:extLst>
      <p:ext uri="{BB962C8B-B14F-4D97-AF65-F5344CB8AC3E}">
        <p14:creationId xmlns:p14="http://schemas.microsoft.com/office/powerpoint/2010/main" val="2613426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00112-1498-C620-3A01-213EF9FAA5D9}"/>
            </a:ext>
          </a:extLst>
        </p:cNvPr>
        <p:cNvGrpSpPr/>
        <p:nvPr/>
      </p:nvGrpSpPr>
      <p:grpSpPr>
        <a:xfrm>
          <a:off x="0" y="0"/>
          <a:ext cx="0" cy="0"/>
          <a:chOff x="0" y="0"/>
          <a:chExt cx="0" cy="0"/>
        </a:xfrm>
      </p:grpSpPr>
      <p:pic>
        <p:nvPicPr>
          <p:cNvPr id="4" name="Picture 3" descr="The Water of Marah | The Layman's Bible">
            <a:extLst>
              <a:ext uri="{FF2B5EF4-FFF2-40B4-BE49-F238E27FC236}">
                <a16:creationId xmlns:a16="http://schemas.microsoft.com/office/drawing/2014/main" id="{A7142CC6-9105-39B1-5112-590E29EE6E8F}"/>
              </a:ext>
            </a:extLst>
          </p:cNvPr>
          <p:cNvPicPr>
            <a:picLocks noChangeAspect="1"/>
          </p:cNvPicPr>
          <p:nvPr/>
        </p:nvPicPr>
        <p:blipFill>
          <a:blip r:embed="rId2"/>
          <a:stretch>
            <a:fillRect/>
          </a:stretch>
        </p:blipFill>
        <p:spPr>
          <a:xfrm>
            <a:off x="76487" y="910872"/>
            <a:ext cx="8796950" cy="5985895"/>
          </a:xfrm>
          <a:prstGeom prst="rect">
            <a:avLst/>
          </a:prstGeom>
        </p:spPr>
      </p:pic>
      <p:pic>
        <p:nvPicPr>
          <p:cNvPr id="5" name="Picture 4" descr="Manna - Church of God Knowledge Encyclopedia">
            <a:extLst>
              <a:ext uri="{FF2B5EF4-FFF2-40B4-BE49-F238E27FC236}">
                <a16:creationId xmlns:a16="http://schemas.microsoft.com/office/drawing/2014/main" id="{B1C82DDF-ADA0-6F82-227B-62FF7EF63299}"/>
              </a:ext>
            </a:extLst>
          </p:cNvPr>
          <p:cNvPicPr>
            <a:picLocks noChangeAspect="1"/>
          </p:cNvPicPr>
          <p:nvPr/>
        </p:nvPicPr>
        <p:blipFill>
          <a:blip r:embed="rId3"/>
          <a:stretch>
            <a:fillRect/>
          </a:stretch>
        </p:blipFill>
        <p:spPr>
          <a:xfrm>
            <a:off x="7648392" y="146341"/>
            <a:ext cx="5548543" cy="6858000"/>
          </a:xfrm>
          <a:prstGeom prst="rect">
            <a:avLst/>
          </a:prstGeom>
        </p:spPr>
      </p:pic>
      <p:sp>
        <p:nvSpPr>
          <p:cNvPr id="2" name="TextBox 1">
            <a:extLst>
              <a:ext uri="{FF2B5EF4-FFF2-40B4-BE49-F238E27FC236}">
                <a16:creationId xmlns:a16="http://schemas.microsoft.com/office/drawing/2014/main" id="{2D2D5B3B-9868-2B2A-93BF-05ED866AE79D}"/>
              </a:ext>
            </a:extLst>
          </p:cNvPr>
          <p:cNvSpPr txBox="1"/>
          <p:nvPr/>
        </p:nvSpPr>
        <p:spPr>
          <a:xfrm>
            <a:off x="704194" y="217932"/>
            <a:ext cx="8664166" cy="1015663"/>
          </a:xfrm>
          <a:prstGeom prst="rect">
            <a:avLst/>
          </a:prstGeom>
          <a:solidFill>
            <a:schemeClr val="accent5">
              <a:lumMod val="20000"/>
              <a:lumOff val="80000"/>
            </a:schemeClr>
          </a:solidFill>
        </p:spPr>
        <p:txBody>
          <a:bodyPr wrap="square" rtlCol="0">
            <a:spAutoFit/>
          </a:bodyPr>
          <a:lstStyle/>
          <a:p>
            <a:r>
              <a:rPr lang="en-US" sz="6000" b="1" dirty="0"/>
              <a:t>Provided with sweet water</a:t>
            </a:r>
          </a:p>
        </p:txBody>
      </p:sp>
      <p:sp>
        <p:nvSpPr>
          <p:cNvPr id="3" name="TextBox 2">
            <a:extLst>
              <a:ext uri="{FF2B5EF4-FFF2-40B4-BE49-F238E27FC236}">
                <a16:creationId xmlns:a16="http://schemas.microsoft.com/office/drawing/2014/main" id="{BD0445D2-FCE6-09C1-A415-BFE8FFF9B9CB}"/>
              </a:ext>
            </a:extLst>
          </p:cNvPr>
          <p:cNvSpPr txBox="1"/>
          <p:nvPr/>
        </p:nvSpPr>
        <p:spPr>
          <a:xfrm>
            <a:off x="3124159" y="5624405"/>
            <a:ext cx="7686720" cy="1015663"/>
          </a:xfrm>
          <a:prstGeom prst="rect">
            <a:avLst/>
          </a:prstGeom>
          <a:solidFill>
            <a:schemeClr val="accent5">
              <a:lumMod val="20000"/>
              <a:lumOff val="80000"/>
            </a:schemeClr>
          </a:solidFill>
        </p:spPr>
        <p:txBody>
          <a:bodyPr wrap="none" rtlCol="0">
            <a:spAutoFit/>
          </a:bodyPr>
          <a:lstStyle/>
          <a:p>
            <a:r>
              <a:rPr lang="en-US" sz="6000" b="1" dirty="0"/>
              <a:t>Given quail and manna</a:t>
            </a:r>
          </a:p>
        </p:txBody>
      </p:sp>
    </p:spTree>
    <p:extLst>
      <p:ext uri="{BB962C8B-B14F-4D97-AF65-F5344CB8AC3E}">
        <p14:creationId xmlns:p14="http://schemas.microsoft.com/office/powerpoint/2010/main" val="2546778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A8651-0485-419A-428E-9208D15C2F8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9B454EC-B657-DF23-87AA-B6725821CC6E}"/>
              </a:ext>
            </a:extLst>
          </p:cNvPr>
          <p:cNvSpPr/>
          <p:nvPr/>
        </p:nvSpPr>
        <p:spPr>
          <a:xfrm>
            <a:off x="144855" y="108643"/>
            <a:ext cx="11869094" cy="6609028"/>
          </a:xfrm>
          <a:prstGeom prst="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EF1821F-F0B9-0B2F-4D80-309D741EA12E}"/>
              </a:ext>
            </a:extLst>
          </p:cNvPr>
          <p:cNvSpPr>
            <a:spLocks noGrp="1"/>
          </p:cNvSpPr>
          <p:nvPr>
            <p:ph sz="quarter" idx="14"/>
          </p:nvPr>
        </p:nvSpPr>
        <p:spPr>
          <a:xfrm>
            <a:off x="384666" y="332990"/>
            <a:ext cx="4314083" cy="6334739"/>
          </a:xfrm>
        </p:spPr>
        <p:txBody>
          <a:bodyPr>
            <a:normAutofit/>
          </a:bodyPr>
          <a:lstStyle/>
          <a:p>
            <a:pPr marL="0" lvl="0" indent="0">
              <a:buNone/>
            </a:pPr>
            <a:r>
              <a:rPr lang="en-US" sz="5400" dirty="0"/>
              <a:t>2. After all these deliverances, how should they have felt? </a:t>
            </a:r>
            <a:endParaRPr lang="en-US" sz="11500" b="1" dirty="0">
              <a:solidFill>
                <a:schemeClr val="tx1"/>
              </a:solidFill>
            </a:endParaRPr>
          </a:p>
        </p:txBody>
      </p:sp>
      <p:pic>
        <p:nvPicPr>
          <p:cNvPr id="2" name="Picture 1" descr="Exodus II” — How the first Exodus prefigures the deliverance of God's  people at the end of this age. | Until All Have Heard">
            <a:extLst>
              <a:ext uri="{FF2B5EF4-FFF2-40B4-BE49-F238E27FC236}">
                <a16:creationId xmlns:a16="http://schemas.microsoft.com/office/drawing/2014/main" id="{AF82E68A-E461-A3A2-7FE9-C7D59A2CF6B1}"/>
              </a:ext>
            </a:extLst>
          </p:cNvPr>
          <p:cNvPicPr>
            <a:picLocks noChangeAspect="1"/>
          </p:cNvPicPr>
          <p:nvPr/>
        </p:nvPicPr>
        <p:blipFill>
          <a:blip r:embed="rId2"/>
          <a:srcRect l="3460" t="806" r="17465" b="2516"/>
          <a:stretch>
            <a:fillRect/>
          </a:stretch>
        </p:blipFill>
        <p:spPr>
          <a:xfrm>
            <a:off x="4848131" y="419992"/>
            <a:ext cx="7016436" cy="5986329"/>
          </a:xfrm>
          <a:prstGeom prst="rect">
            <a:avLst/>
          </a:prstGeom>
        </p:spPr>
      </p:pic>
    </p:spTree>
    <p:extLst>
      <p:ext uri="{BB962C8B-B14F-4D97-AF65-F5344CB8AC3E}">
        <p14:creationId xmlns:p14="http://schemas.microsoft.com/office/powerpoint/2010/main" val="1290084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0D2E6-0723-A8BA-B345-AD5F6FDC736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B9497B8-30AF-2A3A-3590-96851FE06A80}"/>
              </a:ext>
            </a:extLst>
          </p:cNvPr>
          <p:cNvSpPr/>
          <p:nvPr/>
        </p:nvSpPr>
        <p:spPr>
          <a:xfrm>
            <a:off x="144855" y="108643"/>
            <a:ext cx="11869094" cy="6609028"/>
          </a:xfrm>
          <a:prstGeom prst="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CE8EC5-DEA9-CF69-AEE9-6E440CE16FE0}"/>
              </a:ext>
            </a:extLst>
          </p:cNvPr>
          <p:cNvSpPr>
            <a:spLocks noGrp="1"/>
          </p:cNvSpPr>
          <p:nvPr>
            <p:ph type="title"/>
          </p:nvPr>
        </p:nvSpPr>
        <p:spPr>
          <a:xfrm>
            <a:off x="371192" y="5433521"/>
            <a:ext cx="4666003" cy="989867"/>
          </a:xfrm>
        </p:spPr>
        <p:txBody>
          <a:bodyPr>
            <a:normAutofit/>
          </a:bodyPr>
          <a:lstStyle/>
          <a:p>
            <a:r>
              <a:rPr lang="en-US" sz="7200" dirty="0"/>
              <a:t>Exodus 17:1</a:t>
            </a:r>
          </a:p>
        </p:txBody>
      </p:sp>
      <p:sp>
        <p:nvSpPr>
          <p:cNvPr id="3" name="Content Placeholder 2">
            <a:extLst>
              <a:ext uri="{FF2B5EF4-FFF2-40B4-BE49-F238E27FC236}">
                <a16:creationId xmlns:a16="http://schemas.microsoft.com/office/drawing/2014/main" id="{44863145-57B1-1F04-D9C6-DC4977211166}"/>
              </a:ext>
            </a:extLst>
          </p:cNvPr>
          <p:cNvSpPr>
            <a:spLocks noGrp="1"/>
          </p:cNvSpPr>
          <p:nvPr>
            <p:ph sz="quarter" idx="14"/>
          </p:nvPr>
        </p:nvSpPr>
        <p:spPr>
          <a:xfrm>
            <a:off x="371192" y="336466"/>
            <a:ext cx="4562947" cy="5278124"/>
          </a:xfrm>
        </p:spPr>
        <p:txBody>
          <a:bodyPr>
            <a:normAutofit fontScale="92500"/>
          </a:bodyPr>
          <a:lstStyle/>
          <a:p>
            <a:pPr marL="0" lvl="0" indent="0">
              <a:buNone/>
            </a:pPr>
            <a:r>
              <a:rPr lang="en-US" sz="4800" dirty="0"/>
              <a:t>3. Into what straits were they brought in their next encampment, after the giving of the manna? </a:t>
            </a:r>
            <a:endParaRPr lang="en-US" sz="11500" b="1" dirty="0">
              <a:solidFill>
                <a:schemeClr val="tx1"/>
              </a:solidFill>
            </a:endParaRPr>
          </a:p>
        </p:txBody>
      </p:sp>
      <p:pic>
        <p:nvPicPr>
          <p:cNvPr id="8" name="Picture 7" descr="Northwest Pennsylvania | Creek Connections | Allegheny College">
            <a:extLst>
              <a:ext uri="{FF2B5EF4-FFF2-40B4-BE49-F238E27FC236}">
                <a16:creationId xmlns:a16="http://schemas.microsoft.com/office/drawing/2014/main" id="{5B287AFD-0A19-4F6D-DEFE-A31395F5C5F3}"/>
              </a:ext>
            </a:extLst>
          </p:cNvPr>
          <p:cNvPicPr>
            <a:picLocks noChangeAspect="1"/>
          </p:cNvPicPr>
          <p:nvPr/>
        </p:nvPicPr>
        <p:blipFill>
          <a:blip r:embed="rId2"/>
          <a:stretch>
            <a:fillRect/>
          </a:stretch>
        </p:blipFill>
        <p:spPr>
          <a:xfrm>
            <a:off x="5436607" y="140329"/>
            <a:ext cx="6577342" cy="6577342"/>
          </a:xfrm>
          <a:prstGeom prst="rect">
            <a:avLst/>
          </a:prstGeom>
        </p:spPr>
      </p:pic>
    </p:spTree>
    <p:extLst>
      <p:ext uri="{BB962C8B-B14F-4D97-AF65-F5344CB8AC3E}">
        <p14:creationId xmlns:p14="http://schemas.microsoft.com/office/powerpoint/2010/main" val="142916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F6CFDDF-EC71-CE1E-B335-D406D675EEFF}"/>
              </a:ext>
            </a:extLst>
          </p:cNvPr>
          <p:cNvSpPr/>
          <p:nvPr/>
        </p:nvSpPr>
        <p:spPr>
          <a:xfrm>
            <a:off x="144855" y="108643"/>
            <a:ext cx="11869094" cy="660902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3A55BA-EAA9-5F97-28B9-D924A68CBCDA}"/>
              </a:ext>
            </a:extLst>
          </p:cNvPr>
          <p:cNvSpPr>
            <a:spLocks noGrp="1"/>
          </p:cNvSpPr>
          <p:nvPr>
            <p:ph type="title"/>
          </p:nvPr>
        </p:nvSpPr>
        <p:spPr>
          <a:xfrm>
            <a:off x="6096000" y="188008"/>
            <a:ext cx="5064251" cy="1235902"/>
          </a:xfrm>
        </p:spPr>
        <p:txBody>
          <a:bodyPr>
            <a:normAutofit/>
          </a:bodyPr>
          <a:lstStyle/>
          <a:p>
            <a:r>
              <a:rPr lang="en-US" sz="7200" b="1" dirty="0"/>
              <a:t>Exodus 17:1</a:t>
            </a:r>
          </a:p>
        </p:txBody>
      </p:sp>
      <p:sp>
        <p:nvSpPr>
          <p:cNvPr id="4" name="Content Placeholder 3">
            <a:extLst>
              <a:ext uri="{FF2B5EF4-FFF2-40B4-BE49-F238E27FC236}">
                <a16:creationId xmlns:a16="http://schemas.microsoft.com/office/drawing/2014/main" id="{B4E76801-9EA0-27D2-6A87-114837887324}"/>
              </a:ext>
            </a:extLst>
          </p:cNvPr>
          <p:cNvSpPr>
            <a:spLocks noGrp="1"/>
          </p:cNvSpPr>
          <p:nvPr>
            <p:ph sz="quarter" idx="19"/>
          </p:nvPr>
        </p:nvSpPr>
        <p:spPr>
          <a:xfrm>
            <a:off x="6096000" y="1423910"/>
            <a:ext cx="5775664" cy="4960407"/>
          </a:xfrm>
        </p:spPr>
        <p:txBody>
          <a:bodyPr>
            <a:normAutofit fontScale="92500"/>
          </a:bodyPr>
          <a:lstStyle/>
          <a:p>
            <a:pPr marL="0" indent="0">
              <a:buNone/>
            </a:pPr>
            <a:r>
              <a:rPr lang="en-US" sz="3600" b="1" dirty="0"/>
              <a:t>17 </a:t>
            </a:r>
            <a:r>
              <a:rPr lang="en-US" sz="3600" dirty="0"/>
              <a:t>And all the congregation of the children of Israel journeyed from the wilderness of Sin, after their journeys, according to the commandment of the </a:t>
            </a:r>
            <a:r>
              <a:rPr lang="en-US" sz="3600" cap="small" dirty="0"/>
              <a:t>Lord</a:t>
            </a:r>
            <a:r>
              <a:rPr lang="en-US" sz="3600" dirty="0"/>
              <a:t>, and pitched in Rephidim: and there was no water for the people to drink.</a:t>
            </a:r>
            <a:endParaRPr lang="en-US" sz="6600" dirty="0"/>
          </a:p>
        </p:txBody>
      </p:sp>
      <p:pic>
        <p:nvPicPr>
          <p:cNvPr id="9" name="Content Placeholder 8" descr="Water in the desert | Imagining the past: Archaeology and the Bible">
            <a:extLst>
              <a:ext uri="{FF2B5EF4-FFF2-40B4-BE49-F238E27FC236}">
                <a16:creationId xmlns:a16="http://schemas.microsoft.com/office/drawing/2014/main" id="{A849891D-220D-D435-27B7-FA56B2B6347E}"/>
              </a:ext>
            </a:extLst>
          </p:cNvPr>
          <p:cNvPicPr>
            <a:picLocks noGrp="1" noChangeAspect="1"/>
          </p:cNvPicPr>
          <p:nvPr>
            <p:ph sz="quarter" idx="18"/>
          </p:nvPr>
        </p:nvPicPr>
        <p:blipFill>
          <a:blip r:embed="rId2"/>
          <a:srcRect l="27133" r="15169"/>
          <a:stretch>
            <a:fillRect/>
          </a:stretch>
        </p:blipFill>
        <p:spPr>
          <a:xfrm>
            <a:off x="218862" y="188008"/>
            <a:ext cx="5602516" cy="6481984"/>
          </a:xfrm>
          <a:prstGeom prst="rect">
            <a:avLst/>
          </a:prstGeom>
        </p:spPr>
      </p:pic>
    </p:spTree>
    <p:extLst>
      <p:ext uri="{BB962C8B-B14F-4D97-AF65-F5344CB8AC3E}">
        <p14:creationId xmlns:p14="http://schemas.microsoft.com/office/powerpoint/2010/main" val="1622302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94958-03DD-25DA-9839-0B870AD6D92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D0F4E55-EB6A-4449-672B-1FD0064CFF8C}"/>
              </a:ext>
            </a:extLst>
          </p:cNvPr>
          <p:cNvSpPr/>
          <p:nvPr/>
        </p:nvSpPr>
        <p:spPr>
          <a:xfrm>
            <a:off x="144855" y="108643"/>
            <a:ext cx="11869094" cy="6609028"/>
          </a:xfrm>
          <a:prstGeom prst="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0F64C5-5788-1A41-8024-4498F1BB3145}"/>
              </a:ext>
            </a:extLst>
          </p:cNvPr>
          <p:cNvSpPr>
            <a:spLocks noGrp="1"/>
          </p:cNvSpPr>
          <p:nvPr>
            <p:ph type="title"/>
          </p:nvPr>
        </p:nvSpPr>
        <p:spPr>
          <a:xfrm>
            <a:off x="371192" y="5008008"/>
            <a:ext cx="4666003" cy="989867"/>
          </a:xfrm>
        </p:spPr>
        <p:txBody>
          <a:bodyPr>
            <a:normAutofit/>
          </a:bodyPr>
          <a:lstStyle/>
          <a:p>
            <a:r>
              <a:rPr lang="en-US" sz="7200" dirty="0"/>
              <a:t>Exodus 17:2</a:t>
            </a:r>
          </a:p>
        </p:txBody>
      </p:sp>
      <p:sp>
        <p:nvSpPr>
          <p:cNvPr id="3" name="Content Placeholder 2">
            <a:extLst>
              <a:ext uri="{FF2B5EF4-FFF2-40B4-BE49-F238E27FC236}">
                <a16:creationId xmlns:a16="http://schemas.microsoft.com/office/drawing/2014/main" id="{81BA72F6-CD91-6C62-46CA-471319DD1500}"/>
              </a:ext>
            </a:extLst>
          </p:cNvPr>
          <p:cNvSpPr>
            <a:spLocks noGrp="1"/>
          </p:cNvSpPr>
          <p:nvPr>
            <p:ph sz="quarter" idx="14"/>
          </p:nvPr>
        </p:nvSpPr>
        <p:spPr>
          <a:xfrm>
            <a:off x="371192" y="336466"/>
            <a:ext cx="4562947" cy="5278124"/>
          </a:xfrm>
        </p:spPr>
        <p:txBody>
          <a:bodyPr>
            <a:normAutofit/>
          </a:bodyPr>
          <a:lstStyle/>
          <a:p>
            <a:pPr marL="0" lvl="0" indent="0">
              <a:buNone/>
            </a:pPr>
            <a:r>
              <a:rPr lang="en-US" sz="8000" dirty="0"/>
              <a:t>4. What did they do?</a:t>
            </a:r>
            <a:endParaRPr lang="en-US" sz="123400" b="1" dirty="0">
              <a:solidFill>
                <a:schemeClr val="tx1"/>
              </a:solidFill>
            </a:endParaRPr>
          </a:p>
        </p:txBody>
      </p:sp>
      <p:pic>
        <p:nvPicPr>
          <p:cNvPr id="6" name="Picture 5" descr="PRAISE GEMS: EXODUS: WHY DO YOU MURMUR LIKE THIS – Praise Library">
            <a:extLst>
              <a:ext uri="{FF2B5EF4-FFF2-40B4-BE49-F238E27FC236}">
                <a16:creationId xmlns:a16="http://schemas.microsoft.com/office/drawing/2014/main" id="{E951E420-807B-F574-5384-53AEC13EF32F}"/>
              </a:ext>
            </a:extLst>
          </p:cNvPr>
          <p:cNvPicPr>
            <a:picLocks noChangeAspect="1"/>
          </p:cNvPicPr>
          <p:nvPr/>
        </p:nvPicPr>
        <p:blipFill>
          <a:blip r:embed="rId2"/>
          <a:srcRect l="10237" t="3166" r="21765" b="5509"/>
          <a:stretch>
            <a:fillRect/>
          </a:stretch>
        </p:blipFill>
        <p:spPr>
          <a:xfrm>
            <a:off x="4934139" y="140329"/>
            <a:ext cx="7016435" cy="6504915"/>
          </a:xfrm>
          <a:prstGeom prst="rect">
            <a:avLst/>
          </a:prstGeom>
        </p:spPr>
      </p:pic>
    </p:spTree>
    <p:extLst>
      <p:ext uri="{BB962C8B-B14F-4D97-AF65-F5344CB8AC3E}">
        <p14:creationId xmlns:p14="http://schemas.microsoft.com/office/powerpoint/2010/main" val="4011492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F0302-C680-008D-E39B-BB6E0647AF6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D9AB88E-80D5-92FE-83F0-D9EA9E18F4E4}"/>
              </a:ext>
            </a:extLst>
          </p:cNvPr>
          <p:cNvSpPr/>
          <p:nvPr/>
        </p:nvSpPr>
        <p:spPr>
          <a:xfrm>
            <a:off x="144855" y="108643"/>
            <a:ext cx="11869094" cy="660902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9DA458-D590-F54E-5D2F-FD45A0229FDE}"/>
              </a:ext>
            </a:extLst>
          </p:cNvPr>
          <p:cNvSpPr>
            <a:spLocks noGrp="1"/>
          </p:cNvSpPr>
          <p:nvPr>
            <p:ph type="title"/>
          </p:nvPr>
        </p:nvSpPr>
        <p:spPr>
          <a:xfrm>
            <a:off x="6096000" y="188008"/>
            <a:ext cx="5064251" cy="1235902"/>
          </a:xfrm>
        </p:spPr>
        <p:txBody>
          <a:bodyPr>
            <a:normAutofit/>
          </a:bodyPr>
          <a:lstStyle/>
          <a:p>
            <a:r>
              <a:rPr lang="en-US" sz="7200" b="1" dirty="0"/>
              <a:t>Exodus 17:2</a:t>
            </a:r>
          </a:p>
        </p:txBody>
      </p:sp>
      <p:sp>
        <p:nvSpPr>
          <p:cNvPr id="4" name="Content Placeholder 3">
            <a:extLst>
              <a:ext uri="{FF2B5EF4-FFF2-40B4-BE49-F238E27FC236}">
                <a16:creationId xmlns:a16="http://schemas.microsoft.com/office/drawing/2014/main" id="{5B100D02-BCD5-EC35-F74E-27A7500882D8}"/>
              </a:ext>
            </a:extLst>
          </p:cNvPr>
          <p:cNvSpPr>
            <a:spLocks noGrp="1"/>
          </p:cNvSpPr>
          <p:nvPr>
            <p:ph sz="quarter" idx="19"/>
          </p:nvPr>
        </p:nvSpPr>
        <p:spPr>
          <a:xfrm>
            <a:off x="6096000" y="1423910"/>
            <a:ext cx="5775664" cy="4960407"/>
          </a:xfrm>
        </p:spPr>
        <p:txBody>
          <a:bodyPr>
            <a:normAutofit fontScale="92500"/>
          </a:bodyPr>
          <a:lstStyle/>
          <a:p>
            <a:pPr marL="0" indent="0">
              <a:buNone/>
            </a:pPr>
            <a:r>
              <a:rPr lang="en-US" sz="4000" b="1" baseline="30000" dirty="0"/>
              <a:t>2 </a:t>
            </a:r>
            <a:r>
              <a:rPr lang="en-US" sz="4000" dirty="0"/>
              <a:t>Wherefore the people did chide with Moses, and said, Give us water that we may drink. And Moses said unto them, Why chide ye with me? wherefore do ye tempt the </a:t>
            </a:r>
            <a:r>
              <a:rPr lang="en-US" sz="4000" cap="small" dirty="0"/>
              <a:t>Lord</a:t>
            </a:r>
            <a:r>
              <a:rPr lang="en-US" sz="4000" dirty="0"/>
              <a:t>?</a:t>
            </a:r>
            <a:endParaRPr lang="en-US" sz="15400" dirty="0"/>
          </a:p>
        </p:txBody>
      </p:sp>
      <p:pic>
        <p:nvPicPr>
          <p:cNvPr id="7" name="Content Placeholder 6" descr="Exodus 16. The Arm Wrestling Continues – SueAnn Porter">
            <a:extLst>
              <a:ext uri="{FF2B5EF4-FFF2-40B4-BE49-F238E27FC236}">
                <a16:creationId xmlns:a16="http://schemas.microsoft.com/office/drawing/2014/main" id="{D8A6B005-F4D7-2D27-DF5F-289573EB6AED}"/>
              </a:ext>
            </a:extLst>
          </p:cNvPr>
          <p:cNvPicPr>
            <a:picLocks noGrp="1" noChangeAspect="1"/>
          </p:cNvPicPr>
          <p:nvPr>
            <p:ph sz="quarter" idx="18"/>
          </p:nvPr>
        </p:nvPicPr>
        <p:blipFill>
          <a:blip r:embed="rId2"/>
          <a:srcRect l="12894" r="25251"/>
          <a:stretch>
            <a:fillRect/>
          </a:stretch>
        </p:blipFill>
        <p:spPr>
          <a:xfrm>
            <a:off x="218862" y="140329"/>
            <a:ext cx="5385233" cy="6529663"/>
          </a:xfrm>
          <a:prstGeom prst="rect">
            <a:avLst/>
          </a:prstGeom>
        </p:spPr>
      </p:pic>
    </p:spTree>
    <p:extLst>
      <p:ext uri="{BB962C8B-B14F-4D97-AF65-F5344CB8AC3E}">
        <p14:creationId xmlns:p14="http://schemas.microsoft.com/office/powerpoint/2010/main" val="866510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C6BAA-9FF0-8316-ECB1-C2F9C9086D9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072946D-4DCA-DDBE-B3D0-9367673CCB50}"/>
              </a:ext>
            </a:extLst>
          </p:cNvPr>
          <p:cNvSpPr/>
          <p:nvPr/>
        </p:nvSpPr>
        <p:spPr>
          <a:xfrm>
            <a:off x="144855" y="108643"/>
            <a:ext cx="11869094" cy="6609028"/>
          </a:xfrm>
          <a:prstGeom prst="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CD4482-68D5-80B4-B31D-BB71FBD24F61}"/>
              </a:ext>
            </a:extLst>
          </p:cNvPr>
          <p:cNvSpPr>
            <a:spLocks noGrp="1"/>
          </p:cNvSpPr>
          <p:nvPr>
            <p:ph type="title"/>
          </p:nvPr>
        </p:nvSpPr>
        <p:spPr>
          <a:xfrm>
            <a:off x="494473" y="5347479"/>
            <a:ext cx="4666003" cy="989867"/>
          </a:xfrm>
        </p:spPr>
        <p:txBody>
          <a:bodyPr>
            <a:normAutofit/>
          </a:bodyPr>
          <a:lstStyle/>
          <a:p>
            <a:r>
              <a:rPr lang="en-US" sz="7200" dirty="0"/>
              <a:t>Exodus 17:3</a:t>
            </a:r>
          </a:p>
        </p:txBody>
      </p:sp>
      <p:sp>
        <p:nvSpPr>
          <p:cNvPr id="3" name="Content Placeholder 2">
            <a:extLst>
              <a:ext uri="{FF2B5EF4-FFF2-40B4-BE49-F238E27FC236}">
                <a16:creationId xmlns:a16="http://schemas.microsoft.com/office/drawing/2014/main" id="{C6E213F8-8964-1EDD-D024-FC54B63EE14E}"/>
              </a:ext>
            </a:extLst>
          </p:cNvPr>
          <p:cNvSpPr>
            <a:spLocks noGrp="1"/>
          </p:cNvSpPr>
          <p:nvPr>
            <p:ph sz="quarter" idx="14"/>
          </p:nvPr>
        </p:nvSpPr>
        <p:spPr>
          <a:xfrm>
            <a:off x="371192" y="336466"/>
            <a:ext cx="4562947" cy="5278124"/>
          </a:xfrm>
        </p:spPr>
        <p:txBody>
          <a:bodyPr>
            <a:normAutofit fontScale="92500"/>
          </a:bodyPr>
          <a:lstStyle/>
          <a:p>
            <a:pPr marL="0" lvl="0" indent="0">
              <a:buNone/>
            </a:pPr>
            <a:r>
              <a:rPr lang="en-US" sz="6600" dirty="0"/>
              <a:t>5. With what did they again charge Moses? </a:t>
            </a:r>
            <a:endParaRPr lang="en-US" sz="400000" b="1" dirty="0">
              <a:solidFill>
                <a:schemeClr val="tx1"/>
              </a:solidFill>
            </a:endParaRPr>
          </a:p>
        </p:txBody>
      </p:sp>
      <p:pic>
        <p:nvPicPr>
          <p:cNvPr id="5" name="Picture 4" descr="TALKING TO THE YOUNG'NS - Temple Israel in Norfolk, VA - Conservative  Jewish Synagogue Open To All">
            <a:extLst>
              <a:ext uri="{FF2B5EF4-FFF2-40B4-BE49-F238E27FC236}">
                <a16:creationId xmlns:a16="http://schemas.microsoft.com/office/drawing/2014/main" id="{BF9B576F-256D-A675-F0FE-ED33FFE5A93F}"/>
              </a:ext>
            </a:extLst>
          </p:cNvPr>
          <p:cNvPicPr>
            <a:picLocks noChangeAspect="1"/>
          </p:cNvPicPr>
          <p:nvPr/>
        </p:nvPicPr>
        <p:blipFill>
          <a:blip r:embed="rId2"/>
          <a:srcRect l="17313" t="482" r="14600" b="-482"/>
          <a:stretch>
            <a:fillRect/>
          </a:stretch>
        </p:blipFill>
        <p:spPr>
          <a:xfrm>
            <a:off x="5423025" y="140329"/>
            <a:ext cx="6590923" cy="6577342"/>
          </a:xfrm>
          <a:prstGeom prst="rect">
            <a:avLst/>
          </a:prstGeom>
        </p:spPr>
      </p:pic>
    </p:spTree>
    <p:extLst>
      <p:ext uri="{BB962C8B-B14F-4D97-AF65-F5344CB8AC3E}">
        <p14:creationId xmlns:p14="http://schemas.microsoft.com/office/powerpoint/2010/main" val="2728062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499A8-05DC-A0BD-AEE2-975A0707B22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312DB97-97D1-CAD8-220A-C648ED3CC3A5}"/>
              </a:ext>
            </a:extLst>
          </p:cNvPr>
          <p:cNvSpPr/>
          <p:nvPr/>
        </p:nvSpPr>
        <p:spPr>
          <a:xfrm>
            <a:off x="144855" y="108643"/>
            <a:ext cx="11869094" cy="660902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E269F0-C729-60B7-9FE1-EBC41AAA86E0}"/>
              </a:ext>
            </a:extLst>
          </p:cNvPr>
          <p:cNvSpPr>
            <a:spLocks noGrp="1"/>
          </p:cNvSpPr>
          <p:nvPr>
            <p:ph type="title"/>
          </p:nvPr>
        </p:nvSpPr>
        <p:spPr>
          <a:xfrm>
            <a:off x="6096000" y="188008"/>
            <a:ext cx="5064251" cy="1235902"/>
          </a:xfrm>
        </p:spPr>
        <p:txBody>
          <a:bodyPr>
            <a:normAutofit/>
          </a:bodyPr>
          <a:lstStyle/>
          <a:p>
            <a:r>
              <a:rPr lang="en-US" sz="7200" b="1" dirty="0"/>
              <a:t>Exodus 17:3</a:t>
            </a:r>
          </a:p>
        </p:txBody>
      </p:sp>
      <p:sp>
        <p:nvSpPr>
          <p:cNvPr id="4" name="Content Placeholder 3">
            <a:extLst>
              <a:ext uri="{FF2B5EF4-FFF2-40B4-BE49-F238E27FC236}">
                <a16:creationId xmlns:a16="http://schemas.microsoft.com/office/drawing/2014/main" id="{27DB6919-6242-3A7F-5EE7-8363852B4836}"/>
              </a:ext>
            </a:extLst>
          </p:cNvPr>
          <p:cNvSpPr>
            <a:spLocks noGrp="1"/>
          </p:cNvSpPr>
          <p:nvPr>
            <p:ph sz="quarter" idx="19"/>
          </p:nvPr>
        </p:nvSpPr>
        <p:spPr>
          <a:xfrm>
            <a:off x="6096000" y="1423910"/>
            <a:ext cx="5775664" cy="4960407"/>
          </a:xfrm>
        </p:spPr>
        <p:txBody>
          <a:bodyPr>
            <a:normAutofit fontScale="92500" lnSpcReduction="20000"/>
          </a:bodyPr>
          <a:lstStyle/>
          <a:p>
            <a:pPr marL="0" indent="0">
              <a:buNone/>
            </a:pPr>
            <a:r>
              <a:rPr lang="en-US" sz="4000" b="1" baseline="30000" dirty="0"/>
              <a:t>3 </a:t>
            </a:r>
            <a:r>
              <a:rPr lang="en-US" sz="4000" dirty="0"/>
              <a:t>And the people thirsted there for water; and the people murmured against Moses, and said, Wherefore is this that thou hast brought us up out of Egypt, to kill us and our children and our cattle with thirst?</a:t>
            </a:r>
            <a:endParaRPr lang="en-US" sz="51100" dirty="0"/>
          </a:p>
        </p:txBody>
      </p:sp>
      <p:pic>
        <p:nvPicPr>
          <p:cNvPr id="8" name="Content Placeholder 7" descr="Lucia's Blog: 2017-01-29">
            <a:extLst>
              <a:ext uri="{FF2B5EF4-FFF2-40B4-BE49-F238E27FC236}">
                <a16:creationId xmlns:a16="http://schemas.microsoft.com/office/drawing/2014/main" id="{34AE567D-9284-16C5-0CEE-B04968623FF4}"/>
              </a:ext>
            </a:extLst>
          </p:cNvPr>
          <p:cNvPicPr>
            <a:picLocks noGrp="1" noChangeAspect="1"/>
          </p:cNvPicPr>
          <p:nvPr>
            <p:ph sz="quarter" idx="18"/>
          </p:nvPr>
        </p:nvPicPr>
        <p:blipFill>
          <a:blip r:embed="rId2"/>
          <a:srcRect r="10897"/>
          <a:stretch>
            <a:fillRect/>
          </a:stretch>
        </p:blipFill>
        <p:spPr>
          <a:xfrm>
            <a:off x="178051" y="188008"/>
            <a:ext cx="5775664" cy="6481984"/>
          </a:xfrm>
          <a:prstGeom prst="rect">
            <a:avLst/>
          </a:prstGeom>
        </p:spPr>
      </p:pic>
    </p:spTree>
    <p:extLst>
      <p:ext uri="{BB962C8B-B14F-4D97-AF65-F5344CB8AC3E}">
        <p14:creationId xmlns:p14="http://schemas.microsoft.com/office/powerpoint/2010/main" val="2856678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E0B43-5F8E-A8E2-7478-209775E9385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470FECD-C2EA-FB3E-2EF7-83031FE19626}"/>
              </a:ext>
            </a:extLst>
          </p:cNvPr>
          <p:cNvSpPr/>
          <p:nvPr/>
        </p:nvSpPr>
        <p:spPr>
          <a:xfrm>
            <a:off x="144855" y="108643"/>
            <a:ext cx="11869094" cy="6609028"/>
          </a:xfrm>
          <a:prstGeom prst="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D5DE61-D769-0713-7F56-AF51D028E87E}"/>
              </a:ext>
            </a:extLst>
          </p:cNvPr>
          <p:cNvSpPr>
            <a:spLocks noGrp="1"/>
          </p:cNvSpPr>
          <p:nvPr>
            <p:ph type="title"/>
          </p:nvPr>
        </p:nvSpPr>
        <p:spPr>
          <a:xfrm>
            <a:off x="494473" y="5347479"/>
            <a:ext cx="4666003" cy="989867"/>
          </a:xfrm>
        </p:spPr>
        <p:txBody>
          <a:bodyPr>
            <a:normAutofit/>
          </a:bodyPr>
          <a:lstStyle/>
          <a:p>
            <a:r>
              <a:rPr lang="en-US" sz="7200" dirty="0"/>
              <a:t>Exodus 17:4</a:t>
            </a:r>
          </a:p>
        </p:txBody>
      </p:sp>
      <p:sp>
        <p:nvSpPr>
          <p:cNvPr id="3" name="Content Placeholder 2">
            <a:extLst>
              <a:ext uri="{FF2B5EF4-FFF2-40B4-BE49-F238E27FC236}">
                <a16:creationId xmlns:a16="http://schemas.microsoft.com/office/drawing/2014/main" id="{94C0EA0A-71E0-24E3-14AD-5CD195D92DFA}"/>
              </a:ext>
            </a:extLst>
          </p:cNvPr>
          <p:cNvSpPr>
            <a:spLocks noGrp="1"/>
          </p:cNvSpPr>
          <p:nvPr>
            <p:ph sz="quarter" idx="14"/>
          </p:nvPr>
        </p:nvSpPr>
        <p:spPr>
          <a:xfrm>
            <a:off x="371192" y="336466"/>
            <a:ext cx="4562947" cy="5278124"/>
          </a:xfrm>
        </p:spPr>
        <p:txBody>
          <a:bodyPr>
            <a:normAutofit/>
          </a:bodyPr>
          <a:lstStyle/>
          <a:p>
            <a:pPr marL="0" lvl="0" indent="0">
              <a:buNone/>
            </a:pPr>
            <a:r>
              <a:rPr lang="en-US" sz="6000" dirty="0"/>
              <a:t>6. What were they about to do to him?</a:t>
            </a:r>
            <a:endParaRPr lang="en-US" sz="400000" b="1" dirty="0">
              <a:solidFill>
                <a:schemeClr val="tx1"/>
              </a:solidFill>
            </a:endParaRPr>
          </a:p>
        </p:txBody>
      </p:sp>
      <p:pic>
        <p:nvPicPr>
          <p:cNvPr id="7" name="Picture 6">
            <a:extLst>
              <a:ext uri="{FF2B5EF4-FFF2-40B4-BE49-F238E27FC236}">
                <a16:creationId xmlns:a16="http://schemas.microsoft.com/office/drawing/2014/main" id="{61BFAAE9-4E47-265A-6F69-BD2BBEA33FC4}"/>
              </a:ext>
            </a:extLst>
          </p:cNvPr>
          <p:cNvPicPr>
            <a:picLocks noChangeAspect="1"/>
          </p:cNvPicPr>
          <p:nvPr/>
        </p:nvPicPr>
        <p:blipFill>
          <a:blip r:embed="rId2"/>
          <a:stretch>
            <a:fillRect/>
          </a:stretch>
        </p:blipFill>
        <p:spPr>
          <a:xfrm>
            <a:off x="5455845" y="281790"/>
            <a:ext cx="6262734" cy="6262734"/>
          </a:xfrm>
          <a:prstGeom prst="rect">
            <a:avLst/>
          </a:prstGeom>
        </p:spPr>
      </p:pic>
    </p:spTree>
    <p:extLst>
      <p:ext uri="{BB962C8B-B14F-4D97-AF65-F5344CB8AC3E}">
        <p14:creationId xmlns:p14="http://schemas.microsoft.com/office/powerpoint/2010/main" val="10069312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6A0B5-316A-096F-E9AF-80428A57522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0634916-E9D8-36EF-AE02-37E27F3E1D4E}"/>
              </a:ext>
            </a:extLst>
          </p:cNvPr>
          <p:cNvSpPr/>
          <p:nvPr/>
        </p:nvSpPr>
        <p:spPr>
          <a:xfrm>
            <a:off x="144855" y="108643"/>
            <a:ext cx="11869094" cy="660902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0660FE-D8D4-F93F-AD79-99D4F602F97C}"/>
              </a:ext>
            </a:extLst>
          </p:cNvPr>
          <p:cNvSpPr>
            <a:spLocks noGrp="1"/>
          </p:cNvSpPr>
          <p:nvPr>
            <p:ph type="title"/>
          </p:nvPr>
        </p:nvSpPr>
        <p:spPr>
          <a:xfrm>
            <a:off x="6096000" y="188008"/>
            <a:ext cx="5064251" cy="1235902"/>
          </a:xfrm>
        </p:spPr>
        <p:txBody>
          <a:bodyPr>
            <a:normAutofit/>
          </a:bodyPr>
          <a:lstStyle/>
          <a:p>
            <a:r>
              <a:rPr lang="en-US" sz="7200" b="1" dirty="0"/>
              <a:t>Exodus 17:4</a:t>
            </a:r>
          </a:p>
        </p:txBody>
      </p:sp>
      <p:sp>
        <p:nvSpPr>
          <p:cNvPr id="4" name="Content Placeholder 3">
            <a:extLst>
              <a:ext uri="{FF2B5EF4-FFF2-40B4-BE49-F238E27FC236}">
                <a16:creationId xmlns:a16="http://schemas.microsoft.com/office/drawing/2014/main" id="{F5F5E206-3C76-81BF-95A1-62EE63A06256}"/>
              </a:ext>
            </a:extLst>
          </p:cNvPr>
          <p:cNvSpPr>
            <a:spLocks noGrp="1"/>
          </p:cNvSpPr>
          <p:nvPr>
            <p:ph sz="quarter" idx="19"/>
          </p:nvPr>
        </p:nvSpPr>
        <p:spPr>
          <a:xfrm>
            <a:off x="6096000" y="1423910"/>
            <a:ext cx="5775664" cy="4960407"/>
          </a:xfrm>
        </p:spPr>
        <p:txBody>
          <a:bodyPr>
            <a:normAutofit lnSpcReduction="10000"/>
          </a:bodyPr>
          <a:lstStyle/>
          <a:p>
            <a:pPr marL="0" indent="0">
              <a:buNone/>
            </a:pPr>
            <a:r>
              <a:rPr lang="en-US" sz="4800" b="1" baseline="30000" dirty="0"/>
              <a:t>4 </a:t>
            </a:r>
            <a:r>
              <a:rPr lang="en-US" sz="4800" dirty="0"/>
              <a:t>And Moses cried unto the </a:t>
            </a:r>
            <a:r>
              <a:rPr lang="en-US" sz="4800" cap="small" dirty="0"/>
              <a:t>Lord</a:t>
            </a:r>
            <a:r>
              <a:rPr lang="en-US" sz="4800" dirty="0"/>
              <a:t>, saying, What shall I do unto this people? they be almost ready to stone me.</a:t>
            </a:r>
            <a:endParaRPr lang="en-US" sz="219700" dirty="0"/>
          </a:p>
        </p:txBody>
      </p:sp>
      <p:pic>
        <p:nvPicPr>
          <p:cNvPr id="7" name="Content Placeholder 6" descr="Moses' Prayer for Israel in the Wilderness (Exodus 32:9-14) -- Great Prayers  of the Bible">
            <a:extLst>
              <a:ext uri="{FF2B5EF4-FFF2-40B4-BE49-F238E27FC236}">
                <a16:creationId xmlns:a16="http://schemas.microsoft.com/office/drawing/2014/main" id="{1A1DBBB6-B603-290B-1468-3796E8C287BE}"/>
              </a:ext>
            </a:extLst>
          </p:cNvPr>
          <p:cNvPicPr>
            <a:picLocks noGrp="1" noChangeAspect="1"/>
          </p:cNvPicPr>
          <p:nvPr>
            <p:ph sz="quarter" idx="18"/>
          </p:nvPr>
        </p:nvPicPr>
        <p:blipFill>
          <a:blip r:embed="rId2"/>
          <a:srcRect t="10942" b="11668"/>
          <a:stretch>
            <a:fillRect/>
          </a:stretch>
        </p:blipFill>
        <p:spPr>
          <a:xfrm>
            <a:off x="292281" y="262550"/>
            <a:ext cx="5661434" cy="6274052"/>
          </a:xfrm>
          <a:prstGeom prst="rect">
            <a:avLst/>
          </a:prstGeom>
        </p:spPr>
      </p:pic>
    </p:spTree>
    <p:extLst>
      <p:ext uri="{BB962C8B-B14F-4D97-AF65-F5344CB8AC3E}">
        <p14:creationId xmlns:p14="http://schemas.microsoft.com/office/powerpoint/2010/main" val="2516603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68C8A-8219-5428-ED99-86F69101116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323352C-CEE0-0203-63D3-EA2C8AFC9D93}"/>
              </a:ext>
            </a:extLst>
          </p:cNvPr>
          <p:cNvSpPr/>
          <p:nvPr/>
        </p:nvSpPr>
        <p:spPr>
          <a:xfrm>
            <a:off x="144855" y="108643"/>
            <a:ext cx="11869094" cy="6609028"/>
          </a:xfrm>
          <a:prstGeom prst="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A746BE-4C76-319B-B2DF-8BD7438176AF}"/>
              </a:ext>
            </a:extLst>
          </p:cNvPr>
          <p:cNvSpPr>
            <a:spLocks noGrp="1"/>
          </p:cNvSpPr>
          <p:nvPr>
            <p:ph type="title"/>
          </p:nvPr>
        </p:nvSpPr>
        <p:spPr>
          <a:xfrm>
            <a:off x="494473" y="5347479"/>
            <a:ext cx="4666003" cy="989867"/>
          </a:xfrm>
        </p:spPr>
        <p:txBody>
          <a:bodyPr>
            <a:normAutofit/>
          </a:bodyPr>
          <a:lstStyle/>
          <a:p>
            <a:r>
              <a:rPr lang="en-US" sz="7200" dirty="0"/>
              <a:t>Exodus 17:2</a:t>
            </a:r>
          </a:p>
        </p:txBody>
      </p:sp>
      <p:sp>
        <p:nvSpPr>
          <p:cNvPr id="3" name="Content Placeholder 2">
            <a:extLst>
              <a:ext uri="{FF2B5EF4-FFF2-40B4-BE49-F238E27FC236}">
                <a16:creationId xmlns:a16="http://schemas.microsoft.com/office/drawing/2014/main" id="{2BBE7C59-F160-60CF-A7E7-B6D7C611D81B}"/>
              </a:ext>
            </a:extLst>
          </p:cNvPr>
          <p:cNvSpPr>
            <a:spLocks noGrp="1"/>
          </p:cNvSpPr>
          <p:nvPr>
            <p:ph sz="quarter" idx="14"/>
          </p:nvPr>
        </p:nvSpPr>
        <p:spPr>
          <a:xfrm>
            <a:off x="371192" y="336466"/>
            <a:ext cx="4562947" cy="5278124"/>
          </a:xfrm>
        </p:spPr>
        <p:txBody>
          <a:bodyPr>
            <a:normAutofit/>
          </a:bodyPr>
          <a:lstStyle/>
          <a:p>
            <a:pPr marL="0" lvl="0" indent="0">
              <a:buNone/>
            </a:pPr>
            <a:r>
              <a:rPr lang="en-US" sz="6000" dirty="0"/>
              <a:t>7. Against whom were they really murmuring? </a:t>
            </a:r>
            <a:endParaRPr lang="en-US" sz="400000" b="1" dirty="0">
              <a:solidFill>
                <a:schemeClr val="tx1"/>
              </a:solidFill>
            </a:endParaRPr>
          </a:p>
        </p:txBody>
      </p:sp>
      <p:pic>
        <p:nvPicPr>
          <p:cNvPr id="6" name="Picture 5" descr="Stop Grumbling: God Has Done A Lot For You | Renewal Christian Center">
            <a:extLst>
              <a:ext uri="{FF2B5EF4-FFF2-40B4-BE49-F238E27FC236}">
                <a16:creationId xmlns:a16="http://schemas.microsoft.com/office/drawing/2014/main" id="{C0A059AD-AB41-7BD9-74CF-2FE8344EA2FE}"/>
              </a:ext>
            </a:extLst>
          </p:cNvPr>
          <p:cNvPicPr>
            <a:picLocks noChangeAspect="1"/>
          </p:cNvPicPr>
          <p:nvPr/>
        </p:nvPicPr>
        <p:blipFill>
          <a:blip r:embed="rId2"/>
          <a:srcRect l="1208" t="1645" r="3063" b="23585"/>
          <a:stretch>
            <a:fillRect/>
          </a:stretch>
        </p:blipFill>
        <p:spPr>
          <a:xfrm>
            <a:off x="4915358" y="222554"/>
            <a:ext cx="7016885" cy="6381205"/>
          </a:xfrm>
          <a:prstGeom prst="rect">
            <a:avLst/>
          </a:prstGeom>
        </p:spPr>
      </p:pic>
    </p:spTree>
    <p:extLst>
      <p:ext uri="{BB962C8B-B14F-4D97-AF65-F5344CB8AC3E}">
        <p14:creationId xmlns:p14="http://schemas.microsoft.com/office/powerpoint/2010/main" val="11254917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EE486-55D5-5B85-E004-51CABE1A010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07704CA-95BC-3DB8-1E83-39C72AFC69C9}"/>
              </a:ext>
            </a:extLst>
          </p:cNvPr>
          <p:cNvSpPr/>
          <p:nvPr/>
        </p:nvSpPr>
        <p:spPr>
          <a:xfrm>
            <a:off x="144855" y="108643"/>
            <a:ext cx="11869094" cy="660902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3FD8DC-D4BC-E04F-2A09-9AE0B4898621}"/>
              </a:ext>
            </a:extLst>
          </p:cNvPr>
          <p:cNvSpPr>
            <a:spLocks noGrp="1"/>
          </p:cNvSpPr>
          <p:nvPr>
            <p:ph type="title"/>
          </p:nvPr>
        </p:nvSpPr>
        <p:spPr>
          <a:xfrm>
            <a:off x="6096000" y="188008"/>
            <a:ext cx="5064251" cy="1235902"/>
          </a:xfrm>
        </p:spPr>
        <p:txBody>
          <a:bodyPr>
            <a:normAutofit/>
          </a:bodyPr>
          <a:lstStyle/>
          <a:p>
            <a:r>
              <a:rPr lang="en-US" sz="7200" b="1" dirty="0"/>
              <a:t>Exodus 17:2</a:t>
            </a:r>
          </a:p>
        </p:txBody>
      </p:sp>
      <p:sp>
        <p:nvSpPr>
          <p:cNvPr id="4" name="Content Placeholder 3">
            <a:extLst>
              <a:ext uri="{FF2B5EF4-FFF2-40B4-BE49-F238E27FC236}">
                <a16:creationId xmlns:a16="http://schemas.microsoft.com/office/drawing/2014/main" id="{016F1E7A-9D36-E2FD-3F62-946D3304FBFF}"/>
              </a:ext>
            </a:extLst>
          </p:cNvPr>
          <p:cNvSpPr>
            <a:spLocks noGrp="1"/>
          </p:cNvSpPr>
          <p:nvPr>
            <p:ph sz="quarter" idx="19"/>
          </p:nvPr>
        </p:nvSpPr>
        <p:spPr>
          <a:xfrm>
            <a:off x="6096000" y="1423910"/>
            <a:ext cx="5775664" cy="4960407"/>
          </a:xfrm>
        </p:spPr>
        <p:txBody>
          <a:bodyPr>
            <a:normAutofit fontScale="92500"/>
          </a:bodyPr>
          <a:lstStyle/>
          <a:p>
            <a:pPr marL="0" indent="0">
              <a:buNone/>
            </a:pPr>
            <a:r>
              <a:rPr lang="en-US" sz="4000" b="1" baseline="30000" dirty="0"/>
              <a:t>2 </a:t>
            </a:r>
            <a:r>
              <a:rPr lang="en-US" sz="4000" dirty="0"/>
              <a:t>Wherefore the people did chide with Moses, and said, Give us water that we may drink. And Moses said unto them, Why chide ye with me? wherefore do ye tempt the </a:t>
            </a:r>
            <a:r>
              <a:rPr lang="en-US" sz="4000" cap="small" dirty="0"/>
              <a:t>Lord</a:t>
            </a:r>
            <a:r>
              <a:rPr lang="en-US" sz="4000" dirty="0"/>
              <a:t>?</a:t>
            </a:r>
            <a:endParaRPr lang="en-US" sz="17200" dirty="0"/>
          </a:p>
        </p:txBody>
      </p:sp>
      <p:pic>
        <p:nvPicPr>
          <p:cNvPr id="8" name="Content Placeholder 7" descr="Numbers 14:2 Devotional: The Murmuring Heart: Lessons from Numbers 14:2 |  Bible Art">
            <a:extLst>
              <a:ext uri="{FF2B5EF4-FFF2-40B4-BE49-F238E27FC236}">
                <a16:creationId xmlns:a16="http://schemas.microsoft.com/office/drawing/2014/main" id="{26926820-91B1-672C-2DFE-409FA9104903}"/>
              </a:ext>
            </a:extLst>
          </p:cNvPr>
          <p:cNvPicPr>
            <a:picLocks noGrp="1" noChangeAspect="1"/>
          </p:cNvPicPr>
          <p:nvPr>
            <p:ph sz="quarter" idx="18"/>
          </p:nvPr>
        </p:nvPicPr>
        <p:blipFill>
          <a:blip r:embed="rId2"/>
          <a:srcRect l="10166" t="736" r="6774" b="-736"/>
          <a:stretch>
            <a:fillRect/>
          </a:stretch>
        </p:blipFill>
        <p:spPr>
          <a:xfrm>
            <a:off x="256365" y="188008"/>
            <a:ext cx="5383944" cy="6481984"/>
          </a:xfrm>
          <a:prstGeom prst="rect">
            <a:avLst/>
          </a:prstGeom>
        </p:spPr>
      </p:pic>
    </p:spTree>
    <p:extLst>
      <p:ext uri="{BB962C8B-B14F-4D97-AF65-F5344CB8AC3E}">
        <p14:creationId xmlns:p14="http://schemas.microsoft.com/office/powerpoint/2010/main" val="16082610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01CC2-3B82-8978-543F-A48B96C3E59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F834891-B14E-0931-EC81-738CD5F1B13E}"/>
              </a:ext>
            </a:extLst>
          </p:cNvPr>
          <p:cNvSpPr/>
          <p:nvPr/>
        </p:nvSpPr>
        <p:spPr>
          <a:xfrm>
            <a:off x="144855" y="108643"/>
            <a:ext cx="11869094" cy="6609028"/>
          </a:xfrm>
          <a:prstGeom prst="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CEAC53-AB9F-8969-37E0-5D16706DDE61}"/>
              </a:ext>
            </a:extLst>
          </p:cNvPr>
          <p:cNvSpPr>
            <a:spLocks noGrp="1"/>
          </p:cNvSpPr>
          <p:nvPr>
            <p:ph type="title"/>
          </p:nvPr>
        </p:nvSpPr>
        <p:spPr>
          <a:xfrm>
            <a:off x="371192" y="5531667"/>
            <a:ext cx="4666003" cy="989867"/>
          </a:xfrm>
        </p:spPr>
        <p:txBody>
          <a:bodyPr>
            <a:normAutofit/>
          </a:bodyPr>
          <a:lstStyle/>
          <a:p>
            <a:r>
              <a:rPr lang="en-US" sz="7200" dirty="0"/>
              <a:t>Exodus 17:7</a:t>
            </a:r>
          </a:p>
        </p:txBody>
      </p:sp>
      <p:sp>
        <p:nvSpPr>
          <p:cNvPr id="3" name="Content Placeholder 2">
            <a:extLst>
              <a:ext uri="{FF2B5EF4-FFF2-40B4-BE49-F238E27FC236}">
                <a16:creationId xmlns:a16="http://schemas.microsoft.com/office/drawing/2014/main" id="{FA9F5782-3492-5DB3-774A-2D6921EE5037}"/>
              </a:ext>
            </a:extLst>
          </p:cNvPr>
          <p:cNvSpPr>
            <a:spLocks noGrp="1"/>
          </p:cNvSpPr>
          <p:nvPr>
            <p:ph sz="quarter" idx="14"/>
          </p:nvPr>
        </p:nvSpPr>
        <p:spPr>
          <a:xfrm>
            <a:off x="371192" y="336466"/>
            <a:ext cx="4562947" cy="5278124"/>
          </a:xfrm>
        </p:spPr>
        <p:txBody>
          <a:bodyPr>
            <a:normAutofit fontScale="92500" lnSpcReduction="10000"/>
          </a:bodyPr>
          <a:lstStyle/>
          <a:p>
            <a:pPr marL="0" lvl="0" indent="0">
              <a:buNone/>
            </a:pPr>
            <a:r>
              <a:rPr lang="en-US" sz="6600" dirty="0"/>
              <a:t>8. What doubt was indicated by their murmuring?</a:t>
            </a:r>
            <a:endParaRPr lang="en-US" sz="400000" b="1" dirty="0">
              <a:solidFill>
                <a:schemeClr val="tx1"/>
              </a:solidFill>
            </a:endParaRPr>
          </a:p>
        </p:txBody>
      </p:sp>
      <p:pic>
        <p:nvPicPr>
          <p:cNvPr id="5" name="Picture 4" descr="Bible Stories: The Journey Through The Desert">
            <a:extLst>
              <a:ext uri="{FF2B5EF4-FFF2-40B4-BE49-F238E27FC236}">
                <a16:creationId xmlns:a16="http://schemas.microsoft.com/office/drawing/2014/main" id="{C70EA9BC-6A65-BDFD-10D8-0B5A46D59B41}"/>
              </a:ext>
            </a:extLst>
          </p:cNvPr>
          <p:cNvPicPr>
            <a:picLocks noChangeAspect="1"/>
          </p:cNvPicPr>
          <p:nvPr/>
        </p:nvPicPr>
        <p:blipFill>
          <a:blip r:embed="rId2"/>
          <a:stretch>
            <a:fillRect/>
          </a:stretch>
        </p:blipFill>
        <p:spPr>
          <a:xfrm>
            <a:off x="5090505" y="239918"/>
            <a:ext cx="6730303" cy="6281616"/>
          </a:xfrm>
          <a:prstGeom prst="rect">
            <a:avLst/>
          </a:prstGeom>
        </p:spPr>
      </p:pic>
    </p:spTree>
    <p:extLst>
      <p:ext uri="{BB962C8B-B14F-4D97-AF65-F5344CB8AC3E}">
        <p14:creationId xmlns:p14="http://schemas.microsoft.com/office/powerpoint/2010/main" val="36158646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AFB72-6724-B260-091F-FFE08650D619}"/>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D4B765B-2289-B7F5-FD13-A6D2B3CA547C}"/>
              </a:ext>
            </a:extLst>
          </p:cNvPr>
          <p:cNvSpPr/>
          <p:nvPr/>
        </p:nvSpPr>
        <p:spPr>
          <a:xfrm>
            <a:off x="144855" y="108643"/>
            <a:ext cx="11869094" cy="660902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62440B-4900-AC9A-7D14-0E8227E0ED91}"/>
              </a:ext>
            </a:extLst>
          </p:cNvPr>
          <p:cNvSpPr>
            <a:spLocks noGrp="1"/>
          </p:cNvSpPr>
          <p:nvPr>
            <p:ph type="title"/>
          </p:nvPr>
        </p:nvSpPr>
        <p:spPr>
          <a:xfrm>
            <a:off x="6096000" y="188008"/>
            <a:ext cx="5064251" cy="1235902"/>
          </a:xfrm>
        </p:spPr>
        <p:txBody>
          <a:bodyPr>
            <a:normAutofit/>
          </a:bodyPr>
          <a:lstStyle/>
          <a:p>
            <a:r>
              <a:rPr lang="en-US" sz="7200" b="1" dirty="0"/>
              <a:t>Exodus 17:7</a:t>
            </a:r>
          </a:p>
        </p:txBody>
      </p:sp>
      <p:sp>
        <p:nvSpPr>
          <p:cNvPr id="4" name="Content Placeholder 3">
            <a:extLst>
              <a:ext uri="{FF2B5EF4-FFF2-40B4-BE49-F238E27FC236}">
                <a16:creationId xmlns:a16="http://schemas.microsoft.com/office/drawing/2014/main" id="{BD8F1FD6-0C64-4A17-4FA0-37F026B86378}"/>
              </a:ext>
            </a:extLst>
          </p:cNvPr>
          <p:cNvSpPr>
            <a:spLocks noGrp="1"/>
          </p:cNvSpPr>
          <p:nvPr>
            <p:ph sz="quarter" idx="19"/>
          </p:nvPr>
        </p:nvSpPr>
        <p:spPr>
          <a:xfrm>
            <a:off x="6096000" y="1423910"/>
            <a:ext cx="5775664" cy="4960407"/>
          </a:xfrm>
        </p:spPr>
        <p:txBody>
          <a:bodyPr>
            <a:normAutofit fontScale="92500"/>
          </a:bodyPr>
          <a:lstStyle/>
          <a:p>
            <a:pPr marL="0" indent="0">
              <a:buNone/>
            </a:pPr>
            <a:r>
              <a:rPr lang="en-US" sz="4000" b="1" baseline="30000" dirty="0"/>
              <a:t>7 </a:t>
            </a:r>
            <a:r>
              <a:rPr lang="en-US" sz="4000" dirty="0"/>
              <a:t>And he called the name of the place Massah, and </a:t>
            </a:r>
            <a:r>
              <a:rPr lang="en-US" sz="4000" dirty="0" err="1"/>
              <a:t>Meribah</a:t>
            </a:r>
            <a:r>
              <a:rPr lang="en-US" sz="4000" dirty="0"/>
              <a:t>, because of the chiding of the children of Israel, and because they tempted the </a:t>
            </a:r>
            <a:r>
              <a:rPr lang="en-US" sz="4000" cap="small" dirty="0"/>
              <a:t>Lord</a:t>
            </a:r>
            <a:r>
              <a:rPr lang="en-US" sz="4000" dirty="0"/>
              <a:t>, saying, Is the </a:t>
            </a:r>
            <a:r>
              <a:rPr lang="en-US" sz="4000" cap="small" dirty="0"/>
              <a:t>Lord</a:t>
            </a:r>
            <a:r>
              <a:rPr lang="en-US" sz="4000" dirty="0"/>
              <a:t> among us, or not?</a:t>
            </a:r>
            <a:endParaRPr lang="en-US" sz="51100" dirty="0"/>
          </a:p>
        </p:txBody>
      </p:sp>
      <p:pic>
        <p:nvPicPr>
          <p:cNvPr id="7" name="Content Placeholder 6" descr="Study Bible 73: Be Still, Stand Firm">
            <a:extLst>
              <a:ext uri="{FF2B5EF4-FFF2-40B4-BE49-F238E27FC236}">
                <a16:creationId xmlns:a16="http://schemas.microsoft.com/office/drawing/2014/main" id="{5AA0E8DF-5E58-4606-B9CD-F06B402477C9}"/>
              </a:ext>
            </a:extLst>
          </p:cNvPr>
          <p:cNvPicPr>
            <a:picLocks noGrp="1" noChangeAspect="1"/>
          </p:cNvPicPr>
          <p:nvPr>
            <p:ph sz="quarter" idx="18"/>
          </p:nvPr>
        </p:nvPicPr>
        <p:blipFill>
          <a:blip r:embed="rId2"/>
          <a:srcRect l="14694" t="-350" r="26945" b="350"/>
          <a:stretch>
            <a:fillRect/>
          </a:stretch>
        </p:blipFill>
        <p:spPr>
          <a:xfrm>
            <a:off x="301625" y="240839"/>
            <a:ext cx="5465432" cy="6331977"/>
          </a:xfrm>
          <a:prstGeom prst="rect">
            <a:avLst/>
          </a:prstGeom>
        </p:spPr>
      </p:pic>
    </p:spTree>
    <p:extLst>
      <p:ext uri="{BB962C8B-B14F-4D97-AF65-F5344CB8AC3E}">
        <p14:creationId xmlns:p14="http://schemas.microsoft.com/office/powerpoint/2010/main" val="36002220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EA4B3-1967-7665-248D-84EC33E78F5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8A3986E-530B-3CEA-CDF1-8A067B91BC46}"/>
              </a:ext>
            </a:extLst>
          </p:cNvPr>
          <p:cNvSpPr/>
          <p:nvPr/>
        </p:nvSpPr>
        <p:spPr>
          <a:xfrm>
            <a:off x="144855" y="108643"/>
            <a:ext cx="11869094" cy="6609028"/>
          </a:xfrm>
          <a:prstGeom prst="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6978532-3B57-C4CF-E88C-47C21A984D64}"/>
              </a:ext>
            </a:extLst>
          </p:cNvPr>
          <p:cNvSpPr>
            <a:spLocks noGrp="1"/>
          </p:cNvSpPr>
          <p:nvPr>
            <p:ph sz="quarter" idx="14"/>
          </p:nvPr>
        </p:nvSpPr>
        <p:spPr>
          <a:xfrm>
            <a:off x="384666" y="332990"/>
            <a:ext cx="4887328" cy="6334739"/>
          </a:xfrm>
        </p:spPr>
        <p:txBody>
          <a:bodyPr>
            <a:normAutofit/>
          </a:bodyPr>
          <a:lstStyle/>
          <a:p>
            <a:pPr marL="0" lvl="0" indent="0">
              <a:buNone/>
            </a:pPr>
            <a:r>
              <a:rPr lang="en-US" sz="4800" dirty="0"/>
              <a:t>9. What did they thereby virtually say about the wonderful miracles that they had witnessed?</a:t>
            </a:r>
          </a:p>
        </p:txBody>
      </p:sp>
      <p:pic>
        <p:nvPicPr>
          <p:cNvPr id="6" name="Picture 5">
            <a:extLst>
              <a:ext uri="{FF2B5EF4-FFF2-40B4-BE49-F238E27FC236}">
                <a16:creationId xmlns:a16="http://schemas.microsoft.com/office/drawing/2014/main" id="{8F4ED7D2-2CC0-2549-6818-FCE2FBDE0E8A}"/>
              </a:ext>
            </a:extLst>
          </p:cNvPr>
          <p:cNvPicPr>
            <a:picLocks noChangeAspect="1"/>
          </p:cNvPicPr>
          <p:nvPr/>
        </p:nvPicPr>
        <p:blipFill>
          <a:blip r:embed="rId2"/>
          <a:stretch>
            <a:fillRect/>
          </a:stretch>
        </p:blipFill>
        <p:spPr>
          <a:xfrm>
            <a:off x="5478609" y="264637"/>
            <a:ext cx="6328725" cy="6328725"/>
          </a:xfrm>
          <a:prstGeom prst="rect">
            <a:avLst/>
          </a:prstGeom>
        </p:spPr>
      </p:pic>
    </p:spTree>
    <p:extLst>
      <p:ext uri="{BB962C8B-B14F-4D97-AF65-F5344CB8AC3E}">
        <p14:creationId xmlns:p14="http://schemas.microsoft.com/office/powerpoint/2010/main" val="16403620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B3D23-65A6-2BDD-44B2-DACB09F3D44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167520A-1AB0-9981-E1E6-22465B462D90}"/>
              </a:ext>
            </a:extLst>
          </p:cNvPr>
          <p:cNvSpPr/>
          <p:nvPr/>
        </p:nvSpPr>
        <p:spPr>
          <a:xfrm>
            <a:off x="144855" y="108643"/>
            <a:ext cx="11869094" cy="6609028"/>
          </a:xfrm>
          <a:prstGeom prst="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E7A33D-46A4-3FE7-93A4-29D797BAF012}"/>
              </a:ext>
            </a:extLst>
          </p:cNvPr>
          <p:cNvSpPr>
            <a:spLocks noGrp="1"/>
          </p:cNvSpPr>
          <p:nvPr>
            <p:ph type="title"/>
          </p:nvPr>
        </p:nvSpPr>
        <p:spPr>
          <a:xfrm>
            <a:off x="371192" y="5531667"/>
            <a:ext cx="4666003" cy="989867"/>
          </a:xfrm>
        </p:spPr>
        <p:txBody>
          <a:bodyPr>
            <a:normAutofit/>
          </a:bodyPr>
          <a:lstStyle/>
          <a:p>
            <a:r>
              <a:rPr lang="en-US" sz="7200" dirty="0"/>
              <a:t>Exodus 17:5, 6</a:t>
            </a:r>
          </a:p>
        </p:txBody>
      </p:sp>
      <p:sp>
        <p:nvSpPr>
          <p:cNvPr id="3" name="Content Placeholder 2">
            <a:extLst>
              <a:ext uri="{FF2B5EF4-FFF2-40B4-BE49-F238E27FC236}">
                <a16:creationId xmlns:a16="http://schemas.microsoft.com/office/drawing/2014/main" id="{891CA7B1-9518-3366-562C-E0BC9580D25B}"/>
              </a:ext>
            </a:extLst>
          </p:cNvPr>
          <p:cNvSpPr>
            <a:spLocks noGrp="1"/>
          </p:cNvSpPr>
          <p:nvPr>
            <p:ph sz="quarter" idx="14"/>
          </p:nvPr>
        </p:nvSpPr>
        <p:spPr>
          <a:xfrm>
            <a:off x="371192" y="336466"/>
            <a:ext cx="4562947" cy="5278124"/>
          </a:xfrm>
        </p:spPr>
        <p:txBody>
          <a:bodyPr>
            <a:normAutofit/>
          </a:bodyPr>
          <a:lstStyle/>
          <a:p>
            <a:pPr marL="0" lvl="0" indent="0">
              <a:buNone/>
            </a:pPr>
            <a:r>
              <a:rPr lang="en-US" sz="5400" dirty="0"/>
              <a:t>10. How did the Lord provide for them on this occasion?  </a:t>
            </a:r>
            <a:endParaRPr lang="en-US" sz="5400" b="1" dirty="0">
              <a:solidFill>
                <a:schemeClr val="tx1"/>
              </a:solidFill>
            </a:endParaRPr>
          </a:p>
        </p:txBody>
      </p:sp>
      <p:pic>
        <p:nvPicPr>
          <p:cNvPr id="6" name="Picture 5" descr="Water From the Rock">
            <a:extLst>
              <a:ext uri="{FF2B5EF4-FFF2-40B4-BE49-F238E27FC236}">
                <a16:creationId xmlns:a16="http://schemas.microsoft.com/office/drawing/2014/main" id="{61871C03-D2B0-9DA1-ADC3-9B4162C06519}"/>
              </a:ext>
            </a:extLst>
          </p:cNvPr>
          <p:cNvPicPr>
            <a:picLocks noChangeAspect="1"/>
          </p:cNvPicPr>
          <p:nvPr/>
        </p:nvPicPr>
        <p:blipFill>
          <a:blip r:embed="rId2"/>
          <a:srcRect t="14695" b="13879"/>
          <a:stretch>
            <a:fillRect/>
          </a:stretch>
        </p:blipFill>
        <p:spPr>
          <a:xfrm>
            <a:off x="5251632" y="235390"/>
            <a:ext cx="6650935" cy="6355534"/>
          </a:xfrm>
          <a:prstGeom prst="rect">
            <a:avLst/>
          </a:prstGeom>
        </p:spPr>
      </p:pic>
    </p:spTree>
    <p:extLst>
      <p:ext uri="{BB962C8B-B14F-4D97-AF65-F5344CB8AC3E}">
        <p14:creationId xmlns:p14="http://schemas.microsoft.com/office/powerpoint/2010/main" val="19157154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90077-D28A-F5FF-91AB-42E16D05CB1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02C359A-AA11-11A1-6089-67E214A3BD9E}"/>
              </a:ext>
            </a:extLst>
          </p:cNvPr>
          <p:cNvSpPr/>
          <p:nvPr/>
        </p:nvSpPr>
        <p:spPr>
          <a:xfrm>
            <a:off x="21281" y="124486"/>
            <a:ext cx="12031742" cy="660902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97071D0-DDFB-1B48-D296-7475B26B0AF0}"/>
              </a:ext>
            </a:extLst>
          </p:cNvPr>
          <p:cNvSpPr>
            <a:spLocks noGrp="1"/>
          </p:cNvSpPr>
          <p:nvPr>
            <p:ph type="title"/>
          </p:nvPr>
        </p:nvSpPr>
        <p:spPr>
          <a:xfrm>
            <a:off x="6096000" y="188008"/>
            <a:ext cx="5064251" cy="1235902"/>
          </a:xfrm>
        </p:spPr>
        <p:txBody>
          <a:bodyPr>
            <a:normAutofit/>
          </a:bodyPr>
          <a:lstStyle/>
          <a:p>
            <a:r>
              <a:rPr lang="en-US" sz="7200" b="1" dirty="0"/>
              <a:t>Exodus 17:5-6</a:t>
            </a:r>
          </a:p>
        </p:txBody>
      </p:sp>
      <p:sp>
        <p:nvSpPr>
          <p:cNvPr id="4" name="Content Placeholder 3">
            <a:extLst>
              <a:ext uri="{FF2B5EF4-FFF2-40B4-BE49-F238E27FC236}">
                <a16:creationId xmlns:a16="http://schemas.microsoft.com/office/drawing/2014/main" id="{D2DD1219-ED13-E079-6D35-14C97082DAFB}"/>
              </a:ext>
            </a:extLst>
          </p:cNvPr>
          <p:cNvSpPr>
            <a:spLocks noGrp="1"/>
          </p:cNvSpPr>
          <p:nvPr>
            <p:ph sz="quarter" idx="19"/>
          </p:nvPr>
        </p:nvSpPr>
        <p:spPr>
          <a:xfrm>
            <a:off x="6096000" y="1423910"/>
            <a:ext cx="5775664" cy="4960407"/>
          </a:xfrm>
        </p:spPr>
        <p:txBody>
          <a:bodyPr>
            <a:normAutofit fontScale="92500"/>
          </a:bodyPr>
          <a:lstStyle/>
          <a:p>
            <a:pPr marL="0" indent="0">
              <a:buNone/>
            </a:pPr>
            <a:r>
              <a:rPr lang="en-US" sz="4000" b="1" baseline="30000" dirty="0"/>
              <a:t>5 </a:t>
            </a:r>
            <a:r>
              <a:rPr lang="en-US" sz="4000" dirty="0"/>
              <a:t>And the </a:t>
            </a:r>
            <a:r>
              <a:rPr lang="en-US" sz="4000" cap="small" dirty="0"/>
              <a:t>Lord</a:t>
            </a:r>
            <a:r>
              <a:rPr lang="en-US" sz="4000" dirty="0"/>
              <a:t> said unto Moses, Go on before the people, and take with thee of the elders of Israel; and thy rod, wherewith thou </a:t>
            </a:r>
            <a:r>
              <a:rPr lang="en-US" sz="4000" dirty="0" err="1"/>
              <a:t>smotest</a:t>
            </a:r>
            <a:r>
              <a:rPr lang="en-US" sz="4000" dirty="0"/>
              <a:t> the river, take in thine hand, and go.</a:t>
            </a:r>
            <a:endParaRPr lang="en-US" sz="169400" dirty="0"/>
          </a:p>
        </p:txBody>
      </p:sp>
      <p:pic>
        <p:nvPicPr>
          <p:cNvPr id="9" name="Content Placeholder 8" descr="The Rock at Rephidim - Berean Insights">
            <a:extLst>
              <a:ext uri="{FF2B5EF4-FFF2-40B4-BE49-F238E27FC236}">
                <a16:creationId xmlns:a16="http://schemas.microsoft.com/office/drawing/2014/main" id="{FA24BDB4-86BD-0B90-66B3-922DFACE990A}"/>
              </a:ext>
            </a:extLst>
          </p:cNvPr>
          <p:cNvPicPr>
            <a:picLocks noGrp="1" noChangeAspect="1"/>
          </p:cNvPicPr>
          <p:nvPr>
            <p:ph sz="quarter" idx="18"/>
          </p:nvPr>
        </p:nvPicPr>
        <p:blipFill>
          <a:blip r:embed="rId2"/>
          <a:srcRect l="10568" r="9174"/>
          <a:stretch>
            <a:fillRect/>
          </a:stretch>
        </p:blipFill>
        <p:spPr>
          <a:xfrm>
            <a:off x="138977" y="188008"/>
            <a:ext cx="5775664" cy="6481984"/>
          </a:xfrm>
          <a:prstGeom prst="rect">
            <a:avLst/>
          </a:prstGeom>
        </p:spPr>
      </p:pic>
    </p:spTree>
    <p:extLst>
      <p:ext uri="{BB962C8B-B14F-4D97-AF65-F5344CB8AC3E}">
        <p14:creationId xmlns:p14="http://schemas.microsoft.com/office/powerpoint/2010/main" val="17753861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A27D9-37AA-6BDF-3693-FDA064CF414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3246F20-4067-FB87-C64C-DA1F657D5178}"/>
              </a:ext>
            </a:extLst>
          </p:cNvPr>
          <p:cNvSpPr/>
          <p:nvPr/>
        </p:nvSpPr>
        <p:spPr>
          <a:xfrm>
            <a:off x="21281" y="124486"/>
            <a:ext cx="12031742" cy="660902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4279B4-53D4-0068-B776-8CDBB0095E13}"/>
              </a:ext>
            </a:extLst>
          </p:cNvPr>
          <p:cNvSpPr>
            <a:spLocks noGrp="1"/>
          </p:cNvSpPr>
          <p:nvPr>
            <p:ph type="title"/>
          </p:nvPr>
        </p:nvSpPr>
        <p:spPr>
          <a:xfrm>
            <a:off x="6096000" y="188008"/>
            <a:ext cx="5064251" cy="1235902"/>
          </a:xfrm>
        </p:spPr>
        <p:txBody>
          <a:bodyPr>
            <a:normAutofit/>
          </a:bodyPr>
          <a:lstStyle/>
          <a:p>
            <a:r>
              <a:rPr lang="en-US" sz="7200" b="1" dirty="0"/>
              <a:t>Exodus 17:5-6</a:t>
            </a:r>
          </a:p>
        </p:txBody>
      </p:sp>
      <p:sp>
        <p:nvSpPr>
          <p:cNvPr id="4" name="Content Placeholder 3">
            <a:extLst>
              <a:ext uri="{FF2B5EF4-FFF2-40B4-BE49-F238E27FC236}">
                <a16:creationId xmlns:a16="http://schemas.microsoft.com/office/drawing/2014/main" id="{3C62D006-CFF4-2F50-3F33-641627702EA1}"/>
              </a:ext>
            </a:extLst>
          </p:cNvPr>
          <p:cNvSpPr>
            <a:spLocks noGrp="1"/>
          </p:cNvSpPr>
          <p:nvPr>
            <p:ph sz="quarter" idx="19"/>
          </p:nvPr>
        </p:nvSpPr>
        <p:spPr>
          <a:xfrm>
            <a:off x="6096000" y="1423910"/>
            <a:ext cx="5582970" cy="4960407"/>
          </a:xfrm>
        </p:spPr>
        <p:txBody>
          <a:bodyPr>
            <a:normAutofit lnSpcReduction="10000"/>
          </a:bodyPr>
          <a:lstStyle/>
          <a:p>
            <a:pPr marL="0" indent="0">
              <a:buNone/>
            </a:pPr>
            <a:r>
              <a:rPr lang="en-US" sz="3600" b="1" baseline="30000" dirty="0"/>
              <a:t>6 </a:t>
            </a:r>
            <a:r>
              <a:rPr lang="en-US" sz="3600" dirty="0"/>
              <a:t>Behold, I will stand before thee there upon the rock in Horeb; and thou shalt smite the rock, and there shall come water out of it, that the people may drink. And Moses did so in the sight of the elders of Israel.</a:t>
            </a:r>
            <a:endParaRPr lang="en-US" sz="400000" dirty="0"/>
          </a:p>
        </p:txBody>
      </p:sp>
      <p:pic>
        <p:nvPicPr>
          <p:cNvPr id="7" name="Content Placeholder 6" descr="Look What Came Out of That Rock! — Jews for Jesus">
            <a:extLst>
              <a:ext uri="{FF2B5EF4-FFF2-40B4-BE49-F238E27FC236}">
                <a16:creationId xmlns:a16="http://schemas.microsoft.com/office/drawing/2014/main" id="{52493E17-008A-48D2-43A7-D18D10667E75}"/>
              </a:ext>
            </a:extLst>
          </p:cNvPr>
          <p:cNvPicPr>
            <a:picLocks noGrp="1" noChangeAspect="1"/>
          </p:cNvPicPr>
          <p:nvPr>
            <p:ph sz="quarter" idx="18"/>
          </p:nvPr>
        </p:nvPicPr>
        <p:blipFill>
          <a:blip r:embed="rId2"/>
          <a:srcRect l="11407" t="109" r="18686" b="-109"/>
          <a:stretch>
            <a:fillRect/>
          </a:stretch>
        </p:blipFill>
        <p:spPr>
          <a:xfrm>
            <a:off x="138977" y="280853"/>
            <a:ext cx="5881577" cy="6310069"/>
          </a:xfrm>
          <a:prstGeom prst="rect">
            <a:avLst/>
          </a:prstGeom>
        </p:spPr>
      </p:pic>
    </p:spTree>
    <p:extLst>
      <p:ext uri="{BB962C8B-B14F-4D97-AF65-F5344CB8AC3E}">
        <p14:creationId xmlns:p14="http://schemas.microsoft.com/office/powerpoint/2010/main" val="36765396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F3FA8-1A36-39C5-B4B1-A2A596546F1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52ED7DA-307D-F5DA-9AAE-115F3E4CC1E8}"/>
              </a:ext>
            </a:extLst>
          </p:cNvPr>
          <p:cNvSpPr/>
          <p:nvPr/>
        </p:nvSpPr>
        <p:spPr>
          <a:xfrm>
            <a:off x="144855" y="108643"/>
            <a:ext cx="11869094" cy="6609028"/>
          </a:xfrm>
          <a:prstGeom prst="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AC72E7-BFD8-F02F-A41F-30918A34644E}"/>
              </a:ext>
            </a:extLst>
          </p:cNvPr>
          <p:cNvSpPr>
            <a:spLocks noGrp="1"/>
          </p:cNvSpPr>
          <p:nvPr>
            <p:ph type="title"/>
          </p:nvPr>
        </p:nvSpPr>
        <p:spPr>
          <a:xfrm>
            <a:off x="371192" y="5531667"/>
            <a:ext cx="4666003" cy="989867"/>
          </a:xfrm>
        </p:spPr>
        <p:txBody>
          <a:bodyPr>
            <a:normAutofit/>
          </a:bodyPr>
          <a:lstStyle/>
          <a:p>
            <a:r>
              <a:rPr lang="en-US" sz="7200" dirty="0"/>
              <a:t>Psalm 78:15, 16</a:t>
            </a:r>
          </a:p>
        </p:txBody>
      </p:sp>
      <p:sp>
        <p:nvSpPr>
          <p:cNvPr id="3" name="Content Placeholder 2">
            <a:extLst>
              <a:ext uri="{FF2B5EF4-FFF2-40B4-BE49-F238E27FC236}">
                <a16:creationId xmlns:a16="http://schemas.microsoft.com/office/drawing/2014/main" id="{A04E12D8-9358-BCB3-44B2-03174EB9164C}"/>
              </a:ext>
            </a:extLst>
          </p:cNvPr>
          <p:cNvSpPr>
            <a:spLocks noGrp="1"/>
          </p:cNvSpPr>
          <p:nvPr>
            <p:ph sz="quarter" idx="14"/>
          </p:nvPr>
        </p:nvSpPr>
        <p:spPr>
          <a:xfrm>
            <a:off x="371192" y="336466"/>
            <a:ext cx="4562947" cy="5278124"/>
          </a:xfrm>
        </p:spPr>
        <p:txBody>
          <a:bodyPr>
            <a:normAutofit/>
          </a:bodyPr>
          <a:lstStyle/>
          <a:p>
            <a:pPr marL="0" lvl="0" indent="0">
              <a:buNone/>
            </a:pPr>
            <a:r>
              <a:rPr lang="en-US" sz="4800" dirty="0"/>
              <a:t>11. What graphic description does the psalmist give of this?  </a:t>
            </a:r>
            <a:endParaRPr lang="en-US" sz="13800" b="1" dirty="0">
              <a:solidFill>
                <a:schemeClr val="tx1"/>
              </a:solidFill>
            </a:endParaRPr>
          </a:p>
        </p:txBody>
      </p:sp>
      <p:pic>
        <p:nvPicPr>
          <p:cNvPr id="5" name="Picture 4" descr="Moses: Water From the Rock | Numbers 20 | Death of Aaron and Miriam | Edom  Denies Israel Passage">
            <a:extLst>
              <a:ext uri="{FF2B5EF4-FFF2-40B4-BE49-F238E27FC236}">
                <a16:creationId xmlns:a16="http://schemas.microsoft.com/office/drawing/2014/main" id="{4D272723-C024-296D-BE74-E7BC7E01F3D5}"/>
              </a:ext>
            </a:extLst>
          </p:cNvPr>
          <p:cNvPicPr>
            <a:picLocks noChangeAspect="1"/>
          </p:cNvPicPr>
          <p:nvPr/>
        </p:nvPicPr>
        <p:blipFill>
          <a:blip r:embed="rId2"/>
          <a:srcRect l="40800" t="29489" r="23551" b="946"/>
          <a:stretch>
            <a:fillRect/>
          </a:stretch>
        </p:blipFill>
        <p:spPr>
          <a:xfrm>
            <a:off x="5911013" y="168621"/>
            <a:ext cx="5909795" cy="6489071"/>
          </a:xfrm>
          <a:prstGeom prst="rect">
            <a:avLst/>
          </a:prstGeom>
        </p:spPr>
      </p:pic>
    </p:spTree>
    <p:extLst>
      <p:ext uri="{BB962C8B-B14F-4D97-AF65-F5344CB8AC3E}">
        <p14:creationId xmlns:p14="http://schemas.microsoft.com/office/powerpoint/2010/main" val="40157485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86EF7-7B95-4F74-0E68-B80A4DF10F2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CC11DAE-E453-EA75-D34C-74465D485641}"/>
              </a:ext>
            </a:extLst>
          </p:cNvPr>
          <p:cNvSpPr/>
          <p:nvPr/>
        </p:nvSpPr>
        <p:spPr>
          <a:xfrm>
            <a:off x="138977" y="124486"/>
            <a:ext cx="11914046" cy="660902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BCB800-1851-0F27-4FCA-B628FD74727D}"/>
              </a:ext>
            </a:extLst>
          </p:cNvPr>
          <p:cNvSpPr>
            <a:spLocks noGrp="1"/>
          </p:cNvSpPr>
          <p:nvPr>
            <p:ph type="title"/>
          </p:nvPr>
        </p:nvSpPr>
        <p:spPr>
          <a:xfrm>
            <a:off x="6096000" y="188008"/>
            <a:ext cx="5064251" cy="1235902"/>
          </a:xfrm>
        </p:spPr>
        <p:txBody>
          <a:bodyPr>
            <a:normAutofit/>
          </a:bodyPr>
          <a:lstStyle/>
          <a:p>
            <a:r>
              <a:rPr lang="en-US" sz="7200" b="1" dirty="0"/>
              <a:t>Psalm 78:15, 16</a:t>
            </a:r>
          </a:p>
        </p:txBody>
      </p:sp>
      <p:sp>
        <p:nvSpPr>
          <p:cNvPr id="4" name="Content Placeholder 3">
            <a:extLst>
              <a:ext uri="{FF2B5EF4-FFF2-40B4-BE49-F238E27FC236}">
                <a16:creationId xmlns:a16="http://schemas.microsoft.com/office/drawing/2014/main" id="{26FFD52B-12ED-371F-7301-64A880B11721}"/>
              </a:ext>
            </a:extLst>
          </p:cNvPr>
          <p:cNvSpPr>
            <a:spLocks noGrp="1"/>
          </p:cNvSpPr>
          <p:nvPr>
            <p:ph sz="quarter" idx="19"/>
          </p:nvPr>
        </p:nvSpPr>
        <p:spPr>
          <a:xfrm>
            <a:off x="6096000" y="1423910"/>
            <a:ext cx="5582970" cy="5109237"/>
          </a:xfrm>
        </p:spPr>
        <p:txBody>
          <a:bodyPr>
            <a:normAutofit fontScale="92500" lnSpcReduction="10000"/>
          </a:bodyPr>
          <a:lstStyle/>
          <a:p>
            <a:pPr marL="0" indent="0">
              <a:buNone/>
            </a:pPr>
            <a:r>
              <a:rPr lang="en-US" sz="5400" b="1" baseline="30000" dirty="0"/>
              <a:t>15 </a:t>
            </a:r>
            <a:r>
              <a:rPr lang="en-US" sz="5400" dirty="0"/>
              <a:t>He clave the rocks in the wilderness, and gave them drink as out of the great depths.</a:t>
            </a:r>
            <a:endParaRPr lang="en-US" sz="400000" dirty="0"/>
          </a:p>
        </p:txBody>
      </p:sp>
      <p:pic>
        <p:nvPicPr>
          <p:cNvPr id="8" name="Content Placeholder 7" descr="The Water from the Rock | The Layman's Bible">
            <a:extLst>
              <a:ext uri="{FF2B5EF4-FFF2-40B4-BE49-F238E27FC236}">
                <a16:creationId xmlns:a16="http://schemas.microsoft.com/office/drawing/2014/main" id="{985704EA-6183-3717-46E1-19A92661E992}"/>
              </a:ext>
            </a:extLst>
          </p:cNvPr>
          <p:cNvPicPr>
            <a:picLocks noGrp="1" noChangeAspect="1"/>
          </p:cNvPicPr>
          <p:nvPr>
            <p:ph sz="quarter" idx="18"/>
          </p:nvPr>
        </p:nvPicPr>
        <p:blipFill>
          <a:blip r:embed="rId2"/>
          <a:srcRect r="5357"/>
          <a:stretch>
            <a:fillRect/>
          </a:stretch>
        </p:blipFill>
        <p:spPr>
          <a:xfrm>
            <a:off x="326004" y="256430"/>
            <a:ext cx="5582970" cy="6345139"/>
          </a:xfrm>
          <a:prstGeom prst="rect">
            <a:avLst/>
          </a:prstGeom>
        </p:spPr>
      </p:pic>
    </p:spTree>
    <p:extLst>
      <p:ext uri="{BB962C8B-B14F-4D97-AF65-F5344CB8AC3E}">
        <p14:creationId xmlns:p14="http://schemas.microsoft.com/office/powerpoint/2010/main" val="16573644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1D767-8FA1-DAFE-A7F9-03A16097FBC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AEA799D-07C2-40E8-5453-D19EE931094A}"/>
              </a:ext>
            </a:extLst>
          </p:cNvPr>
          <p:cNvSpPr/>
          <p:nvPr/>
        </p:nvSpPr>
        <p:spPr>
          <a:xfrm>
            <a:off x="138977" y="124486"/>
            <a:ext cx="11914046" cy="660902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2B9663-AFF2-5FA6-2025-1B3923347171}"/>
              </a:ext>
            </a:extLst>
          </p:cNvPr>
          <p:cNvSpPr>
            <a:spLocks noGrp="1"/>
          </p:cNvSpPr>
          <p:nvPr>
            <p:ph type="title"/>
          </p:nvPr>
        </p:nvSpPr>
        <p:spPr>
          <a:xfrm>
            <a:off x="6096000" y="188008"/>
            <a:ext cx="5064251" cy="1235902"/>
          </a:xfrm>
        </p:spPr>
        <p:txBody>
          <a:bodyPr>
            <a:normAutofit/>
          </a:bodyPr>
          <a:lstStyle/>
          <a:p>
            <a:r>
              <a:rPr lang="en-US" sz="7200" b="1" dirty="0"/>
              <a:t>Psalm 78:15, 16</a:t>
            </a:r>
          </a:p>
        </p:txBody>
      </p:sp>
      <p:sp>
        <p:nvSpPr>
          <p:cNvPr id="4" name="Content Placeholder 3">
            <a:extLst>
              <a:ext uri="{FF2B5EF4-FFF2-40B4-BE49-F238E27FC236}">
                <a16:creationId xmlns:a16="http://schemas.microsoft.com/office/drawing/2014/main" id="{9177905C-F59D-8483-D0E6-865EF5A7C340}"/>
              </a:ext>
            </a:extLst>
          </p:cNvPr>
          <p:cNvSpPr>
            <a:spLocks noGrp="1"/>
          </p:cNvSpPr>
          <p:nvPr>
            <p:ph sz="quarter" idx="19"/>
          </p:nvPr>
        </p:nvSpPr>
        <p:spPr>
          <a:xfrm>
            <a:off x="6096000" y="1423910"/>
            <a:ext cx="5582970" cy="5109237"/>
          </a:xfrm>
        </p:spPr>
        <p:txBody>
          <a:bodyPr>
            <a:normAutofit fontScale="92500"/>
          </a:bodyPr>
          <a:lstStyle/>
          <a:p>
            <a:pPr marL="0" indent="0">
              <a:buNone/>
            </a:pPr>
            <a:r>
              <a:rPr lang="en-US" sz="5400" b="1" baseline="30000" dirty="0"/>
              <a:t>16 </a:t>
            </a:r>
            <a:r>
              <a:rPr lang="en-US" sz="5400" dirty="0"/>
              <a:t>He brought streams also out of the rock, and caused waters to run down like rivers.</a:t>
            </a:r>
            <a:endParaRPr lang="en-US" sz="400000" dirty="0"/>
          </a:p>
        </p:txBody>
      </p:sp>
      <p:pic>
        <p:nvPicPr>
          <p:cNvPr id="9" name="Content Placeholder 8">
            <a:extLst>
              <a:ext uri="{FF2B5EF4-FFF2-40B4-BE49-F238E27FC236}">
                <a16:creationId xmlns:a16="http://schemas.microsoft.com/office/drawing/2014/main" id="{2EA3A6AF-BD5F-CFB2-8B53-0121CC7EAA29}"/>
              </a:ext>
            </a:extLst>
          </p:cNvPr>
          <p:cNvPicPr>
            <a:picLocks noGrp="1" noChangeAspect="1"/>
          </p:cNvPicPr>
          <p:nvPr>
            <p:ph sz="quarter" idx="18"/>
          </p:nvPr>
        </p:nvPicPr>
        <p:blipFill>
          <a:blip r:embed="rId2"/>
          <a:srcRect l="19702" t="-324" r="22214" b="324"/>
          <a:stretch>
            <a:fillRect/>
          </a:stretch>
        </p:blipFill>
        <p:spPr>
          <a:xfrm>
            <a:off x="277562" y="284315"/>
            <a:ext cx="5444385" cy="6248831"/>
          </a:xfrm>
          <a:prstGeom prst="rect">
            <a:avLst/>
          </a:prstGeom>
        </p:spPr>
      </p:pic>
    </p:spTree>
    <p:extLst>
      <p:ext uri="{BB962C8B-B14F-4D97-AF65-F5344CB8AC3E}">
        <p14:creationId xmlns:p14="http://schemas.microsoft.com/office/powerpoint/2010/main" val="21195356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B46B0-879B-A8CD-C395-2E5469FEB9B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2376AAD-28DC-D3CB-7430-4BA6FE8257DE}"/>
              </a:ext>
            </a:extLst>
          </p:cNvPr>
          <p:cNvSpPr/>
          <p:nvPr/>
        </p:nvSpPr>
        <p:spPr>
          <a:xfrm>
            <a:off x="144855" y="108643"/>
            <a:ext cx="11869094" cy="6609028"/>
          </a:xfrm>
          <a:prstGeom prst="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B1A81E-32D7-B725-6BD4-31D2571679A8}"/>
              </a:ext>
            </a:extLst>
          </p:cNvPr>
          <p:cNvSpPr>
            <a:spLocks noGrp="1"/>
          </p:cNvSpPr>
          <p:nvPr>
            <p:ph type="title"/>
          </p:nvPr>
        </p:nvSpPr>
        <p:spPr>
          <a:xfrm>
            <a:off x="371192" y="5531667"/>
            <a:ext cx="5235524" cy="989867"/>
          </a:xfrm>
        </p:spPr>
        <p:txBody>
          <a:bodyPr>
            <a:normAutofit fontScale="90000"/>
          </a:bodyPr>
          <a:lstStyle/>
          <a:p>
            <a:r>
              <a:rPr lang="en-US" sz="7200" dirty="0"/>
              <a:t>1 Corinthians 10:4</a:t>
            </a:r>
          </a:p>
        </p:txBody>
      </p:sp>
      <p:sp>
        <p:nvSpPr>
          <p:cNvPr id="3" name="Content Placeholder 2">
            <a:extLst>
              <a:ext uri="{FF2B5EF4-FFF2-40B4-BE49-F238E27FC236}">
                <a16:creationId xmlns:a16="http://schemas.microsoft.com/office/drawing/2014/main" id="{CCACD9C1-6942-BC00-E2A2-B9A00BD23F75}"/>
              </a:ext>
            </a:extLst>
          </p:cNvPr>
          <p:cNvSpPr>
            <a:spLocks noGrp="1"/>
          </p:cNvSpPr>
          <p:nvPr>
            <p:ph sz="quarter" idx="14"/>
          </p:nvPr>
        </p:nvSpPr>
        <p:spPr>
          <a:xfrm>
            <a:off x="371192" y="336466"/>
            <a:ext cx="4562947" cy="5278124"/>
          </a:xfrm>
        </p:spPr>
        <p:txBody>
          <a:bodyPr>
            <a:normAutofit fontScale="92500"/>
          </a:bodyPr>
          <a:lstStyle/>
          <a:p>
            <a:pPr marL="0" lvl="0" indent="0">
              <a:buNone/>
            </a:pPr>
            <a:r>
              <a:rPr lang="en-US" sz="6000" dirty="0"/>
              <a:t>12. Of what was their drinking water from the rock an emblem?</a:t>
            </a:r>
            <a:endParaRPr lang="en-US" sz="85700" b="1" dirty="0">
              <a:solidFill>
                <a:schemeClr val="tx1"/>
              </a:solidFill>
            </a:endParaRPr>
          </a:p>
        </p:txBody>
      </p:sp>
      <p:pic>
        <p:nvPicPr>
          <p:cNvPr id="6" name="Picture 5" descr="Water from a Rock on Another Mara | Time To Get Ready Ministries">
            <a:extLst>
              <a:ext uri="{FF2B5EF4-FFF2-40B4-BE49-F238E27FC236}">
                <a16:creationId xmlns:a16="http://schemas.microsoft.com/office/drawing/2014/main" id="{92E71676-4B90-766B-E2EA-FE7479D70A6A}"/>
              </a:ext>
            </a:extLst>
          </p:cNvPr>
          <p:cNvPicPr>
            <a:picLocks noChangeAspect="1"/>
          </p:cNvPicPr>
          <p:nvPr/>
        </p:nvPicPr>
        <p:blipFill>
          <a:blip r:embed="rId2"/>
          <a:srcRect l="25067" t="-596" r="18916" b="596"/>
          <a:stretch>
            <a:fillRect/>
          </a:stretch>
        </p:blipFill>
        <p:spPr>
          <a:xfrm>
            <a:off x="5606716" y="261910"/>
            <a:ext cx="6235179" cy="6259624"/>
          </a:xfrm>
          <a:prstGeom prst="rect">
            <a:avLst/>
          </a:prstGeom>
        </p:spPr>
      </p:pic>
    </p:spTree>
    <p:extLst>
      <p:ext uri="{BB962C8B-B14F-4D97-AF65-F5344CB8AC3E}">
        <p14:creationId xmlns:p14="http://schemas.microsoft.com/office/powerpoint/2010/main" val="21727528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08575-12D6-D5DC-D2F4-AE5B7EB99A7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2EC4DDF-5DFF-43B9-609C-ED5A5E1D11C4}"/>
              </a:ext>
            </a:extLst>
          </p:cNvPr>
          <p:cNvSpPr/>
          <p:nvPr/>
        </p:nvSpPr>
        <p:spPr>
          <a:xfrm>
            <a:off x="138977" y="124486"/>
            <a:ext cx="11914046" cy="660902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6D4214-6BDB-F538-3A69-CF78DF945298}"/>
              </a:ext>
            </a:extLst>
          </p:cNvPr>
          <p:cNvSpPr>
            <a:spLocks noGrp="1"/>
          </p:cNvSpPr>
          <p:nvPr>
            <p:ph type="title"/>
          </p:nvPr>
        </p:nvSpPr>
        <p:spPr>
          <a:xfrm>
            <a:off x="6096000" y="188008"/>
            <a:ext cx="5818438" cy="1235902"/>
          </a:xfrm>
        </p:spPr>
        <p:txBody>
          <a:bodyPr>
            <a:normAutofit/>
          </a:bodyPr>
          <a:lstStyle/>
          <a:p>
            <a:r>
              <a:rPr lang="en-US" sz="7200" b="1" dirty="0"/>
              <a:t>1 Corinthians 10:4</a:t>
            </a:r>
          </a:p>
        </p:txBody>
      </p:sp>
      <p:sp>
        <p:nvSpPr>
          <p:cNvPr id="4" name="Content Placeholder 3">
            <a:extLst>
              <a:ext uri="{FF2B5EF4-FFF2-40B4-BE49-F238E27FC236}">
                <a16:creationId xmlns:a16="http://schemas.microsoft.com/office/drawing/2014/main" id="{FD6F8841-3FBC-99B6-F423-6E3F65073B10}"/>
              </a:ext>
            </a:extLst>
          </p:cNvPr>
          <p:cNvSpPr>
            <a:spLocks noGrp="1"/>
          </p:cNvSpPr>
          <p:nvPr>
            <p:ph sz="quarter" idx="19"/>
          </p:nvPr>
        </p:nvSpPr>
        <p:spPr>
          <a:xfrm>
            <a:off x="6096000" y="1423910"/>
            <a:ext cx="5582970" cy="5109237"/>
          </a:xfrm>
        </p:spPr>
        <p:txBody>
          <a:bodyPr>
            <a:normAutofit fontScale="92500"/>
          </a:bodyPr>
          <a:lstStyle/>
          <a:p>
            <a:pPr marL="0" indent="0">
              <a:buNone/>
            </a:pPr>
            <a:r>
              <a:rPr lang="en-US" sz="4800" b="1" baseline="30000" dirty="0"/>
              <a:t>4 </a:t>
            </a:r>
            <a:r>
              <a:rPr lang="en-US" sz="4800" dirty="0"/>
              <a:t>And did all drink the same spiritual drink: for they drank of that spiritual Rock that followed them: and that Rock was Christ.</a:t>
            </a:r>
            <a:endParaRPr lang="en-US" sz="400000" dirty="0"/>
          </a:p>
        </p:txBody>
      </p:sp>
      <p:pic>
        <p:nvPicPr>
          <p:cNvPr id="7" name="Content Placeholder 6" descr="What happens when water meets rock?">
            <a:extLst>
              <a:ext uri="{FF2B5EF4-FFF2-40B4-BE49-F238E27FC236}">
                <a16:creationId xmlns:a16="http://schemas.microsoft.com/office/drawing/2014/main" id="{14EE0583-7549-8444-C5EC-97F818243436}"/>
              </a:ext>
            </a:extLst>
          </p:cNvPr>
          <p:cNvPicPr>
            <a:picLocks noGrp="1" noChangeAspect="1"/>
          </p:cNvPicPr>
          <p:nvPr>
            <p:ph sz="quarter" idx="18"/>
          </p:nvPr>
        </p:nvPicPr>
        <p:blipFill>
          <a:blip r:embed="rId2"/>
          <a:srcRect l="5295" r="37554"/>
          <a:stretch>
            <a:fillRect/>
          </a:stretch>
        </p:blipFill>
        <p:spPr>
          <a:xfrm>
            <a:off x="277561" y="188008"/>
            <a:ext cx="5582971" cy="6481984"/>
          </a:xfrm>
          <a:prstGeom prst="rect">
            <a:avLst/>
          </a:prstGeom>
        </p:spPr>
      </p:pic>
    </p:spTree>
    <p:extLst>
      <p:ext uri="{BB962C8B-B14F-4D97-AF65-F5344CB8AC3E}">
        <p14:creationId xmlns:p14="http://schemas.microsoft.com/office/powerpoint/2010/main" val="25192801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2DD89-6393-21D1-DD1D-CB4DFF6DB65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9065782-79C6-28F8-1AF3-93784F87FAC2}"/>
              </a:ext>
            </a:extLst>
          </p:cNvPr>
          <p:cNvSpPr/>
          <p:nvPr/>
        </p:nvSpPr>
        <p:spPr>
          <a:xfrm>
            <a:off x="144855" y="108643"/>
            <a:ext cx="11869094" cy="6609028"/>
          </a:xfrm>
          <a:prstGeom prst="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F2F89D-E8D9-7A56-C55C-361093D3D60E}"/>
              </a:ext>
            </a:extLst>
          </p:cNvPr>
          <p:cNvSpPr>
            <a:spLocks noGrp="1"/>
          </p:cNvSpPr>
          <p:nvPr>
            <p:ph type="title"/>
          </p:nvPr>
        </p:nvSpPr>
        <p:spPr>
          <a:xfrm>
            <a:off x="371192" y="5531667"/>
            <a:ext cx="5235524" cy="989867"/>
          </a:xfrm>
        </p:spPr>
        <p:txBody>
          <a:bodyPr>
            <a:normAutofit/>
          </a:bodyPr>
          <a:lstStyle/>
          <a:p>
            <a:r>
              <a:rPr lang="en-US" sz="7200" dirty="0"/>
              <a:t>John 4:10</a:t>
            </a:r>
          </a:p>
        </p:txBody>
      </p:sp>
      <p:sp>
        <p:nvSpPr>
          <p:cNvPr id="3" name="Content Placeholder 2">
            <a:extLst>
              <a:ext uri="{FF2B5EF4-FFF2-40B4-BE49-F238E27FC236}">
                <a16:creationId xmlns:a16="http://schemas.microsoft.com/office/drawing/2014/main" id="{772049A8-EDD8-E5F3-BD5F-7A372AC2A405}"/>
              </a:ext>
            </a:extLst>
          </p:cNvPr>
          <p:cNvSpPr>
            <a:spLocks noGrp="1"/>
          </p:cNvSpPr>
          <p:nvPr>
            <p:ph sz="quarter" idx="14"/>
          </p:nvPr>
        </p:nvSpPr>
        <p:spPr>
          <a:xfrm>
            <a:off x="371192" y="336466"/>
            <a:ext cx="4562947" cy="5278124"/>
          </a:xfrm>
        </p:spPr>
        <p:txBody>
          <a:bodyPr>
            <a:normAutofit/>
          </a:bodyPr>
          <a:lstStyle/>
          <a:p>
            <a:pPr marL="0" lvl="0" indent="0">
              <a:buNone/>
            </a:pPr>
            <a:r>
              <a:rPr lang="en-US" sz="6600" dirty="0"/>
              <a:t>13. What kind of water does Christ give?</a:t>
            </a:r>
            <a:endParaRPr lang="en-US" sz="400000" b="1" dirty="0">
              <a:solidFill>
                <a:schemeClr val="tx1"/>
              </a:solidFill>
            </a:endParaRPr>
          </a:p>
        </p:txBody>
      </p:sp>
      <p:pic>
        <p:nvPicPr>
          <p:cNvPr id="5" name="Picture 4">
            <a:extLst>
              <a:ext uri="{FF2B5EF4-FFF2-40B4-BE49-F238E27FC236}">
                <a16:creationId xmlns:a16="http://schemas.microsoft.com/office/drawing/2014/main" id="{0DC90F1D-0083-C8EA-EC48-F94DB7CC3730}"/>
              </a:ext>
            </a:extLst>
          </p:cNvPr>
          <p:cNvPicPr>
            <a:picLocks noChangeAspect="1"/>
          </p:cNvPicPr>
          <p:nvPr/>
        </p:nvPicPr>
        <p:blipFill>
          <a:blip r:embed="rId2"/>
          <a:srcRect t="28150"/>
          <a:stretch>
            <a:fillRect/>
          </a:stretch>
        </p:blipFill>
        <p:spPr>
          <a:xfrm>
            <a:off x="4934139" y="336466"/>
            <a:ext cx="6886669" cy="6185068"/>
          </a:xfrm>
          <a:prstGeom prst="rect">
            <a:avLst/>
          </a:prstGeom>
        </p:spPr>
      </p:pic>
    </p:spTree>
    <p:extLst>
      <p:ext uri="{BB962C8B-B14F-4D97-AF65-F5344CB8AC3E}">
        <p14:creationId xmlns:p14="http://schemas.microsoft.com/office/powerpoint/2010/main" val="28656719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1307B-CAB3-F432-56A3-082952259FF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57C0B44-224C-2DFB-DD5A-360AEBC98DA8}"/>
              </a:ext>
            </a:extLst>
          </p:cNvPr>
          <p:cNvSpPr/>
          <p:nvPr/>
        </p:nvSpPr>
        <p:spPr>
          <a:xfrm>
            <a:off x="138977" y="124486"/>
            <a:ext cx="11914046" cy="660902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F31054-0DEF-06BF-5884-33D207AFB34A}"/>
              </a:ext>
            </a:extLst>
          </p:cNvPr>
          <p:cNvSpPr>
            <a:spLocks noGrp="1"/>
          </p:cNvSpPr>
          <p:nvPr>
            <p:ph type="title"/>
          </p:nvPr>
        </p:nvSpPr>
        <p:spPr>
          <a:xfrm>
            <a:off x="6096000" y="188008"/>
            <a:ext cx="5818438" cy="1235902"/>
          </a:xfrm>
        </p:spPr>
        <p:txBody>
          <a:bodyPr>
            <a:normAutofit/>
          </a:bodyPr>
          <a:lstStyle/>
          <a:p>
            <a:r>
              <a:rPr lang="en-US" sz="7200" b="1" dirty="0"/>
              <a:t>John 4:10</a:t>
            </a:r>
          </a:p>
        </p:txBody>
      </p:sp>
      <p:sp>
        <p:nvSpPr>
          <p:cNvPr id="4" name="Content Placeholder 3">
            <a:extLst>
              <a:ext uri="{FF2B5EF4-FFF2-40B4-BE49-F238E27FC236}">
                <a16:creationId xmlns:a16="http://schemas.microsoft.com/office/drawing/2014/main" id="{14635A89-A6CC-0CC5-E223-2D36B73647F4}"/>
              </a:ext>
            </a:extLst>
          </p:cNvPr>
          <p:cNvSpPr>
            <a:spLocks noGrp="1"/>
          </p:cNvSpPr>
          <p:nvPr>
            <p:ph sz="quarter" idx="19"/>
          </p:nvPr>
        </p:nvSpPr>
        <p:spPr>
          <a:xfrm>
            <a:off x="6096000" y="1423910"/>
            <a:ext cx="5582970" cy="5109237"/>
          </a:xfrm>
        </p:spPr>
        <p:txBody>
          <a:bodyPr>
            <a:normAutofit fontScale="92500" lnSpcReduction="10000"/>
          </a:bodyPr>
          <a:lstStyle/>
          <a:p>
            <a:pPr marL="0" indent="0">
              <a:buNone/>
            </a:pPr>
            <a:r>
              <a:rPr lang="en-US" sz="4000" b="1" baseline="30000" dirty="0"/>
              <a:t>10 </a:t>
            </a:r>
            <a:r>
              <a:rPr lang="en-US" sz="4000" dirty="0"/>
              <a:t>Jesus answered and said unto her, If thou </a:t>
            </a:r>
            <a:r>
              <a:rPr lang="en-US" sz="4000" dirty="0" err="1"/>
              <a:t>knewest</a:t>
            </a:r>
            <a:r>
              <a:rPr lang="en-US" sz="4000" dirty="0"/>
              <a:t> the gift of God, and who it is that saith to thee, Give me to drink; thou </a:t>
            </a:r>
            <a:r>
              <a:rPr lang="en-US" sz="4000" dirty="0" err="1"/>
              <a:t>wouldest</a:t>
            </a:r>
            <a:r>
              <a:rPr lang="en-US" sz="4000" dirty="0"/>
              <a:t> have asked of him, and he would have given thee living water.</a:t>
            </a:r>
            <a:endParaRPr lang="en-US" sz="400000" dirty="0"/>
          </a:p>
        </p:txBody>
      </p:sp>
      <p:pic>
        <p:nvPicPr>
          <p:cNvPr id="8" name="Content Placeholder 7" descr="Living Water&quot; Images – Browse 924 Stock Photos, Vectors, and Video | Adobe  Stock">
            <a:extLst>
              <a:ext uri="{FF2B5EF4-FFF2-40B4-BE49-F238E27FC236}">
                <a16:creationId xmlns:a16="http://schemas.microsoft.com/office/drawing/2014/main" id="{174F3093-D9F8-5CCA-18E1-D9086A5F6B33}"/>
              </a:ext>
            </a:extLst>
          </p:cNvPr>
          <p:cNvPicPr>
            <a:picLocks noGrp="1" noChangeAspect="1"/>
          </p:cNvPicPr>
          <p:nvPr>
            <p:ph sz="quarter" idx="18"/>
          </p:nvPr>
        </p:nvPicPr>
        <p:blipFill>
          <a:blip r:embed="rId2"/>
          <a:srcRect l="29444" t="691" r="23322" b="-691"/>
          <a:stretch>
            <a:fillRect/>
          </a:stretch>
        </p:blipFill>
        <p:spPr>
          <a:xfrm>
            <a:off x="277562" y="202367"/>
            <a:ext cx="5444385" cy="6453266"/>
          </a:xfrm>
          <a:prstGeom prst="rect">
            <a:avLst/>
          </a:prstGeom>
        </p:spPr>
      </p:pic>
    </p:spTree>
    <p:extLst>
      <p:ext uri="{BB962C8B-B14F-4D97-AF65-F5344CB8AC3E}">
        <p14:creationId xmlns:p14="http://schemas.microsoft.com/office/powerpoint/2010/main" val="28968790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BC82E-6F45-FA23-3E9F-2E57A124CC0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A2E9116-86FF-CE22-71A8-4DCBF62C389B}"/>
              </a:ext>
            </a:extLst>
          </p:cNvPr>
          <p:cNvSpPr/>
          <p:nvPr/>
        </p:nvSpPr>
        <p:spPr>
          <a:xfrm>
            <a:off x="144855" y="108643"/>
            <a:ext cx="11869094" cy="6609028"/>
          </a:xfrm>
          <a:prstGeom prst="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94B0C5-D595-AD47-EC5D-6FF980D0B154}"/>
              </a:ext>
            </a:extLst>
          </p:cNvPr>
          <p:cNvSpPr>
            <a:spLocks noGrp="1"/>
          </p:cNvSpPr>
          <p:nvPr>
            <p:ph type="title"/>
          </p:nvPr>
        </p:nvSpPr>
        <p:spPr>
          <a:xfrm>
            <a:off x="371192" y="5531667"/>
            <a:ext cx="5235524" cy="989867"/>
          </a:xfrm>
        </p:spPr>
        <p:txBody>
          <a:bodyPr>
            <a:normAutofit/>
          </a:bodyPr>
          <a:lstStyle/>
          <a:p>
            <a:r>
              <a:rPr lang="en-US" sz="7200" dirty="0"/>
              <a:t>John 4:14</a:t>
            </a:r>
          </a:p>
        </p:txBody>
      </p:sp>
      <p:sp>
        <p:nvSpPr>
          <p:cNvPr id="3" name="Content Placeholder 2">
            <a:extLst>
              <a:ext uri="{FF2B5EF4-FFF2-40B4-BE49-F238E27FC236}">
                <a16:creationId xmlns:a16="http://schemas.microsoft.com/office/drawing/2014/main" id="{7ADBB8B4-D972-C60A-3F82-4D6F54F5C3E2}"/>
              </a:ext>
            </a:extLst>
          </p:cNvPr>
          <p:cNvSpPr>
            <a:spLocks noGrp="1"/>
          </p:cNvSpPr>
          <p:nvPr>
            <p:ph sz="quarter" idx="14"/>
          </p:nvPr>
        </p:nvSpPr>
        <p:spPr>
          <a:xfrm>
            <a:off x="371192" y="336466"/>
            <a:ext cx="4562947" cy="5278124"/>
          </a:xfrm>
        </p:spPr>
        <p:txBody>
          <a:bodyPr>
            <a:normAutofit/>
          </a:bodyPr>
          <a:lstStyle/>
          <a:p>
            <a:pPr marL="0" lvl="0" indent="0">
              <a:buNone/>
            </a:pPr>
            <a:r>
              <a:rPr lang="en-US" sz="6600" dirty="0"/>
              <a:t>14. What will it do for the one who drinks it? </a:t>
            </a:r>
          </a:p>
        </p:txBody>
      </p:sp>
      <p:pic>
        <p:nvPicPr>
          <p:cNvPr id="6" name="Picture 5" descr="Hickory Springs Bottling, Inc.">
            <a:extLst>
              <a:ext uri="{FF2B5EF4-FFF2-40B4-BE49-F238E27FC236}">
                <a16:creationId xmlns:a16="http://schemas.microsoft.com/office/drawing/2014/main" id="{B82B8140-4B86-F731-FF53-ADBC7CA54F52}"/>
              </a:ext>
            </a:extLst>
          </p:cNvPr>
          <p:cNvPicPr>
            <a:picLocks noChangeAspect="1"/>
          </p:cNvPicPr>
          <p:nvPr/>
        </p:nvPicPr>
        <p:blipFill>
          <a:blip r:embed="rId2"/>
          <a:stretch>
            <a:fillRect/>
          </a:stretch>
        </p:blipFill>
        <p:spPr>
          <a:xfrm>
            <a:off x="5355054" y="295275"/>
            <a:ext cx="6267450" cy="6267450"/>
          </a:xfrm>
          <a:prstGeom prst="rect">
            <a:avLst/>
          </a:prstGeom>
        </p:spPr>
      </p:pic>
    </p:spTree>
    <p:extLst>
      <p:ext uri="{BB962C8B-B14F-4D97-AF65-F5344CB8AC3E}">
        <p14:creationId xmlns:p14="http://schemas.microsoft.com/office/powerpoint/2010/main" val="19122542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8F52C-13D4-7C89-0964-3768216BBE3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3406AE4-150B-4139-E909-593BAD9B3653}"/>
              </a:ext>
            </a:extLst>
          </p:cNvPr>
          <p:cNvSpPr/>
          <p:nvPr/>
        </p:nvSpPr>
        <p:spPr>
          <a:xfrm>
            <a:off x="138977" y="124486"/>
            <a:ext cx="11914046" cy="660902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5DD912-1B40-4679-12A2-A8275A6D2522}"/>
              </a:ext>
            </a:extLst>
          </p:cNvPr>
          <p:cNvSpPr>
            <a:spLocks noGrp="1"/>
          </p:cNvSpPr>
          <p:nvPr>
            <p:ph type="title"/>
          </p:nvPr>
        </p:nvSpPr>
        <p:spPr>
          <a:xfrm>
            <a:off x="6096000" y="188008"/>
            <a:ext cx="5818438" cy="1235902"/>
          </a:xfrm>
        </p:spPr>
        <p:txBody>
          <a:bodyPr>
            <a:normAutofit/>
          </a:bodyPr>
          <a:lstStyle/>
          <a:p>
            <a:r>
              <a:rPr lang="en-US" sz="7200" b="1" dirty="0"/>
              <a:t>John 4:14</a:t>
            </a:r>
          </a:p>
        </p:txBody>
      </p:sp>
      <p:sp>
        <p:nvSpPr>
          <p:cNvPr id="4" name="Content Placeholder 3">
            <a:extLst>
              <a:ext uri="{FF2B5EF4-FFF2-40B4-BE49-F238E27FC236}">
                <a16:creationId xmlns:a16="http://schemas.microsoft.com/office/drawing/2014/main" id="{FE83F1A9-2378-C6DA-6F0D-73A5C5650D8B}"/>
              </a:ext>
            </a:extLst>
          </p:cNvPr>
          <p:cNvSpPr>
            <a:spLocks noGrp="1"/>
          </p:cNvSpPr>
          <p:nvPr>
            <p:ph sz="quarter" idx="19"/>
          </p:nvPr>
        </p:nvSpPr>
        <p:spPr>
          <a:xfrm>
            <a:off x="6096000" y="1423910"/>
            <a:ext cx="5582970" cy="5109237"/>
          </a:xfrm>
        </p:spPr>
        <p:txBody>
          <a:bodyPr>
            <a:normAutofit fontScale="92500"/>
          </a:bodyPr>
          <a:lstStyle/>
          <a:p>
            <a:pPr marL="0" indent="0">
              <a:buNone/>
            </a:pPr>
            <a:r>
              <a:rPr lang="en-US" sz="4000" b="1" baseline="30000" dirty="0"/>
              <a:t>14 </a:t>
            </a:r>
            <a:r>
              <a:rPr lang="en-US" sz="4000" dirty="0"/>
              <a:t>But whosoever </a:t>
            </a:r>
            <a:r>
              <a:rPr lang="en-US" sz="4000" dirty="0" err="1"/>
              <a:t>drinketh</a:t>
            </a:r>
            <a:r>
              <a:rPr lang="en-US" sz="4000" dirty="0"/>
              <a:t> of the water that I shall give him shall never thirst; but the water that I shall give him shall be in him a well of water springing up into everlasting life.</a:t>
            </a:r>
            <a:endParaRPr lang="en-US" sz="400000" dirty="0"/>
          </a:p>
        </p:txBody>
      </p:sp>
      <p:pic>
        <p:nvPicPr>
          <p:cNvPr id="7" name="Content Placeholder 6" descr="Fountain Nature Water - Free GIF on Pixabay">
            <a:extLst>
              <a:ext uri="{FF2B5EF4-FFF2-40B4-BE49-F238E27FC236}">
                <a16:creationId xmlns:a16="http://schemas.microsoft.com/office/drawing/2014/main" id="{D0F52FF2-40E9-A73C-6BA1-83716F084ED9}"/>
              </a:ext>
            </a:extLst>
          </p:cNvPr>
          <p:cNvPicPr>
            <a:picLocks noGrp="1" noChangeAspect="1"/>
          </p:cNvPicPr>
          <p:nvPr>
            <p:ph sz="quarter" idx="18"/>
          </p:nvPr>
        </p:nvPicPr>
        <p:blipFill>
          <a:blip r:embed="rId2"/>
          <a:stretch>
            <a:fillRect/>
          </a:stretch>
        </p:blipFill>
        <p:spPr>
          <a:xfrm>
            <a:off x="229924" y="565254"/>
            <a:ext cx="5727491" cy="5727491"/>
          </a:xfrm>
          <a:prstGeom prst="rect">
            <a:avLst/>
          </a:prstGeom>
        </p:spPr>
      </p:pic>
    </p:spTree>
    <p:extLst>
      <p:ext uri="{BB962C8B-B14F-4D97-AF65-F5344CB8AC3E}">
        <p14:creationId xmlns:p14="http://schemas.microsoft.com/office/powerpoint/2010/main" val="30311534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85581-F78F-2F9D-09D3-02BD688A514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2213318-C530-63B4-E429-A54628B849CA}"/>
              </a:ext>
            </a:extLst>
          </p:cNvPr>
          <p:cNvSpPr/>
          <p:nvPr/>
        </p:nvSpPr>
        <p:spPr>
          <a:xfrm>
            <a:off x="144855" y="108643"/>
            <a:ext cx="11869094" cy="6609028"/>
          </a:xfrm>
          <a:prstGeom prst="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7A6F29-3636-59A2-18BF-90FDAD42C56F}"/>
              </a:ext>
            </a:extLst>
          </p:cNvPr>
          <p:cNvSpPr>
            <a:spLocks noGrp="1"/>
          </p:cNvSpPr>
          <p:nvPr>
            <p:ph type="title"/>
          </p:nvPr>
        </p:nvSpPr>
        <p:spPr>
          <a:xfrm>
            <a:off x="371192" y="5531667"/>
            <a:ext cx="5235524" cy="989867"/>
          </a:xfrm>
        </p:spPr>
        <p:txBody>
          <a:bodyPr>
            <a:normAutofit/>
          </a:bodyPr>
          <a:lstStyle/>
          <a:p>
            <a:r>
              <a:rPr lang="en-US" sz="7200" dirty="0"/>
              <a:t>Exodus 17:8</a:t>
            </a:r>
          </a:p>
        </p:txBody>
      </p:sp>
      <p:sp>
        <p:nvSpPr>
          <p:cNvPr id="3" name="Content Placeholder 2">
            <a:extLst>
              <a:ext uri="{FF2B5EF4-FFF2-40B4-BE49-F238E27FC236}">
                <a16:creationId xmlns:a16="http://schemas.microsoft.com/office/drawing/2014/main" id="{DB096B58-CFB7-D74E-47B2-F8305FEF46F6}"/>
              </a:ext>
            </a:extLst>
          </p:cNvPr>
          <p:cNvSpPr>
            <a:spLocks noGrp="1"/>
          </p:cNvSpPr>
          <p:nvPr>
            <p:ph sz="quarter" idx="14"/>
          </p:nvPr>
        </p:nvSpPr>
        <p:spPr>
          <a:xfrm>
            <a:off x="371192" y="336466"/>
            <a:ext cx="4562947" cy="5438692"/>
          </a:xfrm>
        </p:spPr>
        <p:txBody>
          <a:bodyPr>
            <a:normAutofit fontScale="92500"/>
          </a:bodyPr>
          <a:lstStyle/>
          <a:p>
            <a:pPr marL="0" lvl="0" indent="0">
              <a:buNone/>
            </a:pPr>
            <a:r>
              <a:rPr lang="en-US" sz="5400" dirty="0"/>
              <a:t>15. While the Jews were at Rephidim, what other trouble did they have?</a:t>
            </a:r>
          </a:p>
        </p:txBody>
      </p:sp>
      <p:pic>
        <p:nvPicPr>
          <p:cNvPr id="7" name="Picture 6" descr="Amalek and the Amalekites">
            <a:extLst>
              <a:ext uri="{FF2B5EF4-FFF2-40B4-BE49-F238E27FC236}">
                <a16:creationId xmlns:a16="http://schemas.microsoft.com/office/drawing/2014/main" id="{729654A9-5356-9563-59D6-D22EEF325809}"/>
              </a:ext>
            </a:extLst>
          </p:cNvPr>
          <p:cNvPicPr>
            <a:picLocks noChangeAspect="1"/>
          </p:cNvPicPr>
          <p:nvPr/>
        </p:nvPicPr>
        <p:blipFill>
          <a:blip r:embed="rId2"/>
          <a:srcRect l="3232" t="907" r="1649" b="28662"/>
          <a:stretch>
            <a:fillRect/>
          </a:stretch>
        </p:blipFill>
        <p:spPr>
          <a:xfrm>
            <a:off x="5143877" y="336466"/>
            <a:ext cx="6660333" cy="6381205"/>
          </a:xfrm>
          <a:prstGeom prst="rect">
            <a:avLst/>
          </a:prstGeom>
        </p:spPr>
      </p:pic>
    </p:spTree>
    <p:extLst>
      <p:ext uri="{BB962C8B-B14F-4D97-AF65-F5344CB8AC3E}">
        <p14:creationId xmlns:p14="http://schemas.microsoft.com/office/powerpoint/2010/main" val="19821443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7AED1-8324-F518-C5F1-F7E5F3496229}"/>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7B360F4-C1C5-8DB6-1C35-C1E390A940F2}"/>
              </a:ext>
            </a:extLst>
          </p:cNvPr>
          <p:cNvSpPr/>
          <p:nvPr/>
        </p:nvSpPr>
        <p:spPr>
          <a:xfrm>
            <a:off x="138977" y="124486"/>
            <a:ext cx="11914046" cy="660902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84BF81A-1DD5-8C38-D2A5-7E951F49B45F}"/>
              </a:ext>
            </a:extLst>
          </p:cNvPr>
          <p:cNvSpPr>
            <a:spLocks noGrp="1"/>
          </p:cNvSpPr>
          <p:nvPr>
            <p:ph type="title"/>
          </p:nvPr>
        </p:nvSpPr>
        <p:spPr>
          <a:xfrm>
            <a:off x="6096000" y="188008"/>
            <a:ext cx="5818438" cy="1235902"/>
          </a:xfrm>
        </p:spPr>
        <p:txBody>
          <a:bodyPr>
            <a:normAutofit/>
          </a:bodyPr>
          <a:lstStyle/>
          <a:p>
            <a:r>
              <a:rPr lang="en-US" sz="7200" b="1" dirty="0"/>
              <a:t>Exodus 17:8</a:t>
            </a:r>
          </a:p>
        </p:txBody>
      </p:sp>
      <p:sp>
        <p:nvSpPr>
          <p:cNvPr id="4" name="Content Placeholder 3">
            <a:extLst>
              <a:ext uri="{FF2B5EF4-FFF2-40B4-BE49-F238E27FC236}">
                <a16:creationId xmlns:a16="http://schemas.microsoft.com/office/drawing/2014/main" id="{B130FC93-E0D9-B639-904C-B8DEA7D58030}"/>
              </a:ext>
            </a:extLst>
          </p:cNvPr>
          <p:cNvSpPr>
            <a:spLocks noGrp="1"/>
          </p:cNvSpPr>
          <p:nvPr>
            <p:ph sz="quarter" idx="19"/>
          </p:nvPr>
        </p:nvSpPr>
        <p:spPr>
          <a:xfrm>
            <a:off x="6096000" y="1423910"/>
            <a:ext cx="5582970" cy="5109237"/>
          </a:xfrm>
        </p:spPr>
        <p:txBody>
          <a:bodyPr>
            <a:normAutofit lnSpcReduction="10000"/>
          </a:bodyPr>
          <a:lstStyle/>
          <a:p>
            <a:pPr marL="0" indent="0">
              <a:buNone/>
            </a:pPr>
            <a:r>
              <a:rPr lang="en-US" sz="6000" b="1" baseline="30000" dirty="0"/>
              <a:t>8 </a:t>
            </a:r>
            <a:r>
              <a:rPr lang="en-US" sz="6000" dirty="0"/>
              <a:t>Then came Amalek, and fought with Israel in Rephidim.</a:t>
            </a:r>
            <a:endParaRPr lang="en-US" sz="400000" dirty="0"/>
          </a:p>
        </p:txBody>
      </p:sp>
      <p:pic>
        <p:nvPicPr>
          <p:cNvPr id="8" name="Content Placeholder 7" descr="amalekites.gif">
            <a:extLst>
              <a:ext uri="{FF2B5EF4-FFF2-40B4-BE49-F238E27FC236}">
                <a16:creationId xmlns:a16="http://schemas.microsoft.com/office/drawing/2014/main" id="{560B3D88-C9D5-33DD-2872-A4E50D055E40}"/>
              </a:ext>
            </a:extLst>
          </p:cNvPr>
          <p:cNvPicPr>
            <a:picLocks noGrp="1" noChangeAspect="1"/>
          </p:cNvPicPr>
          <p:nvPr>
            <p:ph sz="quarter" idx="18"/>
          </p:nvPr>
        </p:nvPicPr>
        <p:blipFill>
          <a:blip r:embed="rId2"/>
          <a:srcRect l="15456" r="8166"/>
          <a:stretch>
            <a:fillRect/>
          </a:stretch>
        </p:blipFill>
        <p:spPr>
          <a:xfrm>
            <a:off x="363503" y="805959"/>
            <a:ext cx="5497029" cy="5594898"/>
          </a:xfrm>
          <a:prstGeom prst="rect">
            <a:avLst/>
          </a:prstGeom>
        </p:spPr>
      </p:pic>
    </p:spTree>
    <p:extLst>
      <p:ext uri="{BB962C8B-B14F-4D97-AF65-F5344CB8AC3E}">
        <p14:creationId xmlns:p14="http://schemas.microsoft.com/office/powerpoint/2010/main" val="20306344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516A3B-E4D7-9BD7-A1A7-627E294F7B0F}"/>
              </a:ext>
            </a:extLst>
          </p:cNvPr>
          <p:cNvPicPr>
            <a:picLocks noChangeAspect="1"/>
          </p:cNvPicPr>
          <p:nvPr/>
        </p:nvPicPr>
        <p:blipFill>
          <a:blip r:embed="rId2"/>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CF49369A-FE55-4210-501E-4D4FC9D912DF}"/>
              </a:ext>
            </a:extLst>
          </p:cNvPr>
          <p:cNvSpPr txBox="1"/>
          <p:nvPr/>
        </p:nvSpPr>
        <p:spPr>
          <a:xfrm>
            <a:off x="518473" y="518474"/>
            <a:ext cx="5118755" cy="5632311"/>
          </a:xfrm>
          <a:prstGeom prst="rect">
            <a:avLst/>
          </a:prstGeom>
          <a:noFill/>
        </p:spPr>
        <p:txBody>
          <a:bodyPr wrap="square" rtlCol="0">
            <a:spAutoFit/>
          </a:bodyPr>
          <a:lstStyle/>
          <a:p>
            <a:r>
              <a:rPr lang="en-US" sz="4000" b="1" dirty="0">
                <a:solidFill>
                  <a:schemeClr val="bg1"/>
                </a:solidFill>
              </a:rPr>
              <a:t>The Amalekites were the first group to launch a surprise attack on the exhausted Israelites after the Exodus from Egypt, specifically targeting the vulnerable stragglers</a:t>
            </a:r>
          </a:p>
        </p:txBody>
      </p:sp>
    </p:spTree>
    <p:extLst>
      <p:ext uri="{BB962C8B-B14F-4D97-AF65-F5344CB8AC3E}">
        <p14:creationId xmlns:p14="http://schemas.microsoft.com/office/powerpoint/2010/main" val="4140770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B24FE8-4774-ACB1-4397-D4099ACBE8BF}"/>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910265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7FD99-6EF8-F920-811A-081052B0F97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0619574-A93F-95C3-0197-B774982AA296}"/>
              </a:ext>
            </a:extLst>
          </p:cNvPr>
          <p:cNvSpPr/>
          <p:nvPr/>
        </p:nvSpPr>
        <p:spPr>
          <a:xfrm>
            <a:off x="144855" y="108643"/>
            <a:ext cx="11869094" cy="6609028"/>
          </a:xfrm>
          <a:prstGeom prst="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DEFD0B-3ACD-8DA3-9672-432F6F426741}"/>
              </a:ext>
            </a:extLst>
          </p:cNvPr>
          <p:cNvSpPr>
            <a:spLocks noGrp="1"/>
          </p:cNvSpPr>
          <p:nvPr>
            <p:ph type="title"/>
          </p:nvPr>
        </p:nvSpPr>
        <p:spPr>
          <a:xfrm>
            <a:off x="371192" y="5531667"/>
            <a:ext cx="5235524" cy="989867"/>
          </a:xfrm>
        </p:spPr>
        <p:txBody>
          <a:bodyPr>
            <a:normAutofit/>
          </a:bodyPr>
          <a:lstStyle/>
          <a:p>
            <a:r>
              <a:rPr lang="en-US" sz="7200" dirty="0"/>
              <a:t>Exodus 17:9-13</a:t>
            </a:r>
          </a:p>
        </p:txBody>
      </p:sp>
      <p:sp>
        <p:nvSpPr>
          <p:cNvPr id="3" name="Content Placeholder 2">
            <a:extLst>
              <a:ext uri="{FF2B5EF4-FFF2-40B4-BE49-F238E27FC236}">
                <a16:creationId xmlns:a16="http://schemas.microsoft.com/office/drawing/2014/main" id="{51DB201D-489E-956D-4988-D177AEDC0703}"/>
              </a:ext>
            </a:extLst>
          </p:cNvPr>
          <p:cNvSpPr>
            <a:spLocks noGrp="1"/>
          </p:cNvSpPr>
          <p:nvPr>
            <p:ph sz="quarter" idx="14"/>
          </p:nvPr>
        </p:nvSpPr>
        <p:spPr>
          <a:xfrm>
            <a:off x="371192" y="336466"/>
            <a:ext cx="4562947" cy="5438692"/>
          </a:xfrm>
        </p:spPr>
        <p:txBody>
          <a:bodyPr>
            <a:normAutofit/>
          </a:bodyPr>
          <a:lstStyle/>
          <a:p>
            <a:pPr marL="0" lvl="0" indent="0">
              <a:buNone/>
            </a:pPr>
            <a:r>
              <a:rPr lang="en-US" sz="7200" dirty="0"/>
              <a:t>16. Relate what followed.  </a:t>
            </a:r>
          </a:p>
        </p:txBody>
      </p:sp>
      <p:pic>
        <p:nvPicPr>
          <p:cNvPr id="6" name="Picture 5" descr="Amalek - Wikipedia">
            <a:extLst>
              <a:ext uri="{FF2B5EF4-FFF2-40B4-BE49-F238E27FC236}">
                <a16:creationId xmlns:a16="http://schemas.microsoft.com/office/drawing/2014/main" id="{12F7DBD1-8131-5E91-27FD-B6E28DBD77BF}"/>
              </a:ext>
            </a:extLst>
          </p:cNvPr>
          <p:cNvPicPr>
            <a:picLocks noChangeAspect="1"/>
          </p:cNvPicPr>
          <p:nvPr/>
        </p:nvPicPr>
        <p:blipFill>
          <a:blip r:embed="rId2"/>
          <a:srcRect l="15183" r="7946"/>
          <a:stretch>
            <a:fillRect/>
          </a:stretch>
        </p:blipFill>
        <p:spPr>
          <a:xfrm>
            <a:off x="5062193" y="363489"/>
            <a:ext cx="6690733" cy="6099336"/>
          </a:xfrm>
          <a:prstGeom prst="rect">
            <a:avLst/>
          </a:prstGeom>
        </p:spPr>
      </p:pic>
    </p:spTree>
    <p:extLst>
      <p:ext uri="{BB962C8B-B14F-4D97-AF65-F5344CB8AC3E}">
        <p14:creationId xmlns:p14="http://schemas.microsoft.com/office/powerpoint/2010/main" val="21550703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69CD7-4870-745E-DA33-E88D5CE7359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8885C4C-5E10-8E95-36CF-572E822C1E1E}"/>
              </a:ext>
            </a:extLst>
          </p:cNvPr>
          <p:cNvSpPr/>
          <p:nvPr/>
        </p:nvSpPr>
        <p:spPr>
          <a:xfrm>
            <a:off x="138977" y="124486"/>
            <a:ext cx="11914046" cy="660902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F6E89E9-9855-5D40-504E-C7DE3D6B57FB}"/>
              </a:ext>
            </a:extLst>
          </p:cNvPr>
          <p:cNvSpPr>
            <a:spLocks noGrp="1"/>
          </p:cNvSpPr>
          <p:nvPr>
            <p:ph type="title"/>
          </p:nvPr>
        </p:nvSpPr>
        <p:spPr>
          <a:xfrm>
            <a:off x="6096000" y="188008"/>
            <a:ext cx="5818438" cy="1235902"/>
          </a:xfrm>
        </p:spPr>
        <p:txBody>
          <a:bodyPr>
            <a:normAutofit/>
          </a:bodyPr>
          <a:lstStyle/>
          <a:p>
            <a:r>
              <a:rPr lang="en-US" sz="7200" b="1" dirty="0"/>
              <a:t>Exodus 17:9-13</a:t>
            </a:r>
          </a:p>
        </p:txBody>
      </p:sp>
      <p:sp>
        <p:nvSpPr>
          <p:cNvPr id="4" name="Content Placeholder 3">
            <a:extLst>
              <a:ext uri="{FF2B5EF4-FFF2-40B4-BE49-F238E27FC236}">
                <a16:creationId xmlns:a16="http://schemas.microsoft.com/office/drawing/2014/main" id="{0E38EF69-4C33-9860-6E63-FB46FF7F9E24}"/>
              </a:ext>
            </a:extLst>
          </p:cNvPr>
          <p:cNvSpPr>
            <a:spLocks noGrp="1"/>
          </p:cNvSpPr>
          <p:nvPr>
            <p:ph sz="quarter" idx="19"/>
          </p:nvPr>
        </p:nvSpPr>
        <p:spPr>
          <a:xfrm>
            <a:off x="6096000" y="1423910"/>
            <a:ext cx="5582970" cy="5109237"/>
          </a:xfrm>
        </p:spPr>
        <p:txBody>
          <a:bodyPr>
            <a:normAutofit fontScale="92500" lnSpcReduction="10000"/>
          </a:bodyPr>
          <a:lstStyle/>
          <a:p>
            <a:pPr marL="0" indent="0">
              <a:buNone/>
            </a:pPr>
            <a:r>
              <a:rPr lang="en-US" sz="4400" b="1" baseline="30000" dirty="0"/>
              <a:t>9 </a:t>
            </a:r>
            <a:r>
              <a:rPr lang="en-US" sz="4400" dirty="0"/>
              <a:t>And Moses said unto Joshua, Choose us out men, and go out, fight with Amalek: to morrow I will stand on the top of the hill with the rod of God in mine hand.</a:t>
            </a:r>
            <a:endParaRPr lang="en-US" sz="400000" dirty="0"/>
          </a:p>
        </p:txBody>
      </p:sp>
      <p:pic>
        <p:nvPicPr>
          <p:cNvPr id="9" name="Content Placeholder 8" descr="Exodus 17:3">
            <a:extLst>
              <a:ext uri="{FF2B5EF4-FFF2-40B4-BE49-F238E27FC236}">
                <a16:creationId xmlns:a16="http://schemas.microsoft.com/office/drawing/2014/main" id="{DC0BE1CB-4CBA-4342-D8BF-FC06DFBABD43}"/>
              </a:ext>
            </a:extLst>
          </p:cNvPr>
          <p:cNvPicPr>
            <a:picLocks noGrp="1" noChangeAspect="1"/>
          </p:cNvPicPr>
          <p:nvPr>
            <p:ph sz="quarter" idx="18"/>
          </p:nvPr>
        </p:nvPicPr>
        <p:blipFill>
          <a:blip r:embed="rId2"/>
          <a:srcRect r="16557"/>
          <a:stretch>
            <a:fillRect/>
          </a:stretch>
        </p:blipFill>
        <p:spPr>
          <a:xfrm>
            <a:off x="277561" y="335993"/>
            <a:ext cx="5171132" cy="6197154"/>
          </a:xfrm>
          <a:prstGeom prst="rect">
            <a:avLst/>
          </a:prstGeom>
        </p:spPr>
      </p:pic>
    </p:spTree>
    <p:extLst>
      <p:ext uri="{BB962C8B-B14F-4D97-AF65-F5344CB8AC3E}">
        <p14:creationId xmlns:p14="http://schemas.microsoft.com/office/powerpoint/2010/main" val="6219614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674A9-7A88-01C6-173C-05FF0930EA8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38EBA2E-6047-55F5-46A5-E5B326A974BE}"/>
              </a:ext>
            </a:extLst>
          </p:cNvPr>
          <p:cNvSpPr/>
          <p:nvPr/>
        </p:nvSpPr>
        <p:spPr>
          <a:xfrm>
            <a:off x="138977" y="124486"/>
            <a:ext cx="11914046" cy="660902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DB8ED9C-602E-6A7E-2A1A-F47F7B77CCBE}"/>
              </a:ext>
            </a:extLst>
          </p:cNvPr>
          <p:cNvSpPr>
            <a:spLocks noGrp="1"/>
          </p:cNvSpPr>
          <p:nvPr>
            <p:ph type="title"/>
          </p:nvPr>
        </p:nvSpPr>
        <p:spPr>
          <a:xfrm>
            <a:off x="5703216" y="188008"/>
            <a:ext cx="6211222" cy="1035535"/>
          </a:xfrm>
        </p:spPr>
        <p:txBody>
          <a:bodyPr>
            <a:normAutofit/>
          </a:bodyPr>
          <a:lstStyle/>
          <a:p>
            <a:r>
              <a:rPr lang="en-US" sz="7200" b="1" dirty="0"/>
              <a:t>Exodus 17:9-13</a:t>
            </a:r>
          </a:p>
        </p:txBody>
      </p:sp>
      <p:sp>
        <p:nvSpPr>
          <p:cNvPr id="4" name="Content Placeholder 3">
            <a:extLst>
              <a:ext uri="{FF2B5EF4-FFF2-40B4-BE49-F238E27FC236}">
                <a16:creationId xmlns:a16="http://schemas.microsoft.com/office/drawing/2014/main" id="{B31D1745-D40C-88E5-3C20-56363406F7A0}"/>
              </a:ext>
            </a:extLst>
          </p:cNvPr>
          <p:cNvSpPr>
            <a:spLocks noGrp="1"/>
          </p:cNvSpPr>
          <p:nvPr>
            <p:ph sz="quarter" idx="19"/>
          </p:nvPr>
        </p:nvSpPr>
        <p:spPr>
          <a:xfrm>
            <a:off x="5703216" y="1084082"/>
            <a:ext cx="6211222" cy="5449065"/>
          </a:xfrm>
        </p:spPr>
        <p:txBody>
          <a:bodyPr>
            <a:normAutofit fontScale="92500"/>
          </a:bodyPr>
          <a:lstStyle/>
          <a:p>
            <a:pPr marL="0" indent="0">
              <a:buNone/>
            </a:pPr>
            <a:r>
              <a:rPr lang="en-US" sz="3600" b="1" baseline="30000" dirty="0"/>
              <a:t>10 </a:t>
            </a:r>
            <a:r>
              <a:rPr lang="en-US" sz="3600" dirty="0"/>
              <a:t>So Joshua did as Moses had said to him, and fought with Amalek: and Moses, Aaron, and Hur went up to the top of the hill.</a:t>
            </a:r>
          </a:p>
          <a:p>
            <a:pPr marL="0" indent="0">
              <a:buNone/>
            </a:pPr>
            <a:r>
              <a:rPr lang="en-US" sz="3600" b="1" baseline="30000" dirty="0"/>
              <a:t>11 </a:t>
            </a:r>
            <a:r>
              <a:rPr lang="en-US" sz="3600" dirty="0"/>
              <a:t>And it came to pass, when Moses held up his hand, that Israel prevailed: and when he let down his hand, Amalek prevailed.</a:t>
            </a:r>
          </a:p>
        </p:txBody>
      </p:sp>
      <p:pic>
        <p:nvPicPr>
          <p:cNvPr id="16" name="Content Placeholder 15" descr="&quot;And it came to pass, when Moses held up his hand, that Israel prevailed: and when he let down his hand, Amalek prevailed.&quot; - Exodus 17:11">
            <a:extLst>
              <a:ext uri="{FF2B5EF4-FFF2-40B4-BE49-F238E27FC236}">
                <a16:creationId xmlns:a16="http://schemas.microsoft.com/office/drawing/2014/main" id="{5F790751-0BAF-D4C6-8C43-242E1EA049F1}"/>
              </a:ext>
            </a:extLst>
          </p:cNvPr>
          <p:cNvPicPr>
            <a:picLocks noGrp="1" noChangeAspect="1"/>
          </p:cNvPicPr>
          <p:nvPr>
            <p:ph sz="quarter" idx="18"/>
          </p:nvPr>
        </p:nvPicPr>
        <p:blipFill>
          <a:blip r:embed="rId2"/>
          <a:srcRect r="18253"/>
          <a:stretch>
            <a:fillRect/>
          </a:stretch>
        </p:blipFill>
        <p:spPr>
          <a:xfrm>
            <a:off x="277562" y="279432"/>
            <a:ext cx="5058010" cy="6187355"/>
          </a:xfrm>
          <a:prstGeom prst="rect">
            <a:avLst/>
          </a:prstGeom>
        </p:spPr>
      </p:pic>
    </p:spTree>
    <p:extLst>
      <p:ext uri="{BB962C8B-B14F-4D97-AF65-F5344CB8AC3E}">
        <p14:creationId xmlns:p14="http://schemas.microsoft.com/office/powerpoint/2010/main" val="8575035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42252-F236-9ED8-992D-AC784A7B993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DDF06F3-2CD8-524A-7175-590E75AEAD08}"/>
              </a:ext>
            </a:extLst>
          </p:cNvPr>
          <p:cNvSpPr/>
          <p:nvPr/>
        </p:nvSpPr>
        <p:spPr>
          <a:xfrm>
            <a:off x="138977" y="124486"/>
            <a:ext cx="11914046" cy="660902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4DAFDE-DE09-7C5B-BE42-C54CED9C454F}"/>
              </a:ext>
            </a:extLst>
          </p:cNvPr>
          <p:cNvSpPr>
            <a:spLocks noGrp="1"/>
          </p:cNvSpPr>
          <p:nvPr>
            <p:ph type="title"/>
          </p:nvPr>
        </p:nvSpPr>
        <p:spPr>
          <a:xfrm>
            <a:off x="5703216" y="188008"/>
            <a:ext cx="6211222" cy="1035535"/>
          </a:xfrm>
        </p:spPr>
        <p:txBody>
          <a:bodyPr>
            <a:normAutofit/>
          </a:bodyPr>
          <a:lstStyle/>
          <a:p>
            <a:r>
              <a:rPr lang="en-US" sz="7200" b="1" dirty="0"/>
              <a:t>Exodus 17:9-13</a:t>
            </a:r>
          </a:p>
        </p:txBody>
      </p:sp>
      <p:sp>
        <p:nvSpPr>
          <p:cNvPr id="4" name="Content Placeholder 3">
            <a:extLst>
              <a:ext uri="{FF2B5EF4-FFF2-40B4-BE49-F238E27FC236}">
                <a16:creationId xmlns:a16="http://schemas.microsoft.com/office/drawing/2014/main" id="{08BAF798-FDCC-061B-9DB5-33522B5A3595}"/>
              </a:ext>
            </a:extLst>
          </p:cNvPr>
          <p:cNvSpPr>
            <a:spLocks noGrp="1"/>
          </p:cNvSpPr>
          <p:nvPr>
            <p:ph sz="quarter" idx="19"/>
          </p:nvPr>
        </p:nvSpPr>
        <p:spPr>
          <a:xfrm>
            <a:off x="5703216" y="1084082"/>
            <a:ext cx="6211222" cy="5449065"/>
          </a:xfrm>
        </p:spPr>
        <p:txBody>
          <a:bodyPr>
            <a:normAutofit fontScale="92500"/>
          </a:bodyPr>
          <a:lstStyle/>
          <a:p>
            <a:pPr marL="0" indent="0">
              <a:buNone/>
            </a:pPr>
            <a:r>
              <a:rPr lang="en-US" sz="3600" b="1" baseline="30000" dirty="0"/>
              <a:t>12 </a:t>
            </a:r>
            <a:r>
              <a:rPr lang="en-US" sz="3600" dirty="0"/>
              <a:t>But Moses hands were heavy; and they took a stone, and put it under him, and he sat thereon; and Aaron and Hur stayed up his hands, the one on the one side, and the other on the other side; and his hands were steady until the going down of the sun.</a:t>
            </a:r>
            <a:endParaRPr lang="en-US" sz="6000" dirty="0"/>
          </a:p>
        </p:txBody>
      </p:sp>
      <p:pic>
        <p:nvPicPr>
          <p:cNvPr id="7" name="Content Placeholder 6" descr="The Battle with Amalek (Exod. 17.8–16): When God Trusts in Man - Tomer  Greenberg, 2023">
            <a:extLst>
              <a:ext uri="{FF2B5EF4-FFF2-40B4-BE49-F238E27FC236}">
                <a16:creationId xmlns:a16="http://schemas.microsoft.com/office/drawing/2014/main" id="{178BCEC8-C1A0-97E0-EB72-E110F6AD8051}"/>
              </a:ext>
            </a:extLst>
          </p:cNvPr>
          <p:cNvPicPr>
            <a:picLocks noGrp="1" noChangeAspect="1"/>
          </p:cNvPicPr>
          <p:nvPr>
            <p:ph sz="quarter" idx="18"/>
          </p:nvPr>
        </p:nvPicPr>
        <p:blipFill>
          <a:blip r:embed="rId2"/>
          <a:srcRect l="14708" r="6000"/>
          <a:stretch>
            <a:fillRect/>
          </a:stretch>
        </p:blipFill>
        <p:spPr>
          <a:xfrm>
            <a:off x="277561" y="188008"/>
            <a:ext cx="5133425" cy="6481984"/>
          </a:xfrm>
          <a:prstGeom prst="rect">
            <a:avLst/>
          </a:prstGeom>
        </p:spPr>
      </p:pic>
    </p:spTree>
    <p:extLst>
      <p:ext uri="{BB962C8B-B14F-4D97-AF65-F5344CB8AC3E}">
        <p14:creationId xmlns:p14="http://schemas.microsoft.com/office/powerpoint/2010/main" val="370226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4827A-D020-DF20-0931-B437C6B0BE1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B615FEA-30CE-2F2F-2E43-ECE89B8A5DB3}"/>
              </a:ext>
            </a:extLst>
          </p:cNvPr>
          <p:cNvSpPr/>
          <p:nvPr/>
        </p:nvSpPr>
        <p:spPr>
          <a:xfrm>
            <a:off x="138977" y="124486"/>
            <a:ext cx="11914046" cy="660902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EAADA71-D75A-014A-6F7D-8817BFA358A0}"/>
              </a:ext>
            </a:extLst>
          </p:cNvPr>
          <p:cNvSpPr>
            <a:spLocks noGrp="1"/>
          </p:cNvSpPr>
          <p:nvPr>
            <p:ph type="title"/>
          </p:nvPr>
        </p:nvSpPr>
        <p:spPr>
          <a:xfrm>
            <a:off x="6306530" y="188008"/>
            <a:ext cx="5607907" cy="1035535"/>
          </a:xfrm>
        </p:spPr>
        <p:txBody>
          <a:bodyPr>
            <a:normAutofit/>
          </a:bodyPr>
          <a:lstStyle/>
          <a:p>
            <a:r>
              <a:rPr lang="en-US" sz="7200" b="1" dirty="0"/>
              <a:t>Exodus 17:9-13</a:t>
            </a:r>
          </a:p>
        </p:txBody>
      </p:sp>
      <p:sp>
        <p:nvSpPr>
          <p:cNvPr id="4" name="Content Placeholder 3">
            <a:extLst>
              <a:ext uri="{FF2B5EF4-FFF2-40B4-BE49-F238E27FC236}">
                <a16:creationId xmlns:a16="http://schemas.microsoft.com/office/drawing/2014/main" id="{339A4B60-B1D1-AB0A-A76C-5409C4579AB9}"/>
              </a:ext>
            </a:extLst>
          </p:cNvPr>
          <p:cNvSpPr>
            <a:spLocks noGrp="1"/>
          </p:cNvSpPr>
          <p:nvPr>
            <p:ph sz="quarter" idx="19"/>
          </p:nvPr>
        </p:nvSpPr>
        <p:spPr>
          <a:xfrm>
            <a:off x="6306532" y="1084082"/>
            <a:ext cx="5607906" cy="5449065"/>
          </a:xfrm>
        </p:spPr>
        <p:txBody>
          <a:bodyPr>
            <a:normAutofit/>
          </a:bodyPr>
          <a:lstStyle/>
          <a:p>
            <a:pPr marL="0" indent="0">
              <a:buNone/>
            </a:pPr>
            <a:r>
              <a:rPr lang="en-US" sz="5400" b="1" baseline="30000" dirty="0"/>
              <a:t>13 </a:t>
            </a:r>
            <a:r>
              <a:rPr lang="en-US" sz="5400" dirty="0"/>
              <a:t>And Joshua discomfited Amalek and his people with the edge of the sword.</a:t>
            </a:r>
            <a:endParaRPr lang="en-US" sz="19900" dirty="0"/>
          </a:p>
        </p:txBody>
      </p:sp>
      <p:pic>
        <p:nvPicPr>
          <p:cNvPr id="12" name="Picture 11">
            <a:extLst>
              <a:ext uri="{FF2B5EF4-FFF2-40B4-BE49-F238E27FC236}">
                <a16:creationId xmlns:a16="http://schemas.microsoft.com/office/drawing/2014/main" id="{20E8EFE1-0F56-6B32-23F6-1D4A9EF95EA1}"/>
              </a:ext>
            </a:extLst>
          </p:cNvPr>
          <p:cNvPicPr>
            <a:picLocks noChangeAspect="1"/>
          </p:cNvPicPr>
          <p:nvPr/>
        </p:nvPicPr>
        <p:blipFill>
          <a:blip r:embed="rId2"/>
          <a:srcRect l="23722" r="3168"/>
          <a:stretch>
            <a:fillRect/>
          </a:stretch>
        </p:blipFill>
        <p:spPr>
          <a:xfrm>
            <a:off x="277562" y="348343"/>
            <a:ext cx="6028967" cy="6184804"/>
          </a:xfrm>
          <a:prstGeom prst="rect">
            <a:avLst/>
          </a:prstGeom>
        </p:spPr>
      </p:pic>
    </p:spTree>
    <p:extLst>
      <p:ext uri="{BB962C8B-B14F-4D97-AF65-F5344CB8AC3E}">
        <p14:creationId xmlns:p14="http://schemas.microsoft.com/office/powerpoint/2010/main" val="37578998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F71431-D7CA-EE9F-48E1-DB37094A8410}"/>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0219606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B8F411-D6D9-4BDD-B253-0F2C805990B8}"/>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6748612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C9DF6-BDBA-69AC-7F83-99800A92B58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BBBB7BB-2D6F-D824-A178-6422391CB00B}"/>
              </a:ext>
            </a:extLst>
          </p:cNvPr>
          <p:cNvSpPr/>
          <p:nvPr/>
        </p:nvSpPr>
        <p:spPr>
          <a:xfrm>
            <a:off x="144855" y="108643"/>
            <a:ext cx="11869094" cy="6609028"/>
          </a:xfrm>
          <a:prstGeom prst="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61A492-0515-F8C7-5EDF-0AFD25BBE916}"/>
              </a:ext>
            </a:extLst>
          </p:cNvPr>
          <p:cNvSpPr>
            <a:spLocks noGrp="1"/>
          </p:cNvSpPr>
          <p:nvPr>
            <p:ph type="title"/>
          </p:nvPr>
        </p:nvSpPr>
        <p:spPr>
          <a:xfrm>
            <a:off x="371192" y="5531667"/>
            <a:ext cx="5235524" cy="989867"/>
          </a:xfrm>
        </p:spPr>
        <p:txBody>
          <a:bodyPr>
            <a:normAutofit/>
          </a:bodyPr>
          <a:lstStyle/>
          <a:p>
            <a:r>
              <a:rPr lang="en-US" sz="7200" dirty="0"/>
              <a:t>Isaiah 63:8-9</a:t>
            </a:r>
          </a:p>
        </p:txBody>
      </p:sp>
      <p:sp>
        <p:nvSpPr>
          <p:cNvPr id="3" name="Content Placeholder 2">
            <a:extLst>
              <a:ext uri="{FF2B5EF4-FFF2-40B4-BE49-F238E27FC236}">
                <a16:creationId xmlns:a16="http://schemas.microsoft.com/office/drawing/2014/main" id="{6372D642-24AC-4305-CF2B-9D3ECBC49D58}"/>
              </a:ext>
            </a:extLst>
          </p:cNvPr>
          <p:cNvSpPr>
            <a:spLocks noGrp="1"/>
          </p:cNvSpPr>
          <p:nvPr>
            <p:ph sz="quarter" idx="14"/>
          </p:nvPr>
        </p:nvSpPr>
        <p:spPr>
          <a:xfrm>
            <a:off x="371192" y="336466"/>
            <a:ext cx="4562947" cy="5438692"/>
          </a:xfrm>
        </p:spPr>
        <p:txBody>
          <a:bodyPr>
            <a:normAutofit/>
          </a:bodyPr>
          <a:lstStyle/>
          <a:p>
            <a:pPr marL="0" lvl="0" indent="0">
              <a:buNone/>
            </a:pPr>
            <a:r>
              <a:rPr lang="en-US" sz="5400" dirty="0"/>
              <a:t>18. What does the prophet Isaiah say of God's tender care for them? </a:t>
            </a:r>
            <a:endParaRPr lang="en-US" sz="169700" dirty="0"/>
          </a:p>
        </p:txBody>
      </p:sp>
      <p:pic>
        <p:nvPicPr>
          <p:cNvPr id="8" name="Picture 7" descr="Pillar of cloud and fire | Musings of Hope">
            <a:extLst>
              <a:ext uri="{FF2B5EF4-FFF2-40B4-BE49-F238E27FC236}">
                <a16:creationId xmlns:a16="http://schemas.microsoft.com/office/drawing/2014/main" id="{8E27D74D-0B13-0B9F-4619-20B7580EDF76}"/>
              </a:ext>
            </a:extLst>
          </p:cNvPr>
          <p:cNvPicPr>
            <a:picLocks noChangeAspect="1"/>
          </p:cNvPicPr>
          <p:nvPr/>
        </p:nvPicPr>
        <p:blipFill>
          <a:blip r:embed="rId2"/>
          <a:srcRect l="22214"/>
          <a:stretch>
            <a:fillRect/>
          </a:stretch>
        </p:blipFill>
        <p:spPr>
          <a:xfrm>
            <a:off x="5160476" y="282754"/>
            <a:ext cx="6735747" cy="6292492"/>
          </a:xfrm>
          <a:prstGeom prst="rect">
            <a:avLst/>
          </a:prstGeom>
        </p:spPr>
      </p:pic>
    </p:spTree>
    <p:extLst>
      <p:ext uri="{BB962C8B-B14F-4D97-AF65-F5344CB8AC3E}">
        <p14:creationId xmlns:p14="http://schemas.microsoft.com/office/powerpoint/2010/main" val="25720923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DF8C1-A7BB-7AB1-07A6-3049AD639C4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E6C672F-9060-D939-F9B3-E2DB1FC08A87}"/>
              </a:ext>
            </a:extLst>
          </p:cNvPr>
          <p:cNvSpPr/>
          <p:nvPr/>
        </p:nvSpPr>
        <p:spPr>
          <a:xfrm>
            <a:off x="138977" y="124486"/>
            <a:ext cx="11914046" cy="660902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43F71F0-0FBE-7EA0-7238-92AE67E68255}"/>
              </a:ext>
            </a:extLst>
          </p:cNvPr>
          <p:cNvSpPr>
            <a:spLocks noGrp="1"/>
          </p:cNvSpPr>
          <p:nvPr>
            <p:ph type="title"/>
          </p:nvPr>
        </p:nvSpPr>
        <p:spPr>
          <a:xfrm>
            <a:off x="6306530" y="188008"/>
            <a:ext cx="5607907" cy="1301427"/>
          </a:xfrm>
        </p:spPr>
        <p:txBody>
          <a:bodyPr>
            <a:normAutofit/>
          </a:bodyPr>
          <a:lstStyle/>
          <a:p>
            <a:r>
              <a:rPr lang="en-US" sz="7200" b="1" dirty="0"/>
              <a:t>Isaiah 63:8-9</a:t>
            </a:r>
          </a:p>
        </p:txBody>
      </p:sp>
      <p:sp>
        <p:nvSpPr>
          <p:cNvPr id="4" name="Content Placeholder 3">
            <a:extLst>
              <a:ext uri="{FF2B5EF4-FFF2-40B4-BE49-F238E27FC236}">
                <a16:creationId xmlns:a16="http://schemas.microsoft.com/office/drawing/2014/main" id="{F5B0FE62-282E-EC50-ADD5-34E2DB4AE70D}"/>
              </a:ext>
            </a:extLst>
          </p:cNvPr>
          <p:cNvSpPr>
            <a:spLocks noGrp="1"/>
          </p:cNvSpPr>
          <p:nvPr>
            <p:ph sz="quarter" idx="19"/>
          </p:nvPr>
        </p:nvSpPr>
        <p:spPr>
          <a:xfrm>
            <a:off x="6174557" y="1552957"/>
            <a:ext cx="5739881" cy="4980190"/>
          </a:xfrm>
        </p:spPr>
        <p:txBody>
          <a:bodyPr>
            <a:normAutofit/>
          </a:bodyPr>
          <a:lstStyle/>
          <a:p>
            <a:pPr marL="0" indent="0">
              <a:buNone/>
            </a:pPr>
            <a:r>
              <a:rPr lang="en-US" sz="4800" b="1" baseline="30000" dirty="0"/>
              <a:t>8 </a:t>
            </a:r>
            <a:r>
              <a:rPr lang="en-US" sz="4800" dirty="0"/>
              <a:t>For he said, Surely they are my people, children that will not lie: so he was their Saviour.</a:t>
            </a:r>
            <a:endParaRPr lang="en-US" sz="307000" dirty="0"/>
          </a:p>
        </p:txBody>
      </p:sp>
      <p:pic>
        <p:nvPicPr>
          <p:cNvPr id="7" name="Content Placeholder 6" descr="Lessons From the Cloud and Pillar of Fire | Worship Leaders University">
            <a:extLst>
              <a:ext uri="{FF2B5EF4-FFF2-40B4-BE49-F238E27FC236}">
                <a16:creationId xmlns:a16="http://schemas.microsoft.com/office/drawing/2014/main" id="{E769446C-E74C-3F58-730C-819D641173FF}"/>
              </a:ext>
            </a:extLst>
          </p:cNvPr>
          <p:cNvPicPr>
            <a:picLocks noGrp="1" noChangeAspect="1"/>
          </p:cNvPicPr>
          <p:nvPr>
            <p:ph sz="quarter" idx="18"/>
          </p:nvPr>
        </p:nvPicPr>
        <p:blipFill>
          <a:blip r:embed="rId2"/>
          <a:srcRect l="19018" r="11932"/>
          <a:stretch>
            <a:fillRect/>
          </a:stretch>
        </p:blipFill>
        <p:spPr>
          <a:xfrm>
            <a:off x="301625" y="324853"/>
            <a:ext cx="5715819" cy="6208293"/>
          </a:xfrm>
          <a:prstGeom prst="rect">
            <a:avLst/>
          </a:prstGeom>
        </p:spPr>
      </p:pic>
    </p:spTree>
    <p:extLst>
      <p:ext uri="{BB962C8B-B14F-4D97-AF65-F5344CB8AC3E}">
        <p14:creationId xmlns:p14="http://schemas.microsoft.com/office/powerpoint/2010/main" val="39871277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A5D34-5110-88DA-3CEB-FACE7048E8C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E6DABF1-26A4-05A4-95D1-4AA5F3E4E65F}"/>
              </a:ext>
            </a:extLst>
          </p:cNvPr>
          <p:cNvSpPr/>
          <p:nvPr/>
        </p:nvSpPr>
        <p:spPr>
          <a:xfrm>
            <a:off x="138977" y="124486"/>
            <a:ext cx="11914046" cy="660902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DEBAB18-84F1-0EBA-0632-F095A1E77382}"/>
              </a:ext>
            </a:extLst>
          </p:cNvPr>
          <p:cNvSpPr>
            <a:spLocks noGrp="1"/>
          </p:cNvSpPr>
          <p:nvPr>
            <p:ph type="title"/>
          </p:nvPr>
        </p:nvSpPr>
        <p:spPr>
          <a:xfrm>
            <a:off x="6306530" y="188008"/>
            <a:ext cx="5607907" cy="1035535"/>
          </a:xfrm>
        </p:spPr>
        <p:txBody>
          <a:bodyPr>
            <a:normAutofit/>
          </a:bodyPr>
          <a:lstStyle/>
          <a:p>
            <a:r>
              <a:rPr lang="en-US" sz="7200" b="1" dirty="0"/>
              <a:t>Isaiah 63:9</a:t>
            </a:r>
          </a:p>
        </p:txBody>
      </p:sp>
      <p:sp>
        <p:nvSpPr>
          <p:cNvPr id="4" name="Content Placeholder 3">
            <a:extLst>
              <a:ext uri="{FF2B5EF4-FFF2-40B4-BE49-F238E27FC236}">
                <a16:creationId xmlns:a16="http://schemas.microsoft.com/office/drawing/2014/main" id="{79FA5F85-B7EC-C32D-27B2-14ED74116348}"/>
              </a:ext>
            </a:extLst>
          </p:cNvPr>
          <p:cNvSpPr>
            <a:spLocks noGrp="1"/>
          </p:cNvSpPr>
          <p:nvPr>
            <p:ph sz="quarter" idx="19"/>
          </p:nvPr>
        </p:nvSpPr>
        <p:spPr>
          <a:xfrm>
            <a:off x="6174557" y="1084082"/>
            <a:ext cx="5739881" cy="5449065"/>
          </a:xfrm>
        </p:spPr>
        <p:txBody>
          <a:bodyPr>
            <a:normAutofit fontScale="92500" lnSpcReduction="20000"/>
          </a:bodyPr>
          <a:lstStyle/>
          <a:p>
            <a:pPr marL="0" indent="0">
              <a:buNone/>
            </a:pPr>
            <a:r>
              <a:rPr lang="en-US" sz="4400" b="1" baseline="30000" dirty="0"/>
              <a:t>9 </a:t>
            </a:r>
            <a:r>
              <a:rPr lang="en-US" sz="4400" dirty="0"/>
              <a:t>In all their affliction he was afflicted, and the angel of his presence saved them: in his love and in his pity he redeemed them; and he bare them, and carried them all the days of old.</a:t>
            </a:r>
            <a:endParaRPr lang="en-US" sz="71400" dirty="0"/>
          </a:p>
        </p:txBody>
      </p:sp>
      <p:pic>
        <p:nvPicPr>
          <p:cNvPr id="9" name="Content Placeholder 8" descr="10 Pillar of fire ideas | tabernacle in the wilderness, the tabernacle of  moses, moses tabernacle">
            <a:extLst>
              <a:ext uri="{FF2B5EF4-FFF2-40B4-BE49-F238E27FC236}">
                <a16:creationId xmlns:a16="http://schemas.microsoft.com/office/drawing/2014/main" id="{269DC469-63B3-1C9F-28AE-0A37DF0902BF}"/>
              </a:ext>
            </a:extLst>
          </p:cNvPr>
          <p:cNvPicPr>
            <a:picLocks noGrp="1" noChangeAspect="1"/>
          </p:cNvPicPr>
          <p:nvPr>
            <p:ph sz="quarter" idx="18"/>
          </p:nvPr>
        </p:nvPicPr>
        <p:blipFill>
          <a:blip r:embed="rId2"/>
          <a:srcRect l="20044" r="19067"/>
          <a:stretch>
            <a:fillRect/>
          </a:stretch>
        </p:blipFill>
        <p:spPr>
          <a:xfrm>
            <a:off x="301626" y="324853"/>
            <a:ext cx="5583846" cy="6113654"/>
          </a:xfrm>
          <a:prstGeom prst="rect">
            <a:avLst/>
          </a:prstGeom>
        </p:spPr>
      </p:pic>
    </p:spTree>
    <p:extLst>
      <p:ext uri="{BB962C8B-B14F-4D97-AF65-F5344CB8AC3E}">
        <p14:creationId xmlns:p14="http://schemas.microsoft.com/office/powerpoint/2010/main" val="27663367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97A63-DF98-93BA-F97B-9A0C49AB380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9D5E7CA-3E13-FAFE-BD7B-CE61F606E4FA}"/>
              </a:ext>
            </a:extLst>
          </p:cNvPr>
          <p:cNvSpPr/>
          <p:nvPr/>
        </p:nvSpPr>
        <p:spPr>
          <a:xfrm>
            <a:off x="144855" y="108643"/>
            <a:ext cx="11869094" cy="6609028"/>
          </a:xfrm>
          <a:prstGeom prst="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3497C4-620B-7915-0CE3-C8F892DA2590}"/>
              </a:ext>
            </a:extLst>
          </p:cNvPr>
          <p:cNvSpPr>
            <a:spLocks noGrp="1"/>
          </p:cNvSpPr>
          <p:nvPr>
            <p:ph type="title"/>
          </p:nvPr>
        </p:nvSpPr>
        <p:spPr>
          <a:xfrm>
            <a:off x="371192" y="5531667"/>
            <a:ext cx="5235524" cy="989867"/>
          </a:xfrm>
        </p:spPr>
        <p:txBody>
          <a:bodyPr>
            <a:normAutofit fontScale="90000"/>
          </a:bodyPr>
          <a:lstStyle/>
          <a:p>
            <a:r>
              <a:rPr lang="en-US" sz="6000" dirty="0"/>
              <a:t>Deuteronomy 32:11-12</a:t>
            </a:r>
          </a:p>
        </p:txBody>
      </p:sp>
      <p:sp>
        <p:nvSpPr>
          <p:cNvPr id="3" name="Content Placeholder 2">
            <a:extLst>
              <a:ext uri="{FF2B5EF4-FFF2-40B4-BE49-F238E27FC236}">
                <a16:creationId xmlns:a16="http://schemas.microsoft.com/office/drawing/2014/main" id="{A6270C86-16A5-0687-846F-9AC380F8D72C}"/>
              </a:ext>
            </a:extLst>
          </p:cNvPr>
          <p:cNvSpPr>
            <a:spLocks noGrp="1"/>
          </p:cNvSpPr>
          <p:nvPr>
            <p:ph sz="quarter" idx="14"/>
          </p:nvPr>
        </p:nvSpPr>
        <p:spPr>
          <a:xfrm>
            <a:off x="371191" y="336466"/>
            <a:ext cx="5461861" cy="5438692"/>
          </a:xfrm>
        </p:spPr>
        <p:txBody>
          <a:bodyPr>
            <a:normAutofit fontScale="92500"/>
          </a:bodyPr>
          <a:lstStyle/>
          <a:p>
            <a:pPr marL="0" lvl="0" indent="0">
              <a:buNone/>
            </a:pPr>
            <a:r>
              <a:rPr lang="en-US" sz="5400" dirty="0"/>
              <a:t>19. What beautiful illustration is given to show how the Lord carried them?</a:t>
            </a:r>
            <a:endParaRPr lang="en-US" sz="400000" dirty="0"/>
          </a:p>
        </p:txBody>
      </p:sp>
      <p:pic>
        <p:nvPicPr>
          <p:cNvPr id="5" name="Picture 4" descr="Parent Bald Eagle Teaching the Baby Eagle To Fly in a Snowy Area - a  Parental Love Concept Stock Image - Image of bald, leucocephalus: 162502575">
            <a:extLst>
              <a:ext uri="{FF2B5EF4-FFF2-40B4-BE49-F238E27FC236}">
                <a16:creationId xmlns:a16="http://schemas.microsoft.com/office/drawing/2014/main" id="{384A02AC-F17C-4B66-EF1D-C3807E5F62D6}"/>
              </a:ext>
            </a:extLst>
          </p:cNvPr>
          <p:cNvPicPr>
            <a:picLocks noChangeAspect="1"/>
          </p:cNvPicPr>
          <p:nvPr/>
        </p:nvPicPr>
        <p:blipFill>
          <a:blip r:embed="rId2"/>
          <a:srcRect t="12716" b="11017"/>
          <a:stretch>
            <a:fillRect/>
          </a:stretch>
        </p:blipFill>
        <p:spPr>
          <a:xfrm>
            <a:off x="6357256" y="336466"/>
            <a:ext cx="5463551" cy="6250455"/>
          </a:xfrm>
          <a:prstGeom prst="rect">
            <a:avLst/>
          </a:prstGeom>
        </p:spPr>
      </p:pic>
    </p:spTree>
    <p:extLst>
      <p:ext uri="{BB962C8B-B14F-4D97-AF65-F5344CB8AC3E}">
        <p14:creationId xmlns:p14="http://schemas.microsoft.com/office/powerpoint/2010/main" val="12578789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F7C2E-4952-F5D6-D880-CF3F16A4B15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7DDC575-1600-EE61-40BF-39BC2DDF9119}"/>
              </a:ext>
            </a:extLst>
          </p:cNvPr>
          <p:cNvSpPr/>
          <p:nvPr/>
        </p:nvSpPr>
        <p:spPr>
          <a:xfrm>
            <a:off x="138977" y="124486"/>
            <a:ext cx="11914046" cy="660902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B865432-88F4-783C-BC16-3496C696F5D1}"/>
              </a:ext>
            </a:extLst>
          </p:cNvPr>
          <p:cNvSpPr>
            <a:spLocks noGrp="1"/>
          </p:cNvSpPr>
          <p:nvPr>
            <p:ph type="title"/>
          </p:nvPr>
        </p:nvSpPr>
        <p:spPr>
          <a:xfrm>
            <a:off x="6306530" y="188008"/>
            <a:ext cx="5607907" cy="1035535"/>
          </a:xfrm>
        </p:spPr>
        <p:txBody>
          <a:bodyPr>
            <a:noAutofit/>
          </a:bodyPr>
          <a:lstStyle/>
          <a:p>
            <a:r>
              <a:rPr lang="en-US" sz="6000" b="1" dirty="0"/>
              <a:t>Deuteronomy 32:11-12</a:t>
            </a:r>
          </a:p>
        </p:txBody>
      </p:sp>
      <p:sp>
        <p:nvSpPr>
          <p:cNvPr id="4" name="Content Placeholder 3">
            <a:extLst>
              <a:ext uri="{FF2B5EF4-FFF2-40B4-BE49-F238E27FC236}">
                <a16:creationId xmlns:a16="http://schemas.microsoft.com/office/drawing/2014/main" id="{9E38D894-6E62-AF24-713E-F54EA231C081}"/>
              </a:ext>
            </a:extLst>
          </p:cNvPr>
          <p:cNvSpPr>
            <a:spLocks noGrp="1"/>
          </p:cNvSpPr>
          <p:nvPr>
            <p:ph sz="quarter" idx="19"/>
          </p:nvPr>
        </p:nvSpPr>
        <p:spPr>
          <a:xfrm>
            <a:off x="6306532" y="1084082"/>
            <a:ext cx="5607906" cy="5449065"/>
          </a:xfrm>
        </p:spPr>
        <p:txBody>
          <a:bodyPr>
            <a:normAutofit fontScale="92500" lnSpcReduction="20000"/>
          </a:bodyPr>
          <a:lstStyle/>
          <a:p>
            <a:pPr marL="0" indent="0">
              <a:buNone/>
            </a:pPr>
            <a:r>
              <a:rPr lang="en-US" sz="4000" b="1" baseline="30000" dirty="0"/>
              <a:t>11 </a:t>
            </a:r>
            <a:r>
              <a:rPr lang="en-US" sz="4000" dirty="0"/>
              <a:t>As an eagle </a:t>
            </a:r>
            <a:r>
              <a:rPr lang="en-US" sz="4000" dirty="0" err="1"/>
              <a:t>stirreth</a:t>
            </a:r>
            <a:r>
              <a:rPr lang="en-US" sz="4000" dirty="0"/>
              <a:t> up her nest, </a:t>
            </a:r>
            <a:r>
              <a:rPr lang="en-US" sz="4000" dirty="0" err="1"/>
              <a:t>fluttereth</a:t>
            </a:r>
            <a:r>
              <a:rPr lang="en-US" sz="4000" dirty="0"/>
              <a:t> over her young, </a:t>
            </a:r>
            <a:r>
              <a:rPr lang="en-US" sz="4000" dirty="0" err="1"/>
              <a:t>spreadeth</a:t>
            </a:r>
            <a:r>
              <a:rPr lang="en-US" sz="4000" dirty="0"/>
              <a:t> abroad her wings, taketh them, </a:t>
            </a:r>
            <a:r>
              <a:rPr lang="en-US" sz="4000" dirty="0" err="1"/>
              <a:t>beareth</a:t>
            </a:r>
            <a:r>
              <a:rPr lang="en-US" sz="4000" dirty="0"/>
              <a:t> them on her wings:</a:t>
            </a:r>
          </a:p>
          <a:p>
            <a:pPr marL="0" indent="0">
              <a:buNone/>
            </a:pPr>
            <a:r>
              <a:rPr lang="en-US" sz="4000" b="1" baseline="30000" dirty="0"/>
              <a:t>12 </a:t>
            </a:r>
            <a:r>
              <a:rPr lang="en-US" sz="4000" dirty="0"/>
              <a:t>So the </a:t>
            </a:r>
            <a:r>
              <a:rPr lang="en-US" sz="4000" cap="small" dirty="0"/>
              <a:t>Lord</a:t>
            </a:r>
            <a:r>
              <a:rPr lang="en-US" sz="4000" dirty="0"/>
              <a:t> alone did lead him, and there was no strange god with him.</a:t>
            </a:r>
          </a:p>
        </p:txBody>
      </p:sp>
      <p:pic>
        <p:nvPicPr>
          <p:cNvPr id="3" name="Picture 2" descr="&quot;As an eagle stirreth up her nest, fluttereth over her young, spreadeth abroad her wings, taketh them, beareth them on her wings:&quot; - Deuteronomy 32:11">
            <a:extLst>
              <a:ext uri="{FF2B5EF4-FFF2-40B4-BE49-F238E27FC236}">
                <a16:creationId xmlns:a16="http://schemas.microsoft.com/office/drawing/2014/main" id="{8410F620-03CA-EC09-E502-4FBC2A9A64A5}"/>
              </a:ext>
            </a:extLst>
          </p:cNvPr>
          <p:cNvPicPr>
            <a:picLocks noChangeAspect="1"/>
          </p:cNvPicPr>
          <p:nvPr/>
        </p:nvPicPr>
        <p:blipFill>
          <a:blip r:embed="rId2"/>
          <a:srcRect l="4983" t="1078" r="3318" b="-1078"/>
          <a:stretch>
            <a:fillRect/>
          </a:stretch>
        </p:blipFill>
        <p:spPr>
          <a:xfrm>
            <a:off x="277563" y="256430"/>
            <a:ext cx="5818438" cy="6345139"/>
          </a:xfrm>
          <a:prstGeom prst="rect">
            <a:avLst/>
          </a:prstGeom>
        </p:spPr>
      </p:pic>
    </p:spTree>
    <p:extLst>
      <p:ext uri="{BB962C8B-B14F-4D97-AF65-F5344CB8AC3E}">
        <p14:creationId xmlns:p14="http://schemas.microsoft.com/office/powerpoint/2010/main" val="40936384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6DC7E-C2F0-597C-9FA2-9558FB53818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6B7AA16-EAAA-57C1-029F-C58850B35810}"/>
              </a:ext>
            </a:extLst>
          </p:cNvPr>
          <p:cNvSpPr/>
          <p:nvPr/>
        </p:nvSpPr>
        <p:spPr>
          <a:xfrm>
            <a:off x="144855" y="108643"/>
            <a:ext cx="11869094" cy="6609028"/>
          </a:xfrm>
          <a:prstGeom prst="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EF960A-5A7A-107F-40C7-A7E9B24B21F2}"/>
              </a:ext>
            </a:extLst>
          </p:cNvPr>
          <p:cNvSpPr>
            <a:spLocks noGrp="1"/>
          </p:cNvSpPr>
          <p:nvPr>
            <p:ph type="title"/>
          </p:nvPr>
        </p:nvSpPr>
        <p:spPr>
          <a:xfrm>
            <a:off x="371192" y="5181600"/>
            <a:ext cx="5792922" cy="1339934"/>
          </a:xfrm>
        </p:spPr>
        <p:txBody>
          <a:bodyPr>
            <a:normAutofit/>
          </a:bodyPr>
          <a:lstStyle/>
          <a:p>
            <a:r>
              <a:rPr lang="en-US" sz="6000" dirty="0"/>
              <a:t>Deuteronomy 33:25-27</a:t>
            </a:r>
          </a:p>
        </p:txBody>
      </p:sp>
      <p:sp>
        <p:nvSpPr>
          <p:cNvPr id="3" name="Content Placeholder 2">
            <a:extLst>
              <a:ext uri="{FF2B5EF4-FFF2-40B4-BE49-F238E27FC236}">
                <a16:creationId xmlns:a16="http://schemas.microsoft.com/office/drawing/2014/main" id="{0F955AD0-1B59-C540-56B8-9F9DEEC1D90F}"/>
              </a:ext>
            </a:extLst>
          </p:cNvPr>
          <p:cNvSpPr>
            <a:spLocks noGrp="1"/>
          </p:cNvSpPr>
          <p:nvPr>
            <p:ph sz="quarter" idx="14"/>
          </p:nvPr>
        </p:nvSpPr>
        <p:spPr>
          <a:xfrm>
            <a:off x="371191" y="336466"/>
            <a:ext cx="5461861" cy="5195201"/>
          </a:xfrm>
        </p:spPr>
        <p:txBody>
          <a:bodyPr>
            <a:normAutofit fontScale="85000" lnSpcReduction="10000"/>
          </a:bodyPr>
          <a:lstStyle/>
          <a:p>
            <a:pPr marL="0" lvl="0" indent="0">
              <a:buNone/>
            </a:pPr>
            <a:r>
              <a:rPr lang="en-US" sz="7200" dirty="0"/>
              <a:t>20. Of what may the people of God always be assured?</a:t>
            </a:r>
            <a:endParaRPr lang="en-US" sz="400000" dirty="0"/>
          </a:p>
        </p:txBody>
      </p:sp>
      <p:pic>
        <p:nvPicPr>
          <p:cNvPr id="6" name="Picture 5" descr="God's Care For His Children – Johnstown First Baptist">
            <a:extLst>
              <a:ext uri="{FF2B5EF4-FFF2-40B4-BE49-F238E27FC236}">
                <a16:creationId xmlns:a16="http://schemas.microsoft.com/office/drawing/2014/main" id="{013C6787-EA4B-D44C-38FF-CD80B6F9EF91}"/>
              </a:ext>
            </a:extLst>
          </p:cNvPr>
          <p:cNvPicPr>
            <a:picLocks noChangeAspect="1"/>
          </p:cNvPicPr>
          <p:nvPr/>
        </p:nvPicPr>
        <p:blipFill>
          <a:blip r:embed="rId2"/>
          <a:srcRect l="11569" r="35141"/>
          <a:stretch>
            <a:fillRect/>
          </a:stretch>
        </p:blipFill>
        <p:spPr>
          <a:xfrm>
            <a:off x="6096000" y="328278"/>
            <a:ext cx="5792922" cy="6169757"/>
          </a:xfrm>
          <a:prstGeom prst="rect">
            <a:avLst/>
          </a:prstGeom>
        </p:spPr>
      </p:pic>
    </p:spTree>
    <p:extLst>
      <p:ext uri="{BB962C8B-B14F-4D97-AF65-F5344CB8AC3E}">
        <p14:creationId xmlns:p14="http://schemas.microsoft.com/office/powerpoint/2010/main" val="25979540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1F55B-0F5C-C32D-5D66-98B6FDF8F4B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B1A6FB3-39CE-F05B-090A-095BDFCC7E47}"/>
              </a:ext>
            </a:extLst>
          </p:cNvPr>
          <p:cNvSpPr/>
          <p:nvPr/>
        </p:nvSpPr>
        <p:spPr>
          <a:xfrm>
            <a:off x="138977" y="124486"/>
            <a:ext cx="11914046" cy="660902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E4264D7-F6D3-8B9F-DF82-EA78C22F904A}"/>
              </a:ext>
            </a:extLst>
          </p:cNvPr>
          <p:cNvSpPr>
            <a:spLocks noGrp="1"/>
          </p:cNvSpPr>
          <p:nvPr>
            <p:ph type="title"/>
          </p:nvPr>
        </p:nvSpPr>
        <p:spPr>
          <a:xfrm>
            <a:off x="6306530" y="188009"/>
            <a:ext cx="5607907" cy="896074"/>
          </a:xfrm>
        </p:spPr>
        <p:txBody>
          <a:bodyPr>
            <a:noAutofit/>
          </a:bodyPr>
          <a:lstStyle/>
          <a:p>
            <a:r>
              <a:rPr lang="en-US" sz="5400" b="1" dirty="0"/>
              <a:t>Deuteronomy 33:25-27</a:t>
            </a:r>
          </a:p>
        </p:txBody>
      </p:sp>
      <p:sp>
        <p:nvSpPr>
          <p:cNvPr id="4" name="Content Placeholder 3">
            <a:extLst>
              <a:ext uri="{FF2B5EF4-FFF2-40B4-BE49-F238E27FC236}">
                <a16:creationId xmlns:a16="http://schemas.microsoft.com/office/drawing/2014/main" id="{2DD10C94-1541-276C-9B85-927C77F064BD}"/>
              </a:ext>
            </a:extLst>
          </p:cNvPr>
          <p:cNvSpPr>
            <a:spLocks noGrp="1"/>
          </p:cNvSpPr>
          <p:nvPr>
            <p:ph sz="quarter" idx="19"/>
          </p:nvPr>
        </p:nvSpPr>
        <p:spPr>
          <a:xfrm>
            <a:off x="6306532" y="1084082"/>
            <a:ext cx="5607906" cy="5449065"/>
          </a:xfrm>
        </p:spPr>
        <p:txBody>
          <a:bodyPr>
            <a:normAutofit/>
          </a:bodyPr>
          <a:lstStyle/>
          <a:p>
            <a:pPr marL="0" indent="0">
              <a:buNone/>
            </a:pPr>
            <a:r>
              <a:rPr lang="en-US" sz="3600" b="1" baseline="30000" dirty="0"/>
              <a:t>25 </a:t>
            </a:r>
            <a:r>
              <a:rPr lang="en-US" sz="3600" dirty="0"/>
              <a:t>Thy shoes shall be iron and brass; and as thy days, so shall thy strength be.</a:t>
            </a:r>
          </a:p>
          <a:p>
            <a:pPr marL="0" indent="0">
              <a:buNone/>
            </a:pPr>
            <a:r>
              <a:rPr lang="en-US" sz="3600" b="1" baseline="30000" dirty="0"/>
              <a:t>26 </a:t>
            </a:r>
            <a:r>
              <a:rPr lang="en-US" sz="3600" dirty="0"/>
              <a:t>There is none like unto the God of Jeshurun, who </a:t>
            </a:r>
            <a:r>
              <a:rPr lang="en-US" sz="3600" dirty="0" err="1"/>
              <a:t>rideth</a:t>
            </a:r>
            <a:r>
              <a:rPr lang="en-US" sz="3600" dirty="0"/>
              <a:t> upon the heaven in thy help, and in his excellency on the sky.</a:t>
            </a:r>
          </a:p>
        </p:txBody>
      </p:sp>
      <p:pic>
        <p:nvPicPr>
          <p:cNvPr id="5" name="Picture 4" descr="What does God want from your spiritual life? – Dr. Darryl Burling">
            <a:extLst>
              <a:ext uri="{FF2B5EF4-FFF2-40B4-BE49-F238E27FC236}">
                <a16:creationId xmlns:a16="http://schemas.microsoft.com/office/drawing/2014/main" id="{3F704805-D5FB-00E8-A1F1-45BCA94436B9}"/>
              </a:ext>
            </a:extLst>
          </p:cNvPr>
          <p:cNvPicPr>
            <a:picLocks noChangeAspect="1"/>
          </p:cNvPicPr>
          <p:nvPr/>
        </p:nvPicPr>
        <p:blipFill>
          <a:blip r:embed="rId2"/>
          <a:srcRect l="19947" t="4233" r="27681" b="3631"/>
          <a:stretch>
            <a:fillRect/>
          </a:stretch>
        </p:blipFill>
        <p:spPr>
          <a:xfrm>
            <a:off x="277562" y="290286"/>
            <a:ext cx="5890382" cy="6318742"/>
          </a:xfrm>
          <a:prstGeom prst="rect">
            <a:avLst/>
          </a:prstGeom>
        </p:spPr>
      </p:pic>
    </p:spTree>
    <p:extLst>
      <p:ext uri="{BB962C8B-B14F-4D97-AF65-F5344CB8AC3E}">
        <p14:creationId xmlns:p14="http://schemas.microsoft.com/office/powerpoint/2010/main" val="322001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4DC72-05C0-94C8-0028-8E6B4BF66AF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089FEFB-5203-FE1B-9858-B202232F41F0}"/>
              </a:ext>
            </a:extLst>
          </p:cNvPr>
          <p:cNvSpPr/>
          <p:nvPr/>
        </p:nvSpPr>
        <p:spPr>
          <a:xfrm>
            <a:off x="138977" y="124486"/>
            <a:ext cx="11914046" cy="660902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CAC35B9-54B0-DC06-AB9A-937EA3082FE1}"/>
              </a:ext>
            </a:extLst>
          </p:cNvPr>
          <p:cNvSpPr>
            <a:spLocks noGrp="1"/>
          </p:cNvSpPr>
          <p:nvPr>
            <p:ph type="title"/>
          </p:nvPr>
        </p:nvSpPr>
        <p:spPr>
          <a:xfrm>
            <a:off x="6306530" y="188009"/>
            <a:ext cx="5607907" cy="896074"/>
          </a:xfrm>
        </p:spPr>
        <p:txBody>
          <a:bodyPr>
            <a:noAutofit/>
          </a:bodyPr>
          <a:lstStyle/>
          <a:p>
            <a:r>
              <a:rPr lang="en-US" sz="5400" b="1" dirty="0"/>
              <a:t>Deuteronomy 33:25-27</a:t>
            </a:r>
          </a:p>
        </p:txBody>
      </p:sp>
      <p:sp>
        <p:nvSpPr>
          <p:cNvPr id="4" name="Content Placeholder 3">
            <a:extLst>
              <a:ext uri="{FF2B5EF4-FFF2-40B4-BE49-F238E27FC236}">
                <a16:creationId xmlns:a16="http://schemas.microsoft.com/office/drawing/2014/main" id="{7D3AC3F1-B935-0E8C-C0D4-FCC8B0E75C83}"/>
              </a:ext>
            </a:extLst>
          </p:cNvPr>
          <p:cNvSpPr>
            <a:spLocks noGrp="1"/>
          </p:cNvSpPr>
          <p:nvPr>
            <p:ph sz="quarter" idx="19"/>
          </p:nvPr>
        </p:nvSpPr>
        <p:spPr>
          <a:xfrm>
            <a:off x="6306532" y="1084082"/>
            <a:ext cx="5607906" cy="5449065"/>
          </a:xfrm>
        </p:spPr>
        <p:txBody>
          <a:bodyPr>
            <a:normAutofit fontScale="92500"/>
          </a:bodyPr>
          <a:lstStyle/>
          <a:p>
            <a:pPr marL="0" indent="0">
              <a:buNone/>
            </a:pPr>
            <a:r>
              <a:rPr lang="en-US" sz="4400" b="1" baseline="30000" dirty="0"/>
              <a:t>27 </a:t>
            </a:r>
            <a:r>
              <a:rPr lang="en-US" sz="4400" dirty="0"/>
              <a:t>The eternal God is thy refuge, and underneath are the everlasting arms: and he shall thrust out the enemy from before thee; and shall say, Destroy them.</a:t>
            </a:r>
            <a:endParaRPr lang="en-US" sz="7200" dirty="0"/>
          </a:p>
        </p:txBody>
      </p:sp>
      <p:pic>
        <p:nvPicPr>
          <p:cNvPr id="3" name="Picture 2" descr="Refuge — Reynoldsburg Nazarene Church">
            <a:extLst>
              <a:ext uri="{FF2B5EF4-FFF2-40B4-BE49-F238E27FC236}">
                <a16:creationId xmlns:a16="http://schemas.microsoft.com/office/drawing/2014/main" id="{CC6CEEDB-8E88-15EA-BA24-DFF0AE50DF47}"/>
              </a:ext>
            </a:extLst>
          </p:cNvPr>
          <p:cNvPicPr>
            <a:picLocks noChangeAspect="1"/>
          </p:cNvPicPr>
          <p:nvPr/>
        </p:nvPicPr>
        <p:blipFill>
          <a:blip r:embed="rId2"/>
          <a:srcRect l="10062" t="-980" r="1098" b="980"/>
          <a:stretch>
            <a:fillRect/>
          </a:stretch>
        </p:blipFill>
        <p:spPr>
          <a:xfrm>
            <a:off x="277562" y="188009"/>
            <a:ext cx="5818438" cy="6481982"/>
          </a:xfrm>
          <a:prstGeom prst="rect">
            <a:avLst/>
          </a:prstGeom>
        </p:spPr>
      </p:pic>
    </p:spTree>
    <p:extLst>
      <p:ext uri="{BB962C8B-B14F-4D97-AF65-F5344CB8AC3E}">
        <p14:creationId xmlns:p14="http://schemas.microsoft.com/office/powerpoint/2010/main" val="6797270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F9B22FE-40E9-F6E4-D009-D54BFCA07455}"/>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32145245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38D485-60D3-9C20-C10E-47BB81C13039}"/>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6107201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0227C7F-3661-8EBF-DF06-A8E0F213960E}"/>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236553916"/>
      </p:ext>
    </p:extLst>
  </p:cSld>
  <p:clrMapOvr>
    <a:masterClrMapping/>
  </p:clrMapOvr>
</p:sld>
</file>

<file path=ppt/theme/theme1.xml><?xml version="1.0" encoding="utf-8"?>
<a:theme xmlns:a="http://schemas.openxmlformats.org/drawingml/2006/main" name="Editorial">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ustom 22">
      <a:majorFont>
        <a:latin typeface="Haettenschweiler"/>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ditorial" id="{71EC1670-473B-4381-BA1C-B02CC96DD716}" vid="{C5D3EF77-ADD0-40FD-A769-C339DAE739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6F8FCD-0A1F-4F6A-8F55-15E9E87E2E4C}">
  <ds:schemaRefs>
    <ds:schemaRef ds:uri="http://schemas.microsoft.com/sharepoint/v3/contenttype/forms"/>
  </ds:schemaRefs>
</ds:datastoreItem>
</file>

<file path=customXml/itemProps2.xml><?xml version="1.0" encoding="utf-8"?>
<ds:datastoreItem xmlns:ds="http://schemas.openxmlformats.org/officeDocument/2006/customXml" ds:itemID="{EF782DA7-86C0-4A84-A860-11A1E6E3FB6B}">
  <ds:schemaRefs>
    <ds:schemaRef ds:uri="16c05727-aa75-4e4a-9b5f-8a80a1165891"/>
    <ds:schemaRef ds:uri="http://purl.org/dc/terms/"/>
    <ds:schemaRef ds:uri="http://purl.org/dc/dcmitype/"/>
    <ds:schemaRef ds:uri="71af3243-3dd4-4a8d-8c0d-dd76da1f02a5"/>
    <ds:schemaRef ds:uri="http://schemas.microsoft.com/office/2006/metadata/propertie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230e9df3-be65-4c73-a93b-d1236ebd677e"/>
    <ds:schemaRef ds:uri="http://schemas.microsoft.com/sharepoint/v3"/>
    <ds:schemaRef ds:uri="http://www.w3.org/XML/1998/namespace"/>
  </ds:schemaRefs>
</ds:datastoreItem>
</file>

<file path=customXml/itemProps3.xml><?xml version="1.0" encoding="utf-8"?>
<ds:datastoreItem xmlns:ds="http://schemas.openxmlformats.org/officeDocument/2006/customXml" ds:itemID="{83A9C388-2C06-4AF2-857C-74055069A2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Editorial</Template>
  <TotalTime>12507</TotalTime>
  <Words>1252</Words>
  <Application>Microsoft Office PowerPoint</Application>
  <PresentationFormat>Widescreen</PresentationFormat>
  <Paragraphs>94</Paragraphs>
  <Slides>55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55</vt:i4>
      </vt:variant>
    </vt:vector>
  </HeadingPairs>
  <TitlesOfParts>
    <vt:vector size="60" baseType="lpstr">
      <vt:lpstr>Aptos</vt:lpstr>
      <vt:lpstr>Arial</vt:lpstr>
      <vt:lpstr>Haettenschweiler</vt:lpstr>
      <vt:lpstr>Trade Gothic Next Light</vt:lpstr>
      <vt:lpstr>Editorial</vt:lpstr>
      <vt:lpstr>PowerPoint Presentation</vt:lpstr>
      <vt:lpstr>PowerPoint Presentation</vt:lpstr>
      <vt:lpstr>Water  from the  rock</vt:lpstr>
      <vt:lpstr>PowerPoint Presentation</vt:lpstr>
      <vt:lpstr>PowerPoint Presentation</vt:lpstr>
      <vt:lpstr>PowerPoint Presentation</vt:lpstr>
      <vt:lpstr>PowerPoint Presentation</vt:lpstr>
      <vt:lpstr>PowerPoint Presentation</vt:lpstr>
      <vt:lpstr>Exodus 17:1</vt:lpstr>
      <vt:lpstr>Exodus 17:1</vt:lpstr>
      <vt:lpstr>Exodus 17:2</vt:lpstr>
      <vt:lpstr>Exodus 17:2</vt:lpstr>
      <vt:lpstr>Exodus 17:3</vt:lpstr>
      <vt:lpstr>Exodus 17:3</vt:lpstr>
      <vt:lpstr>Exodus 17:4</vt:lpstr>
      <vt:lpstr>Exodus 17:4</vt:lpstr>
      <vt:lpstr>Exodus 17:2</vt:lpstr>
      <vt:lpstr>Exodus 17:2</vt:lpstr>
      <vt:lpstr>Exodus 17:7</vt:lpstr>
      <vt:lpstr>Exodus 17:7</vt:lpstr>
      <vt:lpstr>PowerPoint Presentation</vt:lpstr>
      <vt:lpstr>Exodus 17:5, 6</vt:lpstr>
      <vt:lpstr>Exodus 17:5-6</vt:lpstr>
      <vt:lpstr>Exodus 17:5-6</vt:lpstr>
      <vt:lpstr>Psalm 78:15, 16</vt:lpstr>
      <vt:lpstr>Psalm 78:15, 16</vt:lpstr>
      <vt:lpstr>Psalm 78:15, 16</vt:lpstr>
      <vt:lpstr>1 Corinthians 10:4</vt:lpstr>
      <vt:lpstr>1 Corinthians 10:4</vt:lpstr>
      <vt:lpstr>John 4:10</vt:lpstr>
      <vt:lpstr>John 4:10</vt:lpstr>
      <vt:lpstr>John 4:14</vt:lpstr>
      <vt:lpstr>John 4:14</vt:lpstr>
      <vt:lpstr>Exodus 17:8</vt:lpstr>
      <vt:lpstr>Exodus 17:8</vt:lpstr>
      <vt:lpstr>PowerPoint Presentation</vt:lpstr>
      <vt:lpstr>PowerPoint Presentation</vt:lpstr>
      <vt:lpstr>Exodus 17:9-13</vt:lpstr>
      <vt:lpstr>Exodus 17:9-13</vt:lpstr>
      <vt:lpstr>Exodus 17:9-13</vt:lpstr>
      <vt:lpstr>Exodus 17:9-13</vt:lpstr>
      <vt:lpstr>Exodus 17:9-13</vt:lpstr>
      <vt:lpstr>PowerPoint Presentation</vt:lpstr>
      <vt:lpstr>PowerPoint Presentation</vt:lpstr>
      <vt:lpstr>Isaiah 63:8-9</vt:lpstr>
      <vt:lpstr>Isaiah 63:8-9</vt:lpstr>
      <vt:lpstr>Isaiah 63:9</vt:lpstr>
      <vt:lpstr>Deuteronomy 32:11-12</vt:lpstr>
      <vt:lpstr>Deuteronomy 32:11-12</vt:lpstr>
      <vt:lpstr>Deuteronomy 33:25-27</vt:lpstr>
      <vt:lpstr>Deuteronomy 33:25-27</vt:lpstr>
      <vt:lpstr>Deuteronomy 33:25-27</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Carmichael</dc:creator>
  <cp:lastModifiedBy>gabby young</cp:lastModifiedBy>
  <cp:revision>56</cp:revision>
  <cp:lastPrinted>2026-08-01T04:36:13Z</cp:lastPrinted>
  <dcterms:created xsi:type="dcterms:W3CDTF">2026-04-24T19:22:05Z</dcterms:created>
  <dcterms:modified xsi:type="dcterms:W3CDTF">2026-09-05T04:18:38Z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