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678" r:id="rId4"/>
  </p:sldMasterIdLst>
  <p:notesMasterIdLst>
    <p:notesMasterId r:id="rId79"/>
  </p:notesMasterIdLst>
  <p:handoutMasterIdLst>
    <p:handoutMasterId r:id="rId80"/>
  </p:handoutMasterIdLst>
  <p:sldIdLst>
    <p:sldId id="1519" r:id="rId5"/>
    <p:sldId id="1752" r:id="rId6"/>
    <p:sldId id="2105" r:id="rId7"/>
    <p:sldId id="2104" r:id="rId8"/>
    <p:sldId id="2174" r:id="rId9"/>
    <p:sldId id="2175" r:id="rId10"/>
    <p:sldId id="2172" r:id="rId11"/>
    <p:sldId id="2177" r:id="rId12"/>
    <p:sldId id="2176" r:id="rId13"/>
    <p:sldId id="2178" r:id="rId14"/>
    <p:sldId id="2180" r:id="rId15"/>
    <p:sldId id="2181" r:id="rId16"/>
    <p:sldId id="2179" r:id="rId17"/>
    <p:sldId id="2182" r:id="rId18"/>
    <p:sldId id="2183" r:id="rId19"/>
    <p:sldId id="2184" r:id="rId20"/>
    <p:sldId id="2185" r:id="rId21"/>
    <p:sldId id="2186" r:id="rId22"/>
    <p:sldId id="2187" r:id="rId23"/>
    <p:sldId id="2188" r:id="rId24"/>
    <p:sldId id="2189" r:id="rId25"/>
    <p:sldId id="2190" r:id="rId26"/>
    <p:sldId id="2191" r:id="rId27"/>
    <p:sldId id="2192" r:id="rId28"/>
    <p:sldId id="2193" r:id="rId29"/>
    <p:sldId id="2195" r:id="rId30"/>
    <p:sldId id="2196" r:id="rId31"/>
    <p:sldId id="2194" r:id="rId32"/>
    <p:sldId id="2197" r:id="rId33"/>
    <p:sldId id="2198" r:id="rId34"/>
    <p:sldId id="2200" r:id="rId35"/>
    <p:sldId id="2199" r:id="rId36"/>
    <p:sldId id="2201" r:id="rId37"/>
    <p:sldId id="2202" r:id="rId38"/>
    <p:sldId id="2204" r:id="rId39"/>
    <p:sldId id="2205" r:id="rId40"/>
    <p:sldId id="2207" r:id="rId41"/>
    <p:sldId id="2208" r:id="rId42"/>
    <p:sldId id="2209" r:id="rId43"/>
    <p:sldId id="2210" r:id="rId44"/>
    <p:sldId id="2211" r:id="rId45"/>
    <p:sldId id="2212" r:id="rId46"/>
    <p:sldId id="2213" r:id="rId47"/>
    <p:sldId id="2214" r:id="rId48"/>
    <p:sldId id="2215" r:id="rId49"/>
    <p:sldId id="2216" r:id="rId50"/>
    <p:sldId id="2203" r:id="rId51"/>
    <p:sldId id="2217" r:id="rId52"/>
    <p:sldId id="2218" r:id="rId53"/>
    <p:sldId id="2219" r:id="rId54"/>
    <p:sldId id="2220" r:id="rId55"/>
    <p:sldId id="2223" r:id="rId56"/>
    <p:sldId id="2222" r:id="rId57"/>
    <p:sldId id="2224" r:id="rId58"/>
    <p:sldId id="2225" r:id="rId59"/>
    <p:sldId id="2221" r:id="rId60"/>
    <p:sldId id="2227" r:id="rId61"/>
    <p:sldId id="2226" r:id="rId62"/>
    <p:sldId id="2228" r:id="rId63"/>
    <p:sldId id="2229" r:id="rId64"/>
    <p:sldId id="2232" r:id="rId65"/>
    <p:sldId id="2231" r:id="rId66"/>
    <p:sldId id="2230" r:id="rId67"/>
    <p:sldId id="2233" r:id="rId68"/>
    <p:sldId id="2235" r:id="rId69"/>
    <p:sldId id="2234" r:id="rId70"/>
    <p:sldId id="1521" r:id="rId71"/>
    <p:sldId id="2236" r:id="rId72"/>
    <p:sldId id="2237" r:id="rId73"/>
    <p:sldId id="2239" r:id="rId74"/>
    <p:sldId id="2240" r:id="rId75"/>
    <p:sldId id="2241" r:id="rId76"/>
    <p:sldId id="2242" r:id="rId77"/>
    <p:sldId id="1511" r:id="rId78"/>
  </p:sldIdLst>
  <p:sldSz cx="12192000" cy="6858000"/>
  <p:notesSz cx="695325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tin Carmichael" initials="MC" lastIdx="1" clrIdx="0">
    <p:extLst>
      <p:ext uri="{19B8F6BF-5375-455C-9EA6-DF929625EA0E}">
        <p15:presenceInfo xmlns:p15="http://schemas.microsoft.com/office/powerpoint/2012/main" userId="670bd2a1a84c66f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4B7E"/>
    <a:srgbClr val="FC8251"/>
    <a:srgbClr val="260942"/>
    <a:srgbClr val="4A66AC"/>
    <a:srgbClr val="F6C94C"/>
    <a:srgbClr val="BCBDCA"/>
    <a:srgbClr val="562106"/>
    <a:srgbClr val="EEECE1"/>
    <a:srgbClr val="EAD8C0"/>
    <a:srgbClr val="221A0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940675A-B579-460E-94D1-54222C63F5D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1612" autoAdjust="0"/>
    <p:restoredTop sz="90370" autoAdjust="0"/>
  </p:normalViewPr>
  <p:slideViewPr>
    <p:cSldViewPr snapToGrid="0">
      <p:cViewPr>
        <p:scale>
          <a:sx n="48" d="100"/>
          <a:sy n="48" d="100"/>
        </p:scale>
        <p:origin x="858" y="789"/>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theme" Target="theme/theme1.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notesMaster" Target="notesMasters/notesMaster1.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handoutMaster" Target="handoutMasters/handoutMaster1.xml"/><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61" Type="http://schemas.openxmlformats.org/officeDocument/2006/relationships/slide" Target="slides/slide57.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4198972-73C8-9327-0850-18A64251345A}"/>
              </a:ext>
            </a:extLst>
          </p:cNvPr>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a:extLst>
              <a:ext uri="{FF2B5EF4-FFF2-40B4-BE49-F238E27FC236}">
                <a16:creationId xmlns:a16="http://schemas.microsoft.com/office/drawing/2014/main" id="{2955A2EB-01C3-20E0-FF45-07CCC86724F5}"/>
              </a:ext>
            </a:extLst>
          </p:cNvPr>
          <p:cNvSpPr>
            <a:spLocks noGrp="1"/>
          </p:cNvSpPr>
          <p:nvPr>
            <p:ph type="dt" sz="quarter" idx="1"/>
          </p:nvPr>
        </p:nvSpPr>
        <p:spPr>
          <a:xfrm>
            <a:off x="3938566" y="0"/>
            <a:ext cx="3013075" cy="463567"/>
          </a:xfrm>
          <a:prstGeom prst="rect">
            <a:avLst/>
          </a:prstGeom>
        </p:spPr>
        <p:txBody>
          <a:bodyPr vert="horz" lIns="92528" tIns="46264" rIns="92528" bIns="46264" rtlCol="0"/>
          <a:lstStyle>
            <a:lvl1pPr algn="r">
              <a:defRPr sz="1200"/>
            </a:lvl1pPr>
          </a:lstStyle>
          <a:p>
            <a:fld id="{D5D1EC30-5B0B-48D0-A1A8-66A96720DF24}" type="datetimeFigureOut">
              <a:rPr lang="en-US" smtClean="0"/>
              <a:t>9/18/2026</a:t>
            </a:fld>
            <a:endParaRPr lang="en-US" dirty="0"/>
          </a:p>
        </p:txBody>
      </p:sp>
      <p:sp>
        <p:nvSpPr>
          <p:cNvPr id="4" name="Footer Placeholder 3">
            <a:extLst>
              <a:ext uri="{FF2B5EF4-FFF2-40B4-BE49-F238E27FC236}">
                <a16:creationId xmlns:a16="http://schemas.microsoft.com/office/drawing/2014/main" id="{91C50A84-CDF8-9D1C-7599-D1B543581C0F}"/>
              </a:ext>
            </a:extLst>
          </p:cNvPr>
          <p:cNvSpPr>
            <a:spLocks noGrp="1"/>
          </p:cNvSpPr>
          <p:nvPr>
            <p:ph type="ftr" sz="quarter" idx="2"/>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1BAAFBD2-1F7B-DB18-5994-6D22C6743F9C}"/>
              </a:ext>
            </a:extLst>
          </p:cNvPr>
          <p:cNvSpPr>
            <a:spLocks noGrp="1"/>
          </p:cNvSpPr>
          <p:nvPr>
            <p:ph type="sldNum" sz="quarter" idx="3"/>
          </p:nvPr>
        </p:nvSpPr>
        <p:spPr>
          <a:xfrm>
            <a:off x="3938566" y="8775684"/>
            <a:ext cx="3013075" cy="463566"/>
          </a:xfrm>
          <a:prstGeom prst="rect">
            <a:avLst/>
          </a:prstGeom>
        </p:spPr>
        <p:txBody>
          <a:bodyPr vert="horz" lIns="92528" tIns="46264" rIns="92528" bIns="46264" rtlCol="0" anchor="b"/>
          <a:lstStyle>
            <a:lvl1pPr algn="r">
              <a:defRPr sz="1200"/>
            </a:lvl1pPr>
          </a:lstStyle>
          <a:p>
            <a:fld id="{2B8FBFCE-2205-4B9C-81E5-532E0690D8C1}" type="slidenum">
              <a:rPr lang="en-US" smtClean="0"/>
              <a:t>‹#›</a:t>
            </a:fld>
            <a:endParaRPr lang="en-US" dirty="0"/>
          </a:p>
        </p:txBody>
      </p:sp>
    </p:spTree>
    <p:extLst>
      <p:ext uri="{BB962C8B-B14F-4D97-AF65-F5344CB8AC3E}">
        <p14:creationId xmlns:p14="http://schemas.microsoft.com/office/powerpoint/2010/main" val="117873119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075" cy="463567"/>
          </a:xfrm>
          <a:prstGeom prst="rect">
            <a:avLst/>
          </a:prstGeom>
        </p:spPr>
        <p:txBody>
          <a:bodyPr vert="horz" lIns="92528" tIns="46264" rIns="92528" bIns="46264" rtlCol="0"/>
          <a:lstStyle>
            <a:lvl1pPr algn="l">
              <a:defRPr sz="1200"/>
            </a:lvl1pPr>
          </a:lstStyle>
          <a:p>
            <a:endParaRPr lang="en-US" dirty="0"/>
          </a:p>
        </p:txBody>
      </p:sp>
      <p:sp>
        <p:nvSpPr>
          <p:cNvPr id="3" name="Date Placeholder 2"/>
          <p:cNvSpPr>
            <a:spLocks noGrp="1"/>
          </p:cNvSpPr>
          <p:nvPr>
            <p:ph type="dt" idx="1"/>
          </p:nvPr>
        </p:nvSpPr>
        <p:spPr>
          <a:xfrm>
            <a:off x="3938566" y="0"/>
            <a:ext cx="3013075" cy="463567"/>
          </a:xfrm>
          <a:prstGeom prst="rect">
            <a:avLst/>
          </a:prstGeom>
        </p:spPr>
        <p:txBody>
          <a:bodyPr vert="horz" lIns="92528" tIns="46264" rIns="92528" bIns="46264" rtlCol="0"/>
          <a:lstStyle>
            <a:lvl1pPr algn="r">
              <a:defRPr sz="1200"/>
            </a:lvl1pPr>
          </a:lstStyle>
          <a:p>
            <a:fld id="{69F68A4D-42A7-45F7-9930-00E8DCB48D7E}" type="datetimeFigureOut">
              <a:rPr lang="en-US" smtClean="0"/>
              <a:t>9/18/2026</a:t>
            </a:fld>
            <a:endParaRPr lang="en-US" dirty="0"/>
          </a:p>
        </p:txBody>
      </p:sp>
      <p:sp>
        <p:nvSpPr>
          <p:cNvPr id="4" name="Slide Image Placeholder 3"/>
          <p:cNvSpPr>
            <a:spLocks noGrp="1" noRot="1" noChangeAspect="1"/>
          </p:cNvSpPr>
          <p:nvPr>
            <p:ph type="sldImg" idx="2"/>
          </p:nvPr>
        </p:nvSpPr>
        <p:spPr>
          <a:xfrm>
            <a:off x="703263" y="1154113"/>
            <a:ext cx="5546725" cy="3119437"/>
          </a:xfrm>
          <a:prstGeom prst="rect">
            <a:avLst/>
          </a:prstGeom>
          <a:noFill/>
          <a:ln w="12700">
            <a:solidFill>
              <a:prstClr val="black"/>
            </a:solidFill>
          </a:ln>
        </p:spPr>
        <p:txBody>
          <a:bodyPr vert="horz" lIns="92528" tIns="46264" rIns="92528" bIns="46264" rtlCol="0" anchor="ctr"/>
          <a:lstStyle/>
          <a:p>
            <a:endParaRPr lang="en-US" dirty="0"/>
          </a:p>
        </p:txBody>
      </p:sp>
      <p:sp>
        <p:nvSpPr>
          <p:cNvPr id="5" name="Notes Placeholder 4"/>
          <p:cNvSpPr>
            <a:spLocks noGrp="1"/>
          </p:cNvSpPr>
          <p:nvPr>
            <p:ph type="body" sz="quarter" idx="3"/>
          </p:nvPr>
        </p:nvSpPr>
        <p:spPr>
          <a:xfrm>
            <a:off x="695325" y="4446389"/>
            <a:ext cx="5562600" cy="3637955"/>
          </a:xfrm>
          <a:prstGeom prst="rect">
            <a:avLst/>
          </a:prstGeom>
        </p:spPr>
        <p:txBody>
          <a:bodyPr vert="horz" lIns="92528" tIns="46264" rIns="92528" bIns="4626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4"/>
            <a:ext cx="3013075" cy="463566"/>
          </a:xfrm>
          <a:prstGeom prst="rect">
            <a:avLst/>
          </a:prstGeom>
        </p:spPr>
        <p:txBody>
          <a:bodyPr vert="horz" lIns="92528" tIns="46264" rIns="92528" bIns="46264"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8566" y="8775684"/>
            <a:ext cx="3013075" cy="463566"/>
          </a:xfrm>
          <a:prstGeom prst="rect">
            <a:avLst/>
          </a:prstGeom>
        </p:spPr>
        <p:txBody>
          <a:bodyPr vert="horz" lIns="92528" tIns="46264" rIns="92528" bIns="46264" rtlCol="0" anchor="b"/>
          <a:lstStyle>
            <a:lvl1pPr algn="r">
              <a:defRPr sz="1200"/>
            </a:lvl1pPr>
          </a:lstStyle>
          <a:p>
            <a:fld id="{BFDD6F49-EBB7-4CCF-97A8-E526BB28BB69}" type="slidenum">
              <a:rPr lang="en-US" smtClean="0"/>
              <a:t>‹#›</a:t>
            </a:fld>
            <a:endParaRPr lang="en-US" dirty="0"/>
          </a:p>
        </p:txBody>
      </p:sp>
    </p:spTree>
    <p:extLst>
      <p:ext uri="{BB962C8B-B14F-4D97-AF65-F5344CB8AC3E}">
        <p14:creationId xmlns:p14="http://schemas.microsoft.com/office/powerpoint/2010/main" val="27871936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FDD6F49-EBB7-4CCF-97A8-E526BB28BB69}" type="slidenum">
              <a:rPr lang="en-US" smtClean="0"/>
              <a:t>67</a:t>
            </a:fld>
            <a:endParaRPr lang="en-US" dirty="0"/>
          </a:p>
        </p:txBody>
      </p:sp>
    </p:spTree>
    <p:extLst>
      <p:ext uri="{BB962C8B-B14F-4D97-AF65-F5344CB8AC3E}">
        <p14:creationId xmlns:p14="http://schemas.microsoft.com/office/powerpoint/2010/main" val="17745619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pic>
        <p:nvPicPr>
          <p:cNvPr id="10" name="Picture 9" descr="A black circle in a purple and orange color&#10;&#10;AI-generated content may be incorrect.">
            <a:extLst>
              <a:ext uri="{FF2B5EF4-FFF2-40B4-BE49-F238E27FC236}">
                <a16:creationId xmlns:a16="http://schemas.microsoft.com/office/drawing/2014/main" id="{C8E832A1-AE20-595C-6C6A-C6CAD6D72233}"/>
              </a:ext>
            </a:extLst>
          </p:cNvPr>
          <p:cNvPicPr>
            <a:picLocks noChangeAspect="1"/>
          </p:cNvPicPr>
          <p:nvPr/>
        </p:nvPicPr>
        <p:blipFill>
          <a:blip r:embed="rId2">
            <a:extLst>
              <a:ext uri="{28A0092B-C50C-407E-A947-70E740481C1C}">
                <a14:useLocalDpi xmlns:a14="http://schemas.microsoft.com/office/drawing/2010/main" val="0"/>
              </a:ext>
            </a:extLst>
          </a:blip>
          <a:srcRect l="14059" t="1529" r="16895" b="27442"/>
          <a:stretch>
            <a:fillRect/>
          </a:stretch>
        </p:blipFill>
        <p:spPr>
          <a:xfrm flipH="1">
            <a:off x="-27432" y="0"/>
            <a:ext cx="12219432" cy="6865715"/>
          </a:xfrm>
          <a:prstGeom prst="rect">
            <a:avLst/>
          </a:prstGeom>
        </p:spPr>
      </p:pic>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295259" y="1820486"/>
            <a:ext cx="4800600" cy="2762187"/>
          </a:xfrm>
        </p:spPr>
        <p:txBody>
          <a:bodyPr vert="horz" lIns="91440" tIns="45720" rIns="91440" bIns="45720" rtlCol="0" anchor="b">
            <a:normAutofit/>
          </a:bodyPr>
          <a:lstStyle>
            <a:lvl1pPr>
              <a:defRPr lang="en-US" sz="4800" dirty="0">
                <a:solidFill>
                  <a:schemeClr val="tx1"/>
                </a:solidFill>
              </a:defRPr>
            </a:lvl1pPr>
          </a:lstStyle>
          <a:p>
            <a:pPr lvl="0"/>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295260" y="4714821"/>
            <a:ext cx="3830874" cy="1496616"/>
          </a:xfrm>
        </p:spPr>
        <p:txBody>
          <a:bodyPr vert="horz" lIns="91440" tIns="45720" rIns="91440" bIns="45720" rtlCol="0" anchor="t">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6295259" y="219456"/>
            <a:ext cx="2703777"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9235440" y="219456"/>
            <a:ext cx="1495365"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175413586"/>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 Content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9217452" y="214858"/>
            <a:ext cx="1485900"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34927943"/>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2">
    <p:spTree>
      <p:nvGrpSpPr>
        <p:cNvPr id="1" name=""/>
        <p:cNvGrpSpPr/>
        <p:nvPr/>
      </p:nvGrpSpPr>
      <p:grpSpPr>
        <a:xfrm>
          <a:off x="0" y="0"/>
          <a:ext cx="0" cy="0"/>
          <a:chOff x="0" y="0"/>
          <a:chExt cx="0" cy="0"/>
        </a:xfrm>
      </p:grpSpPr>
      <p:pic>
        <p:nvPicPr>
          <p:cNvPr id="7" name="Picture 6" descr="A black circle in a purple and orange color&#10;&#10;AI-generated content may be incorrect.">
            <a:extLst>
              <a:ext uri="{FF2B5EF4-FFF2-40B4-BE49-F238E27FC236}">
                <a16:creationId xmlns:a16="http://schemas.microsoft.com/office/drawing/2014/main" id="{6AC85073-6D22-76C5-C752-C565E9FBCC84}"/>
              </a:ext>
            </a:extLst>
          </p:cNvPr>
          <p:cNvPicPr>
            <a:picLocks noChangeAspect="1"/>
          </p:cNvPicPr>
          <p:nvPr/>
        </p:nvPicPr>
        <p:blipFill>
          <a:blip r:embed="rId2">
            <a:extLst>
              <a:ext uri="{28A0092B-C50C-407E-A947-70E740481C1C}">
                <a14:useLocalDpi xmlns:a14="http://schemas.microsoft.com/office/drawing/2010/main" val="0"/>
              </a:ext>
            </a:extLst>
          </a:blip>
          <a:srcRect l="1146" t="10520" r="14652" b="11508"/>
          <a:stretch>
            <a:fillRect/>
          </a:stretch>
        </p:blipFill>
        <p:spPr>
          <a:xfrm flipH="1">
            <a:off x="-2" y="11899"/>
            <a:ext cx="12192001" cy="6865715"/>
          </a:xfrm>
          <a:prstGeom prst="rect">
            <a:avLst/>
          </a:prstGeom>
        </p:spPr>
      </p:pic>
      <p:sp>
        <p:nvSpPr>
          <p:cNvPr id="9" name="Title 8">
            <a:extLst>
              <a:ext uri="{FF2B5EF4-FFF2-40B4-BE49-F238E27FC236}">
                <a16:creationId xmlns:a16="http://schemas.microsoft.com/office/drawing/2014/main" id="{BF6CFC71-0CC0-F6AB-06FD-5F2DE2587092}"/>
              </a:ext>
            </a:extLst>
          </p:cNvPr>
          <p:cNvSpPr>
            <a:spLocks noGrp="1"/>
          </p:cNvSpPr>
          <p:nvPr>
            <p:ph type="title"/>
          </p:nvPr>
        </p:nvSpPr>
        <p:spPr>
          <a:xfrm>
            <a:off x="420792" y="459253"/>
            <a:ext cx="5658468" cy="2691359"/>
          </a:xfrm>
        </p:spPr>
        <p:txBody>
          <a:bodyPr/>
          <a:lstStyle>
            <a:lvl1pPr>
              <a:defRPr sz="4600"/>
            </a:lvl1pPr>
          </a:lstStyle>
          <a:p>
            <a:r>
              <a:rPr lang="en-US"/>
              <a:t>Click to edit Master title style</a:t>
            </a:r>
            <a:endParaRPr lang="en-US" dirty="0"/>
          </a:p>
        </p:txBody>
      </p:sp>
      <p:sp>
        <p:nvSpPr>
          <p:cNvPr id="11" name="Subtitle 2">
            <a:extLst>
              <a:ext uri="{FF2B5EF4-FFF2-40B4-BE49-F238E27FC236}">
                <a16:creationId xmlns:a16="http://schemas.microsoft.com/office/drawing/2014/main" id="{41932924-E87B-08A2-5EE3-BBA69699E24F}"/>
              </a:ext>
            </a:extLst>
          </p:cNvPr>
          <p:cNvSpPr>
            <a:spLocks noGrp="1"/>
          </p:cNvSpPr>
          <p:nvPr>
            <p:ph type="subTitle" idx="1"/>
          </p:nvPr>
        </p:nvSpPr>
        <p:spPr>
          <a:xfrm>
            <a:off x="7362264" y="516600"/>
            <a:ext cx="2593814" cy="1627886"/>
          </a:xfrm>
        </p:spPr>
        <p:txBody>
          <a:bodyPr vert="horz" lIns="91440" tIns="45720" rIns="91440" bIns="45720" rtlCol="0" anchor="t">
            <a:normAutofit/>
          </a:bodyPr>
          <a:lstStyle>
            <a:lvl1pPr marL="0" indent="0">
              <a:buNone/>
              <a:defRPr lang="en-US" sz="1200" dirty="0">
                <a:solidFill>
                  <a:schemeClr val="tx1"/>
                </a:solidFill>
              </a:defRPr>
            </a:lvl1pPr>
          </a:lstStyle>
          <a:p>
            <a:pPr lvl="0"/>
            <a:r>
              <a:rPr lang="en-US"/>
              <a:t>Click to edit Master subtitle style</a:t>
            </a:r>
            <a:endParaRPr lang="en-US" dirty="0"/>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7362265" y="219456"/>
            <a:ext cx="2504049"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363200" y="219456"/>
            <a:ext cx="1146383"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291657" y="219456"/>
            <a:ext cx="555948" cy="338328"/>
          </a:xfrm>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3904514271"/>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with Picture">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37C87932-7DAB-7F93-5E51-7AEEA5AC7FEA}"/>
              </a:ext>
            </a:extLst>
          </p:cNvPr>
          <p:cNvSpPr>
            <a:spLocks noGrp="1"/>
          </p:cNvSpPr>
          <p:nvPr>
            <p:ph type="pic" sz="quarter" idx="13" hasCustomPrompt="1"/>
          </p:nvPr>
        </p:nvSpPr>
        <p:spPr>
          <a:xfrm>
            <a:off x="0" y="0"/>
            <a:ext cx="12188952" cy="6858000"/>
          </a:xfrm>
          <a:blipFill>
            <a:blip r:embed="rId2">
              <a:alphaModFix amt="70000"/>
            </a:blip>
            <a:stretch>
              <a:fillRect/>
            </a:stretch>
          </a:blipFill>
        </p:spPr>
        <p:txBody>
          <a:bodyPr tIns="365760"/>
          <a:lstStyle>
            <a:lvl1pPr>
              <a:defRPr>
                <a:solidFill>
                  <a:schemeClr val="tx1"/>
                </a:solidFill>
              </a:defRPr>
            </a:lvl1pPr>
          </a:lstStyle>
          <a:p>
            <a:r>
              <a:rPr lang="en-US" dirty="0"/>
              <a:t>   </a:t>
            </a:r>
          </a:p>
        </p:txBody>
      </p:sp>
      <p:sp>
        <p:nvSpPr>
          <p:cNvPr id="15" name="Title 14">
            <a:extLst>
              <a:ext uri="{FF2B5EF4-FFF2-40B4-BE49-F238E27FC236}">
                <a16:creationId xmlns:a16="http://schemas.microsoft.com/office/drawing/2014/main" id="{7EB34FF5-770C-AA64-B806-5D6DED71138A}"/>
              </a:ext>
            </a:extLst>
          </p:cNvPr>
          <p:cNvSpPr>
            <a:spLocks noGrp="1"/>
          </p:cNvSpPr>
          <p:nvPr>
            <p:ph type="title"/>
          </p:nvPr>
        </p:nvSpPr>
        <p:spPr>
          <a:xfrm>
            <a:off x="0" y="4463843"/>
            <a:ext cx="12188952" cy="2394157"/>
          </a:xfrm>
          <a:gradFill>
            <a:gsLst>
              <a:gs pos="31000">
                <a:srgbClr val="000000">
                  <a:alpha val="30000"/>
                </a:srgbClr>
              </a:gs>
              <a:gs pos="87000">
                <a:srgbClr val="000000">
                  <a:alpha val="60000"/>
                </a:srgbClr>
              </a:gs>
              <a:gs pos="0">
                <a:srgbClr val="000000">
                  <a:alpha val="0"/>
                </a:srgbClr>
              </a:gs>
            </a:gsLst>
            <a:lin ang="5400000" scaled="0"/>
          </a:gradFill>
        </p:spPr>
        <p:txBody>
          <a:bodyPr lIns="502920" tIns="0" rIns="5029200" bIns="365760" anchor="b"/>
          <a:lstStyle>
            <a:lvl1pPr>
              <a:defRPr sz="4000">
                <a:solidFill>
                  <a:schemeClr val="tx1"/>
                </a:solidFill>
              </a:defRPr>
            </a:lvl1pPr>
          </a:lstStyle>
          <a:p>
            <a:r>
              <a:rPr lang="en-US"/>
              <a:t>Click to edit Master title style</a:t>
            </a:r>
            <a:endParaRPr lang="en-US" dirty="0"/>
          </a:p>
        </p:txBody>
      </p:sp>
      <p:sp>
        <p:nvSpPr>
          <p:cNvPr id="12" name="Subtitle 2">
            <a:extLst>
              <a:ext uri="{FF2B5EF4-FFF2-40B4-BE49-F238E27FC236}">
                <a16:creationId xmlns:a16="http://schemas.microsoft.com/office/drawing/2014/main" id="{49132BB0-A42B-7355-8046-F22B2344C64F}"/>
              </a:ext>
            </a:extLst>
          </p:cNvPr>
          <p:cNvSpPr>
            <a:spLocks noGrp="1"/>
          </p:cNvSpPr>
          <p:nvPr>
            <p:ph type="subTitle" idx="1"/>
          </p:nvPr>
        </p:nvSpPr>
        <p:spPr>
          <a:xfrm>
            <a:off x="8801099" y="4463843"/>
            <a:ext cx="3387853" cy="2394157"/>
          </a:xfrm>
        </p:spPr>
        <p:txBody>
          <a:bodyPr vert="horz" lIns="137160" tIns="365760" rIns="0" bIns="457200" rtlCol="0" anchor="b">
            <a:normAutofit/>
          </a:bodyPr>
          <a:lstStyle>
            <a:lvl1pPr marL="0" indent="0">
              <a:buNone/>
              <a:defRPr lang="en-US" sz="1400" dirty="0">
                <a:solidFill>
                  <a:schemeClr val="tx1"/>
                </a:solidFill>
              </a:defRPr>
            </a:lvl1pPr>
          </a:lstStyle>
          <a:p>
            <a:pPr lvl="0"/>
            <a:r>
              <a:rPr lang="en-US"/>
              <a:t>Click to edit Master subtitle style</a:t>
            </a:r>
            <a:endParaRPr lang="en-US" dirty="0"/>
          </a:p>
        </p:txBody>
      </p:sp>
      <p:sp>
        <p:nvSpPr>
          <p:cNvPr id="8" name="Footer Placeholder 7">
            <a:extLst>
              <a:ext uri="{FF2B5EF4-FFF2-40B4-BE49-F238E27FC236}">
                <a16:creationId xmlns:a16="http://schemas.microsoft.com/office/drawing/2014/main" id="{E972D5EE-6935-237E-C4A2-C61261249F33}"/>
              </a:ext>
            </a:extLst>
          </p:cNvPr>
          <p:cNvSpPr>
            <a:spLocks noGrp="1"/>
          </p:cNvSpPr>
          <p:nvPr>
            <p:ph type="ftr" sz="quarter" idx="15"/>
          </p:nvPr>
        </p:nvSpPr>
        <p:spPr>
          <a:xfrm>
            <a:off x="437656" y="219456"/>
            <a:ext cx="2740616" cy="365760"/>
          </a:xfrm>
        </p:spPr>
        <p:txBody>
          <a:bodyPr/>
          <a:lstStyle>
            <a:lvl1pPr>
              <a:defRPr>
                <a:solidFill>
                  <a:schemeClr val="tx1"/>
                </a:solidFill>
              </a:defRPr>
            </a:lvl1pPr>
          </a:lstStyle>
          <a:p>
            <a:r>
              <a:rPr lang="en-US"/>
              <a:t>Sample Footer Text</a:t>
            </a:r>
            <a:endParaRPr lang="en-US" dirty="0"/>
          </a:p>
        </p:txBody>
      </p:sp>
      <p:sp>
        <p:nvSpPr>
          <p:cNvPr id="7" name="Date Placeholder 6">
            <a:extLst>
              <a:ext uri="{FF2B5EF4-FFF2-40B4-BE49-F238E27FC236}">
                <a16:creationId xmlns:a16="http://schemas.microsoft.com/office/drawing/2014/main" id="{0F001462-21CF-5988-0554-7DB1C494B04E}"/>
              </a:ext>
            </a:extLst>
          </p:cNvPr>
          <p:cNvSpPr>
            <a:spLocks noGrp="1"/>
          </p:cNvSpPr>
          <p:nvPr>
            <p:ph type="dt" sz="half" idx="14"/>
          </p:nvPr>
        </p:nvSpPr>
        <p:spPr>
          <a:xfrm>
            <a:off x="8866095" y="219456"/>
            <a:ext cx="1957990" cy="365760"/>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13" name="Slide Number Placeholder 12">
            <a:extLst>
              <a:ext uri="{FF2B5EF4-FFF2-40B4-BE49-F238E27FC236}">
                <a16:creationId xmlns:a16="http://schemas.microsoft.com/office/drawing/2014/main" id="{C81CEA4D-A8A1-D4D2-8F28-C83469372446}"/>
              </a:ext>
            </a:extLst>
          </p:cNvPr>
          <p:cNvSpPr>
            <a:spLocks noGrp="1"/>
          </p:cNvSpPr>
          <p:nvPr>
            <p:ph type="sldNum" sz="quarter" idx="16"/>
          </p:nvPr>
        </p:nvSpPr>
        <p:spPr>
          <a:xfrm>
            <a:off x="11362195" y="219456"/>
            <a:ext cx="448805" cy="365760"/>
          </a:xfrm>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86757189"/>
      </p:ext>
    </p:extLst>
  </p:cSld>
  <p:clrMapOvr>
    <a:masterClrMapping/>
  </p:clrMapOvr>
  <p:hf sldNum="0" hdr="0" ftr="0" dt="0"/>
  <p:extLst>
    <p:ext uri="{DCECCB84-F9BA-43D5-87BE-67443E8EF086}">
      <p15:sldGuideLst xmlns:p15="http://schemas.microsoft.com/office/powerpoint/2012/main">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pic>
        <p:nvPicPr>
          <p:cNvPr id="10" name="Picture 9" descr="A close up of a colorful background&#10;&#10;AI-generated content may be incorrect.">
            <a:extLst>
              <a:ext uri="{FF2B5EF4-FFF2-40B4-BE49-F238E27FC236}">
                <a16:creationId xmlns:a16="http://schemas.microsoft.com/office/drawing/2014/main" id="{6F838A51-B977-1664-089F-3B2250DFEF6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12181172" cy="6858000"/>
          </a:xfrm>
          <a:prstGeom prst="rect">
            <a:avLst/>
          </a:prstGeom>
        </p:spPr>
      </p:pic>
      <p:sp>
        <p:nvSpPr>
          <p:cNvPr id="2" name="Title 1">
            <a:extLst>
              <a:ext uri="{FF2B5EF4-FFF2-40B4-BE49-F238E27FC236}">
                <a16:creationId xmlns:a16="http://schemas.microsoft.com/office/drawing/2014/main" id="{8892EA34-13CC-54C1-DE3D-4F1D5D55C9A7}"/>
              </a:ext>
            </a:extLst>
          </p:cNvPr>
          <p:cNvSpPr>
            <a:spLocks noGrp="1"/>
          </p:cNvSpPr>
          <p:nvPr>
            <p:ph type="title" hasCustomPrompt="1"/>
          </p:nvPr>
        </p:nvSpPr>
        <p:spPr>
          <a:xfrm>
            <a:off x="409980" y="4311805"/>
            <a:ext cx="8585337" cy="2368300"/>
          </a:xfrm>
        </p:spPr>
        <p:txBody>
          <a:bodyPr anchor="b">
            <a:normAutofit/>
          </a:bodyPr>
          <a:lstStyle>
            <a:lvl1pPr>
              <a:defRPr sz="6900">
                <a:solidFill>
                  <a:schemeClr val="tx1"/>
                </a:solidFill>
              </a:defRPr>
            </a:lvl1pPr>
          </a:lstStyle>
          <a:p>
            <a:r>
              <a:rPr lang="en-US" dirty="0"/>
              <a:t>Section Header</a:t>
            </a:r>
          </a:p>
        </p:txBody>
      </p:sp>
      <p:sp>
        <p:nvSpPr>
          <p:cNvPr id="5" name="Footer Placeholder 4">
            <a:extLst>
              <a:ext uri="{FF2B5EF4-FFF2-40B4-BE49-F238E27FC236}">
                <a16:creationId xmlns:a16="http://schemas.microsoft.com/office/drawing/2014/main" id="{9F1849E7-8E94-3B02-239C-AAB481596BFD}"/>
              </a:ext>
            </a:extLst>
          </p:cNvPr>
          <p:cNvSpPr>
            <a:spLocks noGrp="1"/>
          </p:cNvSpPr>
          <p:nvPr>
            <p:ph type="ftr" sz="quarter" idx="11"/>
          </p:nvPr>
        </p:nvSpPr>
        <p:spPr>
          <a:xfrm>
            <a:off x="419100" y="219456"/>
            <a:ext cx="2656178"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8F845713-EE4C-7615-B812-531C14CF0CA2}"/>
              </a:ext>
            </a:extLst>
          </p:cNvPr>
          <p:cNvSpPr>
            <a:spLocks noGrp="1"/>
          </p:cNvSpPr>
          <p:nvPr>
            <p:ph type="dt" sz="half" idx="10"/>
          </p:nvPr>
        </p:nvSpPr>
        <p:spPr>
          <a:xfrm>
            <a:off x="8801100" y="219456"/>
            <a:ext cx="1913256"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70644BD7-C050-D052-8408-65ADAAF674FF}"/>
              </a:ext>
            </a:extLst>
          </p:cNvPr>
          <p:cNvSpPr>
            <a:spLocks noGrp="1"/>
          </p:cNvSpPr>
          <p:nvPr>
            <p:ph type="sldNum" sz="quarter" idx="12"/>
          </p:nvPr>
        </p:nvSpPr>
        <p:spPr>
          <a:xfrm>
            <a:off x="11291658" y="219456"/>
            <a:ext cx="555948" cy="338328"/>
          </a:xfrm>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405727758"/>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pic>
        <p:nvPicPr>
          <p:cNvPr id="6" name="Picture 5" descr="A black background with a purple and orange light&#10;&#10;AI-generated content may be incorrect.">
            <a:extLst>
              <a:ext uri="{FF2B5EF4-FFF2-40B4-BE49-F238E27FC236}">
                <a16:creationId xmlns:a16="http://schemas.microsoft.com/office/drawing/2014/main" id="{D09BF41B-6D10-9A6E-03E4-5E7320A61D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0800000">
            <a:off x="0" y="-2"/>
            <a:ext cx="12192000" cy="2869093"/>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68368" y="2138776"/>
            <a:ext cx="6433266" cy="1962149"/>
          </a:xfrm>
        </p:spPr>
        <p:txBody>
          <a:bodyPr anchor="t">
            <a:normAutofit/>
          </a:bodyPr>
          <a:lstStyle>
            <a:lvl1pPr>
              <a:defRPr sz="8800" baseline="0">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353300" y="214858"/>
            <a:ext cx="1485900"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353301" y="2138776"/>
            <a:ext cx="3718420" cy="4109624"/>
          </a:xfrm>
        </p:spPr>
        <p:txBody>
          <a:bodyPr vert="horz" lIns="91440" tIns="45720" rIns="91440" bIns="45720" rtlCol="0" anchor="t">
            <a:normAutofit/>
          </a:bodyPr>
          <a:lstStyle>
            <a:lvl1pPr marL="457200" indent="-457200">
              <a:buFont typeface="+mj-lt"/>
              <a:buAutoNum type="arabicPeriod"/>
              <a:defRPr lang="en-US" sz="1400" dirty="0">
                <a:solidFill>
                  <a:schemeClr val="tx1"/>
                </a:solidFill>
              </a:defRPr>
            </a:lvl1pPr>
            <a:lvl2pPr marL="571500" indent="-342900">
              <a:buFont typeface="+mj-lt"/>
              <a:buAutoNum type="arabicPeriod"/>
              <a:defRPr lang="en-US" sz="1400" dirty="0">
                <a:solidFill>
                  <a:schemeClr val="tx1"/>
                </a:solidFill>
              </a:defRPr>
            </a:lvl2pPr>
            <a:lvl3pPr marL="800100" indent="-342900">
              <a:buFont typeface="+mj-lt"/>
              <a:buAutoNum type="arabicPeriod"/>
              <a:defRPr lang="en-US" sz="1400" dirty="0">
                <a:solidFill>
                  <a:schemeClr val="tx1"/>
                </a:solidFill>
              </a:defRPr>
            </a:lvl3pPr>
            <a:lvl4pPr>
              <a:buFont typeface="+mj-lt"/>
              <a:buAutoNum type="arabicPeriod"/>
              <a:defRPr lang="en-US" sz="1400" dirty="0">
                <a:solidFill>
                  <a:schemeClr val="tx1"/>
                </a:solidFill>
              </a:defRPr>
            </a:lvl4pPr>
            <a:lvl5pPr>
              <a:buFont typeface="+mj-lt"/>
              <a:buAutoNum type="arabicPeriod"/>
              <a:defRPr lang="en-US" sz="1400"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94248382"/>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genda with Picture">
    <p:bg>
      <p:bgPr>
        <a:solidFill>
          <a:srgbClr val="09090C"/>
        </a:solidFill>
        <a:effectLst/>
      </p:bgPr>
    </p:bg>
    <p:spTree>
      <p:nvGrpSpPr>
        <p:cNvPr id="1" name=""/>
        <p:cNvGrpSpPr/>
        <p:nvPr/>
      </p:nvGrpSpPr>
      <p:grpSpPr>
        <a:xfrm>
          <a:off x="0" y="0"/>
          <a:ext cx="0" cy="0"/>
          <a:chOff x="0" y="0"/>
          <a:chExt cx="0" cy="0"/>
        </a:xfrm>
      </p:grpSpPr>
      <p:pic>
        <p:nvPicPr>
          <p:cNvPr id="6" name="Picture 5" descr="A black background with a red and yellow light&#10;&#10;AI-generated content may be incorrect.">
            <a:extLst>
              <a:ext uri="{FF2B5EF4-FFF2-40B4-BE49-F238E27FC236}">
                <a16:creationId xmlns:a16="http://schemas.microsoft.com/office/drawing/2014/main" id="{BD349A90-08FB-AFC0-8649-56404DF7B8C2}"/>
              </a:ext>
            </a:extLst>
          </p:cNvPr>
          <p:cNvPicPr>
            <a:picLocks noChangeAspect="1"/>
          </p:cNvPicPr>
          <p:nvPr/>
        </p:nvPicPr>
        <p:blipFill>
          <a:blip r:embed="rId2">
            <a:extLst>
              <a:ext uri="{28A0092B-C50C-407E-A947-70E740481C1C}">
                <a14:useLocalDpi xmlns:a14="http://schemas.microsoft.com/office/drawing/2010/main" val="0"/>
              </a:ext>
            </a:extLst>
          </a:blip>
          <a:srcRect b="36109"/>
          <a:stretch>
            <a:fillRect/>
          </a:stretch>
        </p:blipFill>
        <p:spPr>
          <a:xfrm rot="10800000" flipH="1">
            <a:off x="-9982" y="2555751"/>
            <a:ext cx="12192000" cy="4343908"/>
          </a:xfrm>
          <a:prstGeom prst="rect">
            <a:avLst/>
          </a:prstGeom>
        </p:spPr>
      </p:pic>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390852" y="3481713"/>
            <a:ext cx="5496426" cy="2092272"/>
          </a:xfrm>
        </p:spPr>
        <p:txBody>
          <a:bodyPr anchor="t">
            <a:normAutofit/>
          </a:bodyPr>
          <a:lstStyle>
            <a:lvl1pPr>
              <a:defRPr sz="7600">
                <a:solidFill>
                  <a:schemeClr val="tx1"/>
                </a:solidFill>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743EA2DD-B019-E3AA-ACB7-13CC3353E8D4}"/>
              </a:ext>
            </a:extLst>
          </p:cNvPr>
          <p:cNvSpPr>
            <a:spLocks noGrp="1"/>
          </p:cNvSpPr>
          <p:nvPr>
            <p:ph type="pic" sz="quarter" idx="14" hasCustomPrompt="1"/>
          </p:nvPr>
        </p:nvSpPr>
        <p:spPr>
          <a:xfrm>
            <a:off x="0" y="0"/>
            <a:ext cx="12192000" cy="2555751"/>
          </a:xfrm>
          <a:blipFill>
            <a:blip r:embed="rId3">
              <a:alphaModFix amt="65000"/>
            </a:blip>
            <a:stretch>
              <a:fillRect/>
            </a:stretch>
          </a:blipFill>
        </p:spPr>
        <p:txBody>
          <a:bodyPr/>
          <a:lstStyle>
            <a:lvl1pPr>
              <a:defRPr>
                <a:solidFill>
                  <a:schemeClr val="tx1"/>
                </a:solidFill>
              </a:defRPr>
            </a:lvl1pPr>
          </a:lstStyle>
          <a:p>
            <a:r>
              <a:rPr lang="en-US" dirty="0"/>
              <a:t>   </a:t>
            </a:r>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433660" y="2734068"/>
            <a:ext cx="2727331" cy="338328"/>
          </a:xfrm>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7785567" y="2734068"/>
            <a:ext cx="1586711"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316614" y="2734068"/>
            <a:ext cx="526695" cy="338328"/>
          </a:xfrm>
        </p:spPr>
        <p:txBody>
          <a:bodyPr/>
          <a:lstStyle>
            <a:lvl1pPr>
              <a:defRPr>
                <a:solidFill>
                  <a:schemeClr val="tx1"/>
                </a:solidFill>
              </a:defRPr>
            </a:lvl1p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7785567" y="3481713"/>
            <a:ext cx="3916103" cy="2765887"/>
          </a:xfrm>
        </p:spPr>
        <p:txBody>
          <a:bodyPr vert="horz" lIns="91440" tIns="45720" rIns="91440" bIns="45720" rtlCol="0">
            <a:normAutofit/>
          </a:bodyPr>
          <a:lstStyle>
            <a:lvl1pPr marL="342900" indent="-342900">
              <a:lnSpc>
                <a:spcPct val="130000"/>
              </a:lnSpc>
              <a:buFont typeface="+mj-lt"/>
              <a:buAutoNum type="arabicPeriod"/>
              <a:defRPr lang="en-US" sz="1400" dirty="0">
                <a:solidFill>
                  <a:schemeClr val="tx1"/>
                </a:solidFill>
              </a:defRPr>
            </a:lvl1pPr>
            <a:lvl2pPr marL="571500" indent="-342900">
              <a:lnSpc>
                <a:spcPct val="130000"/>
              </a:lnSpc>
              <a:buFont typeface="+mj-lt"/>
              <a:buAutoNum type="arabicPeriod"/>
              <a:defRPr lang="en-US" sz="1400" dirty="0">
                <a:solidFill>
                  <a:schemeClr val="tx1"/>
                </a:solidFill>
              </a:defRPr>
            </a:lvl2pPr>
            <a:lvl3pPr marL="800100" indent="-342900">
              <a:lnSpc>
                <a:spcPct val="130000"/>
              </a:lnSpc>
              <a:buFont typeface="+mj-lt"/>
              <a:buAutoNum type="arabicPeriod"/>
              <a:defRPr lang="en-US" sz="1400" dirty="0">
                <a:solidFill>
                  <a:schemeClr val="tx1"/>
                </a:solidFill>
              </a:defRPr>
            </a:lvl3pPr>
            <a:lvl4pPr>
              <a:lnSpc>
                <a:spcPct val="130000"/>
              </a:lnSpc>
              <a:buFont typeface="+mj-lt"/>
              <a:buAutoNum type="arabicPeriod"/>
              <a:defRPr lang="en-US" sz="1400" dirty="0">
                <a:solidFill>
                  <a:schemeClr val="tx1"/>
                </a:solidFill>
              </a:defRPr>
            </a:lvl4pPr>
            <a:lvl5pPr>
              <a:lnSpc>
                <a:spcPct val="130000"/>
              </a:lnSpc>
              <a:buFont typeface="+mj-lt"/>
              <a:buAutoNum type="arabicPeriod"/>
              <a:defRPr lang="en-US" sz="1400" dirty="0">
                <a:solidFill>
                  <a:schemeClr val="tx1"/>
                </a:solidFill>
              </a:defRPr>
            </a:lvl5pPr>
          </a:lstStyle>
          <a:p>
            <a:pPr marL="228600" lvl="0" indent="-228600"/>
            <a:r>
              <a:rPr lang="en-US"/>
              <a:t>Click to edit Master text styles</a:t>
            </a:r>
          </a:p>
          <a:p>
            <a:pPr marL="228600" lvl="1" indent="-228600"/>
            <a:r>
              <a:rPr lang="en-US"/>
              <a:t>Second level</a:t>
            </a:r>
          </a:p>
          <a:p>
            <a:pPr marL="228600" lvl="2" indent="-228600"/>
            <a:r>
              <a:rPr lang="en-US"/>
              <a:t>Third level</a:t>
            </a:r>
          </a:p>
          <a:p>
            <a:pPr marL="228600" lvl="3" indent="-228600"/>
            <a:r>
              <a:rPr lang="en-US"/>
              <a:t>Fourth level</a:t>
            </a:r>
          </a:p>
          <a:p>
            <a:pPr marL="228600" lvl="4" indent="-228600"/>
            <a:r>
              <a:rPr lang="en-US"/>
              <a:t>Fifth level</a:t>
            </a:r>
            <a:endParaRPr lang="en-US" dirty="0"/>
          </a:p>
        </p:txBody>
      </p:sp>
    </p:spTree>
    <p:extLst>
      <p:ext uri="{BB962C8B-B14F-4D97-AF65-F5344CB8AC3E}">
        <p14:creationId xmlns:p14="http://schemas.microsoft.com/office/powerpoint/2010/main" val="2443900795"/>
      </p:ext>
    </p:extLst>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Content 2">
    <p:spTree>
      <p:nvGrpSpPr>
        <p:cNvPr id="1" name=""/>
        <p:cNvGrpSpPr/>
        <p:nvPr/>
      </p:nvGrpSpPr>
      <p:grpSpPr>
        <a:xfrm>
          <a:off x="0" y="0"/>
          <a:ext cx="0" cy="0"/>
          <a:chOff x="0" y="0"/>
          <a:chExt cx="0" cy="0"/>
        </a:xfrm>
      </p:grpSpPr>
      <p:pic>
        <p:nvPicPr>
          <p:cNvPr id="23" name="Picture 22" descr="A purple and black background&#10;&#10;AI-generated content may be incorrect.">
            <a:extLst>
              <a:ext uri="{FF2B5EF4-FFF2-40B4-BE49-F238E27FC236}">
                <a16:creationId xmlns:a16="http://schemas.microsoft.com/office/drawing/2014/main" id="{518E8C82-2B1B-76C7-A67D-099AEEEAD0DA}"/>
              </a:ext>
            </a:extLst>
          </p:cNvPr>
          <p:cNvPicPr>
            <a:picLocks noChangeAspect="1"/>
          </p:cNvPicPr>
          <p:nvPr/>
        </p:nvPicPr>
        <p:blipFill>
          <a:blip r:embed="rId2">
            <a:extLst>
              <a:ext uri="{28A0092B-C50C-407E-A947-70E740481C1C}">
                <a14:useLocalDpi xmlns:a14="http://schemas.microsoft.com/office/drawing/2010/main" val="0"/>
              </a:ext>
            </a:extLst>
          </a:blip>
          <a:srcRect l="11509"/>
          <a:stretch>
            <a:fillRect/>
          </a:stretch>
        </p:blipFill>
        <p:spPr>
          <a:xfrm>
            <a:off x="6324601" y="1"/>
            <a:ext cx="5881254"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18851" y="1276990"/>
            <a:ext cx="5378267" cy="985658"/>
          </a:xfrm>
        </p:spPr>
        <p:txBody>
          <a:bodyPr anchor="b"/>
          <a:lstStyle>
            <a:lvl1pPr>
              <a:defRPr>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32393" y="214858"/>
            <a:ext cx="2726376"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8801100" y="214858"/>
            <a:ext cx="1941840"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0295" y="214858"/>
            <a:ext cx="555948" cy="338328"/>
          </a:xfrm>
        </p:spPr>
        <p:txBody>
          <a:bodyPr/>
          <a:lstStyle>
            <a:lvl1pPr>
              <a:defRPr>
                <a:solidFill>
                  <a:schemeClr val="tx1"/>
                </a:solidFill>
              </a:defRPr>
            </a:lvl1pPr>
          </a:lstStyle>
          <a:p>
            <a:fld id="{CC057153-B650-4DEB-B370-79DDCFDCE934}" type="slidenum">
              <a:rPr lang="en-US" smtClean="0"/>
              <a:t>‹#›</a:t>
            </a:fld>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427477" y="2471736"/>
            <a:ext cx="5378268" cy="3662734"/>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50857541"/>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ntent 3">
    <p:bg>
      <p:bgPr>
        <a:solidFill>
          <a:srgbClr val="09090C"/>
        </a:solidFill>
        <a:effectLst/>
      </p:bgPr>
    </p:bg>
    <p:spTree>
      <p:nvGrpSpPr>
        <p:cNvPr id="1" name=""/>
        <p:cNvGrpSpPr/>
        <p:nvPr/>
      </p:nvGrpSpPr>
      <p:grpSpPr>
        <a:xfrm>
          <a:off x="0" y="0"/>
          <a:ext cx="0" cy="0"/>
          <a:chOff x="0" y="0"/>
          <a:chExt cx="0" cy="0"/>
        </a:xfrm>
      </p:grpSpPr>
      <p:pic>
        <p:nvPicPr>
          <p:cNvPr id="9" name="Picture 8" descr="A black background with a purple and orange light&#10;&#10;AI-generated content may be incorrect.">
            <a:extLst>
              <a:ext uri="{FF2B5EF4-FFF2-40B4-BE49-F238E27FC236}">
                <a16:creationId xmlns:a16="http://schemas.microsoft.com/office/drawing/2014/main" id="{E41EB56E-DF88-E5AB-35AF-891395DCDB1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flipH="1">
            <a:off x="0" y="4406900"/>
            <a:ext cx="9144000" cy="24511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866899" y="1886712"/>
            <a:ext cx="3507989" cy="3233928"/>
          </a:xfrm>
        </p:spPr>
        <p:txBody>
          <a:bodyPr anchor="t">
            <a:normAutofit/>
          </a:bodyPr>
          <a:lstStyle>
            <a:lvl1pPr>
              <a:defRPr sz="3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419100" y="208394"/>
            <a:ext cx="2532118" cy="338328"/>
          </a:xfrm>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5867400" y="208394"/>
            <a:ext cx="2017548"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296588" y="208394"/>
            <a:ext cx="553156" cy="338328"/>
          </a:xfrm>
        </p:spPr>
        <p:txBody>
          <a:bodyPr/>
          <a:lstStyle>
            <a:lvl1pPr>
              <a:defRPr>
                <a:solidFill>
                  <a:schemeClr val="tx1"/>
                </a:solidFill>
              </a:defRPr>
            </a:lvl1p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867401" y="1886712"/>
            <a:ext cx="4495800" cy="3233928"/>
          </a:xfrm>
        </p:spPr>
        <p:txBody>
          <a:bodyPr vert="horz" lIns="91440" tIns="45720" rIns="91440" bIns="45720" rtlCol="0">
            <a:normAutofit/>
          </a:bodyPr>
          <a:lstStyle>
            <a:lvl1pPr>
              <a:defRPr lang="en-US">
                <a:solidFill>
                  <a:schemeClr val="tx1"/>
                </a:solidFill>
              </a:defRPr>
            </a:lvl1pPr>
            <a:lvl2pPr>
              <a:defRPr lang="en-US">
                <a:solidFill>
                  <a:schemeClr val="tx1"/>
                </a:solidFill>
              </a:defRPr>
            </a:lvl2pPr>
            <a:lvl3pPr>
              <a:defRPr lang="en-US">
                <a:solidFill>
                  <a:schemeClr val="tx1"/>
                </a:solidFill>
              </a:defRPr>
            </a:lvl3pPr>
            <a:lvl4pPr>
              <a:defRPr lang="en-US">
                <a:solidFill>
                  <a:schemeClr val="tx1"/>
                </a:solidFill>
              </a:defRPr>
            </a:lvl4pPr>
            <a:lvl5pPr>
              <a:defRPr lang="en-US">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49485900"/>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8436" y="1115568"/>
            <a:ext cx="2505264" cy="1624122"/>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684048"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74064" y="215823"/>
            <a:ext cx="1485900" cy="338328"/>
          </a:xfrm>
        </p:spPr>
        <p:txBody>
          <a:bodyPr/>
          <a:lstStyle>
            <a:lvl1pPr>
              <a:defRPr>
                <a:solidFill>
                  <a:schemeClr val="tx1"/>
                </a:solidFill>
                <a:effectLst/>
              </a:defRPr>
            </a:lvl1p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8242" y="215823"/>
            <a:ext cx="549272" cy="338328"/>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428436" y="3028523"/>
            <a:ext cx="2505264" cy="3410378"/>
          </a:xfrm>
        </p:spPr>
        <p:txBody>
          <a:bodyPr vert="horz" lIns="91440" tIns="45720" rIns="91440" bIns="45720" rtlCol="0" anchor="b">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Picture Placeholder 8">
            <a:extLst>
              <a:ext uri="{FF2B5EF4-FFF2-40B4-BE49-F238E27FC236}">
                <a16:creationId xmlns:a16="http://schemas.microsoft.com/office/drawing/2014/main" id="{DB2531DA-E07E-34C2-010B-27DB8B004926}"/>
              </a:ext>
            </a:extLst>
          </p:cNvPr>
          <p:cNvSpPr>
            <a:spLocks noGrp="1"/>
          </p:cNvSpPr>
          <p:nvPr>
            <p:ph type="pic" sz="quarter" idx="15" hasCustomPrompt="1"/>
          </p:nvPr>
        </p:nvSpPr>
        <p:spPr>
          <a:xfrm>
            <a:off x="3374064" y="1181100"/>
            <a:ext cx="8817936" cy="5676900"/>
          </a:xfrm>
          <a:blipFill>
            <a:blip r:embed="rId2">
              <a:alphaModFix amt="65000"/>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855118358"/>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4000500" cy="1352516"/>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19100" y="219456"/>
            <a:ext cx="2727930"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7899" y="219456"/>
            <a:ext cx="1747774"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3948" y="216280"/>
            <a:ext cx="551113" cy="338328"/>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7899" y="1104900"/>
            <a:ext cx="6925002" cy="1352516"/>
          </a:xfrm>
        </p:spPr>
        <p:txBody>
          <a:bodyPr>
            <a:normAutofit/>
          </a:bodyPr>
          <a:lstStyle>
            <a:lvl1pPr marL="285750" indent="-285750">
              <a:buFont typeface="Arial" panose="020B0604020202020204" pitchFamily="34" charset="0"/>
              <a:buNone/>
              <a:defRPr sz="1400"/>
            </a:lvl1pPr>
            <a:lvl2pPr marL="514350" indent="-285750">
              <a:buFont typeface="Arial" panose="020B0604020202020204" pitchFamily="34" charset="0"/>
              <a:buNone/>
              <a:defRPr sz="1400"/>
            </a:lvl2pPr>
            <a:lvl3pPr marL="742950" indent="-285750">
              <a:buFont typeface="Arial" panose="020B0604020202020204" pitchFamily="34" charset="0"/>
              <a:buNone/>
              <a:defRPr sz="1400"/>
            </a:lvl3pPr>
            <a:lvl4pPr marL="857250" indent="-171450">
              <a:buFont typeface="Arial" panose="020B0604020202020204" pitchFamily="34" charset="0"/>
              <a:buNone/>
              <a:defRPr sz="1400"/>
            </a:lvl4pPr>
            <a:lvl5pPr marL="1085850" indent="-17145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2">
            <a:extLst>
              <a:ext uri="{FF2B5EF4-FFF2-40B4-BE49-F238E27FC236}">
                <a16:creationId xmlns:a16="http://schemas.microsoft.com/office/drawing/2014/main" id="{C346877B-7C99-D26C-DFEC-72A4289A8FAC}"/>
              </a:ext>
            </a:extLst>
          </p:cNvPr>
          <p:cNvSpPr>
            <a:spLocks noGrp="1"/>
          </p:cNvSpPr>
          <p:nvPr>
            <p:ph type="pic" sz="quarter" idx="15" hasCustomPrompt="1"/>
          </p:nvPr>
        </p:nvSpPr>
        <p:spPr>
          <a:xfrm>
            <a:off x="0" y="2938509"/>
            <a:ext cx="12192000" cy="3919491"/>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3381897347"/>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2514600" cy="2918919"/>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514600" cy="338328"/>
          </a:xfrm>
        </p:spPr>
        <p:txBody>
          <a:bodyPr/>
          <a:lstStyle>
            <a:lvl1pPr>
              <a:defRPr>
                <a:solidFill>
                  <a:schemeClr val="tx1"/>
                </a:solidFill>
                <a:effectLst/>
              </a:defRPr>
            </a:lvl1pPr>
          </a:lstStyle>
          <a:p>
            <a:r>
              <a:rPr lang="en-US"/>
              <a:t>Sample Footer Text</a:t>
            </a:r>
            <a:endParaRPr lang="en-US" dirty="0"/>
          </a:p>
        </p:txBody>
      </p:sp>
      <p:sp>
        <p:nvSpPr>
          <p:cNvPr id="9" name="Picture Placeholder 8">
            <a:extLst>
              <a:ext uri="{FF2B5EF4-FFF2-40B4-BE49-F238E27FC236}">
                <a16:creationId xmlns:a16="http://schemas.microsoft.com/office/drawing/2014/main" id="{1EB6A322-B3CC-9AE7-DB63-8B433811BD63}"/>
              </a:ext>
            </a:extLst>
          </p:cNvPr>
          <p:cNvSpPr>
            <a:spLocks noGrp="1"/>
          </p:cNvSpPr>
          <p:nvPr>
            <p:ph type="pic" sz="quarter" idx="15" hasCustomPrompt="1"/>
          </p:nvPr>
        </p:nvSpPr>
        <p:spPr>
          <a:xfrm>
            <a:off x="3423747" y="0"/>
            <a:ext cx="8768253" cy="3985719"/>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800" y="4077628"/>
            <a:ext cx="1920240"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4077628"/>
            <a:ext cx="555948" cy="338328"/>
          </a:xfrm>
        </p:spPr>
        <p:txBody>
          <a:bodyPr/>
          <a:lstStyle>
            <a:lvl1pPr>
              <a:defRPr>
                <a:solidFill>
                  <a:schemeClr val="tx1"/>
                </a:solidFill>
                <a:effectLst/>
              </a:defRPr>
            </a:lvl1p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3352800" y="4423576"/>
            <a:ext cx="8420100" cy="1824824"/>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90256989"/>
      </p:ext>
    </p:extLst>
  </p:cSld>
  <p:clrMapOvr>
    <a:masterClrMapping/>
  </p:clrMapOvr>
  <p:hf sldNum="0"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881339" y="1115568"/>
            <a:ext cx="5247577" cy="994131"/>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9456"/>
            <a:ext cx="2933700"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5896579" y="209088"/>
            <a:ext cx="1844044" cy="338328"/>
          </a:xfrm>
        </p:spPr>
        <p:txBody>
          <a:bodyPr/>
          <a:lstStyle>
            <a:lvl1pPr>
              <a:defRPr>
                <a:solidFill>
                  <a:schemeClr val="tx1"/>
                </a:solidFill>
                <a:effectLst/>
              </a:defRPr>
            </a:lvl1p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334185" y="209088"/>
            <a:ext cx="555948" cy="338328"/>
          </a:xfrm>
        </p:spPr>
        <p:txBody>
          <a:bodyPr/>
          <a:lstStyle/>
          <a:p>
            <a:fld id="{CC057153-B650-4DEB-B370-79DDCFDCE934}" type="slidenum">
              <a:rPr lang="en-US" smtClean="0"/>
              <a:t>‹#›</a:t>
            </a:fld>
            <a:endParaRPr lang="en-US" dirty="0"/>
          </a:p>
        </p:txBody>
      </p:sp>
      <p:sp>
        <p:nvSpPr>
          <p:cNvPr id="4" name="Picture Placeholder 3">
            <a:extLst>
              <a:ext uri="{FF2B5EF4-FFF2-40B4-BE49-F238E27FC236}">
                <a16:creationId xmlns:a16="http://schemas.microsoft.com/office/drawing/2014/main" id="{F3BFBE8F-8803-50FD-04BC-3A247F9767CF}"/>
              </a:ext>
            </a:extLst>
          </p:cNvPr>
          <p:cNvSpPr>
            <a:spLocks noGrp="1"/>
          </p:cNvSpPr>
          <p:nvPr>
            <p:ph type="pic" sz="quarter" idx="15" hasCustomPrompt="1"/>
          </p:nvPr>
        </p:nvSpPr>
        <p:spPr>
          <a:xfrm>
            <a:off x="0" y="1181100"/>
            <a:ext cx="5247577" cy="567690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5881339" y="2133600"/>
            <a:ext cx="5247577" cy="41148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61896706"/>
      </p:ext>
    </p:extLst>
  </p:cSld>
  <p:clrMapOvr>
    <a:masterClrMapping/>
  </p:clrMapOvr>
  <p:hf sldNum="0"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26057" y="1115568"/>
            <a:ext cx="3607670" cy="3170545"/>
          </a:xfrm>
        </p:spPr>
        <p:txBody>
          <a:bodyPr anchor="t">
            <a:normAutofit/>
          </a:bodyPr>
          <a:lstStyle>
            <a:lvl1pPr>
              <a:defRPr sz="3000"/>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29768" y="214858"/>
            <a:ext cx="2597106"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45909" y="214858"/>
            <a:ext cx="1586711"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7610" y="214858"/>
            <a:ext cx="555948" cy="338328"/>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845909" y="1112672"/>
            <a:ext cx="6926991" cy="1967808"/>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121707E4-5122-AA3B-7CFC-6AF9C0BAC463}"/>
              </a:ext>
            </a:extLst>
          </p:cNvPr>
          <p:cNvSpPr>
            <a:spLocks noGrp="1"/>
          </p:cNvSpPr>
          <p:nvPr>
            <p:ph type="pic" sz="quarter" idx="15" hasCustomPrompt="1"/>
          </p:nvPr>
        </p:nvSpPr>
        <p:spPr>
          <a:xfrm>
            <a:off x="4903079" y="3500203"/>
            <a:ext cx="7288921" cy="3357797"/>
          </a:xfrm>
          <a:custGeom>
            <a:avLst/>
            <a:gdLst>
              <a:gd name="connsiteX0" fmla="*/ 0 w 7391400"/>
              <a:gd name="connsiteY0" fmla="*/ 0 h 3018269"/>
              <a:gd name="connsiteX1" fmla="*/ 7391400 w 7391400"/>
              <a:gd name="connsiteY1" fmla="*/ 0 h 3018269"/>
              <a:gd name="connsiteX2" fmla="*/ 7391400 w 7391400"/>
              <a:gd name="connsiteY2" fmla="*/ 3018269 h 3018269"/>
              <a:gd name="connsiteX3" fmla="*/ 0 w 7391400"/>
              <a:gd name="connsiteY3" fmla="*/ 3018269 h 3018269"/>
            </a:gdLst>
            <a:ahLst/>
            <a:cxnLst>
              <a:cxn ang="0">
                <a:pos x="connsiteX0" y="connsiteY0"/>
              </a:cxn>
              <a:cxn ang="0">
                <a:pos x="connsiteX1" y="connsiteY1"/>
              </a:cxn>
              <a:cxn ang="0">
                <a:pos x="connsiteX2" y="connsiteY2"/>
              </a:cxn>
              <a:cxn ang="0">
                <a:pos x="connsiteX3" y="connsiteY3"/>
              </a:cxn>
            </a:cxnLst>
            <a:rect l="l" t="t" r="r" b="b"/>
            <a:pathLst>
              <a:path w="7391400" h="3018269">
                <a:moveTo>
                  <a:pt x="0" y="0"/>
                </a:moveTo>
                <a:lnTo>
                  <a:pt x="7391400" y="0"/>
                </a:lnTo>
                <a:lnTo>
                  <a:pt x="7391400" y="3018269"/>
                </a:lnTo>
                <a:lnTo>
                  <a:pt x="0" y="3018269"/>
                </a:lnTo>
                <a:close/>
              </a:path>
            </a:pathLst>
          </a:cu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Tree>
    <p:extLst>
      <p:ext uri="{BB962C8B-B14F-4D97-AF65-F5344CB8AC3E}">
        <p14:creationId xmlns:p14="http://schemas.microsoft.com/office/powerpoint/2010/main" val="1855893499"/>
      </p:ext>
    </p:extLst>
  </p:cSld>
  <p:clrMapOvr>
    <a:masterClrMapping/>
  </p:clrMapOvr>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32393" y="3429001"/>
            <a:ext cx="2501307" cy="2551982"/>
          </a:xfrm>
        </p:spPr>
        <p:txBody>
          <a:bodyPr anchor="t">
            <a:normAutofit/>
          </a:bodyPr>
          <a:lstStyle>
            <a:lvl1pPr>
              <a:defRPr sz="3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8402C8AD-A927-B946-5850-6500487D6883}"/>
              </a:ext>
            </a:extLst>
          </p:cNvPr>
          <p:cNvSpPr>
            <a:spLocks noGrp="1"/>
          </p:cNvSpPr>
          <p:nvPr>
            <p:ph type="pic" sz="quarter" idx="15" hasCustomPrompt="1"/>
          </p:nvPr>
        </p:nvSpPr>
        <p:spPr>
          <a:xfrm>
            <a:off x="0" y="1"/>
            <a:ext cx="12192000" cy="2705099"/>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865290"/>
            <a:ext cx="2726376"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3352799" y="2865290"/>
            <a:ext cx="1967345"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1657" y="2865290"/>
            <a:ext cx="555948" cy="338328"/>
          </a:xfrm>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3352800" y="3429000"/>
            <a:ext cx="8210204" cy="3009900"/>
          </a:xfrm>
        </p:spPr>
        <p:txBody>
          <a:bodyPr>
            <a:normAutofit/>
          </a:bodyPr>
          <a:lstStyle>
            <a:lvl1pPr marL="0" indent="0">
              <a:buFont typeface="Arial" panose="020B0604020202020204" pitchFamily="34" charset="0"/>
              <a:buNone/>
              <a:defRPr sz="1400"/>
            </a:lvl1pPr>
            <a:lvl2pPr marL="228600" indent="0">
              <a:buFont typeface="Arial" panose="020B0604020202020204" pitchFamily="34" charset="0"/>
              <a:buNone/>
              <a:defRPr sz="1400"/>
            </a:lvl2pPr>
            <a:lvl3pPr marL="457200" indent="0">
              <a:buFont typeface="Arial" panose="020B0604020202020204" pitchFamily="34" charset="0"/>
              <a:buNone/>
              <a:defRPr sz="1400"/>
            </a:lvl3pPr>
            <a:lvl4pPr marL="685800" indent="0">
              <a:buFont typeface="Arial" panose="020B0604020202020204" pitchFamily="34" charset="0"/>
              <a:buNone/>
              <a:defRPr sz="1400"/>
            </a:lvl4pPr>
            <a:lvl5pPr marL="914400" indent="0">
              <a:buFont typeface="Arial" panose="020B0604020202020204" pitchFamily="34" charset="0"/>
              <a:buNone/>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03866699"/>
      </p:ext>
    </p:extLst>
  </p:cSld>
  <p:clrMapOvr>
    <a:masterClrMapping/>
  </p:clrMapOvr>
  <p:hf sldNum="0"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46230" y="1115568"/>
            <a:ext cx="3603256" cy="1409878"/>
          </a:xfrm>
        </p:spPr>
        <p:txBody>
          <a:bodyPr anchor="t"/>
          <a:lstStyle/>
          <a:p>
            <a:r>
              <a:rPr lang="en-US"/>
              <a:t>Click to edit Master title style</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effectLst/>
              </a:defRPr>
            </a:lvl1p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838700" y="209088"/>
            <a:ext cx="2514600"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86019" y="219456"/>
            <a:ext cx="564341" cy="338328"/>
          </a:xfrm>
        </p:spPr>
        <p:txBody>
          <a:bodyPr/>
          <a:lstStyle>
            <a:lvl1pPr>
              <a:defRPr>
                <a:solidFill>
                  <a:schemeClr val="tx1"/>
                </a:solidFill>
                <a:effectLst/>
              </a:defRPr>
            </a:lvl1p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446230" y="2705100"/>
            <a:ext cx="3603256" cy="3695700"/>
          </a:xfrm>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Picture Placeholder 10">
            <a:extLst>
              <a:ext uri="{FF2B5EF4-FFF2-40B4-BE49-F238E27FC236}">
                <a16:creationId xmlns:a16="http://schemas.microsoft.com/office/drawing/2014/main" id="{183D1CED-EDC4-B2B7-E11C-EF0ED41A9136}"/>
              </a:ext>
            </a:extLst>
          </p:cNvPr>
          <p:cNvSpPr>
            <a:spLocks noGrp="1"/>
          </p:cNvSpPr>
          <p:nvPr>
            <p:ph type="pic" sz="quarter" idx="15" hasCustomPrompt="1"/>
          </p:nvPr>
        </p:nvSpPr>
        <p:spPr>
          <a:xfrm>
            <a:off x="4935269" y="1175658"/>
            <a:ext cx="7256731" cy="5682342"/>
          </a:xfrm>
          <a:blipFill>
            <a:blip r:embed="rId2" cstate="email">
              <a:alphaModFix amt="65000"/>
              <a:extLst>
                <a:ext uri="{28A0092B-C50C-407E-A947-70E740481C1C}">
                  <a14:useLocalDpi xmlns:a14="http://schemas.microsoft.com/office/drawing/2010/main"/>
                </a:ext>
              </a:extLst>
            </a:blip>
            <a:stretch>
              <a:fillRect/>
            </a:stretch>
          </a:blipFill>
        </p:spPr>
        <p:txBody>
          <a:bodyPr/>
          <a:lstStyle>
            <a:lvl1pPr>
              <a:defRPr/>
            </a:lvl1pPr>
          </a:lstStyle>
          <a:p>
            <a:r>
              <a:rPr lang="en-US" dirty="0"/>
              <a:t>   </a:t>
            </a:r>
          </a:p>
        </p:txBody>
      </p:sp>
    </p:spTree>
    <p:extLst>
      <p:ext uri="{BB962C8B-B14F-4D97-AF65-F5344CB8AC3E}">
        <p14:creationId xmlns:p14="http://schemas.microsoft.com/office/powerpoint/2010/main" val="2811955446"/>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4607626"/>
            <a:ext cx="4419600" cy="1640774"/>
          </a:xfrm>
        </p:spPr>
        <p:txBody>
          <a:bodyPr anchor="t"/>
          <a:lstStyle/>
          <a:p>
            <a:r>
              <a:rPr lang="en-US"/>
              <a:t>Click to edit Master title style</a:t>
            </a:r>
            <a:endParaRPr lang="en-US" dirty="0"/>
          </a:p>
        </p:txBody>
      </p:sp>
      <p:sp>
        <p:nvSpPr>
          <p:cNvPr id="4" name="Picture Placeholder 3">
            <a:extLst>
              <a:ext uri="{FF2B5EF4-FFF2-40B4-BE49-F238E27FC236}">
                <a16:creationId xmlns:a16="http://schemas.microsoft.com/office/drawing/2014/main" id="{04508209-B462-E74A-288F-8910B06DE3A1}"/>
              </a:ext>
            </a:extLst>
          </p:cNvPr>
          <p:cNvSpPr>
            <a:spLocks noGrp="1"/>
          </p:cNvSpPr>
          <p:nvPr>
            <p:ph type="pic" sz="quarter" idx="15" hasCustomPrompt="1"/>
          </p:nvPr>
        </p:nvSpPr>
        <p:spPr>
          <a:xfrm>
            <a:off x="1914" y="0"/>
            <a:ext cx="4836786" cy="4214191"/>
          </a:xfrm>
          <a:blipFill>
            <a:blip r:embed="rId2">
              <a:alphaModFix amt="60000"/>
            </a:blip>
            <a:stretch>
              <a:fillRect/>
            </a:stretch>
          </a:blipFill>
        </p:spPr>
        <p:txBody>
          <a:bodyPr/>
          <a:lstStyle>
            <a:lvl1pPr>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5541275" y="209088"/>
            <a:ext cx="2726376"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8801100" y="214858"/>
            <a:ext cx="1905250" cy="338328"/>
          </a:xfrm>
        </p:spPr>
        <p:txBody>
          <a:bodyPr/>
          <a:lstStyle>
            <a:lvl1pPr>
              <a:defRPr>
                <a:solidFill>
                  <a:schemeClr val="tx1"/>
                </a:solidFill>
                <a:effectLst/>
              </a:defRPr>
            </a:lvl1p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541276" y="1104900"/>
            <a:ext cx="5750381" cy="5143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20099848"/>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3105335" cy="1636510"/>
          </a:xfrm>
        </p:spPr>
        <p:txBody>
          <a:bodyPr anchor="t"/>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432393" y="214858"/>
            <a:ext cx="2726376" cy="338328"/>
          </a:xfrm>
        </p:spPr>
        <p:txBody>
          <a:body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4055522" y="214858"/>
            <a:ext cx="2536988" cy="338328"/>
          </a:xfrm>
        </p:spPr>
        <p:txBody>
          <a:body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292840" y="214858"/>
            <a:ext cx="555948" cy="338328"/>
          </a:xfrm>
        </p:spPr>
        <p:txBody>
          <a:bodyPr/>
          <a:lstStyle/>
          <a:p>
            <a:fld id="{CC057153-B650-4DEB-B370-79DDCFDCE934}" type="slidenum">
              <a:rPr lang="en-US" smtClean="0"/>
              <a:t>‹#›</a:t>
            </a:fld>
            <a:endParaRPr lang="en-US" dirty="0"/>
          </a:p>
        </p:txBody>
      </p:sp>
      <p:sp>
        <p:nvSpPr>
          <p:cNvPr id="4" name="Picture Placeholder 3">
            <a:extLst>
              <a:ext uri="{FF2B5EF4-FFF2-40B4-BE49-F238E27FC236}">
                <a16:creationId xmlns:a16="http://schemas.microsoft.com/office/drawing/2014/main" id="{EA8D0EC2-AB64-20F7-00E1-73B35DEAA2D7}"/>
              </a:ext>
            </a:extLst>
          </p:cNvPr>
          <p:cNvSpPr>
            <a:spLocks noGrp="1"/>
          </p:cNvSpPr>
          <p:nvPr>
            <p:ph type="pic" sz="quarter" idx="15" hasCustomPrompt="1"/>
          </p:nvPr>
        </p:nvSpPr>
        <p:spPr>
          <a:xfrm>
            <a:off x="1" y="3017520"/>
            <a:ext cx="3417902" cy="3840480"/>
          </a:xfrm>
          <a:blipFill>
            <a:blip r:embed="rId2">
              <a:alphaModFix amt="65000"/>
            </a:blip>
            <a:stretch>
              <a:fillRect/>
            </a:stretch>
          </a:blipFill>
        </p:spPr>
        <p:txBody>
          <a:bodyPr/>
          <a:lstStyle>
            <a:lvl1pPr>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4055522" y="1104901"/>
            <a:ext cx="7476571" cy="5333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07955689"/>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Number Larg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C26FEAF5-B987-7B83-7D1F-A4C535E2B000}"/>
              </a:ext>
            </a:extLst>
          </p:cNvPr>
          <p:cNvPicPr>
            <a:picLocks noChangeAspect="1"/>
          </p:cNvPicPr>
          <p:nvPr/>
        </p:nvPicPr>
        <p:blipFill>
          <a:blip r:embed="rId2">
            <a:extLst>
              <a:ext uri="{28A0092B-C50C-407E-A947-70E740481C1C}">
                <a14:useLocalDpi xmlns:a14="http://schemas.microsoft.com/office/drawing/2010/main" val="0"/>
              </a:ext>
            </a:extLst>
          </a:blip>
          <a:srcRect t="17701" r="5781"/>
          <a:stretch>
            <a:fillRect/>
          </a:stretch>
        </p:blipFill>
        <p:spPr>
          <a:xfrm rot="10800000" flipH="1">
            <a:off x="0" y="-1"/>
            <a:ext cx="12192000" cy="6864096"/>
          </a:xfrm>
          <a:prstGeom prst="rect">
            <a:avLst/>
          </a:prstGeom>
        </p:spPr>
      </p:pic>
      <p:sp>
        <p:nvSpPr>
          <p:cNvPr id="9" name="Title 8">
            <a:extLst>
              <a:ext uri="{FF2B5EF4-FFF2-40B4-BE49-F238E27FC236}">
                <a16:creationId xmlns:a16="http://schemas.microsoft.com/office/drawing/2014/main" id="{E9DD887D-B316-418B-8AF4-4F941223A039}"/>
              </a:ext>
            </a:extLst>
          </p:cNvPr>
          <p:cNvSpPr>
            <a:spLocks noGrp="1"/>
          </p:cNvSpPr>
          <p:nvPr>
            <p:ph type="title"/>
          </p:nvPr>
        </p:nvSpPr>
        <p:spPr>
          <a:xfrm>
            <a:off x="7772400" y="5082379"/>
            <a:ext cx="4000500" cy="1169230"/>
          </a:xfrm>
        </p:spPr>
        <p:txBody>
          <a:bodyPr anchor="b">
            <a:normAutofit/>
          </a:bodyPr>
          <a:lstStyle>
            <a:lvl1pPr>
              <a:defRPr sz="2000" spc="-50" baseline="0"/>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D6D72DC-8ED1-FAB8-CD4C-7BDCAEA2C329}"/>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14C6FDB9-A3B3-A4DB-D081-D27ECC7043C1}"/>
              </a:ext>
            </a:extLst>
          </p:cNvPr>
          <p:cNvSpPr>
            <a:spLocks noGrp="1"/>
          </p:cNvSpPr>
          <p:nvPr>
            <p:ph type="dt" sz="half" idx="10"/>
          </p:nvPr>
        </p:nvSpPr>
        <p:spPr>
          <a:xfrm>
            <a:off x="7772400" y="209088"/>
            <a:ext cx="1970690"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5" name="Slide Number Placeholder 4">
            <a:extLst>
              <a:ext uri="{FF2B5EF4-FFF2-40B4-BE49-F238E27FC236}">
                <a16:creationId xmlns:a16="http://schemas.microsoft.com/office/drawing/2014/main" id="{CFBFCFB0-1D5D-C25F-A74C-5CFB9C1950CF}"/>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12" name="Content Placeholder 11">
            <a:extLst>
              <a:ext uri="{FF2B5EF4-FFF2-40B4-BE49-F238E27FC236}">
                <a16:creationId xmlns:a16="http://schemas.microsoft.com/office/drawing/2014/main" id="{942D9118-C154-84FE-9D86-92525287F07F}"/>
              </a:ext>
            </a:extLst>
          </p:cNvPr>
          <p:cNvSpPr>
            <a:spLocks noGrp="1"/>
          </p:cNvSpPr>
          <p:nvPr>
            <p:ph sz="quarter" idx="14" hasCustomPrompt="1"/>
          </p:nvPr>
        </p:nvSpPr>
        <p:spPr>
          <a:xfrm>
            <a:off x="280988" y="1063625"/>
            <a:ext cx="10428287" cy="3508375"/>
          </a:xfrm>
        </p:spPr>
        <p:txBody>
          <a:bodyPr>
            <a:noAutofit/>
          </a:bodyPr>
          <a:lstStyle>
            <a:lvl1pPr>
              <a:lnSpc>
                <a:spcPct val="80000"/>
              </a:lnSpc>
              <a:defRPr sz="26000"/>
            </a:lvl1pPr>
          </a:lstStyle>
          <a:p>
            <a:pPr lvl="0"/>
            <a:r>
              <a:rPr lang="en-US" dirty="0"/>
              <a:t>XX%</a:t>
            </a:r>
          </a:p>
        </p:txBody>
      </p:sp>
    </p:spTree>
    <p:extLst>
      <p:ext uri="{BB962C8B-B14F-4D97-AF65-F5344CB8AC3E}">
        <p14:creationId xmlns:p14="http://schemas.microsoft.com/office/powerpoint/2010/main" val="538472716"/>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tatement">
    <p:spTree>
      <p:nvGrpSpPr>
        <p:cNvPr id="1" name=""/>
        <p:cNvGrpSpPr/>
        <p:nvPr/>
      </p:nvGrpSpPr>
      <p:grpSpPr>
        <a:xfrm>
          <a:off x="0" y="0"/>
          <a:ext cx="0" cy="0"/>
          <a:chOff x="0" y="0"/>
          <a:chExt cx="0" cy="0"/>
        </a:xfrm>
      </p:grpSpPr>
      <p:pic>
        <p:nvPicPr>
          <p:cNvPr id="6" name="Picture 5" descr="A red and purple light&#10;&#10;AI-generated content may be incorrect.">
            <a:extLst>
              <a:ext uri="{FF2B5EF4-FFF2-40B4-BE49-F238E27FC236}">
                <a16:creationId xmlns:a16="http://schemas.microsoft.com/office/drawing/2014/main" id="{27A6C04A-3EE2-7293-8111-E4CF6B18B2D4}"/>
              </a:ext>
            </a:extLst>
          </p:cNvPr>
          <p:cNvPicPr>
            <a:picLocks noChangeAspect="1"/>
          </p:cNvPicPr>
          <p:nvPr/>
        </p:nvPicPr>
        <p:blipFill>
          <a:blip r:embed="rId2">
            <a:extLst>
              <a:ext uri="{28A0092B-C50C-407E-A947-70E740481C1C}">
                <a14:useLocalDpi xmlns:a14="http://schemas.microsoft.com/office/drawing/2010/main" val="0"/>
              </a:ext>
            </a:extLst>
          </a:blip>
          <a:srcRect l="7784" t="57458" r="22221" b="1"/>
          <a:stretch>
            <a:fillRect/>
          </a:stretch>
        </p:blipFill>
        <p:spPr>
          <a:xfrm rot="10800000">
            <a:off x="0" y="0"/>
            <a:ext cx="12192000" cy="4802819"/>
          </a:xfrm>
          <a:prstGeom prst="rect">
            <a:avLst/>
          </a:prstGeom>
        </p:spPr>
      </p:pic>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lvl1pPr>
              <a:defRPr>
                <a:solidFill>
                  <a:schemeClr val="tx1"/>
                </a:solidFill>
              </a:defRPr>
            </a:lvl1pPr>
          </a:lstStyle>
          <a:p>
            <a:r>
              <a:rPr lang="en-US"/>
              <a:t>Click to edit Master title style</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419099" y="2885606"/>
            <a:ext cx="8801101" cy="3553293"/>
          </a:xfrm>
        </p:spPr>
        <p:txBody>
          <a:bodyPr anchor="b">
            <a:normAutofit/>
          </a:bodyPr>
          <a:lstStyle>
            <a:lvl1pPr marL="0" indent="0">
              <a:lnSpc>
                <a:spcPct val="85000"/>
              </a:lnSpc>
              <a:buNone/>
              <a:defRPr sz="6000" b="0" spc="-50" baseline="0">
                <a:solidFill>
                  <a:schemeClr val="tx1"/>
                </a:solidFill>
              </a:defRPr>
            </a:lvl1pPr>
            <a:lvl2pPr marL="228600" indent="0">
              <a:lnSpc>
                <a:spcPct val="85000"/>
              </a:lnSpc>
              <a:buNone/>
              <a:defRPr sz="4400" b="0" spc="-50" baseline="0">
                <a:solidFill>
                  <a:schemeClr val="tx1"/>
                </a:solidFill>
              </a:defRPr>
            </a:lvl2pPr>
            <a:lvl3pPr marL="457200" indent="0">
              <a:lnSpc>
                <a:spcPct val="85000"/>
              </a:lnSpc>
              <a:buNone/>
              <a:defRPr sz="4000" b="0" spc="-50" baseline="0">
                <a:solidFill>
                  <a:schemeClr val="tx1"/>
                </a:solidFill>
              </a:defRPr>
            </a:lvl3pPr>
            <a:lvl4pPr marL="685800" indent="0">
              <a:lnSpc>
                <a:spcPct val="85000"/>
              </a:lnSpc>
              <a:buNone/>
              <a:defRPr sz="3600" b="0" spc="-50" baseline="0">
                <a:solidFill>
                  <a:schemeClr val="tx1"/>
                </a:solidFill>
              </a:defRPr>
            </a:lvl4pPr>
            <a:lvl5pPr marL="914400" indent="0">
              <a:lnSpc>
                <a:spcPct val="85000"/>
              </a:lnSpc>
              <a:buNone/>
              <a:defRPr sz="3200" b="0" spc="-50" baseline="0">
                <a:solidFill>
                  <a:schemeClr val="tx1"/>
                </a:solidFill>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0371150"/>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pic>
        <p:nvPicPr>
          <p:cNvPr id="6" name="Picture 5" descr="A close up of a colorful background&#10;&#10;AI-generated content may be incorrect.">
            <a:extLst>
              <a:ext uri="{FF2B5EF4-FFF2-40B4-BE49-F238E27FC236}">
                <a16:creationId xmlns:a16="http://schemas.microsoft.com/office/drawing/2014/main" id="{56ABB8EC-1098-DCAC-E2E3-BCA53EEC625D}"/>
              </a:ext>
            </a:extLst>
          </p:cNvPr>
          <p:cNvPicPr>
            <a:picLocks noChangeAspect="1"/>
          </p:cNvPicPr>
          <p:nvPr/>
        </p:nvPicPr>
        <p:blipFill>
          <a:blip r:embed="rId2">
            <a:extLst>
              <a:ext uri="{28A0092B-C50C-407E-A947-70E740481C1C}">
                <a14:useLocalDpi xmlns:a14="http://schemas.microsoft.com/office/drawing/2010/main" val="0"/>
              </a:ext>
            </a:extLst>
          </a:blip>
          <a:srcRect l="1291" t="22024" r="10011"/>
          <a:stretch>
            <a:fillRect/>
          </a:stretch>
        </p:blipFill>
        <p:spPr>
          <a:xfrm rot="10800000" flipH="1">
            <a:off x="0" y="0"/>
            <a:ext cx="12192000" cy="6864096"/>
          </a:xfrm>
          <a:prstGeom prst="rect">
            <a:avLst/>
          </a:prstGeom>
        </p:spPr>
      </p:pic>
      <p:sp>
        <p:nvSpPr>
          <p:cNvPr id="2" name="Title 1">
            <a:extLst>
              <a:ext uri="{FF2B5EF4-FFF2-40B4-BE49-F238E27FC236}">
                <a16:creationId xmlns:a16="http://schemas.microsoft.com/office/drawing/2014/main" id="{0131542D-3EA5-35E3-406E-8496EA7D4045}"/>
              </a:ext>
            </a:extLst>
          </p:cNvPr>
          <p:cNvSpPr>
            <a:spLocks noGrp="1"/>
          </p:cNvSpPr>
          <p:nvPr>
            <p:ph type="title" hasCustomPrompt="1"/>
          </p:nvPr>
        </p:nvSpPr>
        <p:spPr>
          <a:xfrm>
            <a:off x="1866899" y="4874218"/>
            <a:ext cx="8506567" cy="666427"/>
          </a:xfrm>
        </p:spPr>
        <p:txBody>
          <a:bodyPr anchor="ctr">
            <a:normAutofit/>
          </a:bodyPr>
          <a:lstStyle>
            <a:lvl1pPr algn="r">
              <a:lnSpc>
                <a:spcPct val="90000"/>
              </a:lnSpc>
              <a:defRPr sz="1400" b="0" cap="all" spc="100" baseline="0">
                <a:solidFill>
                  <a:schemeClr val="tx1"/>
                </a:solidFill>
              </a:defRPr>
            </a:lvl1pPr>
          </a:lstStyle>
          <a:p>
            <a:r>
              <a:rPr lang="en-US" dirty="0"/>
              <a:t>Quote Author</a:t>
            </a:r>
          </a:p>
        </p:txBody>
      </p:sp>
      <p:sp>
        <p:nvSpPr>
          <p:cNvPr id="4" name="Footer Placeholder 3">
            <a:extLst>
              <a:ext uri="{FF2B5EF4-FFF2-40B4-BE49-F238E27FC236}">
                <a16:creationId xmlns:a16="http://schemas.microsoft.com/office/drawing/2014/main" id="{A4AFB98B-06E5-997A-53DA-CC0E6A618ED8}"/>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5E4CA6F2-8C52-8488-999E-FEF7877BAFC3}"/>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5" name="Slide Number Placeholder 4">
            <a:extLst>
              <a:ext uri="{FF2B5EF4-FFF2-40B4-BE49-F238E27FC236}">
                <a16:creationId xmlns:a16="http://schemas.microsoft.com/office/drawing/2014/main" id="{1159DD64-9865-92B3-BED2-F770E9763D7C}"/>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7" name="Content Placeholder 6">
            <a:extLst>
              <a:ext uri="{FF2B5EF4-FFF2-40B4-BE49-F238E27FC236}">
                <a16:creationId xmlns:a16="http://schemas.microsoft.com/office/drawing/2014/main" id="{1BBD3F2A-2B85-D7B7-24A2-D01A281CD792}"/>
              </a:ext>
            </a:extLst>
          </p:cNvPr>
          <p:cNvSpPr>
            <a:spLocks noGrp="1"/>
          </p:cNvSpPr>
          <p:nvPr>
            <p:ph sz="quarter" idx="13" hasCustomPrompt="1"/>
          </p:nvPr>
        </p:nvSpPr>
        <p:spPr>
          <a:xfrm>
            <a:off x="1866899" y="1856096"/>
            <a:ext cx="8506567" cy="2855388"/>
          </a:xfrm>
        </p:spPr>
        <p:txBody>
          <a:bodyPr anchor="ctr">
            <a:normAutofit/>
          </a:bodyPr>
          <a:lstStyle>
            <a:lvl1pPr marL="164592" indent="-164592">
              <a:lnSpc>
                <a:spcPct val="90000"/>
              </a:lnSpc>
              <a:spcBef>
                <a:spcPts val="0"/>
              </a:spcBef>
              <a:buFont typeface="Arial" panose="020B0604020202020204" pitchFamily="34" charset="0"/>
              <a:buNone/>
              <a:defRPr sz="5000" spc="-50" baseline="0">
                <a:solidFill>
                  <a:schemeClr val="tx1"/>
                </a:solidFill>
              </a:defRPr>
            </a:lvl1pPr>
          </a:lstStyle>
          <a:p>
            <a:pPr lvl="0"/>
            <a:r>
              <a:rPr lang="en-US" dirty="0"/>
              <a:t>Click to add Quote</a:t>
            </a:r>
          </a:p>
        </p:txBody>
      </p:sp>
    </p:spTree>
    <p:extLst>
      <p:ext uri="{BB962C8B-B14F-4D97-AF65-F5344CB8AC3E}">
        <p14:creationId xmlns:p14="http://schemas.microsoft.com/office/powerpoint/2010/main" val="1162271033"/>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19100" y="1115568"/>
            <a:ext cx="8382000" cy="701657"/>
          </a:xfrm>
        </p:spPr>
        <p:txBody>
          <a:bodyPr/>
          <a:lstStyle>
            <a:lvl1pPr>
              <a:defRPr>
                <a:solidFill>
                  <a:schemeClr val="tx1"/>
                </a:solidFill>
              </a:defRPr>
            </a:lvl1pPr>
          </a:lstStyle>
          <a:p>
            <a:r>
              <a:rPr lang="en-US"/>
              <a:t>Click to edit Master title style</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4" name="Content Placeholder 3">
            <a:extLst>
              <a:ext uri="{FF2B5EF4-FFF2-40B4-BE49-F238E27FC236}">
                <a16:creationId xmlns:a16="http://schemas.microsoft.com/office/drawing/2014/main" id="{704CA46A-141E-21AB-51BA-BA1F0F395708}"/>
              </a:ext>
            </a:extLst>
          </p:cNvPr>
          <p:cNvSpPr>
            <a:spLocks noGrp="1"/>
          </p:cNvSpPr>
          <p:nvPr>
            <p:ph sz="quarter" idx="15"/>
          </p:nvPr>
        </p:nvSpPr>
        <p:spPr>
          <a:xfrm>
            <a:off x="431800"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3">
            <a:extLst>
              <a:ext uri="{FF2B5EF4-FFF2-40B4-BE49-F238E27FC236}">
                <a16:creationId xmlns:a16="http://schemas.microsoft.com/office/drawing/2014/main" id="{F8607D36-7013-02AC-69A9-8D38C5BBA7D0}"/>
              </a:ext>
            </a:extLst>
          </p:cNvPr>
          <p:cNvSpPr>
            <a:spLocks noGrp="1"/>
          </p:cNvSpPr>
          <p:nvPr>
            <p:ph sz="quarter" idx="16"/>
          </p:nvPr>
        </p:nvSpPr>
        <p:spPr>
          <a:xfrm>
            <a:off x="5878824" y="1900238"/>
            <a:ext cx="4924425" cy="434816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1810093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418655" y="932098"/>
            <a:ext cx="10835539" cy="704088"/>
          </a:xfrm>
        </p:spPr>
        <p:txBody>
          <a:bodyPr/>
          <a:lstStyle>
            <a:lvl1pPr>
              <a:defRPr>
                <a:solidFill>
                  <a:schemeClr val="tx1"/>
                </a:solidFill>
              </a:defRPr>
            </a:lvl1pPr>
          </a:lstStyle>
          <a:p>
            <a:r>
              <a:rPr lang="en-US"/>
              <a:t>Click to edit Master title style</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8801100" y="214858"/>
            <a:ext cx="1920240" cy="338328"/>
          </a:xfrm>
        </p:spPr>
        <p:txBody>
          <a:bodyPr/>
          <a:lstStyle>
            <a:lvl1pPr>
              <a:defRPr>
                <a:solidFill>
                  <a:schemeClr val="tx1"/>
                </a:solidFill>
              </a:defRPr>
            </a:lvl1pPr>
          </a:lstStyle>
          <a:p>
            <a:fld id="{665DFBE8-81F4-46A1-BB38-C49D79C4F68D}" type="datetime1">
              <a:rPr lang="en-US" smtClean="0"/>
              <a:t>9/18/2026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418654" y="1675614"/>
            <a:ext cx="4913919"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854769-C5D8-1BF0-C3A2-77216D6255DB}"/>
              </a:ext>
            </a:extLst>
          </p:cNvPr>
          <p:cNvSpPr>
            <a:spLocks noGrp="1"/>
          </p:cNvSpPr>
          <p:nvPr>
            <p:ph sz="quarter" idx="15"/>
          </p:nvPr>
        </p:nvSpPr>
        <p:spPr>
          <a:xfrm>
            <a:off x="431800" y="2285022"/>
            <a:ext cx="4900773"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286500" y="1675614"/>
            <a:ext cx="4967694" cy="559834"/>
          </a:xfrm>
        </p:spPr>
        <p:txBody>
          <a:bodyPr anchor="b">
            <a:normAutofit/>
          </a:bodyPr>
          <a:lstStyle>
            <a:lvl1pPr marL="0" indent="0">
              <a:lnSpc>
                <a:spcPct val="90000"/>
              </a:lnSpc>
              <a:buNone/>
              <a:defRPr sz="1600" b="1"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3">
            <a:extLst>
              <a:ext uri="{FF2B5EF4-FFF2-40B4-BE49-F238E27FC236}">
                <a16:creationId xmlns:a16="http://schemas.microsoft.com/office/drawing/2014/main" id="{B3527224-4234-3620-766D-DCCA3AFDF896}"/>
              </a:ext>
            </a:extLst>
          </p:cNvPr>
          <p:cNvSpPr>
            <a:spLocks noGrp="1"/>
          </p:cNvSpPr>
          <p:nvPr>
            <p:ph sz="quarter" idx="16"/>
          </p:nvPr>
        </p:nvSpPr>
        <p:spPr>
          <a:xfrm>
            <a:off x="6279401" y="2285022"/>
            <a:ext cx="4982762" cy="396337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74931119"/>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420791" y="1113510"/>
            <a:ext cx="8380309" cy="876193"/>
          </a:xfrm>
        </p:spPr>
        <p:txBody>
          <a:bodyPr/>
          <a:lstStyle>
            <a:lvl1pPr>
              <a:defRPr>
                <a:solidFill>
                  <a:schemeClr val="tx1"/>
                </a:solidFill>
              </a:defRPr>
            </a:lvl1pPr>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p:txBody>
          <a:bodyPr/>
          <a:lstStyle>
            <a:lvl1pPr>
              <a:defRPr>
                <a:solidFill>
                  <a:schemeClr val="tx1"/>
                </a:solidFill>
              </a:defRPr>
            </a:lvl1pPr>
          </a:lstStyle>
          <a:p>
            <a:fld id="{6F57FA73-4BE2-4237-90E8-28123CE1B9FA}" type="datetime1">
              <a:rPr lang="en-US" smtClean="0"/>
              <a:t>9/18/2026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37248473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158117423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clusion">
    <p:spTree>
      <p:nvGrpSpPr>
        <p:cNvPr id="1" name=""/>
        <p:cNvGrpSpPr/>
        <p:nvPr/>
      </p:nvGrpSpPr>
      <p:grpSpPr>
        <a:xfrm>
          <a:off x="0" y="0"/>
          <a:ext cx="0" cy="0"/>
          <a:chOff x="0" y="0"/>
          <a:chExt cx="0" cy="0"/>
        </a:xfrm>
      </p:grpSpPr>
      <p:pic>
        <p:nvPicPr>
          <p:cNvPr id="7" name="Picture 6" descr="A red and purple light&#10;&#10;AI-generated content may be incorrect.">
            <a:extLst>
              <a:ext uri="{FF2B5EF4-FFF2-40B4-BE49-F238E27FC236}">
                <a16:creationId xmlns:a16="http://schemas.microsoft.com/office/drawing/2014/main" id="{CC69B319-31FA-514C-5A82-30B4D1B20A23}"/>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32393" y="758952"/>
            <a:ext cx="7609668" cy="1734866"/>
          </a:xfrm>
        </p:spPr>
        <p:txBody>
          <a:bodyPr anchor="t">
            <a:noAutofit/>
          </a:bodyPr>
          <a:lstStyle>
            <a:lvl1pPr>
              <a:defRPr sz="7200">
                <a:solidFill>
                  <a:schemeClr val="tx1"/>
                </a:solidFill>
              </a:defRPr>
            </a:lvl1pPr>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419100" y="2705101"/>
            <a:ext cx="8801100" cy="2947550"/>
          </a:xfrm>
        </p:spPr>
        <p:txBody>
          <a:bodyPr vert="horz" lIns="91440" tIns="45720" rIns="91440" bIns="45720" rtlCol="0">
            <a:normAutofit/>
          </a:bodyPr>
          <a:lstStyle>
            <a:lvl1pPr>
              <a:defRPr lang="en-US" dirty="0">
                <a:solidFill>
                  <a:schemeClr val="tx1"/>
                </a:solidFill>
              </a:defRPr>
            </a:lvl1pPr>
            <a:lvl2pPr>
              <a:defRPr lang="en-US" dirty="0">
                <a:solidFill>
                  <a:schemeClr val="tx1"/>
                </a:solidFill>
              </a:defRPr>
            </a:lvl2pPr>
            <a:lvl3pPr>
              <a:defRPr lang="en-US" dirty="0">
                <a:solidFill>
                  <a:schemeClr val="tx1"/>
                </a:solidFill>
              </a:defRPr>
            </a:lvl3pPr>
            <a:lvl4pPr>
              <a:defRPr lang="en-US" dirty="0">
                <a:solidFill>
                  <a:schemeClr val="tx1"/>
                </a:solidFill>
              </a:defRPr>
            </a:lvl4pPr>
            <a:lvl5pPr>
              <a:defRPr lang="en-US" dirty="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3692624"/>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clusion 2">
    <p:spTree>
      <p:nvGrpSpPr>
        <p:cNvPr id="1" name=""/>
        <p:cNvGrpSpPr/>
        <p:nvPr/>
      </p:nvGrpSpPr>
      <p:grpSpPr>
        <a:xfrm>
          <a:off x="0" y="0"/>
          <a:ext cx="0" cy="0"/>
          <a:chOff x="0" y="0"/>
          <a:chExt cx="0" cy="0"/>
        </a:xfrm>
      </p:grpSpPr>
      <p:pic>
        <p:nvPicPr>
          <p:cNvPr id="3" name="Picture 2" descr="A red and purple light&#10;&#10;AI-generated content may be incorrect.">
            <a:extLst>
              <a:ext uri="{FF2B5EF4-FFF2-40B4-BE49-F238E27FC236}">
                <a16:creationId xmlns:a16="http://schemas.microsoft.com/office/drawing/2014/main" id="{86565871-9318-EC0D-5245-A159818CA83F}"/>
              </a:ext>
            </a:extLst>
          </p:cNvPr>
          <p:cNvPicPr>
            <a:picLocks noChangeAspect="1"/>
          </p:cNvPicPr>
          <p:nvPr/>
        </p:nvPicPr>
        <p:blipFill>
          <a:blip r:embed="rId2">
            <a:extLst>
              <a:ext uri="{28A0092B-C50C-407E-A947-70E740481C1C}">
                <a14:useLocalDpi xmlns:a14="http://schemas.microsoft.com/office/drawing/2010/main" val="0"/>
              </a:ext>
            </a:extLst>
          </a:blip>
          <a:srcRect r="7892"/>
          <a:stretch>
            <a:fillRect/>
          </a:stretch>
        </p:blipFill>
        <p:spPr>
          <a:xfrm flipH="1">
            <a:off x="-1" y="0"/>
            <a:ext cx="12191999" cy="6858000"/>
          </a:xfrm>
          <a:prstGeom prst="rect">
            <a:avLst/>
          </a:prstGeom>
        </p:spPr>
      </p:pic>
      <p:sp>
        <p:nvSpPr>
          <p:cNvPr id="9" name="Title 8">
            <a:extLst>
              <a:ext uri="{FF2B5EF4-FFF2-40B4-BE49-F238E27FC236}">
                <a16:creationId xmlns:a16="http://schemas.microsoft.com/office/drawing/2014/main" id="{687F1B09-5020-D2DD-189E-7226AD232923}"/>
              </a:ext>
            </a:extLst>
          </p:cNvPr>
          <p:cNvSpPr>
            <a:spLocks noGrp="1"/>
          </p:cNvSpPr>
          <p:nvPr>
            <p:ph type="title"/>
          </p:nvPr>
        </p:nvSpPr>
        <p:spPr>
          <a:xfrm>
            <a:off x="420792" y="2704772"/>
            <a:ext cx="5465660" cy="2733384"/>
          </a:xfrm>
        </p:spPr>
        <p:txBody>
          <a:bodyPr/>
          <a:lstStyle>
            <a:lvl1pPr>
              <a:defRPr sz="7200">
                <a:solidFill>
                  <a:schemeClr val="tx1"/>
                </a:solidFill>
              </a:defRPr>
            </a:lvl1pPr>
          </a:lstStyle>
          <a:p>
            <a:r>
              <a:rPr lang="en-US"/>
              <a:t>Click to edit Master title style</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lvl1pPr>
              <a:defRPr>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CC057153-B650-4DEB-B370-79DDCFDCE934}" type="slidenum">
              <a:rPr lang="en-US" smtClean="0"/>
              <a:t>‹#›</a:t>
            </a:fld>
            <a:endParaRPr lang="en-US" dirty="0"/>
          </a:p>
        </p:txBody>
      </p:sp>
      <p:sp>
        <p:nvSpPr>
          <p:cNvPr id="12" name="Content Placeholder 11">
            <a:extLst>
              <a:ext uri="{FF2B5EF4-FFF2-40B4-BE49-F238E27FC236}">
                <a16:creationId xmlns:a16="http://schemas.microsoft.com/office/drawing/2014/main" id="{8492B719-9068-0A96-E408-4EB3E9F85BE9}"/>
              </a:ext>
            </a:extLst>
          </p:cNvPr>
          <p:cNvSpPr>
            <a:spLocks noGrp="1"/>
          </p:cNvSpPr>
          <p:nvPr>
            <p:ph sz="quarter" idx="15"/>
          </p:nvPr>
        </p:nvSpPr>
        <p:spPr>
          <a:xfrm>
            <a:off x="6305550" y="2705100"/>
            <a:ext cx="4410075" cy="15621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55372954"/>
      </p:ext>
    </p:extLst>
  </p:cSld>
  <p:clrMapOvr>
    <a:masterClrMapping/>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1_Conclusion 2">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4830857" y="3603170"/>
            <a:ext cx="7014009" cy="1507672"/>
          </a:xfrm>
        </p:spPr>
        <p:txBody>
          <a:bodyPr anchor="b">
            <a:noAutofit/>
          </a:bodyPr>
          <a:lstStyle>
            <a:lvl1pPr>
              <a:defRPr sz="4500">
                <a:latin typeface="+mj-lt"/>
              </a:defRPr>
            </a:lvl1p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5484133" y="5480958"/>
            <a:ext cx="6360733" cy="744158"/>
          </a:xfrm>
        </p:spPr>
        <p:txBody>
          <a:bodyPr anchor="b">
            <a:noAutofit/>
          </a:bodyPr>
          <a:lstStyle>
            <a:lvl1pPr marL="0" indent="0">
              <a:lnSpc>
                <a:spcPct val="110000"/>
              </a:lnSpc>
              <a:buNone/>
              <a:defRPr sz="1800"/>
            </a:lvl1pPr>
            <a:lvl2pPr marL="228600" indent="0">
              <a:lnSpc>
                <a:spcPct val="110000"/>
              </a:lnSpc>
              <a:buNone/>
              <a:defRPr sz="1600"/>
            </a:lvl2pPr>
            <a:lvl3pPr marL="457200" indent="0">
              <a:buNone/>
              <a:defRPr sz="1400"/>
            </a:lvl3pPr>
            <a:lvl4pPr marL="685800" indent="0">
              <a:buNone/>
              <a:defRPr sz="1200"/>
            </a:lvl4pPr>
            <a:lvl5pPr marL="914400" indent="0">
              <a:buNone/>
              <a:defRPr sz="1100"/>
            </a:lvl5pPr>
          </a:lstStyle>
          <a:p>
            <a:pPr lvl="0"/>
            <a:r>
              <a:rPr lang="en-US"/>
              <a:t>Click to edit Master text styles</a:t>
            </a:r>
          </a:p>
          <a:p>
            <a:pPr lvl="1"/>
            <a:r>
              <a:rPr lang="en-US"/>
              <a:t>Second level</a:t>
            </a: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347132" y="6529916"/>
            <a:ext cx="3284341" cy="328084"/>
          </a:xfrm>
          <a:prstGeom prst="rect">
            <a:avLst/>
          </a:prstGeom>
        </p:spPr>
        <p:txBody>
          <a:bodyPr/>
          <a:lstStyle/>
          <a:p>
            <a:fld id="{1ABC5762-7F5E-4C8D-B27D-8990A68BB18F}" type="datetime1">
              <a:rPr lang="en-US" smtClean="0"/>
              <a:t>9/18/2026</a:t>
            </a:fld>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a:xfrm>
            <a:off x="8660019" y="6529916"/>
            <a:ext cx="2805405" cy="328084"/>
          </a:xfrm>
          <a:prstGeom prst="rect">
            <a:avLst/>
          </a:prstGeom>
        </p:spPr>
        <p:txBody>
          <a:bodyPr/>
          <a:lstStyle/>
          <a:p>
            <a:r>
              <a:rPr lang="en-US" dirty="0"/>
              <a:t>Sample Footer Text</a:t>
            </a:r>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a:xfrm>
            <a:off x="11415660" y="6529916"/>
            <a:ext cx="429207" cy="328084"/>
          </a:xfrm>
          <a:prstGeom prst="rect">
            <a:avLst/>
          </a:prstGeom>
        </p:spPr>
        <p:txBody>
          <a:bodyPr/>
          <a:lstStyle/>
          <a:p>
            <a:fld id="{CC057153-B650-4DEB-B370-79DDCFDCE934}" type="slidenum">
              <a:rPr lang="en-US" smtClean="0"/>
              <a:t>‹#›</a:t>
            </a:fld>
            <a:endParaRPr lang="en-US" dirty="0"/>
          </a:p>
        </p:txBody>
      </p:sp>
    </p:spTree>
    <p:extLst>
      <p:ext uri="{BB962C8B-B14F-4D97-AF65-F5344CB8AC3E}">
        <p14:creationId xmlns:p14="http://schemas.microsoft.com/office/powerpoint/2010/main" val="44630463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420791" y="1113510"/>
            <a:ext cx="9942409" cy="876193"/>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429417" y="2133600"/>
            <a:ext cx="9942409" cy="4305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432393" y="214858"/>
            <a:ext cx="2726376" cy="338328"/>
          </a:xfrm>
          <a:prstGeom prst="rect">
            <a:avLst/>
          </a:prstGeom>
        </p:spPr>
        <p:txBody>
          <a:bodyPr vert="horz" lIns="91440" tIns="45720" rIns="91440" bIns="45720" rtlCol="0" anchor="ctr"/>
          <a:lstStyle>
            <a:lvl1pPr algn="l" rtl="0">
              <a:defRPr sz="700" cap="all" baseline="0">
                <a:solidFill>
                  <a:schemeClr val="tx1"/>
                </a:solidFill>
              </a:defRPr>
            </a:lvl1pPr>
          </a:lstStyle>
          <a:p>
            <a:r>
              <a:rPr lang="en-US"/>
              <a:t>Sample Footer Text</a:t>
            </a:r>
            <a:endParaRPr lang="en-US" dirty="0"/>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01100" y="214858"/>
            <a:ext cx="1920240" cy="338328"/>
          </a:xfrm>
          <a:prstGeom prst="rect">
            <a:avLst/>
          </a:prstGeom>
        </p:spPr>
        <p:txBody>
          <a:bodyPr vert="horz" lIns="91440" tIns="45720" rIns="91440" bIns="45720" rtlCol="0" anchor="ctr"/>
          <a:lstStyle>
            <a:lvl1pPr algn="l" rtl="0">
              <a:defRPr sz="700" cap="all" baseline="0">
                <a:solidFill>
                  <a:schemeClr val="tx1"/>
                </a:solidFill>
              </a:defRPr>
            </a:lvl1pPr>
          </a:lstStyle>
          <a:p>
            <a:fld id="{665DFBE8-81F4-46A1-BB38-C49D79C4F68D}" type="datetime1">
              <a:rPr lang="en-US" smtClean="0"/>
              <a:t>9/18/2026</a:t>
            </a:fld>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291657" y="214858"/>
            <a:ext cx="555948" cy="338328"/>
          </a:xfrm>
          <a:prstGeom prst="rect">
            <a:avLst/>
          </a:prstGeom>
        </p:spPr>
        <p:txBody>
          <a:bodyPr vert="horz" lIns="91440" tIns="45720" rIns="91440" bIns="45720" rtlCol="0" anchor="ctr"/>
          <a:lstStyle>
            <a:lvl1pPr algn="r" rtl="0">
              <a:defRPr sz="700" cap="all" baseline="0">
                <a:solidFill>
                  <a:schemeClr val="tx1"/>
                </a:solidFill>
              </a:defRPr>
            </a:lvl1pPr>
          </a:lstStyle>
          <a:p>
            <a:fld id="{CC057153-B650-4DEB-B370-79DDCFDCE934}" type="slidenum">
              <a:rPr lang="en-US" smtClean="0"/>
              <a:t>‹#›</a:t>
            </a:fld>
            <a:endParaRPr lang="en-US" dirty="0"/>
          </a:p>
        </p:txBody>
      </p:sp>
    </p:spTree>
    <p:extLst>
      <p:ext uri="{BB962C8B-B14F-4D97-AF65-F5344CB8AC3E}">
        <p14:creationId xmlns:p14="http://schemas.microsoft.com/office/powerpoint/2010/main" val="2942081428"/>
      </p:ext>
    </p:extLst>
  </p:cSld>
  <p:clrMap bg1="dk1" tx1="lt1" bg2="dk2" tx2="lt2" accent1="accent1" accent2="accent2" accent3="accent3" accent4="accent4" accent5="accent5" accent6="accent6" hlink="hlink" folHlink="folHlink"/>
  <p:sldLayoutIdLst>
    <p:sldLayoutId id="2147485679" r:id="rId1"/>
    <p:sldLayoutId id="2147485680" r:id="rId2"/>
    <p:sldLayoutId id="2147485681" r:id="rId3"/>
    <p:sldLayoutId id="2147485682" r:id="rId4"/>
    <p:sldLayoutId id="2147485683" r:id="rId5"/>
    <p:sldLayoutId id="2147485684" r:id="rId6"/>
    <p:sldLayoutId id="2147485685" r:id="rId7"/>
    <p:sldLayoutId id="2147485686" r:id="rId8"/>
    <p:sldLayoutId id="2147485687" r:id="rId9"/>
    <p:sldLayoutId id="2147485688" r:id="rId10"/>
    <p:sldLayoutId id="2147485689" r:id="rId11"/>
    <p:sldLayoutId id="2147485690" r:id="rId12"/>
    <p:sldLayoutId id="2147485691" r:id="rId13"/>
    <p:sldLayoutId id="2147485692" r:id="rId14"/>
    <p:sldLayoutId id="2147485693" r:id="rId15"/>
    <p:sldLayoutId id="2147485694" r:id="rId16"/>
    <p:sldLayoutId id="2147485695" r:id="rId17"/>
    <p:sldLayoutId id="2147485696" r:id="rId18"/>
    <p:sldLayoutId id="2147485697" r:id="rId19"/>
    <p:sldLayoutId id="2147485698" r:id="rId20"/>
    <p:sldLayoutId id="2147485699" r:id="rId21"/>
    <p:sldLayoutId id="2147485700" r:id="rId22"/>
    <p:sldLayoutId id="2147485701" r:id="rId23"/>
    <p:sldLayoutId id="2147485702" r:id="rId24"/>
    <p:sldLayoutId id="2147485703" r:id="rId25"/>
    <p:sldLayoutId id="2147485704" r:id="rId26"/>
    <p:sldLayoutId id="2147485705" r:id="rId27"/>
    <p:sldLayoutId id="2147485707" r:id="rId28"/>
  </p:sldLayoutIdLst>
  <p:hf sldNum="0" hdr="0" ftr="0" dt="0"/>
  <p:txStyles>
    <p:title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pos="264">
          <p15:clr>
            <a:srgbClr val="F26B43"/>
          </p15:clr>
        </p15:guide>
        <p15:guide id="4" orient="horz" pos="264">
          <p15:clr>
            <a:srgbClr val="F26B43"/>
          </p15:clr>
        </p15:guide>
        <p15:guide id="5" pos="7416">
          <p15:clr>
            <a:srgbClr val="F26B43"/>
          </p15:clr>
        </p15:guide>
        <p15:guide id="12" pos="4632">
          <p15:clr>
            <a:srgbClr val="F26B43"/>
          </p15:clr>
        </p15:guide>
        <p15:guide id="13" pos="5544">
          <p15:clr>
            <a:srgbClr val="F26B43"/>
          </p15:clr>
        </p15:guide>
        <p15:guide id="26" pos="2784">
          <p15:clr>
            <a:srgbClr val="F26B43"/>
          </p15:clr>
        </p15:guide>
        <p15:guide id="27" pos="3048">
          <p15:clr>
            <a:srgbClr val="F26B43"/>
          </p15:clr>
        </p15:guide>
        <p15:guide id="29" pos="3960">
          <p15:clr>
            <a:srgbClr val="F26B43"/>
          </p15:clr>
        </p15:guide>
        <p15:guide id="30" pos="1176">
          <p15:clr>
            <a:srgbClr val="F26B43"/>
          </p15:clr>
        </p15:guide>
        <p15:guide id="31" pos="912">
          <p15:clr>
            <a:srgbClr val="F26B43"/>
          </p15:clr>
        </p15:guide>
        <p15:guide id="32" pos="3696">
          <p15:clr>
            <a:srgbClr val="F26B43"/>
          </p15:clr>
        </p15:guide>
        <p15:guide id="33" pos="1848">
          <p15:clr>
            <a:srgbClr val="F26B43"/>
          </p15:clr>
        </p15:guide>
        <p15:guide id="34" pos="2112">
          <p15:clr>
            <a:srgbClr val="F26B43"/>
          </p15:clr>
        </p15:guide>
        <p15:guide id="36" pos="6528">
          <p15:clr>
            <a:srgbClr val="F26B43"/>
          </p15:clr>
        </p15:guide>
        <p15:guide id="37" pos="6744">
          <p15:clr>
            <a:srgbClr val="F26B43"/>
          </p15:clr>
        </p15:guide>
        <p15:guide id="42" orient="horz" pos="393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0.xml"/></Relationships>
</file>

<file path=ppt/slides/_rels/slide10.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0.xml"/></Relationships>
</file>

<file path=ppt/slides/_rels/slide1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0.xml"/></Relationships>
</file>

<file path=ppt/slides/_rels/slide3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9.xml"/></Relationships>
</file>

<file path=ppt/slides/_rels/slide42.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image" Target="../media/image59.jpeg"/><Relationship Id="rId1"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67.jpeg"/><Relationship Id="rId1" Type="http://schemas.openxmlformats.org/officeDocument/2006/relationships/slideLayout" Target="../slideLayouts/slideLayout20.xml"/></Relationships>
</file>

<file path=ppt/slides/_rels/slide56.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8.xml"/></Relationships>
</file>

<file path=ppt/slides/_rels/slide57.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70.jpeg"/><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0.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20.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8.xml"/></Relationships>
</file>

<file path=ppt/slides/_rels/slide65.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8.xml"/></Relationships>
</file>

<file path=ppt/slides/_rels/slide66.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5.xml"/></Relationships>
</file>

<file path=ppt/slides/_rels/slide69.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25.xml"/></Relationships>
</file>

<file path=ppt/slides/_rels/slide70.xml.rels><?xml version="1.0" encoding="UTF-8" standalone="yes"?>
<Relationships xmlns="http://schemas.openxmlformats.org/package/2006/relationships"><Relationship Id="rId2" Type="http://schemas.openxmlformats.org/officeDocument/2006/relationships/image" Target="../media/image82.jpeg"/><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25.xml"/></Relationships>
</file>

<file path=ppt/slides/_rels/slide73.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25.xml"/></Relationships>
</file>

<file path=ppt/slides/_rels/slide74.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108A0CE-EFD5-B6EB-BCC6-C804CC0EFD0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94154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976B5-0BDF-9B5F-C3F9-230BC995526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9" y="0"/>
            <a:ext cx="12185522" cy="6858000"/>
          </a:xfrm>
          <a:prstGeom prst="rect">
            <a:avLst/>
          </a:prstGeom>
        </p:spPr>
      </p:pic>
    </p:spTree>
    <p:extLst>
      <p:ext uri="{BB962C8B-B14F-4D97-AF65-F5344CB8AC3E}">
        <p14:creationId xmlns:p14="http://schemas.microsoft.com/office/powerpoint/2010/main" val="16927093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5190CF3-A8F8-69A9-8CF0-DF3347490587}"/>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70716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A926F-6BFD-EC30-C997-C26076705062}"/>
              </a:ext>
            </a:extLst>
          </p:cNvPr>
          <p:cNvSpPr>
            <a:spLocks noGrp="1"/>
          </p:cNvSpPr>
          <p:nvPr>
            <p:ph type="ctrTitle"/>
          </p:nvPr>
        </p:nvSpPr>
        <p:spPr>
          <a:xfrm>
            <a:off x="630725" y="3075638"/>
            <a:ext cx="11045226" cy="2263366"/>
          </a:xfrm>
          <a:solidFill>
            <a:schemeClr val="bg1">
              <a:lumMod val="90000"/>
              <a:lumOff val="10000"/>
            </a:schemeClr>
          </a:solidFill>
          <a:effectLst>
            <a:softEdge rad="317500"/>
          </a:effectLst>
        </p:spPr>
        <p:txBody>
          <a:bodyPr>
            <a:normAutofit fontScale="90000"/>
          </a:bodyPr>
          <a:lstStyle/>
          <a:p>
            <a:r>
              <a:rPr lang="en-US" sz="6000" dirty="0"/>
              <a:t>1. After the covenant between God and Israel had been ratified, what did the Lord say to Moses?</a:t>
            </a:r>
          </a:p>
        </p:txBody>
      </p:sp>
      <p:sp>
        <p:nvSpPr>
          <p:cNvPr id="5" name="TextBox 4">
            <a:extLst>
              <a:ext uri="{FF2B5EF4-FFF2-40B4-BE49-F238E27FC236}">
                <a16:creationId xmlns:a16="http://schemas.microsoft.com/office/drawing/2014/main" id="{15D8A6AB-AA61-1E57-F9BE-E8CF7D936825}"/>
              </a:ext>
            </a:extLst>
          </p:cNvPr>
          <p:cNvSpPr txBox="1"/>
          <p:nvPr/>
        </p:nvSpPr>
        <p:spPr>
          <a:xfrm>
            <a:off x="471663" y="5662389"/>
            <a:ext cx="10275684" cy="830997"/>
          </a:xfrm>
          <a:prstGeom prst="rect">
            <a:avLst/>
          </a:prstGeom>
          <a:noFill/>
        </p:spPr>
        <p:txBody>
          <a:bodyPr wrap="square" rtlCol="0">
            <a:spAutoFit/>
          </a:bodyPr>
          <a:lstStyle/>
          <a:p>
            <a:pPr algn="r"/>
            <a:r>
              <a:rPr lang="en-US" sz="4800" dirty="0"/>
              <a:t>Exodus 24:12 </a:t>
            </a:r>
          </a:p>
        </p:txBody>
      </p:sp>
      <p:pic>
        <p:nvPicPr>
          <p:cNvPr id="4" name="Picture 3" descr="Covenant &amp; Testament in the Bible">
            <a:extLst>
              <a:ext uri="{FF2B5EF4-FFF2-40B4-BE49-F238E27FC236}">
                <a16:creationId xmlns:a16="http://schemas.microsoft.com/office/drawing/2014/main" id="{29190625-DB4E-39DB-DDC1-1902160E4230}"/>
              </a:ext>
            </a:extLst>
          </p:cNvPr>
          <p:cNvPicPr>
            <a:picLocks noChangeAspect="1"/>
          </p:cNvPicPr>
          <p:nvPr/>
        </p:nvPicPr>
        <p:blipFill>
          <a:blip r:embed="rId2"/>
          <a:srcRect t="40852" r="2126" b="28102"/>
          <a:stretch>
            <a:fillRect/>
          </a:stretch>
        </p:blipFill>
        <p:spPr>
          <a:xfrm>
            <a:off x="630726" y="466227"/>
            <a:ext cx="10810426" cy="2286026"/>
          </a:xfrm>
          <a:prstGeom prst="rect">
            <a:avLst/>
          </a:prstGeom>
        </p:spPr>
      </p:pic>
    </p:spTree>
    <p:extLst>
      <p:ext uri="{BB962C8B-B14F-4D97-AF65-F5344CB8AC3E}">
        <p14:creationId xmlns:p14="http://schemas.microsoft.com/office/powerpoint/2010/main" val="28095293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5D06E5-FF51-4DE4-2CA0-4AF0BDF05071}"/>
              </a:ext>
            </a:extLst>
          </p:cNvPr>
          <p:cNvSpPr>
            <a:spLocks noGrp="1"/>
          </p:cNvSpPr>
          <p:nvPr>
            <p:ph type="title"/>
          </p:nvPr>
        </p:nvSpPr>
        <p:spPr>
          <a:xfrm>
            <a:off x="427477" y="230701"/>
            <a:ext cx="5378267" cy="985658"/>
          </a:xfrm>
        </p:spPr>
        <p:txBody>
          <a:bodyPr>
            <a:normAutofit/>
          </a:bodyPr>
          <a:lstStyle/>
          <a:p>
            <a:r>
              <a:rPr lang="en-US" sz="5400" dirty="0"/>
              <a:t>Exodus 24:12</a:t>
            </a:r>
          </a:p>
        </p:txBody>
      </p:sp>
      <p:sp>
        <p:nvSpPr>
          <p:cNvPr id="3" name="Content Placeholder 2">
            <a:extLst>
              <a:ext uri="{FF2B5EF4-FFF2-40B4-BE49-F238E27FC236}">
                <a16:creationId xmlns:a16="http://schemas.microsoft.com/office/drawing/2014/main" id="{4AFE1749-5778-6E0A-9586-160B1A024CAA}"/>
              </a:ext>
            </a:extLst>
          </p:cNvPr>
          <p:cNvSpPr>
            <a:spLocks noGrp="1"/>
          </p:cNvSpPr>
          <p:nvPr>
            <p:ph idx="1"/>
          </p:nvPr>
        </p:nvSpPr>
        <p:spPr>
          <a:xfrm>
            <a:off x="427475" y="1326996"/>
            <a:ext cx="6307862" cy="4951141"/>
          </a:xfrm>
        </p:spPr>
        <p:txBody>
          <a:bodyPr>
            <a:normAutofit lnSpcReduction="10000"/>
          </a:bodyPr>
          <a:lstStyle/>
          <a:p>
            <a:r>
              <a:rPr lang="en-US" sz="3600" b="1" baseline="30000" dirty="0"/>
              <a:t>12 </a:t>
            </a:r>
            <a:r>
              <a:rPr lang="en-US" sz="3600" dirty="0"/>
              <a:t>And the </a:t>
            </a:r>
            <a:r>
              <a:rPr lang="en-US" sz="3600" cap="small" dirty="0"/>
              <a:t>Lord</a:t>
            </a:r>
            <a:r>
              <a:rPr lang="en-US" sz="3600" dirty="0"/>
              <a:t> said unto Moses, Come up to me into the mount, and be there: and I will give thee tables of stone, and a law, and commandments which I have written; that thou mayest teach them.</a:t>
            </a:r>
          </a:p>
        </p:txBody>
      </p:sp>
      <p:pic>
        <p:nvPicPr>
          <p:cNvPr id="4" name="Picture 3" descr="Mountaintop Faith - Alabama, Louisiana and Mississippi Division">
            <a:extLst>
              <a:ext uri="{FF2B5EF4-FFF2-40B4-BE49-F238E27FC236}">
                <a16:creationId xmlns:a16="http://schemas.microsoft.com/office/drawing/2014/main" id="{7F689B29-450F-8983-7A2C-9D74862B8BC9}"/>
              </a:ext>
            </a:extLst>
          </p:cNvPr>
          <p:cNvPicPr>
            <a:picLocks noChangeAspect="1"/>
          </p:cNvPicPr>
          <p:nvPr/>
        </p:nvPicPr>
        <p:blipFill>
          <a:blip r:embed="rId2"/>
          <a:stretch>
            <a:fillRect/>
          </a:stretch>
        </p:blipFill>
        <p:spPr>
          <a:xfrm>
            <a:off x="7110388" y="480956"/>
            <a:ext cx="4520333" cy="5896087"/>
          </a:xfrm>
          <a:prstGeom prst="rect">
            <a:avLst/>
          </a:prstGeom>
        </p:spPr>
      </p:pic>
    </p:spTree>
    <p:extLst>
      <p:ext uri="{BB962C8B-B14F-4D97-AF65-F5344CB8AC3E}">
        <p14:creationId xmlns:p14="http://schemas.microsoft.com/office/powerpoint/2010/main" val="27044920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848FE74-239F-23A7-C248-15B30233D7C6}"/>
              </a:ext>
            </a:extLst>
          </p:cNvPr>
          <p:cNvSpPr txBox="1">
            <a:spLocks/>
          </p:cNvSpPr>
          <p:nvPr/>
        </p:nvSpPr>
        <p:spPr>
          <a:xfrm>
            <a:off x="630725" y="3428999"/>
            <a:ext cx="11045226" cy="1676649"/>
          </a:xfrm>
          <a:prstGeom prst="rect">
            <a:avLst/>
          </a:prstGeom>
          <a:solidFill>
            <a:schemeClr val="bg1">
              <a:lumMod val="90000"/>
              <a:lumOff val="10000"/>
            </a:schemeClr>
          </a:solidFill>
          <a:effectLst>
            <a:softEdge rad="317500"/>
          </a:effectLst>
        </p:spPr>
        <p:txBody>
          <a:bodyPr vert="horz" lIns="91440" tIns="45720" rIns="91440" bIns="45720" rtlCol="0" anchor="t">
            <a:normAutofit fontScale="97500"/>
          </a:bodyPr>
          <a:lstStyle>
            <a:lvl1pPr algn="l" defTabSz="914400" rtl="0" eaLnBrk="1" latinLnBrk="0" hangingPunct="1">
              <a:lnSpc>
                <a:spcPct val="85000"/>
              </a:lnSpc>
              <a:spcBef>
                <a:spcPct val="0"/>
              </a:spcBef>
              <a:buNone/>
              <a:defRPr sz="4600" b="0" kern="1200" spc="-110" baseline="0">
                <a:solidFill>
                  <a:schemeClr val="tx1"/>
                </a:solidFill>
                <a:latin typeface="+mj-lt"/>
                <a:ea typeface="+mj-ea"/>
                <a:cs typeface="+mj-cs"/>
              </a:defRPr>
            </a:lvl1pPr>
          </a:lstStyle>
          <a:p>
            <a:r>
              <a:rPr lang="en-US" sz="5400" dirty="0"/>
              <a:t>2. What covered the mount, and what was its appearance?</a:t>
            </a:r>
          </a:p>
        </p:txBody>
      </p:sp>
      <p:sp>
        <p:nvSpPr>
          <p:cNvPr id="5" name="TextBox 4">
            <a:extLst>
              <a:ext uri="{FF2B5EF4-FFF2-40B4-BE49-F238E27FC236}">
                <a16:creationId xmlns:a16="http://schemas.microsoft.com/office/drawing/2014/main" id="{F623DDA3-ECDA-331F-BF00-C43F49B0EA86}"/>
              </a:ext>
            </a:extLst>
          </p:cNvPr>
          <p:cNvSpPr txBox="1"/>
          <p:nvPr/>
        </p:nvSpPr>
        <p:spPr>
          <a:xfrm>
            <a:off x="468352" y="5105649"/>
            <a:ext cx="9425726" cy="830997"/>
          </a:xfrm>
          <a:prstGeom prst="rect">
            <a:avLst/>
          </a:prstGeom>
          <a:noFill/>
        </p:spPr>
        <p:txBody>
          <a:bodyPr wrap="square" rtlCol="0">
            <a:spAutoFit/>
          </a:bodyPr>
          <a:lstStyle/>
          <a:p>
            <a:pPr algn="r"/>
            <a:r>
              <a:rPr lang="en-US" sz="4800" dirty="0"/>
              <a:t>Exodus 24:15-17 </a:t>
            </a:r>
          </a:p>
        </p:txBody>
      </p:sp>
      <p:pic>
        <p:nvPicPr>
          <p:cNvPr id="7" name="Picture 6" descr="sinai">
            <a:extLst>
              <a:ext uri="{FF2B5EF4-FFF2-40B4-BE49-F238E27FC236}">
                <a16:creationId xmlns:a16="http://schemas.microsoft.com/office/drawing/2014/main" id="{2097E499-DA75-7BFB-10F6-E30EE854B77F}"/>
              </a:ext>
            </a:extLst>
          </p:cNvPr>
          <p:cNvPicPr>
            <a:picLocks noChangeAspect="1"/>
          </p:cNvPicPr>
          <p:nvPr/>
        </p:nvPicPr>
        <p:blipFill>
          <a:blip r:embed="rId2"/>
          <a:srcRect t="19362" b="44702"/>
          <a:stretch>
            <a:fillRect/>
          </a:stretch>
        </p:blipFill>
        <p:spPr>
          <a:xfrm>
            <a:off x="468352" y="430176"/>
            <a:ext cx="11202641" cy="2814829"/>
          </a:xfrm>
          <a:prstGeom prst="rect">
            <a:avLst/>
          </a:prstGeom>
        </p:spPr>
      </p:pic>
    </p:spTree>
    <p:extLst>
      <p:ext uri="{BB962C8B-B14F-4D97-AF65-F5344CB8AC3E}">
        <p14:creationId xmlns:p14="http://schemas.microsoft.com/office/powerpoint/2010/main" val="8527015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A906706-86CE-A434-B646-BDB3E036BBF8}"/>
              </a:ext>
            </a:extLst>
          </p:cNvPr>
          <p:cNvSpPr txBox="1">
            <a:spLocks/>
          </p:cNvSpPr>
          <p:nvPr/>
        </p:nvSpPr>
        <p:spPr>
          <a:xfrm>
            <a:off x="581193" y="729658"/>
            <a:ext cx="11029616" cy="98833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24:15-17</a:t>
            </a:r>
          </a:p>
        </p:txBody>
      </p:sp>
      <p:sp>
        <p:nvSpPr>
          <p:cNvPr id="5" name="Content Placeholder 2">
            <a:extLst>
              <a:ext uri="{FF2B5EF4-FFF2-40B4-BE49-F238E27FC236}">
                <a16:creationId xmlns:a16="http://schemas.microsoft.com/office/drawing/2014/main" id="{93C7302B-E00D-2C91-97BC-67514355FE4C}"/>
              </a:ext>
            </a:extLst>
          </p:cNvPr>
          <p:cNvSpPr txBox="1">
            <a:spLocks/>
          </p:cNvSpPr>
          <p:nvPr/>
        </p:nvSpPr>
        <p:spPr>
          <a:xfrm>
            <a:off x="581193" y="1717990"/>
            <a:ext cx="5422390" cy="4809559"/>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b="1" baseline="30000" dirty="0"/>
              <a:t>15 </a:t>
            </a:r>
            <a:r>
              <a:rPr lang="en-US" sz="4800" dirty="0"/>
              <a:t>And Moses went up into the mount, and a cloud covered the mount.</a:t>
            </a:r>
          </a:p>
        </p:txBody>
      </p:sp>
      <p:pic>
        <p:nvPicPr>
          <p:cNvPr id="6" name="Picture 5" descr="Moses On The Mountain">
            <a:extLst>
              <a:ext uri="{FF2B5EF4-FFF2-40B4-BE49-F238E27FC236}">
                <a16:creationId xmlns:a16="http://schemas.microsoft.com/office/drawing/2014/main" id="{8B24BE57-16F6-4B86-AAA6-C5BD17007C45}"/>
              </a:ext>
            </a:extLst>
          </p:cNvPr>
          <p:cNvPicPr>
            <a:picLocks noChangeAspect="1"/>
          </p:cNvPicPr>
          <p:nvPr/>
        </p:nvPicPr>
        <p:blipFill>
          <a:blip r:embed="rId2"/>
          <a:srcRect b="40532"/>
          <a:stretch>
            <a:fillRect/>
          </a:stretch>
        </p:blipFill>
        <p:spPr>
          <a:xfrm>
            <a:off x="6082706" y="486521"/>
            <a:ext cx="5528101" cy="5858523"/>
          </a:xfrm>
          <a:prstGeom prst="rect">
            <a:avLst/>
          </a:prstGeom>
        </p:spPr>
      </p:pic>
    </p:spTree>
    <p:extLst>
      <p:ext uri="{BB962C8B-B14F-4D97-AF65-F5344CB8AC3E}">
        <p14:creationId xmlns:p14="http://schemas.microsoft.com/office/powerpoint/2010/main" val="36779095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A8C6D-BA8B-D063-F39E-2C41C8B1EF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7A3DF9-1BC1-8B77-EAC5-7B60A7A1A7F8}"/>
              </a:ext>
            </a:extLst>
          </p:cNvPr>
          <p:cNvSpPr>
            <a:spLocks noGrp="1"/>
          </p:cNvSpPr>
          <p:nvPr>
            <p:ph type="title"/>
          </p:nvPr>
        </p:nvSpPr>
        <p:spPr>
          <a:xfrm>
            <a:off x="427477" y="230701"/>
            <a:ext cx="5378267" cy="985658"/>
          </a:xfrm>
        </p:spPr>
        <p:txBody>
          <a:bodyPr>
            <a:normAutofit/>
          </a:bodyPr>
          <a:lstStyle/>
          <a:p>
            <a:r>
              <a:rPr lang="en-US" sz="5400" dirty="0"/>
              <a:t>Exodus 24:15-17</a:t>
            </a:r>
          </a:p>
        </p:txBody>
      </p:sp>
      <p:sp>
        <p:nvSpPr>
          <p:cNvPr id="3" name="Content Placeholder 2">
            <a:extLst>
              <a:ext uri="{FF2B5EF4-FFF2-40B4-BE49-F238E27FC236}">
                <a16:creationId xmlns:a16="http://schemas.microsoft.com/office/drawing/2014/main" id="{5052772A-6780-8BC9-4ACF-E8802069CC75}"/>
              </a:ext>
            </a:extLst>
          </p:cNvPr>
          <p:cNvSpPr>
            <a:spLocks noGrp="1"/>
          </p:cNvSpPr>
          <p:nvPr>
            <p:ph idx="1"/>
          </p:nvPr>
        </p:nvSpPr>
        <p:spPr>
          <a:xfrm>
            <a:off x="427475" y="1326996"/>
            <a:ext cx="6307862" cy="4951141"/>
          </a:xfrm>
        </p:spPr>
        <p:txBody>
          <a:bodyPr>
            <a:normAutofit fontScale="92500" lnSpcReduction="10000"/>
          </a:bodyPr>
          <a:lstStyle/>
          <a:p>
            <a:r>
              <a:rPr lang="en-US" sz="4400" b="1" baseline="30000" dirty="0"/>
              <a:t>16 </a:t>
            </a:r>
            <a:r>
              <a:rPr lang="en-US" sz="4400" dirty="0"/>
              <a:t>And the glory of the </a:t>
            </a:r>
            <a:r>
              <a:rPr lang="en-US" sz="4400" cap="small" dirty="0"/>
              <a:t>Lord</a:t>
            </a:r>
            <a:r>
              <a:rPr lang="en-US" sz="4400" dirty="0"/>
              <a:t> abode upon mount Sinai, and the cloud covered it six days: and the seventh day he called unto Moses out of the midst of the cloud.</a:t>
            </a:r>
          </a:p>
        </p:txBody>
      </p:sp>
      <p:pic>
        <p:nvPicPr>
          <p:cNvPr id="4" name="Picture 3" descr="Mountaintop Faith - Alabama, Louisiana and Mississippi Division">
            <a:extLst>
              <a:ext uri="{FF2B5EF4-FFF2-40B4-BE49-F238E27FC236}">
                <a16:creationId xmlns:a16="http://schemas.microsoft.com/office/drawing/2014/main" id="{739F28C9-97B2-AFE7-7B7A-F44B2D4E3492}"/>
              </a:ext>
            </a:extLst>
          </p:cNvPr>
          <p:cNvPicPr>
            <a:picLocks noChangeAspect="1"/>
          </p:cNvPicPr>
          <p:nvPr/>
        </p:nvPicPr>
        <p:blipFill>
          <a:blip r:embed="rId2"/>
          <a:stretch>
            <a:fillRect/>
          </a:stretch>
        </p:blipFill>
        <p:spPr>
          <a:xfrm>
            <a:off x="7110388" y="480956"/>
            <a:ext cx="4520333" cy="5896087"/>
          </a:xfrm>
          <a:prstGeom prst="rect">
            <a:avLst/>
          </a:prstGeom>
        </p:spPr>
      </p:pic>
    </p:spTree>
    <p:extLst>
      <p:ext uri="{BB962C8B-B14F-4D97-AF65-F5344CB8AC3E}">
        <p14:creationId xmlns:p14="http://schemas.microsoft.com/office/powerpoint/2010/main" val="23626638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E2F9FF-39A5-6A0C-FEE1-D36B5D0D88C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30B8C05-F2E2-1BAA-ED6C-E9E1C24743A9}"/>
              </a:ext>
            </a:extLst>
          </p:cNvPr>
          <p:cNvSpPr txBox="1">
            <a:spLocks/>
          </p:cNvSpPr>
          <p:nvPr/>
        </p:nvSpPr>
        <p:spPr>
          <a:xfrm>
            <a:off x="581193" y="729658"/>
            <a:ext cx="11029616" cy="988332"/>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24:15-17</a:t>
            </a:r>
          </a:p>
        </p:txBody>
      </p:sp>
      <p:sp>
        <p:nvSpPr>
          <p:cNvPr id="5" name="Content Placeholder 2">
            <a:extLst>
              <a:ext uri="{FF2B5EF4-FFF2-40B4-BE49-F238E27FC236}">
                <a16:creationId xmlns:a16="http://schemas.microsoft.com/office/drawing/2014/main" id="{D0D36BF1-2C0B-EB9D-9819-AC1AE67B4872}"/>
              </a:ext>
            </a:extLst>
          </p:cNvPr>
          <p:cNvSpPr txBox="1">
            <a:spLocks/>
          </p:cNvSpPr>
          <p:nvPr/>
        </p:nvSpPr>
        <p:spPr>
          <a:xfrm>
            <a:off x="581193" y="1717990"/>
            <a:ext cx="5422390" cy="4809559"/>
          </a:xfrm>
          <a:prstGeom prst="rect">
            <a:avLst/>
          </a:prstGeom>
        </p:spPr>
        <p:txBody>
          <a:bodyPr>
            <a:normAutofit fontScale="925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baseline="30000" dirty="0"/>
              <a:t>17 </a:t>
            </a:r>
            <a:r>
              <a:rPr lang="en-US" sz="4400" dirty="0"/>
              <a:t>And the sight of the glory of the </a:t>
            </a:r>
            <a:r>
              <a:rPr lang="en-US" sz="4400" cap="small" dirty="0"/>
              <a:t>Lord</a:t>
            </a:r>
            <a:r>
              <a:rPr lang="en-US" sz="4400" dirty="0"/>
              <a:t> was like devouring fire on the top of the mount in the eyes of the children of Israel.</a:t>
            </a:r>
            <a:endParaRPr lang="en-US" sz="8000" dirty="0"/>
          </a:p>
        </p:txBody>
      </p:sp>
      <p:pic>
        <p:nvPicPr>
          <p:cNvPr id="2" name="Picture 1" descr="Learning to Worship the God Who Reveals Himself — Reflections on Exodus  34:5–7 | by Tinomutenda Mpunganyi | Medium">
            <a:extLst>
              <a:ext uri="{FF2B5EF4-FFF2-40B4-BE49-F238E27FC236}">
                <a16:creationId xmlns:a16="http://schemas.microsoft.com/office/drawing/2014/main" id="{ECE4455A-041C-1CDF-7F23-F0A069B49EA4}"/>
              </a:ext>
            </a:extLst>
          </p:cNvPr>
          <p:cNvPicPr>
            <a:picLocks noChangeAspect="1"/>
          </p:cNvPicPr>
          <p:nvPr/>
        </p:nvPicPr>
        <p:blipFill>
          <a:blip r:embed="rId2"/>
          <a:srcRect l="36300" t="-140" r="5286" b="140"/>
          <a:stretch>
            <a:fillRect/>
          </a:stretch>
        </p:blipFill>
        <p:spPr>
          <a:xfrm>
            <a:off x="6413932" y="330451"/>
            <a:ext cx="5422390" cy="6188462"/>
          </a:xfrm>
          <a:prstGeom prst="rect">
            <a:avLst/>
          </a:prstGeom>
        </p:spPr>
      </p:pic>
    </p:spTree>
    <p:extLst>
      <p:ext uri="{BB962C8B-B14F-4D97-AF65-F5344CB8AC3E}">
        <p14:creationId xmlns:p14="http://schemas.microsoft.com/office/powerpoint/2010/main" val="9492513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32D363-DF45-F533-5498-0C8093B1E3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0BA239-4FAA-306D-4734-BD3E5CF6C82F}"/>
              </a:ext>
            </a:extLst>
          </p:cNvPr>
          <p:cNvSpPr>
            <a:spLocks noGrp="1"/>
          </p:cNvSpPr>
          <p:nvPr>
            <p:ph type="ctrTitle"/>
          </p:nvPr>
        </p:nvSpPr>
        <p:spPr>
          <a:xfrm>
            <a:off x="675111" y="4000329"/>
            <a:ext cx="11045226" cy="1808596"/>
          </a:xfrm>
          <a:solidFill>
            <a:schemeClr val="bg1">
              <a:lumMod val="90000"/>
              <a:lumOff val="10000"/>
            </a:schemeClr>
          </a:solidFill>
          <a:effectLst>
            <a:softEdge rad="317500"/>
          </a:effectLst>
        </p:spPr>
        <p:txBody>
          <a:bodyPr>
            <a:normAutofit/>
          </a:bodyPr>
          <a:lstStyle/>
          <a:p>
            <a:r>
              <a:rPr lang="en-US" sz="5400" dirty="0"/>
              <a:t>3. How long was Moses in the mount? </a:t>
            </a:r>
            <a:endParaRPr lang="en-US" sz="6600" dirty="0"/>
          </a:p>
        </p:txBody>
      </p:sp>
      <p:sp>
        <p:nvSpPr>
          <p:cNvPr id="5" name="TextBox 4">
            <a:extLst>
              <a:ext uri="{FF2B5EF4-FFF2-40B4-BE49-F238E27FC236}">
                <a16:creationId xmlns:a16="http://schemas.microsoft.com/office/drawing/2014/main" id="{EEBC4F98-884B-B07F-9973-EE89A5207A88}"/>
              </a:ext>
            </a:extLst>
          </p:cNvPr>
          <p:cNvSpPr txBox="1"/>
          <p:nvPr/>
        </p:nvSpPr>
        <p:spPr>
          <a:xfrm>
            <a:off x="471663" y="5662389"/>
            <a:ext cx="10275684" cy="830997"/>
          </a:xfrm>
          <a:prstGeom prst="rect">
            <a:avLst/>
          </a:prstGeom>
          <a:noFill/>
        </p:spPr>
        <p:txBody>
          <a:bodyPr wrap="square" rtlCol="0">
            <a:spAutoFit/>
          </a:bodyPr>
          <a:lstStyle/>
          <a:p>
            <a:pPr algn="r"/>
            <a:r>
              <a:rPr lang="en-US" sz="4800" dirty="0"/>
              <a:t>Exodus 24:18 </a:t>
            </a:r>
          </a:p>
        </p:txBody>
      </p:sp>
      <p:pic>
        <p:nvPicPr>
          <p:cNvPr id="3" name="Picture 2" descr="What does Exodus 24:15 mean? | Bible Art">
            <a:extLst>
              <a:ext uri="{FF2B5EF4-FFF2-40B4-BE49-F238E27FC236}">
                <a16:creationId xmlns:a16="http://schemas.microsoft.com/office/drawing/2014/main" id="{F654AE5D-7167-D635-BEEA-4F42E2CFA193}"/>
              </a:ext>
            </a:extLst>
          </p:cNvPr>
          <p:cNvPicPr>
            <a:picLocks noChangeAspect="1"/>
          </p:cNvPicPr>
          <p:nvPr/>
        </p:nvPicPr>
        <p:blipFill>
          <a:blip r:embed="rId2"/>
          <a:srcRect t="27250" b="40927"/>
          <a:stretch>
            <a:fillRect/>
          </a:stretch>
        </p:blipFill>
        <p:spPr>
          <a:xfrm>
            <a:off x="295507" y="364613"/>
            <a:ext cx="11424830" cy="3635715"/>
          </a:xfrm>
          <a:prstGeom prst="rect">
            <a:avLst/>
          </a:prstGeom>
        </p:spPr>
      </p:pic>
    </p:spTree>
    <p:extLst>
      <p:ext uri="{BB962C8B-B14F-4D97-AF65-F5344CB8AC3E}">
        <p14:creationId xmlns:p14="http://schemas.microsoft.com/office/powerpoint/2010/main" val="37705355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71800A-3C3A-9418-D4CA-5E59D1D69A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4D8E53-C1F5-EBD4-5AEB-7FBCC56B0496}"/>
              </a:ext>
            </a:extLst>
          </p:cNvPr>
          <p:cNvSpPr>
            <a:spLocks noGrp="1"/>
          </p:cNvSpPr>
          <p:nvPr>
            <p:ph type="title"/>
          </p:nvPr>
        </p:nvSpPr>
        <p:spPr>
          <a:xfrm>
            <a:off x="427477" y="230701"/>
            <a:ext cx="5378267" cy="985658"/>
          </a:xfrm>
        </p:spPr>
        <p:txBody>
          <a:bodyPr>
            <a:normAutofit/>
          </a:bodyPr>
          <a:lstStyle/>
          <a:p>
            <a:r>
              <a:rPr lang="en-US" sz="5400" dirty="0"/>
              <a:t>Exodus 24:18</a:t>
            </a:r>
          </a:p>
        </p:txBody>
      </p:sp>
      <p:sp>
        <p:nvSpPr>
          <p:cNvPr id="3" name="Content Placeholder 2">
            <a:extLst>
              <a:ext uri="{FF2B5EF4-FFF2-40B4-BE49-F238E27FC236}">
                <a16:creationId xmlns:a16="http://schemas.microsoft.com/office/drawing/2014/main" id="{8915EE33-FD24-A332-45BA-7A0CB601BF4D}"/>
              </a:ext>
            </a:extLst>
          </p:cNvPr>
          <p:cNvSpPr>
            <a:spLocks noGrp="1"/>
          </p:cNvSpPr>
          <p:nvPr>
            <p:ph idx="1"/>
          </p:nvPr>
        </p:nvSpPr>
        <p:spPr>
          <a:xfrm>
            <a:off x="427475" y="1326996"/>
            <a:ext cx="6307862" cy="4951141"/>
          </a:xfrm>
        </p:spPr>
        <p:txBody>
          <a:bodyPr>
            <a:normAutofit/>
          </a:bodyPr>
          <a:lstStyle/>
          <a:p>
            <a:r>
              <a:rPr lang="en-US" sz="4400" b="1" baseline="30000" dirty="0"/>
              <a:t>18 </a:t>
            </a:r>
            <a:r>
              <a:rPr lang="en-US" sz="4400" dirty="0"/>
              <a:t>And Moses went into the midst of the cloud, and gat him up into the mount: and Moses was in the mount forty days and forty nights.</a:t>
            </a:r>
            <a:endParaRPr lang="en-US" sz="11500" dirty="0"/>
          </a:p>
        </p:txBody>
      </p:sp>
      <p:pic>
        <p:nvPicPr>
          <p:cNvPr id="5" name="Picture 4" descr="Was Moses a Prophet,a judge or a King??? May u support with scriptures?">
            <a:extLst>
              <a:ext uri="{FF2B5EF4-FFF2-40B4-BE49-F238E27FC236}">
                <a16:creationId xmlns:a16="http://schemas.microsoft.com/office/drawing/2014/main" id="{6A77EE60-6FF2-197B-18E8-4812E3444B64}"/>
              </a:ext>
            </a:extLst>
          </p:cNvPr>
          <p:cNvPicPr>
            <a:picLocks noChangeAspect="1"/>
          </p:cNvPicPr>
          <p:nvPr/>
        </p:nvPicPr>
        <p:blipFill>
          <a:blip r:embed="rId2"/>
          <a:srcRect l="15552" t="-194" r="5368" b="194"/>
          <a:stretch>
            <a:fillRect/>
          </a:stretch>
        </p:blipFill>
        <p:spPr>
          <a:xfrm>
            <a:off x="7136295" y="424069"/>
            <a:ext cx="4734339" cy="5986670"/>
          </a:xfrm>
          <a:prstGeom prst="rect">
            <a:avLst/>
          </a:prstGeom>
        </p:spPr>
      </p:pic>
    </p:spTree>
    <p:extLst>
      <p:ext uri="{BB962C8B-B14F-4D97-AF65-F5344CB8AC3E}">
        <p14:creationId xmlns:p14="http://schemas.microsoft.com/office/powerpoint/2010/main" val="2353410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B182A1-1F2F-8AD2-D0A0-C3C6D6014F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994DFE-14BC-0795-38B6-7AC8B80CC7FB}"/>
              </a:ext>
            </a:extLst>
          </p:cNvPr>
          <p:cNvSpPr>
            <a:spLocks noGrp="1"/>
          </p:cNvSpPr>
          <p:nvPr>
            <p:ph type="ctrTitle"/>
          </p:nvPr>
        </p:nvSpPr>
        <p:spPr>
          <a:xfrm>
            <a:off x="675111" y="4269291"/>
            <a:ext cx="11045226" cy="1808596"/>
          </a:xfrm>
          <a:solidFill>
            <a:schemeClr val="bg1">
              <a:lumMod val="90000"/>
              <a:lumOff val="10000"/>
            </a:schemeClr>
          </a:solidFill>
          <a:effectLst>
            <a:softEdge rad="317500"/>
          </a:effectLst>
        </p:spPr>
        <p:txBody>
          <a:bodyPr>
            <a:normAutofit/>
          </a:bodyPr>
          <a:lstStyle/>
          <a:p>
            <a:r>
              <a:rPr lang="en-US" sz="5400" dirty="0"/>
              <a:t>4. Did he eat or drink during that time? </a:t>
            </a:r>
            <a:endParaRPr lang="en-US" sz="7200" dirty="0"/>
          </a:p>
        </p:txBody>
      </p:sp>
      <p:sp>
        <p:nvSpPr>
          <p:cNvPr id="5" name="TextBox 4">
            <a:extLst>
              <a:ext uri="{FF2B5EF4-FFF2-40B4-BE49-F238E27FC236}">
                <a16:creationId xmlns:a16="http://schemas.microsoft.com/office/drawing/2014/main" id="{22E37E1B-3658-F013-E084-E1692A062325}"/>
              </a:ext>
            </a:extLst>
          </p:cNvPr>
          <p:cNvSpPr txBox="1"/>
          <p:nvPr/>
        </p:nvSpPr>
        <p:spPr>
          <a:xfrm>
            <a:off x="471663" y="5662389"/>
            <a:ext cx="10898702" cy="830997"/>
          </a:xfrm>
          <a:prstGeom prst="rect">
            <a:avLst/>
          </a:prstGeom>
          <a:noFill/>
        </p:spPr>
        <p:txBody>
          <a:bodyPr wrap="square" rtlCol="0">
            <a:spAutoFit/>
          </a:bodyPr>
          <a:lstStyle/>
          <a:p>
            <a:pPr algn="r"/>
            <a:r>
              <a:rPr lang="en-US" sz="4800" dirty="0"/>
              <a:t>Deuteronomy 9:9</a:t>
            </a:r>
          </a:p>
        </p:txBody>
      </p:sp>
      <p:pic>
        <p:nvPicPr>
          <p:cNvPr id="4" name="Picture 3" descr="Disbelieving God's Promise Leads to Wandering — The Reformed Classicalist">
            <a:extLst>
              <a:ext uri="{FF2B5EF4-FFF2-40B4-BE49-F238E27FC236}">
                <a16:creationId xmlns:a16="http://schemas.microsoft.com/office/drawing/2014/main" id="{A7293013-337C-040C-769A-973B1786C5D5}"/>
              </a:ext>
            </a:extLst>
          </p:cNvPr>
          <p:cNvPicPr>
            <a:picLocks noChangeAspect="1"/>
          </p:cNvPicPr>
          <p:nvPr/>
        </p:nvPicPr>
        <p:blipFill>
          <a:blip r:embed="rId2"/>
          <a:srcRect l="132" t="38232" r="-132" b="25381"/>
          <a:stretch>
            <a:fillRect/>
          </a:stretch>
        </p:blipFill>
        <p:spPr>
          <a:xfrm>
            <a:off x="543194" y="370090"/>
            <a:ext cx="11045226" cy="4019030"/>
          </a:xfrm>
          <a:prstGeom prst="rect">
            <a:avLst/>
          </a:prstGeom>
        </p:spPr>
      </p:pic>
    </p:spTree>
    <p:extLst>
      <p:ext uri="{BB962C8B-B14F-4D97-AF65-F5344CB8AC3E}">
        <p14:creationId xmlns:p14="http://schemas.microsoft.com/office/powerpoint/2010/main" val="3790372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F651BE-7727-DEDC-7D36-99F0E920E423}"/>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509E83C-BF83-B0B7-F512-DA8D2D2A0DC9}"/>
              </a:ext>
            </a:extLst>
          </p:cNvPr>
          <p:cNvSpPr txBox="1">
            <a:spLocks/>
          </p:cNvSpPr>
          <p:nvPr/>
        </p:nvSpPr>
        <p:spPr>
          <a:xfrm>
            <a:off x="581193" y="330451"/>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Deuteronomy 9:9</a:t>
            </a:r>
          </a:p>
        </p:txBody>
      </p:sp>
      <p:sp>
        <p:nvSpPr>
          <p:cNvPr id="5" name="Content Placeholder 2">
            <a:extLst>
              <a:ext uri="{FF2B5EF4-FFF2-40B4-BE49-F238E27FC236}">
                <a16:creationId xmlns:a16="http://schemas.microsoft.com/office/drawing/2014/main" id="{5B8C9EF4-8D1E-D2C3-6BB2-21F886E1B4D0}"/>
              </a:ext>
            </a:extLst>
          </p:cNvPr>
          <p:cNvSpPr txBox="1">
            <a:spLocks/>
          </p:cNvSpPr>
          <p:nvPr/>
        </p:nvSpPr>
        <p:spPr>
          <a:xfrm>
            <a:off x="581193" y="1064029"/>
            <a:ext cx="6285120" cy="5602777"/>
          </a:xfrm>
          <a:prstGeom prst="rect">
            <a:avLst/>
          </a:prstGeom>
        </p:spPr>
        <p:txBody>
          <a:bodyPr>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baseline="30000" dirty="0"/>
              <a:t>9 </a:t>
            </a:r>
            <a:r>
              <a:rPr lang="en-US" sz="3600" dirty="0"/>
              <a:t>When I was gone up into the mount to receive the tables of stone, even the tables of the covenant which the </a:t>
            </a:r>
            <a:r>
              <a:rPr lang="en-US" sz="3600" cap="small" dirty="0"/>
              <a:t>Lord</a:t>
            </a:r>
            <a:r>
              <a:rPr lang="en-US" sz="3600" dirty="0"/>
              <a:t> made with you, then I abode in the mount forty days and forty nights, I neither did eat bread nor drink water:</a:t>
            </a:r>
            <a:endParaRPr lang="en-US" sz="32600" dirty="0"/>
          </a:p>
        </p:txBody>
      </p:sp>
      <p:pic>
        <p:nvPicPr>
          <p:cNvPr id="3" name="Picture 2" descr="What have Church leaders said about Deuteronomy 6-8, 15, 18, 29-30, 34? –  Church News">
            <a:extLst>
              <a:ext uri="{FF2B5EF4-FFF2-40B4-BE49-F238E27FC236}">
                <a16:creationId xmlns:a16="http://schemas.microsoft.com/office/drawing/2014/main" id="{31C8D3F3-EBE0-D789-AF20-EF41CFA91786}"/>
              </a:ext>
            </a:extLst>
          </p:cNvPr>
          <p:cNvPicPr>
            <a:picLocks noChangeAspect="1"/>
          </p:cNvPicPr>
          <p:nvPr/>
        </p:nvPicPr>
        <p:blipFill>
          <a:blip r:embed="rId2"/>
          <a:stretch>
            <a:fillRect/>
          </a:stretch>
        </p:blipFill>
        <p:spPr>
          <a:xfrm>
            <a:off x="7165572" y="330451"/>
            <a:ext cx="4616916" cy="6153483"/>
          </a:xfrm>
          <a:prstGeom prst="rect">
            <a:avLst/>
          </a:prstGeom>
        </p:spPr>
      </p:pic>
    </p:spTree>
    <p:extLst>
      <p:ext uri="{BB962C8B-B14F-4D97-AF65-F5344CB8AC3E}">
        <p14:creationId xmlns:p14="http://schemas.microsoft.com/office/powerpoint/2010/main" val="645783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9738-E73B-231C-2B54-897F9E5227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E2EB5C-EF8C-D83B-80AC-C1B2048852DE}"/>
              </a:ext>
            </a:extLst>
          </p:cNvPr>
          <p:cNvSpPr>
            <a:spLocks noGrp="1"/>
          </p:cNvSpPr>
          <p:nvPr>
            <p:ph type="ctrTitle"/>
          </p:nvPr>
        </p:nvSpPr>
        <p:spPr>
          <a:xfrm>
            <a:off x="573387" y="3707476"/>
            <a:ext cx="11045226" cy="1933993"/>
          </a:xfrm>
          <a:solidFill>
            <a:schemeClr val="bg1">
              <a:lumMod val="90000"/>
              <a:lumOff val="10000"/>
            </a:schemeClr>
          </a:solidFill>
          <a:effectLst>
            <a:softEdge rad="317500"/>
          </a:effectLst>
        </p:spPr>
        <p:txBody>
          <a:bodyPr>
            <a:normAutofit fontScale="90000"/>
          </a:bodyPr>
          <a:lstStyle/>
          <a:p>
            <a:r>
              <a:rPr lang="en-US" sz="5400" dirty="0"/>
              <a:t>5. When the Lord had finished talking with Moses, what did he give him? </a:t>
            </a:r>
            <a:endParaRPr lang="en-US" sz="8000" dirty="0"/>
          </a:p>
        </p:txBody>
      </p:sp>
      <p:sp>
        <p:nvSpPr>
          <p:cNvPr id="5" name="TextBox 4">
            <a:extLst>
              <a:ext uri="{FF2B5EF4-FFF2-40B4-BE49-F238E27FC236}">
                <a16:creationId xmlns:a16="http://schemas.microsoft.com/office/drawing/2014/main" id="{AD1B0880-B4F3-C508-9487-490414E2415D}"/>
              </a:ext>
            </a:extLst>
          </p:cNvPr>
          <p:cNvSpPr txBox="1"/>
          <p:nvPr/>
        </p:nvSpPr>
        <p:spPr>
          <a:xfrm>
            <a:off x="471663" y="5778767"/>
            <a:ext cx="10898702" cy="830997"/>
          </a:xfrm>
          <a:prstGeom prst="rect">
            <a:avLst/>
          </a:prstGeom>
          <a:noFill/>
        </p:spPr>
        <p:txBody>
          <a:bodyPr wrap="square" rtlCol="0">
            <a:spAutoFit/>
          </a:bodyPr>
          <a:lstStyle/>
          <a:p>
            <a:pPr algn="r"/>
            <a:r>
              <a:rPr lang="en-US" sz="4800" dirty="0"/>
              <a:t>Exodus 31:18</a:t>
            </a:r>
          </a:p>
        </p:txBody>
      </p:sp>
      <p:pic>
        <p:nvPicPr>
          <p:cNvPr id="3" name="Picture 2" descr="What does Exodus 24:17 mean? | Bible Art">
            <a:extLst>
              <a:ext uri="{FF2B5EF4-FFF2-40B4-BE49-F238E27FC236}">
                <a16:creationId xmlns:a16="http://schemas.microsoft.com/office/drawing/2014/main" id="{B8BD70AE-73AB-C83C-612A-95B4FC293AFC}"/>
              </a:ext>
            </a:extLst>
          </p:cNvPr>
          <p:cNvPicPr>
            <a:picLocks noChangeAspect="1"/>
          </p:cNvPicPr>
          <p:nvPr/>
        </p:nvPicPr>
        <p:blipFill>
          <a:blip r:embed="rId2"/>
          <a:srcRect t="21431" b="48910"/>
          <a:stretch>
            <a:fillRect/>
          </a:stretch>
        </p:blipFill>
        <p:spPr>
          <a:xfrm>
            <a:off x="471663" y="371267"/>
            <a:ext cx="11248674" cy="3336209"/>
          </a:xfrm>
          <a:prstGeom prst="rect">
            <a:avLst/>
          </a:prstGeom>
        </p:spPr>
      </p:pic>
    </p:spTree>
    <p:extLst>
      <p:ext uri="{BB962C8B-B14F-4D97-AF65-F5344CB8AC3E}">
        <p14:creationId xmlns:p14="http://schemas.microsoft.com/office/powerpoint/2010/main" val="1929395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29470-7E75-E6F1-3A78-D354FCE2BB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48A50C-BE16-5FFB-B629-021D0267E5E4}"/>
              </a:ext>
            </a:extLst>
          </p:cNvPr>
          <p:cNvSpPr>
            <a:spLocks noGrp="1"/>
          </p:cNvSpPr>
          <p:nvPr>
            <p:ph type="title"/>
          </p:nvPr>
        </p:nvSpPr>
        <p:spPr>
          <a:xfrm>
            <a:off x="427477" y="230701"/>
            <a:ext cx="5378267" cy="985658"/>
          </a:xfrm>
        </p:spPr>
        <p:txBody>
          <a:bodyPr>
            <a:normAutofit/>
          </a:bodyPr>
          <a:lstStyle/>
          <a:p>
            <a:r>
              <a:rPr lang="en-US" sz="5400" dirty="0"/>
              <a:t>Exodus 31:18</a:t>
            </a:r>
          </a:p>
        </p:txBody>
      </p:sp>
      <p:sp>
        <p:nvSpPr>
          <p:cNvPr id="3" name="Content Placeholder 2">
            <a:extLst>
              <a:ext uri="{FF2B5EF4-FFF2-40B4-BE49-F238E27FC236}">
                <a16:creationId xmlns:a16="http://schemas.microsoft.com/office/drawing/2014/main" id="{C7096D54-EF0B-80FF-382D-90A72D4CC817}"/>
              </a:ext>
            </a:extLst>
          </p:cNvPr>
          <p:cNvSpPr>
            <a:spLocks noGrp="1"/>
          </p:cNvSpPr>
          <p:nvPr>
            <p:ph idx="1"/>
          </p:nvPr>
        </p:nvSpPr>
        <p:spPr>
          <a:xfrm>
            <a:off x="427475" y="1326996"/>
            <a:ext cx="6307862" cy="4951141"/>
          </a:xfrm>
        </p:spPr>
        <p:txBody>
          <a:bodyPr>
            <a:normAutofit fontScale="92500"/>
          </a:bodyPr>
          <a:lstStyle/>
          <a:p>
            <a:r>
              <a:rPr lang="en-US" sz="4000" b="1" baseline="30000" dirty="0"/>
              <a:t>18 </a:t>
            </a:r>
            <a:r>
              <a:rPr lang="en-US" sz="4000" dirty="0"/>
              <a:t>And he gave unto Moses, when he had made an end of communing with him upon mount Sinai, two tables of testimony, tables of stone, written with the finger of God.</a:t>
            </a:r>
            <a:endParaRPr lang="en-US" sz="55100" dirty="0"/>
          </a:p>
        </p:txBody>
      </p:sp>
      <p:pic>
        <p:nvPicPr>
          <p:cNvPr id="4" name="Picture 3" descr="Turning the Tables-The ABC's of the Ten Commandments - Seedbed">
            <a:extLst>
              <a:ext uri="{FF2B5EF4-FFF2-40B4-BE49-F238E27FC236}">
                <a16:creationId xmlns:a16="http://schemas.microsoft.com/office/drawing/2014/main" id="{F0FD7AF3-6DCB-F813-52E1-74000368FFE0}"/>
              </a:ext>
            </a:extLst>
          </p:cNvPr>
          <p:cNvPicPr>
            <a:picLocks noChangeAspect="1"/>
          </p:cNvPicPr>
          <p:nvPr/>
        </p:nvPicPr>
        <p:blipFill>
          <a:blip r:embed="rId2"/>
          <a:srcRect l="12755" r="17135"/>
          <a:stretch>
            <a:fillRect/>
          </a:stretch>
        </p:blipFill>
        <p:spPr>
          <a:xfrm>
            <a:off x="7049194" y="381269"/>
            <a:ext cx="4724178" cy="6111960"/>
          </a:xfrm>
          <a:prstGeom prst="rect">
            <a:avLst/>
          </a:prstGeom>
        </p:spPr>
      </p:pic>
    </p:spTree>
    <p:extLst>
      <p:ext uri="{BB962C8B-B14F-4D97-AF65-F5344CB8AC3E}">
        <p14:creationId xmlns:p14="http://schemas.microsoft.com/office/powerpoint/2010/main" val="55467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00D33-DE33-36CB-0E40-394DCB779E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925739-D563-2801-16A4-574BEE2544EF}"/>
              </a:ext>
            </a:extLst>
          </p:cNvPr>
          <p:cNvSpPr>
            <a:spLocks noGrp="1"/>
          </p:cNvSpPr>
          <p:nvPr>
            <p:ph type="ctrTitle"/>
          </p:nvPr>
        </p:nvSpPr>
        <p:spPr>
          <a:xfrm>
            <a:off x="573387" y="4810472"/>
            <a:ext cx="11045226" cy="830997"/>
          </a:xfrm>
          <a:solidFill>
            <a:schemeClr val="bg1">
              <a:lumMod val="90000"/>
              <a:lumOff val="10000"/>
            </a:schemeClr>
          </a:solidFill>
          <a:effectLst>
            <a:softEdge rad="317500"/>
          </a:effectLst>
        </p:spPr>
        <p:txBody>
          <a:bodyPr>
            <a:normAutofit/>
          </a:bodyPr>
          <a:lstStyle/>
          <a:p>
            <a:r>
              <a:rPr lang="en-US" dirty="0"/>
              <a:t>6. What was on these tables of stone?</a:t>
            </a:r>
            <a:endParaRPr lang="en-US" sz="8000" dirty="0"/>
          </a:p>
        </p:txBody>
      </p:sp>
      <p:sp>
        <p:nvSpPr>
          <p:cNvPr id="5" name="TextBox 4">
            <a:extLst>
              <a:ext uri="{FF2B5EF4-FFF2-40B4-BE49-F238E27FC236}">
                <a16:creationId xmlns:a16="http://schemas.microsoft.com/office/drawing/2014/main" id="{70685D46-BA7C-0CCA-0C8A-3FEC9D2BF848}"/>
              </a:ext>
            </a:extLst>
          </p:cNvPr>
          <p:cNvSpPr txBox="1"/>
          <p:nvPr/>
        </p:nvSpPr>
        <p:spPr>
          <a:xfrm>
            <a:off x="471663" y="5778767"/>
            <a:ext cx="10898702" cy="830997"/>
          </a:xfrm>
          <a:prstGeom prst="rect">
            <a:avLst/>
          </a:prstGeom>
          <a:noFill/>
        </p:spPr>
        <p:txBody>
          <a:bodyPr wrap="square" rtlCol="0">
            <a:spAutoFit/>
          </a:bodyPr>
          <a:lstStyle/>
          <a:p>
            <a:pPr algn="r"/>
            <a:r>
              <a:rPr lang="en-US" sz="4800" dirty="0"/>
              <a:t>Deuteronomy 9:10</a:t>
            </a:r>
          </a:p>
        </p:txBody>
      </p:sp>
      <p:pic>
        <p:nvPicPr>
          <p:cNvPr id="4" name="Picture 3" descr="Ten Commandments Glowing On Blue Stone Stock Illustration 2198849325 |  Shutterstock">
            <a:extLst>
              <a:ext uri="{FF2B5EF4-FFF2-40B4-BE49-F238E27FC236}">
                <a16:creationId xmlns:a16="http://schemas.microsoft.com/office/drawing/2014/main" id="{90C518DA-D0F9-1300-9F66-3F7033302BD2}"/>
              </a:ext>
            </a:extLst>
          </p:cNvPr>
          <p:cNvPicPr>
            <a:picLocks noChangeAspect="1"/>
          </p:cNvPicPr>
          <p:nvPr/>
        </p:nvPicPr>
        <p:blipFill>
          <a:blip r:embed="rId2"/>
          <a:srcRect l="103" t="12579" r="-103" b="35135"/>
          <a:stretch>
            <a:fillRect/>
          </a:stretch>
        </p:blipFill>
        <p:spPr>
          <a:xfrm>
            <a:off x="278996" y="296904"/>
            <a:ext cx="11658080" cy="4376270"/>
          </a:xfrm>
          <a:prstGeom prst="rect">
            <a:avLst/>
          </a:prstGeom>
        </p:spPr>
      </p:pic>
    </p:spTree>
    <p:extLst>
      <p:ext uri="{BB962C8B-B14F-4D97-AF65-F5344CB8AC3E}">
        <p14:creationId xmlns:p14="http://schemas.microsoft.com/office/powerpoint/2010/main" val="2151054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62980-5D70-E430-0D6C-D4AC1AB44A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AB63273B-7144-16D2-EF7A-9A18C9BB1087}"/>
              </a:ext>
            </a:extLst>
          </p:cNvPr>
          <p:cNvSpPr txBox="1">
            <a:spLocks/>
          </p:cNvSpPr>
          <p:nvPr/>
        </p:nvSpPr>
        <p:spPr>
          <a:xfrm>
            <a:off x="581193" y="330451"/>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Deuteronomy 9:10</a:t>
            </a:r>
          </a:p>
        </p:txBody>
      </p:sp>
      <p:sp>
        <p:nvSpPr>
          <p:cNvPr id="5" name="Content Placeholder 2">
            <a:extLst>
              <a:ext uri="{FF2B5EF4-FFF2-40B4-BE49-F238E27FC236}">
                <a16:creationId xmlns:a16="http://schemas.microsoft.com/office/drawing/2014/main" id="{896AC516-A149-88F2-0C41-E7F14AE0EDF1}"/>
              </a:ext>
            </a:extLst>
          </p:cNvPr>
          <p:cNvSpPr txBox="1">
            <a:spLocks/>
          </p:cNvSpPr>
          <p:nvPr/>
        </p:nvSpPr>
        <p:spPr>
          <a:xfrm>
            <a:off x="581193" y="1351722"/>
            <a:ext cx="6285120" cy="5315084"/>
          </a:xfrm>
          <a:prstGeom prst="rect">
            <a:avLst/>
          </a:prstGeom>
        </p:spPr>
        <p:txBody>
          <a:bodyPr>
            <a:normAutofit fontScale="92500" lnSpcReduction="2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b="1" baseline="30000" dirty="0"/>
              <a:t>10 </a:t>
            </a:r>
            <a:r>
              <a:rPr lang="en-US" sz="4000" dirty="0"/>
              <a:t>And the </a:t>
            </a:r>
            <a:r>
              <a:rPr lang="en-US" sz="4000" cap="small" dirty="0"/>
              <a:t>Lord</a:t>
            </a:r>
            <a:r>
              <a:rPr lang="en-US" sz="4000" dirty="0"/>
              <a:t> delivered unto me two tables of stone written with the finger of God; and on them was written according to all the words, which the </a:t>
            </a:r>
            <a:r>
              <a:rPr lang="en-US" sz="4000" cap="small" dirty="0"/>
              <a:t>Lord</a:t>
            </a:r>
            <a:r>
              <a:rPr lang="en-US" sz="4000" dirty="0"/>
              <a:t> </a:t>
            </a:r>
            <a:r>
              <a:rPr lang="en-US" sz="4000" dirty="0" err="1"/>
              <a:t>spake</a:t>
            </a:r>
            <a:r>
              <a:rPr lang="en-US" sz="4000" dirty="0"/>
              <a:t> with you in the mount out of the midst of the fire in the day of the assembly.</a:t>
            </a:r>
            <a:endParaRPr lang="en-US" sz="140200" dirty="0"/>
          </a:p>
        </p:txBody>
      </p:sp>
      <p:pic>
        <p:nvPicPr>
          <p:cNvPr id="2" name="Picture 1" descr="The Sapphire Stone of the Blue Ten Commandments - Sabbath Sermons">
            <a:extLst>
              <a:ext uri="{FF2B5EF4-FFF2-40B4-BE49-F238E27FC236}">
                <a16:creationId xmlns:a16="http://schemas.microsoft.com/office/drawing/2014/main" id="{D6908D7F-7C94-C52D-5504-258838C3CCCB}"/>
              </a:ext>
            </a:extLst>
          </p:cNvPr>
          <p:cNvPicPr>
            <a:picLocks noChangeAspect="1"/>
          </p:cNvPicPr>
          <p:nvPr/>
        </p:nvPicPr>
        <p:blipFill>
          <a:blip r:embed="rId2"/>
          <a:stretch>
            <a:fillRect/>
          </a:stretch>
        </p:blipFill>
        <p:spPr>
          <a:xfrm>
            <a:off x="7312612" y="387626"/>
            <a:ext cx="4385660" cy="6139923"/>
          </a:xfrm>
          <a:prstGeom prst="rect">
            <a:avLst/>
          </a:prstGeom>
        </p:spPr>
      </p:pic>
    </p:spTree>
    <p:extLst>
      <p:ext uri="{BB962C8B-B14F-4D97-AF65-F5344CB8AC3E}">
        <p14:creationId xmlns:p14="http://schemas.microsoft.com/office/powerpoint/2010/main" val="32050836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CBE522-4F36-2F09-F92F-D3ED9A19E4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65B3D08-42E6-EC35-6265-F9A0BF1EFED8}"/>
              </a:ext>
            </a:extLst>
          </p:cNvPr>
          <p:cNvSpPr>
            <a:spLocks noGrp="1"/>
          </p:cNvSpPr>
          <p:nvPr>
            <p:ph type="ctrTitle"/>
          </p:nvPr>
        </p:nvSpPr>
        <p:spPr>
          <a:xfrm>
            <a:off x="573387" y="4071068"/>
            <a:ext cx="11045226" cy="1570401"/>
          </a:xfrm>
          <a:solidFill>
            <a:schemeClr val="bg1">
              <a:lumMod val="90000"/>
              <a:lumOff val="10000"/>
            </a:schemeClr>
          </a:solidFill>
          <a:effectLst>
            <a:softEdge rad="317500"/>
          </a:effectLst>
        </p:spPr>
        <p:txBody>
          <a:bodyPr>
            <a:noAutofit/>
          </a:bodyPr>
          <a:lstStyle/>
          <a:p>
            <a:r>
              <a:rPr lang="en-US" sz="5400" dirty="0"/>
              <a:t>7. Whose workmanship were the tables, and how were they filled?</a:t>
            </a:r>
            <a:endParaRPr lang="en-US" sz="9600" dirty="0"/>
          </a:p>
        </p:txBody>
      </p:sp>
      <p:sp>
        <p:nvSpPr>
          <p:cNvPr id="5" name="TextBox 4">
            <a:extLst>
              <a:ext uri="{FF2B5EF4-FFF2-40B4-BE49-F238E27FC236}">
                <a16:creationId xmlns:a16="http://schemas.microsoft.com/office/drawing/2014/main" id="{FBF7A700-D717-E3C0-6F76-0DA49F70F624}"/>
              </a:ext>
            </a:extLst>
          </p:cNvPr>
          <p:cNvSpPr txBox="1"/>
          <p:nvPr/>
        </p:nvSpPr>
        <p:spPr>
          <a:xfrm>
            <a:off x="471663" y="5778767"/>
            <a:ext cx="10898702" cy="830997"/>
          </a:xfrm>
          <a:prstGeom prst="rect">
            <a:avLst/>
          </a:prstGeom>
          <a:noFill/>
        </p:spPr>
        <p:txBody>
          <a:bodyPr wrap="square" rtlCol="0">
            <a:spAutoFit/>
          </a:bodyPr>
          <a:lstStyle/>
          <a:p>
            <a:pPr algn="r"/>
            <a:r>
              <a:rPr lang="en-US" sz="4800" dirty="0"/>
              <a:t>Exodus 32:15, 16</a:t>
            </a:r>
          </a:p>
        </p:txBody>
      </p:sp>
      <p:pic>
        <p:nvPicPr>
          <p:cNvPr id="6" name="Picture 5" descr="Amazon.com : BELECO 20x10ft Fabric Ten Commandments Backdrop Ten  Commandments Glowing on Vintage Blue Stone Tablets Background Decalogue Law  Exodus 20 Religious Backdrop Church Event Decor Photo Props : Electronics">
            <a:extLst>
              <a:ext uri="{FF2B5EF4-FFF2-40B4-BE49-F238E27FC236}">
                <a16:creationId xmlns:a16="http://schemas.microsoft.com/office/drawing/2014/main" id="{328FEFE2-B056-E5E3-4907-765DAAE603AC}"/>
              </a:ext>
            </a:extLst>
          </p:cNvPr>
          <p:cNvPicPr>
            <a:picLocks noChangeAspect="1"/>
          </p:cNvPicPr>
          <p:nvPr/>
        </p:nvPicPr>
        <p:blipFill>
          <a:blip r:embed="rId2"/>
          <a:srcRect t="17139" b="41361"/>
          <a:stretch>
            <a:fillRect/>
          </a:stretch>
        </p:blipFill>
        <p:spPr>
          <a:xfrm>
            <a:off x="471663" y="444832"/>
            <a:ext cx="11248674" cy="3321052"/>
          </a:xfrm>
          <a:prstGeom prst="rect">
            <a:avLst/>
          </a:prstGeom>
        </p:spPr>
      </p:pic>
    </p:spTree>
    <p:extLst>
      <p:ext uri="{BB962C8B-B14F-4D97-AF65-F5344CB8AC3E}">
        <p14:creationId xmlns:p14="http://schemas.microsoft.com/office/powerpoint/2010/main" val="854530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4BAB75-94D8-1619-8B71-BC7EB52BC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C00BE75-83F0-F5B2-AB8D-6485BDD14A71}"/>
              </a:ext>
            </a:extLst>
          </p:cNvPr>
          <p:cNvSpPr>
            <a:spLocks noGrp="1"/>
          </p:cNvSpPr>
          <p:nvPr>
            <p:ph type="title"/>
          </p:nvPr>
        </p:nvSpPr>
        <p:spPr>
          <a:xfrm>
            <a:off x="427477" y="230701"/>
            <a:ext cx="5378267" cy="985658"/>
          </a:xfrm>
        </p:spPr>
        <p:txBody>
          <a:bodyPr>
            <a:normAutofit/>
          </a:bodyPr>
          <a:lstStyle/>
          <a:p>
            <a:r>
              <a:rPr lang="en-US" sz="5400" dirty="0"/>
              <a:t>Exodus 32:15, 16</a:t>
            </a:r>
          </a:p>
        </p:txBody>
      </p:sp>
      <p:sp>
        <p:nvSpPr>
          <p:cNvPr id="3" name="Content Placeholder 2">
            <a:extLst>
              <a:ext uri="{FF2B5EF4-FFF2-40B4-BE49-F238E27FC236}">
                <a16:creationId xmlns:a16="http://schemas.microsoft.com/office/drawing/2014/main" id="{6FBD01F7-79D9-BFE7-5D29-29395F1BF7CD}"/>
              </a:ext>
            </a:extLst>
          </p:cNvPr>
          <p:cNvSpPr>
            <a:spLocks noGrp="1"/>
          </p:cNvSpPr>
          <p:nvPr>
            <p:ph idx="1"/>
          </p:nvPr>
        </p:nvSpPr>
        <p:spPr>
          <a:xfrm>
            <a:off x="427475" y="1326996"/>
            <a:ext cx="6307862" cy="4951141"/>
          </a:xfrm>
        </p:spPr>
        <p:txBody>
          <a:bodyPr>
            <a:normAutofit fontScale="92500" lnSpcReduction="20000"/>
          </a:bodyPr>
          <a:lstStyle/>
          <a:p>
            <a:r>
              <a:rPr lang="en-US" sz="4000" b="1" baseline="30000" dirty="0"/>
              <a:t>15 </a:t>
            </a:r>
            <a:r>
              <a:rPr lang="en-US" sz="4000" dirty="0"/>
              <a:t>And Moses turned, and went down from the mount, and the two tables of the testimony were in his hand: the tables were written on both their sides; on the one side and on the other were they written.</a:t>
            </a:r>
            <a:endParaRPr lang="en-US" sz="236800" dirty="0"/>
          </a:p>
        </p:txBody>
      </p:sp>
      <p:pic>
        <p:nvPicPr>
          <p:cNvPr id="6" name="Picture 5" descr="Ten Commandments of Love">
            <a:extLst>
              <a:ext uri="{FF2B5EF4-FFF2-40B4-BE49-F238E27FC236}">
                <a16:creationId xmlns:a16="http://schemas.microsoft.com/office/drawing/2014/main" id="{B91CDA31-CA1D-D66F-1D11-39941BA748A3}"/>
              </a:ext>
            </a:extLst>
          </p:cNvPr>
          <p:cNvPicPr>
            <a:picLocks noChangeAspect="1"/>
          </p:cNvPicPr>
          <p:nvPr/>
        </p:nvPicPr>
        <p:blipFill>
          <a:blip r:embed="rId2"/>
          <a:stretch>
            <a:fillRect/>
          </a:stretch>
        </p:blipFill>
        <p:spPr>
          <a:xfrm>
            <a:off x="6679528" y="1326996"/>
            <a:ext cx="5386397" cy="4726838"/>
          </a:xfrm>
          <a:prstGeom prst="rect">
            <a:avLst/>
          </a:prstGeom>
        </p:spPr>
      </p:pic>
    </p:spTree>
    <p:extLst>
      <p:ext uri="{BB962C8B-B14F-4D97-AF65-F5344CB8AC3E}">
        <p14:creationId xmlns:p14="http://schemas.microsoft.com/office/powerpoint/2010/main" val="229370661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D8F47-C118-B1B1-201C-DCCF97C2F5A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4BCE119F-4872-B223-CFD9-76CF688A8BE8}"/>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32:15, 16</a:t>
            </a:r>
          </a:p>
        </p:txBody>
      </p:sp>
      <p:sp>
        <p:nvSpPr>
          <p:cNvPr id="5" name="Content Placeholder 2">
            <a:extLst>
              <a:ext uri="{FF2B5EF4-FFF2-40B4-BE49-F238E27FC236}">
                <a16:creationId xmlns:a16="http://schemas.microsoft.com/office/drawing/2014/main" id="{3A309CD9-2DCD-3ADC-7928-13A30C5A53A4}"/>
              </a:ext>
            </a:extLst>
          </p:cNvPr>
          <p:cNvSpPr txBox="1">
            <a:spLocks/>
          </p:cNvSpPr>
          <p:nvPr/>
        </p:nvSpPr>
        <p:spPr>
          <a:xfrm>
            <a:off x="668657" y="1699514"/>
            <a:ext cx="5960744"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baseline="30000" dirty="0"/>
              <a:t>16 </a:t>
            </a:r>
            <a:r>
              <a:rPr lang="en-US" sz="4400" dirty="0"/>
              <a:t>And the tables were the work of God, and the writing was the writing of God, graven upon the tables.</a:t>
            </a:r>
            <a:endParaRPr lang="en-US" sz="400000" dirty="0"/>
          </a:p>
        </p:txBody>
      </p:sp>
      <p:pic>
        <p:nvPicPr>
          <p:cNvPr id="3" name="Picture 2" descr="May 2022 – Evette Collins">
            <a:extLst>
              <a:ext uri="{FF2B5EF4-FFF2-40B4-BE49-F238E27FC236}">
                <a16:creationId xmlns:a16="http://schemas.microsoft.com/office/drawing/2014/main" id="{7557368D-0670-2365-060A-2EF2D7B15AD0}"/>
              </a:ext>
            </a:extLst>
          </p:cNvPr>
          <p:cNvPicPr>
            <a:picLocks noChangeAspect="1"/>
          </p:cNvPicPr>
          <p:nvPr/>
        </p:nvPicPr>
        <p:blipFill>
          <a:blip r:embed="rId2"/>
          <a:srcRect l="14302" r="40073"/>
          <a:stretch>
            <a:fillRect/>
          </a:stretch>
        </p:blipFill>
        <p:spPr>
          <a:xfrm>
            <a:off x="6942221" y="345155"/>
            <a:ext cx="4756052" cy="6167689"/>
          </a:xfrm>
          <a:prstGeom prst="rect">
            <a:avLst/>
          </a:prstGeom>
        </p:spPr>
      </p:pic>
    </p:spTree>
    <p:extLst>
      <p:ext uri="{BB962C8B-B14F-4D97-AF65-F5344CB8AC3E}">
        <p14:creationId xmlns:p14="http://schemas.microsoft.com/office/powerpoint/2010/main" val="31028162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DAF5-2A97-5757-4142-356183B284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41B2105-FED8-B6DF-F560-9AF336BE15B9}"/>
              </a:ext>
            </a:extLst>
          </p:cNvPr>
          <p:cNvSpPr>
            <a:spLocks noGrp="1"/>
          </p:cNvSpPr>
          <p:nvPr>
            <p:ph type="ctrTitle"/>
          </p:nvPr>
        </p:nvSpPr>
        <p:spPr>
          <a:xfrm>
            <a:off x="573387" y="4071068"/>
            <a:ext cx="11045226" cy="1570401"/>
          </a:xfrm>
          <a:solidFill>
            <a:schemeClr val="bg1">
              <a:lumMod val="90000"/>
              <a:lumOff val="10000"/>
            </a:schemeClr>
          </a:solidFill>
          <a:effectLst>
            <a:softEdge rad="317500"/>
          </a:effectLst>
        </p:spPr>
        <p:txBody>
          <a:bodyPr>
            <a:noAutofit/>
          </a:bodyPr>
          <a:lstStyle/>
          <a:p>
            <a:r>
              <a:rPr lang="en-US" dirty="0"/>
              <a:t>8. What did the people say and do when they saw how long Moses was gone?</a:t>
            </a:r>
            <a:endParaRPr lang="en-US" sz="9600" dirty="0"/>
          </a:p>
        </p:txBody>
      </p:sp>
      <p:sp>
        <p:nvSpPr>
          <p:cNvPr id="5" name="TextBox 4">
            <a:extLst>
              <a:ext uri="{FF2B5EF4-FFF2-40B4-BE49-F238E27FC236}">
                <a16:creationId xmlns:a16="http://schemas.microsoft.com/office/drawing/2014/main" id="{B28168A0-AA64-3794-1C21-F9A680479DEC}"/>
              </a:ext>
            </a:extLst>
          </p:cNvPr>
          <p:cNvSpPr txBox="1"/>
          <p:nvPr/>
        </p:nvSpPr>
        <p:spPr>
          <a:xfrm>
            <a:off x="471663" y="5778767"/>
            <a:ext cx="10898702" cy="830997"/>
          </a:xfrm>
          <a:prstGeom prst="rect">
            <a:avLst/>
          </a:prstGeom>
          <a:noFill/>
        </p:spPr>
        <p:txBody>
          <a:bodyPr wrap="square" rtlCol="0">
            <a:spAutoFit/>
          </a:bodyPr>
          <a:lstStyle/>
          <a:p>
            <a:pPr algn="r"/>
            <a:r>
              <a:rPr lang="en-US" sz="4800" dirty="0"/>
              <a:t>Exodus 32:1-3</a:t>
            </a:r>
          </a:p>
        </p:txBody>
      </p:sp>
      <p:pic>
        <p:nvPicPr>
          <p:cNvPr id="3" name="Picture 2" descr="Discover Mount Sinai: Sacred History, religion, &amp; epic Hike">
            <a:extLst>
              <a:ext uri="{FF2B5EF4-FFF2-40B4-BE49-F238E27FC236}">
                <a16:creationId xmlns:a16="http://schemas.microsoft.com/office/drawing/2014/main" id="{952DA5C8-390B-3EC0-1828-A4A89081288C}"/>
              </a:ext>
            </a:extLst>
          </p:cNvPr>
          <p:cNvPicPr>
            <a:picLocks noChangeAspect="1"/>
          </p:cNvPicPr>
          <p:nvPr/>
        </p:nvPicPr>
        <p:blipFill>
          <a:blip r:embed="rId2"/>
          <a:srcRect l="2880" t="5708" r="2880" b="46223"/>
          <a:stretch>
            <a:fillRect/>
          </a:stretch>
        </p:blipFill>
        <p:spPr>
          <a:xfrm>
            <a:off x="573386" y="553452"/>
            <a:ext cx="11045227" cy="3380317"/>
          </a:xfrm>
          <a:prstGeom prst="rect">
            <a:avLst/>
          </a:prstGeom>
        </p:spPr>
      </p:pic>
    </p:spTree>
    <p:extLst>
      <p:ext uri="{BB962C8B-B14F-4D97-AF65-F5344CB8AC3E}">
        <p14:creationId xmlns:p14="http://schemas.microsoft.com/office/powerpoint/2010/main" val="32003611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98C3D-0C46-6355-3148-9EEAA8B180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3D3798-D677-80F7-F3EB-71181D31420A}"/>
              </a:ext>
            </a:extLst>
          </p:cNvPr>
          <p:cNvSpPr>
            <a:spLocks noGrp="1"/>
          </p:cNvSpPr>
          <p:nvPr>
            <p:ph type="title"/>
          </p:nvPr>
        </p:nvSpPr>
        <p:spPr>
          <a:xfrm>
            <a:off x="427477" y="230701"/>
            <a:ext cx="5378267" cy="985658"/>
          </a:xfrm>
        </p:spPr>
        <p:txBody>
          <a:bodyPr>
            <a:normAutofit/>
          </a:bodyPr>
          <a:lstStyle/>
          <a:p>
            <a:r>
              <a:rPr lang="en-US" sz="5400" dirty="0"/>
              <a:t>Exodus 32:1-3</a:t>
            </a:r>
          </a:p>
        </p:txBody>
      </p:sp>
      <p:sp>
        <p:nvSpPr>
          <p:cNvPr id="3" name="Content Placeholder 2">
            <a:extLst>
              <a:ext uri="{FF2B5EF4-FFF2-40B4-BE49-F238E27FC236}">
                <a16:creationId xmlns:a16="http://schemas.microsoft.com/office/drawing/2014/main" id="{D9002A4A-1B76-49A6-B7FF-E8507C1B4B9A}"/>
              </a:ext>
            </a:extLst>
          </p:cNvPr>
          <p:cNvSpPr>
            <a:spLocks noGrp="1"/>
          </p:cNvSpPr>
          <p:nvPr>
            <p:ph idx="1"/>
          </p:nvPr>
        </p:nvSpPr>
        <p:spPr>
          <a:xfrm>
            <a:off x="427475" y="1326996"/>
            <a:ext cx="6307862" cy="5300303"/>
          </a:xfrm>
        </p:spPr>
        <p:txBody>
          <a:bodyPr>
            <a:normAutofit fontScale="92500" lnSpcReduction="10000"/>
          </a:bodyPr>
          <a:lstStyle/>
          <a:p>
            <a:r>
              <a:rPr lang="en-US" sz="3200" b="1" dirty="0"/>
              <a:t>32 </a:t>
            </a:r>
            <a:r>
              <a:rPr lang="en-US" sz="3200" dirty="0"/>
              <a:t>And when the people saw that Moses delayed to come down out of the mount, the people gathered themselves together unto Aaron, and said unto him, Up, make us gods, which shall go before us; for as for this Moses, the man that brought us up out of the land of Egypt, we wot not what is become of him.</a:t>
            </a:r>
            <a:endParaRPr lang="en-US" sz="400000" dirty="0"/>
          </a:p>
        </p:txBody>
      </p:sp>
      <p:pic>
        <p:nvPicPr>
          <p:cNvPr id="4" name="Picture 3" descr="Go with Moses: Complaints">
            <a:extLst>
              <a:ext uri="{FF2B5EF4-FFF2-40B4-BE49-F238E27FC236}">
                <a16:creationId xmlns:a16="http://schemas.microsoft.com/office/drawing/2014/main" id="{4822EE54-A2CE-8A57-6F56-C76B01D17509}"/>
              </a:ext>
            </a:extLst>
          </p:cNvPr>
          <p:cNvPicPr>
            <a:picLocks noChangeAspect="1"/>
          </p:cNvPicPr>
          <p:nvPr/>
        </p:nvPicPr>
        <p:blipFill>
          <a:blip r:embed="rId2"/>
          <a:srcRect b="11051"/>
          <a:stretch>
            <a:fillRect/>
          </a:stretch>
        </p:blipFill>
        <p:spPr>
          <a:xfrm>
            <a:off x="6833938" y="230700"/>
            <a:ext cx="5131946" cy="6396599"/>
          </a:xfrm>
          <a:prstGeom prst="rect">
            <a:avLst/>
          </a:prstGeom>
        </p:spPr>
      </p:pic>
    </p:spTree>
    <p:extLst>
      <p:ext uri="{BB962C8B-B14F-4D97-AF65-F5344CB8AC3E}">
        <p14:creationId xmlns:p14="http://schemas.microsoft.com/office/powerpoint/2010/main" val="24622510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0AB8F-1AC1-F0E8-EF1D-E463A675E7A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8BCEAF7-BEBD-DF8C-D10B-85894D349D90}"/>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32:1-3</a:t>
            </a:r>
          </a:p>
        </p:txBody>
      </p:sp>
      <p:sp>
        <p:nvSpPr>
          <p:cNvPr id="5" name="Content Placeholder 2">
            <a:extLst>
              <a:ext uri="{FF2B5EF4-FFF2-40B4-BE49-F238E27FC236}">
                <a16:creationId xmlns:a16="http://schemas.microsoft.com/office/drawing/2014/main" id="{BB53FF7C-EBAC-DB58-B25C-901888F58C1D}"/>
              </a:ext>
            </a:extLst>
          </p:cNvPr>
          <p:cNvSpPr txBox="1">
            <a:spLocks/>
          </p:cNvSpPr>
          <p:nvPr/>
        </p:nvSpPr>
        <p:spPr>
          <a:xfrm>
            <a:off x="668657" y="1699514"/>
            <a:ext cx="5960744"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baseline="30000" dirty="0"/>
              <a:t>2 </a:t>
            </a:r>
            <a:r>
              <a:rPr lang="en-US" sz="3600" dirty="0"/>
              <a:t>And Aaron said unto them, Break off the golden earrings, which are in the ears of your wives, of your sons, and of your daughters, and bring them unto me.</a:t>
            </a:r>
            <a:endParaRPr lang="en-US" sz="400000" dirty="0"/>
          </a:p>
        </p:txBody>
      </p:sp>
      <p:pic>
        <p:nvPicPr>
          <p:cNvPr id="2" name="Picture 1" descr="Gold earrings of Pharaoh Seti II from Tomb KV56">
            <a:extLst>
              <a:ext uri="{FF2B5EF4-FFF2-40B4-BE49-F238E27FC236}">
                <a16:creationId xmlns:a16="http://schemas.microsoft.com/office/drawing/2014/main" id="{00BB3D89-7242-1434-1D86-0E8D4C681BAA}"/>
              </a:ext>
            </a:extLst>
          </p:cNvPr>
          <p:cNvPicPr>
            <a:picLocks noChangeAspect="1"/>
          </p:cNvPicPr>
          <p:nvPr/>
        </p:nvPicPr>
        <p:blipFill>
          <a:blip r:embed="rId2"/>
          <a:srcRect l="10498" t="-373" r="22140" b="373"/>
          <a:stretch>
            <a:fillRect/>
          </a:stretch>
        </p:blipFill>
        <p:spPr>
          <a:xfrm>
            <a:off x="6666547" y="363634"/>
            <a:ext cx="5172527" cy="6085292"/>
          </a:xfrm>
          <a:prstGeom prst="rect">
            <a:avLst/>
          </a:prstGeom>
        </p:spPr>
      </p:pic>
    </p:spTree>
    <p:extLst>
      <p:ext uri="{BB962C8B-B14F-4D97-AF65-F5344CB8AC3E}">
        <p14:creationId xmlns:p14="http://schemas.microsoft.com/office/powerpoint/2010/main" val="23639201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4A3AB-F3D4-B52B-0C90-08404303FF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463BEE-2A57-D01A-84EE-6E568440E49F}"/>
              </a:ext>
            </a:extLst>
          </p:cNvPr>
          <p:cNvSpPr>
            <a:spLocks noGrp="1"/>
          </p:cNvSpPr>
          <p:nvPr>
            <p:ph type="title"/>
          </p:nvPr>
        </p:nvSpPr>
        <p:spPr>
          <a:xfrm>
            <a:off x="427477" y="230701"/>
            <a:ext cx="5378267" cy="985658"/>
          </a:xfrm>
        </p:spPr>
        <p:txBody>
          <a:bodyPr>
            <a:normAutofit/>
          </a:bodyPr>
          <a:lstStyle/>
          <a:p>
            <a:r>
              <a:rPr lang="en-US" sz="5400" dirty="0"/>
              <a:t>Exodus 32:1-3</a:t>
            </a:r>
          </a:p>
        </p:txBody>
      </p:sp>
      <p:sp>
        <p:nvSpPr>
          <p:cNvPr id="3" name="Content Placeholder 2">
            <a:extLst>
              <a:ext uri="{FF2B5EF4-FFF2-40B4-BE49-F238E27FC236}">
                <a16:creationId xmlns:a16="http://schemas.microsoft.com/office/drawing/2014/main" id="{E2F669E8-A9AE-8C97-6517-F5029D4177C2}"/>
              </a:ext>
            </a:extLst>
          </p:cNvPr>
          <p:cNvSpPr>
            <a:spLocks noGrp="1"/>
          </p:cNvSpPr>
          <p:nvPr>
            <p:ph idx="1"/>
          </p:nvPr>
        </p:nvSpPr>
        <p:spPr>
          <a:xfrm>
            <a:off x="427475" y="1326996"/>
            <a:ext cx="6307862" cy="5300303"/>
          </a:xfrm>
        </p:spPr>
        <p:txBody>
          <a:bodyPr>
            <a:normAutofit/>
          </a:bodyPr>
          <a:lstStyle/>
          <a:p>
            <a:r>
              <a:rPr lang="en-US" sz="4400" b="1" baseline="30000" dirty="0"/>
              <a:t>3 </a:t>
            </a:r>
            <a:r>
              <a:rPr lang="en-US" sz="4400" dirty="0"/>
              <a:t>And all the people brake off the golden earrings which were in their ears, and brought them unto Aaron.</a:t>
            </a:r>
            <a:endParaRPr lang="en-US" sz="333300" dirty="0"/>
          </a:p>
        </p:txBody>
      </p:sp>
      <p:pic>
        <p:nvPicPr>
          <p:cNvPr id="4" name="Picture 3" descr="Israel discovers 2,000-year-old golden earring in Jerusalem - Xinhua |  English.news.cn">
            <a:extLst>
              <a:ext uri="{FF2B5EF4-FFF2-40B4-BE49-F238E27FC236}">
                <a16:creationId xmlns:a16="http://schemas.microsoft.com/office/drawing/2014/main" id="{EC1E2B8C-1636-010D-7D8B-FFBFB27D5683}"/>
              </a:ext>
            </a:extLst>
          </p:cNvPr>
          <p:cNvPicPr>
            <a:picLocks noChangeAspect="1"/>
          </p:cNvPicPr>
          <p:nvPr/>
        </p:nvPicPr>
        <p:blipFill>
          <a:blip r:embed="rId2"/>
          <a:srcRect l="14676" t="15797" r="11140" b="7281"/>
          <a:stretch>
            <a:fillRect/>
          </a:stretch>
        </p:blipFill>
        <p:spPr>
          <a:xfrm>
            <a:off x="6942220" y="428171"/>
            <a:ext cx="4919850" cy="6001657"/>
          </a:xfrm>
          <a:prstGeom prst="rect">
            <a:avLst/>
          </a:prstGeom>
        </p:spPr>
      </p:pic>
    </p:spTree>
    <p:extLst>
      <p:ext uri="{BB962C8B-B14F-4D97-AF65-F5344CB8AC3E}">
        <p14:creationId xmlns:p14="http://schemas.microsoft.com/office/powerpoint/2010/main" val="27693567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B3524-6CC1-17C4-8396-950ACD2D9A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A0489E-1C05-4FED-FD77-8F9A0739AE2A}"/>
              </a:ext>
            </a:extLst>
          </p:cNvPr>
          <p:cNvSpPr>
            <a:spLocks noGrp="1"/>
          </p:cNvSpPr>
          <p:nvPr>
            <p:ph type="ctrTitle"/>
          </p:nvPr>
        </p:nvSpPr>
        <p:spPr>
          <a:xfrm>
            <a:off x="573387" y="4071068"/>
            <a:ext cx="11045226" cy="1570401"/>
          </a:xfrm>
          <a:solidFill>
            <a:schemeClr val="bg1">
              <a:lumMod val="90000"/>
              <a:lumOff val="10000"/>
            </a:schemeClr>
          </a:solidFill>
          <a:effectLst>
            <a:softEdge rad="317500"/>
          </a:effectLst>
        </p:spPr>
        <p:txBody>
          <a:bodyPr>
            <a:noAutofit/>
          </a:bodyPr>
          <a:lstStyle/>
          <a:p>
            <a:r>
              <a:rPr lang="en-US" dirty="0"/>
              <a:t>9. What did Aaron do with the gold? </a:t>
            </a:r>
            <a:endParaRPr lang="en-US" sz="9600" dirty="0"/>
          </a:p>
        </p:txBody>
      </p:sp>
      <p:sp>
        <p:nvSpPr>
          <p:cNvPr id="5" name="TextBox 4">
            <a:extLst>
              <a:ext uri="{FF2B5EF4-FFF2-40B4-BE49-F238E27FC236}">
                <a16:creationId xmlns:a16="http://schemas.microsoft.com/office/drawing/2014/main" id="{D8747BF3-293F-B8FE-64AB-461AC0EF73C2}"/>
              </a:ext>
            </a:extLst>
          </p:cNvPr>
          <p:cNvSpPr txBox="1"/>
          <p:nvPr/>
        </p:nvSpPr>
        <p:spPr>
          <a:xfrm>
            <a:off x="471663" y="5778767"/>
            <a:ext cx="10898702" cy="830997"/>
          </a:xfrm>
          <a:prstGeom prst="rect">
            <a:avLst/>
          </a:prstGeom>
          <a:noFill/>
        </p:spPr>
        <p:txBody>
          <a:bodyPr wrap="square" rtlCol="0">
            <a:spAutoFit/>
          </a:bodyPr>
          <a:lstStyle/>
          <a:p>
            <a:pPr algn="r"/>
            <a:r>
              <a:rPr lang="en-US" sz="4800" dirty="0"/>
              <a:t>Exodus 32:4</a:t>
            </a:r>
          </a:p>
        </p:txBody>
      </p:sp>
      <p:pic>
        <p:nvPicPr>
          <p:cNvPr id="4" name="Picture 3" descr="TORAH: Why the Israelites really built the Golden Calf">
            <a:extLst>
              <a:ext uri="{FF2B5EF4-FFF2-40B4-BE49-F238E27FC236}">
                <a16:creationId xmlns:a16="http://schemas.microsoft.com/office/drawing/2014/main" id="{876427E3-D426-96C8-8636-72DCFD49ADA8}"/>
              </a:ext>
            </a:extLst>
          </p:cNvPr>
          <p:cNvPicPr>
            <a:picLocks noChangeAspect="1"/>
          </p:cNvPicPr>
          <p:nvPr/>
        </p:nvPicPr>
        <p:blipFill>
          <a:blip r:embed="rId2"/>
          <a:srcRect l="75" t="15077" r="-75" b="37385"/>
          <a:stretch>
            <a:fillRect/>
          </a:stretch>
        </p:blipFill>
        <p:spPr>
          <a:xfrm>
            <a:off x="286251" y="248236"/>
            <a:ext cx="11637043" cy="4059070"/>
          </a:xfrm>
          <a:prstGeom prst="rect">
            <a:avLst/>
          </a:prstGeom>
        </p:spPr>
      </p:pic>
    </p:spTree>
    <p:extLst>
      <p:ext uri="{BB962C8B-B14F-4D97-AF65-F5344CB8AC3E}">
        <p14:creationId xmlns:p14="http://schemas.microsoft.com/office/powerpoint/2010/main" val="42806232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67727-E4D0-2A18-F1BF-3AD99A9FC17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7BE51E1-DEBA-868E-9970-B5CF6D2C8C74}"/>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32:4</a:t>
            </a:r>
          </a:p>
        </p:txBody>
      </p:sp>
      <p:sp>
        <p:nvSpPr>
          <p:cNvPr id="5" name="Content Placeholder 2">
            <a:extLst>
              <a:ext uri="{FF2B5EF4-FFF2-40B4-BE49-F238E27FC236}">
                <a16:creationId xmlns:a16="http://schemas.microsoft.com/office/drawing/2014/main" id="{D7B3CDC9-A12A-CAAB-AA27-58208C16AEF2}"/>
              </a:ext>
            </a:extLst>
          </p:cNvPr>
          <p:cNvSpPr txBox="1">
            <a:spLocks/>
          </p:cNvSpPr>
          <p:nvPr/>
        </p:nvSpPr>
        <p:spPr>
          <a:xfrm>
            <a:off x="493728" y="1699514"/>
            <a:ext cx="6530809"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baseline="30000" dirty="0"/>
              <a:t>4 </a:t>
            </a:r>
            <a:r>
              <a:rPr lang="en-US" sz="3600" dirty="0"/>
              <a:t>And he received them at their hand, and fashioned it with a graving tool, after he had made it a molten calf: and they said, These be thy gods, O Israel, which brought thee up out of the land of Egypt.</a:t>
            </a:r>
            <a:endParaRPr lang="en-US" sz="400000" dirty="0"/>
          </a:p>
        </p:txBody>
      </p:sp>
      <p:pic>
        <p:nvPicPr>
          <p:cNvPr id="6" name="Picture 5">
            <a:extLst>
              <a:ext uri="{FF2B5EF4-FFF2-40B4-BE49-F238E27FC236}">
                <a16:creationId xmlns:a16="http://schemas.microsoft.com/office/drawing/2014/main" id="{0752D7BF-F409-028A-09FF-4F35393E6CF7}"/>
              </a:ext>
            </a:extLst>
          </p:cNvPr>
          <p:cNvPicPr>
            <a:picLocks noChangeAspect="1"/>
          </p:cNvPicPr>
          <p:nvPr/>
        </p:nvPicPr>
        <p:blipFill>
          <a:blip r:embed="rId2"/>
          <a:stretch>
            <a:fillRect/>
          </a:stretch>
        </p:blipFill>
        <p:spPr>
          <a:xfrm>
            <a:off x="7222105" y="461704"/>
            <a:ext cx="4498807" cy="6103033"/>
          </a:xfrm>
          <a:prstGeom prst="rect">
            <a:avLst/>
          </a:prstGeom>
        </p:spPr>
      </p:pic>
    </p:spTree>
    <p:extLst>
      <p:ext uri="{BB962C8B-B14F-4D97-AF65-F5344CB8AC3E}">
        <p14:creationId xmlns:p14="http://schemas.microsoft.com/office/powerpoint/2010/main" val="16325253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EB997A-D497-E28C-95F3-930F8FBF62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6E8455-923A-44C4-AFBD-1E33EF4BBC29}"/>
              </a:ext>
            </a:extLst>
          </p:cNvPr>
          <p:cNvSpPr>
            <a:spLocks noGrp="1"/>
          </p:cNvSpPr>
          <p:nvPr>
            <p:ph type="ctrTitle"/>
          </p:nvPr>
        </p:nvSpPr>
        <p:spPr>
          <a:xfrm>
            <a:off x="573387" y="4071069"/>
            <a:ext cx="11045226" cy="1234858"/>
          </a:xfrm>
          <a:solidFill>
            <a:schemeClr val="bg1">
              <a:lumMod val="90000"/>
              <a:lumOff val="10000"/>
            </a:schemeClr>
          </a:solidFill>
          <a:effectLst>
            <a:softEdge rad="317500"/>
          </a:effectLst>
        </p:spPr>
        <p:txBody>
          <a:bodyPr>
            <a:noAutofit/>
          </a:bodyPr>
          <a:lstStyle/>
          <a:p>
            <a:r>
              <a:rPr lang="en-US" dirty="0"/>
              <a:t>10. What did they call this golden calf?</a:t>
            </a:r>
            <a:endParaRPr lang="en-US" sz="9600" dirty="0"/>
          </a:p>
        </p:txBody>
      </p:sp>
      <p:sp>
        <p:nvSpPr>
          <p:cNvPr id="5" name="TextBox 4">
            <a:extLst>
              <a:ext uri="{FF2B5EF4-FFF2-40B4-BE49-F238E27FC236}">
                <a16:creationId xmlns:a16="http://schemas.microsoft.com/office/drawing/2014/main" id="{EEF1D575-C941-E258-BEBB-7C4D5D386032}"/>
              </a:ext>
            </a:extLst>
          </p:cNvPr>
          <p:cNvSpPr txBox="1"/>
          <p:nvPr/>
        </p:nvSpPr>
        <p:spPr>
          <a:xfrm>
            <a:off x="471662" y="5305927"/>
            <a:ext cx="10898702" cy="830997"/>
          </a:xfrm>
          <a:prstGeom prst="rect">
            <a:avLst/>
          </a:prstGeom>
          <a:noFill/>
        </p:spPr>
        <p:txBody>
          <a:bodyPr wrap="square" rtlCol="0">
            <a:spAutoFit/>
          </a:bodyPr>
          <a:lstStyle/>
          <a:p>
            <a:pPr algn="r"/>
            <a:r>
              <a:rPr lang="en-US" sz="4800" dirty="0"/>
              <a:t>Exodus 32:4</a:t>
            </a:r>
          </a:p>
        </p:txBody>
      </p:sp>
      <p:pic>
        <p:nvPicPr>
          <p:cNvPr id="3" name="Picture 2" descr="Golden Calf | Catholic Answers Encyclopedia">
            <a:extLst>
              <a:ext uri="{FF2B5EF4-FFF2-40B4-BE49-F238E27FC236}">
                <a16:creationId xmlns:a16="http://schemas.microsoft.com/office/drawing/2014/main" id="{154376A2-5EE4-DD29-5625-7B2D42A0D74D}"/>
              </a:ext>
            </a:extLst>
          </p:cNvPr>
          <p:cNvPicPr>
            <a:picLocks noChangeAspect="1"/>
          </p:cNvPicPr>
          <p:nvPr/>
        </p:nvPicPr>
        <p:blipFill>
          <a:blip r:embed="rId2"/>
          <a:stretch>
            <a:fillRect/>
          </a:stretch>
        </p:blipFill>
        <p:spPr>
          <a:xfrm>
            <a:off x="222557" y="272097"/>
            <a:ext cx="11396913" cy="3798971"/>
          </a:xfrm>
          <a:prstGeom prst="rect">
            <a:avLst/>
          </a:prstGeom>
        </p:spPr>
      </p:pic>
    </p:spTree>
    <p:extLst>
      <p:ext uri="{BB962C8B-B14F-4D97-AF65-F5344CB8AC3E}">
        <p14:creationId xmlns:p14="http://schemas.microsoft.com/office/powerpoint/2010/main" val="34255033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6F87C-9909-DA9E-BB87-AB50FC7FA3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47AA30-5074-4B81-8C05-349F7F3FC804}"/>
              </a:ext>
            </a:extLst>
          </p:cNvPr>
          <p:cNvSpPr>
            <a:spLocks noGrp="1"/>
          </p:cNvSpPr>
          <p:nvPr>
            <p:ph type="title"/>
          </p:nvPr>
        </p:nvSpPr>
        <p:spPr>
          <a:xfrm>
            <a:off x="427477" y="230701"/>
            <a:ext cx="5378267" cy="985658"/>
          </a:xfrm>
        </p:spPr>
        <p:txBody>
          <a:bodyPr>
            <a:normAutofit/>
          </a:bodyPr>
          <a:lstStyle/>
          <a:p>
            <a:r>
              <a:rPr lang="en-US" sz="5400" dirty="0"/>
              <a:t>Exodus 32:4</a:t>
            </a:r>
          </a:p>
        </p:txBody>
      </p:sp>
      <p:sp>
        <p:nvSpPr>
          <p:cNvPr id="3" name="Content Placeholder 2">
            <a:extLst>
              <a:ext uri="{FF2B5EF4-FFF2-40B4-BE49-F238E27FC236}">
                <a16:creationId xmlns:a16="http://schemas.microsoft.com/office/drawing/2014/main" id="{DB45276A-1EC6-ABFC-5CAB-74C4A3435C75}"/>
              </a:ext>
            </a:extLst>
          </p:cNvPr>
          <p:cNvSpPr>
            <a:spLocks noGrp="1"/>
          </p:cNvSpPr>
          <p:nvPr>
            <p:ph idx="1"/>
          </p:nvPr>
        </p:nvSpPr>
        <p:spPr>
          <a:xfrm>
            <a:off x="427475" y="1326996"/>
            <a:ext cx="6307862" cy="5300303"/>
          </a:xfrm>
        </p:spPr>
        <p:txBody>
          <a:bodyPr>
            <a:normAutofit fontScale="85000" lnSpcReduction="10000"/>
          </a:bodyPr>
          <a:lstStyle/>
          <a:p>
            <a:r>
              <a:rPr lang="en-US" sz="4400" b="1" baseline="30000" dirty="0"/>
              <a:t>4 </a:t>
            </a:r>
            <a:r>
              <a:rPr lang="en-US" sz="4400" dirty="0"/>
              <a:t>And he received them at their hand, and fashioned it with a graving tool, after he had made it a molten calf: and they said, These be thy gods, O Israel, which brought thee up out of the land of Egypt.</a:t>
            </a:r>
            <a:endParaRPr lang="en-US" sz="400000" dirty="0"/>
          </a:p>
        </p:txBody>
      </p:sp>
      <p:pic>
        <p:nvPicPr>
          <p:cNvPr id="9" name="Picture 8" descr="Golden calf - Wikipedia">
            <a:extLst>
              <a:ext uri="{FF2B5EF4-FFF2-40B4-BE49-F238E27FC236}">
                <a16:creationId xmlns:a16="http://schemas.microsoft.com/office/drawing/2014/main" id="{6824F618-E8DB-6CA8-241F-A1E826CE97D3}"/>
              </a:ext>
            </a:extLst>
          </p:cNvPr>
          <p:cNvPicPr>
            <a:picLocks noChangeAspect="1"/>
          </p:cNvPicPr>
          <p:nvPr/>
        </p:nvPicPr>
        <p:blipFill>
          <a:blip r:embed="rId2"/>
          <a:srcRect l="11779"/>
          <a:stretch>
            <a:fillRect/>
          </a:stretch>
        </p:blipFill>
        <p:spPr>
          <a:xfrm>
            <a:off x="7026442" y="230700"/>
            <a:ext cx="4896351" cy="6278383"/>
          </a:xfrm>
          <a:prstGeom prst="rect">
            <a:avLst/>
          </a:prstGeom>
        </p:spPr>
      </p:pic>
    </p:spTree>
    <p:extLst>
      <p:ext uri="{BB962C8B-B14F-4D97-AF65-F5344CB8AC3E}">
        <p14:creationId xmlns:p14="http://schemas.microsoft.com/office/powerpoint/2010/main" val="41838070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038EA-75BD-BCC5-EE3A-808B801A5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DBB6D7-15E7-AF56-11A8-2799A87BCE45}"/>
              </a:ext>
            </a:extLst>
          </p:cNvPr>
          <p:cNvSpPr>
            <a:spLocks noGrp="1"/>
          </p:cNvSpPr>
          <p:nvPr>
            <p:ph type="ctrTitle"/>
          </p:nvPr>
        </p:nvSpPr>
        <p:spPr>
          <a:xfrm>
            <a:off x="573387" y="4786538"/>
            <a:ext cx="11045226" cy="1655963"/>
          </a:xfrm>
          <a:solidFill>
            <a:schemeClr val="bg1">
              <a:lumMod val="90000"/>
              <a:lumOff val="10000"/>
            </a:schemeClr>
          </a:solidFill>
          <a:effectLst>
            <a:softEdge rad="317500"/>
          </a:effectLst>
        </p:spPr>
        <p:txBody>
          <a:bodyPr>
            <a:noAutofit/>
          </a:bodyPr>
          <a:lstStyle/>
          <a:p>
            <a:r>
              <a:rPr lang="en-US" sz="5400" dirty="0"/>
              <a:t>11. What does the psalmist say of this?</a:t>
            </a:r>
            <a:endParaRPr lang="en-US" sz="11500" dirty="0"/>
          </a:p>
        </p:txBody>
      </p:sp>
      <p:sp>
        <p:nvSpPr>
          <p:cNvPr id="5" name="TextBox 4">
            <a:extLst>
              <a:ext uri="{FF2B5EF4-FFF2-40B4-BE49-F238E27FC236}">
                <a16:creationId xmlns:a16="http://schemas.microsoft.com/office/drawing/2014/main" id="{952CA4F0-4400-A415-9199-090206D3B254}"/>
              </a:ext>
            </a:extLst>
          </p:cNvPr>
          <p:cNvSpPr txBox="1"/>
          <p:nvPr/>
        </p:nvSpPr>
        <p:spPr>
          <a:xfrm>
            <a:off x="471662" y="6027003"/>
            <a:ext cx="10898702" cy="830997"/>
          </a:xfrm>
          <a:prstGeom prst="rect">
            <a:avLst/>
          </a:prstGeom>
          <a:noFill/>
        </p:spPr>
        <p:txBody>
          <a:bodyPr wrap="square" rtlCol="0">
            <a:spAutoFit/>
          </a:bodyPr>
          <a:lstStyle/>
          <a:p>
            <a:pPr algn="r"/>
            <a:r>
              <a:rPr lang="en-US" sz="4800" dirty="0"/>
              <a:t>Psalm 106:19, 20</a:t>
            </a:r>
          </a:p>
        </p:txBody>
      </p:sp>
      <p:pic>
        <p:nvPicPr>
          <p:cNvPr id="6" name="Picture 5" descr="Symbolism of the Golden Calf - Called to Learn">
            <a:extLst>
              <a:ext uri="{FF2B5EF4-FFF2-40B4-BE49-F238E27FC236}">
                <a16:creationId xmlns:a16="http://schemas.microsoft.com/office/drawing/2014/main" id="{2149AC11-05B8-38DC-07B7-C2D6E7DD3E7D}"/>
              </a:ext>
            </a:extLst>
          </p:cNvPr>
          <p:cNvPicPr>
            <a:picLocks noChangeAspect="1"/>
          </p:cNvPicPr>
          <p:nvPr/>
        </p:nvPicPr>
        <p:blipFill>
          <a:blip r:embed="rId2"/>
          <a:srcRect t="21622" b="34742"/>
          <a:stretch>
            <a:fillRect/>
          </a:stretch>
        </p:blipFill>
        <p:spPr>
          <a:xfrm>
            <a:off x="391489" y="415499"/>
            <a:ext cx="11409022" cy="4335629"/>
          </a:xfrm>
          <a:prstGeom prst="rect">
            <a:avLst/>
          </a:prstGeom>
        </p:spPr>
      </p:pic>
    </p:spTree>
    <p:extLst>
      <p:ext uri="{BB962C8B-B14F-4D97-AF65-F5344CB8AC3E}">
        <p14:creationId xmlns:p14="http://schemas.microsoft.com/office/powerpoint/2010/main" val="40686276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BA01F9-FBAD-6FB1-A016-DFBD2A58D1F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F6C96C1-B634-74A0-BDCB-E4886A341523}"/>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Psalm 106:19-20</a:t>
            </a:r>
          </a:p>
        </p:txBody>
      </p:sp>
      <p:sp>
        <p:nvSpPr>
          <p:cNvPr id="5" name="Content Placeholder 2">
            <a:extLst>
              <a:ext uri="{FF2B5EF4-FFF2-40B4-BE49-F238E27FC236}">
                <a16:creationId xmlns:a16="http://schemas.microsoft.com/office/drawing/2014/main" id="{A2609BC6-4C8B-2F3C-DEAB-3EC3AF8B8A4D}"/>
              </a:ext>
            </a:extLst>
          </p:cNvPr>
          <p:cNvSpPr txBox="1">
            <a:spLocks/>
          </p:cNvSpPr>
          <p:nvPr/>
        </p:nvSpPr>
        <p:spPr>
          <a:xfrm>
            <a:off x="493728" y="1699514"/>
            <a:ext cx="6530809" cy="4967291"/>
          </a:xfrm>
          <a:prstGeom prst="rect">
            <a:avLst/>
          </a:prstGeom>
        </p:spPr>
        <p:txBody>
          <a:bodyPr>
            <a:normAutofit fontScale="92500" lnSpcReduction="2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baseline="30000" dirty="0"/>
              <a:t>19 </a:t>
            </a:r>
            <a:r>
              <a:rPr lang="en-US" sz="4400" dirty="0"/>
              <a:t>They made a calf in Horeb, and worshipped the molten image.</a:t>
            </a:r>
          </a:p>
          <a:p>
            <a:r>
              <a:rPr lang="en-US" sz="4400" b="1" baseline="30000" dirty="0"/>
              <a:t>20 </a:t>
            </a:r>
            <a:r>
              <a:rPr lang="en-US" sz="4400" dirty="0"/>
              <a:t>Thus they changed their glory into the similitude of an ox that </a:t>
            </a:r>
            <a:r>
              <a:rPr lang="en-US" sz="4400" dirty="0" err="1"/>
              <a:t>eateth</a:t>
            </a:r>
            <a:r>
              <a:rPr lang="en-US" sz="4400" dirty="0"/>
              <a:t> grass.</a:t>
            </a:r>
          </a:p>
        </p:txBody>
      </p:sp>
      <p:pic>
        <p:nvPicPr>
          <p:cNvPr id="2" name="Picture 1" descr="Golden Calf stock photo. Image of idolatry, biblical - 15246966">
            <a:extLst>
              <a:ext uri="{FF2B5EF4-FFF2-40B4-BE49-F238E27FC236}">
                <a16:creationId xmlns:a16="http://schemas.microsoft.com/office/drawing/2014/main" id="{A744CB1C-2D23-3BE0-2179-F2F92E7565F8}"/>
              </a:ext>
            </a:extLst>
          </p:cNvPr>
          <p:cNvPicPr>
            <a:picLocks noChangeAspect="1"/>
          </p:cNvPicPr>
          <p:nvPr/>
        </p:nvPicPr>
        <p:blipFill>
          <a:blip r:embed="rId2"/>
          <a:srcRect b="7346"/>
          <a:stretch>
            <a:fillRect/>
          </a:stretch>
        </p:blipFill>
        <p:spPr>
          <a:xfrm>
            <a:off x="6617368" y="397043"/>
            <a:ext cx="5266923" cy="6100010"/>
          </a:xfrm>
          <a:prstGeom prst="rect">
            <a:avLst/>
          </a:prstGeom>
        </p:spPr>
      </p:pic>
    </p:spTree>
    <p:extLst>
      <p:ext uri="{BB962C8B-B14F-4D97-AF65-F5344CB8AC3E}">
        <p14:creationId xmlns:p14="http://schemas.microsoft.com/office/powerpoint/2010/main" val="26569102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667F2-4024-24DB-AAB2-A46B699E81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E6C29C-B176-C7D8-5AAC-893124C7F58C}"/>
              </a:ext>
            </a:extLst>
          </p:cNvPr>
          <p:cNvSpPr>
            <a:spLocks noGrp="1"/>
          </p:cNvSpPr>
          <p:nvPr>
            <p:ph type="ctrTitle"/>
          </p:nvPr>
        </p:nvSpPr>
        <p:spPr>
          <a:xfrm>
            <a:off x="573387" y="3879775"/>
            <a:ext cx="11045226" cy="1906596"/>
          </a:xfrm>
          <a:solidFill>
            <a:schemeClr val="bg1">
              <a:lumMod val="90000"/>
              <a:lumOff val="10000"/>
            </a:schemeClr>
          </a:solidFill>
          <a:effectLst>
            <a:softEdge rad="317500"/>
          </a:effectLst>
        </p:spPr>
        <p:txBody>
          <a:bodyPr>
            <a:noAutofit/>
          </a:bodyPr>
          <a:lstStyle/>
          <a:p>
            <a:r>
              <a:rPr lang="en-US" dirty="0"/>
              <a:t>12. Before they could do this, what did they forget? </a:t>
            </a:r>
            <a:endParaRPr lang="en-US" sz="11500" dirty="0"/>
          </a:p>
        </p:txBody>
      </p:sp>
      <p:sp>
        <p:nvSpPr>
          <p:cNvPr id="5" name="TextBox 4">
            <a:extLst>
              <a:ext uri="{FF2B5EF4-FFF2-40B4-BE49-F238E27FC236}">
                <a16:creationId xmlns:a16="http://schemas.microsoft.com/office/drawing/2014/main" id="{80E6C1DA-D7D4-B24A-1BC4-DE56BB9C3B67}"/>
              </a:ext>
            </a:extLst>
          </p:cNvPr>
          <p:cNvSpPr txBox="1"/>
          <p:nvPr/>
        </p:nvSpPr>
        <p:spPr>
          <a:xfrm>
            <a:off x="483693" y="5497613"/>
            <a:ext cx="10898702" cy="830997"/>
          </a:xfrm>
          <a:prstGeom prst="rect">
            <a:avLst/>
          </a:prstGeom>
          <a:noFill/>
        </p:spPr>
        <p:txBody>
          <a:bodyPr wrap="square" rtlCol="0">
            <a:spAutoFit/>
          </a:bodyPr>
          <a:lstStyle/>
          <a:p>
            <a:pPr algn="r"/>
            <a:r>
              <a:rPr lang="en-US" sz="4800" dirty="0"/>
              <a:t>Psalm 106:21, 22</a:t>
            </a:r>
          </a:p>
        </p:txBody>
      </p:sp>
      <p:pic>
        <p:nvPicPr>
          <p:cNvPr id="3" name="Picture 2" descr="Is Theology Always a Golden Calf? - United Methodist Insight">
            <a:extLst>
              <a:ext uri="{FF2B5EF4-FFF2-40B4-BE49-F238E27FC236}">
                <a16:creationId xmlns:a16="http://schemas.microsoft.com/office/drawing/2014/main" id="{E64BDF6A-E66C-DF4C-A431-756D1FFB4E08}"/>
              </a:ext>
            </a:extLst>
          </p:cNvPr>
          <p:cNvPicPr>
            <a:picLocks noChangeAspect="1"/>
          </p:cNvPicPr>
          <p:nvPr/>
        </p:nvPicPr>
        <p:blipFill>
          <a:blip r:embed="rId2"/>
          <a:srcRect l="-228" t="10914" r="228" b="16753"/>
          <a:stretch>
            <a:fillRect/>
          </a:stretch>
        </p:blipFill>
        <p:spPr>
          <a:xfrm>
            <a:off x="288255" y="245644"/>
            <a:ext cx="11562849" cy="3724777"/>
          </a:xfrm>
          <a:prstGeom prst="rect">
            <a:avLst/>
          </a:prstGeom>
        </p:spPr>
      </p:pic>
    </p:spTree>
    <p:extLst>
      <p:ext uri="{BB962C8B-B14F-4D97-AF65-F5344CB8AC3E}">
        <p14:creationId xmlns:p14="http://schemas.microsoft.com/office/powerpoint/2010/main" val="5909186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24A975-452B-EA15-7EB5-E8F292DA00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5F2784-AE04-566A-56A9-8B23BD194A01}"/>
              </a:ext>
            </a:extLst>
          </p:cNvPr>
          <p:cNvSpPr>
            <a:spLocks noGrp="1"/>
          </p:cNvSpPr>
          <p:nvPr>
            <p:ph type="title"/>
          </p:nvPr>
        </p:nvSpPr>
        <p:spPr>
          <a:xfrm>
            <a:off x="427477" y="230701"/>
            <a:ext cx="5378267" cy="985658"/>
          </a:xfrm>
        </p:spPr>
        <p:txBody>
          <a:bodyPr>
            <a:normAutofit/>
          </a:bodyPr>
          <a:lstStyle/>
          <a:p>
            <a:r>
              <a:rPr lang="en-US" sz="5400" dirty="0"/>
              <a:t>Psalm 106:21-22</a:t>
            </a:r>
          </a:p>
        </p:txBody>
      </p:sp>
      <p:sp>
        <p:nvSpPr>
          <p:cNvPr id="3" name="Content Placeholder 2">
            <a:extLst>
              <a:ext uri="{FF2B5EF4-FFF2-40B4-BE49-F238E27FC236}">
                <a16:creationId xmlns:a16="http://schemas.microsoft.com/office/drawing/2014/main" id="{B56A6F87-4252-6359-0A81-342729650130}"/>
              </a:ext>
            </a:extLst>
          </p:cNvPr>
          <p:cNvSpPr>
            <a:spLocks noGrp="1"/>
          </p:cNvSpPr>
          <p:nvPr>
            <p:ph idx="1"/>
          </p:nvPr>
        </p:nvSpPr>
        <p:spPr>
          <a:xfrm>
            <a:off x="427475" y="1326996"/>
            <a:ext cx="6009420" cy="5300303"/>
          </a:xfrm>
        </p:spPr>
        <p:txBody>
          <a:bodyPr>
            <a:normAutofit fontScale="92500" lnSpcReduction="10000"/>
          </a:bodyPr>
          <a:lstStyle/>
          <a:p>
            <a:r>
              <a:rPr lang="en-US" sz="4400" b="1" baseline="30000" dirty="0"/>
              <a:t>21 </a:t>
            </a:r>
            <a:r>
              <a:rPr lang="en-US" sz="4400" dirty="0"/>
              <a:t>They </a:t>
            </a:r>
            <a:r>
              <a:rPr lang="en-US" sz="4400" dirty="0" err="1"/>
              <a:t>forgat</a:t>
            </a:r>
            <a:r>
              <a:rPr lang="en-US" sz="4400" dirty="0"/>
              <a:t> God their </a:t>
            </a:r>
            <a:r>
              <a:rPr lang="en-US" sz="4400" dirty="0" err="1"/>
              <a:t>saviour</a:t>
            </a:r>
            <a:r>
              <a:rPr lang="en-US" sz="4400" dirty="0"/>
              <a:t>, which had done great things in Egypt;</a:t>
            </a:r>
          </a:p>
          <a:p>
            <a:r>
              <a:rPr lang="en-US" sz="4400" b="1" baseline="30000" dirty="0"/>
              <a:t>22 </a:t>
            </a:r>
            <a:r>
              <a:rPr lang="en-US" sz="4400" dirty="0"/>
              <a:t>Wondrous works in the land of Ham, and terrible things by the Red sea.</a:t>
            </a:r>
          </a:p>
        </p:txBody>
      </p:sp>
      <p:pic>
        <p:nvPicPr>
          <p:cNvPr id="4" name="Picture 3" descr="Pharaoh and army drowned in Red Sea – GOD'S HOTSPOT">
            <a:extLst>
              <a:ext uri="{FF2B5EF4-FFF2-40B4-BE49-F238E27FC236}">
                <a16:creationId xmlns:a16="http://schemas.microsoft.com/office/drawing/2014/main" id="{C7044811-6C3F-73E3-9938-7EB9C0F53C80}"/>
              </a:ext>
            </a:extLst>
          </p:cNvPr>
          <p:cNvPicPr>
            <a:picLocks noChangeAspect="1"/>
          </p:cNvPicPr>
          <p:nvPr/>
        </p:nvPicPr>
        <p:blipFill>
          <a:blip r:embed="rId2"/>
          <a:srcRect l="23028"/>
          <a:stretch>
            <a:fillRect/>
          </a:stretch>
        </p:blipFill>
        <p:spPr>
          <a:xfrm>
            <a:off x="6785811" y="348122"/>
            <a:ext cx="4978712" cy="6160962"/>
          </a:xfrm>
          <a:prstGeom prst="rect">
            <a:avLst/>
          </a:prstGeom>
        </p:spPr>
      </p:pic>
    </p:spTree>
    <p:extLst>
      <p:ext uri="{BB962C8B-B14F-4D97-AF65-F5344CB8AC3E}">
        <p14:creationId xmlns:p14="http://schemas.microsoft.com/office/powerpoint/2010/main" val="36730188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A0D2B5-5515-3F4F-3AB8-5ABF37F8AB7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9E5500-3F6D-F541-7BD7-061DFEB8166D}"/>
              </a:ext>
            </a:extLst>
          </p:cNvPr>
          <p:cNvSpPr>
            <a:spLocks noGrp="1"/>
          </p:cNvSpPr>
          <p:nvPr>
            <p:ph type="ctrTitle"/>
          </p:nvPr>
        </p:nvSpPr>
        <p:spPr>
          <a:xfrm>
            <a:off x="573386" y="4149257"/>
            <a:ext cx="11045226" cy="1811162"/>
          </a:xfrm>
          <a:solidFill>
            <a:schemeClr val="bg1">
              <a:lumMod val="90000"/>
              <a:lumOff val="10000"/>
            </a:schemeClr>
          </a:solidFill>
          <a:effectLst>
            <a:softEdge rad="317500"/>
          </a:effectLst>
        </p:spPr>
        <p:txBody>
          <a:bodyPr>
            <a:noAutofit/>
          </a:bodyPr>
          <a:lstStyle/>
          <a:p>
            <a:pPr lvl="0"/>
            <a:r>
              <a:rPr lang="en-US" sz="5400" dirty="0"/>
              <a:t>13. How did they worship this image?</a:t>
            </a:r>
          </a:p>
        </p:txBody>
      </p:sp>
      <p:sp>
        <p:nvSpPr>
          <p:cNvPr id="5" name="TextBox 4">
            <a:extLst>
              <a:ext uri="{FF2B5EF4-FFF2-40B4-BE49-F238E27FC236}">
                <a16:creationId xmlns:a16="http://schemas.microsoft.com/office/drawing/2014/main" id="{2C29E08C-C472-9A15-9581-D7234376FDE6}"/>
              </a:ext>
            </a:extLst>
          </p:cNvPr>
          <p:cNvSpPr txBox="1"/>
          <p:nvPr/>
        </p:nvSpPr>
        <p:spPr>
          <a:xfrm>
            <a:off x="471661" y="5617929"/>
            <a:ext cx="10898702" cy="830997"/>
          </a:xfrm>
          <a:prstGeom prst="rect">
            <a:avLst/>
          </a:prstGeom>
          <a:noFill/>
        </p:spPr>
        <p:txBody>
          <a:bodyPr wrap="square" rtlCol="0">
            <a:spAutoFit/>
          </a:bodyPr>
          <a:lstStyle/>
          <a:p>
            <a:pPr algn="r"/>
            <a:r>
              <a:rPr lang="en-US" sz="4800" dirty="0"/>
              <a:t>Exodus 32:6</a:t>
            </a:r>
          </a:p>
        </p:txBody>
      </p:sp>
      <p:pic>
        <p:nvPicPr>
          <p:cNvPr id="4" name="Picture 3" descr="The People vs. Aaron">
            <a:extLst>
              <a:ext uri="{FF2B5EF4-FFF2-40B4-BE49-F238E27FC236}">
                <a16:creationId xmlns:a16="http://schemas.microsoft.com/office/drawing/2014/main" id="{A744B23C-830D-9E9E-C927-9297319192FF}"/>
              </a:ext>
            </a:extLst>
          </p:cNvPr>
          <p:cNvPicPr>
            <a:picLocks noChangeAspect="1"/>
          </p:cNvPicPr>
          <p:nvPr/>
        </p:nvPicPr>
        <p:blipFill>
          <a:blip r:embed="rId2"/>
          <a:srcRect l="1126" t="21883" r="1924" b="28031"/>
          <a:stretch>
            <a:fillRect/>
          </a:stretch>
        </p:blipFill>
        <p:spPr>
          <a:xfrm>
            <a:off x="338889" y="300788"/>
            <a:ext cx="11514221" cy="3717759"/>
          </a:xfrm>
          <a:prstGeom prst="rect">
            <a:avLst/>
          </a:prstGeom>
        </p:spPr>
      </p:pic>
    </p:spTree>
    <p:extLst>
      <p:ext uri="{BB962C8B-B14F-4D97-AF65-F5344CB8AC3E}">
        <p14:creationId xmlns:p14="http://schemas.microsoft.com/office/powerpoint/2010/main" val="10761190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70190-38C1-6934-D54B-6C163207157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984FDC7-4C15-7BB8-627D-E281C44DA668}"/>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32:6</a:t>
            </a:r>
          </a:p>
        </p:txBody>
      </p:sp>
      <p:sp>
        <p:nvSpPr>
          <p:cNvPr id="5" name="Content Placeholder 2">
            <a:extLst>
              <a:ext uri="{FF2B5EF4-FFF2-40B4-BE49-F238E27FC236}">
                <a16:creationId xmlns:a16="http://schemas.microsoft.com/office/drawing/2014/main" id="{4FBE5225-0AEE-ED33-7074-390C5EDDEABA}"/>
              </a:ext>
            </a:extLst>
          </p:cNvPr>
          <p:cNvSpPr txBox="1">
            <a:spLocks/>
          </p:cNvSpPr>
          <p:nvPr/>
        </p:nvSpPr>
        <p:spPr>
          <a:xfrm>
            <a:off x="493728" y="1699514"/>
            <a:ext cx="6742797" cy="4967291"/>
          </a:xfrm>
          <a:prstGeom prst="rect">
            <a:avLst/>
          </a:prstGeom>
        </p:spPr>
        <p:txBody>
          <a:bodyPr>
            <a:normAutofit fontScale="92500" lnSpcReduction="1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400" b="1" baseline="30000" dirty="0"/>
              <a:t>6 </a:t>
            </a:r>
            <a:r>
              <a:rPr lang="en-US" sz="4400" dirty="0"/>
              <a:t>And they rose up early on the morrow, and offered burnt offerings, and brought peace offerings; and the people sat down to eat and to drink, and rose up to play.</a:t>
            </a:r>
            <a:endParaRPr lang="en-US" sz="11500" dirty="0"/>
          </a:p>
        </p:txBody>
      </p:sp>
      <p:pic>
        <p:nvPicPr>
          <p:cNvPr id="3" name="Picture 2" descr="Why Israel worshiped a golden calf after escaping Egyptian slavery">
            <a:extLst>
              <a:ext uri="{FF2B5EF4-FFF2-40B4-BE49-F238E27FC236}">
                <a16:creationId xmlns:a16="http://schemas.microsoft.com/office/drawing/2014/main" id="{3761F400-5689-371A-BF8E-2FA49FCD9349}"/>
              </a:ext>
            </a:extLst>
          </p:cNvPr>
          <p:cNvPicPr>
            <a:picLocks noChangeAspect="1"/>
          </p:cNvPicPr>
          <p:nvPr/>
        </p:nvPicPr>
        <p:blipFill>
          <a:blip r:embed="rId2"/>
          <a:stretch>
            <a:fillRect/>
          </a:stretch>
        </p:blipFill>
        <p:spPr>
          <a:xfrm>
            <a:off x="7411453" y="242449"/>
            <a:ext cx="4286819" cy="6424356"/>
          </a:xfrm>
          <a:prstGeom prst="rect">
            <a:avLst/>
          </a:prstGeom>
        </p:spPr>
      </p:pic>
    </p:spTree>
    <p:extLst>
      <p:ext uri="{BB962C8B-B14F-4D97-AF65-F5344CB8AC3E}">
        <p14:creationId xmlns:p14="http://schemas.microsoft.com/office/powerpoint/2010/main" val="1443130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A4CA3-8397-8BF3-98CD-BAAE39C99A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A650C4-4621-7FBA-F845-243E164D5BA8}"/>
              </a:ext>
            </a:extLst>
          </p:cNvPr>
          <p:cNvSpPr>
            <a:spLocks noGrp="1"/>
          </p:cNvSpPr>
          <p:nvPr>
            <p:ph type="ctrTitle"/>
          </p:nvPr>
        </p:nvSpPr>
        <p:spPr>
          <a:xfrm>
            <a:off x="573386" y="4450046"/>
            <a:ext cx="11045226" cy="1811162"/>
          </a:xfrm>
          <a:solidFill>
            <a:schemeClr val="bg1">
              <a:lumMod val="90000"/>
              <a:lumOff val="10000"/>
            </a:schemeClr>
          </a:solidFill>
          <a:effectLst>
            <a:softEdge rad="317500"/>
          </a:effectLst>
        </p:spPr>
        <p:txBody>
          <a:bodyPr>
            <a:noAutofit/>
          </a:bodyPr>
          <a:lstStyle/>
          <a:p>
            <a:pPr lvl="0"/>
            <a:r>
              <a:rPr lang="en-US" sz="6000" dirty="0"/>
              <a:t>14. What must we conclude as to the nature of this "play"? </a:t>
            </a:r>
            <a:endParaRPr lang="en-US" sz="6600" dirty="0"/>
          </a:p>
        </p:txBody>
      </p:sp>
      <p:pic>
        <p:nvPicPr>
          <p:cNvPr id="3" name="Picture 2" descr="Why Did the Israelites Make a Golden Calf? - Biblical Archaeology Society">
            <a:extLst>
              <a:ext uri="{FF2B5EF4-FFF2-40B4-BE49-F238E27FC236}">
                <a16:creationId xmlns:a16="http://schemas.microsoft.com/office/drawing/2014/main" id="{740E8575-CE6B-B7A8-8614-C67DFF74543D}"/>
              </a:ext>
            </a:extLst>
          </p:cNvPr>
          <p:cNvPicPr>
            <a:picLocks noChangeAspect="1"/>
          </p:cNvPicPr>
          <p:nvPr/>
        </p:nvPicPr>
        <p:blipFill>
          <a:blip r:embed="rId2"/>
          <a:srcRect t="35958" b="31847"/>
          <a:stretch>
            <a:fillRect/>
          </a:stretch>
        </p:blipFill>
        <p:spPr>
          <a:xfrm>
            <a:off x="352041" y="362585"/>
            <a:ext cx="11266571" cy="3631899"/>
          </a:xfrm>
          <a:prstGeom prst="rect">
            <a:avLst/>
          </a:prstGeom>
        </p:spPr>
      </p:pic>
    </p:spTree>
    <p:extLst>
      <p:ext uri="{BB962C8B-B14F-4D97-AF65-F5344CB8AC3E}">
        <p14:creationId xmlns:p14="http://schemas.microsoft.com/office/powerpoint/2010/main" val="23255110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BCB0471-C0A3-D82F-CE0A-2F9E6736BA17}"/>
              </a:ext>
            </a:extLst>
          </p:cNvPr>
          <p:cNvSpPr/>
          <p:nvPr/>
        </p:nvSpPr>
        <p:spPr>
          <a:xfrm>
            <a:off x="0" y="0"/>
            <a:ext cx="12192000" cy="6857999"/>
          </a:xfrm>
          <a:prstGeom prst="rect">
            <a:avLst/>
          </a:prstGeom>
          <a:solidFill>
            <a:schemeClr val="tx2">
              <a:lumMod val="90000"/>
            </a:schemeClr>
          </a:solidFill>
          <a:effectLst>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C8C78496-534B-E827-8421-EB450397E6EF}"/>
              </a:ext>
            </a:extLst>
          </p:cNvPr>
          <p:cNvSpPr>
            <a:spLocks noGrp="1"/>
          </p:cNvSpPr>
          <p:nvPr>
            <p:ph sz="quarter" idx="14"/>
          </p:nvPr>
        </p:nvSpPr>
        <p:spPr>
          <a:xfrm>
            <a:off x="811129" y="782052"/>
            <a:ext cx="10569742" cy="5486400"/>
          </a:xfrm>
          <a:solidFill>
            <a:schemeClr val="tx2">
              <a:lumMod val="90000"/>
            </a:schemeClr>
          </a:solidFill>
          <a:effectLst>
            <a:softEdge rad="127000"/>
          </a:effectLst>
        </p:spPr>
        <p:txBody>
          <a:bodyPr/>
          <a:lstStyle/>
          <a:p>
            <a:r>
              <a:rPr lang="en-US" sz="4800" dirty="0">
                <a:solidFill>
                  <a:schemeClr val="bg1"/>
                </a:solidFill>
              </a:rPr>
              <a:t>…when we read of the Israelites that “the people sat down to eat and to drink, and rose up to play” (Exodus 32:6), and learn that the word rendered “play” is the same as that rendered “mock” in Genesis 39:14, 17, we get a better idea of the heinousness of the sin of the Israelites.</a:t>
            </a:r>
          </a:p>
        </p:txBody>
      </p:sp>
    </p:spTree>
    <p:extLst>
      <p:ext uri="{BB962C8B-B14F-4D97-AF65-F5344CB8AC3E}">
        <p14:creationId xmlns:p14="http://schemas.microsoft.com/office/powerpoint/2010/main" val="1852213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75804-8DDF-FF9E-6410-CCF4F97623A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DA728AA4-2690-6493-6FA7-43CDE6BF934C}"/>
              </a:ext>
            </a:extLst>
          </p:cNvPr>
          <p:cNvSpPr/>
          <p:nvPr/>
        </p:nvSpPr>
        <p:spPr>
          <a:xfrm>
            <a:off x="0" y="0"/>
            <a:ext cx="12192000" cy="6857999"/>
          </a:xfrm>
          <a:prstGeom prst="rect">
            <a:avLst/>
          </a:prstGeom>
          <a:solidFill>
            <a:schemeClr val="tx2">
              <a:lumMod val="90000"/>
            </a:schemeClr>
          </a:solidFill>
          <a:effectLst>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9EF479-FCF9-A561-0FF0-9B589C195EBE}"/>
              </a:ext>
            </a:extLst>
          </p:cNvPr>
          <p:cNvSpPr>
            <a:spLocks noGrp="1"/>
          </p:cNvSpPr>
          <p:nvPr>
            <p:ph sz="quarter" idx="14"/>
          </p:nvPr>
        </p:nvSpPr>
        <p:spPr>
          <a:xfrm>
            <a:off x="5534525" y="782052"/>
            <a:ext cx="5961880" cy="5486400"/>
          </a:xfrm>
          <a:solidFill>
            <a:schemeClr val="tx2">
              <a:lumMod val="90000"/>
            </a:schemeClr>
          </a:solidFill>
          <a:effectLst>
            <a:softEdge rad="127000"/>
          </a:effectLst>
        </p:spPr>
        <p:txBody>
          <a:bodyPr/>
          <a:lstStyle/>
          <a:p>
            <a:r>
              <a:rPr lang="en-US" sz="3600" b="1" baseline="30000" dirty="0">
                <a:solidFill>
                  <a:schemeClr val="bg1"/>
                </a:solidFill>
              </a:rPr>
              <a:t>11 </a:t>
            </a:r>
            <a:r>
              <a:rPr lang="en-US" sz="3600" dirty="0">
                <a:solidFill>
                  <a:schemeClr val="bg1"/>
                </a:solidFill>
              </a:rPr>
              <a:t>And it came to pass about this time, that Joseph went into the house to do his business; and there was none of the men of the house there within.</a:t>
            </a:r>
          </a:p>
          <a:p>
            <a:r>
              <a:rPr lang="en-US" sz="3600" b="1" baseline="30000" dirty="0">
                <a:solidFill>
                  <a:schemeClr val="bg1"/>
                </a:solidFill>
              </a:rPr>
              <a:t>12 </a:t>
            </a:r>
            <a:r>
              <a:rPr lang="en-US" sz="3600" dirty="0">
                <a:solidFill>
                  <a:schemeClr val="bg1"/>
                </a:solidFill>
              </a:rPr>
              <a:t>And she caught him by his garment, saying, Lie with me: and he left his garment in her hand, and fled, and got him out.</a:t>
            </a:r>
          </a:p>
        </p:txBody>
      </p:sp>
      <p:pic>
        <p:nvPicPr>
          <p:cNvPr id="2" name="Picture 1" descr="Joseph: Resisting Temptation (Genesis 39) – First Baptist Scott City, MO">
            <a:extLst>
              <a:ext uri="{FF2B5EF4-FFF2-40B4-BE49-F238E27FC236}">
                <a16:creationId xmlns:a16="http://schemas.microsoft.com/office/drawing/2014/main" id="{20D37C17-22CE-C23D-43D4-CEE866E80C5F}"/>
              </a:ext>
            </a:extLst>
          </p:cNvPr>
          <p:cNvPicPr>
            <a:picLocks noChangeAspect="1"/>
          </p:cNvPicPr>
          <p:nvPr/>
        </p:nvPicPr>
        <p:blipFill>
          <a:blip r:embed="rId2"/>
          <a:stretch>
            <a:fillRect/>
          </a:stretch>
        </p:blipFill>
        <p:spPr>
          <a:xfrm>
            <a:off x="695595" y="782052"/>
            <a:ext cx="4634394" cy="5486400"/>
          </a:xfrm>
          <a:prstGeom prst="rect">
            <a:avLst/>
          </a:prstGeom>
        </p:spPr>
      </p:pic>
    </p:spTree>
    <p:extLst>
      <p:ext uri="{BB962C8B-B14F-4D97-AF65-F5344CB8AC3E}">
        <p14:creationId xmlns:p14="http://schemas.microsoft.com/office/powerpoint/2010/main" val="27664664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BF52F-4CDE-E052-8007-A6707AA72239}"/>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18F04D4-900D-6458-EF0A-AA31208A595A}"/>
              </a:ext>
            </a:extLst>
          </p:cNvPr>
          <p:cNvSpPr/>
          <p:nvPr/>
        </p:nvSpPr>
        <p:spPr>
          <a:xfrm>
            <a:off x="0" y="0"/>
            <a:ext cx="12192000" cy="6857999"/>
          </a:xfrm>
          <a:prstGeom prst="rect">
            <a:avLst/>
          </a:prstGeom>
          <a:solidFill>
            <a:schemeClr val="tx2">
              <a:lumMod val="90000"/>
            </a:schemeClr>
          </a:solidFill>
          <a:effectLst>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8EFFFEE-4F25-E8BA-B1AE-BD0CFF7569A7}"/>
              </a:ext>
            </a:extLst>
          </p:cNvPr>
          <p:cNvSpPr>
            <a:spLocks noGrp="1"/>
          </p:cNvSpPr>
          <p:nvPr>
            <p:ph sz="quarter" idx="14"/>
          </p:nvPr>
        </p:nvSpPr>
        <p:spPr>
          <a:xfrm>
            <a:off x="5534525" y="782052"/>
            <a:ext cx="5961880" cy="5329990"/>
          </a:xfrm>
          <a:solidFill>
            <a:schemeClr val="tx2">
              <a:lumMod val="90000"/>
            </a:schemeClr>
          </a:solidFill>
          <a:effectLst>
            <a:softEdge rad="127000"/>
          </a:effectLst>
        </p:spPr>
        <p:txBody>
          <a:bodyPr/>
          <a:lstStyle/>
          <a:p>
            <a:r>
              <a:rPr lang="en-US" sz="3600" b="1" baseline="30000" dirty="0">
                <a:solidFill>
                  <a:schemeClr val="bg1"/>
                </a:solidFill>
              </a:rPr>
              <a:t>13 </a:t>
            </a:r>
            <a:r>
              <a:rPr lang="en-US" sz="3600" dirty="0">
                <a:solidFill>
                  <a:schemeClr val="bg1"/>
                </a:solidFill>
              </a:rPr>
              <a:t>And it came to pass, when she saw that he had left his garment in her hand, and was fled forth,</a:t>
            </a:r>
          </a:p>
          <a:p>
            <a:r>
              <a:rPr lang="en-US" sz="3600" b="1" baseline="30000" dirty="0">
                <a:solidFill>
                  <a:schemeClr val="bg1"/>
                </a:solidFill>
              </a:rPr>
              <a:t>14 </a:t>
            </a:r>
            <a:r>
              <a:rPr lang="en-US" sz="3600" dirty="0">
                <a:solidFill>
                  <a:schemeClr val="bg1"/>
                </a:solidFill>
              </a:rPr>
              <a:t>That she called unto the men of her house, and </a:t>
            </a:r>
            <a:r>
              <a:rPr lang="en-US" sz="3600" dirty="0" err="1">
                <a:solidFill>
                  <a:schemeClr val="bg1"/>
                </a:solidFill>
              </a:rPr>
              <a:t>spake</a:t>
            </a:r>
            <a:r>
              <a:rPr lang="en-US" sz="3600" dirty="0">
                <a:solidFill>
                  <a:schemeClr val="bg1"/>
                </a:solidFill>
              </a:rPr>
              <a:t> unto them, saying, See, he hath brought in an Hebrew unto us to mock us; he came in unto me to lie with me, and I cried with a loud voice:</a:t>
            </a:r>
          </a:p>
        </p:txBody>
      </p:sp>
      <p:pic>
        <p:nvPicPr>
          <p:cNvPr id="5" name="Picture 4" descr="The Original Desperate Housewife: The Story of Potiphar's Wife (2 of 2) |  Daughters' Dialogue">
            <a:extLst>
              <a:ext uri="{FF2B5EF4-FFF2-40B4-BE49-F238E27FC236}">
                <a16:creationId xmlns:a16="http://schemas.microsoft.com/office/drawing/2014/main" id="{7F952BDE-E202-ACB5-4CE9-769CF94F014F}"/>
              </a:ext>
            </a:extLst>
          </p:cNvPr>
          <p:cNvPicPr>
            <a:picLocks noChangeAspect="1"/>
          </p:cNvPicPr>
          <p:nvPr/>
        </p:nvPicPr>
        <p:blipFill>
          <a:blip r:embed="rId2"/>
          <a:stretch>
            <a:fillRect/>
          </a:stretch>
        </p:blipFill>
        <p:spPr>
          <a:xfrm>
            <a:off x="914630" y="782052"/>
            <a:ext cx="4288976" cy="5329990"/>
          </a:xfrm>
          <a:prstGeom prst="rect">
            <a:avLst/>
          </a:prstGeom>
        </p:spPr>
      </p:pic>
    </p:spTree>
    <p:extLst>
      <p:ext uri="{BB962C8B-B14F-4D97-AF65-F5344CB8AC3E}">
        <p14:creationId xmlns:p14="http://schemas.microsoft.com/office/powerpoint/2010/main" val="3434522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C18A5-8BEF-AFFB-CAD1-903E1FD08DD6}"/>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77F15DBF-4D3C-C885-4B41-47182CC83C92}"/>
              </a:ext>
            </a:extLst>
          </p:cNvPr>
          <p:cNvSpPr/>
          <p:nvPr/>
        </p:nvSpPr>
        <p:spPr>
          <a:xfrm>
            <a:off x="0" y="0"/>
            <a:ext cx="12192000" cy="6857999"/>
          </a:xfrm>
          <a:prstGeom prst="rect">
            <a:avLst/>
          </a:prstGeom>
          <a:solidFill>
            <a:schemeClr val="tx2">
              <a:lumMod val="90000"/>
            </a:schemeClr>
          </a:solidFill>
          <a:effectLst>
            <a:softEdge rad="635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B717052A-9037-C3D6-2932-F4ABA2B282DE}"/>
              </a:ext>
            </a:extLst>
          </p:cNvPr>
          <p:cNvSpPr>
            <a:spLocks noGrp="1"/>
          </p:cNvSpPr>
          <p:nvPr>
            <p:ph sz="quarter" idx="14"/>
          </p:nvPr>
        </p:nvSpPr>
        <p:spPr>
          <a:xfrm>
            <a:off x="5534525" y="782052"/>
            <a:ext cx="5961880" cy="5152524"/>
          </a:xfrm>
          <a:solidFill>
            <a:schemeClr val="tx2">
              <a:lumMod val="90000"/>
            </a:schemeClr>
          </a:solidFill>
          <a:effectLst>
            <a:softEdge rad="127000"/>
          </a:effectLst>
        </p:spPr>
        <p:txBody>
          <a:bodyPr/>
          <a:lstStyle/>
          <a:p>
            <a:r>
              <a:rPr lang="en-US" sz="4000" b="1" baseline="30000" dirty="0">
                <a:solidFill>
                  <a:schemeClr val="bg1"/>
                </a:solidFill>
              </a:rPr>
              <a:t>16 </a:t>
            </a:r>
            <a:r>
              <a:rPr lang="en-US" sz="4000" dirty="0">
                <a:solidFill>
                  <a:schemeClr val="bg1"/>
                </a:solidFill>
              </a:rPr>
              <a:t>And she laid up his garment by her, until his lord came home.</a:t>
            </a:r>
          </a:p>
          <a:p>
            <a:r>
              <a:rPr lang="en-US" sz="4000" b="1" baseline="30000" dirty="0">
                <a:solidFill>
                  <a:schemeClr val="bg1"/>
                </a:solidFill>
              </a:rPr>
              <a:t>17 </a:t>
            </a:r>
            <a:r>
              <a:rPr lang="en-US" sz="4000" dirty="0">
                <a:solidFill>
                  <a:schemeClr val="bg1"/>
                </a:solidFill>
              </a:rPr>
              <a:t>And she </a:t>
            </a:r>
            <a:r>
              <a:rPr lang="en-US" sz="4000" dirty="0" err="1">
                <a:solidFill>
                  <a:schemeClr val="bg1"/>
                </a:solidFill>
              </a:rPr>
              <a:t>spake</a:t>
            </a:r>
            <a:r>
              <a:rPr lang="en-US" sz="4000" dirty="0">
                <a:solidFill>
                  <a:schemeClr val="bg1"/>
                </a:solidFill>
              </a:rPr>
              <a:t> unto him according to these words, saying, The Hebrew servant, which thou hast brought unto us, came in unto me to mock me:</a:t>
            </a:r>
          </a:p>
        </p:txBody>
      </p:sp>
      <p:pic>
        <p:nvPicPr>
          <p:cNvPr id="2" name="Picture 1" descr="Potiphar and His Wife Desire Joseph - TheTorah.com">
            <a:extLst>
              <a:ext uri="{FF2B5EF4-FFF2-40B4-BE49-F238E27FC236}">
                <a16:creationId xmlns:a16="http://schemas.microsoft.com/office/drawing/2014/main" id="{C8740DA7-6EDA-D724-AAAA-20CCFD09CC82}"/>
              </a:ext>
            </a:extLst>
          </p:cNvPr>
          <p:cNvPicPr>
            <a:picLocks noChangeAspect="1"/>
          </p:cNvPicPr>
          <p:nvPr/>
        </p:nvPicPr>
        <p:blipFill>
          <a:blip r:embed="rId2"/>
          <a:srcRect l="29537" r="6375"/>
          <a:stretch>
            <a:fillRect/>
          </a:stretch>
        </p:blipFill>
        <p:spPr>
          <a:xfrm>
            <a:off x="695595" y="782052"/>
            <a:ext cx="4717326" cy="5152524"/>
          </a:xfrm>
          <a:prstGeom prst="rect">
            <a:avLst/>
          </a:prstGeom>
        </p:spPr>
      </p:pic>
    </p:spTree>
    <p:extLst>
      <p:ext uri="{BB962C8B-B14F-4D97-AF65-F5344CB8AC3E}">
        <p14:creationId xmlns:p14="http://schemas.microsoft.com/office/powerpoint/2010/main" val="10975611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7C666-5321-E23D-F5DC-99AC8E485E8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98BD7-9D60-C328-B1AA-73935859F097}"/>
              </a:ext>
            </a:extLst>
          </p:cNvPr>
          <p:cNvSpPr>
            <a:spLocks noGrp="1"/>
          </p:cNvSpPr>
          <p:nvPr>
            <p:ph type="ctrTitle"/>
          </p:nvPr>
        </p:nvSpPr>
        <p:spPr>
          <a:xfrm>
            <a:off x="530486" y="4547937"/>
            <a:ext cx="11045226" cy="2201778"/>
          </a:xfrm>
          <a:solidFill>
            <a:schemeClr val="bg1">
              <a:lumMod val="90000"/>
              <a:lumOff val="10000"/>
            </a:schemeClr>
          </a:solidFill>
          <a:effectLst>
            <a:softEdge rad="317500"/>
          </a:effectLst>
        </p:spPr>
        <p:txBody>
          <a:bodyPr>
            <a:noAutofit/>
          </a:bodyPr>
          <a:lstStyle/>
          <a:p>
            <a:pPr lvl="0"/>
            <a:r>
              <a:rPr lang="en-US" dirty="0"/>
              <a:t>15. How did the people happen to make a calf to worship, instead of the image of a man? </a:t>
            </a:r>
            <a:endParaRPr lang="en-US" sz="5400" dirty="0"/>
          </a:p>
        </p:txBody>
      </p:sp>
      <p:pic>
        <p:nvPicPr>
          <p:cNvPr id="3" name="Picture 2" descr="The Golden Calf | My Jewish Learning">
            <a:extLst>
              <a:ext uri="{FF2B5EF4-FFF2-40B4-BE49-F238E27FC236}">
                <a16:creationId xmlns:a16="http://schemas.microsoft.com/office/drawing/2014/main" id="{B66A92D4-1BBB-1265-3198-B1D6892D3689}"/>
              </a:ext>
            </a:extLst>
          </p:cNvPr>
          <p:cNvPicPr>
            <a:picLocks noChangeAspect="1"/>
          </p:cNvPicPr>
          <p:nvPr/>
        </p:nvPicPr>
        <p:blipFill>
          <a:blip r:embed="rId2"/>
          <a:srcRect t="4091" b="24598"/>
          <a:stretch>
            <a:fillRect/>
          </a:stretch>
        </p:blipFill>
        <p:spPr>
          <a:xfrm>
            <a:off x="412836" y="257174"/>
            <a:ext cx="11162876" cy="4483268"/>
          </a:xfrm>
          <a:prstGeom prst="rect">
            <a:avLst/>
          </a:prstGeom>
        </p:spPr>
      </p:pic>
    </p:spTree>
    <p:extLst>
      <p:ext uri="{BB962C8B-B14F-4D97-AF65-F5344CB8AC3E}">
        <p14:creationId xmlns:p14="http://schemas.microsoft.com/office/powerpoint/2010/main" val="3939270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2B42826-B93C-58B9-C15F-FC46827C437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734221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9A6FE8-0A7D-C443-9610-FF38D1F71F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20E4EF-BB1A-793D-3369-BC5A41FB6310}"/>
              </a:ext>
            </a:extLst>
          </p:cNvPr>
          <p:cNvSpPr>
            <a:spLocks noGrp="1"/>
          </p:cNvSpPr>
          <p:nvPr>
            <p:ph type="ctrTitle"/>
          </p:nvPr>
        </p:nvSpPr>
        <p:spPr>
          <a:xfrm>
            <a:off x="573387" y="4331368"/>
            <a:ext cx="11045226" cy="1816768"/>
          </a:xfrm>
          <a:solidFill>
            <a:schemeClr val="bg1">
              <a:lumMod val="90000"/>
              <a:lumOff val="10000"/>
            </a:schemeClr>
          </a:solidFill>
          <a:effectLst>
            <a:softEdge rad="317500"/>
          </a:effectLst>
        </p:spPr>
        <p:txBody>
          <a:bodyPr>
            <a:noAutofit/>
          </a:bodyPr>
          <a:lstStyle/>
          <a:p>
            <a:pPr lvl="0"/>
            <a:r>
              <a:rPr lang="en-US" dirty="0"/>
              <a:t>16. What was the Egyptian calf-worship? </a:t>
            </a:r>
            <a:endParaRPr lang="en-US" sz="5400" dirty="0"/>
          </a:p>
        </p:txBody>
      </p:sp>
      <p:pic>
        <p:nvPicPr>
          <p:cNvPr id="6" name="Picture 5" descr="The Curious Case of Cambyses and the Apis Bull – Co-Geeking">
            <a:extLst>
              <a:ext uri="{FF2B5EF4-FFF2-40B4-BE49-F238E27FC236}">
                <a16:creationId xmlns:a16="http://schemas.microsoft.com/office/drawing/2014/main" id="{8E7F6C2B-BF7F-7393-710C-F60A30911189}"/>
              </a:ext>
            </a:extLst>
          </p:cNvPr>
          <p:cNvPicPr>
            <a:picLocks noChangeAspect="1"/>
          </p:cNvPicPr>
          <p:nvPr/>
        </p:nvPicPr>
        <p:blipFill>
          <a:blip r:embed="rId2"/>
          <a:srcRect l="-412" t="17185" r="412" b="53947"/>
          <a:stretch>
            <a:fillRect/>
          </a:stretch>
        </p:blipFill>
        <p:spPr>
          <a:xfrm>
            <a:off x="375268" y="300031"/>
            <a:ext cx="11338560" cy="4031337"/>
          </a:xfrm>
          <a:prstGeom prst="rect">
            <a:avLst/>
          </a:prstGeom>
        </p:spPr>
      </p:pic>
    </p:spTree>
    <p:extLst>
      <p:ext uri="{BB962C8B-B14F-4D97-AF65-F5344CB8AC3E}">
        <p14:creationId xmlns:p14="http://schemas.microsoft.com/office/powerpoint/2010/main" val="24674004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414CD44-CA68-C888-AAED-D97B07913BBE}"/>
              </a:ext>
            </a:extLst>
          </p:cNvPr>
          <p:cNvPicPr>
            <a:picLocks noChangeAspect="1"/>
          </p:cNvPicPr>
          <p:nvPr/>
        </p:nvPicPr>
        <p:blipFill>
          <a:blip r:embed="rId2"/>
          <a:srcRect l="4498" t="9045" r="4498"/>
          <a:stretch>
            <a:fillRect/>
          </a:stretch>
        </p:blipFill>
        <p:spPr>
          <a:xfrm>
            <a:off x="0" y="0"/>
            <a:ext cx="12192000" cy="6858000"/>
          </a:xfrm>
          <a:prstGeom prst="rect">
            <a:avLst/>
          </a:prstGeom>
        </p:spPr>
      </p:pic>
    </p:spTree>
    <p:extLst>
      <p:ext uri="{BB962C8B-B14F-4D97-AF65-F5344CB8AC3E}">
        <p14:creationId xmlns:p14="http://schemas.microsoft.com/office/powerpoint/2010/main" val="38038391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20DD05-5786-B078-CAD3-C60F5EE5D8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6581F-E694-0DA3-4EDB-ACE10B3F26F3}"/>
              </a:ext>
            </a:extLst>
          </p:cNvPr>
          <p:cNvSpPr>
            <a:spLocks noGrp="1"/>
          </p:cNvSpPr>
          <p:nvPr>
            <p:ph type="ctrTitle"/>
          </p:nvPr>
        </p:nvSpPr>
        <p:spPr>
          <a:xfrm>
            <a:off x="573386" y="4448348"/>
            <a:ext cx="11045226" cy="2136206"/>
          </a:xfrm>
          <a:solidFill>
            <a:schemeClr val="bg1">
              <a:lumMod val="90000"/>
              <a:lumOff val="10000"/>
            </a:schemeClr>
          </a:solidFill>
          <a:effectLst>
            <a:softEdge rad="317500"/>
          </a:effectLst>
        </p:spPr>
        <p:txBody>
          <a:bodyPr>
            <a:noAutofit/>
          </a:bodyPr>
          <a:lstStyle/>
          <a:p>
            <a:pPr lvl="0"/>
            <a:r>
              <a:rPr lang="en-US" dirty="0"/>
              <a:t>17. How extensive was sun-worship anciently? and what was the nature of it? </a:t>
            </a:r>
          </a:p>
        </p:txBody>
      </p:sp>
      <p:pic>
        <p:nvPicPr>
          <p:cNvPr id="4" name="Picture 3" descr="Historical perspectives on sun worship and its cultural significance">
            <a:extLst>
              <a:ext uri="{FF2B5EF4-FFF2-40B4-BE49-F238E27FC236}">
                <a16:creationId xmlns:a16="http://schemas.microsoft.com/office/drawing/2014/main" id="{43BFE416-ECB9-1070-04BD-9A9BF72919BD}"/>
              </a:ext>
            </a:extLst>
          </p:cNvPr>
          <p:cNvPicPr>
            <a:picLocks noChangeAspect="1"/>
          </p:cNvPicPr>
          <p:nvPr/>
        </p:nvPicPr>
        <p:blipFill>
          <a:blip r:embed="rId2"/>
          <a:srcRect t="14038" b="65045"/>
          <a:stretch>
            <a:fillRect/>
          </a:stretch>
        </p:blipFill>
        <p:spPr>
          <a:xfrm>
            <a:off x="430984" y="457199"/>
            <a:ext cx="11330031" cy="3554731"/>
          </a:xfrm>
          <a:prstGeom prst="rect">
            <a:avLst/>
          </a:prstGeom>
        </p:spPr>
      </p:pic>
    </p:spTree>
    <p:extLst>
      <p:ext uri="{BB962C8B-B14F-4D97-AF65-F5344CB8AC3E}">
        <p14:creationId xmlns:p14="http://schemas.microsoft.com/office/powerpoint/2010/main" val="392667376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un Worship – SWAHA International">
            <a:extLst>
              <a:ext uri="{FF2B5EF4-FFF2-40B4-BE49-F238E27FC236}">
                <a16:creationId xmlns:a16="http://schemas.microsoft.com/office/drawing/2014/main" id="{CADADC1B-A89C-9DA6-FB88-108EE10DDB6C}"/>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40000" contrast="40000"/>
                    </a14:imgEffect>
                  </a14:imgLayer>
                </a14:imgProps>
              </a:ext>
            </a:extLst>
          </a:blip>
          <a:srcRect t="6250"/>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6743DCA1-DD31-416D-8BA9-CFB9B7FDFDA0}"/>
              </a:ext>
            </a:extLst>
          </p:cNvPr>
          <p:cNvSpPr txBox="1"/>
          <p:nvPr/>
        </p:nvSpPr>
        <p:spPr>
          <a:xfrm>
            <a:off x="737668" y="674400"/>
            <a:ext cx="11011220" cy="5509200"/>
          </a:xfrm>
          <a:prstGeom prst="rect">
            <a:avLst/>
          </a:prstGeom>
          <a:noFill/>
        </p:spPr>
        <p:txBody>
          <a:bodyPr wrap="square">
            <a:spAutoFit/>
          </a:bodyPr>
          <a:lstStyle/>
          <a:p>
            <a:r>
              <a:rPr lang="en-US" sz="4400" dirty="0">
                <a:solidFill>
                  <a:schemeClr val="bg1"/>
                </a:solidFill>
              </a:rPr>
              <a:t>Sun-worship as one of the most widespread forms of ancient idolatry, appearing in many nations under different names and deities. Because the sun was regarded as a life-giving power, its worship was often connected with fertility and reproduction and, in some forms, with sexually immoral rites.</a:t>
            </a:r>
          </a:p>
        </p:txBody>
      </p:sp>
    </p:spTree>
    <p:extLst>
      <p:ext uri="{BB962C8B-B14F-4D97-AF65-F5344CB8AC3E}">
        <p14:creationId xmlns:p14="http://schemas.microsoft.com/office/powerpoint/2010/main" val="1493282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BAD9C-B008-2215-8A27-E43F60BD8644}"/>
            </a:ext>
          </a:extLst>
        </p:cNvPr>
        <p:cNvGrpSpPr/>
        <p:nvPr/>
      </p:nvGrpSpPr>
      <p:grpSpPr>
        <a:xfrm>
          <a:off x="0" y="0"/>
          <a:ext cx="0" cy="0"/>
          <a:chOff x="0" y="0"/>
          <a:chExt cx="0" cy="0"/>
        </a:xfrm>
      </p:grpSpPr>
      <p:pic>
        <p:nvPicPr>
          <p:cNvPr id="9" name="Picture 8" descr="The Rock Church | The Golden Calf﻿">
            <a:extLst>
              <a:ext uri="{FF2B5EF4-FFF2-40B4-BE49-F238E27FC236}">
                <a16:creationId xmlns:a16="http://schemas.microsoft.com/office/drawing/2014/main" id="{82023BBD-C0B3-77AA-4BA4-A0CC453E5EAB}"/>
              </a:ext>
            </a:extLst>
          </p:cNvPr>
          <p:cNvPicPr>
            <a:picLocks noChangeAspect="1"/>
          </p:cNvPicPr>
          <p:nvPr/>
        </p:nvPicPr>
        <p:blipFill>
          <a:blip r:embed="rId2"/>
          <a:srcRect l="7607" r="8333"/>
          <a:stretch>
            <a:fillRect/>
          </a:stretch>
        </p:blipFill>
        <p:spPr>
          <a:xfrm>
            <a:off x="-106326" y="0"/>
            <a:ext cx="12298326" cy="6858000"/>
          </a:xfrm>
          <a:prstGeom prst="rect">
            <a:avLst/>
          </a:prstGeom>
        </p:spPr>
      </p:pic>
      <p:sp>
        <p:nvSpPr>
          <p:cNvPr id="2" name="Title 1">
            <a:extLst>
              <a:ext uri="{FF2B5EF4-FFF2-40B4-BE49-F238E27FC236}">
                <a16:creationId xmlns:a16="http://schemas.microsoft.com/office/drawing/2014/main" id="{BCCA9057-0F4A-47A9-A260-C0DA8FC38A48}"/>
              </a:ext>
            </a:extLst>
          </p:cNvPr>
          <p:cNvSpPr>
            <a:spLocks noGrp="1"/>
          </p:cNvSpPr>
          <p:nvPr>
            <p:ph type="ctrTitle"/>
          </p:nvPr>
        </p:nvSpPr>
        <p:spPr>
          <a:xfrm>
            <a:off x="573387" y="563623"/>
            <a:ext cx="11045226" cy="2665608"/>
          </a:xfrm>
          <a:noFill/>
          <a:effectLst>
            <a:softEdge rad="317500"/>
          </a:effectLst>
        </p:spPr>
        <p:txBody>
          <a:bodyPr>
            <a:noAutofit/>
          </a:bodyPr>
          <a:lstStyle/>
          <a:p>
            <a:pPr lvl="0"/>
            <a:r>
              <a:rPr lang="en-US" sz="6600" dirty="0">
                <a:solidFill>
                  <a:schemeClr val="bg1"/>
                </a:solidFill>
              </a:rPr>
              <a:t>18. What did God think to do to the Israelites for their abominable idolatry?</a:t>
            </a:r>
          </a:p>
        </p:txBody>
      </p:sp>
      <p:sp>
        <p:nvSpPr>
          <p:cNvPr id="5" name="TextBox 4">
            <a:extLst>
              <a:ext uri="{FF2B5EF4-FFF2-40B4-BE49-F238E27FC236}">
                <a16:creationId xmlns:a16="http://schemas.microsoft.com/office/drawing/2014/main" id="{347E5305-9678-C1AA-270C-A98D38268EE3}"/>
              </a:ext>
            </a:extLst>
          </p:cNvPr>
          <p:cNvSpPr txBox="1"/>
          <p:nvPr/>
        </p:nvSpPr>
        <p:spPr>
          <a:xfrm>
            <a:off x="0" y="3625703"/>
            <a:ext cx="10898702" cy="830997"/>
          </a:xfrm>
          <a:prstGeom prst="rect">
            <a:avLst/>
          </a:prstGeom>
          <a:noFill/>
        </p:spPr>
        <p:txBody>
          <a:bodyPr wrap="square" rtlCol="0">
            <a:spAutoFit/>
          </a:bodyPr>
          <a:lstStyle/>
          <a:p>
            <a:pPr algn="r"/>
            <a:r>
              <a:rPr lang="en-US" sz="4800" dirty="0">
                <a:solidFill>
                  <a:schemeClr val="bg1"/>
                </a:solidFill>
              </a:rPr>
              <a:t>Exodus 32:9, 10; Deuteronomy 9:20</a:t>
            </a:r>
          </a:p>
        </p:txBody>
      </p:sp>
    </p:spTree>
    <p:extLst>
      <p:ext uri="{BB962C8B-B14F-4D97-AF65-F5344CB8AC3E}">
        <p14:creationId xmlns:p14="http://schemas.microsoft.com/office/powerpoint/2010/main" val="28155704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78C90B-92C9-91F9-67D5-061D8725E0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ED3BA9A-2A27-274B-5256-4E19CD5777A2}"/>
              </a:ext>
            </a:extLst>
          </p:cNvPr>
          <p:cNvSpPr>
            <a:spLocks noGrp="1"/>
          </p:cNvSpPr>
          <p:nvPr>
            <p:ph type="title"/>
          </p:nvPr>
        </p:nvSpPr>
        <p:spPr>
          <a:xfrm>
            <a:off x="427477" y="0"/>
            <a:ext cx="5378267" cy="985658"/>
          </a:xfrm>
        </p:spPr>
        <p:txBody>
          <a:bodyPr>
            <a:normAutofit/>
          </a:bodyPr>
          <a:lstStyle/>
          <a:p>
            <a:r>
              <a:rPr lang="en-US" sz="5400" dirty="0"/>
              <a:t>Exodus 32:9, 10</a:t>
            </a:r>
          </a:p>
        </p:txBody>
      </p:sp>
      <p:sp>
        <p:nvSpPr>
          <p:cNvPr id="3" name="Content Placeholder 2">
            <a:extLst>
              <a:ext uri="{FF2B5EF4-FFF2-40B4-BE49-F238E27FC236}">
                <a16:creationId xmlns:a16="http://schemas.microsoft.com/office/drawing/2014/main" id="{ADBC88F6-AE39-98C5-4155-DF0EA21B88CC}"/>
              </a:ext>
            </a:extLst>
          </p:cNvPr>
          <p:cNvSpPr>
            <a:spLocks noGrp="1"/>
          </p:cNvSpPr>
          <p:nvPr>
            <p:ph idx="1"/>
          </p:nvPr>
        </p:nvSpPr>
        <p:spPr>
          <a:xfrm>
            <a:off x="427476" y="871870"/>
            <a:ext cx="6706971" cy="5637213"/>
          </a:xfrm>
        </p:spPr>
        <p:txBody>
          <a:bodyPr>
            <a:normAutofit lnSpcReduction="10000"/>
          </a:bodyPr>
          <a:lstStyle/>
          <a:p>
            <a:r>
              <a:rPr lang="en-US" sz="3600" b="1" baseline="30000" dirty="0"/>
              <a:t>9 </a:t>
            </a:r>
            <a:r>
              <a:rPr lang="en-US" sz="3600" dirty="0"/>
              <a:t>And the </a:t>
            </a:r>
            <a:r>
              <a:rPr lang="en-US" sz="3600" cap="small" dirty="0"/>
              <a:t>Lord</a:t>
            </a:r>
            <a:r>
              <a:rPr lang="en-US" sz="3600" dirty="0"/>
              <a:t> said unto Moses, I have seen this people, and, behold, it is a </a:t>
            </a:r>
            <a:r>
              <a:rPr lang="en-US" sz="3600" dirty="0" err="1"/>
              <a:t>stiffnecked</a:t>
            </a:r>
            <a:r>
              <a:rPr lang="en-US" sz="3600" dirty="0"/>
              <a:t> people:</a:t>
            </a:r>
          </a:p>
          <a:p>
            <a:r>
              <a:rPr lang="en-US" sz="3600" b="1" baseline="30000" dirty="0"/>
              <a:t>10 </a:t>
            </a:r>
            <a:r>
              <a:rPr lang="en-US" sz="3600" dirty="0"/>
              <a:t>Now therefore let me alone, that my wrath may wax hot against them, and that I may consume them: and I will make of thee a great nation.</a:t>
            </a:r>
          </a:p>
        </p:txBody>
      </p:sp>
      <p:pic>
        <p:nvPicPr>
          <p:cNvPr id="5" name="Picture 4" descr="Moses Given A Glimpse of God | RainingTruth">
            <a:extLst>
              <a:ext uri="{FF2B5EF4-FFF2-40B4-BE49-F238E27FC236}">
                <a16:creationId xmlns:a16="http://schemas.microsoft.com/office/drawing/2014/main" id="{498145D1-4020-A331-A153-F52EEFF5D202}"/>
              </a:ext>
            </a:extLst>
          </p:cNvPr>
          <p:cNvPicPr>
            <a:picLocks noChangeAspect="1"/>
          </p:cNvPicPr>
          <p:nvPr/>
        </p:nvPicPr>
        <p:blipFill>
          <a:blip r:embed="rId2"/>
          <a:srcRect l="36710" r="10409"/>
          <a:stretch>
            <a:fillRect/>
          </a:stretch>
        </p:blipFill>
        <p:spPr>
          <a:xfrm>
            <a:off x="7325832" y="197034"/>
            <a:ext cx="4537301" cy="6312049"/>
          </a:xfrm>
          <a:prstGeom prst="rect">
            <a:avLst/>
          </a:prstGeom>
        </p:spPr>
      </p:pic>
    </p:spTree>
    <p:extLst>
      <p:ext uri="{BB962C8B-B14F-4D97-AF65-F5344CB8AC3E}">
        <p14:creationId xmlns:p14="http://schemas.microsoft.com/office/powerpoint/2010/main" val="78723689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19B9F4-57AC-D01F-DF06-AE2A211209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625A8B-D8FC-A58E-069E-DC4C2ABB3090}"/>
              </a:ext>
            </a:extLst>
          </p:cNvPr>
          <p:cNvSpPr>
            <a:spLocks noGrp="1"/>
          </p:cNvSpPr>
          <p:nvPr>
            <p:ph type="title"/>
          </p:nvPr>
        </p:nvSpPr>
        <p:spPr>
          <a:xfrm>
            <a:off x="501905" y="442188"/>
            <a:ext cx="5378267" cy="985658"/>
          </a:xfrm>
        </p:spPr>
        <p:txBody>
          <a:bodyPr>
            <a:normAutofit fontScale="90000"/>
          </a:bodyPr>
          <a:lstStyle/>
          <a:p>
            <a:r>
              <a:rPr lang="en-US" sz="5400" dirty="0"/>
              <a:t>Deuteronomy 9:20</a:t>
            </a:r>
          </a:p>
        </p:txBody>
      </p:sp>
      <p:sp>
        <p:nvSpPr>
          <p:cNvPr id="3" name="Content Placeholder 2">
            <a:extLst>
              <a:ext uri="{FF2B5EF4-FFF2-40B4-BE49-F238E27FC236}">
                <a16:creationId xmlns:a16="http://schemas.microsoft.com/office/drawing/2014/main" id="{87012DEA-ED41-05C9-689F-91A2BADEE4D3}"/>
              </a:ext>
            </a:extLst>
          </p:cNvPr>
          <p:cNvSpPr>
            <a:spLocks noGrp="1"/>
          </p:cNvSpPr>
          <p:nvPr>
            <p:ph idx="1"/>
          </p:nvPr>
        </p:nvSpPr>
        <p:spPr>
          <a:xfrm>
            <a:off x="608229" y="1556732"/>
            <a:ext cx="6356095" cy="4859079"/>
          </a:xfrm>
        </p:spPr>
        <p:txBody>
          <a:bodyPr>
            <a:normAutofit fontScale="92500"/>
          </a:bodyPr>
          <a:lstStyle/>
          <a:p>
            <a:r>
              <a:rPr lang="en-US" sz="4800" b="1" baseline="30000" dirty="0"/>
              <a:t>20 </a:t>
            </a:r>
            <a:r>
              <a:rPr lang="en-US" sz="4800" dirty="0"/>
              <a:t>And the </a:t>
            </a:r>
            <a:r>
              <a:rPr lang="en-US" sz="4800" cap="small" dirty="0"/>
              <a:t>Lord</a:t>
            </a:r>
            <a:r>
              <a:rPr lang="en-US" sz="4800" dirty="0"/>
              <a:t> was very angry with Aaron to have destroyed him: and I prayed for Aaron also the same time.</a:t>
            </a:r>
            <a:endParaRPr lang="en-US" sz="9600" dirty="0"/>
          </a:p>
        </p:txBody>
      </p:sp>
      <p:pic>
        <p:nvPicPr>
          <p:cNvPr id="4" name="Picture 3" descr="moses prayer by blackwoodnoah on emaze">
            <a:extLst>
              <a:ext uri="{FF2B5EF4-FFF2-40B4-BE49-F238E27FC236}">
                <a16:creationId xmlns:a16="http://schemas.microsoft.com/office/drawing/2014/main" id="{74603FDC-6991-9646-F117-B04489654526}"/>
              </a:ext>
            </a:extLst>
          </p:cNvPr>
          <p:cNvPicPr>
            <a:picLocks noChangeAspect="1"/>
          </p:cNvPicPr>
          <p:nvPr/>
        </p:nvPicPr>
        <p:blipFill>
          <a:blip r:embed="rId2"/>
          <a:stretch>
            <a:fillRect/>
          </a:stretch>
        </p:blipFill>
        <p:spPr>
          <a:xfrm>
            <a:off x="7400634" y="442188"/>
            <a:ext cx="4363889" cy="5973623"/>
          </a:xfrm>
          <a:prstGeom prst="rect">
            <a:avLst/>
          </a:prstGeom>
        </p:spPr>
      </p:pic>
    </p:spTree>
    <p:extLst>
      <p:ext uri="{BB962C8B-B14F-4D97-AF65-F5344CB8AC3E}">
        <p14:creationId xmlns:p14="http://schemas.microsoft.com/office/powerpoint/2010/main" val="17335040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ED5F9D-3186-ECD2-167A-EE60F5CE5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BA0893-8C69-2D2A-7191-1EAEB8903BFC}"/>
              </a:ext>
            </a:extLst>
          </p:cNvPr>
          <p:cNvSpPr>
            <a:spLocks noGrp="1"/>
          </p:cNvSpPr>
          <p:nvPr>
            <p:ph type="ctrTitle"/>
          </p:nvPr>
        </p:nvSpPr>
        <p:spPr>
          <a:xfrm>
            <a:off x="573386" y="4149257"/>
            <a:ext cx="11045226" cy="1811162"/>
          </a:xfrm>
          <a:solidFill>
            <a:schemeClr val="bg1">
              <a:lumMod val="90000"/>
              <a:lumOff val="10000"/>
            </a:schemeClr>
          </a:solidFill>
          <a:effectLst>
            <a:softEdge rad="317500"/>
          </a:effectLst>
        </p:spPr>
        <p:txBody>
          <a:bodyPr>
            <a:noAutofit/>
          </a:bodyPr>
          <a:lstStyle/>
          <a:p>
            <a:pPr lvl="0"/>
            <a:r>
              <a:rPr lang="en-US" dirty="0"/>
              <a:t>19. With what words did Moses plead for them? </a:t>
            </a:r>
            <a:endParaRPr lang="en-US" sz="5400" dirty="0"/>
          </a:p>
        </p:txBody>
      </p:sp>
      <p:sp>
        <p:nvSpPr>
          <p:cNvPr id="5" name="TextBox 4">
            <a:extLst>
              <a:ext uri="{FF2B5EF4-FFF2-40B4-BE49-F238E27FC236}">
                <a16:creationId xmlns:a16="http://schemas.microsoft.com/office/drawing/2014/main" id="{930722F9-8FB4-6E2A-51AD-DCD9FB6AFDFB}"/>
              </a:ext>
            </a:extLst>
          </p:cNvPr>
          <p:cNvSpPr txBox="1"/>
          <p:nvPr/>
        </p:nvSpPr>
        <p:spPr>
          <a:xfrm>
            <a:off x="471661" y="5617929"/>
            <a:ext cx="10898702" cy="830997"/>
          </a:xfrm>
          <a:prstGeom prst="rect">
            <a:avLst/>
          </a:prstGeom>
          <a:noFill/>
        </p:spPr>
        <p:txBody>
          <a:bodyPr wrap="square" rtlCol="0">
            <a:spAutoFit/>
          </a:bodyPr>
          <a:lstStyle/>
          <a:p>
            <a:pPr algn="r"/>
            <a:r>
              <a:rPr lang="en-US" sz="4800" dirty="0"/>
              <a:t>Exodus 32:11-13, 31-32</a:t>
            </a:r>
          </a:p>
        </p:txBody>
      </p:sp>
      <p:pic>
        <p:nvPicPr>
          <p:cNvPr id="3" name="Picture 2" descr="Parasha Vayelech: Moses Prepares Joshua to Be Strong and Courageous |  Messianic Bible">
            <a:extLst>
              <a:ext uri="{FF2B5EF4-FFF2-40B4-BE49-F238E27FC236}">
                <a16:creationId xmlns:a16="http://schemas.microsoft.com/office/drawing/2014/main" id="{7816D928-9B39-5C17-7E27-3C7DB6E1EAFB}"/>
              </a:ext>
            </a:extLst>
          </p:cNvPr>
          <p:cNvPicPr>
            <a:picLocks noChangeAspect="1"/>
          </p:cNvPicPr>
          <p:nvPr/>
        </p:nvPicPr>
        <p:blipFill>
          <a:blip r:embed="rId2"/>
          <a:srcRect t="14037" b="54123"/>
          <a:stretch>
            <a:fillRect/>
          </a:stretch>
        </p:blipFill>
        <p:spPr>
          <a:xfrm>
            <a:off x="471662" y="263157"/>
            <a:ext cx="11248676" cy="4101026"/>
          </a:xfrm>
          <a:prstGeom prst="rect">
            <a:avLst/>
          </a:prstGeom>
        </p:spPr>
      </p:pic>
    </p:spTree>
    <p:extLst>
      <p:ext uri="{BB962C8B-B14F-4D97-AF65-F5344CB8AC3E}">
        <p14:creationId xmlns:p14="http://schemas.microsoft.com/office/powerpoint/2010/main" val="26384061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AD22C-753C-3BC2-58C4-4AE25B5B5C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A76425-A8D6-3E13-1C66-98AAC8304B58}"/>
              </a:ext>
            </a:extLst>
          </p:cNvPr>
          <p:cNvSpPr>
            <a:spLocks noGrp="1"/>
          </p:cNvSpPr>
          <p:nvPr>
            <p:ph type="title"/>
          </p:nvPr>
        </p:nvSpPr>
        <p:spPr>
          <a:xfrm>
            <a:off x="427476" y="240030"/>
            <a:ext cx="5378267" cy="985658"/>
          </a:xfrm>
        </p:spPr>
        <p:txBody>
          <a:bodyPr>
            <a:normAutofit/>
          </a:bodyPr>
          <a:lstStyle/>
          <a:p>
            <a:r>
              <a:rPr lang="en-US" sz="5400" dirty="0"/>
              <a:t>Exodus 32:11-13</a:t>
            </a:r>
          </a:p>
        </p:txBody>
      </p:sp>
      <p:sp>
        <p:nvSpPr>
          <p:cNvPr id="3" name="Content Placeholder 2">
            <a:extLst>
              <a:ext uri="{FF2B5EF4-FFF2-40B4-BE49-F238E27FC236}">
                <a16:creationId xmlns:a16="http://schemas.microsoft.com/office/drawing/2014/main" id="{6C76BD18-FA4E-9EA2-E0E9-E41D949835BD}"/>
              </a:ext>
            </a:extLst>
          </p:cNvPr>
          <p:cNvSpPr>
            <a:spLocks noGrp="1"/>
          </p:cNvSpPr>
          <p:nvPr>
            <p:ph idx="1"/>
          </p:nvPr>
        </p:nvSpPr>
        <p:spPr>
          <a:xfrm>
            <a:off x="427476" y="1348740"/>
            <a:ext cx="6706971" cy="5160343"/>
          </a:xfrm>
        </p:spPr>
        <p:txBody>
          <a:bodyPr>
            <a:normAutofit lnSpcReduction="10000"/>
          </a:bodyPr>
          <a:lstStyle/>
          <a:p>
            <a:r>
              <a:rPr lang="en-US" sz="3600" b="1" baseline="30000" dirty="0"/>
              <a:t>11 </a:t>
            </a:r>
            <a:r>
              <a:rPr lang="en-US" sz="3600" dirty="0"/>
              <a:t>And Moses besought the </a:t>
            </a:r>
            <a:r>
              <a:rPr lang="en-US" sz="3600" cap="small" dirty="0"/>
              <a:t>Lord</a:t>
            </a:r>
            <a:r>
              <a:rPr lang="en-US" sz="3600" dirty="0"/>
              <a:t> his God, and said, </a:t>
            </a:r>
            <a:r>
              <a:rPr lang="en-US" sz="3600" cap="small" dirty="0"/>
              <a:t>Lord</a:t>
            </a:r>
            <a:r>
              <a:rPr lang="en-US" sz="3600" dirty="0"/>
              <a:t>, why doth thy wrath wax hot against thy people, which thou hast brought forth out of the land of Egypt with great power, and with a mighty hand?</a:t>
            </a:r>
            <a:endParaRPr lang="en-US" sz="7200" dirty="0"/>
          </a:p>
        </p:txBody>
      </p:sp>
      <p:pic>
        <p:nvPicPr>
          <p:cNvPr id="4" name="Picture 3" descr="Exodus 19: Lessons from the Prelude to The Ten Commandments | Inspired  Scripture">
            <a:extLst>
              <a:ext uri="{FF2B5EF4-FFF2-40B4-BE49-F238E27FC236}">
                <a16:creationId xmlns:a16="http://schemas.microsoft.com/office/drawing/2014/main" id="{90D7F6FE-589B-7390-848C-23F8BB2BAE79}"/>
              </a:ext>
            </a:extLst>
          </p:cNvPr>
          <p:cNvPicPr>
            <a:picLocks noChangeAspect="1"/>
          </p:cNvPicPr>
          <p:nvPr/>
        </p:nvPicPr>
        <p:blipFill>
          <a:blip r:embed="rId2"/>
          <a:stretch>
            <a:fillRect/>
          </a:stretch>
        </p:blipFill>
        <p:spPr>
          <a:xfrm>
            <a:off x="7241060" y="445770"/>
            <a:ext cx="4654297" cy="6063313"/>
          </a:xfrm>
          <a:prstGeom prst="rect">
            <a:avLst/>
          </a:prstGeom>
        </p:spPr>
      </p:pic>
    </p:spTree>
    <p:extLst>
      <p:ext uri="{BB962C8B-B14F-4D97-AF65-F5344CB8AC3E}">
        <p14:creationId xmlns:p14="http://schemas.microsoft.com/office/powerpoint/2010/main" val="11188484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171025-FF39-33A7-F981-9BA64A66E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F8BC32-9A0F-7332-CB2C-F3796A55F6CB}"/>
              </a:ext>
            </a:extLst>
          </p:cNvPr>
          <p:cNvSpPr>
            <a:spLocks noGrp="1"/>
          </p:cNvSpPr>
          <p:nvPr>
            <p:ph type="title"/>
          </p:nvPr>
        </p:nvSpPr>
        <p:spPr>
          <a:xfrm>
            <a:off x="501905" y="442188"/>
            <a:ext cx="5378267" cy="985658"/>
          </a:xfrm>
        </p:spPr>
        <p:txBody>
          <a:bodyPr>
            <a:normAutofit/>
          </a:bodyPr>
          <a:lstStyle/>
          <a:p>
            <a:r>
              <a:rPr lang="en-US" sz="5400" dirty="0"/>
              <a:t>Exodus 32:11-13</a:t>
            </a:r>
          </a:p>
        </p:txBody>
      </p:sp>
      <p:sp>
        <p:nvSpPr>
          <p:cNvPr id="3" name="Content Placeholder 2">
            <a:extLst>
              <a:ext uri="{FF2B5EF4-FFF2-40B4-BE49-F238E27FC236}">
                <a16:creationId xmlns:a16="http://schemas.microsoft.com/office/drawing/2014/main" id="{BD0BA0E4-0E4A-EC1B-EFDA-A158C7AAB4EA}"/>
              </a:ext>
            </a:extLst>
          </p:cNvPr>
          <p:cNvSpPr>
            <a:spLocks noGrp="1"/>
          </p:cNvSpPr>
          <p:nvPr>
            <p:ph idx="1"/>
          </p:nvPr>
        </p:nvSpPr>
        <p:spPr>
          <a:xfrm>
            <a:off x="608229" y="1556732"/>
            <a:ext cx="6356095" cy="4859079"/>
          </a:xfrm>
        </p:spPr>
        <p:txBody>
          <a:bodyPr>
            <a:normAutofit/>
          </a:bodyPr>
          <a:lstStyle/>
          <a:p>
            <a:r>
              <a:rPr lang="en-US" sz="3200" b="1" baseline="30000" dirty="0"/>
              <a:t>12 </a:t>
            </a:r>
            <a:r>
              <a:rPr lang="en-US" sz="3200" dirty="0"/>
              <a:t>Wherefore should the Egyptians speak, and say, For mischief did he bring them out, to slay them in the mountains, and to consume them from the face of the earth? Turn from thy fierce wrath, and repent of this evil against thy people.</a:t>
            </a:r>
            <a:endParaRPr lang="en-US" sz="28700" dirty="0"/>
          </a:p>
        </p:txBody>
      </p:sp>
      <p:pic>
        <p:nvPicPr>
          <p:cNvPr id="5" name="Picture 4" descr="As recorded in the Book of Moses, who was speaking to Moses?">
            <a:extLst>
              <a:ext uri="{FF2B5EF4-FFF2-40B4-BE49-F238E27FC236}">
                <a16:creationId xmlns:a16="http://schemas.microsoft.com/office/drawing/2014/main" id="{CB9030DC-F235-B81F-C54A-7DDD4AB091B8}"/>
              </a:ext>
            </a:extLst>
          </p:cNvPr>
          <p:cNvPicPr>
            <a:picLocks noChangeAspect="1"/>
          </p:cNvPicPr>
          <p:nvPr/>
        </p:nvPicPr>
        <p:blipFill>
          <a:blip r:embed="rId2"/>
          <a:srcRect l="37737" r="12833"/>
          <a:stretch>
            <a:fillRect/>
          </a:stretch>
        </p:blipFill>
        <p:spPr>
          <a:xfrm>
            <a:off x="7452360" y="442188"/>
            <a:ext cx="4358640" cy="5878602"/>
          </a:xfrm>
          <a:prstGeom prst="rect">
            <a:avLst/>
          </a:prstGeom>
        </p:spPr>
      </p:pic>
    </p:spTree>
    <p:extLst>
      <p:ext uri="{BB962C8B-B14F-4D97-AF65-F5344CB8AC3E}">
        <p14:creationId xmlns:p14="http://schemas.microsoft.com/office/powerpoint/2010/main" val="16012736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6EC7B3-37AE-A6CF-321D-9DE0909402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63F84C-5AA4-7A82-F587-2704035AE8C0}"/>
              </a:ext>
            </a:extLst>
          </p:cNvPr>
          <p:cNvSpPr>
            <a:spLocks noGrp="1"/>
          </p:cNvSpPr>
          <p:nvPr>
            <p:ph type="title"/>
          </p:nvPr>
        </p:nvSpPr>
        <p:spPr>
          <a:xfrm>
            <a:off x="427476" y="240030"/>
            <a:ext cx="5378267" cy="985658"/>
          </a:xfrm>
        </p:spPr>
        <p:txBody>
          <a:bodyPr>
            <a:normAutofit/>
          </a:bodyPr>
          <a:lstStyle/>
          <a:p>
            <a:r>
              <a:rPr lang="en-US" sz="5400" dirty="0"/>
              <a:t>Exodus 32:11-13</a:t>
            </a:r>
          </a:p>
        </p:txBody>
      </p:sp>
      <p:sp>
        <p:nvSpPr>
          <p:cNvPr id="3" name="Content Placeholder 2">
            <a:extLst>
              <a:ext uri="{FF2B5EF4-FFF2-40B4-BE49-F238E27FC236}">
                <a16:creationId xmlns:a16="http://schemas.microsoft.com/office/drawing/2014/main" id="{17410243-4CAD-08DD-597B-D35A72D041D3}"/>
              </a:ext>
            </a:extLst>
          </p:cNvPr>
          <p:cNvSpPr>
            <a:spLocks noGrp="1"/>
          </p:cNvSpPr>
          <p:nvPr>
            <p:ph idx="1"/>
          </p:nvPr>
        </p:nvSpPr>
        <p:spPr>
          <a:xfrm>
            <a:off x="427476" y="1348740"/>
            <a:ext cx="6706971" cy="5160343"/>
          </a:xfrm>
        </p:spPr>
        <p:txBody>
          <a:bodyPr>
            <a:normAutofit fontScale="92500" lnSpcReduction="10000"/>
          </a:bodyPr>
          <a:lstStyle/>
          <a:p>
            <a:r>
              <a:rPr lang="en-US" sz="3600" b="1" baseline="30000" dirty="0"/>
              <a:t>13 </a:t>
            </a:r>
            <a:r>
              <a:rPr lang="en-US" sz="3600" dirty="0"/>
              <a:t>Remember Abraham, Isaac, and Israel, thy servants, to whom thou </a:t>
            </a:r>
            <a:r>
              <a:rPr lang="en-US" sz="3600" dirty="0" err="1"/>
              <a:t>swarest</a:t>
            </a:r>
            <a:r>
              <a:rPr lang="en-US" sz="3600" dirty="0"/>
              <a:t> by thine own self, and </a:t>
            </a:r>
            <a:r>
              <a:rPr lang="en-US" sz="3600" dirty="0" err="1"/>
              <a:t>saidst</a:t>
            </a:r>
            <a:r>
              <a:rPr lang="en-US" sz="3600" dirty="0"/>
              <a:t> unto them, I will multiply your seed as the stars of heaven, and all this land that I have spoken of will I give unto your seed, and they shall inherit it for ever.</a:t>
            </a:r>
            <a:endParaRPr lang="en-US" sz="19900" dirty="0"/>
          </a:p>
        </p:txBody>
      </p:sp>
      <p:pic>
        <p:nvPicPr>
          <p:cNvPr id="5" name="Picture 4" descr="Monday: The Covenant With Abraham | Sabbath School Net">
            <a:extLst>
              <a:ext uri="{FF2B5EF4-FFF2-40B4-BE49-F238E27FC236}">
                <a16:creationId xmlns:a16="http://schemas.microsoft.com/office/drawing/2014/main" id="{DAF50865-A567-52C9-118A-D621C3C1011D}"/>
              </a:ext>
            </a:extLst>
          </p:cNvPr>
          <p:cNvPicPr>
            <a:picLocks noChangeAspect="1"/>
          </p:cNvPicPr>
          <p:nvPr/>
        </p:nvPicPr>
        <p:blipFill>
          <a:blip r:embed="rId2"/>
          <a:stretch>
            <a:fillRect/>
          </a:stretch>
        </p:blipFill>
        <p:spPr>
          <a:xfrm>
            <a:off x="7346753" y="411480"/>
            <a:ext cx="4558741" cy="5795010"/>
          </a:xfrm>
          <a:prstGeom prst="rect">
            <a:avLst/>
          </a:prstGeom>
        </p:spPr>
      </p:pic>
    </p:spTree>
    <p:extLst>
      <p:ext uri="{BB962C8B-B14F-4D97-AF65-F5344CB8AC3E}">
        <p14:creationId xmlns:p14="http://schemas.microsoft.com/office/powerpoint/2010/main" val="10366697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633E6-CF9B-6300-E795-8B41ECD5D2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6542E6-A855-54F7-3FE2-1E0175B2C14F}"/>
              </a:ext>
            </a:extLst>
          </p:cNvPr>
          <p:cNvSpPr>
            <a:spLocks noGrp="1"/>
          </p:cNvSpPr>
          <p:nvPr>
            <p:ph type="title"/>
          </p:nvPr>
        </p:nvSpPr>
        <p:spPr>
          <a:xfrm>
            <a:off x="490475" y="247878"/>
            <a:ext cx="5378267" cy="712242"/>
          </a:xfrm>
        </p:spPr>
        <p:txBody>
          <a:bodyPr>
            <a:normAutofit fontScale="90000"/>
          </a:bodyPr>
          <a:lstStyle/>
          <a:p>
            <a:r>
              <a:rPr lang="en-US" sz="4800" dirty="0"/>
              <a:t>Exodus 32:31-32</a:t>
            </a:r>
          </a:p>
        </p:txBody>
      </p:sp>
      <p:sp>
        <p:nvSpPr>
          <p:cNvPr id="3" name="Content Placeholder 2">
            <a:extLst>
              <a:ext uri="{FF2B5EF4-FFF2-40B4-BE49-F238E27FC236}">
                <a16:creationId xmlns:a16="http://schemas.microsoft.com/office/drawing/2014/main" id="{5EFB302F-F60C-8AA7-7B52-F01D60C43599}"/>
              </a:ext>
            </a:extLst>
          </p:cNvPr>
          <p:cNvSpPr>
            <a:spLocks noGrp="1"/>
          </p:cNvSpPr>
          <p:nvPr>
            <p:ph idx="1"/>
          </p:nvPr>
        </p:nvSpPr>
        <p:spPr>
          <a:xfrm>
            <a:off x="608229" y="960120"/>
            <a:ext cx="6356095" cy="5455691"/>
          </a:xfrm>
        </p:spPr>
        <p:txBody>
          <a:bodyPr>
            <a:normAutofit fontScale="92500"/>
          </a:bodyPr>
          <a:lstStyle/>
          <a:p>
            <a:r>
              <a:rPr lang="en-US" sz="3600" b="1" baseline="30000" dirty="0"/>
              <a:t>31 </a:t>
            </a:r>
            <a:r>
              <a:rPr lang="en-US" sz="3600" dirty="0"/>
              <a:t>And Moses returned unto the </a:t>
            </a:r>
            <a:r>
              <a:rPr lang="en-US" sz="3600" cap="small" dirty="0"/>
              <a:t>Lord</a:t>
            </a:r>
            <a:r>
              <a:rPr lang="en-US" sz="3600" dirty="0"/>
              <a:t>, and said, Oh, this people have sinned a great sin, and have made them gods of gold.</a:t>
            </a:r>
          </a:p>
          <a:p>
            <a:r>
              <a:rPr lang="en-US" sz="3600" b="1" baseline="30000" dirty="0"/>
              <a:t>32 </a:t>
            </a:r>
            <a:r>
              <a:rPr lang="en-US" sz="3600" dirty="0"/>
              <a:t>Yet now, if thou wilt forgive their sin--; and if not, blot me, I pray thee, out of thy book which thou hast written.</a:t>
            </a:r>
          </a:p>
        </p:txBody>
      </p:sp>
      <p:pic>
        <p:nvPicPr>
          <p:cNvPr id="6" name="Picture 5" descr="The Prayers Of Moses: 3 Key From Moses' Prayer Life | Think About Such  Things">
            <a:extLst>
              <a:ext uri="{FF2B5EF4-FFF2-40B4-BE49-F238E27FC236}">
                <a16:creationId xmlns:a16="http://schemas.microsoft.com/office/drawing/2014/main" id="{685B1A96-7AEC-495D-6295-6C14B7CE9A22}"/>
              </a:ext>
            </a:extLst>
          </p:cNvPr>
          <p:cNvPicPr>
            <a:picLocks noChangeAspect="1"/>
          </p:cNvPicPr>
          <p:nvPr/>
        </p:nvPicPr>
        <p:blipFill>
          <a:blip r:embed="rId2"/>
          <a:srcRect l="16446" r="22939"/>
          <a:stretch>
            <a:fillRect/>
          </a:stretch>
        </p:blipFill>
        <p:spPr>
          <a:xfrm>
            <a:off x="7082078" y="442189"/>
            <a:ext cx="4795716" cy="5933961"/>
          </a:xfrm>
          <a:prstGeom prst="rect">
            <a:avLst/>
          </a:prstGeom>
        </p:spPr>
      </p:pic>
    </p:spTree>
    <p:extLst>
      <p:ext uri="{BB962C8B-B14F-4D97-AF65-F5344CB8AC3E}">
        <p14:creationId xmlns:p14="http://schemas.microsoft.com/office/powerpoint/2010/main" val="7945684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DB4D55-B9D4-F296-5F11-7C7B4270D0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1E9E0B-80C4-D15D-9426-86CD63104D6C}"/>
              </a:ext>
            </a:extLst>
          </p:cNvPr>
          <p:cNvSpPr>
            <a:spLocks noGrp="1"/>
          </p:cNvSpPr>
          <p:nvPr>
            <p:ph type="ctrTitle"/>
          </p:nvPr>
        </p:nvSpPr>
        <p:spPr>
          <a:xfrm>
            <a:off x="573386" y="4217670"/>
            <a:ext cx="11045226" cy="1234440"/>
          </a:xfrm>
          <a:solidFill>
            <a:schemeClr val="bg1">
              <a:lumMod val="90000"/>
              <a:lumOff val="10000"/>
            </a:schemeClr>
          </a:solidFill>
          <a:effectLst>
            <a:softEdge rad="317500"/>
          </a:effectLst>
        </p:spPr>
        <p:txBody>
          <a:bodyPr>
            <a:noAutofit/>
          </a:bodyPr>
          <a:lstStyle/>
          <a:p>
            <a:pPr lvl="0"/>
            <a:r>
              <a:rPr lang="en-US" dirty="0"/>
              <a:t>20. Did the Lord grant his request?     </a:t>
            </a:r>
            <a:endParaRPr lang="en-US" sz="5400" dirty="0"/>
          </a:p>
        </p:txBody>
      </p:sp>
      <p:sp>
        <p:nvSpPr>
          <p:cNvPr id="5" name="TextBox 4">
            <a:extLst>
              <a:ext uri="{FF2B5EF4-FFF2-40B4-BE49-F238E27FC236}">
                <a16:creationId xmlns:a16="http://schemas.microsoft.com/office/drawing/2014/main" id="{8D5C85FE-7FDF-8E26-C5BF-9421F42CDBD7}"/>
              </a:ext>
            </a:extLst>
          </p:cNvPr>
          <p:cNvSpPr txBox="1"/>
          <p:nvPr/>
        </p:nvSpPr>
        <p:spPr>
          <a:xfrm>
            <a:off x="471661" y="5617929"/>
            <a:ext cx="10898702" cy="830997"/>
          </a:xfrm>
          <a:prstGeom prst="rect">
            <a:avLst/>
          </a:prstGeom>
          <a:noFill/>
        </p:spPr>
        <p:txBody>
          <a:bodyPr wrap="square" rtlCol="0">
            <a:spAutoFit/>
          </a:bodyPr>
          <a:lstStyle/>
          <a:p>
            <a:pPr algn="r"/>
            <a:r>
              <a:rPr lang="en-US" sz="4800" dirty="0"/>
              <a:t>Exodus 32:14, 33, 34</a:t>
            </a:r>
          </a:p>
        </p:txBody>
      </p:sp>
      <p:pic>
        <p:nvPicPr>
          <p:cNvPr id="4" name="Picture 3" descr="MOSES AND THE 10 COMMANDMENTS – Exodus 19 – 20 – Walking with Yeshua ( Jesus  ) – Bible Stories for Kids">
            <a:extLst>
              <a:ext uri="{FF2B5EF4-FFF2-40B4-BE49-F238E27FC236}">
                <a16:creationId xmlns:a16="http://schemas.microsoft.com/office/drawing/2014/main" id="{2CCFC6B9-F08C-62E1-8CE5-3792F277DA03}"/>
              </a:ext>
            </a:extLst>
          </p:cNvPr>
          <p:cNvPicPr>
            <a:picLocks noChangeAspect="1"/>
          </p:cNvPicPr>
          <p:nvPr/>
        </p:nvPicPr>
        <p:blipFill>
          <a:blip r:embed="rId2"/>
          <a:srcRect l="3902" t="24037" r="3049" b="32193"/>
          <a:stretch>
            <a:fillRect/>
          </a:stretch>
        </p:blipFill>
        <p:spPr>
          <a:xfrm>
            <a:off x="471661" y="409074"/>
            <a:ext cx="11248678" cy="3968616"/>
          </a:xfrm>
          <a:prstGeom prst="rect">
            <a:avLst/>
          </a:prstGeom>
        </p:spPr>
      </p:pic>
    </p:spTree>
    <p:extLst>
      <p:ext uri="{BB962C8B-B14F-4D97-AF65-F5344CB8AC3E}">
        <p14:creationId xmlns:p14="http://schemas.microsoft.com/office/powerpoint/2010/main" val="2264057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FBCAB-B31E-4128-6E18-BA06DA31A4BF}"/>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626F67F-C370-8EDB-3E31-2EB889A4AA28}"/>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32:14, 33, 34</a:t>
            </a:r>
          </a:p>
        </p:txBody>
      </p:sp>
      <p:sp>
        <p:nvSpPr>
          <p:cNvPr id="5" name="Content Placeholder 2">
            <a:extLst>
              <a:ext uri="{FF2B5EF4-FFF2-40B4-BE49-F238E27FC236}">
                <a16:creationId xmlns:a16="http://schemas.microsoft.com/office/drawing/2014/main" id="{0D725D24-2031-E44E-A680-08B235B0C5F7}"/>
              </a:ext>
            </a:extLst>
          </p:cNvPr>
          <p:cNvSpPr txBox="1">
            <a:spLocks/>
          </p:cNvSpPr>
          <p:nvPr/>
        </p:nvSpPr>
        <p:spPr>
          <a:xfrm>
            <a:off x="493728" y="1699514"/>
            <a:ext cx="6742797"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800" b="1" baseline="30000" dirty="0"/>
              <a:t>14 </a:t>
            </a:r>
            <a:r>
              <a:rPr lang="en-US" sz="4800" dirty="0"/>
              <a:t>And the </a:t>
            </a:r>
            <a:r>
              <a:rPr lang="en-US" sz="4800" cap="small" dirty="0"/>
              <a:t>Lord</a:t>
            </a:r>
            <a:r>
              <a:rPr lang="en-US" sz="4800" dirty="0"/>
              <a:t> repented of the evil which he thought to do unto his people.</a:t>
            </a:r>
            <a:endParaRPr lang="en-US" sz="71400" dirty="0"/>
          </a:p>
        </p:txBody>
      </p:sp>
      <p:pic>
        <p:nvPicPr>
          <p:cNvPr id="6" name="Picture 5" descr="God's Descent on Mount Sinai in Exodus 19:16-20">
            <a:extLst>
              <a:ext uri="{FF2B5EF4-FFF2-40B4-BE49-F238E27FC236}">
                <a16:creationId xmlns:a16="http://schemas.microsoft.com/office/drawing/2014/main" id="{20C3C8F4-FA5E-7992-62B7-6426F8A748D3}"/>
              </a:ext>
            </a:extLst>
          </p:cNvPr>
          <p:cNvPicPr>
            <a:picLocks noChangeAspect="1"/>
          </p:cNvPicPr>
          <p:nvPr/>
        </p:nvPicPr>
        <p:blipFill>
          <a:blip r:embed="rId2"/>
          <a:srcRect l="10354" t="-224" r="15828" b="224"/>
          <a:stretch>
            <a:fillRect/>
          </a:stretch>
        </p:blipFill>
        <p:spPr>
          <a:xfrm>
            <a:off x="7638097" y="545782"/>
            <a:ext cx="4237673" cy="5740718"/>
          </a:xfrm>
          <a:prstGeom prst="rect">
            <a:avLst/>
          </a:prstGeom>
        </p:spPr>
      </p:pic>
    </p:spTree>
    <p:extLst>
      <p:ext uri="{BB962C8B-B14F-4D97-AF65-F5344CB8AC3E}">
        <p14:creationId xmlns:p14="http://schemas.microsoft.com/office/powerpoint/2010/main" val="41425987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39E5B-97C4-3552-C992-87B6AAB65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9A7180-75F3-12F1-4C81-0E6EFE2B398A}"/>
              </a:ext>
            </a:extLst>
          </p:cNvPr>
          <p:cNvSpPr>
            <a:spLocks noGrp="1"/>
          </p:cNvSpPr>
          <p:nvPr>
            <p:ph type="title"/>
          </p:nvPr>
        </p:nvSpPr>
        <p:spPr>
          <a:xfrm>
            <a:off x="427476" y="240030"/>
            <a:ext cx="6464814" cy="985658"/>
          </a:xfrm>
        </p:spPr>
        <p:txBody>
          <a:bodyPr>
            <a:normAutofit fontScale="90000"/>
          </a:bodyPr>
          <a:lstStyle/>
          <a:p>
            <a:r>
              <a:rPr lang="en-US" sz="5400" dirty="0"/>
              <a:t>Exodus 32:14, 33, 34</a:t>
            </a:r>
          </a:p>
        </p:txBody>
      </p:sp>
      <p:sp>
        <p:nvSpPr>
          <p:cNvPr id="3" name="Content Placeholder 2">
            <a:extLst>
              <a:ext uri="{FF2B5EF4-FFF2-40B4-BE49-F238E27FC236}">
                <a16:creationId xmlns:a16="http://schemas.microsoft.com/office/drawing/2014/main" id="{BFDB4AA7-3AA3-EB8E-75B4-F15AEA1B58FA}"/>
              </a:ext>
            </a:extLst>
          </p:cNvPr>
          <p:cNvSpPr>
            <a:spLocks noGrp="1"/>
          </p:cNvSpPr>
          <p:nvPr>
            <p:ph idx="1"/>
          </p:nvPr>
        </p:nvSpPr>
        <p:spPr>
          <a:xfrm>
            <a:off x="427476" y="1348740"/>
            <a:ext cx="6706971" cy="5160343"/>
          </a:xfrm>
        </p:spPr>
        <p:txBody>
          <a:bodyPr>
            <a:normAutofit fontScale="92500" lnSpcReduction="10000"/>
          </a:bodyPr>
          <a:lstStyle/>
          <a:p>
            <a:r>
              <a:rPr lang="en-US" sz="3600" b="1" baseline="30000" dirty="0"/>
              <a:t>33 </a:t>
            </a:r>
            <a:r>
              <a:rPr lang="en-US" sz="3600" dirty="0"/>
              <a:t>And the </a:t>
            </a:r>
            <a:r>
              <a:rPr lang="en-US" sz="3600" cap="small" dirty="0"/>
              <a:t>Lord</a:t>
            </a:r>
            <a:r>
              <a:rPr lang="en-US" sz="3600" dirty="0"/>
              <a:t> said unto Moses, Whosoever hath sinned against me, him will I blot out of my book.</a:t>
            </a:r>
          </a:p>
          <a:p>
            <a:r>
              <a:rPr lang="en-US" sz="3600" b="1" baseline="30000" dirty="0"/>
              <a:t>34 </a:t>
            </a:r>
            <a:r>
              <a:rPr lang="en-US" sz="3600" dirty="0"/>
              <a:t>Therefore now go, lead the people unto the place of which I have spoken unto thee: behold, mine Angel shall go before thee: nevertheless in the day when I visit I will visit their sin upon them.</a:t>
            </a:r>
          </a:p>
        </p:txBody>
      </p:sp>
      <p:pic>
        <p:nvPicPr>
          <p:cNvPr id="6" name="Picture 5" descr="Mount Sinai&quot; Images – Browse 2,138 Stock Photos, Vectors, and Video | Adobe  Stock">
            <a:extLst>
              <a:ext uri="{FF2B5EF4-FFF2-40B4-BE49-F238E27FC236}">
                <a16:creationId xmlns:a16="http://schemas.microsoft.com/office/drawing/2014/main" id="{F6FD9ABF-4B94-1BE4-FF51-088B231574D4}"/>
              </a:ext>
            </a:extLst>
          </p:cNvPr>
          <p:cNvPicPr>
            <a:picLocks noChangeAspect="1"/>
          </p:cNvPicPr>
          <p:nvPr/>
        </p:nvPicPr>
        <p:blipFill>
          <a:blip r:embed="rId2"/>
          <a:srcRect l="36214" t="183" r="23112" b="-183"/>
          <a:stretch>
            <a:fillRect/>
          </a:stretch>
        </p:blipFill>
        <p:spPr>
          <a:xfrm>
            <a:off x="7338060" y="251459"/>
            <a:ext cx="4546092" cy="6257623"/>
          </a:xfrm>
          <a:prstGeom prst="rect">
            <a:avLst/>
          </a:prstGeom>
        </p:spPr>
      </p:pic>
    </p:spTree>
    <p:extLst>
      <p:ext uri="{BB962C8B-B14F-4D97-AF65-F5344CB8AC3E}">
        <p14:creationId xmlns:p14="http://schemas.microsoft.com/office/powerpoint/2010/main" val="9016937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92A7FE-6CCB-B63E-6775-95D858B38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AFCDC1-5218-CC06-C0CF-68AB86624DBE}"/>
              </a:ext>
            </a:extLst>
          </p:cNvPr>
          <p:cNvSpPr>
            <a:spLocks noGrp="1"/>
          </p:cNvSpPr>
          <p:nvPr>
            <p:ph type="ctrTitle"/>
          </p:nvPr>
        </p:nvSpPr>
        <p:spPr>
          <a:xfrm>
            <a:off x="573386" y="4217670"/>
            <a:ext cx="11045226" cy="1234440"/>
          </a:xfrm>
          <a:solidFill>
            <a:schemeClr val="bg1">
              <a:lumMod val="90000"/>
              <a:lumOff val="10000"/>
            </a:schemeClr>
          </a:solidFill>
          <a:effectLst>
            <a:softEdge rad="317500"/>
          </a:effectLst>
        </p:spPr>
        <p:txBody>
          <a:bodyPr>
            <a:noAutofit/>
          </a:bodyPr>
          <a:lstStyle/>
          <a:p>
            <a:pPr lvl="0"/>
            <a:r>
              <a:rPr lang="en-US" sz="5400" dirty="0"/>
              <a:t>21. What immediate punishment did the people receive? </a:t>
            </a:r>
            <a:endParaRPr lang="en-US" sz="6000" dirty="0"/>
          </a:p>
        </p:txBody>
      </p:sp>
      <p:sp>
        <p:nvSpPr>
          <p:cNvPr id="5" name="TextBox 4">
            <a:extLst>
              <a:ext uri="{FF2B5EF4-FFF2-40B4-BE49-F238E27FC236}">
                <a16:creationId xmlns:a16="http://schemas.microsoft.com/office/drawing/2014/main" id="{26286B41-0216-EF36-A6A1-B90E91D373E9}"/>
              </a:ext>
            </a:extLst>
          </p:cNvPr>
          <p:cNvSpPr txBox="1"/>
          <p:nvPr/>
        </p:nvSpPr>
        <p:spPr>
          <a:xfrm>
            <a:off x="471661" y="5617929"/>
            <a:ext cx="10898702" cy="830997"/>
          </a:xfrm>
          <a:prstGeom prst="rect">
            <a:avLst/>
          </a:prstGeom>
          <a:noFill/>
        </p:spPr>
        <p:txBody>
          <a:bodyPr wrap="square" rtlCol="0">
            <a:spAutoFit/>
          </a:bodyPr>
          <a:lstStyle/>
          <a:p>
            <a:pPr algn="r"/>
            <a:r>
              <a:rPr lang="en-US" sz="4800" dirty="0"/>
              <a:t>Exodus 32:19, 20, 26-28, 35</a:t>
            </a:r>
          </a:p>
        </p:txBody>
      </p:sp>
      <p:pic>
        <p:nvPicPr>
          <p:cNvPr id="3" name="Picture 2" descr="Giclee Art Print A3 - the Golden Calf - Biblical Art - Etsy">
            <a:extLst>
              <a:ext uri="{FF2B5EF4-FFF2-40B4-BE49-F238E27FC236}">
                <a16:creationId xmlns:a16="http://schemas.microsoft.com/office/drawing/2014/main" id="{23F060BA-E13E-C8E1-D0A5-D65941105204}"/>
              </a:ext>
            </a:extLst>
          </p:cNvPr>
          <p:cNvPicPr>
            <a:picLocks noChangeAspect="1"/>
          </p:cNvPicPr>
          <p:nvPr/>
        </p:nvPicPr>
        <p:blipFill>
          <a:blip r:embed="rId2"/>
          <a:srcRect t="12445" b="64386"/>
          <a:stretch>
            <a:fillRect/>
          </a:stretch>
        </p:blipFill>
        <p:spPr>
          <a:xfrm>
            <a:off x="573385" y="382946"/>
            <a:ext cx="11045225" cy="3229684"/>
          </a:xfrm>
          <a:prstGeom prst="rect">
            <a:avLst/>
          </a:prstGeom>
        </p:spPr>
      </p:pic>
    </p:spTree>
    <p:extLst>
      <p:ext uri="{BB962C8B-B14F-4D97-AF65-F5344CB8AC3E}">
        <p14:creationId xmlns:p14="http://schemas.microsoft.com/office/powerpoint/2010/main" val="160573852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4F2DA6-C403-F733-DD5B-C675FF88F9AD}"/>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8D35A3DB-A965-D606-6297-8EAE7CE03F44}"/>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32:19, 20</a:t>
            </a:r>
          </a:p>
        </p:txBody>
      </p:sp>
      <p:sp>
        <p:nvSpPr>
          <p:cNvPr id="5" name="Content Placeholder 2">
            <a:extLst>
              <a:ext uri="{FF2B5EF4-FFF2-40B4-BE49-F238E27FC236}">
                <a16:creationId xmlns:a16="http://schemas.microsoft.com/office/drawing/2014/main" id="{ED3812BB-D3A7-2EF1-F9B2-5EF4ACEEA84D}"/>
              </a:ext>
            </a:extLst>
          </p:cNvPr>
          <p:cNvSpPr txBox="1">
            <a:spLocks/>
          </p:cNvSpPr>
          <p:nvPr/>
        </p:nvSpPr>
        <p:spPr>
          <a:xfrm>
            <a:off x="493728" y="1699514"/>
            <a:ext cx="6742797" cy="4967291"/>
          </a:xfrm>
          <a:prstGeom prst="rect">
            <a:avLst/>
          </a:prstGeom>
        </p:spPr>
        <p:txBody>
          <a:bodyPr>
            <a:normAutofit lnSpcReduction="10000"/>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baseline="30000" dirty="0"/>
              <a:t>19 </a:t>
            </a:r>
            <a:r>
              <a:rPr lang="en-US" sz="3600" dirty="0"/>
              <a:t>And it came to pass, as soon as he came nigh unto the camp, that he saw the calf, and the dancing: and Moses' anger waxed hot, and he cast the tables out of his hands, and brake them beneath the mount.</a:t>
            </a:r>
            <a:endParaRPr lang="en-US" sz="41300" dirty="0"/>
          </a:p>
        </p:txBody>
      </p:sp>
      <p:pic>
        <p:nvPicPr>
          <p:cNvPr id="2" name="Picture 1" descr="Misplacing Our Worship on Golden Calves | Christianity.com">
            <a:extLst>
              <a:ext uri="{FF2B5EF4-FFF2-40B4-BE49-F238E27FC236}">
                <a16:creationId xmlns:a16="http://schemas.microsoft.com/office/drawing/2014/main" id="{6BFB9B81-14DD-B26C-383D-A0A8C6CAB822}"/>
              </a:ext>
            </a:extLst>
          </p:cNvPr>
          <p:cNvPicPr>
            <a:picLocks noChangeAspect="1"/>
          </p:cNvPicPr>
          <p:nvPr/>
        </p:nvPicPr>
        <p:blipFill>
          <a:blip r:embed="rId2"/>
          <a:srcRect l="19869" t="162" r="41545" b="-162"/>
          <a:stretch>
            <a:fillRect/>
          </a:stretch>
        </p:blipFill>
        <p:spPr>
          <a:xfrm>
            <a:off x="7236525" y="535973"/>
            <a:ext cx="4286820" cy="5804866"/>
          </a:xfrm>
          <a:prstGeom prst="rect">
            <a:avLst/>
          </a:prstGeom>
        </p:spPr>
      </p:pic>
    </p:spTree>
    <p:extLst>
      <p:ext uri="{BB962C8B-B14F-4D97-AF65-F5344CB8AC3E}">
        <p14:creationId xmlns:p14="http://schemas.microsoft.com/office/powerpoint/2010/main" val="370192930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4C14A1-4C1C-AE9E-54BD-22C9E62C5F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D2C11A-5973-580B-CFCC-4A94F3177C9E}"/>
              </a:ext>
            </a:extLst>
          </p:cNvPr>
          <p:cNvSpPr>
            <a:spLocks noGrp="1"/>
          </p:cNvSpPr>
          <p:nvPr>
            <p:ph type="title"/>
          </p:nvPr>
        </p:nvSpPr>
        <p:spPr>
          <a:xfrm>
            <a:off x="427476" y="240030"/>
            <a:ext cx="6464814" cy="985658"/>
          </a:xfrm>
        </p:spPr>
        <p:txBody>
          <a:bodyPr>
            <a:normAutofit/>
          </a:bodyPr>
          <a:lstStyle/>
          <a:p>
            <a:r>
              <a:rPr lang="en-US" sz="5400" dirty="0"/>
              <a:t>Exodus 32:19, 20</a:t>
            </a:r>
          </a:p>
        </p:txBody>
      </p:sp>
      <p:sp>
        <p:nvSpPr>
          <p:cNvPr id="3" name="Content Placeholder 2">
            <a:extLst>
              <a:ext uri="{FF2B5EF4-FFF2-40B4-BE49-F238E27FC236}">
                <a16:creationId xmlns:a16="http://schemas.microsoft.com/office/drawing/2014/main" id="{6ED4BA16-FBDC-C622-C7C1-4ABE9D791A85}"/>
              </a:ext>
            </a:extLst>
          </p:cNvPr>
          <p:cNvSpPr>
            <a:spLocks noGrp="1"/>
          </p:cNvSpPr>
          <p:nvPr>
            <p:ph idx="1"/>
          </p:nvPr>
        </p:nvSpPr>
        <p:spPr>
          <a:xfrm>
            <a:off x="427477" y="1348740"/>
            <a:ext cx="5223815" cy="5160343"/>
          </a:xfrm>
        </p:spPr>
        <p:txBody>
          <a:bodyPr>
            <a:normAutofit lnSpcReduction="10000"/>
          </a:bodyPr>
          <a:lstStyle/>
          <a:p>
            <a:r>
              <a:rPr lang="en-US" sz="3600" b="1" baseline="30000" dirty="0"/>
              <a:t>20 </a:t>
            </a:r>
            <a:r>
              <a:rPr lang="en-US" sz="3600" dirty="0"/>
              <a:t>And he took the calf which they had made, and burnt it in the fire, and ground it to powder, and strawed it upon the water, and made the children of Israel drink of it.</a:t>
            </a:r>
            <a:endParaRPr lang="en-US" sz="7200" dirty="0"/>
          </a:p>
        </p:txBody>
      </p:sp>
      <p:pic>
        <p:nvPicPr>
          <p:cNvPr id="4" name="Picture 3" descr="Bible Fun For Kids: 2. 7a. Aaron's Gold Calf">
            <a:extLst>
              <a:ext uri="{FF2B5EF4-FFF2-40B4-BE49-F238E27FC236}">
                <a16:creationId xmlns:a16="http://schemas.microsoft.com/office/drawing/2014/main" id="{030D485D-D738-2FEE-978F-A66E62E539B6}"/>
              </a:ext>
            </a:extLst>
          </p:cNvPr>
          <p:cNvPicPr>
            <a:picLocks noChangeAspect="1"/>
          </p:cNvPicPr>
          <p:nvPr/>
        </p:nvPicPr>
        <p:blipFill>
          <a:blip r:embed="rId2"/>
          <a:srcRect l="2825" t="237" r="28005" b="-237"/>
          <a:stretch>
            <a:fillRect/>
          </a:stretch>
        </p:blipFill>
        <p:spPr>
          <a:xfrm>
            <a:off x="5891134" y="363510"/>
            <a:ext cx="5873389" cy="6145573"/>
          </a:xfrm>
          <a:prstGeom prst="rect">
            <a:avLst/>
          </a:prstGeom>
        </p:spPr>
      </p:pic>
    </p:spTree>
    <p:extLst>
      <p:ext uri="{BB962C8B-B14F-4D97-AF65-F5344CB8AC3E}">
        <p14:creationId xmlns:p14="http://schemas.microsoft.com/office/powerpoint/2010/main" val="384708343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4E97-8F14-86AF-8895-72DCC05D2DF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8D6F9E5-3B27-42E9-4741-CCE18BC3C2C7}"/>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32:26-28</a:t>
            </a:r>
          </a:p>
        </p:txBody>
      </p:sp>
      <p:sp>
        <p:nvSpPr>
          <p:cNvPr id="5" name="Content Placeholder 2">
            <a:extLst>
              <a:ext uri="{FF2B5EF4-FFF2-40B4-BE49-F238E27FC236}">
                <a16:creationId xmlns:a16="http://schemas.microsoft.com/office/drawing/2014/main" id="{6B394FB7-2880-084E-51CC-B328C2A69051}"/>
              </a:ext>
            </a:extLst>
          </p:cNvPr>
          <p:cNvSpPr txBox="1">
            <a:spLocks/>
          </p:cNvSpPr>
          <p:nvPr/>
        </p:nvSpPr>
        <p:spPr>
          <a:xfrm>
            <a:off x="493729" y="1699514"/>
            <a:ext cx="6086954"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b="1" baseline="30000" dirty="0"/>
              <a:t>26 </a:t>
            </a:r>
            <a:r>
              <a:rPr lang="en-US" sz="3600" dirty="0"/>
              <a:t>Then Moses stood in the gate of the camp, and said, Who is on the </a:t>
            </a:r>
            <a:r>
              <a:rPr lang="en-US" sz="3600" cap="small" dirty="0"/>
              <a:t>Lord</a:t>
            </a:r>
            <a:r>
              <a:rPr lang="en-US" sz="3600" dirty="0"/>
              <a:t>'s side? let him come unto me. And all the sons of Levi gathered themselves together unto him.</a:t>
            </a:r>
            <a:endParaRPr lang="en-US" sz="148100" dirty="0"/>
          </a:p>
        </p:txBody>
      </p:sp>
      <p:pic>
        <p:nvPicPr>
          <p:cNvPr id="3" name="Picture 2" descr="&quot;Then Moses stood in the gate of the camp, and said, Who is on the LORD'S side? let him come unto me. And all the sons of Levi gathered themselves together unto him.&quot; - Exodus 32:26">
            <a:extLst>
              <a:ext uri="{FF2B5EF4-FFF2-40B4-BE49-F238E27FC236}">
                <a16:creationId xmlns:a16="http://schemas.microsoft.com/office/drawing/2014/main" id="{11CBA5F8-74FE-7C65-8158-7B98F28CF525}"/>
              </a:ext>
            </a:extLst>
          </p:cNvPr>
          <p:cNvPicPr>
            <a:picLocks noChangeAspect="1"/>
          </p:cNvPicPr>
          <p:nvPr/>
        </p:nvPicPr>
        <p:blipFill>
          <a:blip r:embed="rId2"/>
          <a:srcRect l="10536" r="13219"/>
          <a:stretch>
            <a:fillRect/>
          </a:stretch>
        </p:blipFill>
        <p:spPr>
          <a:xfrm>
            <a:off x="7054122" y="406608"/>
            <a:ext cx="4773118" cy="6260197"/>
          </a:xfrm>
          <a:prstGeom prst="rect">
            <a:avLst/>
          </a:prstGeom>
        </p:spPr>
      </p:pic>
    </p:spTree>
    <p:extLst>
      <p:ext uri="{BB962C8B-B14F-4D97-AF65-F5344CB8AC3E}">
        <p14:creationId xmlns:p14="http://schemas.microsoft.com/office/powerpoint/2010/main" val="372923834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C2E58-7EC3-BD15-698E-EC58BDD73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2AC60D-4652-49F8-7278-2C59EE1A6AEE}"/>
              </a:ext>
            </a:extLst>
          </p:cNvPr>
          <p:cNvSpPr>
            <a:spLocks noGrp="1"/>
          </p:cNvSpPr>
          <p:nvPr>
            <p:ph type="title"/>
          </p:nvPr>
        </p:nvSpPr>
        <p:spPr>
          <a:xfrm>
            <a:off x="427476" y="240030"/>
            <a:ext cx="6464814" cy="985658"/>
          </a:xfrm>
        </p:spPr>
        <p:txBody>
          <a:bodyPr>
            <a:normAutofit/>
          </a:bodyPr>
          <a:lstStyle/>
          <a:p>
            <a:r>
              <a:rPr lang="en-US" sz="5400" dirty="0"/>
              <a:t>Exodus 32:26-28</a:t>
            </a:r>
          </a:p>
        </p:txBody>
      </p:sp>
      <p:sp>
        <p:nvSpPr>
          <p:cNvPr id="3" name="Content Placeholder 2">
            <a:extLst>
              <a:ext uri="{FF2B5EF4-FFF2-40B4-BE49-F238E27FC236}">
                <a16:creationId xmlns:a16="http://schemas.microsoft.com/office/drawing/2014/main" id="{894FC2B0-AD8D-99A6-7919-EA1B7871E0CD}"/>
              </a:ext>
            </a:extLst>
          </p:cNvPr>
          <p:cNvSpPr>
            <a:spLocks noGrp="1"/>
          </p:cNvSpPr>
          <p:nvPr>
            <p:ph idx="1"/>
          </p:nvPr>
        </p:nvSpPr>
        <p:spPr>
          <a:xfrm>
            <a:off x="427477" y="1348740"/>
            <a:ext cx="6273126" cy="5160343"/>
          </a:xfrm>
        </p:spPr>
        <p:txBody>
          <a:bodyPr>
            <a:normAutofit/>
          </a:bodyPr>
          <a:lstStyle/>
          <a:p>
            <a:r>
              <a:rPr lang="en-US" sz="3200" b="1" baseline="30000" dirty="0"/>
              <a:t>27 </a:t>
            </a:r>
            <a:r>
              <a:rPr lang="en-US" sz="3200" dirty="0"/>
              <a:t>And he said unto them, Thus saith the </a:t>
            </a:r>
            <a:r>
              <a:rPr lang="en-US" sz="3200" cap="small" dirty="0"/>
              <a:t>Lord</a:t>
            </a:r>
            <a:r>
              <a:rPr lang="en-US" sz="3200" dirty="0"/>
              <a:t> God of Israel, Put every man his sword by his side, and go in and out from gate to gate throughout the camp, and slay every man his brother, and every man his companion, and every man his </a:t>
            </a:r>
            <a:r>
              <a:rPr lang="en-US" sz="3200" dirty="0" err="1"/>
              <a:t>neighbour</a:t>
            </a:r>
            <a:r>
              <a:rPr lang="en-US" sz="3200" dirty="0"/>
              <a:t>.</a:t>
            </a:r>
            <a:endParaRPr lang="en-US" sz="18500" dirty="0"/>
          </a:p>
        </p:txBody>
      </p:sp>
      <p:pic>
        <p:nvPicPr>
          <p:cNvPr id="4" name="Picture 3" descr="&quot;And he said unto them, Thus saith the LORD God of Israel, Put every man his sword by his side, and go in and out from gate to gate throughout the camp, and slay every man his brother, and every man his companion, and every man his neighbour.&quot; - Exodus 32:27">
            <a:extLst>
              <a:ext uri="{FF2B5EF4-FFF2-40B4-BE49-F238E27FC236}">
                <a16:creationId xmlns:a16="http://schemas.microsoft.com/office/drawing/2014/main" id="{394DAE96-51B6-F060-7412-AD8FA80C9FA7}"/>
              </a:ext>
            </a:extLst>
          </p:cNvPr>
          <p:cNvPicPr>
            <a:picLocks noChangeAspect="1"/>
          </p:cNvPicPr>
          <p:nvPr/>
        </p:nvPicPr>
        <p:blipFill>
          <a:blip r:embed="rId2"/>
          <a:srcRect r="19125"/>
          <a:stretch>
            <a:fillRect/>
          </a:stretch>
        </p:blipFill>
        <p:spPr>
          <a:xfrm>
            <a:off x="6892290" y="484681"/>
            <a:ext cx="4872233" cy="6024402"/>
          </a:xfrm>
          <a:prstGeom prst="rect">
            <a:avLst/>
          </a:prstGeom>
        </p:spPr>
      </p:pic>
    </p:spTree>
    <p:extLst>
      <p:ext uri="{BB962C8B-B14F-4D97-AF65-F5344CB8AC3E}">
        <p14:creationId xmlns:p14="http://schemas.microsoft.com/office/powerpoint/2010/main" val="339069398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B0637-8D8D-64BF-2DA3-E0C040C40D4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0234BC0A-F8E0-E302-DEC0-A9FA2F69102A}"/>
              </a:ext>
            </a:extLst>
          </p:cNvPr>
          <p:cNvSpPr txBox="1">
            <a:spLocks/>
          </p:cNvSpPr>
          <p:nvPr/>
        </p:nvSpPr>
        <p:spPr>
          <a:xfrm>
            <a:off x="493728" y="799682"/>
            <a:ext cx="11029616" cy="899833"/>
          </a:xfrm>
          <a:prstGeom prst="rect">
            <a:avLst/>
          </a:prstGeom>
        </p:spPr>
        <p:txBody>
          <a:bodyPr vert="horz" lIns="91440" tIns="45720" rIns="91440" bIns="45720" rtlCol="0" anchor="t">
            <a:normAutofit/>
          </a:bodyPr>
          <a:lstStyle>
            <a:lvl1pPr algn="l" defTabSz="914400" rtl="0" eaLnBrk="1" latinLnBrk="0" hangingPunct="1">
              <a:lnSpc>
                <a:spcPct val="85000"/>
              </a:lnSpc>
              <a:spcBef>
                <a:spcPct val="0"/>
              </a:spcBef>
              <a:buNone/>
              <a:defRPr sz="3000" b="0" kern="1200" spc="-110" baseline="0">
                <a:solidFill>
                  <a:schemeClr val="tx1"/>
                </a:solidFill>
                <a:latin typeface="+mj-lt"/>
                <a:ea typeface="+mj-ea"/>
                <a:cs typeface="+mj-cs"/>
              </a:defRPr>
            </a:lvl1pPr>
          </a:lstStyle>
          <a:p>
            <a:r>
              <a:rPr lang="en-US" sz="5400" dirty="0"/>
              <a:t>Exodus 32:26-28</a:t>
            </a:r>
          </a:p>
        </p:txBody>
      </p:sp>
      <p:sp>
        <p:nvSpPr>
          <p:cNvPr id="5" name="Content Placeholder 2">
            <a:extLst>
              <a:ext uri="{FF2B5EF4-FFF2-40B4-BE49-F238E27FC236}">
                <a16:creationId xmlns:a16="http://schemas.microsoft.com/office/drawing/2014/main" id="{FDF5ACA4-544D-4C07-F452-AA6BCD17C4D8}"/>
              </a:ext>
            </a:extLst>
          </p:cNvPr>
          <p:cNvSpPr txBox="1">
            <a:spLocks/>
          </p:cNvSpPr>
          <p:nvPr/>
        </p:nvSpPr>
        <p:spPr>
          <a:xfrm>
            <a:off x="493729" y="1699514"/>
            <a:ext cx="6086954" cy="4967291"/>
          </a:xfrm>
          <a:prstGeom prst="rect">
            <a:avLst/>
          </a:prstGeom>
        </p:spPr>
        <p:txBody>
          <a:bodyPr>
            <a:normAutofit/>
          </a:bodyPr>
          <a:lstStyle>
            <a:lvl1pPr marL="0" indent="0" algn="l" defTabSz="914400" rtl="0" eaLnBrk="1" latinLnBrk="0" hangingPunct="1">
              <a:lnSpc>
                <a:spcPct val="120000"/>
              </a:lnSpc>
              <a:spcBef>
                <a:spcPts val="1000"/>
              </a:spcBef>
              <a:buFont typeface="Arial" panose="020B0604020202020204" pitchFamily="34" charset="0"/>
              <a:buNone/>
              <a:defRPr sz="1400" kern="1200">
                <a:solidFill>
                  <a:schemeClr val="tx1"/>
                </a:solidFill>
                <a:latin typeface="+mn-lt"/>
                <a:ea typeface="+mn-ea"/>
                <a:cs typeface="+mn-cs"/>
              </a:defRPr>
            </a:lvl1pPr>
            <a:lvl2pPr marL="2286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2pPr>
            <a:lvl3pPr marL="4572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3pPr>
            <a:lvl4pPr marL="6858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4pPr>
            <a:lvl5pPr marL="914400" indent="0" algn="l" defTabSz="914400" rtl="0" eaLnBrk="1" latinLnBrk="0" hangingPunct="1">
              <a:lnSpc>
                <a:spcPct val="120000"/>
              </a:lnSpc>
              <a:spcBef>
                <a:spcPts val="5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4000" b="1" baseline="30000" dirty="0"/>
              <a:t>28 </a:t>
            </a:r>
            <a:r>
              <a:rPr lang="en-US" sz="4000" dirty="0"/>
              <a:t>And the children of Levi did according to the word of Moses: and there fell of the people that day about three thousand men.</a:t>
            </a:r>
            <a:endParaRPr lang="en-US" sz="333300" dirty="0"/>
          </a:p>
        </p:txBody>
      </p:sp>
      <p:pic>
        <p:nvPicPr>
          <p:cNvPr id="2" name="Picture 1" descr="&quot;And the children of Levi did according to the word of Moses: and there fell of the people that day about three thousand men.&quot; - Exodus 32:28">
            <a:extLst>
              <a:ext uri="{FF2B5EF4-FFF2-40B4-BE49-F238E27FC236}">
                <a16:creationId xmlns:a16="http://schemas.microsoft.com/office/drawing/2014/main" id="{09EE4CA4-40BA-3437-459D-CB59167F3C75}"/>
              </a:ext>
            </a:extLst>
          </p:cNvPr>
          <p:cNvPicPr>
            <a:picLocks noChangeAspect="1"/>
          </p:cNvPicPr>
          <p:nvPr/>
        </p:nvPicPr>
        <p:blipFill>
          <a:blip r:embed="rId2"/>
          <a:srcRect l="16700"/>
          <a:stretch>
            <a:fillRect/>
          </a:stretch>
        </p:blipFill>
        <p:spPr>
          <a:xfrm>
            <a:off x="6777872" y="219957"/>
            <a:ext cx="5195740" cy="6237403"/>
          </a:xfrm>
          <a:prstGeom prst="rect">
            <a:avLst/>
          </a:prstGeom>
        </p:spPr>
      </p:pic>
    </p:spTree>
    <p:extLst>
      <p:ext uri="{BB962C8B-B14F-4D97-AF65-F5344CB8AC3E}">
        <p14:creationId xmlns:p14="http://schemas.microsoft.com/office/powerpoint/2010/main" val="34523156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000B7-BC08-4C4F-B564-8338EF77F5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A6FBA9-5AB4-D18C-D15E-6ED8920DD1B5}"/>
              </a:ext>
            </a:extLst>
          </p:cNvPr>
          <p:cNvSpPr>
            <a:spLocks noGrp="1"/>
          </p:cNvSpPr>
          <p:nvPr>
            <p:ph type="title"/>
          </p:nvPr>
        </p:nvSpPr>
        <p:spPr>
          <a:xfrm>
            <a:off x="427476" y="240030"/>
            <a:ext cx="6464814" cy="985658"/>
          </a:xfrm>
        </p:spPr>
        <p:txBody>
          <a:bodyPr>
            <a:normAutofit/>
          </a:bodyPr>
          <a:lstStyle/>
          <a:p>
            <a:r>
              <a:rPr lang="en-US" sz="5400" dirty="0"/>
              <a:t>Exodus 32:35</a:t>
            </a:r>
          </a:p>
        </p:txBody>
      </p:sp>
      <p:sp>
        <p:nvSpPr>
          <p:cNvPr id="3" name="Content Placeholder 2">
            <a:extLst>
              <a:ext uri="{FF2B5EF4-FFF2-40B4-BE49-F238E27FC236}">
                <a16:creationId xmlns:a16="http://schemas.microsoft.com/office/drawing/2014/main" id="{ED1D1F26-03EE-D971-771E-CC43689FBCD6}"/>
              </a:ext>
            </a:extLst>
          </p:cNvPr>
          <p:cNvSpPr>
            <a:spLocks noGrp="1"/>
          </p:cNvSpPr>
          <p:nvPr>
            <p:ph idx="1"/>
          </p:nvPr>
        </p:nvSpPr>
        <p:spPr>
          <a:xfrm>
            <a:off x="427477" y="1348740"/>
            <a:ext cx="5294593" cy="5160343"/>
          </a:xfrm>
        </p:spPr>
        <p:txBody>
          <a:bodyPr>
            <a:normAutofit/>
          </a:bodyPr>
          <a:lstStyle/>
          <a:p>
            <a:r>
              <a:rPr lang="en-US" sz="4000" b="1" baseline="30000" dirty="0"/>
              <a:t>35 </a:t>
            </a:r>
            <a:r>
              <a:rPr lang="en-US" sz="4000" dirty="0"/>
              <a:t>And the </a:t>
            </a:r>
            <a:r>
              <a:rPr lang="en-US" sz="4000" cap="small" dirty="0"/>
              <a:t>Lord</a:t>
            </a:r>
            <a:r>
              <a:rPr lang="en-US" sz="4000" dirty="0"/>
              <a:t> plagued the people, because they made the calf, which Aaron made.</a:t>
            </a:r>
          </a:p>
        </p:txBody>
      </p:sp>
      <p:pic>
        <p:nvPicPr>
          <p:cNvPr id="5" name="Picture 4" descr="The Plague-Words of the Bible | Tikvah Ideas">
            <a:extLst>
              <a:ext uri="{FF2B5EF4-FFF2-40B4-BE49-F238E27FC236}">
                <a16:creationId xmlns:a16="http://schemas.microsoft.com/office/drawing/2014/main" id="{88CDB739-339C-4F01-E03B-A434267CAA4F}"/>
              </a:ext>
            </a:extLst>
          </p:cNvPr>
          <p:cNvPicPr>
            <a:picLocks noChangeAspect="1"/>
          </p:cNvPicPr>
          <p:nvPr/>
        </p:nvPicPr>
        <p:blipFill>
          <a:blip r:embed="rId2"/>
          <a:srcRect l="18603" r="7463"/>
          <a:stretch>
            <a:fillRect/>
          </a:stretch>
        </p:blipFill>
        <p:spPr>
          <a:xfrm>
            <a:off x="5976593" y="163978"/>
            <a:ext cx="6070861" cy="6453992"/>
          </a:xfrm>
          <a:prstGeom prst="rect">
            <a:avLst/>
          </a:prstGeom>
        </p:spPr>
      </p:pic>
    </p:spTree>
    <p:extLst>
      <p:ext uri="{BB962C8B-B14F-4D97-AF65-F5344CB8AC3E}">
        <p14:creationId xmlns:p14="http://schemas.microsoft.com/office/powerpoint/2010/main" val="256431658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AB8225-5807-2D2A-9E25-C317A8F02A2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30027910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15DDA8E-A9ED-F511-661F-4F59135E002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25059015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7789904-CFB1-D1F4-4B06-ED38AA5204D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1965452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9B22FE-40E9-F6E4-D009-D54BFCA07455}"/>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32145245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Manasseh of Judah - Wikipedia">
            <a:extLst>
              <a:ext uri="{FF2B5EF4-FFF2-40B4-BE49-F238E27FC236}">
                <a16:creationId xmlns:a16="http://schemas.microsoft.com/office/drawing/2014/main" id="{9F2EC440-EA89-D4F0-9F7D-C3239CEF4681}"/>
              </a:ext>
            </a:extLst>
          </p:cNvPr>
          <p:cNvPicPr>
            <a:picLocks noChangeAspect="1"/>
          </p:cNvPicPr>
          <p:nvPr/>
        </p:nvPicPr>
        <p:blipFill>
          <a:blip r:embed="rId2"/>
          <a:stretch>
            <a:fillRect/>
          </a:stretch>
        </p:blipFill>
        <p:spPr>
          <a:xfrm>
            <a:off x="2847975" y="173241"/>
            <a:ext cx="6496050" cy="6511517"/>
          </a:xfrm>
          <a:prstGeom prst="rect">
            <a:avLst/>
          </a:prstGeom>
        </p:spPr>
      </p:pic>
    </p:spTree>
    <p:extLst>
      <p:ext uri="{BB962C8B-B14F-4D97-AF65-F5344CB8AC3E}">
        <p14:creationId xmlns:p14="http://schemas.microsoft.com/office/powerpoint/2010/main" val="295291766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0B8A9-A591-ABEF-AC21-647E98ABB087}"/>
            </a:ext>
          </a:extLst>
        </p:cNvPr>
        <p:cNvGrpSpPr/>
        <p:nvPr/>
      </p:nvGrpSpPr>
      <p:grpSpPr>
        <a:xfrm>
          <a:off x="0" y="0"/>
          <a:ext cx="0" cy="0"/>
          <a:chOff x="0" y="0"/>
          <a:chExt cx="0" cy="0"/>
        </a:xfrm>
      </p:grpSpPr>
      <p:pic>
        <p:nvPicPr>
          <p:cNvPr id="3" name="Picture 2" descr="The Tophet—Where Israelites Sacrificed Their Children? |  ArmstrongInstitute.org">
            <a:extLst>
              <a:ext uri="{FF2B5EF4-FFF2-40B4-BE49-F238E27FC236}">
                <a16:creationId xmlns:a16="http://schemas.microsoft.com/office/drawing/2014/main" id="{11517B01-B740-6C5D-EF4D-CD7B241A6BFA}"/>
              </a:ext>
            </a:extLst>
          </p:cNvPr>
          <p:cNvPicPr>
            <a:picLocks noChangeAspect="1"/>
          </p:cNvPicPr>
          <p:nvPr/>
        </p:nvPicPr>
        <p:blipFill>
          <a:blip r:embed="rId2"/>
          <a:stretch>
            <a:fillRect/>
          </a:stretch>
        </p:blipFill>
        <p:spPr>
          <a:xfrm>
            <a:off x="1287499" y="108214"/>
            <a:ext cx="10135574" cy="6641572"/>
          </a:xfrm>
          <a:prstGeom prst="rect">
            <a:avLst/>
          </a:prstGeom>
        </p:spPr>
      </p:pic>
    </p:spTree>
    <p:extLst>
      <p:ext uri="{BB962C8B-B14F-4D97-AF65-F5344CB8AC3E}">
        <p14:creationId xmlns:p14="http://schemas.microsoft.com/office/powerpoint/2010/main" val="8374607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9685E-E5B5-D702-F75F-636FD4DFF1E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F709648-5DDC-5ECF-C4D9-4888010D2898}"/>
              </a:ext>
            </a:extLst>
          </p:cNvPr>
          <p:cNvSpPr txBox="1"/>
          <p:nvPr/>
        </p:nvSpPr>
        <p:spPr>
          <a:xfrm>
            <a:off x="367084" y="457381"/>
            <a:ext cx="4888727" cy="6463308"/>
          </a:xfrm>
          <a:prstGeom prst="rect">
            <a:avLst/>
          </a:prstGeom>
          <a:noFill/>
        </p:spPr>
        <p:txBody>
          <a:bodyPr wrap="square" rtlCol="0">
            <a:spAutoFit/>
          </a:bodyPr>
          <a:lstStyle/>
          <a:p>
            <a:r>
              <a:rPr lang="en-US" sz="3600" b="1" dirty="0"/>
              <a:t>2 Chronicles 33:11</a:t>
            </a:r>
          </a:p>
          <a:p>
            <a:r>
              <a:rPr lang="en-US" sz="3600" dirty="0"/>
              <a:t>Wherefore the Lord brought upon them the captains of the host of the king of Assyria, which took Manasseh </a:t>
            </a:r>
            <a:r>
              <a:rPr lang="en-US" sz="3600" dirty="0">
                <a:solidFill>
                  <a:schemeClr val="accent4">
                    <a:lumMod val="60000"/>
                    <a:lumOff val="40000"/>
                  </a:schemeClr>
                </a:solidFill>
              </a:rPr>
              <a:t>among the thorns</a:t>
            </a:r>
            <a:r>
              <a:rPr lang="en-US" sz="3600" dirty="0"/>
              <a:t>, and bound him with fetters, and carried him to Babylon.</a:t>
            </a:r>
          </a:p>
          <a:p>
            <a:endParaRPr lang="en-US" dirty="0"/>
          </a:p>
        </p:txBody>
      </p:sp>
      <p:pic>
        <p:nvPicPr>
          <p:cNvPr id="3" name="Picture 2">
            <a:extLst>
              <a:ext uri="{FF2B5EF4-FFF2-40B4-BE49-F238E27FC236}">
                <a16:creationId xmlns:a16="http://schemas.microsoft.com/office/drawing/2014/main" id="{4EB589F7-9C7B-9B45-6AF1-77EE72DDD91F}"/>
              </a:ext>
            </a:extLst>
          </p:cNvPr>
          <p:cNvPicPr>
            <a:picLocks noChangeAspect="1"/>
          </p:cNvPicPr>
          <p:nvPr/>
        </p:nvPicPr>
        <p:blipFill>
          <a:blip r:embed="rId2"/>
          <a:srcRect l="19725" t="-529" r="10270" b="529"/>
          <a:stretch>
            <a:fillRect/>
          </a:stretch>
        </p:blipFill>
        <p:spPr>
          <a:xfrm>
            <a:off x="5550010" y="331967"/>
            <a:ext cx="6011187" cy="6317990"/>
          </a:xfrm>
          <a:prstGeom prst="rect">
            <a:avLst/>
          </a:prstGeom>
        </p:spPr>
      </p:pic>
    </p:spTree>
    <p:extLst>
      <p:ext uri="{BB962C8B-B14F-4D97-AF65-F5344CB8AC3E}">
        <p14:creationId xmlns:p14="http://schemas.microsoft.com/office/powerpoint/2010/main" val="245958659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0B15B-1315-DC9D-C88D-14DB0DFB156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CEF036E-DB19-B1FA-37E5-3BC6DE254062}"/>
              </a:ext>
            </a:extLst>
          </p:cNvPr>
          <p:cNvSpPr txBox="1"/>
          <p:nvPr/>
        </p:nvSpPr>
        <p:spPr>
          <a:xfrm>
            <a:off x="3999505" y="457381"/>
            <a:ext cx="7825409" cy="6001643"/>
          </a:xfrm>
          <a:prstGeom prst="rect">
            <a:avLst/>
          </a:prstGeom>
          <a:noFill/>
        </p:spPr>
        <p:txBody>
          <a:bodyPr wrap="square" rtlCol="0">
            <a:spAutoFit/>
          </a:bodyPr>
          <a:lstStyle/>
          <a:p>
            <a:r>
              <a:rPr lang="en-US" sz="3200" dirty="0"/>
              <a:t>2 Kings 19 describes the failed campaign of Assyrian King Sennacherib against Jerusalem at the end of the eighth century </a:t>
            </a:r>
            <a:r>
              <a:rPr lang="en-US" sz="3200" cap="small" dirty="0" err="1"/>
              <a:t>b.c.e.</a:t>
            </a:r>
            <a:r>
              <a:rPr lang="en-US" sz="3200" dirty="0"/>
              <a:t>, at the time ruled by Manasseh’s father, Hezekiah. Here was God’s message to Sennacherib: </a:t>
            </a:r>
          </a:p>
          <a:p>
            <a:r>
              <a:rPr lang="en-US" sz="3200" dirty="0"/>
              <a:t>“Because of thy raging against Me, And for that they tumult is come up into Mine ears, Therefore will I </a:t>
            </a:r>
            <a:r>
              <a:rPr lang="en-US" sz="3200" i="1" dirty="0"/>
              <a:t>put My hook in thy nose,</a:t>
            </a:r>
            <a:r>
              <a:rPr lang="en-US" sz="3200" dirty="0"/>
              <a:t> And My bridle in thy lips, And I will turn thee back by the way By which thou </a:t>
            </a:r>
            <a:r>
              <a:rPr lang="en-US" sz="3200" dirty="0" err="1"/>
              <a:t>camest</a:t>
            </a:r>
            <a:r>
              <a:rPr lang="en-US" sz="3200" dirty="0"/>
              <a:t>” (2 Kings 19:28)</a:t>
            </a:r>
          </a:p>
        </p:txBody>
      </p:sp>
      <p:pic>
        <p:nvPicPr>
          <p:cNvPr id="3" name="Picture 2">
            <a:extLst>
              <a:ext uri="{FF2B5EF4-FFF2-40B4-BE49-F238E27FC236}">
                <a16:creationId xmlns:a16="http://schemas.microsoft.com/office/drawing/2014/main" id="{F587B254-C36C-8000-020B-514BDA876E61}"/>
              </a:ext>
            </a:extLst>
          </p:cNvPr>
          <p:cNvPicPr>
            <a:picLocks noChangeAspect="1"/>
          </p:cNvPicPr>
          <p:nvPr/>
        </p:nvPicPr>
        <p:blipFill>
          <a:blip r:embed="rId2"/>
          <a:stretch>
            <a:fillRect/>
          </a:stretch>
        </p:blipFill>
        <p:spPr>
          <a:xfrm>
            <a:off x="237849" y="204746"/>
            <a:ext cx="3663499" cy="6450496"/>
          </a:xfrm>
          <a:prstGeom prst="rect">
            <a:avLst/>
          </a:prstGeom>
        </p:spPr>
      </p:pic>
    </p:spTree>
    <p:extLst>
      <p:ext uri="{BB962C8B-B14F-4D97-AF65-F5344CB8AC3E}">
        <p14:creationId xmlns:p14="http://schemas.microsoft.com/office/powerpoint/2010/main" val="39225292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6A08139-88D0-CAF4-5481-2CAA3114DBBF}"/>
              </a:ext>
            </a:extLst>
          </p:cNvPr>
          <p:cNvPicPr>
            <a:picLocks noChangeAspect="1"/>
          </p:cNvPicPr>
          <p:nvPr/>
        </p:nvPicPr>
        <p:blipFill>
          <a:blip r:embed="rId2"/>
          <a:srcRect l="4612" t="44630" r="2641" b="25740"/>
          <a:stretch>
            <a:fillRect/>
          </a:stretch>
        </p:blipFill>
        <p:spPr>
          <a:xfrm>
            <a:off x="0" y="0"/>
            <a:ext cx="12192000" cy="6858000"/>
          </a:xfrm>
          <a:prstGeom prst="rect">
            <a:avLst/>
          </a:prstGeom>
        </p:spPr>
      </p:pic>
    </p:spTree>
    <p:extLst>
      <p:ext uri="{BB962C8B-B14F-4D97-AF65-F5344CB8AC3E}">
        <p14:creationId xmlns:p14="http://schemas.microsoft.com/office/powerpoint/2010/main" val="378247046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69830-EBC7-0EC5-3572-84543A81CE6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055AD8-033A-24A9-6798-F273BD89592F}"/>
              </a:ext>
            </a:extLst>
          </p:cNvPr>
          <p:cNvSpPr txBox="1"/>
          <p:nvPr/>
        </p:nvSpPr>
        <p:spPr>
          <a:xfrm>
            <a:off x="377023" y="193026"/>
            <a:ext cx="6292134" cy="6232475"/>
          </a:xfrm>
          <a:prstGeom prst="rect">
            <a:avLst/>
          </a:prstGeom>
          <a:noFill/>
        </p:spPr>
        <p:txBody>
          <a:bodyPr wrap="square" rtlCol="0">
            <a:spAutoFit/>
          </a:bodyPr>
          <a:lstStyle/>
          <a:p>
            <a:r>
              <a:rPr lang="en-US" sz="3600" b="1" dirty="0"/>
              <a:t>2 Chronicles 33:12-13</a:t>
            </a:r>
          </a:p>
          <a:p>
            <a:r>
              <a:rPr lang="en-US" sz="3300" baseline="30000" dirty="0"/>
              <a:t>12 </a:t>
            </a:r>
            <a:r>
              <a:rPr lang="en-US" sz="3300" dirty="0"/>
              <a:t>And when he was in affliction, he besought the Lord his God, and </a:t>
            </a:r>
            <a:r>
              <a:rPr lang="en-US" sz="3300" dirty="0">
                <a:solidFill>
                  <a:schemeClr val="accent4">
                    <a:lumMod val="60000"/>
                    <a:lumOff val="40000"/>
                  </a:schemeClr>
                </a:solidFill>
              </a:rPr>
              <a:t>humbled himself greatly </a:t>
            </a:r>
            <a:r>
              <a:rPr lang="en-US" sz="3300" dirty="0"/>
              <a:t>before the God of his fathers,</a:t>
            </a:r>
          </a:p>
          <a:p>
            <a:r>
              <a:rPr lang="en-US" sz="3300" baseline="30000" dirty="0"/>
              <a:t>13 </a:t>
            </a:r>
            <a:r>
              <a:rPr lang="en-US" sz="3300" dirty="0"/>
              <a:t>And prayed unto him: and he was intreated of him, and heard his supplication, and brought him again to Jerusalem into his kingdom. </a:t>
            </a:r>
            <a:r>
              <a:rPr lang="en-US" sz="3300" dirty="0">
                <a:solidFill>
                  <a:schemeClr val="accent4">
                    <a:lumMod val="60000"/>
                    <a:lumOff val="40000"/>
                  </a:schemeClr>
                </a:solidFill>
              </a:rPr>
              <a:t>Then Manasseh knew that the Lord he was God.</a:t>
            </a:r>
          </a:p>
        </p:txBody>
      </p:sp>
      <p:pic>
        <p:nvPicPr>
          <p:cNvPr id="4" name="Picture 3" descr="King Manasseh (d. c. 642 BC) repents in captivity | Captive Faith">
            <a:extLst>
              <a:ext uri="{FF2B5EF4-FFF2-40B4-BE49-F238E27FC236}">
                <a16:creationId xmlns:a16="http://schemas.microsoft.com/office/drawing/2014/main" id="{D8774DAA-06BA-3785-8D95-561C9D694872}"/>
              </a:ext>
            </a:extLst>
          </p:cNvPr>
          <p:cNvPicPr>
            <a:picLocks noChangeAspect="1"/>
          </p:cNvPicPr>
          <p:nvPr/>
        </p:nvPicPr>
        <p:blipFill>
          <a:blip r:embed="rId2"/>
          <a:srcRect l="4194" r="11433"/>
          <a:stretch>
            <a:fillRect/>
          </a:stretch>
        </p:blipFill>
        <p:spPr>
          <a:xfrm>
            <a:off x="6924924" y="151178"/>
            <a:ext cx="4890053" cy="6555641"/>
          </a:xfrm>
          <a:prstGeom prst="rect">
            <a:avLst/>
          </a:prstGeom>
        </p:spPr>
      </p:pic>
    </p:spTree>
    <p:extLst>
      <p:ext uri="{BB962C8B-B14F-4D97-AF65-F5344CB8AC3E}">
        <p14:creationId xmlns:p14="http://schemas.microsoft.com/office/powerpoint/2010/main" val="245439106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7C7F-3661-8EBF-DF06-A8E0F213960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236553916"/>
      </p:ext>
    </p:extLst>
  </p:cSld>
  <p:clrMapOvr>
    <a:masterClrMapping/>
  </p:clrMapOvr>
</p:sld>
</file>

<file path=ppt/theme/theme1.xml><?xml version="1.0" encoding="utf-8"?>
<a:theme xmlns:a="http://schemas.openxmlformats.org/drawingml/2006/main" name="Film Burn">
  <a:themeElements>
    <a:clrScheme name="Custom 2">
      <a:dk1>
        <a:srgbClr val="09090C"/>
      </a:dk1>
      <a:lt1>
        <a:sysClr val="window" lastClr="FFFFFF"/>
      </a:lt1>
      <a:dk2>
        <a:srgbClr val="000000"/>
      </a:dk2>
      <a:lt2>
        <a:srgbClr val="F9EFEC"/>
      </a:lt2>
      <a:accent1>
        <a:srgbClr val="CB49B2"/>
      </a:accent1>
      <a:accent2>
        <a:srgbClr val="7C3191"/>
      </a:accent2>
      <a:accent3>
        <a:srgbClr val="E95D48"/>
      </a:accent3>
      <a:accent4>
        <a:srgbClr val="F08E6B"/>
      </a:accent4>
      <a:accent5>
        <a:srgbClr val="D93752"/>
      </a:accent5>
      <a:accent6>
        <a:srgbClr val="EE7345"/>
      </a:accent6>
      <a:hlink>
        <a:srgbClr val="CB49B2"/>
      </a:hlink>
      <a:folHlink>
        <a:srgbClr val="E95D48"/>
      </a:folHlink>
    </a:clrScheme>
    <a:fontScheme name="Neue Haas">
      <a:majorFont>
        <a:latin typeface="Neue Haas Grotesk Text Pro"/>
        <a:ea typeface=""/>
        <a:cs typeface=""/>
      </a:majorFont>
      <a:minorFont>
        <a:latin typeface="Neue Haas Grotesk Tex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lm burn" id="{4524321E-1019-4E52-AA1C-5D37B75CD749}" vid="{4A46179B-AA1B-40E1-9320-430DA2EBD8E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30" ma:contentTypeDescription="Create a new document." ma:contentTypeScope="" ma:versionID="cec0622158e8f13124e9e8fd4de31bd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b52f30ab005d15df08657af532e6e38"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hidden="true"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hidden="tru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hidden="true" ma:internalName="Background" ma:readOnly="false">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76F8FCD-0A1F-4F6A-8F55-15E9E87E2E4C}">
  <ds:schemaRefs>
    <ds:schemaRef ds:uri="http://schemas.microsoft.com/sharepoint/v3/contenttype/forms"/>
  </ds:schemaRefs>
</ds:datastoreItem>
</file>

<file path=customXml/itemProps2.xml><?xml version="1.0" encoding="utf-8"?>
<ds:datastoreItem xmlns:ds="http://schemas.openxmlformats.org/officeDocument/2006/customXml" ds:itemID="{EF782DA7-86C0-4A84-A860-11A1E6E3FB6B}">
  <ds:schemaRefs>
    <ds:schemaRef ds:uri="16c05727-aa75-4e4a-9b5f-8a80a1165891"/>
    <ds:schemaRef ds:uri="http://purl.org/dc/terms/"/>
    <ds:schemaRef ds:uri="http://purl.org/dc/dcmitype/"/>
    <ds:schemaRef ds:uri="71af3243-3dd4-4a8d-8c0d-dd76da1f02a5"/>
    <ds:schemaRef ds:uri="http://schemas.microsoft.com/office/2006/metadata/propertie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230e9df3-be65-4c73-a93b-d1236ebd677e"/>
    <ds:schemaRef ds:uri="http://schemas.microsoft.com/sharepoint/v3"/>
    <ds:schemaRef ds:uri="http://www.w3.org/XML/1998/namespace"/>
  </ds:schemaRefs>
</ds:datastoreItem>
</file>

<file path=customXml/itemProps3.xml><?xml version="1.0" encoding="utf-8"?>
<ds:datastoreItem xmlns:ds="http://schemas.openxmlformats.org/officeDocument/2006/customXml" ds:itemID="{83A9C388-2C06-4AF2-857C-74055069A2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Film Burn</Template>
  <TotalTime>13000</TotalTime>
  <Words>2232</Words>
  <Application>Microsoft Office PowerPoint</Application>
  <PresentationFormat>Widescreen</PresentationFormat>
  <Paragraphs>123</Paragraphs>
  <Slides>74</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Aptos</vt:lpstr>
      <vt:lpstr>Arial</vt:lpstr>
      <vt:lpstr>Neue Haas Grotesk Text Pro</vt:lpstr>
      <vt:lpstr>Film Burn</vt:lpstr>
      <vt:lpstr>PowerPoint Presentation</vt:lpstr>
      <vt:lpstr>PowerPoint Presentation</vt:lpstr>
      <vt:lpstr>PowerPoint Presentation</vt:lpstr>
      <vt:lpstr>1. After the covenant between God and Israel had been ratified, what did the Lord say to Moses?</vt:lpstr>
      <vt:lpstr>Exodus 24:12</vt:lpstr>
      <vt:lpstr>PowerPoint Presentation</vt:lpstr>
      <vt:lpstr>PowerPoint Presentation</vt:lpstr>
      <vt:lpstr>Exodus 24:15-17</vt:lpstr>
      <vt:lpstr>PowerPoint Presentation</vt:lpstr>
      <vt:lpstr>3. How long was Moses in the mount? </vt:lpstr>
      <vt:lpstr>Exodus 24:18</vt:lpstr>
      <vt:lpstr>4. Did he eat or drink during that time? </vt:lpstr>
      <vt:lpstr>PowerPoint Presentation</vt:lpstr>
      <vt:lpstr>5. When the Lord had finished talking with Moses, what did he give him? </vt:lpstr>
      <vt:lpstr>Exodus 31:18</vt:lpstr>
      <vt:lpstr>6. What was on these tables of stone?</vt:lpstr>
      <vt:lpstr>PowerPoint Presentation</vt:lpstr>
      <vt:lpstr>7. Whose workmanship were the tables, and how were they filled?</vt:lpstr>
      <vt:lpstr>Exodus 32:15, 16</vt:lpstr>
      <vt:lpstr>PowerPoint Presentation</vt:lpstr>
      <vt:lpstr>8. What did the people say and do when they saw how long Moses was gone?</vt:lpstr>
      <vt:lpstr>Exodus 32:1-3</vt:lpstr>
      <vt:lpstr>PowerPoint Presentation</vt:lpstr>
      <vt:lpstr>Exodus 32:1-3</vt:lpstr>
      <vt:lpstr>9. What did Aaron do with the gold? </vt:lpstr>
      <vt:lpstr>PowerPoint Presentation</vt:lpstr>
      <vt:lpstr>10. What did they call this golden calf?</vt:lpstr>
      <vt:lpstr>Exodus 32:4</vt:lpstr>
      <vt:lpstr>11. What does the psalmist say of this?</vt:lpstr>
      <vt:lpstr>PowerPoint Presentation</vt:lpstr>
      <vt:lpstr>12. Before they could do this, what did they forget? </vt:lpstr>
      <vt:lpstr>Psalm 106:21-22</vt:lpstr>
      <vt:lpstr>13. How did they worship this image?</vt:lpstr>
      <vt:lpstr>PowerPoint Presentation</vt:lpstr>
      <vt:lpstr>14. What must we conclude as to the nature of this "play"? </vt:lpstr>
      <vt:lpstr>PowerPoint Presentation</vt:lpstr>
      <vt:lpstr>PowerPoint Presentation</vt:lpstr>
      <vt:lpstr>PowerPoint Presentation</vt:lpstr>
      <vt:lpstr>PowerPoint Presentation</vt:lpstr>
      <vt:lpstr>15. How did the people happen to make a calf to worship, instead of the image of a man? </vt:lpstr>
      <vt:lpstr>PowerPoint Presentation</vt:lpstr>
      <vt:lpstr>16. What was the Egyptian calf-worship? </vt:lpstr>
      <vt:lpstr>PowerPoint Presentation</vt:lpstr>
      <vt:lpstr>17. How extensive was sun-worship anciently? and what was the nature of it? </vt:lpstr>
      <vt:lpstr>PowerPoint Presentation</vt:lpstr>
      <vt:lpstr>18. What did God think to do to the Israelites for their abominable idolatry?</vt:lpstr>
      <vt:lpstr>Exodus 32:9, 10</vt:lpstr>
      <vt:lpstr>Deuteronomy 9:20</vt:lpstr>
      <vt:lpstr>19. With what words did Moses plead for them? </vt:lpstr>
      <vt:lpstr>Exodus 32:11-13</vt:lpstr>
      <vt:lpstr>Exodus 32:11-13</vt:lpstr>
      <vt:lpstr>Exodus 32:11-13</vt:lpstr>
      <vt:lpstr>Exodus 32:31-32</vt:lpstr>
      <vt:lpstr>20. Did the Lord grant his request?     </vt:lpstr>
      <vt:lpstr>PowerPoint Presentation</vt:lpstr>
      <vt:lpstr>Exodus 32:14, 33, 34</vt:lpstr>
      <vt:lpstr>21. What immediate punishment did the people receive? </vt:lpstr>
      <vt:lpstr>PowerPoint Presentation</vt:lpstr>
      <vt:lpstr>Exodus 32:19, 20</vt:lpstr>
      <vt:lpstr>PowerPoint Presentation</vt:lpstr>
      <vt:lpstr>Exodus 32:26-28</vt:lpstr>
      <vt:lpstr>PowerPoint Presentation</vt:lpstr>
      <vt:lpstr>Exodus 32:35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Carmichael</dc:creator>
  <cp:lastModifiedBy>gabby young</cp:lastModifiedBy>
  <cp:revision>60</cp:revision>
  <cp:lastPrinted>2026-08-01T04:36:13Z</cp:lastPrinted>
  <dcterms:created xsi:type="dcterms:W3CDTF">2026-04-24T19:22:05Z</dcterms:created>
  <dcterms:modified xsi:type="dcterms:W3CDTF">2026-09-19T04:07:39Z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ediaServiceImageTags">
    <vt:lpwstr/>
  </property>
</Properties>
</file>