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6" r:id="rId4"/>
  </p:sldMasterIdLst>
  <p:notesMasterIdLst>
    <p:notesMasterId r:id="rId84"/>
  </p:notesMasterIdLst>
  <p:handoutMasterIdLst>
    <p:handoutMasterId r:id="rId85"/>
  </p:handoutMasterIdLst>
  <p:sldIdLst>
    <p:sldId id="1519" r:id="rId5"/>
    <p:sldId id="1520" r:id="rId6"/>
    <p:sldId id="1497" r:id="rId7"/>
    <p:sldId id="1516" r:id="rId8"/>
    <p:sldId id="1514" r:id="rId9"/>
    <p:sldId id="1531" r:id="rId10"/>
    <p:sldId id="1522" r:id="rId11"/>
    <p:sldId id="1523" r:id="rId12"/>
    <p:sldId id="1500" r:id="rId13"/>
    <p:sldId id="1524" r:id="rId14"/>
    <p:sldId id="1518" r:id="rId15"/>
    <p:sldId id="1525" r:id="rId16"/>
    <p:sldId id="1527" r:id="rId17"/>
    <p:sldId id="1526" r:id="rId18"/>
    <p:sldId id="1532" r:id="rId19"/>
    <p:sldId id="1533" r:id="rId20"/>
    <p:sldId id="1534" r:id="rId21"/>
    <p:sldId id="1535" r:id="rId22"/>
    <p:sldId id="1536" r:id="rId23"/>
    <p:sldId id="1537" r:id="rId24"/>
    <p:sldId id="1538" r:id="rId25"/>
    <p:sldId id="1539" r:id="rId26"/>
    <p:sldId id="1540" r:id="rId27"/>
    <p:sldId id="1541" r:id="rId28"/>
    <p:sldId id="1542" r:id="rId29"/>
    <p:sldId id="1543" r:id="rId30"/>
    <p:sldId id="1528" r:id="rId31"/>
    <p:sldId id="1544" r:id="rId32"/>
    <p:sldId id="1545" r:id="rId33"/>
    <p:sldId id="1546" r:id="rId34"/>
    <p:sldId id="1547" r:id="rId35"/>
    <p:sldId id="1548" r:id="rId36"/>
    <p:sldId id="1549" r:id="rId37"/>
    <p:sldId id="1529" r:id="rId38"/>
    <p:sldId id="1550" r:id="rId39"/>
    <p:sldId id="1551" r:id="rId40"/>
    <p:sldId id="1552" r:id="rId41"/>
    <p:sldId id="1553" r:id="rId42"/>
    <p:sldId id="1554" r:id="rId43"/>
    <p:sldId id="1555" r:id="rId44"/>
    <p:sldId id="1557" r:id="rId45"/>
    <p:sldId id="1558" r:id="rId46"/>
    <p:sldId id="1556" r:id="rId47"/>
    <p:sldId id="1560" r:id="rId48"/>
    <p:sldId id="1561" r:id="rId49"/>
    <p:sldId id="1562" r:id="rId50"/>
    <p:sldId id="1563" r:id="rId51"/>
    <p:sldId id="1564" r:id="rId52"/>
    <p:sldId id="1566" r:id="rId53"/>
    <p:sldId id="1567" r:id="rId54"/>
    <p:sldId id="1568" r:id="rId55"/>
    <p:sldId id="1569" r:id="rId56"/>
    <p:sldId id="1570" r:id="rId57"/>
    <p:sldId id="1571" r:id="rId58"/>
    <p:sldId id="1559" r:id="rId59"/>
    <p:sldId id="1572" r:id="rId60"/>
    <p:sldId id="1573" r:id="rId61"/>
    <p:sldId id="1574" r:id="rId62"/>
    <p:sldId id="1576" r:id="rId63"/>
    <p:sldId id="1575" r:id="rId64"/>
    <p:sldId id="1577" r:id="rId65"/>
    <p:sldId id="1578" r:id="rId66"/>
    <p:sldId id="1579" r:id="rId67"/>
    <p:sldId id="1580" r:id="rId68"/>
    <p:sldId id="1581" r:id="rId69"/>
    <p:sldId id="1582" r:id="rId70"/>
    <p:sldId id="1583" r:id="rId71"/>
    <p:sldId id="1584" r:id="rId72"/>
    <p:sldId id="1587" r:id="rId73"/>
    <p:sldId id="1592" r:id="rId74"/>
    <p:sldId id="1586" r:id="rId75"/>
    <p:sldId id="1530" r:id="rId76"/>
    <p:sldId id="1593" r:id="rId77"/>
    <p:sldId id="1594" r:id="rId78"/>
    <p:sldId id="1595" r:id="rId79"/>
    <p:sldId id="1596" r:id="rId80"/>
    <p:sldId id="1597" r:id="rId81"/>
    <p:sldId id="1511" r:id="rId82"/>
    <p:sldId id="1521" r:id="rId83"/>
  </p:sldIdLst>
  <p:sldSz cx="12192000" cy="6858000"/>
  <p:notesSz cx="6953250" cy="92392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AF1EF"/>
    <a:srgbClr val="CCE4F4"/>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940675A-B579-460E-94D1-54222C63F5D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983" autoAdjust="0"/>
    <p:restoredTop sz="90079" autoAdjust="0"/>
  </p:normalViewPr>
  <p:slideViewPr>
    <p:cSldViewPr snapToGrid="0">
      <p:cViewPr varScale="1">
        <p:scale>
          <a:sx n="62" d="100"/>
          <a:sy n="62" d="100"/>
        </p:scale>
        <p:origin x="44" y="452"/>
      </p:cViewPr>
      <p:guideLst/>
    </p:cSldViewPr>
  </p:slideViewPr>
  <p:notesTextViewPr>
    <p:cViewPr>
      <p:scale>
        <a:sx n="1" d="1"/>
        <a:sy n="1" d="1"/>
      </p:scale>
      <p:origin x="0" y="0"/>
    </p:cViewPr>
  </p:notesTextViewPr>
  <p:sorterViewPr>
    <p:cViewPr varScale="1">
      <p:scale>
        <a:sx n="1" d="1"/>
        <a:sy n="1" d="1"/>
      </p:scale>
      <p:origin x="0" y="0"/>
    </p:cViewPr>
  </p:sorter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notesMaster" Target="notesMasters/notesMaster1.xml"/><Relationship Id="rId89" Type="http://schemas.openxmlformats.org/officeDocument/2006/relationships/tableStyles" Target="tableStyles.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handoutMaster" Target="handoutMasters/handoutMaster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viewProps" Target="viewProps.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4198972-73C8-9327-0850-18A64251345A}"/>
              </a:ext>
            </a:extLst>
          </p:cNvPr>
          <p:cNvSpPr>
            <a:spLocks noGrp="1"/>
          </p:cNvSpPr>
          <p:nvPr>
            <p:ph type="hdr" sz="quarter"/>
          </p:nvPr>
        </p:nvSpPr>
        <p:spPr>
          <a:xfrm>
            <a:off x="0" y="0"/>
            <a:ext cx="3013075" cy="463567"/>
          </a:xfrm>
          <a:prstGeom prst="rect">
            <a:avLst/>
          </a:prstGeom>
        </p:spPr>
        <p:txBody>
          <a:bodyPr vert="horz" lIns="92528" tIns="46264" rIns="92528" bIns="46264"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55A2EB-01C3-20E0-FF45-07CCC86724F5}"/>
              </a:ext>
            </a:extLst>
          </p:cNvPr>
          <p:cNvSpPr>
            <a:spLocks noGrp="1"/>
          </p:cNvSpPr>
          <p:nvPr>
            <p:ph type="dt" sz="quarter" idx="1"/>
          </p:nvPr>
        </p:nvSpPr>
        <p:spPr>
          <a:xfrm>
            <a:off x="3938566" y="0"/>
            <a:ext cx="3013075" cy="463567"/>
          </a:xfrm>
          <a:prstGeom prst="rect">
            <a:avLst/>
          </a:prstGeom>
        </p:spPr>
        <p:txBody>
          <a:bodyPr vert="horz" lIns="92528" tIns="46264" rIns="92528" bIns="46264" rtlCol="0"/>
          <a:lstStyle>
            <a:lvl1pPr algn="r">
              <a:defRPr sz="1200"/>
            </a:lvl1pPr>
          </a:lstStyle>
          <a:p>
            <a:fld id="{D5D1EC30-5B0B-48D0-A1A8-66A96720DF24}" type="datetimeFigureOut">
              <a:rPr lang="en-US" smtClean="0"/>
              <a:t>4/24/2026</a:t>
            </a:fld>
            <a:endParaRPr lang="en-US" dirty="0"/>
          </a:p>
        </p:txBody>
      </p:sp>
      <p:sp>
        <p:nvSpPr>
          <p:cNvPr id="4" name="Footer Placeholder 3">
            <a:extLst>
              <a:ext uri="{FF2B5EF4-FFF2-40B4-BE49-F238E27FC236}">
                <a16:creationId xmlns:a16="http://schemas.microsoft.com/office/drawing/2014/main" id="{91C50A84-CDF8-9D1C-7599-D1B543581C0F}"/>
              </a:ext>
            </a:extLst>
          </p:cNvPr>
          <p:cNvSpPr>
            <a:spLocks noGrp="1"/>
          </p:cNvSpPr>
          <p:nvPr>
            <p:ph type="ftr" sz="quarter" idx="2"/>
          </p:nvPr>
        </p:nvSpPr>
        <p:spPr>
          <a:xfrm>
            <a:off x="0" y="8775684"/>
            <a:ext cx="3013075" cy="463566"/>
          </a:xfrm>
          <a:prstGeom prst="rect">
            <a:avLst/>
          </a:prstGeom>
        </p:spPr>
        <p:txBody>
          <a:bodyPr vert="horz" lIns="92528" tIns="46264" rIns="92528" bIns="46264"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BAAFBD2-1F7B-DB18-5994-6D22C6743F9C}"/>
              </a:ext>
            </a:extLst>
          </p:cNvPr>
          <p:cNvSpPr>
            <a:spLocks noGrp="1"/>
          </p:cNvSpPr>
          <p:nvPr>
            <p:ph type="sldNum" sz="quarter" idx="3"/>
          </p:nvPr>
        </p:nvSpPr>
        <p:spPr>
          <a:xfrm>
            <a:off x="3938566" y="8775684"/>
            <a:ext cx="3013075" cy="463566"/>
          </a:xfrm>
          <a:prstGeom prst="rect">
            <a:avLst/>
          </a:prstGeom>
        </p:spPr>
        <p:txBody>
          <a:bodyPr vert="horz" lIns="92528" tIns="46264" rIns="92528" bIns="46264" rtlCol="0" anchor="b"/>
          <a:lstStyle>
            <a:lvl1pPr algn="r">
              <a:defRPr sz="1200"/>
            </a:lvl1pPr>
          </a:lstStyle>
          <a:p>
            <a:fld id="{2B8FBFCE-2205-4B9C-81E5-532E0690D8C1}" type="slidenum">
              <a:rPr lang="en-US" smtClean="0"/>
              <a:t>‹#›</a:t>
            </a:fld>
            <a:endParaRPr lang="en-US" dirty="0"/>
          </a:p>
        </p:txBody>
      </p:sp>
    </p:spTree>
    <p:extLst>
      <p:ext uri="{BB962C8B-B14F-4D97-AF65-F5344CB8AC3E}">
        <p14:creationId xmlns:p14="http://schemas.microsoft.com/office/powerpoint/2010/main" val="11787311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3075" cy="463567"/>
          </a:xfrm>
          <a:prstGeom prst="rect">
            <a:avLst/>
          </a:prstGeom>
        </p:spPr>
        <p:txBody>
          <a:bodyPr vert="horz" lIns="92528" tIns="46264" rIns="92528" bIns="46264" rtlCol="0"/>
          <a:lstStyle>
            <a:lvl1pPr algn="l">
              <a:defRPr sz="1200"/>
            </a:lvl1pPr>
          </a:lstStyle>
          <a:p>
            <a:endParaRPr lang="en-US" dirty="0"/>
          </a:p>
        </p:txBody>
      </p:sp>
      <p:sp>
        <p:nvSpPr>
          <p:cNvPr id="3" name="Date Placeholder 2"/>
          <p:cNvSpPr>
            <a:spLocks noGrp="1"/>
          </p:cNvSpPr>
          <p:nvPr>
            <p:ph type="dt" idx="1"/>
          </p:nvPr>
        </p:nvSpPr>
        <p:spPr>
          <a:xfrm>
            <a:off x="3938566" y="0"/>
            <a:ext cx="3013075" cy="463567"/>
          </a:xfrm>
          <a:prstGeom prst="rect">
            <a:avLst/>
          </a:prstGeom>
        </p:spPr>
        <p:txBody>
          <a:bodyPr vert="horz" lIns="92528" tIns="46264" rIns="92528" bIns="46264" rtlCol="0"/>
          <a:lstStyle>
            <a:lvl1pPr algn="r">
              <a:defRPr sz="1200"/>
            </a:lvl1pPr>
          </a:lstStyle>
          <a:p>
            <a:fld id="{69F68A4D-42A7-45F7-9930-00E8DCB48D7E}" type="datetimeFigureOut">
              <a:rPr lang="en-US" smtClean="0"/>
              <a:t>4/24/2026</a:t>
            </a:fld>
            <a:endParaRPr lang="en-US" dirty="0"/>
          </a:p>
        </p:txBody>
      </p:sp>
      <p:sp>
        <p:nvSpPr>
          <p:cNvPr id="4" name="Slide Image Placeholder 3"/>
          <p:cNvSpPr>
            <a:spLocks noGrp="1" noRot="1" noChangeAspect="1"/>
          </p:cNvSpPr>
          <p:nvPr>
            <p:ph type="sldImg" idx="2"/>
          </p:nvPr>
        </p:nvSpPr>
        <p:spPr>
          <a:xfrm>
            <a:off x="703263" y="1154113"/>
            <a:ext cx="5546725" cy="3119437"/>
          </a:xfrm>
          <a:prstGeom prst="rect">
            <a:avLst/>
          </a:prstGeom>
          <a:noFill/>
          <a:ln w="12700">
            <a:solidFill>
              <a:prstClr val="black"/>
            </a:solidFill>
          </a:ln>
        </p:spPr>
        <p:txBody>
          <a:bodyPr vert="horz" lIns="92528" tIns="46264" rIns="92528" bIns="46264" rtlCol="0" anchor="ctr"/>
          <a:lstStyle/>
          <a:p>
            <a:endParaRPr lang="en-US" dirty="0"/>
          </a:p>
        </p:txBody>
      </p:sp>
      <p:sp>
        <p:nvSpPr>
          <p:cNvPr id="5" name="Notes Placeholder 4"/>
          <p:cNvSpPr>
            <a:spLocks noGrp="1"/>
          </p:cNvSpPr>
          <p:nvPr>
            <p:ph type="body" sz="quarter" idx="3"/>
          </p:nvPr>
        </p:nvSpPr>
        <p:spPr>
          <a:xfrm>
            <a:off x="695325" y="4446389"/>
            <a:ext cx="5562600" cy="3637955"/>
          </a:xfrm>
          <a:prstGeom prst="rect">
            <a:avLst/>
          </a:prstGeom>
        </p:spPr>
        <p:txBody>
          <a:bodyPr vert="horz" lIns="92528" tIns="46264" rIns="92528" bIns="4626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5684"/>
            <a:ext cx="3013075" cy="463566"/>
          </a:xfrm>
          <a:prstGeom prst="rect">
            <a:avLst/>
          </a:prstGeom>
        </p:spPr>
        <p:txBody>
          <a:bodyPr vert="horz" lIns="92528" tIns="46264" rIns="92528" bIns="46264"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38566" y="8775684"/>
            <a:ext cx="3013075" cy="463566"/>
          </a:xfrm>
          <a:prstGeom prst="rect">
            <a:avLst/>
          </a:prstGeom>
        </p:spPr>
        <p:txBody>
          <a:bodyPr vert="horz" lIns="92528" tIns="46264" rIns="92528" bIns="46264" rtlCol="0" anchor="b"/>
          <a:lstStyle>
            <a:lvl1pPr algn="r">
              <a:defRPr sz="1200"/>
            </a:lvl1pPr>
          </a:lstStyle>
          <a:p>
            <a:fld id="{BFDD6F49-EBB7-4CCF-97A8-E526BB28BB69}" type="slidenum">
              <a:rPr lang="en-US" smtClean="0"/>
              <a:t>‹#›</a:t>
            </a:fld>
            <a:endParaRPr lang="en-US" dirty="0"/>
          </a:p>
        </p:txBody>
      </p:sp>
    </p:spTree>
    <p:extLst>
      <p:ext uri="{BB962C8B-B14F-4D97-AF65-F5344CB8AC3E}">
        <p14:creationId xmlns:p14="http://schemas.microsoft.com/office/powerpoint/2010/main" val="27871936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FDD6F49-EBB7-4CCF-97A8-E526BB28BB69}" type="slidenum">
              <a:rPr lang="en-US" smtClean="0"/>
              <a:t>79</a:t>
            </a:fld>
            <a:endParaRPr lang="en-US" dirty="0"/>
          </a:p>
        </p:txBody>
      </p:sp>
    </p:spTree>
    <p:extLst>
      <p:ext uri="{BB962C8B-B14F-4D97-AF65-F5344CB8AC3E}">
        <p14:creationId xmlns:p14="http://schemas.microsoft.com/office/powerpoint/2010/main" val="17745619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with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365760" y="5218032"/>
            <a:ext cx="11460480" cy="786384"/>
          </a:xfrm>
        </p:spPr>
        <p:txBody>
          <a:bodyPr anchor="b">
            <a:normAutofit/>
          </a:bodyPr>
          <a:lstStyle>
            <a:lvl1pPr algn="l">
              <a:defRPr sz="40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365760" y="5972629"/>
            <a:ext cx="11460480" cy="480373"/>
          </a:xfrm>
        </p:spPr>
        <p:txBody>
          <a:bodyPr anchor="t">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1" name="Picture Placeholder 10">
            <a:extLst>
              <a:ext uri="{FF2B5EF4-FFF2-40B4-BE49-F238E27FC236}">
                <a16:creationId xmlns:a16="http://schemas.microsoft.com/office/drawing/2014/main" id="{B24A208E-BD69-BB12-21B8-DA405B501FA8}"/>
              </a:ext>
            </a:extLst>
          </p:cNvPr>
          <p:cNvSpPr>
            <a:spLocks noGrp="1"/>
          </p:cNvSpPr>
          <p:nvPr>
            <p:ph type="pic" sz="quarter" idx="13"/>
          </p:nvPr>
        </p:nvSpPr>
        <p:spPr>
          <a:xfrm>
            <a:off x="0" y="0"/>
            <a:ext cx="12191999" cy="4986425"/>
          </a:xfrm>
          <a:blipFill dpi="0" rotWithShape="1">
            <a:blip r:embed="rId2">
              <a:alphaModFix amt="70000"/>
              <a:extLst>
                <a:ext uri="{28A0092B-C50C-407E-A947-70E740481C1C}">
                  <a14:useLocalDpi xmlns:a14="http://schemas.microsoft.com/office/drawing/2010/main" val="0"/>
                </a:ext>
              </a:extLst>
            </a:blip>
            <a:srcRect/>
            <a:stretch>
              <a:fillRect/>
            </a:stretch>
          </a:blipFill>
        </p:spPr>
        <p:txBody>
          <a:bodyPr/>
          <a:lstStyle/>
          <a:p>
            <a:r>
              <a:rPr lang="en-US"/>
              <a:t>Click icon to add picture</a:t>
            </a:r>
            <a:endParaRPr lang="en-US" dirty="0"/>
          </a:p>
        </p:txBody>
      </p:sp>
      <p:sp>
        <p:nvSpPr>
          <p:cNvPr id="4" name="Date Placeholder 2">
            <a:extLst>
              <a:ext uri="{FF2B5EF4-FFF2-40B4-BE49-F238E27FC236}">
                <a16:creationId xmlns:a16="http://schemas.microsoft.com/office/drawing/2014/main" id="{0FC0FA77-D157-35E3-0B4D-11C0F67E63F3}"/>
              </a:ext>
            </a:extLst>
          </p:cNvPr>
          <p:cNvSpPr>
            <a:spLocks noGrp="1"/>
          </p:cNvSpPr>
          <p:nvPr>
            <p:ph type="dt" sz="half" idx="10"/>
          </p:nvPr>
        </p:nvSpPr>
        <p:spPr>
          <a:xfrm>
            <a:off x="347132" y="6529916"/>
            <a:ext cx="3284341" cy="328084"/>
          </a:xfrm>
        </p:spPr>
        <p:txBody>
          <a:bodyPr/>
          <a:lstStyle/>
          <a:p>
            <a:fld id="{175A1B29-DFBD-4673-8328-3ED6619AAB50}" type="datetime1">
              <a:rPr lang="en-US" smtClean="0"/>
              <a:t>4/24/2026</a:t>
            </a:fld>
            <a:endParaRPr lang="en-US" dirty="0"/>
          </a:p>
        </p:txBody>
      </p:sp>
      <p:sp>
        <p:nvSpPr>
          <p:cNvPr id="5" name="Footer Placeholder 3">
            <a:extLst>
              <a:ext uri="{FF2B5EF4-FFF2-40B4-BE49-F238E27FC236}">
                <a16:creationId xmlns:a16="http://schemas.microsoft.com/office/drawing/2014/main" id="{9D55EDDF-CA01-E393-D8E9-0618A68B21A8}"/>
              </a:ext>
            </a:extLst>
          </p:cNvPr>
          <p:cNvSpPr>
            <a:spLocks noGrp="1"/>
          </p:cNvSpPr>
          <p:nvPr>
            <p:ph type="ftr" sz="quarter" idx="11"/>
          </p:nvPr>
        </p:nvSpPr>
        <p:spPr>
          <a:xfrm>
            <a:off x="8660019" y="6529916"/>
            <a:ext cx="2805405" cy="328084"/>
          </a:xfrm>
        </p:spPr>
        <p:txBody>
          <a:bodyPr/>
          <a:lstStyle/>
          <a:p>
            <a:r>
              <a:rPr lang="en-US" dirty="0"/>
              <a:t>Sample Footer Text</a:t>
            </a:r>
          </a:p>
        </p:txBody>
      </p:sp>
      <p:sp>
        <p:nvSpPr>
          <p:cNvPr id="6" name="Slide Number Placeholder 4">
            <a:extLst>
              <a:ext uri="{FF2B5EF4-FFF2-40B4-BE49-F238E27FC236}">
                <a16:creationId xmlns:a16="http://schemas.microsoft.com/office/drawing/2014/main" id="{AFD1BB6C-22F1-3135-9434-A294C25CC3D5}"/>
              </a:ext>
            </a:extLst>
          </p:cNvPr>
          <p:cNvSpPr>
            <a:spLocks noGrp="1"/>
          </p:cNvSpPr>
          <p:nvPr>
            <p:ph type="sldNum" sz="quarter" idx="12"/>
          </p:nvPr>
        </p:nvSpPr>
        <p:spPr>
          <a:xfrm>
            <a:off x="11415660" y="6529916"/>
            <a:ext cx="429207" cy="328084"/>
          </a:xfr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4139352243"/>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ection Header 2">
    <p:bg>
      <p:bgRef idx="1001">
        <a:schemeClr val="bg1"/>
      </p:bgRef>
    </p:bg>
    <p:spTree>
      <p:nvGrpSpPr>
        <p:cNvPr id="1" name=""/>
        <p:cNvGrpSpPr/>
        <p:nvPr/>
      </p:nvGrpSpPr>
      <p:grpSpPr>
        <a:xfrm>
          <a:off x="0" y="0"/>
          <a:ext cx="0" cy="0"/>
          <a:chOff x="0" y="0"/>
          <a:chExt cx="0" cy="0"/>
        </a:xfrm>
      </p:grpSpPr>
      <p:pic>
        <p:nvPicPr>
          <p:cNvPr id="2" name="Picture 1" descr="A purple circle with black background&#10;&#10;AI-generated content may be incorrect.">
            <a:extLst>
              <a:ext uri="{FF2B5EF4-FFF2-40B4-BE49-F238E27FC236}">
                <a16:creationId xmlns:a16="http://schemas.microsoft.com/office/drawing/2014/main" id="{0B3EB36B-144D-A648-1BD5-DBEDDC79D093}"/>
              </a:ext>
            </a:extLst>
          </p:cNvPr>
          <p:cNvPicPr>
            <a:picLocks noChangeAspect="1"/>
          </p:cNvPicPr>
          <p:nvPr/>
        </p:nvPicPr>
        <p:blipFill>
          <a:blip r:embed="rId2">
            <a:extLst>
              <a:ext uri="{28A0092B-C50C-407E-A947-70E740481C1C}">
                <a14:useLocalDpi xmlns:a14="http://schemas.microsoft.com/office/drawing/2010/main" val="0"/>
              </a:ext>
            </a:extLst>
          </a:blip>
          <a:srcRect l="12178" b="16685"/>
          <a:stretch/>
        </p:blipFill>
        <p:spPr>
          <a:xfrm>
            <a:off x="0" y="2754087"/>
            <a:ext cx="4325917" cy="4103914"/>
          </a:xfrm>
          <a:prstGeom prst="rect">
            <a:avLst/>
          </a:prstGeom>
        </p:spPr>
      </p:pic>
      <p:sp>
        <p:nvSpPr>
          <p:cNvPr id="11" name="Title 1">
            <a:extLst>
              <a:ext uri="{FF2B5EF4-FFF2-40B4-BE49-F238E27FC236}">
                <a16:creationId xmlns:a16="http://schemas.microsoft.com/office/drawing/2014/main" id="{D2BD543F-D939-A8C7-FAFA-B555B276DBD7}"/>
              </a:ext>
            </a:extLst>
          </p:cNvPr>
          <p:cNvSpPr>
            <a:spLocks noGrp="1"/>
          </p:cNvSpPr>
          <p:nvPr>
            <p:ph type="ctrTitle"/>
          </p:nvPr>
        </p:nvSpPr>
        <p:spPr>
          <a:xfrm>
            <a:off x="1450428" y="990601"/>
            <a:ext cx="9145991" cy="3630384"/>
          </a:xfrm>
        </p:spPr>
        <p:txBody>
          <a:bodyPr anchor="b">
            <a:noAutofit/>
          </a:bodyPr>
          <a:lstStyle>
            <a:lvl1pPr algn="l">
              <a:defRPr sz="6500">
                <a:solidFill>
                  <a:schemeClr val="tx1"/>
                </a:solidFill>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347132" y="6529916"/>
            <a:ext cx="3284341" cy="328084"/>
          </a:xfrm>
          <a:prstGeom prst="rect">
            <a:avLst/>
          </a:prstGeom>
        </p:spPr>
        <p:txBody>
          <a:bodyPr/>
          <a:lstStyle/>
          <a:p>
            <a:fld id="{D6DBE5D1-8623-4EBC-BE64-F118A957A6D2}" type="datetime1">
              <a:rPr lang="en-US" smtClean="0"/>
              <a:t>4/24/2026</a:t>
            </a:fld>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84712633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Agenda">
    <p:spTree>
      <p:nvGrpSpPr>
        <p:cNvPr id="1" name=""/>
        <p:cNvGrpSpPr/>
        <p:nvPr/>
      </p:nvGrpSpPr>
      <p:grpSpPr>
        <a:xfrm>
          <a:off x="0" y="0"/>
          <a:ext cx="0" cy="0"/>
          <a:chOff x="0" y="0"/>
          <a:chExt cx="0" cy="0"/>
        </a:xfrm>
      </p:grpSpPr>
      <p:pic>
        <p:nvPicPr>
          <p:cNvPr id="6" name="Picture 5" descr="A purple circle with black background&#10;&#10;AI-generated content may be incorrect.">
            <a:extLst>
              <a:ext uri="{FF2B5EF4-FFF2-40B4-BE49-F238E27FC236}">
                <a16:creationId xmlns:a16="http://schemas.microsoft.com/office/drawing/2014/main" id="{B90D1FE6-C620-8AEA-8E16-817F8F3005D7}"/>
              </a:ext>
            </a:extLst>
          </p:cNvPr>
          <p:cNvPicPr>
            <a:picLocks noChangeAspect="1"/>
          </p:cNvPicPr>
          <p:nvPr/>
        </p:nvPicPr>
        <p:blipFill>
          <a:blip r:embed="rId2">
            <a:extLst>
              <a:ext uri="{28A0092B-C50C-407E-A947-70E740481C1C}">
                <a14:useLocalDpi xmlns:a14="http://schemas.microsoft.com/office/drawing/2010/main" val="0"/>
              </a:ext>
            </a:extLst>
          </a:blip>
          <a:srcRect r="14905" b="19272"/>
          <a:stretch/>
        </p:blipFill>
        <p:spPr>
          <a:xfrm>
            <a:off x="7866083" y="2754085"/>
            <a:ext cx="4325917" cy="4103915"/>
          </a:xfrm>
          <a:prstGeom prst="rect">
            <a:avLst/>
          </a:prstGeom>
        </p:spPr>
      </p:pic>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612647" y="664108"/>
            <a:ext cx="8467558" cy="1554480"/>
          </a:xfrm>
        </p:spPr>
        <p:txBody>
          <a:bodyPr anchor="b">
            <a:normAutofit/>
          </a:bodyPr>
          <a:lstStyle>
            <a:lvl1pPr>
              <a:defRPr sz="4400"/>
            </a:lvl1pPr>
          </a:lstStyle>
          <a:p>
            <a:r>
              <a:rPr lang="en-US"/>
              <a:t>Click to edit Master title style</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612647" y="2333860"/>
            <a:ext cx="8467558" cy="3689909"/>
          </a:xfrm>
        </p:spPr>
        <p:txBody>
          <a:bodyPr>
            <a:normAutofit/>
          </a:bodyPr>
          <a:lstStyle>
            <a:lvl1pPr marL="457200" indent="-457200">
              <a:buFont typeface="+mj-lt"/>
              <a:buAutoNum type="arabicPeriod"/>
              <a:defRPr sz="2400"/>
            </a:lvl1pPr>
            <a:lvl2pPr marL="685800" indent="-457200">
              <a:buFont typeface="+mj-lt"/>
              <a:buAutoNum type="arabicPeriod"/>
              <a:defRPr sz="2000"/>
            </a:lvl2pPr>
            <a:lvl3pPr marL="800100" indent="-342900">
              <a:buFont typeface="+mj-lt"/>
              <a:buAutoNum type="arabicPeriod"/>
              <a:defRPr sz="1800"/>
            </a:lvl3pPr>
            <a:lvl4pPr marL="1028700" indent="-342900">
              <a:buFont typeface="+mj-lt"/>
              <a:buAutoNum type="arabicPeriod"/>
              <a:defRPr sz="1600"/>
            </a:lvl4pPr>
            <a:lvl5pPr marL="1257300" indent="-342900">
              <a:buFont typeface="+mj-lt"/>
              <a:buAutoNum type="arabicPeriod"/>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a:xfrm>
            <a:off x="347132" y="6529916"/>
            <a:ext cx="3284341" cy="328084"/>
          </a:xfrm>
          <a:prstGeom prst="rect">
            <a:avLst/>
          </a:prstGeom>
        </p:spPr>
        <p:txBody>
          <a:bodyPr/>
          <a:lstStyle/>
          <a:p>
            <a:fld id="{B75827B4-FD33-43BF-9F9D-5FEB6B504CD5}" type="datetime1">
              <a:rPr lang="en-US" smtClean="0"/>
              <a:t>4/24/2026</a:t>
            </a:fld>
            <a:endParaRPr lang="en-US" dirty="0"/>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40181926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Agenda with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6614901" y="907302"/>
            <a:ext cx="4700219" cy="1808466"/>
          </a:xfrm>
        </p:spPr>
        <p:txBody>
          <a:bodyPr anchor="b">
            <a:normAutofit/>
          </a:bodyPr>
          <a:lstStyle>
            <a:lvl1pPr>
              <a:defRPr sz="4000"/>
            </a:lvl1pPr>
          </a:lstStyle>
          <a:p>
            <a:r>
              <a:rPr lang="en-US"/>
              <a:t>Click to edit Master title style</a:t>
            </a:r>
            <a:endParaRPr lang="en-US" dirty="0"/>
          </a:p>
        </p:txBody>
      </p:sp>
      <p:sp>
        <p:nvSpPr>
          <p:cNvPr id="4" name="Picture Placeholder 3">
            <a:extLst>
              <a:ext uri="{FF2B5EF4-FFF2-40B4-BE49-F238E27FC236}">
                <a16:creationId xmlns:a16="http://schemas.microsoft.com/office/drawing/2014/main" id="{176C507B-B242-4119-B1FF-3014636CAB61}"/>
              </a:ext>
            </a:extLst>
          </p:cNvPr>
          <p:cNvSpPr>
            <a:spLocks noGrp="1"/>
          </p:cNvSpPr>
          <p:nvPr>
            <p:ph type="pic" sz="quarter" idx="14"/>
          </p:nvPr>
        </p:nvSpPr>
        <p:spPr>
          <a:xfrm>
            <a:off x="358140" y="333756"/>
            <a:ext cx="5740908" cy="6190488"/>
          </a:xfrm>
          <a:custGeom>
            <a:avLst/>
            <a:gdLst>
              <a:gd name="connsiteX0" fmla="*/ 186643 w 5740908"/>
              <a:gd name="connsiteY0" fmla="*/ 0 h 6190488"/>
              <a:gd name="connsiteX1" fmla="*/ 5740908 w 5740908"/>
              <a:gd name="connsiteY1" fmla="*/ 0 h 6190488"/>
              <a:gd name="connsiteX2" fmla="*/ 5740908 w 5740908"/>
              <a:gd name="connsiteY2" fmla="*/ 6190488 h 6190488"/>
              <a:gd name="connsiteX3" fmla="*/ 186643 w 5740908"/>
              <a:gd name="connsiteY3" fmla="*/ 6190488 h 6190488"/>
              <a:gd name="connsiteX4" fmla="*/ 0 w 5740908"/>
              <a:gd name="connsiteY4" fmla="*/ 6003845 h 6190488"/>
              <a:gd name="connsiteX5" fmla="*/ 0 w 5740908"/>
              <a:gd name="connsiteY5" fmla="*/ 186643 h 6190488"/>
              <a:gd name="connsiteX6" fmla="*/ 186643 w 5740908"/>
              <a:gd name="connsiteY6" fmla="*/ 0 h 6190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40908" h="6190488">
                <a:moveTo>
                  <a:pt x="186643" y="0"/>
                </a:moveTo>
                <a:lnTo>
                  <a:pt x="5740908" y="0"/>
                </a:lnTo>
                <a:lnTo>
                  <a:pt x="5740908" y="6190488"/>
                </a:lnTo>
                <a:lnTo>
                  <a:pt x="186643" y="6190488"/>
                </a:lnTo>
                <a:cubicBezTo>
                  <a:pt x="83563" y="6190488"/>
                  <a:pt x="0" y="6106925"/>
                  <a:pt x="0" y="6003845"/>
                </a:cubicBezTo>
                <a:lnTo>
                  <a:pt x="0" y="186643"/>
                </a:lnTo>
                <a:cubicBezTo>
                  <a:pt x="0" y="83563"/>
                  <a:pt x="83563" y="0"/>
                  <a:pt x="186643" y="0"/>
                </a:cubicBezTo>
                <a:close/>
              </a:path>
            </a:pathLst>
          </a:custGeom>
          <a:blipFill>
            <a:blip r:embed="rId2">
              <a:alphaModFix amt="70000"/>
              <a:extLst>
                <a:ext uri="{28A0092B-C50C-407E-A947-70E740481C1C}">
                  <a14:useLocalDpi xmlns:a14="http://schemas.microsoft.com/office/drawing/2010/main" val="0"/>
                </a:ext>
              </a:extLst>
            </a:blip>
            <a:stretch>
              <a:fillRect/>
            </a:stretch>
          </a:blipFill>
        </p:spPr>
        <p:txBody>
          <a:bodyPr wrap="square">
            <a:noAutofit/>
          </a:bodyPr>
          <a:lstStyle/>
          <a:p>
            <a:r>
              <a:rPr lang="en-US"/>
              <a:t>Click icon to add picture</a:t>
            </a:r>
            <a:endParaRPr lang="en-US" dirty="0"/>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6614901" y="2825496"/>
            <a:ext cx="4700219" cy="3125201"/>
          </a:xfrm>
        </p:spPr>
        <p:txBody>
          <a:bodyPr>
            <a:normAutofit/>
          </a:bodyPr>
          <a:lstStyle>
            <a:lvl1pPr marL="457200" indent="-457200">
              <a:buFont typeface="+mj-lt"/>
              <a:buAutoNum type="arabicPeriod"/>
              <a:defRPr sz="2000"/>
            </a:lvl1pPr>
            <a:lvl2pPr marL="571500" indent="-342900">
              <a:buFont typeface="+mj-lt"/>
              <a:buAutoNum type="arabicPeriod"/>
              <a:defRPr sz="1800"/>
            </a:lvl2pPr>
            <a:lvl3pPr marL="800100" indent="-342900">
              <a:buFont typeface="+mj-lt"/>
              <a:buAutoNum type="arabicPeriod"/>
              <a:defRPr sz="1600"/>
            </a:lvl3pPr>
            <a:lvl4pPr marL="1028700" indent="-342900">
              <a:buFont typeface="+mj-lt"/>
              <a:buAutoNum type="arabicPeriod"/>
              <a:defRPr sz="1400"/>
            </a:lvl4pPr>
            <a:lvl5pPr>
              <a:buFont typeface="+mj-lt"/>
              <a:buAutoNum type="arabicPeriod"/>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Date Placeholder 4">
            <a:extLst>
              <a:ext uri="{FF2B5EF4-FFF2-40B4-BE49-F238E27FC236}">
                <a16:creationId xmlns:a16="http://schemas.microsoft.com/office/drawing/2014/main" id="{168DD83C-D23D-6D82-F95D-3B845F07850D}"/>
              </a:ext>
            </a:extLst>
          </p:cNvPr>
          <p:cNvSpPr>
            <a:spLocks noGrp="1"/>
          </p:cNvSpPr>
          <p:nvPr>
            <p:ph type="dt" sz="half" idx="10"/>
          </p:nvPr>
        </p:nvSpPr>
        <p:spPr>
          <a:xfrm>
            <a:off x="7253745" y="6529914"/>
            <a:ext cx="1622776" cy="328085"/>
          </a:xfrm>
          <a:prstGeom prst="rect">
            <a:avLst/>
          </a:prstGeom>
        </p:spPr>
        <p:txBody>
          <a:bodyPr/>
          <a:lstStyle>
            <a:lvl1pPr>
              <a:defRPr>
                <a:solidFill>
                  <a:schemeClr val="tx1"/>
                </a:solidFill>
                <a:effectLst/>
              </a:defRPr>
            </a:lvl1pPr>
          </a:lstStyle>
          <a:p>
            <a:fld id="{49B3D67F-5079-4349-A370-6203DAA40BB5}" type="datetime1">
              <a:rPr lang="en-US" smtClean="0"/>
              <a:t>4/24/2026</a:t>
            </a:fld>
            <a:endParaRPr lang="en-US" dirty="0"/>
          </a:p>
        </p:txBody>
      </p:sp>
      <p:sp>
        <p:nvSpPr>
          <p:cNvPr id="9" name="Footer Placeholder 5">
            <a:extLst>
              <a:ext uri="{FF2B5EF4-FFF2-40B4-BE49-F238E27FC236}">
                <a16:creationId xmlns:a16="http://schemas.microsoft.com/office/drawing/2014/main" id="{AE25BD38-48AE-AB7F-6C54-5CB0286457FC}"/>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10" name="Slide Number Placeholder 6">
            <a:extLst>
              <a:ext uri="{FF2B5EF4-FFF2-40B4-BE49-F238E27FC236}">
                <a16:creationId xmlns:a16="http://schemas.microsoft.com/office/drawing/2014/main" id="{E6A02DBF-D88B-3129-23EF-1ECA540096BD}"/>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
        <p:nvSpPr>
          <p:cNvPr id="11" name="Rectangle: Rounded Corners 10">
            <a:extLst>
              <a:ext uri="{FF2B5EF4-FFF2-40B4-BE49-F238E27FC236}">
                <a16:creationId xmlns:a16="http://schemas.microsoft.com/office/drawing/2014/main" id="{F4855E23-77DB-A52C-BC0E-EF3C3F4A95CC}"/>
              </a:ext>
            </a:extLst>
          </p:cNvPr>
          <p:cNvSpPr/>
          <p:nvPr/>
        </p:nvSpPr>
        <p:spPr>
          <a:xfrm>
            <a:off x="347133" y="328084"/>
            <a:ext cx="11497734" cy="6201833"/>
          </a:xfrm>
          <a:prstGeom prst="roundRect">
            <a:avLst>
              <a:gd name="adj" fmla="val 3015"/>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8057245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028347" y="2385975"/>
            <a:ext cx="4325112" cy="2454796"/>
          </a:xfrm>
        </p:spPr>
        <p:txBody>
          <a:bodyPr>
            <a:normAutofit/>
          </a:bodyPr>
          <a:lstStyle>
            <a:lvl1pPr>
              <a:defRPr sz="4400"/>
            </a:lvl1pPr>
          </a:lstStyle>
          <a:p>
            <a:r>
              <a:rPr lang="en-US"/>
              <a:t>Click to edit Master title style</a:t>
            </a:r>
          </a:p>
        </p:txBody>
      </p:sp>
      <p:sp>
        <p:nvSpPr>
          <p:cNvPr id="8" name="Content Placeholder 7">
            <a:extLst>
              <a:ext uri="{FF2B5EF4-FFF2-40B4-BE49-F238E27FC236}">
                <a16:creationId xmlns:a16="http://schemas.microsoft.com/office/drawing/2014/main" id="{7D633F00-464B-3088-812A-40496FD1021A}"/>
              </a:ext>
            </a:extLst>
          </p:cNvPr>
          <p:cNvSpPr>
            <a:spLocks noGrp="1"/>
          </p:cNvSpPr>
          <p:nvPr>
            <p:ph sz="quarter" idx="13"/>
          </p:nvPr>
        </p:nvSpPr>
        <p:spPr>
          <a:xfrm>
            <a:off x="6273800" y="2386584"/>
            <a:ext cx="4325112" cy="2459736"/>
          </a:xfrm>
        </p:spPr>
        <p:txBody>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347132" y="6529916"/>
            <a:ext cx="3284341" cy="328084"/>
          </a:xfrm>
          <a:prstGeom prst="rect">
            <a:avLst/>
          </a:prstGeom>
        </p:spPr>
        <p:txBody>
          <a:bodyPr/>
          <a:lstStyle/>
          <a:p>
            <a:fld id="{3B13B15A-B652-48F5-A365-F1C590938A4C}" type="datetime1">
              <a:rPr lang="en-US" smtClean="0"/>
              <a:t>4/24/2026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923597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ntent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028347" y="2258568"/>
            <a:ext cx="3813048" cy="3557016"/>
          </a:xfrm>
        </p:spPr>
        <p:txBody>
          <a:bodyPr>
            <a:normAutofit/>
          </a:bodyPr>
          <a:lstStyle>
            <a:lvl1pPr>
              <a:defRPr sz="3600"/>
            </a:lvl1pPr>
          </a:lstStyle>
          <a:p>
            <a:r>
              <a:rPr lang="en-US"/>
              <a:t>Click to edit Master title style</a:t>
            </a:r>
          </a:p>
        </p:txBody>
      </p:sp>
      <p:sp>
        <p:nvSpPr>
          <p:cNvPr id="8" name="Content Placeholder 7">
            <a:extLst>
              <a:ext uri="{FF2B5EF4-FFF2-40B4-BE49-F238E27FC236}">
                <a16:creationId xmlns:a16="http://schemas.microsoft.com/office/drawing/2014/main" id="{D42D62A0-8127-CE86-0633-0D65E1E136F7}"/>
              </a:ext>
            </a:extLst>
          </p:cNvPr>
          <p:cNvSpPr>
            <a:spLocks noGrp="1"/>
          </p:cNvSpPr>
          <p:nvPr>
            <p:ph sz="quarter" idx="13"/>
          </p:nvPr>
        </p:nvSpPr>
        <p:spPr>
          <a:xfrm>
            <a:off x="5519738" y="2254250"/>
            <a:ext cx="4956175" cy="3556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347132" y="6529916"/>
            <a:ext cx="3284341" cy="328084"/>
          </a:xfrm>
          <a:prstGeom prst="rect">
            <a:avLst/>
          </a:prstGeom>
        </p:spPr>
        <p:txBody>
          <a:bodyPr/>
          <a:lstStyle/>
          <a:p>
            <a:fld id="{1BA0B4E8-F389-4DD5-B3EC-37E88D1AD78F}" type="datetime1">
              <a:rPr lang="en-US" smtClean="0"/>
              <a:t>4/24/2026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7913294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ntent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4678" y="1537853"/>
            <a:ext cx="4145582" cy="4638825"/>
          </a:xfrm>
        </p:spPr>
        <p:txBody>
          <a:bodyPr>
            <a:normAutofit/>
          </a:bodyPr>
          <a:lstStyle>
            <a:lvl1pPr>
              <a:defRPr sz="3600"/>
            </a:lvl1pPr>
          </a:lstStyle>
          <a:p>
            <a:r>
              <a:rPr lang="en-US"/>
              <a:t>Click to edit Master title style</a:t>
            </a:r>
          </a:p>
        </p:txBody>
      </p:sp>
      <p:sp>
        <p:nvSpPr>
          <p:cNvPr id="8" name="Content Placeholder 7">
            <a:extLst>
              <a:ext uri="{FF2B5EF4-FFF2-40B4-BE49-F238E27FC236}">
                <a16:creationId xmlns:a16="http://schemas.microsoft.com/office/drawing/2014/main" id="{FFB4667A-FE47-8556-FD3A-55FDBA801D76}"/>
              </a:ext>
            </a:extLst>
          </p:cNvPr>
          <p:cNvSpPr>
            <a:spLocks noGrp="1"/>
          </p:cNvSpPr>
          <p:nvPr>
            <p:ph sz="quarter" idx="13"/>
          </p:nvPr>
        </p:nvSpPr>
        <p:spPr>
          <a:xfrm>
            <a:off x="5519738" y="1538288"/>
            <a:ext cx="5681662" cy="4818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347132" y="6529916"/>
            <a:ext cx="3284341" cy="328084"/>
          </a:xfrm>
          <a:prstGeom prst="rect">
            <a:avLst/>
          </a:prstGeom>
        </p:spPr>
        <p:txBody>
          <a:bodyPr/>
          <a:lstStyle/>
          <a:p>
            <a:fld id="{A942A636-76C4-4EB1-A2CC-2ABF54421FE3}" type="datetime1">
              <a:rPr lang="en-US" smtClean="0"/>
              <a:t>4/24/2026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4978247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ontent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4677" y="877456"/>
            <a:ext cx="4142232" cy="4940661"/>
          </a:xfrm>
        </p:spPr>
        <p:txBody>
          <a:bodyPr>
            <a:normAutofit/>
          </a:bodyPr>
          <a:lstStyle>
            <a:lvl1pPr>
              <a:defRPr sz="3600"/>
            </a:lvl1pPr>
          </a:lstStyle>
          <a:p>
            <a:r>
              <a:rPr lang="en-US"/>
              <a:t>Click to edit Master title style</a:t>
            </a:r>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5522913" y="877456"/>
            <a:ext cx="6159500" cy="53908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347132" y="6529916"/>
            <a:ext cx="3284341" cy="328084"/>
          </a:xfrm>
          <a:prstGeom prst="rect">
            <a:avLst/>
          </a:prstGeom>
        </p:spPr>
        <p:txBody>
          <a:bodyPr/>
          <a:lstStyle/>
          <a:p>
            <a:fld id="{95B423A5-C243-487B-A652-39F00748165E}" type="datetime1">
              <a:rPr lang="en-US" smtClean="0"/>
              <a:t>4/24/2026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6648265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Content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372533" y="548639"/>
            <a:ext cx="3494314" cy="5719639"/>
          </a:xfrm>
        </p:spPr>
        <p:txBody>
          <a:bodyPr>
            <a:normAutofit/>
          </a:bodyPr>
          <a:lstStyle>
            <a:lvl1pPr>
              <a:defRPr sz="3200"/>
            </a:lvl1pPr>
          </a:lstStyle>
          <a:p>
            <a:r>
              <a:rPr lang="en-US"/>
              <a:t>Click to edit Master title style</a:t>
            </a:r>
            <a:endParaRPr lang="en-US" dirty="0"/>
          </a:p>
        </p:txBody>
      </p:sp>
      <p:sp>
        <p:nvSpPr>
          <p:cNvPr id="8" name="Content Placeholder 7">
            <a:extLst>
              <a:ext uri="{FF2B5EF4-FFF2-40B4-BE49-F238E27FC236}">
                <a16:creationId xmlns:a16="http://schemas.microsoft.com/office/drawing/2014/main" id="{8C71126E-AEFA-B45A-CD39-AC1315E03339}"/>
              </a:ext>
            </a:extLst>
          </p:cNvPr>
          <p:cNvSpPr>
            <a:spLocks noGrp="1"/>
          </p:cNvSpPr>
          <p:nvPr>
            <p:ph sz="quarter" idx="13"/>
          </p:nvPr>
        </p:nvSpPr>
        <p:spPr>
          <a:xfrm>
            <a:off x="4504268" y="549274"/>
            <a:ext cx="7315200" cy="58064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347132" y="6529916"/>
            <a:ext cx="3284341" cy="328084"/>
          </a:xfrm>
          <a:prstGeom prst="rect">
            <a:avLst/>
          </a:prstGeom>
        </p:spPr>
        <p:txBody>
          <a:bodyPr/>
          <a:lstStyle/>
          <a:p>
            <a:fld id="{0430AD89-C002-420D-B2A6-406343AFF059}" type="datetime1">
              <a:rPr lang="en-US" smtClean="0"/>
              <a:t>4/24/2026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412658327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Content 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860893" y="907303"/>
            <a:ext cx="10465073" cy="1132258"/>
          </a:xfrm>
        </p:spPr>
        <p:txBody>
          <a:bodyPr/>
          <a:lstStyle>
            <a:lvl1pPr>
              <a:defRPr>
                <a:latin typeface="+mj-lt"/>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a:xfrm>
            <a:off x="860893" y="2367643"/>
            <a:ext cx="10465073" cy="358305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347132" y="6529916"/>
            <a:ext cx="3284341" cy="328084"/>
          </a:xfrm>
          <a:prstGeom prst="rect">
            <a:avLst/>
          </a:prstGeom>
        </p:spPr>
        <p:txBody>
          <a:bodyPr/>
          <a:lstStyle/>
          <a:p>
            <a:fld id="{4BC6E8D4-25D1-4A44-BB87-23C6E7F03C94}" type="datetime1">
              <a:rPr lang="en-US" smtClean="0"/>
              <a:t>4/24/2026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68816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Content with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5321705" y="927238"/>
            <a:ext cx="6024894" cy="1143000"/>
          </a:xfrm>
        </p:spPr>
        <p:txBody>
          <a:bodyPr anchor="b"/>
          <a:lstStyle/>
          <a:p>
            <a:r>
              <a:rPr lang="en-US"/>
              <a:t>Click to edit Master title style</a:t>
            </a:r>
            <a:endParaRPr lang="en-US" dirty="0"/>
          </a:p>
        </p:txBody>
      </p:sp>
      <p:sp>
        <p:nvSpPr>
          <p:cNvPr id="6" name="Picture Placeholder 5">
            <a:extLst>
              <a:ext uri="{FF2B5EF4-FFF2-40B4-BE49-F238E27FC236}">
                <a16:creationId xmlns:a16="http://schemas.microsoft.com/office/drawing/2014/main" id="{C62C8996-C286-B245-2F06-E6E33F9907E0}"/>
              </a:ext>
            </a:extLst>
          </p:cNvPr>
          <p:cNvSpPr>
            <a:spLocks noGrp="1"/>
          </p:cNvSpPr>
          <p:nvPr>
            <p:ph type="pic" sz="quarter" idx="13"/>
          </p:nvPr>
        </p:nvSpPr>
        <p:spPr>
          <a:xfrm>
            <a:off x="358140" y="333756"/>
            <a:ext cx="4435746" cy="6190488"/>
          </a:xfrm>
          <a:custGeom>
            <a:avLst/>
            <a:gdLst>
              <a:gd name="connsiteX0" fmla="*/ 186643 w 4435746"/>
              <a:gd name="connsiteY0" fmla="*/ 0 h 6190488"/>
              <a:gd name="connsiteX1" fmla="*/ 4435746 w 4435746"/>
              <a:gd name="connsiteY1" fmla="*/ 0 h 6190488"/>
              <a:gd name="connsiteX2" fmla="*/ 4435746 w 4435746"/>
              <a:gd name="connsiteY2" fmla="*/ 6190488 h 6190488"/>
              <a:gd name="connsiteX3" fmla="*/ 186643 w 4435746"/>
              <a:gd name="connsiteY3" fmla="*/ 6190488 h 6190488"/>
              <a:gd name="connsiteX4" fmla="*/ 0 w 4435746"/>
              <a:gd name="connsiteY4" fmla="*/ 6003845 h 6190488"/>
              <a:gd name="connsiteX5" fmla="*/ 0 w 4435746"/>
              <a:gd name="connsiteY5" fmla="*/ 186643 h 6190488"/>
              <a:gd name="connsiteX6" fmla="*/ 186643 w 4435746"/>
              <a:gd name="connsiteY6" fmla="*/ 0 h 6190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35746" h="6190488">
                <a:moveTo>
                  <a:pt x="186643" y="0"/>
                </a:moveTo>
                <a:lnTo>
                  <a:pt x="4435746" y="0"/>
                </a:lnTo>
                <a:lnTo>
                  <a:pt x="4435746" y="6190488"/>
                </a:lnTo>
                <a:lnTo>
                  <a:pt x="186643" y="6190488"/>
                </a:lnTo>
                <a:cubicBezTo>
                  <a:pt x="83563" y="6190488"/>
                  <a:pt x="0" y="6106925"/>
                  <a:pt x="0" y="6003845"/>
                </a:cubicBezTo>
                <a:lnTo>
                  <a:pt x="0" y="186643"/>
                </a:lnTo>
                <a:cubicBezTo>
                  <a:pt x="0" y="83563"/>
                  <a:pt x="83563" y="0"/>
                  <a:pt x="186643" y="0"/>
                </a:cubicBezTo>
                <a:close/>
              </a:path>
            </a:pathLst>
          </a:custGeom>
          <a:blipFill>
            <a:blip r:embed="rId2">
              <a:alphaModFix amt="70000"/>
              <a:extLst>
                <a:ext uri="{28A0092B-C50C-407E-A947-70E740481C1C}">
                  <a14:useLocalDpi xmlns:a14="http://schemas.microsoft.com/office/drawing/2010/main" val="0"/>
                </a:ext>
              </a:extLst>
            </a:blip>
            <a:stretch>
              <a:fillRect/>
            </a:stretch>
          </a:blipFill>
        </p:spPr>
        <p:txBody>
          <a:bodyPr wrap="square">
            <a:noAutofit/>
          </a:bodyPr>
          <a:lstStyle/>
          <a:p>
            <a:r>
              <a:rPr lang="en-US"/>
              <a:t>Click icon to add picture</a:t>
            </a:r>
            <a:endParaRPr lang="en-US" dirty="0"/>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5321704" y="2204566"/>
            <a:ext cx="6004263" cy="376606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1E742B5C-5438-96A4-4A2A-AE939906F8A4}"/>
              </a:ext>
            </a:extLst>
          </p:cNvPr>
          <p:cNvSpPr>
            <a:spLocks noGrp="1"/>
          </p:cNvSpPr>
          <p:nvPr>
            <p:ph type="dt" sz="half" idx="15"/>
          </p:nvPr>
        </p:nvSpPr>
        <p:spPr>
          <a:xfrm>
            <a:off x="5321704" y="6529914"/>
            <a:ext cx="3554817" cy="328085"/>
          </a:xfrm>
          <a:prstGeom prst="rect">
            <a:avLst/>
          </a:prstGeom>
        </p:spPr>
        <p:txBody>
          <a:bodyPr/>
          <a:lstStyle/>
          <a:p>
            <a:fld id="{78F868A0-EF2B-4F3B-A196-0BED12045750}" type="datetime1">
              <a:rPr lang="en-US" smtClean="0"/>
              <a:t>4/24/2026</a:t>
            </a:fld>
            <a:endParaRPr lang="en-US" dirty="0"/>
          </a:p>
        </p:txBody>
      </p:sp>
      <p:sp>
        <p:nvSpPr>
          <p:cNvPr id="9" name="Footer Placeholder 8">
            <a:extLst>
              <a:ext uri="{FF2B5EF4-FFF2-40B4-BE49-F238E27FC236}">
                <a16:creationId xmlns:a16="http://schemas.microsoft.com/office/drawing/2014/main" id="{C65BFCB1-FAA8-D03A-3B62-DCB2CF1CA112}"/>
              </a:ext>
            </a:extLst>
          </p:cNvPr>
          <p:cNvSpPr>
            <a:spLocks noGrp="1"/>
          </p:cNvSpPr>
          <p:nvPr>
            <p:ph type="ftr" sz="quarter" idx="16"/>
          </p:nvPr>
        </p:nvSpPr>
        <p:spPr>
          <a:xfrm>
            <a:off x="8660019" y="6529916"/>
            <a:ext cx="2805405" cy="328084"/>
          </a:xfrm>
          <a:prstGeom prst="rect">
            <a:avLst/>
          </a:prstGeom>
        </p:spPr>
        <p:txBody>
          <a:bodyPr/>
          <a:lstStyle/>
          <a:p>
            <a:r>
              <a:rPr lang="en-US" dirty="0"/>
              <a:t>Sample Footer Text</a:t>
            </a:r>
          </a:p>
        </p:txBody>
      </p:sp>
      <p:sp>
        <p:nvSpPr>
          <p:cNvPr id="10" name="Slide Number Placeholder 9">
            <a:extLst>
              <a:ext uri="{FF2B5EF4-FFF2-40B4-BE49-F238E27FC236}">
                <a16:creationId xmlns:a16="http://schemas.microsoft.com/office/drawing/2014/main" id="{0A608994-46CD-AAE0-DCC4-A59D26254D84}"/>
              </a:ext>
            </a:extLst>
          </p:cNvPr>
          <p:cNvSpPr>
            <a:spLocks noGrp="1"/>
          </p:cNvSpPr>
          <p:nvPr>
            <p:ph type="sldNum" sz="quarter" idx="17"/>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
        <p:nvSpPr>
          <p:cNvPr id="3" name="Rectangle: Rounded Corners 2">
            <a:extLst>
              <a:ext uri="{FF2B5EF4-FFF2-40B4-BE49-F238E27FC236}">
                <a16:creationId xmlns:a16="http://schemas.microsoft.com/office/drawing/2014/main" id="{99886564-48A7-D356-B519-1753B487C993}"/>
              </a:ext>
            </a:extLst>
          </p:cNvPr>
          <p:cNvSpPr/>
          <p:nvPr/>
        </p:nvSpPr>
        <p:spPr>
          <a:xfrm>
            <a:off x="347133" y="328084"/>
            <a:ext cx="11497734" cy="6201833"/>
          </a:xfrm>
          <a:prstGeom prst="roundRect">
            <a:avLst>
              <a:gd name="adj" fmla="val 3015"/>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1888430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347132" y="6529916"/>
            <a:ext cx="3284341" cy="328084"/>
          </a:xfrm>
          <a:prstGeom prst="rect">
            <a:avLst/>
          </a:prstGeom>
        </p:spPr>
        <p:txBody>
          <a:bodyPr/>
          <a:lstStyle/>
          <a:p>
            <a:fld id="{64B1540E-CB71-48F2-BE70-F5CE056CFE1B}" type="datetime1">
              <a:rPr lang="en-US" smtClean="0"/>
              <a:t>4/24/2026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
        <p:nvSpPr>
          <p:cNvPr id="8" name="Rectangle: Rounded Corners 7">
            <a:extLst>
              <a:ext uri="{FF2B5EF4-FFF2-40B4-BE49-F238E27FC236}">
                <a16:creationId xmlns:a16="http://schemas.microsoft.com/office/drawing/2014/main" id="{B05D4B22-4D6B-3463-9517-CEFA7D2A6E7C}"/>
              </a:ext>
            </a:extLst>
          </p:cNvPr>
          <p:cNvSpPr/>
          <p:nvPr/>
        </p:nvSpPr>
        <p:spPr>
          <a:xfrm>
            <a:off x="347133" y="328084"/>
            <a:ext cx="11497734" cy="6201833"/>
          </a:xfrm>
          <a:prstGeom prst="roundRect">
            <a:avLst>
              <a:gd name="adj" fmla="val 3015"/>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9017748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Content with Pictur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59536" y="905256"/>
            <a:ext cx="6037236" cy="1143000"/>
          </a:xfrm>
        </p:spPr>
        <p:txBody>
          <a:bodyPr anchor="b"/>
          <a:lstStyle/>
          <a:p>
            <a:r>
              <a:rPr lang="en-US"/>
              <a:t>Click to edit Master title style</a:t>
            </a:r>
            <a:endParaRPr lang="en-US" dirty="0"/>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859536" y="2202135"/>
            <a:ext cx="6037365" cy="37485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Picture Placeholder 4">
            <a:extLst>
              <a:ext uri="{FF2B5EF4-FFF2-40B4-BE49-F238E27FC236}">
                <a16:creationId xmlns:a16="http://schemas.microsoft.com/office/drawing/2014/main" id="{6B0EB951-12A5-039B-D658-D0E726B23825}"/>
              </a:ext>
            </a:extLst>
          </p:cNvPr>
          <p:cNvSpPr>
            <a:spLocks noGrp="1"/>
          </p:cNvSpPr>
          <p:nvPr>
            <p:ph type="pic" sz="quarter" idx="13"/>
          </p:nvPr>
        </p:nvSpPr>
        <p:spPr>
          <a:xfrm>
            <a:off x="7400544" y="333756"/>
            <a:ext cx="4433316" cy="6190488"/>
          </a:xfrm>
          <a:custGeom>
            <a:avLst/>
            <a:gdLst>
              <a:gd name="connsiteX0" fmla="*/ 0 w 4433316"/>
              <a:gd name="connsiteY0" fmla="*/ 0 h 6190488"/>
              <a:gd name="connsiteX1" fmla="*/ 4246673 w 4433316"/>
              <a:gd name="connsiteY1" fmla="*/ 0 h 6190488"/>
              <a:gd name="connsiteX2" fmla="*/ 4433316 w 4433316"/>
              <a:gd name="connsiteY2" fmla="*/ 186643 h 6190488"/>
              <a:gd name="connsiteX3" fmla="*/ 4433316 w 4433316"/>
              <a:gd name="connsiteY3" fmla="*/ 6003845 h 6190488"/>
              <a:gd name="connsiteX4" fmla="*/ 4246673 w 4433316"/>
              <a:gd name="connsiteY4" fmla="*/ 6190488 h 6190488"/>
              <a:gd name="connsiteX5" fmla="*/ 0 w 4433316"/>
              <a:gd name="connsiteY5" fmla="*/ 6190488 h 6190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33316" h="6190488">
                <a:moveTo>
                  <a:pt x="0" y="0"/>
                </a:moveTo>
                <a:lnTo>
                  <a:pt x="4246673" y="0"/>
                </a:lnTo>
                <a:cubicBezTo>
                  <a:pt x="4349753" y="0"/>
                  <a:pt x="4433316" y="83563"/>
                  <a:pt x="4433316" y="186643"/>
                </a:cubicBezTo>
                <a:lnTo>
                  <a:pt x="4433316" y="6003845"/>
                </a:lnTo>
                <a:cubicBezTo>
                  <a:pt x="4433316" y="6106925"/>
                  <a:pt x="4349753" y="6190488"/>
                  <a:pt x="4246673" y="6190488"/>
                </a:cubicBezTo>
                <a:lnTo>
                  <a:pt x="0" y="6190488"/>
                </a:lnTo>
                <a:close/>
              </a:path>
            </a:pathLst>
          </a:custGeom>
          <a:blipFill>
            <a:blip r:embed="rId2">
              <a:alphaModFix amt="70000"/>
              <a:extLst>
                <a:ext uri="{28A0092B-C50C-407E-A947-70E740481C1C}">
                  <a14:useLocalDpi xmlns:a14="http://schemas.microsoft.com/office/drawing/2010/main" val="0"/>
                </a:ext>
              </a:extLst>
            </a:blip>
            <a:stretch>
              <a:fillRect/>
            </a:stretch>
          </a:blipFill>
        </p:spPr>
        <p:txBody>
          <a:bodyPr wrap="square">
            <a:noAutofit/>
          </a:bodyPr>
          <a:lstStyle/>
          <a:p>
            <a:r>
              <a:rPr lang="en-US"/>
              <a:t>Click icon to add picture</a:t>
            </a:r>
            <a:endParaRPr lang="en-US" dirty="0"/>
          </a:p>
        </p:txBody>
      </p:sp>
      <p:sp>
        <p:nvSpPr>
          <p:cNvPr id="9" name="Date Placeholder 8">
            <a:extLst>
              <a:ext uri="{FF2B5EF4-FFF2-40B4-BE49-F238E27FC236}">
                <a16:creationId xmlns:a16="http://schemas.microsoft.com/office/drawing/2014/main" id="{81177663-FC76-DF36-EEB7-5BE4C6C82F3A}"/>
              </a:ext>
            </a:extLst>
          </p:cNvPr>
          <p:cNvSpPr>
            <a:spLocks noGrp="1"/>
          </p:cNvSpPr>
          <p:nvPr>
            <p:ph type="dt" sz="half" idx="15"/>
          </p:nvPr>
        </p:nvSpPr>
        <p:spPr>
          <a:xfrm>
            <a:off x="347132" y="6529916"/>
            <a:ext cx="3284341" cy="328085"/>
          </a:xfrm>
          <a:prstGeom prst="rect">
            <a:avLst/>
          </a:prstGeom>
        </p:spPr>
        <p:txBody>
          <a:bodyPr/>
          <a:lstStyle/>
          <a:p>
            <a:fld id="{3D127003-26EA-4E29-A915-6163B9A3B02A}" type="datetime1">
              <a:rPr lang="en-US" smtClean="0"/>
              <a:t>4/24/2026</a:t>
            </a:fld>
            <a:endParaRPr lang="en-US" dirty="0"/>
          </a:p>
        </p:txBody>
      </p:sp>
      <p:sp>
        <p:nvSpPr>
          <p:cNvPr id="10" name="Footer Placeholder 9">
            <a:extLst>
              <a:ext uri="{FF2B5EF4-FFF2-40B4-BE49-F238E27FC236}">
                <a16:creationId xmlns:a16="http://schemas.microsoft.com/office/drawing/2014/main" id="{4515DEC4-C967-ABFB-73CF-0A90335332A4}"/>
              </a:ext>
            </a:extLst>
          </p:cNvPr>
          <p:cNvSpPr>
            <a:spLocks noGrp="1"/>
          </p:cNvSpPr>
          <p:nvPr>
            <p:ph type="ftr" sz="quarter" idx="16"/>
          </p:nvPr>
        </p:nvSpPr>
        <p:spPr>
          <a:xfrm>
            <a:off x="3950591" y="6529916"/>
            <a:ext cx="2805405" cy="328084"/>
          </a:xfrm>
          <a:prstGeom prst="rect">
            <a:avLst/>
          </a:prstGeom>
        </p:spPr>
        <p:txBody>
          <a:bodyPr/>
          <a:lstStyle/>
          <a:p>
            <a:r>
              <a:rPr lang="en-US" dirty="0"/>
              <a:t>Sample Footer Text</a:t>
            </a:r>
          </a:p>
        </p:txBody>
      </p:sp>
      <p:sp>
        <p:nvSpPr>
          <p:cNvPr id="12" name="Slide Number Placeholder 11">
            <a:extLst>
              <a:ext uri="{FF2B5EF4-FFF2-40B4-BE49-F238E27FC236}">
                <a16:creationId xmlns:a16="http://schemas.microsoft.com/office/drawing/2014/main" id="{A5A5085F-BE80-B110-AA1F-9DD0919E27D7}"/>
              </a:ext>
            </a:extLst>
          </p:cNvPr>
          <p:cNvSpPr>
            <a:spLocks noGrp="1"/>
          </p:cNvSpPr>
          <p:nvPr>
            <p:ph type="sldNum" sz="quarter" idx="17"/>
          </p:nvPr>
        </p:nvSpPr>
        <p:spPr>
          <a:xfrm>
            <a:off x="6706232" y="6529916"/>
            <a:ext cx="429207" cy="328084"/>
          </a:xfrm>
          <a:prstGeom prst="rect">
            <a:avLst/>
          </a:prstGeom>
        </p:spPr>
        <p:txBody>
          <a:bodyPr/>
          <a:lstStyle/>
          <a:p>
            <a:fld id="{CC057153-B650-4DEB-B370-79DDCFDCE934}" type="slidenum">
              <a:rPr lang="en-US" smtClean="0"/>
              <a:t>‹#›</a:t>
            </a:fld>
            <a:endParaRPr lang="en-US" dirty="0"/>
          </a:p>
        </p:txBody>
      </p:sp>
      <p:sp>
        <p:nvSpPr>
          <p:cNvPr id="3" name="Rectangle: Rounded Corners 2">
            <a:extLst>
              <a:ext uri="{FF2B5EF4-FFF2-40B4-BE49-F238E27FC236}">
                <a16:creationId xmlns:a16="http://schemas.microsoft.com/office/drawing/2014/main" id="{28ED8B4C-3B70-7229-7BC1-2CA7F4228544}"/>
              </a:ext>
            </a:extLst>
          </p:cNvPr>
          <p:cNvSpPr/>
          <p:nvPr/>
        </p:nvSpPr>
        <p:spPr>
          <a:xfrm>
            <a:off x="347133" y="328084"/>
            <a:ext cx="11497734" cy="6201833"/>
          </a:xfrm>
          <a:prstGeom prst="roundRect">
            <a:avLst>
              <a:gd name="adj" fmla="val 3015"/>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4368906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Content with Pictur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524995" y="912388"/>
            <a:ext cx="6800971" cy="932688"/>
          </a:xfrm>
        </p:spPr>
        <p:txBody>
          <a:bodyPr anchor="b"/>
          <a:lstStyle>
            <a:lvl1pPr>
              <a:defRPr sz="4400"/>
            </a:lvl1pPr>
          </a:lstStyle>
          <a:p>
            <a:r>
              <a:rPr lang="en-US"/>
              <a:t>Click to edit Master title style</a:t>
            </a:r>
            <a:endParaRPr lang="en-US" dirty="0"/>
          </a:p>
        </p:txBody>
      </p:sp>
      <p:sp>
        <p:nvSpPr>
          <p:cNvPr id="7" name="Picture Placeholder 6">
            <a:extLst>
              <a:ext uri="{FF2B5EF4-FFF2-40B4-BE49-F238E27FC236}">
                <a16:creationId xmlns:a16="http://schemas.microsoft.com/office/drawing/2014/main" id="{5D00EEA7-B56C-0FE1-DD57-6EA768316748}"/>
              </a:ext>
            </a:extLst>
          </p:cNvPr>
          <p:cNvSpPr>
            <a:spLocks noGrp="1"/>
          </p:cNvSpPr>
          <p:nvPr>
            <p:ph type="pic" sz="quarter" idx="13"/>
          </p:nvPr>
        </p:nvSpPr>
        <p:spPr>
          <a:xfrm>
            <a:off x="358140" y="333756"/>
            <a:ext cx="3665220" cy="6190488"/>
          </a:xfrm>
          <a:custGeom>
            <a:avLst/>
            <a:gdLst>
              <a:gd name="connsiteX0" fmla="*/ 186643 w 3665220"/>
              <a:gd name="connsiteY0" fmla="*/ 0 h 6190488"/>
              <a:gd name="connsiteX1" fmla="*/ 3665220 w 3665220"/>
              <a:gd name="connsiteY1" fmla="*/ 0 h 6190488"/>
              <a:gd name="connsiteX2" fmla="*/ 3665220 w 3665220"/>
              <a:gd name="connsiteY2" fmla="*/ 6190488 h 6190488"/>
              <a:gd name="connsiteX3" fmla="*/ 186643 w 3665220"/>
              <a:gd name="connsiteY3" fmla="*/ 6190488 h 6190488"/>
              <a:gd name="connsiteX4" fmla="*/ 0 w 3665220"/>
              <a:gd name="connsiteY4" fmla="*/ 6003845 h 6190488"/>
              <a:gd name="connsiteX5" fmla="*/ 0 w 3665220"/>
              <a:gd name="connsiteY5" fmla="*/ 186643 h 6190488"/>
              <a:gd name="connsiteX6" fmla="*/ 186643 w 3665220"/>
              <a:gd name="connsiteY6" fmla="*/ 0 h 6190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65220" h="6190488">
                <a:moveTo>
                  <a:pt x="186643" y="0"/>
                </a:moveTo>
                <a:lnTo>
                  <a:pt x="3665220" y="0"/>
                </a:lnTo>
                <a:lnTo>
                  <a:pt x="3665220" y="6190488"/>
                </a:lnTo>
                <a:lnTo>
                  <a:pt x="186643" y="6190488"/>
                </a:lnTo>
                <a:cubicBezTo>
                  <a:pt x="83563" y="6190488"/>
                  <a:pt x="0" y="6106925"/>
                  <a:pt x="0" y="6003845"/>
                </a:cubicBezTo>
                <a:lnTo>
                  <a:pt x="0" y="186643"/>
                </a:lnTo>
                <a:cubicBezTo>
                  <a:pt x="0" y="83563"/>
                  <a:pt x="83563" y="0"/>
                  <a:pt x="186643" y="0"/>
                </a:cubicBezTo>
                <a:close/>
              </a:path>
            </a:pathLst>
          </a:custGeom>
          <a:blipFill>
            <a:blip r:embed="rId2">
              <a:alphaModFix amt="70000"/>
              <a:extLst>
                <a:ext uri="{28A0092B-C50C-407E-A947-70E740481C1C}">
                  <a14:useLocalDpi xmlns:a14="http://schemas.microsoft.com/office/drawing/2010/main" val="0"/>
                </a:ext>
              </a:extLst>
            </a:blip>
            <a:stretch>
              <a:fillRect/>
            </a:stretch>
          </a:blipFill>
        </p:spPr>
        <p:txBody>
          <a:bodyPr wrap="square">
            <a:noAutofit/>
          </a:bodyPr>
          <a:lstStyle/>
          <a:p>
            <a:r>
              <a:rPr lang="en-US"/>
              <a:t>Click icon to add picture</a:t>
            </a:r>
            <a:endParaRPr lang="en-US" dirty="0"/>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4524996" y="1997625"/>
            <a:ext cx="6800971" cy="39450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Date Placeholder 2">
            <a:extLst>
              <a:ext uri="{FF2B5EF4-FFF2-40B4-BE49-F238E27FC236}">
                <a16:creationId xmlns:a16="http://schemas.microsoft.com/office/drawing/2014/main" id="{F0BFB53A-8FDF-F131-DCF2-D7BECE95381F}"/>
              </a:ext>
            </a:extLst>
          </p:cNvPr>
          <p:cNvSpPr>
            <a:spLocks noGrp="1"/>
          </p:cNvSpPr>
          <p:nvPr>
            <p:ph type="dt" sz="half" idx="15"/>
          </p:nvPr>
        </p:nvSpPr>
        <p:spPr>
          <a:xfrm>
            <a:off x="4745736" y="6529916"/>
            <a:ext cx="3494314" cy="328084"/>
          </a:xfrm>
          <a:prstGeom prst="rect">
            <a:avLst/>
          </a:prstGeom>
        </p:spPr>
        <p:txBody>
          <a:bodyPr/>
          <a:lstStyle/>
          <a:p>
            <a:fld id="{FC8398B2-10D9-44F6-A6BD-93FBB0F2ED95}" type="datetime1">
              <a:rPr lang="en-US" smtClean="0"/>
              <a:t>4/24/2026</a:t>
            </a:fld>
            <a:endParaRPr lang="en-US" dirty="0"/>
          </a:p>
        </p:txBody>
      </p:sp>
      <p:sp>
        <p:nvSpPr>
          <p:cNvPr id="4" name="Footer Placeholder 3">
            <a:extLst>
              <a:ext uri="{FF2B5EF4-FFF2-40B4-BE49-F238E27FC236}">
                <a16:creationId xmlns:a16="http://schemas.microsoft.com/office/drawing/2014/main" id="{5446E4B5-B423-4137-0255-D68BAC85BE95}"/>
              </a:ext>
            </a:extLst>
          </p:cNvPr>
          <p:cNvSpPr>
            <a:spLocks noGrp="1"/>
          </p:cNvSpPr>
          <p:nvPr>
            <p:ph type="ftr" sz="quarter" idx="16"/>
          </p:nvPr>
        </p:nvSpPr>
        <p:spPr>
          <a:xfrm>
            <a:off x="8660019" y="6529916"/>
            <a:ext cx="2805405" cy="328084"/>
          </a:xfrm>
          <a:prstGeom prst="rect">
            <a:avLst/>
          </a:prstGeom>
        </p:spPr>
        <p:txBody>
          <a:bodyPr/>
          <a:lstStyle/>
          <a:p>
            <a:r>
              <a:rPr lang="en-US" dirty="0"/>
              <a:t>Sample Footer Text</a:t>
            </a:r>
          </a:p>
        </p:txBody>
      </p:sp>
      <p:sp>
        <p:nvSpPr>
          <p:cNvPr id="9" name="Slide Number Placeholder 8">
            <a:extLst>
              <a:ext uri="{FF2B5EF4-FFF2-40B4-BE49-F238E27FC236}">
                <a16:creationId xmlns:a16="http://schemas.microsoft.com/office/drawing/2014/main" id="{79FEC5A8-0DCB-9EEB-83E2-0411804C543D}"/>
              </a:ext>
            </a:extLst>
          </p:cNvPr>
          <p:cNvSpPr>
            <a:spLocks noGrp="1"/>
          </p:cNvSpPr>
          <p:nvPr>
            <p:ph type="sldNum" sz="quarter" idx="17"/>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
        <p:nvSpPr>
          <p:cNvPr id="6" name="Rectangle: Rounded Corners 5">
            <a:extLst>
              <a:ext uri="{FF2B5EF4-FFF2-40B4-BE49-F238E27FC236}">
                <a16:creationId xmlns:a16="http://schemas.microsoft.com/office/drawing/2014/main" id="{42F2155E-50E7-C260-4CB2-28DE7F08650E}"/>
              </a:ext>
            </a:extLst>
          </p:cNvPr>
          <p:cNvSpPr/>
          <p:nvPr/>
        </p:nvSpPr>
        <p:spPr>
          <a:xfrm>
            <a:off x="347133" y="328084"/>
            <a:ext cx="11497734" cy="6201833"/>
          </a:xfrm>
          <a:prstGeom prst="roundRect">
            <a:avLst>
              <a:gd name="adj" fmla="val 3015"/>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5598243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Content with Picture 4">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799AA6AA-9FAC-AA42-597B-AAAAEDA9E09F}"/>
              </a:ext>
            </a:extLst>
          </p:cNvPr>
          <p:cNvSpPr>
            <a:spLocks noGrp="1"/>
          </p:cNvSpPr>
          <p:nvPr>
            <p:ph type="title"/>
          </p:nvPr>
        </p:nvSpPr>
        <p:spPr>
          <a:xfrm>
            <a:off x="859536" y="912388"/>
            <a:ext cx="6800971" cy="932688"/>
          </a:xfrm>
        </p:spPr>
        <p:txBody>
          <a:bodyPr anchor="b"/>
          <a:lstStyle>
            <a:lvl1pPr>
              <a:defRPr sz="4400"/>
            </a:lvl1pPr>
          </a:lstStyle>
          <a:p>
            <a:r>
              <a:rPr lang="en-US"/>
              <a:t>Click to edit Master title style</a:t>
            </a:r>
            <a:endParaRPr lang="en-US" dirty="0"/>
          </a:p>
        </p:txBody>
      </p:sp>
      <p:sp>
        <p:nvSpPr>
          <p:cNvPr id="16" name="Content Placeholder 7">
            <a:extLst>
              <a:ext uri="{FF2B5EF4-FFF2-40B4-BE49-F238E27FC236}">
                <a16:creationId xmlns:a16="http://schemas.microsoft.com/office/drawing/2014/main" id="{5F8572EB-0F19-5157-1262-D70FB246A99A}"/>
              </a:ext>
            </a:extLst>
          </p:cNvPr>
          <p:cNvSpPr>
            <a:spLocks noGrp="1"/>
          </p:cNvSpPr>
          <p:nvPr>
            <p:ph sz="quarter" idx="14"/>
          </p:nvPr>
        </p:nvSpPr>
        <p:spPr>
          <a:xfrm>
            <a:off x="859536" y="1997625"/>
            <a:ext cx="6800971" cy="39450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Picture Placeholder 4">
            <a:extLst>
              <a:ext uri="{FF2B5EF4-FFF2-40B4-BE49-F238E27FC236}">
                <a16:creationId xmlns:a16="http://schemas.microsoft.com/office/drawing/2014/main" id="{1B842C4E-40FF-AB86-90DD-9230239CDAA9}"/>
              </a:ext>
            </a:extLst>
          </p:cNvPr>
          <p:cNvSpPr>
            <a:spLocks noGrp="1"/>
          </p:cNvSpPr>
          <p:nvPr>
            <p:ph type="pic" sz="quarter" idx="13"/>
          </p:nvPr>
        </p:nvSpPr>
        <p:spPr>
          <a:xfrm>
            <a:off x="8091732" y="333756"/>
            <a:ext cx="3742128" cy="6190488"/>
          </a:xfrm>
          <a:custGeom>
            <a:avLst/>
            <a:gdLst>
              <a:gd name="connsiteX0" fmla="*/ 0 w 3742128"/>
              <a:gd name="connsiteY0" fmla="*/ 0 h 6190488"/>
              <a:gd name="connsiteX1" fmla="*/ 3555485 w 3742128"/>
              <a:gd name="connsiteY1" fmla="*/ 0 h 6190488"/>
              <a:gd name="connsiteX2" fmla="*/ 3742128 w 3742128"/>
              <a:gd name="connsiteY2" fmla="*/ 186643 h 6190488"/>
              <a:gd name="connsiteX3" fmla="*/ 3742128 w 3742128"/>
              <a:gd name="connsiteY3" fmla="*/ 6003845 h 6190488"/>
              <a:gd name="connsiteX4" fmla="*/ 3555485 w 3742128"/>
              <a:gd name="connsiteY4" fmla="*/ 6190488 h 6190488"/>
              <a:gd name="connsiteX5" fmla="*/ 0 w 3742128"/>
              <a:gd name="connsiteY5" fmla="*/ 6190488 h 6190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42128" h="6190488">
                <a:moveTo>
                  <a:pt x="0" y="0"/>
                </a:moveTo>
                <a:lnTo>
                  <a:pt x="3555485" y="0"/>
                </a:lnTo>
                <a:cubicBezTo>
                  <a:pt x="3658565" y="0"/>
                  <a:pt x="3742128" y="83563"/>
                  <a:pt x="3742128" y="186643"/>
                </a:cubicBezTo>
                <a:lnTo>
                  <a:pt x="3742128" y="6003845"/>
                </a:lnTo>
                <a:cubicBezTo>
                  <a:pt x="3742128" y="6106925"/>
                  <a:pt x="3658565" y="6190488"/>
                  <a:pt x="3555485" y="6190488"/>
                </a:cubicBezTo>
                <a:lnTo>
                  <a:pt x="0" y="6190488"/>
                </a:lnTo>
                <a:close/>
              </a:path>
            </a:pathLst>
          </a:custGeom>
          <a:blipFill>
            <a:blip r:embed="rId2">
              <a:alphaModFix amt="70000"/>
              <a:extLst>
                <a:ext uri="{28A0092B-C50C-407E-A947-70E740481C1C}">
                  <a14:useLocalDpi xmlns:a14="http://schemas.microsoft.com/office/drawing/2010/main" val="0"/>
                </a:ext>
              </a:extLst>
            </a:blip>
            <a:stretch>
              <a:fillRect/>
            </a:stretch>
          </a:blipFill>
        </p:spPr>
        <p:txBody>
          <a:bodyPr wrap="square">
            <a:noAutofit/>
          </a:bodyPr>
          <a:lstStyle/>
          <a:p>
            <a:r>
              <a:rPr lang="en-US"/>
              <a:t>Click icon to add picture</a:t>
            </a:r>
            <a:endParaRPr lang="en-US" dirty="0"/>
          </a:p>
        </p:txBody>
      </p:sp>
      <p:sp>
        <p:nvSpPr>
          <p:cNvPr id="4" name="Date Placeholder 3">
            <a:extLst>
              <a:ext uri="{FF2B5EF4-FFF2-40B4-BE49-F238E27FC236}">
                <a16:creationId xmlns:a16="http://schemas.microsoft.com/office/drawing/2014/main" id="{9F3CAD5B-18BB-E21E-3A4C-7BAACB8519A4}"/>
              </a:ext>
            </a:extLst>
          </p:cNvPr>
          <p:cNvSpPr>
            <a:spLocks noGrp="1"/>
          </p:cNvSpPr>
          <p:nvPr>
            <p:ph type="dt" sz="half" idx="15"/>
          </p:nvPr>
        </p:nvSpPr>
        <p:spPr>
          <a:xfrm>
            <a:off x="347132" y="6529916"/>
            <a:ext cx="3284341" cy="328084"/>
          </a:xfrm>
          <a:prstGeom prst="rect">
            <a:avLst/>
          </a:prstGeom>
        </p:spPr>
        <p:txBody>
          <a:bodyPr/>
          <a:lstStyle/>
          <a:p>
            <a:fld id="{DCAE8F83-67FA-404A-B769-CAB4959C0FA7}" type="datetime1">
              <a:rPr lang="en-US" smtClean="0"/>
              <a:t>4/24/2026</a:t>
            </a:fld>
            <a:endParaRPr lang="en-US" dirty="0"/>
          </a:p>
        </p:txBody>
      </p:sp>
      <p:sp>
        <p:nvSpPr>
          <p:cNvPr id="9" name="Footer Placeholder 8">
            <a:extLst>
              <a:ext uri="{FF2B5EF4-FFF2-40B4-BE49-F238E27FC236}">
                <a16:creationId xmlns:a16="http://schemas.microsoft.com/office/drawing/2014/main" id="{820916D3-99FA-E971-607F-14E290E58854}"/>
              </a:ext>
            </a:extLst>
          </p:cNvPr>
          <p:cNvSpPr>
            <a:spLocks noGrp="1"/>
          </p:cNvSpPr>
          <p:nvPr>
            <p:ph type="ftr" sz="quarter" idx="16"/>
          </p:nvPr>
        </p:nvSpPr>
        <p:spPr>
          <a:xfrm>
            <a:off x="4285799" y="6529916"/>
            <a:ext cx="2805405" cy="328084"/>
          </a:xfrm>
          <a:prstGeom prst="rect">
            <a:avLst/>
          </a:prstGeom>
        </p:spPr>
        <p:txBody>
          <a:bodyPr/>
          <a:lstStyle/>
          <a:p>
            <a:r>
              <a:rPr lang="en-US" dirty="0"/>
              <a:t>Sample Footer Text</a:t>
            </a:r>
          </a:p>
        </p:txBody>
      </p:sp>
      <p:sp>
        <p:nvSpPr>
          <p:cNvPr id="10" name="Slide Number Placeholder 9">
            <a:extLst>
              <a:ext uri="{FF2B5EF4-FFF2-40B4-BE49-F238E27FC236}">
                <a16:creationId xmlns:a16="http://schemas.microsoft.com/office/drawing/2014/main" id="{BBDEAB8E-8806-A459-E320-4CA2B455BFD7}"/>
              </a:ext>
            </a:extLst>
          </p:cNvPr>
          <p:cNvSpPr>
            <a:spLocks noGrp="1"/>
          </p:cNvSpPr>
          <p:nvPr>
            <p:ph type="sldNum" sz="quarter" idx="17"/>
          </p:nvPr>
        </p:nvSpPr>
        <p:spPr>
          <a:xfrm>
            <a:off x="7041440" y="6529916"/>
            <a:ext cx="429207" cy="328084"/>
          </a:xfrm>
          <a:prstGeom prst="rect">
            <a:avLst/>
          </a:prstGeom>
        </p:spPr>
        <p:txBody>
          <a:bodyPr/>
          <a:lstStyle/>
          <a:p>
            <a:fld id="{CC057153-B650-4DEB-B370-79DDCFDCE934}" type="slidenum">
              <a:rPr lang="en-US" smtClean="0"/>
              <a:t>‹#›</a:t>
            </a:fld>
            <a:endParaRPr lang="en-US" dirty="0"/>
          </a:p>
        </p:txBody>
      </p:sp>
      <p:sp>
        <p:nvSpPr>
          <p:cNvPr id="2" name="Rectangle: Rounded Corners 1">
            <a:extLst>
              <a:ext uri="{FF2B5EF4-FFF2-40B4-BE49-F238E27FC236}">
                <a16:creationId xmlns:a16="http://schemas.microsoft.com/office/drawing/2014/main" id="{635E0701-D961-E590-72A4-CFE60A942FB6}"/>
              </a:ext>
            </a:extLst>
          </p:cNvPr>
          <p:cNvSpPr/>
          <p:nvPr/>
        </p:nvSpPr>
        <p:spPr>
          <a:xfrm>
            <a:off x="347133" y="328084"/>
            <a:ext cx="11497734" cy="6201833"/>
          </a:xfrm>
          <a:prstGeom prst="roundRect">
            <a:avLst>
              <a:gd name="adj" fmla="val 3015"/>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70458702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Content with Picture 5">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535B410A-8F1F-C41B-C2EA-3ADD36BB7D5B}"/>
              </a:ext>
            </a:extLst>
          </p:cNvPr>
          <p:cNvSpPr>
            <a:spLocks noGrp="1"/>
          </p:cNvSpPr>
          <p:nvPr>
            <p:ph type="title"/>
          </p:nvPr>
        </p:nvSpPr>
        <p:spPr>
          <a:xfrm>
            <a:off x="7053972" y="907302"/>
            <a:ext cx="4361688" cy="1386965"/>
          </a:xfrm>
        </p:spPr>
        <p:txBody>
          <a:bodyPr anchor="t"/>
          <a:lstStyle/>
          <a:p>
            <a:r>
              <a:rPr lang="en-US"/>
              <a:t>Click to edit Master title style</a:t>
            </a:r>
            <a:endParaRPr lang="en-US" dirty="0"/>
          </a:p>
        </p:txBody>
      </p:sp>
      <p:sp>
        <p:nvSpPr>
          <p:cNvPr id="8" name="Picture Placeholder 7">
            <a:extLst>
              <a:ext uri="{FF2B5EF4-FFF2-40B4-BE49-F238E27FC236}">
                <a16:creationId xmlns:a16="http://schemas.microsoft.com/office/drawing/2014/main" id="{3675BA77-EBBB-9336-6E26-E6A278DEC64C}"/>
              </a:ext>
            </a:extLst>
          </p:cNvPr>
          <p:cNvSpPr>
            <a:spLocks noGrp="1"/>
          </p:cNvSpPr>
          <p:nvPr>
            <p:ph type="pic" sz="quarter" idx="13"/>
          </p:nvPr>
        </p:nvSpPr>
        <p:spPr>
          <a:xfrm>
            <a:off x="358140" y="333756"/>
            <a:ext cx="6253369" cy="6190488"/>
          </a:xfrm>
          <a:custGeom>
            <a:avLst/>
            <a:gdLst>
              <a:gd name="connsiteX0" fmla="*/ 186643 w 6253369"/>
              <a:gd name="connsiteY0" fmla="*/ 0 h 6190488"/>
              <a:gd name="connsiteX1" fmla="*/ 6253369 w 6253369"/>
              <a:gd name="connsiteY1" fmla="*/ 0 h 6190488"/>
              <a:gd name="connsiteX2" fmla="*/ 6253369 w 6253369"/>
              <a:gd name="connsiteY2" fmla="*/ 6190488 h 6190488"/>
              <a:gd name="connsiteX3" fmla="*/ 186643 w 6253369"/>
              <a:gd name="connsiteY3" fmla="*/ 6190488 h 6190488"/>
              <a:gd name="connsiteX4" fmla="*/ 0 w 6253369"/>
              <a:gd name="connsiteY4" fmla="*/ 6003845 h 6190488"/>
              <a:gd name="connsiteX5" fmla="*/ 0 w 6253369"/>
              <a:gd name="connsiteY5" fmla="*/ 186643 h 6190488"/>
              <a:gd name="connsiteX6" fmla="*/ 186643 w 6253369"/>
              <a:gd name="connsiteY6" fmla="*/ 0 h 6190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53369" h="6190488">
                <a:moveTo>
                  <a:pt x="186643" y="0"/>
                </a:moveTo>
                <a:lnTo>
                  <a:pt x="6253369" y="0"/>
                </a:lnTo>
                <a:lnTo>
                  <a:pt x="6253369" y="6190488"/>
                </a:lnTo>
                <a:lnTo>
                  <a:pt x="186643" y="6190488"/>
                </a:lnTo>
                <a:cubicBezTo>
                  <a:pt x="83563" y="6190488"/>
                  <a:pt x="0" y="6106925"/>
                  <a:pt x="0" y="6003845"/>
                </a:cubicBezTo>
                <a:lnTo>
                  <a:pt x="0" y="186643"/>
                </a:lnTo>
                <a:cubicBezTo>
                  <a:pt x="0" y="83563"/>
                  <a:pt x="83563" y="0"/>
                  <a:pt x="186643" y="0"/>
                </a:cubicBezTo>
                <a:close/>
              </a:path>
            </a:pathLst>
          </a:custGeom>
          <a:blipFill dpi="0" rotWithShape="1">
            <a:blip r:embed="rId2">
              <a:alphaModFix amt="70000"/>
              <a:extLst>
                <a:ext uri="{28A0092B-C50C-407E-A947-70E740481C1C}">
                  <a14:useLocalDpi xmlns:a14="http://schemas.microsoft.com/office/drawing/2010/main" val="0"/>
                </a:ext>
              </a:extLst>
            </a:blip>
            <a:srcRect/>
            <a:stretch>
              <a:fillRect/>
            </a:stretch>
          </a:blipFill>
        </p:spPr>
        <p:txBody>
          <a:bodyPr wrap="square">
            <a:noAutofit/>
          </a:bodyPr>
          <a:lstStyle/>
          <a:p>
            <a:r>
              <a:rPr lang="en-US"/>
              <a:t>Click icon to add picture</a:t>
            </a:r>
            <a:endParaRPr lang="en-US" dirty="0"/>
          </a:p>
        </p:txBody>
      </p:sp>
      <p:sp>
        <p:nvSpPr>
          <p:cNvPr id="9" name="Content Placeholder 7">
            <a:extLst>
              <a:ext uri="{FF2B5EF4-FFF2-40B4-BE49-F238E27FC236}">
                <a16:creationId xmlns:a16="http://schemas.microsoft.com/office/drawing/2014/main" id="{CFD057C1-E5F9-48C1-C100-98561B816AC5}"/>
              </a:ext>
            </a:extLst>
          </p:cNvPr>
          <p:cNvSpPr>
            <a:spLocks noGrp="1"/>
          </p:cNvSpPr>
          <p:nvPr>
            <p:ph sz="quarter" idx="14"/>
          </p:nvPr>
        </p:nvSpPr>
        <p:spPr>
          <a:xfrm>
            <a:off x="7053972" y="2438545"/>
            <a:ext cx="4366917" cy="351215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7253745" y="6529914"/>
            <a:ext cx="1622776" cy="328085"/>
          </a:xfrm>
          <a:prstGeom prst="rect">
            <a:avLst/>
          </a:prstGeom>
        </p:spPr>
        <p:txBody>
          <a:bodyPr/>
          <a:lstStyle>
            <a:lvl1pPr>
              <a:defRPr>
                <a:solidFill>
                  <a:schemeClr val="tx1"/>
                </a:solidFill>
                <a:effectLst/>
              </a:defRPr>
            </a:lvl1pPr>
          </a:lstStyle>
          <a:p>
            <a:fld id="{49B3D67F-5079-4349-A370-6203DAA40BB5}" type="datetime1">
              <a:rPr lang="en-US" smtClean="0"/>
              <a:t>4/24/2026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
        <p:nvSpPr>
          <p:cNvPr id="2" name="Rectangle: Rounded Corners 1">
            <a:extLst>
              <a:ext uri="{FF2B5EF4-FFF2-40B4-BE49-F238E27FC236}">
                <a16:creationId xmlns:a16="http://schemas.microsoft.com/office/drawing/2014/main" id="{EA9C6C39-F32F-7B92-4B04-DE603E8CAB22}"/>
              </a:ext>
            </a:extLst>
          </p:cNvPr>
          <p:cNvSpPr/>
          <p:nvPr/>
        </p:nvSpPr>
        <p:spPr>
          <a:xfrm>
            <a:off x="347133" y="328084"/>
            <a:ext cx="11497734" cy="6201833"/>
          </a:xfrm>
          <a:prstGeom prst="roundRect">
            <a:avLst>
              <a:gd name="adj" fmla="val 3015"/>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81141927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Content with Picture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59536" y="907302"/>
            <a:ext cx="4361688" cy="1386965"/>
          </a:xfrm>
        </p:spPr>
        <p:txBody>
          <a:bodyPr anchor="t"/>
          <a:lstStyle/>
          <a:p>
            <a:r>
              <a:rPr lang="en-US"/>
              <a:t>Click to edit Master title style</a:t>
            </a:r>
            <a:endParaRPr lang="en-US" dirty="0"/>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859536" y="2438545"/>
            <a:ext cx="4366917" cy="351215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Picture Placeholder 9">
            <a:extLst>
              <a:ext uri="{FF2B5EF4-FFF2-40B4-BE49-F238E27FC236}">
                <a16:creationId xmlns:a16="http://schemas.microsoft.com/office/drawing/2014/main" id="{989A950D-4E95-617D-73A8-2088AA91A845}"/>
              </a:ext>
            </a:extLst>
          </p:cNvPr>
          <p:cNvSpPr>
            <a:spLocks noGrp="1"/>
          </p:cNvSpPr>
          <p:nvPr>
            <p:ph type="pic" sz="quarter" idx="13"/>
          </p:nvPr>
        </p:nvSpPr>
        <p:spPr>
          <a:xfrm>
            <a:off x="5749422" y="333756"/>
            <a:ext cx="6086539" cy="6190488"/>
          </a:xfrm>
          <a:custGeom>
            <a:avLst/>
            <a:gdLst>
              <a:gd name="connsiteX0" fmla="*/ 0 w 6086539"/>
              <a:gd name="connsiteY0" fmla="*/ 0 h 6181344"/>
              <a:gd name="connsiteX1" fmla="*/ 5900171 w 6086539"/>
              <a:gd name="connsiteY1" fmla="*/ 0 h 6181344"/>
              <a:gd name="connsiteX2" fmla="*/ 6086539 w 6086539"/>
              <a:gd name="connsiteY2" fmla="*/ 186368 h 6181344"/>
              <a:gd name="connsiteX3" fmla="*/ 6086539 w 6086539"/>
              <a:gd name="connsiteY3" fmla="*/ 5994976 h 6181344"/>
              <a:gd name="connsiteX4" fmla="*/ 5900171 w 6086539"/>
              <a:gd name="connsiteY4" fmla="*/ 6181344 h 6181344"/>
              <a:gd name="connsiteX5" fmla="*/ 0 w 6086539"/>
              <a:gd name="connsiteY5" fmla="*/ 6181344 h 6181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86539" h="6181344">
                <a:moveTo>
                  <a:pt x="0" y="0"/>
                </a:moveTo>
                <a:lnTo>
                  <a:pt x="5900171" y="0"/>
                </a:lnTo>
                <a:cubicBezTo>
                  <a:pt x="6003099" y="0"/>
                  <a:pt x="6086539" y="83440"/>
                  <a:pt x="6086539" y="186368"/>
                </a:cubicBezTo>
                <a:lnTo>
                  <a:pt x="6086539" y="5994976"/>
                </a:lnTo>
                <a:cubicBezTo>
                  <a:pt x="6086539" y="6097904"/>
                  <a:pt x="6003099" y="6181344"/>
                  <a:pt x="5900171" y="6181344"/>
                </a:cubicBezTo>
                <a:lnTo>
                  <a:pt x="0" y="6181344"/>
                </a:lnTo>
                <a:close/>
              </a:path>
            </a:pathLst>
          </a:custGeom>
          <a:blipFill>
            <a:blip r:embed="rId2">
              <a:alphaModFix amt="70000"/>
              <a:extLst>
                <a:ext uri="{28A0092B-C50C-407E-A947-70E740481C1C}">
                  <a14:useLocalDpi xmlns:a14="http://schemas.microsoft.com/office/drawing/2010/main" val="0"/>
                </a:ext>
              </a:extLst>
            </a:blip>
            <a:stretch>
              <a:fillRect/>
            </a:stretch>
          </a:blipFill>
        </p:spPr>
        <p:txBody>
          <a:bodyPr wrap="square">
            <a:noAutofit/>
          </a:bodyPr>
          <a:lstStyle/>
          <a:p>
            <a:r>
              <a:rPr lang="en-US"/>
              <a:t>Click icon to add picture</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137160" y="6529916"/>
            <a:ext cx="2031073" cy="328084"/>
          </a:xfrm>
          <a:prstGeom prst="rect">
            <a:avLst/>
          </a:prstGeom>
        </p:spPr>
        <p:txBody>
          <a:bodyPr/>
          <a:lstStyle/>
          <a:p>
            <a:fld id="{D5E635FD-01E5-4F9B-B7E3-4E8E4D553502}" type="datetime1">
              <a:rPr lang="en-US" smtClean="0"/>
              <a:t>4/24/2026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2168233" y="6529916"/>
            <a:ext cx="2805405" cy="328084"/>
          </a:xfrm>
          <a:prstGeom prst="rect">
            <a:avLst/>
          </a:prstGeom>
        </p:spPr>
        <p:txBody>
          <a:bodyPr/>
          <a:lstStyle>
            <a:lvl1pPr>
              <a:defRPr>
                <a:solidFill>
                  <a:schemeClr val="tx1"/>
                </a:solidFill>
                <a:effectLst/>
              </a:defRPr>
            </a:lvl1p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4923874" y="6529916"/>
            <a:ext cx="429207" cy="328084"/>
          </a:xfrm>
          <a:prstGeom prst="rect">
            <a:avLst/>
          </a:prstGeom>
        </p:spPr>
        <p:txBody>
          <a:bodyPr/>
          <a:lstStyle>
            <a:lvl1pPr>
              <a:defRPr>
                <a:solidFill>
                  <a:schemeClr val="tx1"/>
                </a:solidFill>
                <a:effectLst/>
              </a:defRPr>
            </a:lvl1pPr>
          </a:lstStyle>
          <a:p>
            <a:fld id="{CC057153-B650-4DEB-B370-79DDCFDCE934}" type="slidenum">
              <a:rPr lang="en-US" smtClean="0"/>
              <a:pPr/>
              <a:t>‹#›</a:t>
            </a:fld>
            <a:endParaRPr lang="en-US" dirty="0"/>
          </a:p>
        </p:txBody>
      </p:sp>
      <p:sp>
        <p:nvSpPr>
          <p:cNvPr id="4" name="Rectangle: Rounded Corners 3">
            <a:extLst>
              <a:ext uri="{FF2B5EF4-FFF2-40B4-BE49-F238E27FC236}">
                <a16:creationId xmlns:a16="http://schemas.microsoft.com/office/drawing/2014/main" id="{6C6B2973-B39B-795B-C998-BD99945AC583}"/>
              </a:ext>
            </a:extLst>
          </p:cNvPr>
          <p:cNvSpPr/>
          <p:nvPr/>
        </p:nvSpPr>
        <p:spPr>
          <a:xfrm>
            <a:off x="347133" y="328084"/>
            <a:ext cx="11497734" cy="6201833"/>
          </a:xfrm>
          <a:prstGeom prst="roundRect">
            <a:avLst>
              <a:gd name="adj" fmla="val 3015"/>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72322310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Content with Picture 7">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9D06E528-2C9F-FF0A-C704-D5311E88B5CA}"/>
              </a:ext>
            </a:extLst>
          </p:cNvPr>
          <p:cNvSpPr>
            <a:spLocks noGrp="1"/>
          </p:cNvSpPr>
          <p:nvPr>
            <p:ph type="title"/>
          </p:nvPr>
        </p:nvSpPr>
        <p:spPr>
          <a:xfrm>
            <a:off x="6882554" y="905256"/>
            <a:ext cx="4572000" cy="932688"/>
          </a:xfrm>
        </p:spPr>
        <p:txBody>
          <a:bodyPr anchor="b"/>
          <a:lstStyle>
            <a:lvl1pPr>
              <a:defRPr sz="3200"/>
            </a:lvl1pPr>
          </a:lstStyle>
          <a:p>
            <a:r>
              <a:rPr lang="en-US"/>
              <a:t>Click to edit Master title style</a:t>
            </a:r>
            <a:endParaRPr lang="en-US" dirty="0"/>
          </a:p>
        </p:txBody>
      </p:sp>
      <p:sp>
        <p:nvSpPr>
          <p:cNvPr id="4" name="Picture Placeholder 3">
            <a:extLst>
              <a:ext uri="{FF2B5EF4-FFF2-40B4-BE49-F238E27FC236}">
                <a16:creationId xmlns:a16="http://schemas.microsoft.com/office/drawing/2014/main" id="{98AE6960-1685-F3C4-C297-F7D9C123BDA2}"/>
              </a:ext>
            </a:extLst>
          </p:cNvPr>
          <p:cNvSpPr>
            <a:spLocks noGrp="1"/>
          </p:cNvSpPr>
          <p:nvPr>
            <p:ph type="pic" sz="quarter" idx="13"/>
          </p:nvPr>
        </p:nvSpPr>
        <p:spPr>
          <a:xfrm>
            <a:off x="358956" y="338328"/>
            <a:ext cx="6129344" cy="6181344"/>
          </a:xfrm>
          <a:custGeom>
            <a:avLst/>
            <a:gdLst>
              <a:gd name="connsiteX0" fmla="*/ 186368 w 6129344"/>
              <a:gd name="connsiteY0" fmla="*/ 0 h 6181344"/>
              <a:gd name="connsiteX1" fmla="*/ 6129344 w 6129344"/>
              <a:gd name="connsiteY1" fmla="*/ 0 h 6181344"/>
              <a:gd name="connsiteX2" fmla="*/ 6129344 w 6129344"/>
              <a:gd name="connsiteY2" fmla="*/ 6181344 h 6181344"/>
              <a:gd name="connsiteX3" fmla="*/ 186368 w 6129344"/>
              <a:gd name="connsiteY3" fmla="*/ 6181344 h 6181344"/>
              <a:gd name="connsiteX4" fmla="*/ 0 w 6129344"/>
              <a:gd name="connsiteY4" fmla="*/ 5994976 h 6181344"/>
              <a:gd name="connsiteX5" fmla="*/ 0 w 6129344"/>
              <a:gd name="connsiteY5" fmla="*/ 186368 h 6181344"/>
              <a:gd name="connsiteX6" fmla="*/ 186368 w 6129344"/>
              <a:gd name="connsiteY6" fmla="*/ 0 h 6181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29344" h="6181344">
                <a:moveTo>
                  <a:pt x="186368" y="0"/>
                </a:moveTo>
                <a:lnTo>
                  <a:pt x="6129344" y="0"/>
                </a:lnTo>
                <a:lnTo>
                  <a:pt x="6129344" y="6181344"/>
                </a:lnTo>
                <a:lnTo>
                  <a:pt x="186368" y="6181344"/>
                </a:lnTo>
                <a:cubicBezTo>
                  <a:pt x="83440" y="6181344"/>
                  <a:pt x="0" y="6097904"/>
                  <a:pt x="0" y="5994976"/>
                </a:cubicBezTo>
                <a:lnTo>
                  <a:pt x="0" y="186368"/>
                </a:lnTo>
                <a:cubicBezTo>
                  <a:pt x="0" y="83440"/>
                  <a:pt x="83440" y="0"/>
                  <a:pt x="186368" y="0"/>
                </a:cubicBezTo>
                <a:close/>
              </a:path>
            </a:pathLst>
          </a:custGeom>
          <a:blipFill>
            <a:blip r:embed="rId2">
              <a:alphaModFix amt="70000"/>
              <a:extLst>
                <a:ext uri="{28A0092B-C50C-407E-A947-70E740481C1C}">
                  <a14:useLocalDpi xmlns:a14="http://schemas.microsoft.com/office/drawing/2010/main" val="0"/>
                </a:ext>
              </a:extLst>
            </a:blip>
            <a:stretch>
              <a:fillRect/>
            </a:stretch>
          </a:blipFill>
        </p:spPr>
        <p:txBody>
          <a:bodyPr wrap="square">
            <a:noAutofit/>
          </a:bodyPr>
          <a:lstStyle/>
          <a:p>
            <a:r>
              <a:rPr lang="en-US"/>
              <a:t>Click icon to add picture</a:t>
            </a:r>
            <a:endParaRPr lang="en-US" dirty="0"/>
          </a:p>
        </p:txBody>
      </p:sp>
      <p:sp>
        <p:nvSpPr>
          <p:cNvPr id="10" name="Content Placeholder 7">
            <a:extLst>
              <a:ext uri="{FF2B5EF4-FFF2-40B4-BE49-F238E27FC236}">
                <a16:creationId xmlns:a16="http://schemas.microsoft.com/office/drawing/2014/main" id="{F131C32E-547E-EA2F-5C03-0FE106459545}"/>
              </a:ext>
            </a:extLst>
          </p:cNvPr>
          <p:cNvSpPr>
            <a:spLocks noGrp="1"/>
          </p:cNvSpPr>
          <p:nvPr>
            <p:ph sz="quarter" idx="14"/>
          </p:nvPr>
        </p:nvSpPr>
        <p:spPr>
          <a:xfrm>
            <a:off x="6882554" y="1982048"/>
            <a:ext cx="4572000" cy="396864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7104491" y="6529916"/>
            <a:ext cx="1772029" cy="328084"/>
          </a:xfrm>
          <a:prstGeom prst="rect">
            <a:avLst/>
          </a:prstGeom>
        </p:spPr>
        <p:txBody>
          <a:bodyPr/>
          <a:lstStyle>
            <a:lvl1pPr>
              <a:defRPr>
                <a:solidFill>
                  <a:schemeClr val="tx1"/>
                </a:solidFill>
                <a:effectLst/>
              </a:defRPr>
            </a:lvl1pPr>
          </a:lstStyle>
          <a:p>
            <a:fld id="{9DA120D7-D319-4C08-8AC1-3F29C25825B5}" type="datetime1">
              <a:rPr lang="en-US" smtClean="0"/>
              <a:t>4/24/2026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
        <p:nvSpPr>
          <p:cNvPr id="3" name="Rectangle: Rounded Corners 2">
            <a:extLst>
              <a:ext uri="{FF2B5EF4-FFF2-40B4-BE49-F238E27FC236}">
                <a16:creationId xmlns:a16="http://schemas.microsoft.com/office/drawing/2014/main" id="{3BBCC467-E248-3764-B263-C14CD99457D8}"/>
              </a:ext>
            </a:extLst>
          </p:cNvPr>
          <p:cNvSpPr/>
          <p:nvPr/>
        </p:nvSpPr>
        <p:spPr>
          <a:xfrm>
            <a:off x="347133" y="328084"/>
            <a:ext cx="11497734" cy="6201833"/>
          </a:xfrm>
          <a:prstGeom prst="roundRect">
            <a:avLst>
              <a:gd name="adj" fmla="val 3015"/>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1623203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Content with Picture 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59536" y="905256"/>
            <a:ext cx="4572000" cy="932688"/>
          </a:xfrm>
        </p:spPr>
        <p:txBody>
          <a:bodyPr anchor="b"/>
          <a:lstStyle>
            <a:lvl1pPr>
              <a:defRPr sz="3200"/>
            </a:lvl1pPr>
          </a:lstStyle>
          <a:p>
            <a:r>
              <a:rPr lang="en-US"/>
              <a:t>Click to edit Master title style</a:t>
            </a:r>
            <a:endParaRPr lang="en-US" dirty="0"/>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859536" y="1982048"/>
            <a:ext cx="4572000" cy="396864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Picture Placeholder 8">
            <a:extLst>
              <a:ext uri="{FF2B5EF4-FFF2-40B4-BE49-F238E27FC236}">
                <a16:creationId xmlns:a16="http://schemas.microsoft.com/office/drawing/2014/main" id="{4E3331A2-CF3B-E998-CF70-4A75C30A9245}"/>
              </a:ext>
            </a:extLst>
          </p:cNvPr>
          <p:cNvSpPr>
            <a:spLocks noGrp="1"/>
          </p:cNvSpPr>
          <p:nvPr>
            <p:ph type="pic" sz="quarter" idx="13"/>
          </p:nvPr>
        </p:nvSpPr>
        <p:spPr>
          <a:xfrm>
            <a:off x="5917720" y="333756"/>
            <a:ext cx="5916140" cy="6190488"/>
          </a:xfrm>
          <a:custGeom>
            <a:avLst/>
            <a:gdLst>
              <a:gd name="connsiteX0" fmla="*/ 0 w 5916140"/>
              <a:gd name="connsiteY0" fmla="*/ 0 h 6190488"/>
              <a:gd name="connsiteX1" fmla="*/ 5729497 w 5916140"/>
              <a:gd name="connsiteY1" fmla="*/ 0 h 6190488"/>
              <a:gd name="connsiteX2" fmla="*/ 5916140 w 5916140"/>
              <a:gd name="connsiteY2" fmla="*/ 186643 h 6190488"/>
              <a:gd name="connsiteX3" fmla="*/ 5916140 w 5916140"/>
              <a:gd name="connsiteY3" fmla="*/ 6003845 h 6190488"/>
              <a:gd name="connsiteX4" fmla="*/ 5729497 w 5916140"/>
              <a:gd name="connsiteY4" fmla="*/ 6190488 h 6190488"/>
              <a:gd name="connsiteX5" fmla="*/ 0 w 5916140"/>
              <a:gd name="connsiteY5" fmla="*/ 6190488 h 6190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16140" h="6190488">
                <a:moveTo>
                  <a:pt x="0" y="0"/>
                </a:moveTo>
                <a:lnTo>
                  <a:pt x="5729497" y="0"/>
                </a:lnTo>
                <a:cubicBezTo>
                  <a:pt x="5832577" y="0"/>
                  <a:pt x="5916140" y="83563"/>
                  <a:pt x="5916140" y="186643"/>
                </a:cubicBezTo>
                <a:lnTo>
                  <a:pt x="5916140" y="6003845"/>
                </a:lnTo>
                <a:cubicBezTo>
                  <a:pt x="5916140" y="6106925"/>
                  <a:pt x="5832577" y="6190488"/>
                  <a:pt x="5729497" y="6190488"/>
                </a:cubicBezTo>
                <a:lnTo>
                  <a:pt x="0" y="6190488"/>
                </a:lnTo>
                <a:close/>
              </a:path>
            </a:pathLst>
          </a:custGeom>
          <a:blipFill>
            <a:blip r:embed="rId2">
              <a:alphaModFix amt="70000"/>
              <a:extLst>
                <a:ext uri="{28A0092B-C50C-407E-A947-70E740481C1C}">
                  <a14:useLocalDpi xmlns:a14="http://schemas.microsoft.com/office/drawing/2010/main" val="0"/>
                </a:ext>
              </a:extLst>
            </a:blip>
            <a:stretch>
              <a:fillRect/>
            </a:stretch>
          </a:blipFill>
        </p:spPr>
        <p:txBody>
          <a:bodyPr wrap="square">
            <a:noAutofit/>
          </a:bodyPr>
          <a:lstStyle/>
          <a:p>
            <a:r>
              <a:rPr lang="en-US"/>
              <a:t>Click icon to add picture</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347133" y="6529916"/>
            <a:ext cx="2031073" cy="328084"/>
          </a:xfrm>
          <a:prstGeom prst="rect">
            <a:avLst/>
          </a:prstGeom>
        </p:spPr>
        <p:txBody>
          <a:bodyPr/>
          <a:lstStyle/>
          <a:p>
            <a:fld id="{EBEC7127-1401-4DC9-A2BE-769D7BC81B47}" type="datetime1">
              <a:rPr lang="en-US" smtClean="0"/>
              <a:t>4/24/2026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2168233" y="6529916"/>
            <a:ext cx="2805405" cy="328084"/>
          </a:xfrm>
          <a:prstGeom prst="rect">
            <a:avLst/>
          </a:prstGeom>
        </p:spPr>
        <p:txBody>
          <a:bodyPr/>
          <a:lstStyle>
            <a:lvl1pPr>
              <a:defRPr>
                <a:solidFill>
                  <a:schemeClr val="tx1"/>
                </a:solidFill>
                <a:effectLst/>
              </a:defRPr>
            </a:lvl1p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4923874" y="6529916"/>
            <a:ext cx="429207" cy="328084"/>
          </a:xfrm>
          <a:prstGeom prst="rect">
            <a:avLst/>
          </a:prstGeom>
        </p:spPr>
        <p:txBody>
          <a:bodyPr/>
          <a:lstStyle>
            <a:lvl1pPr>
              <a:defRPr>
                <a:solidFill>
                  <a:schemeClr val="tx1"/>
                </a:solidFill>
                <a:effectLst/>
              </a:defRPr>
            </a:lvl1pPr>
          </a:lstStyle>
          <a:p>
            <a:fld id="{CC057153-B650-4DEB-B370-79DDCFDCE934}" type="slidenum">
              <a:rPr lang="en-US" smtClean="0"/>
              <a:pPr/>
              <a:t>‹#›</a:t>
            </a:fld>
            <a:endParaRPr lang="en-US" dirty="0"/>
          </a:p>
        </p:txBody>
      </p:sp>
      <p:sp>
        <p:nvSpPr>
          <p:cNvPr id="4" name="Rectangle: Rounded Corners 3">
            <a:extLst>
              <a:ext uri="{FF2B5EF4-FFF2-40B4-BE49-F238E27FC236}">
                <a16:creationId xmlns:a16="http://schemas.microsoft.com/office/drawing/2014/main" id="{441A81A3-09AD-4886-CA58-1C5308FB34ED}"/>
              </a:ext>
            </a:extLst>
          </p:cNvPr>
          <p:cNvSpPr/>
          <p:nvPr/>
        </p:nvSpPr>
        <p:spPr>
          <a:xfrm>
            <a:off x="347133" y="328084"/>
            <a:ext cx="11497734" cy="6201833"/>
          </a:xfrm>
          <a:prstGeom prst="roundRect">
            <a:avLst>
              <a:gd name="adj" fmla="val 3015"/>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51394284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Content with Picture 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103044" y="907299"/>
            <a:ext cx="3222923" cy="1203162"/>
          </a:xfrm>
        </p:spPr>
        <p:txBody>
          <a:bodyPr anchor="b">
            <a:normAutofit/>
          </a:bodyPr>
          <a:lstStyle>
            <a:lvl1pPr>
              <a:defRPr sz="3200"/>
            </a:lvl1pPr>
          </a:lstStyle>
          <a:p>
            <a:r>
              <a:rPr lang="en-US"/>
              <a:t>Click to edit Master title style</a:t>
            </a:r>
            <a:endParaRPr lang="en-US" dirty="0"/>
          </a:p>
        </p:txBody>
      </p:sp>
      <p:sp>
        <p:nvSpPr>
          <p:cNvPr id="6" name="Picture Placeholder 5">
            <a:extLst>
              <a:ext uri="{FF2B5EF4-FFF2-40B4-BE49-F238E27FC236}">
                <a16:creationId xmlns:a16="http://schemas.microsoft.com/office/drawing/2014/main" id="{E26FC952-7E45-FC54-E540-F375172C0E20}"/>
              </a:ext>
            </a:extLst>
          </p:cNvPr>
          <p:cNvSpPr>
            <a:spLocks noGrp="1"/>
          </p:cNvSpPr>
          <p:nvPr>
            <p:ph type="pic" sz="quarter" idx="13"/>
          </p:nvPr>
        </p:nvSpPr>
        <p:spPr>
          <a:xfrm>
            <a:off x="358140" y="333756"/>
            <a:ext cx="7226004" cy="6190488"/>
          </a:xfrm>
          <a:custGeom>
            <a:avLst/>
            <a:gdLst>
              <a:gd name="connsiteX0" fmla="*/ 186643 w 7226004"/>
              <a:gd name="connsiteY0" fmla="*/ 0 h 6190488"/>
              <a:gd name="connsiteX1" fmla="*/ 7226004 w 7226004"/>
              <a:gd name="connsiteY1" fmla="*/ 0 h 6190488"/>
              <a:gd name="connsiteX2" fmla="*/ 7226004 w 7226004"/>
              <a:gd name="connsiteY2" fmla="*/ 6190488 h 6190488"/>
              <a:gd name="connsiteX3" fmla="*/ 186643 w 7226004"/>
              <a:gd name="connsiteY3" fmla="*/ 6190488 h 6190488"/>
              <a:gd name="connsiteX4" fmla="*/ 0 w 7226004"/>
              <a:gd name="connsiteY4" fmla="*/ 6003845 h 6190488"/>
              <a:gd name="connsiteX5" fmla="*/ 0 w 7226004"/>
              <a:gd name="connsiteY5" fmla="*/ 186643 h 6190488"/>
              <a:gd name="connsiteX6" fmla="*/ 186643 w 7226004"/>
              <a:gd name="connsiteY6" fmla="*/ 0 h 6190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26004" h="6190488">
                <a:moveTo>
                  <a:pt x="186643" y="0"/>
                </a:moveTo>
                <a:lnTo>
                  <a:pt x="7226004" y="0"/>
                </a:lnTo>
                <a:lnTo>
                  <a:pt x="7226004" y="6190488"/>
                </a:lnTo>
                <a:lnTo>
                  <a:pt x="186643" y="6190488"/>
                </a:lnTo>
                <a:cubicBezTo>
                  <a:pt x="83563" y="6190488"/>
                  <a:pt x="0" y="6106925"/>
                  <a:pt x="0" y="6003845"/>
                </a:cubicBezTo>
                <a:lnTo>
                  <a:pt x="0" y="186643"/>
                </a:lnTo>
                <a:cubicBezTo>
                  <a:pt x="0" y="83563"/>
                  <a:pt x="83563" y="0"/>
                  <a:pt x="186643" y="0"/>
                </a:cubicBezTo>
                <a:close/>
              </a:path>
            </a:pathLst>
          </a:custGeom>
          <a:blipFill>
            <a:blip r:embed="rId2">
              <a:alphaModFix amt="70000"/>
              <a:extLst>
                <a:ext uri="{28A0092B-C50C-407E-A947-70E740481C1C}">
                  <a14:useLocalDpi xmlns:a14="http://schemas.microsoft.com/office/drawing/2010/main" val="0"/>
                </a:ext>
              </a:extLst>
            </a:blip>
            <a:stretch>
              <a:fillRect/>
            </a:stretch>
          </a:blipFill>
        </p:spPr>
        <p:txBody>
          <a:bodyPr wrap="square">
            <a:noAutofit/>
          </a:bodyPr>
          <a:lstStyle/>
          <a:p>
            <a:r>
              <a:rPr lang="en-US"/>
              <a:t>Click icon to add picture</a:t>
            </a:r>
            <a:endParaRPr lang="en-US" dirty="0"/>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8103044" y="2240265"/>
            <a:ext cx="3222923" cy="37104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15305F20-8340-4F06-2EA5-4D05FFED4587}"/>
              </a:ext>
            </a:extLst>
          </p:cNvPr>
          <p:cNvSpPr>
            <a:spLocks noGrp="1"/>
          </p:cNvSpPr>
          <p:nvPr>
            <p:ph type="dt" sz="half" idx="15"/>
          </p:nvPr>
        </p:nvSpPr>
        <p:spPr>
          <a:xfrm>
            <a:off x="8103044" y="6529915"/>
            <a:ext cx="922372" cy="328084"/>
          </a:xfrm>
          <a:prstGeom prst="rect">
            <a:avLst/>
          </a:prstGeom>
        </p:spPr>
        <p:txBody>
          <a:bodyPr/>
          <a:lstStyle/>
          <a:p>
            <a:fld id="{16B7840A-2968-4A25-82F8-DF7BABF97BC1}" type="datetime1">
              <a:rPr lang="en-US" smtClean="0"/>
              <a:t>4/24/2026</a:t>
            </a:fld>
            <a:endParaRPr lang="en-US" dirty="0"/>
          </a:p>
        </p:txBody>
      </p:sp>
      <p:sp>
        <p:nvSpPr>
          <p:cNvPr id="9" name="Footer Placeholder 8">
            <a:extLst>
              <a:ext uri="{FF2B5EF4-FFF2-40B4-BE49-F238E27FC236}">
                <a16:creationId xmlns:a16="http://schemas.microsoft.com/office/drawing/2014/main" id="{B09198F5-FF38-389C-E060-120AC6301809}"/>
              </a:ext>
            </a:extLst>
          </p:cNvPr>
          <p:cNvSpPr>
            <a:spLocks noGrp="1"/>
          </p:cNvSpPr>
          <p:nvPr>
            <p:ph type="ftr" sz="quarter" idx="16"/>
          </p:nvPr>
        </p:nvSpPr>
        <p:spPr>
          <a:xfrm>
            <a:off x="9025417" y="6529915"/>
            <a:ext cx="2390244" cy="328084"/>
          </a:xfrm>
          <a:prstGeom prst="rect">
            <a:avLst/>
          </a:prstGeom>
        </p:spPr>
        <p:txBody>
          <a:bodyPr/>
          <a:lstStyle/>
          <a:p>
            <a:r>
              <a:rPr lang="en-US" dirty="0"/>
              <a:t>Sample Footer Text</a:t>
            </a:r>
          </a:p>
        </p:txBody>
      </p:sp>
      <p:sp>
        <p:nvSpPr>
          <p:cNvPr id="10" name="Slide Number Placeholder 9">
            <a:extLst>
              <a:ext uri="{FF2B5EF4-FFF2-40B4-BE49-F238E27FC236}">
                <a16:creationId xmlns:a16="http://schemas.microsoft.com/office/drawing/2014/main" id="{4963CA08-6B63-DC1E-8CB3-C323C9040122}"/>
              </a:ext>
            </a:extLst>
          </p:cNvPr>
          <p:cNvSpPr>
            <a:spLocks noGrp="1"/>
          </p:cNvSpPr>
          <p:nvPr>
            <p:ph type="sldNum" sz="quarter" idx="17"/>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
        <p:nvSpPr>
          <p:cNvPr id="5" name="Rectangle: Rounded Corners 4">
            <a:extLst>
              <a:ext uri="{FF2B5EF4-FFF2-40B4-BE49-F238E27FC236}">
                <a16:creationId xmlns:a16="http://schemas.microsoft.com/office/drawing/2014/main" id="{DCB9005A-8E92-C720-BABE-52545C043BA6}"/>
              </a:ext>
            </a:extLst>
          </p:cNvPr>
          <p:cNvSpPr/>
          <p:nvPr/>
        </p:nvSpPr>
        <p:spPr>
          <a:xfrm>
            <a:off x="347133" y="328084"/>
            <a:ext cx="11497734" cy="6201833"/>
          </a:xfrm>
          <a:prstGeom prst="roundRect">
            <a:avLst>
              <a:gd name="adj" fmla="val 3015"/>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96347208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Content with Picture 10">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59536" y="907299"/>
            <a:ext cx="3351329" cy="1203161"/>
          </a:xfrm>
        </p:spPr>
        <p:txBody>
          <a:bodyPr anchor="b">
            <a:normAutofit/>
          </a:bodyPr>
          <a:lstStyle>
            <a:lvl1pPr>
              <a:defRPr sz="3200"/>
            </a:lvl1pPr>
          </a:lstStyle>
          <a:p>
            <a:r>
              <a:rPr lang="en-US"/>
              <a:t>Click to edit Master title style</a:t>
            </a:r>
            <a:endParaRPr lang="en-US" dirty="0"/>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859536" y="2244789"/>
            <a:ext cx="3351329" cy="37059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Picture Placeholder 8">
            <a:extLst>
              <a:ext uri="{FF2B5EF4-FFF2-40B4-BE49-F238E27FC236}">
                <a16:creationId xmlns:a16="http://schemas.microsoft.com/office/drawing/2014/main" id="{93031C5B-201F-65FC-977A-E04E980A8D1F}"/>
              </a:ext>
            </a:extLst>
          </p:cNvPr>
          <p:cNvSpPr>
            <a:spLocks noGrp="1"/>
          </p:cNvSpPr>
          <p:nvPr>
            <p:ph type="pic" sz="quarter" idx="13"/>
          </p:nvPr>
        </p:nvSpPr>
        <p:spPr>
          <a:xfrm>
            <a:off x="4761780" y="333756"/>
            <a:ext cx="7072080" cy="6190488"/>
          </a:xfrm>
          <a:custGeom>
            <a:avLst/>
            <a:gdLst>
              <a:gd name="connsiteX0" fmla="*/ 0 w 7072080"/>
              <a:gd name="connsiteY0" fmla="*/ 0 h 6190488"/>
              <a:gd name="connsiteX1" fmla="*/ 6885437 w 7072080"/>
              <a:gd name="connsiteY1" fmla="*/ 0 h 6190488"/>
              <a:gd name="connsiteX2" fmla="*/ 7072080 w 7072080"/>
              <a:gd name="connsiteY2" fmla="*/ 186643 h 6190488"/>
              <a:gd name="connsiteX3" fmla="*/ 7072080 w 7072080"/>
              <a:gd name="connsiteY3" fmla="*/ 6003845 h 6190488"/>
              <a:gd name="connsiteX4" fmla="*/ 6885437 w 7072080"/>
              <a:gd name="connsiteY4" fmla="*/ 6190488 h 6190488"/>
              <a:gd name="connsiteX5" fmla="*/ 0 w 7072080"/>
              <a:gd name="connsiteY5" fmla="*/ 6190488 h 6190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072080" h="6190488">
                <a:moveTo>
                  <a:pt x="0" y="0"/>
                </a:moveTo>
                <a:lnTo>
                  <a:pt x="6885437" y="0"/>
                </a:lnTo>
                <a:cubicBezTo>
                  <a:pt x="6988517" y="0"/>
                  <a:pt x="7072080" y="83563"/>
                  <a:pt x="7072080" y="186643"/>
                </a:cubicBezTo>
                <a:lnTo>
                  <a:pt x="7072080" y="6003845"/>
                </a:lnTo>
                <a:cubicBezTo>
                  <a:pt x="7072080" y="6106925"/>
                  <a:pt x="6988517" y="6190488"/>
                  <a:pt x="6885437" y="6190488"/>
                </a:cubicBezTo>
                <a:lnTo>
                  <a:pt x="0" y="6190488"/>
                </a:lnTo>
                <a:close/>
              </a:path>
            </a:pathLst>
          </a:custGeom>
          <a:blipFill>
            <a:blip r:embed="rId2">
              <a:alphaModFix amt="70000"/>
              <a:extLst>
                <a:ext uri="{28A0092B-C50C-407E-A947-70E740481C1C}">
                  <a14:useLocalDpi xmlns:a14="http://schemas.microsoft.com/office/drawing/2010/main" val="0"/>
                </a:ext>
              </a:extLst>
            </a:blip>
            <a:stretch>
              <a:fillRect/>
            </a:stretch>
          </a:blipFill>
        </p:spPr>
        <p:txBody>
          <a:bodyPr wrap="square">
            <a:noAutofit/>
          </a:bodyPr>
          <a:lstStyle/>
          <a:p>
            <a:r>
              <a:rPr lang="en-US"/>
              <a:t>Click icon to add picture</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347133" y="6529916"/>
            <a:ext cx="1067625" cy="328084"/>
          </a:xfrm>
          <a:prstGeom prst="rect">
            <a:avLst/>
          </a:prstGeom>
        </p:spPr>
        <p:txBody>
          <a:bodyPr/>
          <a:lstStyle/>
          <a:p>
            <a:fld id="{E2ABEC49-741E-472F-866C-AE933A56DB01}" type="datetime1">
              <a:rPr lang="en-US" smtClean="0"/>
              <a:t>4/24/2026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1204785" y="6529916"/>
            <a:ext cx="2805405" cy="328084"/>
          </a:xfrm>
          <a:prstGeom prst="rect">
            <a:avLst/>
          </a:prstGeom>
        </p:spPr>
        <p:txBody>
          <a:bodyPr/>
          <a:lstStyle>
            <a:lvl1pPr>
              <a:defRPr>
                <a:solidFill>
                  <a:schemeClr val="tx1"/>
                </a:solidFill>
                <a:effectLst/>
              </a:defRPr>
            </a:lvl1p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3960426" y="6529916"/>
            <a:ext cx="429207" cy="328084"/>
          </a:xfrm>
          <a:prstGeom prst="rect">
            <a:avLst/>
          </a:prstGeom>
        </p:spPr>
        <p:txBody>
          <a:bodyPr/>
          <a:lstStyle>
            <a:lvl1pPr>
              <a:defRPr>
                <a:solidFill>
                  <a:schemeClr val="tx1"/>
                </a:solidFill>
                <a:effectLst/>
              </a:defRPr>
            </a:lvl1pPr>
          </a:lstStyle>
          <a:p>
            <a:fld id="{CC057153-B650-4DEB-B370-79DDCFDCE934}" type="slidenum">
              <a:rPr lang="en-US" smtClean="0"/>
              <a:pPr/>
              <a:t>‹#›</a:t>
            </a:fld>
            <a:endParaRPr lang="en-US" dirty="0"/>
          </a:p>
        </p:txBody>
      </p:sp>
      <p:sp>
        <p:nvSpPr>
          <p:cNvPr id="4" name="Rectangle: Rounded Corners 3">
            <a:extLst>
              <a:ext uri="{FF2B5EF4-FFF2-40B4-BE49-F238E27FC236}">
                <a16:creationId xmlns:a16="http://schemas.microsoft.com/office/drawing/2014/main" id="{75A9B769-FEAE-2962-E26F-2A44DC7B32AC}"/>
              </a:ext>
            </a:extLst>
          </p:cNvPr>
          <p:cNvSpPr/>
          <p:nvPr/>
        </p:nvSpPr>
        <p:spPr>
          <a:xfrm>
            <a:off x="347133" y="328084"/>
            <a:ext cx="11497734" cy="6201833"/>
          </a:xfrm>
          <a:prstGeom prst="roundRect">
            <a:avLst>
              <a:gd name="adj" fmla="val 3015"/>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93623894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ontent with Picture 1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300265" y="907300"/>
            <a:ext cx="3025702" cy="2114466"/>
          </a:xfrm>
        </p:spPr>
        <p:txBody>
          <a:bodyPr anchor="b"/>
          <a:lstStyle/>
          <a:p>
            <a:r>
              <a:rPr lang="en-US"/>
              <a:t>Click to edit Master title style</a:t>
            </a:r>
            <a:endParaRPr lang="en-US" dirty="0"/>
          </a:p>
        </p:txBody>
      </p:sp>
      <p:sp>
        <p:nvSpPr>
          <p:cNvPr id="9" name="Picture Placeholder 8">
            <a:extLst>
              <a:ext uri="{FF2B5EF4-FFF2-40B4-BE49-F238E27FC236}">
                <a16:creationId xmlns:a16="http://schemas.microsoft.com/office/drawing/2014/main" id="{D58BC462-E794-03C0-9112-F7F3BCEED143}"/>
              </a:ext>
            </a:extLst>
          </p:cNvPr>
          <p:cNvSpPr>
            <a:spLocks noGrp="1"/>
          </p:cNvSpPr>
          <p:nvPr>
            <p:ph type="pic" sz="quarter" idx="13"/>
          </p:nvPr>
        </p:nvSpPr>
        <p:spPr>
          <a:xfrm>
            <a:off x="358140" y="333756"/>
            <a:ext cx="7423225" cy="6190488"/>
          </a:xfrm>
          <a:custGeom>
            <a:avLst/>
            <a:gdLst>
              <a:gd name="connsiteX0" fmla="*/ 186643 w 7423225"/>
              <a:gd name="connsiteY0" fmla="*/ 0 h 6190488"/>
              <a:gd name="connsiteX1" fmla="*/ 7423225 w 7423225"/>
              <a:gd name="connsiteY1" fmla="*/ 0 h 6190488"/>
              <a:gd name="connsiteX2" fmla="*/ 7423225 w 7423225"/>
              <a:gd name="connsiteY2" fmla="*/ 6190488 h 6190488"/>
              <a:gd name="connsiteX3" fmla="*/ 186643 w 7423225"/>
              <a:gd name="connsiteY3" fmla="*/ 6190488 h 6190488"/>
              <a:gd name="connsiteX4" fmla="*/ 0 w 7423225"/>
              <a:gd name="connsiteY4" fmla="*/ 6003845 h 6190488"/>
              <a:gd name="connsiteX5" fmla="*/ 0 w 7423225"/>
              <a:gd name="connsiteY5" fmla="*/ 186643 h 6190488"/>
              <a:gd name="connsiteX6" fmla="*/ 186643 w 7423225"/>
              <a:gd name="connsiteY6" fmla="*/ 0 h 6190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3225" h="6190488">
                <a:moveTo>
                  <a:pt x="186643" y="0"/>
                </a:moveTo>
                <a:lnTo>
                  <a:pt x="7423225" y="0"/>
                </a:lnTo>
                <a:lnTo>
                  <a:pt x="7423225" y="6190488"/>
                </a:lnTo>
                <a:lnTo>
                  <a:pt x="186643" y="6190488"/>
                </a:lnTo>
                <a:cubicBezTo>
                  <a:pt x="83563" y="6190488"/>
                  <a:pt x="0" y="6106925"/>
                  <a:pt x="0" y="6003845"/>
                </a:cubicBezTo>
                <a:lnTo>
                  <a:pt x="0" y="186643"/>
                </a:lnTo>
                <a:cubicBezTo>
                  <a:pt x="0" y="83563"/>
                  <a:pt x="83563" y="0"/>
                  <a:pt x="186643" y="0"/>
                </a:cubicBezTo>
                <a:close/>
              </a:path>
            </a:pathLst>
          </a:custGeom>
          <a:blipFill>
            <a:blip r:embed="rId2">
              <a:alphaModFix amt="70000"/>
              <a:extLst>
                <a:ext uri="{28A0092B-C50C-407E-A947-70E740481C1C}">
                  <a14:useLocalDpi xmlns:a14="http://schemas.microsoft.com/office/drawing/2010/main" val="0"/>
                </a:ext>
              </a:extLst>
            </a:blip>
            <a:stretch>
              <a:fillRect/>
            </a:stretch>
          </a:blipFill>
        </p:spPr>
        <p:txBody>
          <a:bodyPr wrap="square">
            <a:noAutofit/>
          </a:bodyPr>
          <a:lstStyle/>
          <a:p>
            <a:r>
              <a:rPr lang="en-US"/>
              <a:t>Click icon to add picture</a:t>
            </a:r>
            <a:endParaRPr lang="en-US" dirty="0"/>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8300265" y="3156095"/>
            <a:ext cx="3025702" cy="2794596"/>
          </a:xfrm>
        </p:spPr>
        <p:txBody>
          <a:bodyPr>
            <a:normAutofit/>
          </a:bodyPr>
          <a:lstStyle>
            <a:lvl1pPr marL="0" indent="0">
              <a:buNone/>
              <a:defRPr sz="1600"/>
            </a:lvl1pPr>
            <a:lvl2pPr marL="228600" indent="0">
              <a:buNone/>
              <a:defRPr sz="1400"/>
            </a:lvl2pPr>
            <a:lvl3pPr marL="457200" indent="0">
              <a:buNone/>
              <a:defRPr sz="1200"/>
            </a:lvl3pPr>
            <a:lvl4pPr marL="685800" indent="0">
              <a:buNone/>
              <a:defRPr sz="1100"/>
            </a:lvl4pPr>
            <a:lvl5pPr marL="914400" indent="0">
              <a:buNone/>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8343102" y="6529915"/>
            <a:ext cx="1003659" cy="328084"/>
          </a:xfrm>
          <a:prstGeom prst="rect">
            <a:avLst/>
          </a:prstGeom>
        </p:spPr>
        <p:txBody>
          <a:bodyPr/>
          <a:lstStyle>
            <a:lvl1pPr>
              <a:defRPr>
                <a:solidFill>
                  <a:schemeClr val="tx1"/>
                </a:solidFill>
                <a:effectLst/>
              </a:defRPr>
            </a:lvl1pPr>
          </a:lstStyle>
          <a:p>
            <a:fld id="{CB6BE5AC-BF33-4FE2-ADBE-F1A4AA52AA84}" type="datetime1">
              <a:rPr lang="en-US" smtClean="0"/>
              <a:t>4/24/2026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9346761" y="6529915"/>
            <a:ext cx="2068899" cy="328084"/>
          </a:xfrm>
          <a:prstGeom prst="rect">
            <a:avLst/>
          </a:prstGeom>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
        <p:nvSpPr>
          <p:cNvPr id="4" name="Rectangle: Rounded Corners 3">
            <a:extLst>
              <a:ext uri="{FF2B5EF4-FFF2-40B4-BE49-F238E27FC236}">
                <a16:creationId xmlns:a16="http://schemas.microsoft.com/office/drawing/2014/main" id="{B3CB8547-3131-E62F-78BD-1E2AB8979C91}"/>
              </a:ext>
            </a:extLst>
          </p:cNvPr>
          <p:cNvSpPr/>
          <p:nvPr/>
        </p:nvSpPr>
        <p:spPr>
          <a:xfrm>
            <a:off x="347133" y="328084"/>
            <a:ext cx="11497734" cy="6201833"/>
          </a:xfrm>
          <a:prstGeom prst="roundRect">
            <a:avLst>
              <a:gd name="adj" fmla="val 3015"/>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2786448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with Pictur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7103850" y="907302"/>
            <a:ext cx="4222117" cy="3697488"/>
          </a:xfrm>
        </p:spPr>
        <p:txBody>
          <a:bodyPr anchor="b">
            <a:normAutofit/>
          </a:bodyPr>
          <a:lstStyle>
            <a:lvl1pPr algn="l">
              <a:defRPr sz="50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7103850" y="4731335"/>
            <a:ext cx="4222117" cy="1219362"/>
          </a:xfrm>
        </p:spPr>
        <p:txBody>
          <a:bodyPr anchor="t">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0" name="Picture Placeholder 9">
            <a:extLst>
              <a:ext uri="{FF2B5EF4-FFF2-40B4-BE49-F238E27FC236}">
                <a16:creationId xmlns:a16="http://schemas.microsoft.com/office/drawing/2014/main" id="{3E190545-F7D8-0D1C-1BCC-C670CFFE0C60}"/>
              </a:ext>
            </a:extLst>
          </p:cNvPr>
          <p:cNvSpPr>
            <a:spLocks noGrp="1"/>
          </p:cNvSpPr>
          <p:nvPr>
            <p:ph type="pic" sz="quarter" idx="14"/>
          </p:nvPr>
        </p:nvSpPr>
        <p:spPr>
          <a:xfrm>
            <a:off x="358140" y="333756"/>
            <a:ext cx="6226810" cy="6190488"/>
          </a:xfrm>
          <a:custGeom>
            <a:avLst/>
            <a:gdLst>
              <a:gd name="connsiteX0" fmla="*/ 186643 w 6226810"/>
              <a:gd name="connsiteY0" fmla="*/ 0 h 6190488"/>
              <a:gd name="connsiteX1" fmla="*/ 6226810 w 6226810"/>
              <a:gd name="connsiteY1" fmla="*/ 0 h 6190488"/>
              <a:gd name="connsiteX2" fmla="*/ 6226810 w 6226810"/>
              <a:gd name="connsiteY2" fmla="*/ 6190488 h 6190488"/>
              <a:gd name="connsiteX3" fmla="*/ 186643 w 6226810"/>
              <a:gd name="connsiteY3" fmla="*/ 6190488 h 6190488"/>
              <a:gd name="connsiteX4" fmla="*/ 0 w 6226810"/>
              <a:gd name="connsiteY4" fmla="*/ 6003845 h 6190488"/>
              <a:gd name="connsiteX5" fmla="*/ 0 w 6226810"/>
              <a:gd name="connsiteY5" fmla="*/ 186643 h 6190488"/>
              <a:gd name="connsiteX6" fmla="*/ 186643 w 6226810"/>
              <a:gd name="connsiteY6" fmla="*/ 0 h 6190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26810" h="6190488">
                <a:moveTo>
                  <a:pt x="186643" y="0"/>
                </a:moveTo>
                <a:lnTo>
                  <a:pt x="6226810" y="0"/>
                </a:lnTo>
                <a:lnTo>
                  <a:pt x="6226810" y="6190488"/>
                </a:lnTo>
                <a:lnTo>
                  <a:pt x="186643" y="6190488"/>
                </a:lnTo>
                <a:cubicBezTo>
                  <a:pt x="83563" y="6190488"/>
                  <a:pt x="0" y="6106925"/>
                  <a:pt x="0" y="6003845"/>
                </a:cubicBezTo>
                <a:lnTo>
                  <a:pt x="0" y="186643"/>
                </a:lnTo>
                <a:cubicBezTo>
                  <a:pt x="0" y="83563"/>
                  <a:pt x="83563" y="0"/>
                  <a:pt x="186643" y="0"/>
                </a:cubicBezTo>
                <a:close/>
              </a:path>
            </a:pathLst>
          </a:custGeom>
          <a:blipFill dpi="0" rotWithShape="1">
            <a:blip r:embed="rId2">
              <a:alphaModFix amt="70000"/>
              <a:extLst>
                <a:ext uri="{28A0092B-C50C-407E-A947-70E740481C1C}">
                  <a14:useLocalDpi xmlns:a14="http://schemas.microsoft.com/office/drawing/2010/main" val="0"/>
                </a:ext>
              </a:extLst>
            </a:blip>
            <a:srcRect/>
            <a:stretch>
              <a:fillRect/>
            </a:stretch>
          </a:blipFill>
        </p:spPr>
        <p:txBody>
          <a:bodyPr wrap="square">
            <a:noAutofit/>
          </a:bodyPr>
          <a:lstStyle/>
          <a:p>
            <a:r>
              <a:rPr lang="en-US"/>
              <a:t>Click icon to add picture</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7168895" y="6529916"/>
            <a:ext cx="1707625" cy="328084"/>
          </a:xfrm>
          <a:prstGeom prst="rect">
            <a:avLst/>
          </a:prstGeom>
        </p:spPr>
        <p:txBody>
          <a:bodyPr/>
          <a:lstStyle>
            <a:lvl1pPr>
              <a:defRPr>
                <a:solidFill>
                  <a:schemeClr val="tx1"/>
                </a:solidFill>
                <a:effectLst/>
              </a:defRPr>
            </a:lvl1pPr>
          </a:lstStyle>
          <a:p>
            <a:fld id="{254E9985-91B3-42C8-B8D8-B565E04A5E57}" type="datetime1">
              <a:rPr lang="en-US" smtClean="0"/>
              <a:t>4/24/2026</a:t>
            </a:fld>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
        <p:nvSpPr>
          <p:cNvPr id="7" name="Rectangle: Rounded Corners 6">
            <a:extLst>
              <a:ext uri="{FF2B5EF4-FFF2-40B4-BE49-F238E27FC236}">
                <a16:creationId xmlns:a16="http://schemas.microsoft.com/office/drawing/2014/main" id="{E5DF5215-34B8-BE6B-A816-58B2F37B1D55}"/>
              </a:ext>
            </a:extLst>
          </p:cNvPr>
          <p:cNvSpPr/>
          <p:nvPr/>
        </p:nvSpPr>
        <p:spPr>
          <a:xfrm>
            <a:off x="347133" y="328084"/>
            <a:ext cx="11497734" cy="6201833"/>
          </a:xfrm>
          <a:prstGeom prst="roundRect">
            <a:avLst>
              <a:gd name="adj" fmla="val 3015"/>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669716850"/>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Content with Picture 1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21733" y="5012268"/>
            <a:ext cx="3739896" cy="1390330"/>
          </a:xfrm>
        </p:spPr>
        <p:txBody>
          <a:bodyPr anchor="t">
            <a:normAutofit/>
          </a:bodyPr>
          <a:lstStyle>
            <a:lvl1pPr>
              <a:defRPr sz="3200"/>
            </a:lvl1pPr>
          </a:lstStyle>
          <a:p>
            <a:r>
              <a:rPr lang="en-US"/>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1" y="0"/>
            <a:ext cx="12192000" cy="4635132"/>
          </a:xfrm>
          <a:blipFill>
            <a:blip r:embed="rId2">
              <a:alphaModFix amt="70000"/>
              <a:extLst>
                <a:ext uri="{28A0092B-C50C-407E-A947-70E740481C1C}">
                  <a14:useLocalDpi xmlns:a14="http://schemas.microsoft.com/office/drawing/2010/main" val="0"/>
                </a:ext>
              </a:extLst>
            </a:blip>
            <a:stretch>
              <a:fillRect/>
            </a:stretch>
          </a:blipFill>
        </p:spPr>
        <p:txBody>
          <a:bodyPr/>
          <a:lstStyle/>
          <a:p>
            <a:r>
              <a:rPr lang="en-US"/>
              <a:t>Click icon to add picture</a:t>
            </a:r>
            <a:endParaRPr lang="en-US" dirty="0"/>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5349240" y="5012267"/>
            <a:ext cx="6400800" cy="1390330"/>
          </a:xfrm>
        </p:spPr>
        <p:txBody>
          <a:bodyPr>
            <a:noAutofit/>
          </a:bodyPr>
          <a:lstStyle>
            <a:lvl1pPr marL="0" indent="0">
              <a:buFont typeface="Arial" panose="020B0604020202020204" pitchFamily="34" charset="0"/>
              <a:buNone/>
              <a:defRPr sz="1600"/>
            </a:lvl1pPr>
            <a:lvl2pPr marL="228600" indent="0">
              <a:buFont typeface="Arial" panose="020B0604020202020204" pitchFamily="34" charset="0"/>
              <a:buNone/>
              <a:defRPr sz="1400"/>
            </a:lvl2pPr>
            <a:lvl3pPr marL="457200" indent="0">
              <a:buFont typeface="Arial" panose="020B0604020202020204" pitchFamily="34" charset="0"/>
              <a:buNone/>
              <a:defRPr sz="1200"/>
            </a:lvl3pPr>
            <a:lvl4pPr marL="685800" indent="0">
              <a:buFont typeface="Arial" panose="020B0604020202020204" pitchFamily="34" charset="0"/>
              <a:buNone/>
              <a:defRPr sz="1100"/>
            </a:lvl4pPr>
            <a:lvl5pPr marL="914400" indent="0">
              <a:buFont typeface="Arial" panose="020B0604020202020204" pitchFamily="34" charset="0"/>
              <a:buNone/>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347132" y="6529916"/>
            <a:ext cx="3284341" cy="328084"/>
          </a:xfrm>
          <a:prstGeom prst="rect">
            <a:avLst/>
          </a:prstGeom>
        </p:spPr>
        <p:txBody>
          <a:bodyPr/>
          <a:lstStyle/>
          <a:p>
            <a:fld id="{851A88DF-44ED-436B-99D1-0B8CC5A92D9A}" type="datetime1">
              <a:rPr lang="en-US" smtClean="0"/>
              <a:t>4/24/2026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50646564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Content with Picture 1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21733" y="4162318"/>
            <a:ext cx="2953618" cy="1892808"/>
          </a:xfrm>
        </p:spPr>
        <p:txBody>
          <a:bodyPr anchor="t">
            <a:normAutofit/>
          </a:bodyPr>
          <a:lstStyle>
            <a:lvl1pPr>
              <a:defRPr sz="3200"/>
            </a:lvl1pPr>
          </a:lstStyle>
          <a:p>
            <a:r>
              <a:rPr lang="en-US"/>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1" y="0"/>
            <a:ext cx="12192000" cy="3778270"/>
          </a:xfrm>
          <a:blipFill>
            <a:blip r:embed="rId2">
              <a:alphaModFix amt="70000"/>
              <a:extLst>
                <a:ext uri="{28A0092B-C50C-407E-A947-70E740481C1C}">
                  <a14:useLocalDpi xmlns:a14="http://schemas.microsoft.com/office/drawing/2010/main" val="0"/>
                </a:ext>
              </a:extLst>
            </a:blip>
            <a:stretch>
              <a:fillRect/>
            </a:stretch>
          </a:blipFill>
        </p:spPr>
        <p:txBody>
          <a:bodyPr/>
          <a:lstStyle/>
          <a:p>
            <a:r>
              <a:rPr lang="en-US"/>
              <a:t>Click icon to add picture</a:t>
            </a:r>
            <a:endParaRPr lang="en-US" dirty="0"/>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3977640" y="4162318"/>
            <a:ext cx="7772400" cy="2240280"/>
          </a:xfrm>
        </p:spPr>
        <p:txBody>
          <a:bodyPr>
            <a:noAutofit/>
          </a:bodyPr>
          <a:lstStyle>
            <a:lvl1pPr marL="285750" indent="-285750">
              <a:buFont typeface="Arial" panose="020B0604020202020204" pitchFamily="34" charset="0"/>
              <a:buChar char="•"/>
              <a:defRPr sz="1800"/>
            </a:lvl1pPr>
            <a:lvl2pPr marL="514350" indent="-285750">
              <a:buFont typeface="Arial" panose="020B0604020202020204" pitchFamily="34" charset="0"/>
              <a:buChar char="•"/>
              <a:defRPr sz="1600"/>
            </a:lvl2pPr>
            <a:lvl3pPr marL="742950" indent="-285750">
              <a:buFont typeface="Arial" panose="020B0604020202020204" pitchFamily="34" charset="0"/>
              <a:buChar char="•"/>
              <a:defRPr sz="1400"/>
            </a:lvl3pPr>
            <a:lvl4pPr marL="857250" indent="-171450">
              <a:buFont typeface="Arial" panose="020B0604020202020204" pitchFamily="34" charset="0"/>
              <a:buChar char="•"/>
              <a:defRPr sz="1200"/>
            </a:lvl4pPr>
            <a:lvl5pPr marL="1085850" indent="-171450">
              <a:buFont typeface="Arial" panose="020B0604020202020204" pitchFamily="34" charset="0"/>
              <a:buChar cha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347132" y="6529916"/>
            <a:ext cx="3284341" cy="328084"/>
          </a:xfrm>
          <a:prstGeom prst="rect">
            <a:avLst/>
          </a:prstGeom>
        </p:spPr>
        <p:txBody>
          <a:bodyPr/>
          <a:lstStyle/>
          <a:p>
            <a:fld id="{BEC9FA1C-AA60-4CCE-B788-3849E413B634}" type="datetime1">
              <a:rPr lang="en-US" smtClean="0"/>
              <a:t>4/24/2026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41749755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Content with Picture 1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21733" y="561425"/>
            <a:ext cx="2953618" cy="1892808"/>
          </a:xfrm>
        </p:spPr>
        <p:txBody>
          <a:bodyPr anchor="t">
            <a:normAutofit/>
          </a:bodyPr>
          <a:lstStyle>
            <a:lvl1pPr>
              <a:defRPr sz="3200"/>
            </a:lvl1pPr>
          </a:lstStyle>
          <a:p>
            <a:r>
              <a:rPr lang="en-US"/>
              <a:t>Click to edit Master title style</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137160" y="59778"/>
            <a:ext cx="3494314" cy="365125"/>
          </a:xfrm>
          <a:prstGeom prst="rect">
            <a:avLst/>
          </a:prstGeom>
        </p:spPr>
        <p:txBody>
          <a:bodyPr/>
          <a:lstStyle/>
          <a:p>
            <a:fld id="{401AF4C7-240F-4AB8-A2FA-D99DF3F7CE1C}" type="datetime1">
              <a:rPr lang="en-US" smtClean="0"/>
              <a:t>4/24/2026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8876521" y="59778"/>
            <a:ext cx="2805405" cy="365125"/>
          </a:xfrm>
          <a:prstGeom prst="rect">
            <a:avLst/>
          </a:prstGeom>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632162" y="59778"/>
            <a:ext cx="429207" cy="365125"/>
          </a:xfrm>
          <a:prstGeom prst="rect">
            <a:avLst/>
          </a:prstGeom>
        </p:spPr>
        <p:txBody>
          <a:bodyPr/>
          <a:lstStyle/>
          <a:p>
            <a:fld id="{CC057153-B650-4DEB-B370-79DDCFDCE934}" type="slidenum">
              <a:rPr lang="en-US" smtClean="0"/>
              <a:t>‹#›</a:t>
            </a:fld>
            <a:endParaRPr lang="en-US" dirty="0"/>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3977640" y="561425"/>
            <a:ext cx="7772400" cy="2240280"/>
          </a:xfrm>
        </p:spPr>
        <p:txBody>
          <a:bodyPr>
            <a:noAutofit/>
          </a:bodyPr>
          <a:lstStyle>
            <a:lvl1pPr marL="285750" indent="-285750">
              <a:buFont typeface="Arial" panose="020B0604020202020204" pitchFamily="34" charset="0"/>
              <a:buChar char="•"/>
              <a:defRPr sz="1800"/>
            </a:lvl1pPr>
            <a:lvl2pPr marL="514350" indent="-285750">
              <a:buFont typeface="Arial" panose="020B0604020202020204" pitchFamily="34" charset="0"/>
              <a:buChar char="•"/>
              <a:defRPr sz="1600"/>
            </a:lvl2pPr>
            <a:lvl3pPr marL="742950" indent="-285750">
              <a:buFont typeface="Arial" panose="020B0604020202020204" pitchFamily="34" charset="0"/>
              <a:buChar char="•"/>
              <a:defRPr sz="1400"/>
            </a:lvl3pPr>
            <a:lvl4pPr marL="857250" indent="-171450">
              <a:buFont typeface="Arial" panose="020B0604020202020204" pitchFamily="34" charset="0"/>
              <a:buChar char="•"/>
              <a:defRPr sz="1200"/>
            </a:lvl4pPr>
            <a:lvl5pPr marL="1085850" indent="-171450">
              <a:buFont typeface="Arial" panose="020B0604020202020204" pitchFamily="34" charset="0"/>
              <a:buChar cha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1" y="3079730"/>
            <a:ext cx="12192000" cy="3778270"/>
          </a:xfrm>
          <a:blipFill>
            <a:blip r:embed="rId2">
              <a:alphaModFix amt="70000"/>
              <a:extLst>
                <a:ext uri="{28A0092B-C50C-407E-A947-70E740481C1C}">
                  <a14:useLocalDpi xmlns:a14="http://schemas.microsoft.com/office/drawing/2010/main" val="0"/>
                </a:ext>
              </a:extLst>
            </a:blip>
            <a:stretch>
              <a:fillRect/>
            </a:stretch>
          </a:blipFill>
        </p:spPr>
        <p:txBody>
          <a:bodyPr/>
          <a:lstStyle/>
          <a:p>
            <a:r>
              <a:rPr lang="en-US"/>
              <a:t>Click icon to add picture</a:t>
            </a:r>
            <a:endParaRPr lang="en-US" dirty="0"/>
          </a:p>
        </p:txBody>
      </p:sp>
    </p:spTree>
    <p:extLst>
      <p:ext uri="{BB962C8B-B14F-4D97-AF65-F5344CB8AC3E}">
        <p14:creationId xmlns:p14="http://schemas.microsoft.com/office/powerpoint/2010/main" val="252566481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Content with Picture 15">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B707AF85-94F0-A688-031E-5C9B12E7DA2F}"/>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12646" y="1810322"/>
            <a:ext cx="4547183" cy="4444173"/>
          </a:xfrm>
          <a:prstGeom prst="rect">
            <a:avLst/>
          </a:prstGeom>
        </p:spPr>
      </p:pic>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6" y="603504"/>
            <a:ext cx="10972802" cy="970463"/>
          </a:xfrm>
        </p:spPr>
        <p:txBody>
          <a:bodyPr anchor="ctr"/>
          <a:lstStyle/>
          <a:p>
            <a:r>
              <a:rPr lang="en-US"/>
              <a:t>Click to edit Master title style</a:t>
            </a:r>
          </a:p>
        </p:txBody>
      </p:sp>
      <p:sp>
        <p:nvSpPr>
          <p:cNvPr id="11" name="Picture Placeholder 10">
            <a:extLst>
              <a:ext uri="{FF2B5EF4-FFF2-40B4-BE49-F238E27FC236}">
                <a16:creationId xmlns:a16="http://schemas.microsoft.com/office/drawing/2014/main" id="{0FEB7308-4C28-B462-9DD9-8D821D48BBBA}"/>
              </a:ext>
            </a:extLst>
          </p:cNvPr>
          <p:cNvSpPr>
            <a:spLocks noGrp="1"/>
          </p:cNvSpPr>
          <p:nvPr>
            <p:ph type="pic" sz="quarter" idx="16"/>
          </p:nvPr>
        </p:nvSpPr>
        <p:spPr>
          <a:xfrm>
            <a:off x="898331" y="2044501"/>
            <a:ext cx="3975817" cy="3975817"/>
          </a:xfrm>
          <a:custGeom>
            <a:avLst/>
            <a:gdLst>
              <a:gd name="connsiteX0" fmla="*/ 1987909 w 3975817"/>
              <a:gd name="connsiteY0" fmla="*/ 0 h 3975817"/>
              <a:gd name="connsiteX1" fmla="*/ 3975817 w 3975817"/>
              <a:gd name="connsiteY1" fmla="*/ 1987909 h 3975817"/>
              <a:gd name="connsiteX2" fmla="*/ 1987909 w 3975817"/>
              <a:gd name="connsiteY2" fmla="*/ 3975817 h 3975817"/>
              <a:gd name="connsiteX3" fmla="*/ 0 w 3975817"/>
              <a:gd name="connsiteY3" fmla="*/ 1987909 h 3975817"/>
              <a:gd name="connsiteX4" fmla="*/ 1987909 w 3975817"/>
              <a:gd name="connsiteY4" fmla="*/ 0 h 39758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75817" h="3975817">
                <a:moveTo>
                  <a:pt x="1987909" y="0"/>
                </a:moveTo>
                <a:cubicBezTo>
                  <a:pt x="3085800" y="0"/>
                  <a:pt x="3975817" y="890017"/>
                  <a:pt x="3975817" y="1987909"/>
                </a:cubicBezTo>
                <a:cubicBezTo>
                  <a:pt x="3975817" y="3085800"/>
                  <a:pt x="3085800" y="3975817"/>
                  <a:pt x="1987909" y="3975817"/>
                </a:cubicBezTo>
                <a:cubicBezTo>
                  <a:pt x="890017" y="3975817"/>
                  <a:pt x="0" y="3085800"/>
                  <a:pt x="0" y="1987909"/>
                </a:cubicBezTo>
                <a:cubicBezTo>
                  <a:pt x="0" y="890017"/>
                  <a:pt x="890017" y="0"/>
                  <a:pt x="1987909" y="0"/>
                </a:cubicBezTo>
                <a:close/>
              </a:path>
            </a:pathLst>
          </a:custGeom>
          <a:blipFill dpi="0" rotWithShape="1">
            <a:blip r:embed="rId3">
              <a:alphaModFix amt="70000"/>
              <a:extLst>
                <a:ext uri="{28A0092B-C50C-407E-A947-70E740481C1C}">
                  <a14:useLocalDpi xmlns:a14="http://schemas.microsoft.com/office/drawing/2010/main" val="0"/>
                </a:ext>
              </a:extLst>
            </a:blip>
            <a:srcRect/>
            <a:stretch>
              <a:fillRect/>
            </a:stretch>
          </a:blipFill>
        </p:spPr>
        <p:txBody>
          <a:bodyPr wrap="square">
            <a:noAutofit/>
          </a:bodyPr>
          <a:lstStyle/>
          <a:p>
            <a:r>
              <a:rPr lang="en-US"/>
              <a:t>Click icon to add picture</a:t>
            </a:r>
            <a:endParaRPr lang="en-US" dirty="0"/>
          </a:p>
        </p:txBody>
      </p:sp>
      <p:sp>
        <p:nvSpPr>
          <p:cNvPr id="8" name="Content Placeholder 7">
            <a:extLst>
              <a:ext uri="{FF2B5EF4-FFF2-40B4-BE49-F238E27FC236}">
                <a16:creationId xmlns:a16="http://schemas.microsoft.com/office/drawing/2014/main" id="{C1897688-419F-6EB2-5CC1-DC14924E5FC3}"/>
              </a:ext>
            </a:extLst>
          </p:cNvPr>
          <p:cNvSpPr>
            <a:spLocks noGrp="1"/>
          </p:cNvSpPr>
          <p:nvPr>
            <p:ph sz="quarter" idx="14"/>
          </p:nvPr>
        </p:nvSpPr>
        <p:spPr>
          <a:xfrm>
            <a:off x="6096000" y="1828800"/>
            <a:ext cx="5483355" cy="44288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347132" y="6529916"/>
            <a:ext cx="3284341" cy="328084"/>
          </a:xfrm>
          <a:prstGeom prst="rect">
            <a:avLst/>
          </a:prstGeom>
        </p:spPr>
        <p:txBody>
          <a:bodyPr/>
          <a:lstStyle/>
          <a:p>
            <a:fld id="{387AD299-DE61-4CBB-BC93-03EDAFFAD605}" type="datetime1">
              <a:rPr lang="en-US" smtClean="0"/>
              <a:t>4/24/2026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13712010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Content with Picture 16">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B5BFD4E-5044-9769-5E8F-5BEC1C2A2152}"/>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12648" y="2271376"/>
            <a:ext cx="4155294" cy="4061162"/>
          </a:xfrm>
          <a:prstGeom prst="rect">
            <a:avLst/>
          </a:prstGeom>
        </p:spPr>
      </p:pic>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48639"/>
            <a:ext cx="4672584" cy="1453896"/>
          </a:xfrm>
        </p:spPr>
        <p:txBody>
          <a:bodyPr>
            <a:normAutofit/>
          </a:bodyPr>
          <a:lstStyle>
            <a:lvl1pPr>
              <a:defRPr sz="3600"/>
            </a:lvl1pPr>
          </a:lstStyle>
          <a:p>
            <a:r>
              <a:rPr lang="en-US"/>
              <a:t>Click to edit Master title style</a:t>
            </a:r>
          </a:p>
        </p:txBody>
      </p:sp>
      <p:sp>
        <p:nvSpPr>
          <p:cNvPr id="14" name="Picture Placeholder 13">
            <a:extLst>
              <a:ext uri="{FF2B5EF4-FFF2-40B4-BE49-F238E27FC236}">
                <a16:creationId xmlns:a16="http://schemas.microsoft.com/office/drawing/2014/main" id="{D4DA44E7-3265-78D1-59E3-AEFDF6112DD6}"/>
              </a:ext>
            </a:extLst>
          </p:cNvPr>
          <p:cNvSpPr>
            <a:spLocks noGrp="1"/>
          </p:cNvSpPr>
          <p:nvPr>
            <p:ph type="pic" sz="quarter" idx="16"/>
          </p:nvPr>
        </p:nvSpPr>
        <p:spPr>
          <a:xfrm>
            <a:off x="873710" y="2485372"/>
            <a:ext cx="3633170" cy="3633170"/>
          </a:xfrm>
          <a:custGeom>
            <a:avLst/>
            <a:gdLst>
              <a:gd name="connsiteX0" fmla="*/ 1816585 w 3633170"/>
              <a:gd name="connsiteY0" fmla="*/ 0 h 3633170"/>
              <a:gd name="connsiteX1" fmla="*/ 3633170 w 3633170"/>
              <a:gd name="connsiteY1" fmla="*/ 1816585 h 3633170"/>
              <a:gd name="connsiteX2" fmla="*/ 1816585 w 3633170"/>
              <a:gd name="connsiteY2" fmla="*/ 3633170 h 3633170"/>
              <a:gd name="connsiteX3" fmla="*/ 0 w 3633170"/>
              <a:gd name="connsiteY3" fmla="*/ 1816585 h 3633170"/>
              <a:gd name="connsiteX4" fmla="*/ 1816585 w 3633170"/>
              <a:gd name="connsiteY4" fmla="*/ 0 h 36331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33170" h="3633170">
                <a:moveTo>
                  <a:pt x="1816585" y="0"/>
                </a:moveTo>
                <a:cubicBezTo>
                  <a:pt x="2819857" y="0"/>
                  <a:pt x="3633170" y="813313"/>
                  <a:pt x="3633170" y="1816585"/>
                </a:cubicBezTo>
                <a:cubicBezTo>
                  <a:pt x="3633170" y="2819857"/>
                  <a:pt x="2819857" y="3633170"/>
                  <a:pt x="1816585" y="3633170"/>
                </a:cubicBezTo>
                <a:cubicBezTo>
                  <a:pt x="813313" y="3633170"/>
                  <a:pt x="0" y="2819857"/>
                  <a:pt x="0" y="1816585"/>
                </a:cubicBezTo>
                <a:cubicBezTo>
                  <a:pt x="0" y="813313"/>
                  <a:pt x="813313" y="0"/>
                  <a:pt x="1816585" y="0"/>
                </a:cubicBezTo>
                <a:close/>
              </a:path>
            </a:pathLst>
          </a:custGeom>
          <a:blipFill dpi="0" rotWithShape="1">
            <a:blip r:embed="rId3">
              <a:alphaModFix amt="70000"/>
              <a:extLst>
                <a:ext uri="{28A0092B-C50C-407E-A947-70E740481C1C}">
                  <a14:useLocalDpi xmlns:a14="http://schemas.microsoft.com/office/drawing/2010/main" val="0"/>
                </a:ext>
              </a:extLst>
            </a:blip>
            <a:srcRect/>
            <a:stretch>
              <a:fillRect/>
            </a:stretch>
          </a:blipFill>
        </p:spPr>
        <p:txBody>
          <a:bodyPr wrap="square">
            <a:noAutofit/>
          </a:bodyPr>
          <a:lstStyle/>
          <a:p>
            <a:r>
              <a:rPr lang="en-US"/>
              <a:t>Click icon to add picture</a:t>
            </a:r>
            <a:endParaRPr lang="en-US" dirty="0"/>
          </a:p>
        </p:txBody>
      </p:sp>
      <p:sp>
        <p:nvSpPr>
          <p:cNvPr id="8" name="Content Placeholder 7">
            <a:extLst>
              <a:ext uri="{FF2B5EF4-FFF2-40B4-BE49-F238E27FC236}">
                <a16:creationId xmlns:a16="http://schemas.microsoft.com/office/drawing/2014/main" id="{8BAC3300-BF12-B200-9F06-8D5AC45CB7EF}"/>
              </a:ext>
            </a:extLst>
          </p:cNvPr>
          <p:cNvSpPr>
            <a:spLocks noGrp="1"/>
          </p:cNvSpPr>
          <p:nvPr>
            <p:ph sz="quarter" idx="14"/>
          </p:nvPr>
        </p:nvSpPr>
        <p:spPr>
          <a:xfrm>
            <a:off x="6096000" y="549275"/>
            <a:ext cx="5585925" cy="57832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347132" y="6529916"/>
            <a:ext cx="3284341" cy="328084"/>
          </a:xfrm>
          <a:prstGeom prst="rect">
            <a:avLst/>
          </a:prstGeom>
        </p:spPr>
        <p:txBody>
          <a:bodyPr/>
          <a:lstStyle/>
          <a:p>
            <a:fld id="{FB9632C8-AF7D-4924-8414-5F0F98946906}" type="datetime1">
              <a:rPr lang="en-US" smtClean="0"/>
              <a:t>4/24/2026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65682918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Content with Picture 17">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9B50B4B-78CB-E542-02D9-864CE61BF8AF}"/>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37715" y="2311121"/>
            <a:ext cx="4085820" cy="3993262"/>
          </a:xfrm>
          <a:prstGeom prst="rect">
            <a:avLst/>
          </a:prstGeom>
        </p:spPr>
      </p:pic>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4678" y="550217"/>
            <a:ext cx="3657603" cy="1453896"/>
          </a:xfrm>
        </p:spPr>
        <p:txBody>
          <a:bodyPr anchor="t">
            <a:normAutofit/>
          </a:bodyPr>
          <a:lstStyle>
            <a:lvl1pPr>
              <a:defRPr sz="3200"/>
            </a:lvl1pPr>
          </a:lstStyle>
          <a:p>
            <a:r>
              <a:rPr lang="en-US"/>
              <a:t>Click to edit Master title style</a:t>
            </a:r>
            <a:endParaRPr lang="en-US" dirty="0"/>
          </a:p>
        </p:txBody>
      </p:sp>
      <p:sp>
        <p:nvSpPr>
          <p:cNvPr id="12" name="Picture Placeholder 11">
            <a:extLst>
              <a:ext uri="{FF2B5EF4-FFF2-40B4-BE49-F238E27FC236}">
                <a16:creationId xmlns:a16="http://schemas.microsoft.com/office/drawing/2014/main" id="{AA5E0D2B-AF9D-6520-DEF7-6EF60AC4660E}"/>
              </a:ext>
            </a:extLst>
          </p:cNvPr>
          <p:cNvSpPr>
            <a:spLocks noGrp="1"/>
          </p:cNvSpPr>
          <p:nvPr>
            <p:ph type="pic" sz="quarter" idx="16"/>
          </p:nvPr>
        </p:nvSpPr>
        <p:spPr>
          <a:xfrm>
            <a:off x="694412" y="2521539"/>
            <a:ext cx="3572426" cy="3572426"/>
          </a:xfrm>
          <a:custGeom>
            <a:avLst/>
            <a:gdLst>
              <a:gd name="connsiteX0" fmla="*/ 1786213 w 3572426"/>
              <a:gd name="connsiteY0" fmla="*/ 0 h 3572426"/>
              <a:gd name="connsiteX1" fmla="*/ 3572426 w 3572426"/>
              <a:gd name="connsiteY1" fmla="*/ 1786213 h 3572426"/>
              <a:gd name="connsiteX2" fmla="*/ 1786213 w 3572426"/>
              <a:gd name="connsiteY2" fmla="*/ 3572426 h 3572426"/>
              <a:gd name="connsiteX3" fmla="*/ 0 w 3572426"/>
              <a:gd name="connsiteY3" fmla="*/ 1786213 h 3572426"/>
              <a:gd name="connsiteX4" fmla="*/ 1786213 w 3572426"/>
              <a:gd name="connsiteY4" fmla="*/ 0 h 357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2426" h="3572426">
                <a:moveTo>
                  <a:pt x="1786213" y="0"/>
                </a:moveTo>
                <a:cubicBezTo>
                  <a:pt x="2772711" y="0"/>
                  <a:pt x="3572426" y="799715"/>
                  <a:pt x="3572426" y="1786213"/>
                </a:cubicBezTo>
                <a:cubicBezTo>
                  <a:pt x="3572426" y="2772711"/>
                  <a:pt x="2772711" y="3572426"/>
                  <a:pt x="1786213" y="3572426"/>
                </a:cubicBezTo>
                <a:cubicBezTo>
                  <a:pt x="799715" y="3572426"/>
                  <a:pt x="0" y="2772711"/>
                  <a:pt x="0" y="1786213"/>
                </a:cubicBezTo>
                <a:cubicBezTo>
                  <a:pt x="0" y="799715"/>
                  <a:pt x="799715" y="0"/>
                  <a:pt x="1786213" y="0"/>
                </a:cubicBezTo>
                <a:close/>
              </a:path>
            </a:pathLst>
          </a:custGeom>
          <a:blipFill dpi="0" rotWithShape="1">
            <a:blip r:embed="rId3">
              <a:alphaModFix amt="70000"/>
              <a:extLst>
                <a:ext uri="{28A0092B-C50C-407E-A947-70E740481C1C}">
                  <a14:useLocalDpi xmlns:a14="http://schemas.microsoft.com/office/drawing/2010/main" val="0"/>
                </a:ext>
              </a:extLst>
            </a:blip>
            <a:srcRect/>
            <a:stretch>
              <a:fillRect/>
            </a:stretch>
          </a:blipFill>
        </p:spPr>
        <p:txBody>
          <a:bodyPr wrap="square">
            <a:noAutofit/>
          </a:bodyPr>
          <a:lstStyle/>
          <a:p>
            <a:r>
              <a:rPr lang="en-US"/>
              <a:t>Click icon to add picture</a:t>
            </a:r>
            <a:endParaRPr lang="en-US" dirty="0"/>
          </a:p>
        </p:txBody>
      </p:sp>
      <p:sp>
        <p:nvSpPr>
          <p:cNvPr id="8" name="Content Placeholder 7">
            <a:extLst>
              <a:ext uri="{FF2B5EF4-FFF2-40B4-BE49-F238E27FC236}">
                <a16:creationId xmlns:a16="http://schemas.microsoft.com/office/drawing/2014/main" id="{83F7B03F-5EDA-605B-1A2E-F48896E48939}"/>
              </a:ext>
            </a:extLst>
          </p:cNvPr>
          <p:cNvSpPr>
            <a:spLocks noGrp="1"/>
          </p:cNvSpPr>
          <p:nvPr>
            <p:ph sz="quarter" idx="14"/>
          </p:nvPr>
        </p:nvSpPr>
        <p:spPr>
          <a:xfrm>
            <a:off x="5016500" y="549275"/>
            <a:ext cx="6561138" cy="5759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347132" y="6529916"/>
            <a:ext cx="3284341" cy="328084"/>
          </a:xfrm>
          <a:prstGeom prst="rect">
            <a:avLst/>
          </a:prstGeom>
        </p:spPr>
        <p:txBody>
          <a:bodyPr/>
          <a:lstStyle/>
          <a:p>
            <a:fld id="{CB60CA09-D196-4E75-A4BA-F561F149C1FC}" type="datetime1">
              <a:rPr lang="en-US" smtClean="0"/>
              <a:t>4/24/2026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94261412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Content with Picture 18">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825626D2-80B1-31C0-8C4C-03AEBF6B450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335066" y="2105276"/>
            <a:ext cx="4085820" cy="3993262"/>
          </a:xfrm>
          <a:prstGeom prst="rect">
            <a:avLst/>
          </a:prstGeom>
        </p:spPr>
      </p:pic>
      <p:sp>
        <p:nvSpPr>
          <p:cNvPr id="17" name="Title 1">
            <a:extLst>
              <a:ext uri="{FF2B5EF4-FFF2-40B4-BE49-F238E27FC236}">
                <a16:creationId xmlns:a16="http://schemas.microsoft.com/office/drawing/2014/main" id="{FB8AD6A1-C215-DFF8-ECFA-D092D628B627}"/>
              </a:ext>
            </a:extLst>
          </p:cNvPr>
          <p:cNvSpPr>
            <a:spLocks noGrp="1"/>
          </p:cNvSpPr>
          <p:nvPr>
            <p:ph type="title"/>
          </p:nvPr>
        </p:nvSpPr>
        <p:spPr>
          <a:xfrm>
            <a:off x="612647" y="907303"/>
            <a:ext cx="10966706" cy="1132258"/>
          </a:xfrm>
        </p:spPr>
        <p:txBody>
          <a:bodyPr/>
          <a:lstStyle>
            <a:lvl1pPr>
              <a:defRPr>
                <a:latin typeface="+mj-lt"/>
              </a:defRPr>
            </a:lvl1pPr>
          </a:lstStyle>
          <a:p>
            <a:r>
              <a:rPr lang="en-US"/>
              <a:t>Click to edit Master title style</a:t>
            </a:r>
            <a:endParaRPr lang="en-US" dirty="0"/>
          </a:p>
        </p:txBody>
      </p:sp>
      <p:sp>
        <p:nvSpPr>
          <p:cNvPr id="15" name="Text Placeholder 3">
            <a:extLst>
              <a:ext uri="{FF2B5EF4-FFF2-40B4-BE49-F238E27FC236}">
                <a16:creationId xmlns:a16="http://schemas.microsoft.com/office/drawing/2014/main" id="{2F6745D6-F853-FF75-28EF-2DD864956FC7}"/>
              </a:ext>
            </a:extLst>
          </p:cNvPr>
          <p:cNvSpPr>
            <a:spLocks noGrp="1"/>
          </p:cNvSpPr>
          <p:nvPr>
            <p:ph type="body" sz="half" idx="2"/>
          </p:nvPr>
        </p:nvSpPr>
        <p:spPr>
          <a:xfrm>
            <a:off x="612647" y="2311121"/>
            <a:ext cx="6158266" cy="3993262"/>
          </a:xfrm>
        </p:spPr>
        <p:txBody>
          <a:bodyPr anchor="t">
            <a:normAutofit/>
          </a:bodyPr>
          <a:lstStyle>
            <a:lvl1pPr marL="0" indent="0">
              <a:buNone/>
              <a:defRPr sz="1400"/>
            </a:lvl1pPr>
            <a:lvl2pPr marL="457200" indent="0">
              <a:buNone/>
              <a:defRPr sz="1200"/>
            </a:lvl2pPr>
            <a:lvl3pPr marL="914400" indent="0">
              <a:buNone/>
              <a:defRPr sz="1100"/>
            </a:lvl3pPr>
            <a:lvl4pPr marL="1371600" indent="0">
              <a:buNone/>
              <a:defRPr sz="900"/>
            </a:lvl4pPr>
            <a:lvl5pPr marL="1828800" indent="0">
              <a:buNone/>
              <a:defRPr sz="9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Picture Placeholder 7">
            <a:extLst>
              <a:ext uri="{FF2B5EF4-FFF2-40B4-BE49-F238E27FC236}">
                <a16:creationId xmlns:a16="http://schemas.microsoft.com/office/drawing/2014/main" id="{D366C839-A25F-2CB3-40B9-811BB4C75134}"/>
              </a:ext>
            </a:extLst>
          </p:cNvPr>
          <p:cNvSpPr>
            <a:spLocks noGrp="1"/>
          </p:cNvSpPr>
          <p:nvPr>
            <p:ph type="pic" sz="quarter" idx="15"/>
          </p:nvPr>
        </p:nvSpPr>
        <p:spPr>
          <a:xfrm>
            <a:off x="7591763" y="2315694"/>
            <a:ext cx="3572426" cy="3572426"/>
          </a:xfrm>
          <a:custGeom>
            <a:avLst/>
            <a:gdLst>
              <a:gd name="connsiteX0" fmla="*/ 1786213 w 3572426"/>
              <a:gd name="connsiteY0" fmla="*/ 0 h 3572426"/>
              <a:gd name="connsiteX1" fmla="*/ 3572426 w 3572426"/>
              <a:gd name="connsiteY1" fmla="*/ 1786213 h 3572426"/>
              <a:gd name="connsiteX2" fmla="*/ 1786213 w 3572426"/>
              <a:gd name="connsiteY2" fmla="*/ 3572426 h 3572426"/>
              <a:gd name="connsiteX3" fmla="*/ 0 w 3572426"/>
              <a:gd name="connsiteY3" fmla="*/ 1786213 h 3572426"/>
              <a:gd name="connsiteX4" fmla="*/ 1786213 w 3572426"/>
              <a:gd name="connsiteY4" fmla="*/ 0 h 357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2426" h="3572426">
                <a:moveTo>
                  <a:pt x="1786213" y="0"/>
                </a:moveTo>
                <a:cubicBezTo>
                  <a:pt x="2772711" y="0"/>
                  <a:pt x="3572426" y="799715"/>
                  <a:pt x="3572426" y="1786213"/>
                </a:cubicBezTo>
                <a:cubicBezTo>
                  <a:pt x="3572426" y="2772711"/>
                  <a:pt x="2772711" y="3572426"/>
                  <a:pt x="1786213" y="3572426"/>
                </a:cubicBezTo>
                <a:cubicBezTo>
                  <a:pt x="799715" y="3572426"/>
                  <a:pt x="0" y="2772711"/>
                  <a:pt x="0" y="1786213"/>
                </a:cubicBezTo>
                <a:cubicBezTo>
                  <a:pt x="0" y="799715"/>
                  <a:pt x="799715" y="0"/>
                  <a:pt x="1786213" y="0"/>
                </a:cubicBezTo>
                <a:close/>
              </a:path>
            </a:pathLst>
          </a:custGeom>
          <a:blipFill dpi="0" rotWithShape="1">
            <a:blip r:embed="rId3">
              <a:alphaModFix amt="70000"/>
              <a:extLst>
                <a:ext uri="{28A0092B-C50C-407E-A947-70E740481C1C}">
                  <a14:useLocalDpi xmlns:a14="http://schemas.microsoft.com/office/drawing/2010/main" val="0"/>
                </a:ext>
              </a:extLst>
            </a:blip>
            <a:srcRect/>
            <a:stretch>
              <a:fillRect/>
            </a:stretch>
          </a:blipFill>
        </p:spPr>
        <p:txBody>
          <a:bodyPr wrap="square">
            <a:noAutofit/>
          </a:bodyPr>
          <a:lstStyle/>
          <a:p>
            <a:r>
              <a:rPr lang="en-US"/>
              <a:t>Click icon to add picture</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347132" y="6529916"/>
            <a:ext cx="3284341" cy="328084"/>
          </a:xfrm>
          <a:prstGeom prst="rect">
            <a:avLst/>
          </a:prstGeom>
        </p:spPr>
        <p:txBody>
          <a:bodyPr/>
          <a:lstStyle/>
          <a:p>
            <a:fld id="{E44CA941-2112-4108-B577-DDB22688A338}" type="datetime1">
              <a:rPr lang="en-US" smtClean="0"/>
              <a:t>4/24/2026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69513751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7C0B019-1F65-5FF3-EACC-1DBD4333A0E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700064" y="557784"/>
            <a:ext cx="5914085" cy="5780110"/>
          </a:xfrm>
          <a:prstGeom prst="rect">
            <a:avLst/>
          </a:prstGeom>
        </p:spPr>
      </p:pic>
      <p:sp>
        <p:nvSpPr>
          <p:cNvPr id="3" name="Title 1">
            <a:extLst>
              <a:ext uri="{FF2B5EF4-FFF2-40B4-BE49-F238E27FC236}">
                <a16:creationId xmlns:a16="http://schemas.microsoft.com/office/drawing/2014/main" id="{6763DD55-592C-903A-3F9C-A96924CFEAC8}"/>
              </a:ext>
            </a:extLst>
          </p:cNvPr>
          <p:cNvSpPr>
            <a:spLocks noGrp="1"/>
          </p:cNvSpPr>
          <p:nvPr>
            <p:ph type="title"/>
          </p:nvPr>
        </p:nvSpPr>
        <p:spPr>
          <a:xfrm>
            <a:off x="612648" y="907302"/>
            <a:ext cx="4361688" cy="1649694"/>
          </a:xfrm>
        </p:spPr>
        <p:txBody>
          <a:bodyPr anchor="t"/>
          <a:lstStyle/>
          <a:p>
            <a:r>
              <a:rPr lang="en-US"/>
              <a:t>Click to edit Master title style</a:t>
            </a:r>
            <a:endParaRPr lang="en-US" dirty="0"/>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612648" y="2826137"/>
            <a:ext cx="4361688" cy="3434638"/>
          </a:xfrm>
        </p:spPr>
        <p:txBody>
          <a:bodyPr anchor="b">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2" name="Picture Placeholder 11">
            <a:extLst>
              <a:ext uri="{FF2B5EF4-FFF2-40B4-BE49-F238E27FC236}">
                <a16:creationId xmlns:a16="http://schemas.microsoft.com/office/drawing/2014/main" id="{051C0813-C057-2B90-9C5A-3AE995C89739}"/>
              </a:ext>
            </a:extLst>
          </p:cNvPr>
          <p:cNvSpPr>
            <a:spLocks noGrp="1"/>
          </p:cNvSpPr>
          <p:nvPr>
            <p:ph type="pic" sz="quarter" idx="15"/>
          </p:nvPr>
        </p:nvSpPr>
        <p:spPr>
          <a:xfrm>
            <a:off x="6071625" y="862357"/>
            <a:ext cx="5170964" cy="5170964"/>
          </a:xfrm>
          <a:custGeom>
            <a:avLst/>
            <a:gdLst>
              <a:gd name="connsiteX0" fmla="*/ 2585482 w 5170964"/>
              <a:gd name="connsiteY0" fmla="*/ 0 h 5170964"/>
              <a:gd name="connsiteX1" fmla="*/ 5170964 w 5170964"/>
              <a:gd name="connsiteY1" fmla="*/ 2585482 h 5170964"/>
              <a:gd name="connsiteX2" fmla="*/ 2585482 w 5170964"/>
              <a:gd name="connsiteY2" fmla="*/ 5170964 h 5170964"/>
              <a:gd name="connsiteX3" fmla="*/ 0 w 5170964"/>
              <a:gd name="connsiteY3" fmla="*/ 2585482 h 5170964"/>
              <a:gd name="connsiteX4" fmla="*/ 2585482 w 5170964"/>
              <a:gd name="connsiteY4" fmla="*/ 0 h 5170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70964" h="5170964">
                <a:moveTo>
                  <a:pt x="2585482" y="0"/>
                </a:moveTo>
                <a:cubicBezTo>
                  <a:pt x="4013405" y="0"/>
                  <a:pt x="5170964" y="1157560"/>
                  <a:pt x="5170964" y="2585482"/>
                </a:cubicBezTo>
                <a:cubicBezTo>
                  <a:pt x="5170964" y="4013405"/>
                  <a:pt x="4013405" y="5170964"/>
                  <a:pt x="2585482" y="5170964"/>
                </a:cubicBezTo>
                <a:cubicBezTo>
                  <a:pt x="1157560" y="5170964"/>
                  <a:pt x="0" y="4013405"/>
                  <a:pt x="0" y="2585482"/>
                </a:cubicBezTo>
                <a:cubicBezTo>
                  <a:pt x="0" y="1157560"/>
                  <a:pt x="1157560" y="0"/>
                  <a:pt x="2585482" y="0"/>
                </a:cubicBezTo>
                <a:close/>
              </a:path>
            </a:pathLst>
          </a:custGeom>
          <a:blipFill dpi="0" rotWithShape="1">
            <a:blip r:embed="rId3">
              <a:alphaModFix amt="70000"/>
              <a:extLst>
                <a:ext uri="{28A0092B-C50C-407E-A947-70E740481C1C}">
                  <a14:useLocalDpi xmlns:a14="http://schemas.microsoft.com/office/drawing/2010/main" val="0"/>
                </a:ext>
              </a:extLst>
            </a:blip>
            <a:srcRect/>
            <a:stretch>
              <a:fillRect/>
            </a:stretch>
          </a:blipFill>
        </p:spPr>
        <p:txBody>
          <a:bodyPr wrap="square">
            <a:noAutofit/>
          </a:bodyPr>
          <a:lstStyle/>
          <a:p>
            <a:r>
              <a:rPr lang="en-US"/>
              <a:t>Click icon to add picture</a:t>
            </a:r>
            <a:endParaRPr lang="en-US" dirty="0"/>
          </a:p>
        </p:txBody>
      </p:sp>
      <p:sp>
        <p:nvSpPr>
          <p:cNvPr id="5" name="Date Placeholder 4">
            <a:extLst>
              <a:ext uri="{FF2B5EF4-FFF2-40B4-BE49-F238E27FC236}">
                <a16:creationId xmlns:a16="http://schemas.microsoft.com/office/drawing/2014/main" id="{920B235E-39C7-4C78-20EF-DB48ECD9CB90}"/>
              </a:ext>
            </a:extLst>
          </p:cNvPr>
          <p:cNvSpPr>
            <a:spLocks noGrp="1"/>
          </p:cNvSpPr>
          <p:nvPr>
            <p:ph type="dt" sz="half" idx="10"/>
          </p:nvPr>
        </p:nvSpPr>
        <p:spPr>
          <a:xfrm>
            <a:off x="347132" y="6529916"/>
            <a:ext cx="3284341" cy="328084"/>
          </a:xfrm>
          <a:prstGeom prst="rect">
            <a:avLst/>
          </a:prstGeom>
        </p:spPr>
        <p:txBody>
          <a:bodyPr/>
          <a:lstStyle/>
          <a:p>
            <a:fld id="{7D3302DA-6AFE-4F11-B5FB-C17B82EA8578}" type="datetime1">
              <a:rPr lang="en-US" smtClean="0"/>
              <a:t>4/24/2026</a:t>
            </a:fld>
            <a:endParaRPr lang="en-US" dirty="0"/>
          </a:p>
        </p:txBody>
      </p:sp>
      <p:sp>
        <p:nvSpPr>
          <p:cNvPr id="6" name="Footer Placeholder 5">
            <a:extLst>
              <a:ext uri="{FF2B5EF4-FFF2-40B4-BE49-F238E27FC236}">
                <a16:creationId xmlns:a16="http://schemas.microsoft.com/office/drawing/2014/main" id="{7FDC75DA-9A78-9AB9-7171-95A08CC51C56}"/>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7" name="Slide Number Placeholder 6">
            <a:extLst>
              <a:ext uri="{FF2B5EF4-FFF2-40B4-BE49-F238E27FC236}">
                <a16:creationId xmlns:a16="http://schemas.microsoft.com/office/drawing/2014/main" id="{5EFE1A03-DCCB-53C7-DBFE-2AD55C90591B}"/>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99211284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Number Large">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4967907A-96CA-89D9-9FD8-C85BFFEAF6EB}"/>
              </a:ext>
            </a:extLst>
          </p:cNvPr>
          <p:cNvSpPr>
            <a:spLocks noGrp="1"/>
          </p:cNvSpPr>
          <p:nvPr>
            <p:ph type="title"/>
          </p:nvPr>
        </p:nvSpPr>
        <p:spPr>
          <a:xfrm>
            <a:off x="860316" y="4421770"/>
            <a:ext cx="10499656" cy="1528927"/>
          </a:xfrm>
        </p:spPr>
        <p:txBody>
          <a:bodyPr>
            <a:normAutofit/>
          </a:bodyPr>
          <a:lstStyle>
            <a:lvl1pPr algn="l">
              <a:lnSpc>
                <a:spcPct val="110000"/>
              </a:lnSpc>
              <a:defRPr sz="2000" b="0" cap="none" baseline="0">
                <a:solidFill>
                  <a:schemeClr val="tx1"/>
                </a:solidFill>
                <a:latin typeface="+mn-lt"/>
              </a:defRPr>
            </a:lvl1pPr>
          </a:lstStyle>
          <a:p>
            <a:r>
              <a:rPr lang="en-US"/>
              <a:t>Click to edit Master title style</a:t>
            </a:r>
            <a:endParaRPr lang="en-US" dirty="0"/>
          </a:p>
        </p:txBody>
      </p:sp>
      <p:sp>
        <p:nvSpPr>
          <p:cNvPr id="8" name="Content Placeholder 6">
            <a:extLst>
              <a:ext uri="{FF2B5EF4-FFF2-40B4-BE49-F238E27FC236}">
                <a16:creationId xmlns:a16="http://schemas.microsoft.com/office/drawing/2014/main" id="{824A94E6-CFC2-45CB-1F4E-C00A6DA2F700}"/>
              </a:ext>
            </a:extLst>
          </p:cNvPr>
          <p:cNvSpPr>
            <a:spLocks noGrp="1"/>
          </p:cNvSpPr>
          <p:nvPr>
            <p:ph sz="quarter" idx="13" hasCustomPrompt="1"/>
          </p:nvPr>
        </p:nvSpPr>
        <p:spPr>
          <a:xfrm>
            <a:off x="866336" y="1330310"/>
            <a:ext cx="10499656" cy="3273331"/>
          </a:xfrm>
        </p:spPr>
        <p:txBody>
          <a:bodyPr anchor="b">
            <a:normAutofit/>
          </a:bodyPr>
          <a:lstStyle>
            <a:lvl1pPr marL="0" indent="0" algn="l">
              <a:lnSpc>
                <a:spcPct val="90000"/>
              </a:lnSpc>
              <a:buNone/>
              <a:defRPr sz="21000" b="0">
                <a:solidFill>
                  <a:schemeClr val="tx1"/>
                </a:solidFill>
                <a:latin typeface="+mj-lt"/>
              </a:defRPr>
            </a:lvl1pPr>
          </a:lstStyle>
          <a:p>
            <a:pPr lvl="0"/>
            <a:r>
              <a:rPr lang="en-US" dirty="0"/>
              <a:t>##%</a:t>
            </a:r>
          </a:p>
        </p:txBody>
      </p:sp>
      <p:sp>
        <p:nvSpPr>
          <p:cNvPr id="3" name="Date Placeholder 2">
            <a:extLst>
              <a:ext uri="{FF2B5EF4-FFF2-40B4-BE49-F238E27FC236}">
                <a16:creationId xmlns:a16="http://schemas.microsoft.com/office/drawing/2014/main" id="{4A591E5F-EDEF-7D02-30E6-B960B5E45903}"/>
              </a:ext>
            </a:extLst>
          </p:cNvPr>
          <p:cNvSpPr>
            <a:spLocks noGrp="1"/>
          </p:cNvSpPr>
          <p:nvPr>
            <p:ph type="dt" sz="half" idx="10"/>
          </p:nvPr>
        </p:nvSpPr>
        <p:spPr>
          <a:xfrm>
            <a:off x="347132" y="6529916"/>
            <a:ext cx="3284341" cy="328084"/>
          </a:xfrm>
          <a:prstGeom prst="rect">
            <a:avLst/>
          </a:prstGeom>
        </p:spPr>
        <p:txBody>
          <a:bodyPr/>
          <a:lstStyle/>
          <a:p>
            <a:fld id="{C3619648-D57F-48C1-8026-D656192BFCE5}" type="datetime1">
              <a:rPr lang="en-US" smtClean="0"/>
              <a:t>4/24/2026</a:t>
            </a:fld>
            <a:endParaRPr lang="en-US" dirty="0"/>
          </a:p>
        </p:txBody>
      </p:sp>
      <p:sp>
        <p:nvSpPr>
          <p:cNvPr id="4" name="Footer Placeholder 3">
            <a:extLst>
              <a:ext uri="{FF2B5EF4-FFF2-40B4-BE49-F238E27FC236}">
                <a16:creationId xmlns:a16="http://schemas.microsoft.com/office/drawing/2014/main" id="{C394E47C-0C77-0005-1755-14F7739DF22E}"/>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5" name="Slide Number Placeholder 4">
            <a:extLst>
              <a:ext uri="{FF2B5EF4-FFF2-40B4-BE49-F238E27FC236}">
                <a16:creationId xmlns:a16="http://schemas.microsoft.com/office/drawing/2014/main" id="{CA0528A9-0729-B0FB-328C-3C96994AAB3C}"/>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
        <p:nvSpPr>
          <p:cNvPr id="9" name="Rectangle: Rounded Corners 8">
            <a:extLst>
              <a:ext uri="{FF2B5EF4-FFF2-40B4-BE49-F238E27FC236}">
                <a16:creationId xmlns:a16="http://schemas.microsoft.com/office/drawing/2014/main" id="{FA1F52FC-EB68-58F2-85B1-6235B55362A9}"/>
              </a:ext>
            </a:extLst>
          </p:cNvPr>
          <p:cNvSpPr/>
          <p:nvPr/>
        </p:nvSpPr>
        <p:spPr>
          <a:xfrm>
            <a:off x="347133" y="328084"/>
            <a:ext cx="11497734" cy="6201833"/>
          </a:xfrm>
          <a:prstGeom prst="roundRect">
            <a:avLst>
              <a:gd name="adj" fmla="val 3015"/>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77838775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Number Larg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56306E-B77F-CE22-FA8C-F08F17B5E9B4}"/>
              </a:ext>
            </a:extLst>
          </p:cNvPr>
          <p:cNvSpPr>
            <a:spLocks noGrp="1"/>
          </p:cNvSpPr>
          <p:nvPr>
            <p:ph type="title"/>
          </p:nvPr>
        </p:nvSpPr>
        <p:spPr>
          <a:xfrm>
            <a:off x="2377440" y="4809744"/>
            <a:ext cx="7525512" cy="1545336"/>
          </a:xfrm>
        </p:spPr>
        <p:txBody>
          <a:bodyPr>
            <a:normAutofit/>
          </a:bodyPr>
          <a:lstStyle>
            <a:lvl1pPr algn="ctr">
              <a:lnSpc>
                <a:spcPct val="110000"/>
              </a:lnSpc>
              <a:defRPr sz="2800" b="0">
                <a:solidFill>
                  <a:schemeClr val="tx1"/>
                </a:solidFill>
                <a:latin typeface="+mn-lt"/>
              </a:defRPr>
            </a:lvl1pPr>
          </a:lstStyle>
          <a:p>
            <a:r>
              <a:rPr lang="en-US"/>
              <a:t>Click to edit Master title style</a:t>
            </a:r>
            <a:endParaRPr lang="en-US" dirty="0"/>
          </a:p>
        </p:txBody>
      </p:sp>
      <p:sp>
        <p:nvSpPr>
          <p:cNvPr id="7" name="Content Placeholder 6">
            <a:extLst>
              <a:ext uri="{FF2B5EF4-FFF2-40B4-BE49-F238E27FC236}">
                <a16:creationId xmlns:a16="http://schemas.microsoft.com/office/drawing/2014/main" id="{E418DF0B-1F85-2BB3-D241-A3A14BF72908}"/>
              </a:ext>
            </a:extLst>
          </p:cNvPr>
          <p:cNvSpPr>
            <a:spLocks noGrp="1"/>
          </p:cNvSpPr>
          <p:nvPr>
            <p:ph sz="quarter" idx="13" hasCustomPrompt="1"/>
          </p:nvPr>
        </p:nvSpPr>
        <p:spPr>
          <a:xfrm>
            <a:off x="822960" y="804120"/>
            <a:ext cx="10543032" cy="4206240"/>
          </a:xfrm>
        </p:spPr>
        <p:txBody>
          <a:bodyPr anchor="b">
            <a:normAutofit/>
          </a:bodyPr>
          <a:lstStyle>
            <a:lvl1pPr marL="0" indent="0" algn="ctr">
              <a:lnSpc>
                <a:spcPct val="90000"/>
              </a:lnSpc>
              <a:buNone/>
              <a:defRPr sz="23200" b="0">
                <a:solidFill>
                  <a:schemeClr val="tx1"/>
                </a:solidFill>
                <a:latin typeface="+mj-lt"/>
              </a:defRPr>
            </a:lvl1pPr>
          </a:lstStyle>
          <a:p>
            <a:pPr lvl="0"/>
            <a:r>
              <a:rPr lang="en-US" dirty="0"/>
              <a:t>##%</a:t>
            </a:r>
          </a:p>
        </p:txBody>
      </p:sp>
      <p:sp>
        <p:nvSpPr>
          <p:cNvPr id="3" name="Date Placeholder 2">
            <a:extLst>
              <a:ext uri="{FF2B5EF4-FFF2-40B4-BE49-F238E27FC236}">
                <a16:creationId xmlns:a16="http://schemas.microsoft.com/office/drawing/2014/main" id="{4A591E5F-EDEF-7D02-30E6-B960B5E45903}"/>
              </a:ext>
            </a:extLst>
          </p:cNvPr>
          <p:cNvSpPr>
            <a:spLocks noGrp="1"/>
          </p:cNvSpPr>
          <p:nvPr>
            <p:ph type="dt" sz="half" idx="10"/>
          </p:nvPr>
        </p:nvSpPr>
        <p:spPr>
          <a:xfrm>
            <a:off x="347132" y="6529916"/>
            <a:ext cx="3284341" cy="328084"/>
          </a:xfrm>
          <a:prstGeom prst="rect">
            <a:avLst/>
          </a:prstGeom>
        </p:spPr>
        <p:txBody>
          <a:bodyPr/>
          <a:lstStyle/>
          <a:p>
            <a:fld id="{D7688EBA-E81D-4EC6-8C2B-03A401A980DE}" type="datetime1">
              <a:rPr lang="en-US" smtClean="0"/>
              <a:t>4/24/2026</a:t>
            </a:fld>
            <a:endParaRPr lang="en-US" dirty="0"/>
          </a:p>
        </p:txBody>
      </p:sp>
      <p:sp>
        <p:nvSpPr>
          <p:cNvPr id="4" name="Footer Placeholder 3">
            <a:extLst>
              <a:ext uri="{FF2B5EF4-FFF2-40B4-BE49-F238E27FC236}">
                <a16:creationId xmlns:a16="http://schemas.microsoft.com/office/drawing/2014/main" id="{C394E47C-0C77-0005-1755-14F7739DF22E}"/>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5" name="Slide Number Placeholder 4">
            <a:extLst>
              <a:ext uri="{FF2B5EF4-FFF2-40B4-BE49-F238E27FC236}">
                <a16:creationId xmlns:a16="http://schemas.microsoft.com/office/drawing/2014/main" id="{CA0528A9-0729-B0FB-328C-3C96994AAB3C}"/>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
        <p:nvSpPr>
          <p:cNvPr id="6" name="Rectangle: Rounded Corners 5">
            <a:extLst>
              <a:ext uri="{FF2B5EF4-FFF2-40B4-BE49-F238E27FC236}">
                <a16:creationId xmlns:a16="http://schemas.microsoft.com/office/drawing/2014/main" id="{7ACAAB8A-DD1F-F240-8651-22FAC159B426}"/>
              </a:ext>
            </a:extLst>
          </p:cNvPr>
          <p:cNvSpPr/>
          <p:nvPr/>
        </p:nvSpPr>
        <p:spPr>
          <a:xfrm>
            <a:off x="347133" y="328084"/>
            <a:ext cx="11497734" cy="6201833"/>
          </a:xfrm>
          <a:prstGeom prst="roundRect">
            <a:avLst>
              <a:gd name="adj" fmla="val 3015"/>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0476681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with Pictur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859537" y="905256"/>
            <a:ext cx="4206240" cy="3739896"/>
          </a:xfrm>
        </p:spPr>
        <p:txBody>
          <a:bodyPr anchor="t">
            <a:normAutofit/>
          </a:bodyPr>
          <a:lstStyle>
            <a:lvl1pPr algn="l">
              <a:defRPr sz="52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859536" y="4873752"/>
            <a:ext cx="4206240" cy="1380744"/>
          </a:xfrm>
        </p:spPr>
        <p:txBody>
          <a:bodyPr anchor="b">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6" name="Picture Placeholder 5">
            <a:extLst>
              <a:ext uri="{FF2B5EF4-FFF2-40B4-BE49-F238E27FC236}">
                <a16:creationId xmlns:a16="http://schemas.microsoft.com/office/drawing/2014/main" id="{C77B7186-FB14-CA62-FE96-5476125CC1B8}"/>
              </a:ext>
            </a:extLst>
          </p:cNvPr>
          <p:cNvSpPr>
            <a:spLocks noGrp="1"/>
          </p:cNvSpPr>
          <p:nvPr>
            <p:ph type="pic" sz="quarter" idx="13"/>
          </p:nvPr>
        </p:nvSpPr>
        <p:spPr>
          <a:xfrm>
            <a:off x="5596128" y="333756"/>
            <a:ext cx="6237732" cy="6190488"/>
          </a:xfrm>
          <a:custGeom>
            <a:avLst/>
            <a:gdLst>
              <a:gd name="connsiteX0" fmla="*/ 0 w 6237732"/>
              <a:gd name="connsiteY0" fmla="*/ 0 h 6190488"/>
              <a:gd name="connsiteX1" fmla="*/ 6051089 w 6237732"/>
              <a:gd name="connsiteY1" fmla="*/ 0 h 6190488"/>
              <a:gd name="connsiteX2" fmla="*/ 6237732 w 6237732"/>
              <a:gd name="connsiteY2" fmla="*/ 186643 h 6190488"/>
              <a:gd name="connsiteX3" fmla="*/ 6237732 w 6237732"/>
              <a:gd name="connsiteY3" fmla="*/ 6003845 h 6190488"/>
              <a:gd name="connsiteX4" fmla="*/ 6051089 w 6237732"/>
              <a:gd name="connsiteY4" fmla="*/ 6190488 h 6190488"/>
              <a:gd name="connsiteX5" fmla="*/ 0 w 6237732"/>
              <a:gd name="connsiteY5" fmla="*/ 6190488 h 6190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37732" h="6190488">
                <a:moveTo>
                  <a:pt x="0" y="0"/>
                </a:moveTo>
                <a:lnTo>
                  <a:pt x="6051089" y="0"/>
                </a:lnTo>
                <a:cubicBezTo>
                  <a:pt x="6154169" y="0"/>
                  <a:pt x="6237732" y="83563"/>
                  <a:pt x="6237732" y="186643"/>
                </a:cubicBezTo>
                <a:lnTo>
                  <a:pt x="6237732" y="6003845"/>
                </a:lnTo>
                <a:cubicBezTo>
                  <a:pt x="6237732" y="6106925"/>
                  <a:pt x="6154169" y="6190488"/>
                  <a:pt x="6051089" y="6190488"/>
                </a:cubicBezTo>
                <a:lnTo>
                  <a:pt x="0" y="6190488"/>
                </a:lnTo>
                <a:close/>
              </a:path>
            </a:pathLst>
          </a:custGeom>
          <a:blipFill dpi="0" rotWithShape="1">
            <a:blip r:embed="rId2">
              <a:alphaModFix amt="70000"/>
              <a:extLst>
                <a:ext uri="{28A0092B-C50C-407E-A947-70E740481C1C}">
                  <a14:useLocalDpi xmlns:a14="http://schemas.microsoft.com/office/drawing/2010/main" val="0"/>
                </a:ext>
              </a:extLst>
            </a:blip>
            <a:srcRect/>
            <a:stretch>
              <a:fillRect/>
            </a:stretch>
          </a:blipFill>
        </p:spPr>
        <p:txBody>
          <a:bodyPr wrap="square">
            <a:noAutofit/>
          </a:bodyPr>
          <a:lstStyle/>
          <a:p>
            <a:r>
              <a:rPr lang="en-US"/>
              <a:t>Click icon to add picture</a:t>
            </a:r>
            <a:endParaRPr lang="en-US" dirty="0"/>
          </a:p>
        </p:txBody>
      </p:sp>
      <p:sp>
        <p:nvSpPr>
          <p:cNvPr id="7" name="Date Placeholder 6">
            <a:extLst>
              <a:ext uri="{FF2B5EF4-FFF2-40B4-BE49-F238E27FC236}">
                <a16:creationId xmlns:a16="http://schemas.microsoft.com/office/drawing/2014/main" id="{F991F941-2D53-CC10-7947-62237A245FE0}"/>
              </a:ext>
            </a:extLst>
          </p:cNvPr>
          <p:cNvSpPr>
            <a:spLocks noGrp="1"/>
          </p:cNvSpPr>
          <p:nvPr>
            <p:ph type="dt" sz="half" idx="14"/>
          </p:nvPr>
        </p:nvSpPr>
        <p:spPr>
          <a:xfrm>
            <a:off x="347133" y="6529916"/>
            <a:ext cx="1951777" cy="328084"/>
          </a:xfrm>
          <a:prstGeom prst="rect">
            <a:avLst/>
          </a:prstGeom>
        </p:spPr>
        <p:txBody>
          <a:bodyPr/>
          <a:lstStyle/>
          <a:p>
            <a:fld id="{B4AA5E08-0B46-4D4C-9A1D-1895CC169C50}" type="datetime1">
              <a:rPr lang="en-US" smtClean="0"/>
              <a:t>4/24/2026</a:t>
            </a:fld>
            <a:endParaRPr lang="en-US" dirty="0"/>
          </a:p>
        </p:txBody>
      </p:sp>
      <p:sp>
        <p:nvSpPr>
          <p:cNvPr id="8" name="Footer Placeholder 7">
            <a:extLst>
              <a:ext uri="{FF2B5EF4-FFF2-40B4-BE49-F238E27FC236}">
                <a16:creationId xmlns:a16="http://schemas.microsoft.com/office/drawing/2014/main" id="{9A6E6A4C-6C55-068A-43AA-78DB4D1D643B}"/>
              </a:ext>
            </a:extLst>
          </p:cNvPr>
          <p:cNvSpPr>
            <a:spLocks noGrp="1"/>
          </p:cNvSpPr>
          <p:nvPr>
            <p:ph type="ftr" sz="quarter" idx="15"/>
          </p:nvPr>
        </p:nvSpPr>
        <p:spPr>
          <a:xfrm>
            <a:off x="1880928" y="6529916"/>
            <a:ext cx="2805405" cy="328084"/>
          </a:xfrm>
          <a:prstGeom prst="rect">
            <a:avLst/>
          </a:prstGeom>
        </p:spPr>
        <p:txBody>
          <a:bodyPr/>
          <a:lstStyle/>
          <a:p>
            <a:r>
              <a:rPr lang="en-US" dirty="0"/>
              <a:t>Sample Footer Text</a:t>
            </a:r>
          </a:p>
        </p:txBody>
      </p:sp>
      <p:sp>
        <p:nvSpPr>
          <p:cNvPr id="9" name="Slide Number Placeholder 8">
            <a:extLst>
              <a:ext uri="{FF2B5EF4-FFF2-40B4-BE49-F238E27FC236}">
                <a16:creationId xmlns:a16="http://schemas.microsoft.com/office/drawing/2014/main" id="{C1A2CCFF-14A7-08A8-4465-732CD8928728}"/>
              </a:ext>
            </a:extLst>
          </p:cNvPr>
          <p:cNvSpPr>
            <a:spLocks noGrp="1"/>
          </p:cNvSpPr>
          <p:nvPr>
            <p:ph type="sldNum" sz="quarter" idx="16"/>
          </p:nvPr>
        </p:nvSpPr>
        <p:spPr>
          <a:xfrm>
            <a:off x="4636569" y="6529916"/>
            <a:ext cx="429207" cy="328084"/>
          </a:xfrm>
          <a:prstGeom prst="rect">
            <a:avLst/>
          </a:prstGeom>
        </p:spPr>
        <p:txBody>
          <a:bodyPr/>
          <a:lstStyle/>
          <a:p>
            <a:fld id="{CC057153-B650-4DEB-B370-79DDCFDCE934}" type="slidenum">
              <a:rPr lang="en-US" smtClean="0"/>
              <a:t>‹#›</a:t>
            </a:fld>
            <a:endParaRPr lang="en-US" dirty="0"/>
          </a:p>
        </p:txBody>
      </p:sp>
      <p:sp>
        <p:nvSpPr>
          <p:cNvPr id="5" name="Rectangle: Rounded Corners 4">
            <a:extLst>
              <a:ext uri="{FF2B5EF4-FFF2-40B4-BE49-F238E27FC236}">
                <a16:creationId xmlns:a16="http://schemas.microsoft.com/office/drawing/2014/main" id="{27AE6C76-D3EE-C74F-F49E-97F6141F5D15}"/>
              </a:ext>
            </a:extLst>
          </p:cNvPr>
          <p:cNvSpPr/>
          <p:nvPr/>
        </p:nvSpPr>
        <p:spPr>
          <a:xfrm>
            <a:off x="347133" y="328084"/>
            <a:ext cx="11497734" cy="6201833"/>
          </a:xfrm>
          <a:prstGeom prst="roundRect">
            <a:avLst>
              <a:gd name="adj" fmla="val 3015"/>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186066333"/>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Number Large 3">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56306E-B77F-CE22-FA8C-F08F17B5E9B4}"/>
              </a:ext>
            </a:extLst>
          </p:cNvPr>
          <p:cNvSpPr>
            <a:spLocks noGrp="1"/>
          </p:cNvSpPr>
          <p:nvPr>
            <p:ph type="title"/>
          </p:nvPr>
        </p:nvSpPr>
        <p:spPr>
          <a:xfrm>
            <a:off x="2377440" y="4421770"/>
            <a:ext cx="7525512" cy="1933310"/>
          </a:xfrm>
        </p:spPr>
        <p:txBody>
          <a:bodyPr>
            <a:normAutofit/>
          </a:bodyPr>
          <a:lstStyle>
            <a:lvl1pPr algn="ctr">
              <a:lnSpc>
                <a:spcPct val="110000"/>
              </a:lnSpc>
              <a:defRPr sz="2000" b="0" cap="none" baseline="0">
                <a:solidFill>
                  <a:schemeClr val="tx1"/>
                </a:solidFill>
                <a:latin typeface="+mn-lt"/>
              </a:defRPr>
            </a:lvl1pPr>
          </a:lstStyle>
          <a:p>
            <a:r>
              <a:rPr lang="en-US"/>
              <a:t>Click to edit Master title style</a:t>
            </a:r>
            <a:endParaRPr lang="en-US" dirty="0"/>
          </a:p>
        </p:txBody>
      </p:sp>
      <p:sp>
        <p:nvSpPr>
          <p:cNvPr id="7" name="Content Placeholder 6">
            <a:extLst>
              <a:ext uri="{FF2B5EF4-FFF2-40B4-BE49-F238E27FC236}">
                <a16:creationId xmlns:a16="http://schemas.microsoft.com/office/drawing/2014/main" id="{E418DF0B-1F85-2BB3-D241-A3A14BF72908}"/>
              </a:ext>
            </a:extLst>
          </p:cNvPr>
          <p:cNvSpPr>
            <a:spLocks noGrp="1"/>
          </p:cNvSpPr>
          <p:nvPr>
            <p:ph sz="quarter" idx="13" hasCustomPrompt="1"/>
          </p:nvPr>
        </p:nvSpPr>
        <p:spPr>
          <a:xfrm>
            <a:off x="822960" y="1353387"/>
            <a:ext cx="10543032" cy="3273331"/>
          </a:xfrm>
        </p:spPr>
        <p:txBody>
          <a:bodyPr anchor="b">
            <a:normAutofit/>
          </a:bodyPr>
          <a:lstStyle>
            <a:lvl1pPr marL="0" indent="0" algn="ctr">
              <a:lnSpc>
                <a:spcPct val="90000"/>
              </a:lnSpc>
              <a:buNone/>
              <a:defRPr sz="21000" b="0">
                <a:solidFill>
                  <a:schemeClr val="tx1"/>
                </a:solidFill>
                <a:latin typeface="+mj-lt"/>
              </a:defRPr>
            </a:lvl1pPr>
          </a:lstStyle>
          <a:p>
            <a:pPr lvl="0"/>
            <a:r>
              <a:rPr lang="en-US" dirty="0"/>
              <a:t>##%</a:t>
            </a:r>
          </a:p>
        </p:txBody>
      </p:sp>
      <p:sp>
        <p:nvSpPr>
          <p:cNvPr id="3" name="Date Placeholder 2">
            <a:extLst>
              <a:ext uri="{FF2B5EF4-FFF2-40B4-BE49-F238E27FC236}">
                <a16:creationId xmlns:a16="http://schemas.microsoft.com/office/drawing/2014/main" id="{4A591E5F-EDEF-7D02-30E6-B960B5E45903}"/>
              </a:ext>
            </a:extLst>
          </p:cNvPr>
          <p:cNvSpPr>
            <a:spLocks noGrp="1"/>
          </p:cNvSpPr>
          <p:nvPr>
            <p:ph type="dt" sz="half" idx="10"/>
          </p:nvPr>
        </p:nvSpPr>
        <p:spPr>
          <a:xfrm>
            <a:off x="347132" y="6529916"/>
            <a:ext cx="3284341" cy="328084"/>
          </a:xfrm>
          <a:prstGeom prst="rect">
            <a:avLst/>
          </a:prstGeom>
        </p:spPr>
        <p:txBody>
          <a:bodyPr/>
          <a:lstStyle/>
          <a:p>
            <a:fld id="{175A1B29-DFBD-4673-8328-3ED6619AAB50}" type="datetime1">
              <a:rPr lang="en-US" smtClean="0"/>
              <a:t>4/24/2026</a:t>
            </a:fld>
            <a:endParaRPr lang="en-US" dirty="0"/>
          </a:p>
        </p:txBody>
      </p:sp>
      <p:sp>
        <p:nvSpPr>
          <p:cNvPr id="4" name="Footer Placeholder 3">
            <a:extLst>
              <a:ext uri="{FF2B5EF4-FFF2-40B4-BE49-F238E27FC236}">
                <a16:creationId xmlns:a16="http://schemas.microsoft.com/office/drawing/2014/main" id="{C394E47C-0C77-0005-1755-14F7739DF22E}"/>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5" name="Slide Number Placeholder 4">
            <a:extLst>
              <a:ext uri="{FF2B5EF4-FFF2-40B4-BE49-F238E27FC236}">
                <a16:creationId xmlns:a16="http://schemas.microsoft.com/office/drawing/2014/main" id="{CA0528A9-0729-B0FB-328C-3C96994AAB3C}"/>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
        <p:nvSpPr>
          <p:cNvPr id="8" name="Rectangle: Rounded Corners 7">
            <a:extLst>
              <a:ext uri="{FF2B5EF4-FFF2-40B4-BE49-F238E27FC236}">
                <a16:creationId xmlns:a16="http://schemas.microsoft.com/office/drawing/2014/main" id="{A42EF41C-4509-4150-C0F1-83BB756ACF5F}"/>
              </a:ext>
            </a:extLst>
          </p:cNvPr>
          <p:cNvSpPr/>
          <p:nvPr/>
        </p:nvSpPr>
        <p:spPr>
          <a:xfrm>
            <a:off x="347133" y="328084"/>
            <a:ext cx="11497734" cy="6201833"/>
          </a:xfrm>
          <a:prstGeom prst="roundRect">
            <a:avLst>
              <a:gd name="adj" fmla="val 3015"/>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897245299"/>
      </p:ext>
    </p:extLst>
  </p:cSld>
  <p:clrMapOvr>
    <a:overrideClrMapping bg1="lt1" tx1="dk1" bg2="lt2" tx2="dk2" accent1="accent1" accent2="accent2" accent3="accent3" accent4="accent4" accent5="accent5" accent6="accent6" hlink="hlink" folHlink="folHlink"/>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Statem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1133856"/>
          </a:xfrm>
        </p:spPr>
        <p:txBody>
          <a:bodyPr/>
          <a:lstStyle/>
          <a:p>
            <a:r>
              <a:rPr lang="en-US"/>
              <a:t>Click to edit Master title style</a:t>
            </a:r>
            <a:endParaRPr lang="en-US" dirty="0"/>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1463662" y="561268"/>
            <a:ext cx="9264676" cy="5735465"/>
          </a:xfrm>
        </p:spPr>
        <p:txBody>
          <a:bodyPr anchor="ctr">
            <a:noAutofit/>
          </a:bodyPr>
          <a:lstStyle>
            <a:lvl1pPr marL="0" indent="0" algn="ctr">
              <a:lnSpc>
                <a:spcPct val="80000"/>
              </a:lnSpc>
              <a:buNone/>
              <a:defRPr lang="en-US" sz="6600" b="0" kern="1200" cap="all" baseline="0" dirty="0">
                <a:solidFill>
                  <a:schemeClr val="tx1"/>
                </a:solidFill>
                <a:latin typeface="+mj-lt"/>
                <a:ea typeface="+mj-ea"/>
                <a:cs typeface="+mj-cs"/>
              </a:defRPr>
            </a:lvl1pPr>
            <a:lvl2pPr marL="228600" indent="0" algn="ctr">
              <a:lnSpc>
                <a:spcPct val="80000"/>
              </a:lnSpc>
              <a:buNone/>
              <a:defRPr lang="en-US" sz="6600" b="0" kern="1200" cap="all" baseline="0" dirty="0">
                <a:solidFill>
                  <a:schemeClr val="tx1"/>
                </a:solidFill>
                <a:latin typeface="+mj-lt"/>
                <a:ea typeface="+mj-ea"/>
                <a:cs typeface="+mj-cs"/>
              </a:defRPr>
            </a:lvl2pPr>
            <a:lvl3pPr marL="457200" indent="0" algn="ctr">
              <a:lnSpc>
                <a:spcPct val="80000"/>
              </a:lnSpc>
              <a:buNone/>
              <a:defRPr lang="en-US" sz="6600" b="0" kern="1200" cap="all" baseline="0" dirty="0">
                <a:solidFill>
                  <a:schemeClr val="tx1"/>
                </a:solidFill>
                <a:latin typeface="+mj-lt"/>
                <a:ea typeface="+mj-ea"/>
                <a:cs typeface="+mj-cs"/>
              </a:defRPr>
            </a:lvl3pPr>
            <a:lvl4pPr marL="685800" indent="0" algn="ctr">
              <a:lnSpc>
                <a:spcPct val="100000"/>
              </a:lnSpc>
              <a:buNone/>
              <a:defRPr lang="en-US" sz="8000" b="1" kern="1200" cap="all" baseline="0" dirty="0">
                <a:solidFill>
                  <a:schemeClr val="tx1"/>
                </a:solidFill>
                <a:latin typeface="Playfair Display Black" pitchFamily="2" charset="0"/>
                <a:ea typeface="+mj-ea"/>
                <a:cs typeface="+mj-cs"/>
              </a:defRPr>
            </a:lvl4pPr>
            <a:lvl5pPr marL="914400" indent="0" algn="ctr">
              <a:lnSpc>
                <a:spcPct val="100000"/>
              </a:lnSpc>
              <a:buNone/>
              <a:defRPr lang="en-US" sz="8000" b="1" kern="1200" cap="all" baseline="0" dirty="0">
                <a:solidFill>
                  <a:schemeClr val="tx1"/>
                </a:solidFill>
                <a:latin typeface="Playfair Display Black" pitchFamily="2" charset="0"/>
                <a:ea typeface="+mj-ea"/>
                <a:cs typeface="+mj-cs"/>
              </a:defRPr>
            </a:lvl5pPr>
          </a:lstStyle>
          <a:p>
            <a:pPr lvl="0"/>
            <a:r>
              <a:rPr lang="en-US" dirty="0"/>
              <a:t>Click to add Statement</a:t>
            </a:r>
          </a:p>
          <a:p>
            <a:pPr lvl="1"/>
            <a:r>
              <a:rPr lang="en-US" dirty="0"/>
              <a:t>Second level</a:t>
            </a:r>
          </a:p>
          <a:p>
            <a:pPr lvl="2"/>
            <a:r>
              <a:rPr lang="en-US" dirty="0"/>
              <a:t>Third level</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a:xfrm>
            <a:off x="347132" y="6529916"/>
            <a:ext cx="3284341" cy="328084"/>
          </a:xfrm>
          <a:prstGeom prst="rect">
            <a:avLst/>
          </a:prstGeom>
        </p:spPr>
        <p:txBody>
          <a:bodyPr/>
          <a:lstStyle/>
          <a:p>
            <a:fld id="{E7C9592F-4A0D-4D12-B47E-4A7D843B26AD}" type="datetime1">
              <a:rPr lang="en-US" smtClean="0"/>
              <a:t>4/24/2026</a:t>
            </a:fld>
            <a:endParaRPr lang="en-US" dirty="0"/>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pPr/>
              <a:t>‹#›</a:t>
            </a:fld>
            <a:endParaRPr lang="en-US" dirty="0"/>
          </a:p>
        </p:txBody>
      </p:sp>
      <p:sp>
        <p:nvSpPr>
          <p:cNvPr id="9" name="Rectangle: Rounded Corners 8">
            <a:extLst>
              <a:ext uri="{FF2B5EF4-FFF2-40B4-BE49-F238E27FC236}">
                <a16:creationId xmlns:a16="http://schemas.microsoft.com/office/drawing/2014/main" id="{244775AE-F67F-CB44-1D87-AB4D287818A5}"/>
              </a:ext>
            </a:extLst>
          </p:cNvPr>
          <p:cNvSpPr/>
          <p:nvPr/>
        </p:nvSpPr>
        <p:spPr>
          <a:xfrm>
            <a:off x="347133" y="328084"/>
            <a:ext cx="11497734" cy="6201833"/>
          </a:xfrm>
          <a:prstGeom prst="roundRect">
            <a:avLst>
              <a:gd name="adj" fmla="val 3015"/>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8147648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Statem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1133856"/>
          </a:xfrm>
        </p:spPr>
        <p:txBody>
          <a:bodyPr/>
          <a:lstStyle/>
          <a:p>
            <a:r>
              <a:rPr lang="en-US"/>
              <a:t>Click to edit Master title style</a:t>
            </a:r>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612648" y="1929384"/>
            <a:ext cx="8266176" cy="4142232"/>
          </a:xfrm>
        </p:spPr>
        <p:txBody>
          <a:bodyPr anchor="b">
            <a:noAutofit/>
          </a:bodyPr>
          <a:lstStyle>
            <a:lvl1pPr marL="0" indent="0">
              <a:lnSpc>
                <a:spcPct val="100000"/>
              </a:lnSpc>
              <a:buNone/>
              <a:defRPr sz="5000" b="1"/>
            </a:lvl1pPr>
            <a:lvl2pPr marL="228600" indent="0">
              <a:lnSpc>
                <a:spcPct val="100000"/>
              </a:lnSpc>
              <a:buNone/>
              <a:defRPr sz="4400" b="1"/>
            </a:lvl2pPr>
            <a:lvl3pPr marL="457200" indent="0">
              <a:lnSpc>
                <a:spcPct val="100000"/>
              </a:lnSpc>
              <a:buNone/>
              <a:defRPr sz="4000" b="1"/>
            </a:lvl3pPr>
            <a:lvl4pPr marL="685800" indent="0">
              <a:lnSpc>
                <a:spcPct val="100000"/>
              </a:lnSpc>
              <a:buNone/>
              <a:defRPr sz="3600" b="1"/>
            </a:lvl4pPr>
            <a:lvl5pPr marL="914400" indent="0">
              <a:lnSpc>
                <a:spcPct val="100000"/>
              </a:lnSpc>
              <a:buNone/>
              <a:defRPr sz="3200" b="1"/>
            </a:lvl5pPr>
          </a:lstStyle>
          <a:p>
            <a:pPr lvl="0"/>
            <a:r>
              <a:rPr lang="en-US" dirty="0"/>
              <a:t>Click to add Statement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a:xfrm>
            <a:off x="347132" y="6529916"/>
            <a:ext cx="3284341" cy="328084"/>
          </a:xfrm>
          <a:prstGeom prst="rect">
            <a:avLst/>
          </a:prstGeom>
        </p:spPr>
        <p:txBody>
          <a:bodyPr/>
          <a:lstStyle/>
          <a:p>
            <a:fld id="{290F78A7-ED9B-4802-8C3B-8810C7632A95}" type="datetime1">
              <a:rPr lang="en-US" smtClean="0"/>
              <a:t>4/24/2026</a:t>
            </a:fld>
            <a:endParaRPr lang="en-US" dirty="0"/>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pPr/>
              <a:t>‹#›</a:t>
            </a:fld>
            <a:endParaRPr lang="en-US" dirty="0"/>
          </a:p>
        </p:txBody>
      </p:sp>
      <p:sp>
        <p:nvSpPr>
          <p:cNvPr id="6" name="Rectangle: Rounded Corners 5">
            <a:extLst>
              <a:ext uri="{FF2B5EF4-FFF2-40B4-BE49-F238E27FC236}">
                <a16:creationId xmlns:a16="http://schemas.microsoft.com/office/drawing/2014/main" id="{734D2A7D-7433-3BD7-B540-CAF81289672C}"/>
              </a:ext>
            </a:extLst>
          </p:cNvPr>
          <p:cNvSpPr/>
          <p:nvPr/>
        </p:nvSpPr>
        <p:spPr>
          <a:xfrm>
            <a:off x="347133" y="328084"/>
            <a:ext cx="11497734" cy="6201833"/>
          </a:xfrm>
          <a:prstGeom prst="roundRect">
            <a:avLst>
              <a:gd name="adj" fmla="val 3015"/>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60836924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Statement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1133856"/>
          </a:xfrm>
        </p:spPr>
        <p:txBody>
          <a:bodyPr/>
          <a:lstStyle/>
          <a:p>
            <a:r>
              <a:rPr lang="en-US"/>
              <a:t>Click to edit Master title style</a:t>
            </a:r>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612648" y="548640"/>
            <a:ext cx="8266176" cy="5605272"/>
          </a:xfrm>
        </p:spPr>
        <p:txBody>
          <a:bodyPr anchor="t">
            <a:noAutofit/>
          </a:bodyPr>
          <a:lstStyle>
            <a:lvl1pPr marL="0" indent="0">
              <a:lnSpc>
                <a:spcPct val="100000"/>
              </a:lnSpc>
              <a:buNone/>
              <a:defRPr sz="5000" b="1"/>
            </a:lvl1pPr>
            <a:lvl2pPr marL="228600" indent="0">
              <a:lnSpc>
                <a:spcPct val="100000"/>
              </a:lnSpc>
              <a:buNone/>
              <a:defRPr sz="4400" b="1"/>
            </a:lvl2pPr>
            <a:lvl3pPr marL="457200" indent="0">
              <a:lnSpc>
                <a:spcPct val="100000"/>
              </a:lnSpc>
              <a:buNone/>
              <a:defRPr sz="4000" b="1"/>
            </a:lvl3pPr>
            <a:lvl4pPr marL="685800" indent="0">
              <a:lnSpc>
                <a:spcPct val="100000"/>
              </a:lnSpc>
              <a:buNone/>
              <a:defRPr sz="3600" b="1"/>
            </a:lvl4pPr>
            <a:lvl5pPr marL="914400" indent="0">
              <a:lnSpc>
                <a:spcPct val="100000"/>
              </a:lnSpc>
              <a:buNone/>
              <a:defRPr sz="3200" b="1"/>
            </a:lvl5pPr>
          </a:lstStyle>
          <a:p>
            <a:pPr lvl="0"/>
            <a:r>
              <a:rPr lang="en-US" dirty="0"/>
              <a:t>Click to add Statement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a:xfrm>
            <a:off x="347132" y="6529916"/>
            <a:ext cx="3284341" cy="328084"/>
          </a:xfrm>
          <a:prstGeom prst="rect">
            <a:avLst/>
          </a:prstGeom>
        </p:spPr>
        <p:txBody>
          <a:bodyPr/>
          <a:lstStyle/>
          <a:p>
            <a:fld id="{24F266F9-F826-45A4-93B2-4F421185E715}" type="datetime1">
              <a:rPr lang="en-US" smtClean="0"/>
              <a:t>4/24/2026</a:t>
            </a:fld>
            <a:endParaRPr lang="en-US" dirty="0"/>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pPr/>
              <a:t>‹#›</a:t>
            </a:fld>
            <a:endParaRPr lang="en-US" dirty="0"/>
          </a:p>
        </p:txBody>
      </p:sp>
      <p:sp>
        <p:nvSpPr>
          <p:cNvPr id="6" name="Rectangle: Rounded Corners 5">
            <a:extLst>
              <a:ext uri="{FF2B5EF4-FFF2-40B4-BE49-F238E27FC236}">
                <a16:creationId xmlns:a16="http://schemas.microsoft.com/office/drawing/2014/main" id="{0F6FAFB8-6136-DD3A-86C3-855ED940D6F6}"/>
              </a:ext>
            </a:extLst>
          </p:cNvPr>
          <p:cNvSpPr/>
          <p:nvPr/>
        </p:nvSpPr>
        <p:spPr>
          <a:xfrm>
            <a:off x="347133" y="328084"/>
            <a:ext cx="11497734" cy="6201833"/>
          </a:xfrm>
          <a:prstGeom prst="roundRect">
            <a:avLst>
              <a:gd name="adj" fmla="val 3015"/>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05296817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Quote">
    <p:spTree>
      <p:nvGrpSpPr>
        <p:cNvPr id="1" name=""/>
        <p:cNvGrpSpPr/>
        <p:nvPr/>
      </p:nvGrpSpPr>
      <p:grpSpPr>
        <a:xfrm>
          <a:off x="0" y="0"/>
          <a:ext cx="0" cy="0"/>
          <a:chOff x="0" y="0"/>
          <a:chExt cx="0" cy="0"/>
        </a:xfrm>
      </p:grpSpPr>
      <p:pic>
        <p:nvPicPr>
          <p:cNvPr id="8" name="Picture 7" descr="A purple circle with black background&#10;&#10;AI-generated content may be incorrect.">
            <a:extLst>
              <a:ext uri="{FF2B5EF4-FFF2-40B4-BE49-F238E27FC236}">
                <a16:creationId xmlns:a16="http://schemas.microsoft.com/office/drawing/2014/main" id="{34321655-180C-E5FF-5EBA-CB7C8C900534}"/>
              </a:ext>
            </a:extLst>
          </p:cNvPr>
          <p:cNvPicPr>
            <a:picLocks noChangeAspect="1"/>
          </p:cNvPicPr>
          <p:nvPr/>
        </p:nvPicPr>
        <p:blipFill>
          <a:blip r:embed="rId2">
            <a:extLst>
              <a:ext uri="{28A0092B-C50C-407E-A947-70E740481C1C}">
                <a14:useLocalDpi xmlns:a14="http://schemas.microsoft.com/office/drawing/2010/main" val="0"/>
              </a:ext>
            </a:extLst>
          </a:blip>
          <a:srcRect t="6267"/>
          <a:stretch/>
        </p:blipFill>
        <p:spPr>
          <a:xfrm>
            <a:off x="492638" y="0"/>
            <a:ext cx="4471248" cy="4191000"/>
          </a:xfrm>
          <a:prstGeom prst="rect">
            <a:avLst/>
          </a:prstGeom>
        </p:spPr>
      </p:pic>
      <p:sp>
        <p:nvSpPr>
          <p:cNvPr id="2" name="Title 1">
            <a:extLst>
              <a:ext uri="{FF2B5EF4-FFF2-40B4-BE49-F238E27FC236}">
                <a16:creationId xmlns:a16="http://schemas.microsoft.com/office/drawing/2014/main" id="{D212FA0A-1F7B-DD41-ECED-02B60BC46B10}"/>
              </a:ext>
            </a:extLst>
          </p:cNvPr>
          <p:cNvSpPr>
            <a:spLocks noGrp="1"/>
          </p:cNvSpPr>
          <p:nvPr>
            <p:ph type="title" hasCustomPrompt="1"/>
          </p:nvPr>
        </p:nvSpPr>
        <p:spPr>
          <a:xfrm>
            <a:off x="2050322" y="5137616"/>
            <a:ext cx="8054173" cy="466344"/>
          </a:xfrm>
        </p:spPr>
        <p:txBody>
          <a:bodyPr anchor="ctr">
            <a:normAutofit/>
          </a:bodyPr>
          <a:lstStyle>
            <a:lvl1pPr>
              <a:lnSpc>
                <a:spcPct val="120000"/>
              </a:lnSpc>
              <a:defRPr sz="1800" cap="none" baseline="0">
                <a:solidFill>
                  <a:schemeClr val="tx1"/>
                </a:solidFill>
                <a:latin typeface="+mn-lt"/>
              </a:defRPr>
            </a:lvl1pPr>
          </a:lstStyle>
          <a:p>
            <a:r>
              <a:rPr lang="en-US" dirty="0"/>
              <a:t>Quote Author</a:t>
            </a:r>
          </a:p>
        </p:txBody>
      </p:sp>
      <p:sp>
        <p:nvSpPr>
          <p:cNvPr id="7" name="Content Placeholder 6">
            <a:extLst>
              <a:ext uri="{FF2B5EF4-FFF2-40B4-BE49-F238E27FC236}">
                <a16:creationId xmlns:a16="http://schemas.microsoft.com/office/drawing/2014/main" id="{A14BE2EA-8E1E-E2DA-5CCF-46908B013BF2}"/>
              </a:ext>
            </a:extLst>
          </p:cNvPr>
          <p:cNvSpPr>
            <a:spLocks noGrp="1"/>
          </p:cNvSpPr>
          <p:nvPr>
            <p:ph sz="quarter" idx="13" hasCustomPrompt="1"/>
          </p:nvPr>
        </p:nvSpPr>
        <p:spPr>
          <a:xfrm>
            <a:off x="1393371" y="1188720"/>
            <a:ext cx="8593017" cy="2174966"/>
          </a:xfrm>
        </p:spPr>
        <p:txBody>
          <a:bodyPr anchor="b">
            <a:normAutofit/>
          </a:bodyPr>
          <a:lstStyle>
            <a:lvl1pPr marL="0" indent="-457200" defTabSz="914400">
              <a:lnSpc>
                <a:spcPct val="80000"/>
              </a:lnSpc>
              <a:spcBef>
                <a:spcPts val="0"/>
              </a:spcBef>
              <a:buNone/>
              <a:defRPr sz="4500" cap="all" baseline="0">
                <a:latin typeface="+mj-lt"/>
              </a:defRPr>
            </a:lvl1pPr>
          </a:lstStyle>
          <a:p>
            <a:pPr lvl="0"/>
            <a:r>
              <a:rPr lang="en-US" dirty="0"/>
              <a:t>Click to add Quote</a:t>
            </a:r>
          </a:p>
        </p:txBody>
      </p:sp>
      <p:sp>
        <p:nvSpPr>
          <p:cNvPr id="3" name="Date Placeholder 2">
            <a:extLst>
              <a:ext uri="{FF2B5EF4-FFF2-40B4-BE49-F238E27FC236}">
                <a16:creationId xmlns:a16="http://schemas.microsoft.com/office/drawing/2014/main" id="{C344C372-F7FA-5AA5-92C1-CF476A26623E}"/>
              </a:ext>
            </a:extLst>
          </p:cNvPr>
          <p:cNvSpPr>
            <a:spLocks noGrp="1"/>
          </p:cNvSpPr>
          <p:nvPr>
            <p:ph type="dt" sz="half" idx="10"/>
          </p:nvPr>
        </p:nvSpPr>
        <p:spPr>
          <a:xfrm>
            <a:off x="347132" y="6529916"/>
            <a:ext cx="3284341" cy="328084"/>
          </a:xfrm>
          <a:prstGeom prst="rect">
            <a:avLst/>
          </a:prstGeom>
        </p:spPr>
        <p:txBody>
          <a:bodyPr/>
          <a:lstStyle/>
          <a:p>
            <a:fld id="{DB6CF73C-93E7-489E-AE2B-E246A7DB6D93}" type="datetime1">
              <a:rPr lang="en-US" smtClean="0"/>
              <a:t>4/24/2026</a:t>
            </a:fld>
            <a:endParaRPr lang="en-US" dirty="0"/>
          </a:p>
        </p:txBody>
      </p:sp>
      <p:sp>
        <p:nvSpPr>
          <p:cNvPr id="4" name="Footer Placeholder 3">
            <a:extLst>
              <a:ext uri="{FF2B5EF4-FFF2-40B4-BE49-F238E27FC236}">
                <a16:creationId xmlns:a16="http://schemas.microsoft.com/office/drawing/2014/main" id="{B23912E3-7555-EAAB-BE83-59ED3B5C9E5B}"/>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5" name="Slide Number Placeholder 4">
            <a:extLst>
              <a:ext uri="{FF2B5EF4-FFF2-40B4-BE49-F238E27FC236}">
                <a16:creationId xmlns:a16="http://schemas.microsoft.com/office/drawing/2014/main" id="{C6EAECF6-9F03-4C12-4BD4-4E8AE63A4F3A}"/>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cxnSp>
        <p:nvCxnSpPr>
          <p:cNvPr id="12" name="Straight Connector 11">
            <a:extLst>
              <a:ext uri="{FF2B5EF4-FFF2-40B4-BE49-F238E27FC236}">
                <a16:creationId xmlns:a16="http://schemas.microsoft.com/office/drawing/2014/main" id="{0659926F-2327-8B2D-085E-499F8F38779A}"/>
              </a:ext>
            </a:extLst>
          </p:cNvPr>
          <p:cNvCxnSpPr/>
          <p:nvPr/>
        </p:nvCxnSpPr>
        <p:spPr>
          <a:xfrm>
            <a:off x="1551214" y="3477986"/>
            <a:ext cx="0" cy="1992085"/>
          </a:xfrm>
          <a:prstGeom prst="line">
            <a:avLst/>
          </a:prstGeom>
          <a:ln w="19050"/>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08997730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Quote 2">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2FA0A-1F7B-DD41-ECED-02B60BC46B10}"/>
              </a:ext>
            </a:extLst>
          </p:cNvPr>
          <p:cNvSpPr>
            <a:spLocks noGrp="1"/>
          </p:cNvSpPr>
          <p:nvPr>
            <p:ph type="title" hasCustomPrompt="1"/>
          </p:nvPr>
        </p:nvSpPr>
        <p:spPr>
          <a:xfrm>
            <a:off x="1677009" y="5349240"/>
            <a:ext cx="9043416" cy="466344"/>
          </a:xfrm>
        </p:spPr>
        <p:txBody>
          <a:bodyPr anchor="ctr">
            <a:normAutofit/>
          </a:bodyPr>
          <a:lstStyle>
            <a:lvl1pPr>
              <a:lnSpc>
                <a:spcPct val="120000"/>
              </a:lnSpc>
              <a:defRPr sz="2200">
                <a:solidFill>
                  <a:schemeClr val="tx1"/>
                </a:solidFill>
                <a:latin typeface="+mn-lt"/>
              </a:defRPr>
            </a:lvl1pPr>
          </a:lstStyle>
          <a:p>
            <a:r>
              <a:rPr lang="en-US" dirty="0"/>
              <a:t>Quote Author</a:t>
            </a:r>
          </a:p>
        </p:txBody>
      </p:sp>
      <p:sp>
        <p:nvSpPr>
          <p:cNvPr id="7" name="Content Placeholder 6">
            <a:extLst>
              <a:ext uri="{FF2B5EF4-FFF2-40B4-BE49-F238E27FC236}">
                <a16:creationId xmlns:a16="http://schemas.microsoft.com/office/drawing/2014/main" id="{A14BE2EA-8E1E-E2DA-5CCF-46908B013BF2}"/>
              </a:ext>
            </a:extLst>
          </p:cNvPr>
          <p:cNvSpPr>
            <a:spLocks noGrp="1"/>
          </p:cNvSpPr>
          <p:nvPr>
            <p:ph sz="quarter" idx="13" hasCustomPrompt="1"/>
          </p:nvPr>
        </p:nvSpPr>
        <p:spPr>
          <a:xfrm>
            <a:off x="1499616" y="1344168"/>
            <a:ext cx="9198864" cy="3291840"/>
          </a:xfrm>
        </p:spPr>
        <p:txBody>
          <a:bodyPr anchor="ctr">
            <a:normAutofit/>
          </a:bodyPr>
          <a:lstStyle>
            <a:lvl1pPr marL="164592" indent="-164592">
              <a:lnSpc>
                <a:spcPct val="80000"/>
              </a:lnSpc>
              <a:spcBef>
                <a:spcPts val="0"/>
              </a:spcBef>
              <a:buNone/>
              <a:defRPr sz="4000" cap="all" baseline="0">
                <a:latin typeface="+mj-lt"/>
              </a:defRPr>
            </a:lvl1pPr>
          </a:lstStyle>
          <a:p>
            <a:pPr lvl="0"/>
            <a:r>
              <a:rPr lang="en-US" dirty="0"/>
              <a:t>Click to add Quote</a:t>
            </a:r>
          </a:p>
        </p:txBody>
      </p:sp>
      <p:sp>
        <p:nvSpPr>
          <p:cNvPr id="3" name="Date Placeholder 2">
            <a:extLst>
              <a:ext uri="{FF2B5EF4-FFF2-40B4-BE49-F238E27FC236}">
                <a16:creationId xmlns:a16="http://schemas.microsoft.com/office/drawing/2014/main" id="{C344C372-F7FA-5AA5-92C1-CF476A26623E}"/>
              </a:ext>
            </a:extLst>
          </p:cNvPr>
          <p:cNvSpPr>
            <a:spLocks noGrp="1"/>
          </p:cNvSpPr>
          <p:nvPr>
            <p:ph type="dt" sz="half" idx="10"/>
          </p:nvPr>
        </p:nvSpPr>
        <p:spPr>
          <a:xfrm>
            <a:off x="347132" y="6529916"/>
            <a:ext cx="3284341" cy="328084"/>
          </a:xfrm>
          <a:prstGeom prst="rect">
            <a:avLst/>
          </a:prstGeom>
        </p:spPr>
        <p:txBody>
          <a:bodyPr/>
          <a:lstStyle/>
          <a:p>
            <a:fld id="{A15AF2BE-7E3A-4323-8AD1-6D4FF44FD8E1}" type="datetime1">
              <a:rPr lang="en-US" smtClean="0"/>
              <a:t>4/24/2026</a:t>
            </a:fld>
            <a:endParaRPr lang="en-US" dirty="0"/>
          </a:p>
        </p:txBody>
      </p:sp>
      <p:sp>
        <p:nvSpPr>
          <p:cNvPr id="4" name="Footer Placeholder 3">
            <a:extLst>
              <a:ext uri="{FF2B5EF4-FFF2-40B4-BE49-F238E27FC236}">
                <a16:creationId xmlns:a16="http://schemas.microsoft.com/office/drawing/2014/main" id="{B23912E3-7555-EAAB-BE83-59ED3B5C9E5B}"/>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5" name="Slide Number Placeholder 4">
            <a:extLst>
              <a:ext uri="{FF2B5EF4-FFF2-40B4-BE49-F238E27FC236}">
                <a16:creationId xmlns:a16="http://schemas.microsoft.com/office/drawing/2014/main" id="{C6EAECF6-9F03-4C12-4BD4-4E8AE63A4F3A}"/>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
        <p:nvSpPr>
          <p:cNvPr id="6" name="Rectangle: Rounded Corners 5">
            <a:extLst>
              <a:ext uri="{FF2B5EF4-FFF2-40B4-BE49-F238E27FC236}">
                <a16:creationId xmlns:a16="http://schemas.microsoft.com/office/drawing/2014/main" id="{CF5A24BE-62EC-1D31-CC8C-91D6C09F8228}"/>
              </a:ext>
            </a:extLst>
          </p:cNvPr>
          <p:cNvSpPr/>
          <p:nvPr/>
        </p:nvSpPr>
        <p:spPr>
          <a:xfrm>
            <a:off x="347133" y="328084"/>
            <a:ext cx="11497734" cy="6201833"/>
          </a:xfrm>
          <a:prstGeom prst="roundRect">
            <a:avLst>
              <a:gd name="adj" fmla="val 3015"/>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028971186"/>
      </p:ext>
    </p:extLst>
  </p:cSld>
  <p:clrMapOvr>
    <a:overrideClrMapping bg1="lt1" tx1="dk1" bg2="lt2" tx2="dk2" accent1="accent1" accent2="accent2" accent3="accent3" accent4="accent4" accent5="accent5" accent6="accent6" hlink="hlink" folHlink="folHlink"/>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Quot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2FA0A-1F7B-DD41-ECED-02B60BC46B10}"/>
              </a:ext>
            </a:extLst>
          </p:cNvPr>
          <p:cNvSpPr>
            <a:spLocks noGrp="1"/>
          </p:cNvSpPr>
          <p:nvPr>
            <p:ph type="title" hasCustomPrompt="1"/>
          </p:nvPr>
        </p:nvSpPr>
        <p:spPr>
          <a:xfrm>
            <a:off x="790041" y="5669280"/>
            <a:ext cx="8805672" cy="466344"/>
          </a:xfrm>
        </p:spPr>
        <p:txBody>
          <a:bodyPr anchor="ctr">
            <a:normAutofit/>
          </a:bodyPr>
          <a:lstStyle>
            <a:lvl1pPr>
              <a:lnSpc>
                <a:spcPct val="120000"/>
              </a:lnSpc>
              <a:defRPr sz="2200">
                <a:solidFill>
                  <a:schemeClr val="tx1"/>
                </a:solidFill>
                <a:latin typeface="+mn-lt"/>
              </a:defRPr>
            </a:lvl1pPr>
          </a:lstStyle>
          <a:p>
            <a:r>
              <a:rPr lang="en-US" dirty="0"/>
              <a:t>Quote Author</a:t>
            </a:r>
          </a:p>
        </p:txBody>
      </p:sp>
      <p:sp>
        <p:nvSpPr>
          <p:cNvPr id="7" name="Content Placeholder 6">
            <a:extLst>
              <a:ext uri="{FF2B5EF4-FFF2-40B4-BE49-F238E27FC236}">
                <a16:creationId xmlns:a16="http://schemas.microsoft.com/office/drawing/2014/main" id="{A14BE2EA-8E1E-E2DA-5CCF-46908B013BF2}"/>
              </a:ext>
            </a:extLst>
          </p:cNvPr>
          <p:cNvSpPr>
            <a:spLocks noGrp="1"/>
          </p:cNvSpPr>
          <p:nvPr>
            <p:ph sz="quarter" idx="13" hasCustomPrompt="1"/>
          </p:nvPr>
        </p:nvSpPr>
        <p:spPr>
          <a:xfrm>
            <a:off x="612648" y="1097280"/>
            <a:ext cx="8961120" cy="3474720"/>
          </a:xfrm>
        </p:spPr>
        <p:txBody>
          <a:bodyPr anchor="ctr">
            <a:normAutofit/>
          </a:bodyPr>
          <a:lstStyle>
            <a:lvl1pPr marL="164592" indent="-164592">
              <a:lnSpc>
                <a:spcPct val="80000"/>
              </a:lnSpc>
              <a:spcBef>
                <a:spcPts val="0"/>
              </a:spcBef>
              <a:buNone/>
              <a:defRPr sz="4200" cap="all" baseline="0">
                <a:latin typeface="+mj-lt"/>
              </a:defRPr>
            </a:lvl1pPr>
          </a:lstStyle>
          <a:p>
            <a:pPr lvl="0"/>
            <a:r>
              <a:rPr lang="en-US" dirty="0"/>
              <a:t>Click to add Quote</a:t>
            </a:r>
          </a:p>
        </p:txBody>
      </p:sp>
      <p:sp>
        <p:nvSpPr>
          <p:cNvPr id="3" name="Date Placeholder 2">
            <a:extLst>
              <a:ext uri="{FF2B5EF4-FFF2-40B4-BE49-F238E27FC236}">
                <a16:creationId xmlns:a16="http://schemas.microsoft.com/office/drawing/2014/main" id="{C344C372-F7FA-5AA5-92C1-CF476A26623E}"/>
              </a:ext>
            </a:extLst>
          </p:cNvPr>
          <p:cNvSpPr>
            <a:spLocks noGrp="1"/>
          </p:cNvSpPr>
          <p:nvPr>
            <p:ph type="dt" sz="half" idx="10"/>
          </p:nvPr>
        </p:nvSpPr>
        <p:spPr>
          <a:xfrm>
            <a:off x="347132" y="6529916"/>
            <a:ext cx="3284341" cy="328084"/>
          </a:xfrm>
          <a:prstGeom prst="rect">
            <a:avLst/>
          </a:prstGeom>
        </p:spPr>
        <p:txBody>
          <a:bodyPr/>
          <a:lstStyle/>
          <a:p>
            <a:fld id="{CB8FD7DB-FD7D-41C7-A7D0-5BAC7B3F1054}" type="datetime1">
              <a:rPr lang="en-US" smtClean="0"/>
              <a:t>4/24/2026</a:t>
            </a:fld>
            <a:endParaRPr lang="en-US" dirty="0"/>
          </a:p>
        </p:txBody>
      </p:sp>
      <p:sp>
        <p:nvSpPr>
          <p:cNvPr id="4" name="Footer Placeholder 3">
            <a:extLst>
              <a:ext uri="{FF2B5EF4-FFF2-40B4-BE49-F238E27FC236}">
                <a16:creationId xmlns:a16="http://schemas.microsoft.com/office/drawing/2014/main" id="{B23912E3-7555-EAAB-BE83-59ED3B5C9E5B}"/>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5" name="Slide Number Placeholder 4">
            <a:extLst>
              <a:ext uri="{FF2B5EF4-FFF2-40B4-BE49-F238E27FC236}">
                <a16:creationId xmlns:a16="http://schemas.microsoft.com/office/drawing/2014/main" id="{C6EAECF6-9F03-4C12-4BD4-4E8AE63A4F3A}"/>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
        <p:nvSpPr>
          <p:cNvPr id="6" name="Rectangle: Rounded Corners 5">
            <a:extLst>
              <a:ext uri="{FF2B5EF4-FFF2-40B4-BE49-F238E27FC236}">
                <a16:creationId xmlns:a16="http://schemas.microsoft.com/office/drawing/2014/main" id="{0CC92CDB-3DCC-F547-8EEC-BE14157A4259}"/>
              </a:ext>
            </a:extLst>
          </p:cNvPr>
          <p:cNvSpPr/>
          <p:nvPr/>
        </p:nvSpPr>
        <p:spPr>
          <a:xfrm>
            <a:off x="347133" y="328084"/>
            <a:ext cx="11497734" cy="6201833"/>
          </a:xfrm>
          <a:prstGeom prst="roundRect">
            <a:avLst>
              <a:gd name="adj" fmla="val 3015"/>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40318233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9F63BBBA-62F7-DBEC-F9CF-7226CF22297D}"/>
              </a:ext>
            </a:extLst>
          </p:cNvPr>
          <p:cNvSpPr>
            <a:spLocks noGrp="1"/>
          </p:cNvSpPr>
          <p:nvPr>
            <p:ph type="title"/>
          </p:nvPr>
        </p:nvSpPr>
        <p:spPr>
          <a:xfrm>
            <a:off x="860893" y="907303"/>
            <a:ext cx="10465073" cy="1132258"/>
          </a:xfrm>
        </p:spPr>
        <p:txBody>
          <a:bodyPr/>
          <a:lstStyle/>
          <a:p>
            <a:r>
              <a:rPr lang="en-US"/>
              <a:t>Click to edit Master title style</a:t>
            </a:r>
            <a:endParaRPr lang="en-US" dirty="0"/>
          </a:p>
        </p:txBody>
      </p:sp>
      <p:sp>
        <p:nvSpPr>
          <p:cNvPr id="4" name="Text Placeholder 10">
            <a:extLst>
              <a:ext uri="{FF2B5EF4-FFF2-40B4-BE49-F238E27FC236}">
                <a16:creationId xmlns:a16="http://schemas.microsoft.com/office/drawing/2014/main" id="{70C6923B-FF9D-B437-5588-878AF0F8A070}"/>
              </a:ext>
            </a:extLst>
          </p:cNvPr>
          <p:cNvSpPr>
            <a:spLocks noGrp="1"/>
          </p:cNvSpPr>
          <p:nvPr>
            <p:ph type="body" sz="quarter" idx="13"/>
          </p:nvPr>
        </p:nvSpPr>
        <p:spPr>
          <a:xfrm>
            <a:off x="860892" y="2268121"/>
            <a:ext cx="5040809" cy="39802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10">
            <a:extLst>
              <a:ext uri="{FF2B5EF4-FFF2-40B4-BE49-F238E27FC236}">
                <a16:creationId xmlns:a16="http://schemas.microsoft.com/office/drawing/2014/main" id="{32312870-557C-564C-3520-F00CB9BF524F}"/>
              </a:ext>
            </a:extLst>
          </p:cNvPr>
          <p:cNvSpPr>
            <a:spLocks noGrp="1"/>
          </p:cNvSpPr>
          <p:nvPr>
            <p:ph type="body" sz="quarter" idx="15"/>
          </p:nvPr>
        </p:nvSpPr>
        <p:spPr>
          <a:xfrm>
            <a:off x="6285157" y="2268121"/>
            <a:ext cx="5040809" cy="39802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347132" y="6529916"/>
            <a:ext cx="3284341" cy="328084"/>
          </a:xfrm>
          <a:prstGeom prst="rect">
            <a:avLst/>
          </a:prstGeom>
        </p:spPr>
        <p:txBody>
          <a:bodyPr/>
          <a:lstStyle/>
          <a:p>
            <a:fld id="{7586B0B4-0F2D-499F-B46F-F681523A05A0}" type="datetime1">
              <a:rPr lang="en-US" smtClean="0"/>
              <a:t>4/24/2026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
        <p:nvSpPr>
          <p:cNvPr id="13" name="Rectangle: Rounded Corners 12">
            <a:extLst>
              <a:ext uri="{FF2B5EF4-FFF2-40B4-BE49-F238E27FC236}">
                <a16:creationId xmlns:a16="http://schemas.microsoft.com/office/drawing/2014/main" id="{FB15031E-7D6B-5DB2-0949-3226C3A6B5E9}"/>
              </a:ext>
            </a:extLst>
          </p:cNvPr>
          <p:cNvSpPr/>
          <p:nvPr/>
        </p:nvSpPr>
        <p:spPr>
          <a:xfrm>
            <a:off x="347133" y="328084"/>
            <a:ext cx="11497734" cy="6201833"/>
          </a:xfrm>
          <a:prstGeom prst="roundRect">
            <a:avLst>
              <a:gd name="adj" fmla="val 3015"/>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22690834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94C7CB3-8309-EE97-00D8-73D90094F0D7}"/>
              </a:ext>
            </a:extLst>
          </p:cNvPr>
          <p:cNvSpPr>
            <a:spLocks noGrp="1"/>
          </p:cNvSpPr>
          <p:nvPr>
            <p:ph type="title"/>
          </p:nvPr>
        </p:nvSpPr>
        <p:spPr>
          <a:xfrm>
            <a:off x="860893" y="907303"/>
            <a:ext cx="10465073" cy="1132258"/>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860893" y="2268121"/>
            <a:ext cx="5040808"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Text Placeholder 2">
            <a:extLst>
              <a:ext uri="{FF2B5EF4-FFF2-40B4-BE49-F238E27FC236}">
                <a16:creationId xmlns:a16="http://schemas.microsoft.com/office/drawing/2014/main" id="{8CF4B8FC-8114-F896-19E9-61BFDBF1E798}"/>
              </a:ext>
            </a:extLst>
          </p:cNvPr>
          <p:cNvSpPr>
            <a:spLocks noGrp="1"/>
          </p:cNvSpPr>
          <p:nvPr>
            <p:ph type="body" idx="14"/>
          </p:nvPr>
        </p:nvSpPr>
        <p:spPr>
          <a:xfrm>
            <a:off x="6285158" y="2268121"/>
            <a:ext cx="5040808"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Text Placeholder 10">
            <a:extLst>
              <a:ext uri="{FF2B5EF4-FFF2-40B4-BE49-F238E27FC236}">
                <a16:creationId xmlns:a16="http://schemas.microsoft.com/office/drawing/2014/main" id="{F86E5640-DE07-46FE-2EFB-FCD8C5238DC9}"/>
              </a:ext>
            </a:extLst>
          </p:cNvPr>
          <p:cNvSpPr>
            <a:spLocks noGrp="1"/>
          </p:cNvSpPr>
          <p:nvPr>
            <p:ph type="body" sz="quarter" idx="13"/>
          </p:nvPr>
        </p:nvSpPr>
        <p:spPr>
          <a:xfrm>
            <a:off x="860892" y="2969987"/>
            <a:ext cx="5040809" cy="32784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ext Placeholder 10">
            <a:extLst>
              <a:ext uri="{FF2B5EF4-FFF2-40B4-BE49-F238E27FC236}">
                <a16:creationId xmlns:a16="http://schemas.microsoft.com/office/drawing/2014/main" id="{BA05586D-8745-CB79-26DE-BB05CF6BF805}"/>
              </a:ext>
            </a:extLst>
          </p:cNvPr>
          <p:cNvSpPr>
            <a:spLocks noGrp="1"/>
          </p:cNvSpPr>
          <p:nvPr>
            <p:ph type="body" sz="quarter" idx="15"/>
          </p:nvPr>
        </p:nvSpPr>
        <p:spPr>
          <a:xfrm>
            <a:off x="6285157" y="2969987"/>
            <a:ext cx="5040809" cy="32784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4E3B3581-658A-8487-F9CB-E79F2BFF27E4}"/>
              </a:ext>
            </a:extLst>
          </p:cNvPr>
          <p:cNvSpPr>
            <a:spLocks noGrp="1"/>
          </p:cNvSpPr>
          <p:nvPr>
            <p:ph type="dt" sz="half" idx="10"/>
          </p:nvPr>
        </p:nvSpPr>
        <p:spPr>
          <a:xfrm>
            <a:off x="347132" y="6529916"/>
            <a:ext cx="3284341" cy="328084"/>
          </a:xfrm>
          <a:prstGeom prst="rect">
            <a:avLst/>
          </a:prstGeom>
        </p:spPr>
        <p:txBody>
          <a:bodyPr/>
          <a:lstStyle/>
          <a:p>
            <a:fld id="{01266551-E982-43FB-8EB6-73FB0E4FDF12}" type="datetime1">
              <a:rPr lang="en-US" smtClean="0"/>
              <a:t>4/24/2026</a:t>
            </a:fld>
            <a:endParaRPr lang="en-US" dirty="0"/>
          </a:p>
        </p:txBody>
      </p:sp>
      <p:sp>
        <p:nvSpPr>
          <p:cNvPr id="8" name="Footer Placeholder 7">
            <a:extLst>
              <a:ext uri="{FF2B5EF4-FFF2-40B4-BE49-F238E27FC236}">
                <a16:creationId xmlns:a16="http://schemas.microsoft.com/office/drawing/2014/main" id="{949D76D8-9033-26CF-BF4C-AECCC685C177}"/>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9" name="Slide Number Placeholder 8">
            <a:extLst>
              <a:ext uri="{FF2B5EF4-FFF2-40B4-BE49-F238E27FC236}">
                <a16:creationId xmlns:a16="http://schemas.microsoft.com/office/drawing/2014/main" id="{E02A06B8-CC1D-542F-D8EB-7625046B91D2}"/>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
        <p:nvSpPr>
          <p:cNvPr id="12" name="Rectangle: Rounded Corners 11">
            <a:extLst>
              <a:ext uri="{FF2B5EF4-FFF2-40B4-BE49-F238E27FC236}">
                <a16:creationId xmlns:a16="http://schemas.microsoft.com/office/drawing/2014/main" id="{E69FD757-76AB-74D2-BF21-512AF236806B}"/>
              </a:ext>
            </a:extLst>
          </p:cNvPr>
          <p:cNvSpPr/>
          <p:nvPr/>
        </p:nvSpPr>
        <p:spPr>
          <a:xfrm>
            <a:off x="347133" y="328084"/>
            <a:ext cx="11497734" cy="6201833"/>
          </a:xfrm>
          <a:prstGeom prst="roundRect">
            <a:avLst>
              <a:gd name="adj" fmla="val 3015"/>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9554312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37CF8608-BD7F-FDF6-C9FE-359BAFBCCEDE}"/>
              </a:ext>
            </a:extLst>
          </p:cNvPr>
          <p:cNvSpPr>
            <a:spLocks noGrp="1"/>
          </p:cNvSpPr>
          <p:nvPr>
            <p:ph type="title"/>
          </p:nvPr>
        </p:nvSpPr>
        <p:spPr>
          <a:xfrm>
            <a:off x="860893" y="907303"/>
            <a:ext cx="10465073" cy="1132258"/>
          </a:xfrm>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E89E8268-7232-2944-F1BD-399F9419B563}"/>
              </a:ext>
            </a:extLst>
          </p:cNvPr>
          <p:cNvSpPr>
            <a:spLocks noGrp="1"/>
          </p:cNvSpPr>
          <p:nvPr>
            <p:ph type="dt" sz="half" idx="10"/>
          </p:nvPr>
        </p:nvSpPr>
        <p:spPr>
          <a:xfrm>
            <a:off x="347132" y="6529916"/>
            <a:ext cx="3284341" cy="328084"/>
          </a:xfrm>
          <a:prstGeom prst="rect">
            <a:avLst/>
          </a:prstGeom>
        </p:spPr>
        <p:txBody>
          <a:bodyPr/>
          <a:lstStyle/>
          <a:p>
            <a:fld id="{6F57FA73-4BE2-4237-90E8-28123CE1B9FA}" type="datetime1">
              <a:rPr lang="en-US" smtClean="0"/>
              <a:t>4/24/2026</a:t>
            </a:fld>
            <a:endParaRPr lang="en-US" dirty="0"/>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
        <p:nvSpPr>
          <p:cNvPr id="6" name="Rectangle: Rounded Corners 5">
            <a:extLst>
              <a:ext uri="{FF2B5EF4-FFF2-40B4-BE49-F238E27FC236}">
                <a16:creationId xmlns:a16="http://schemas.microsoft.com/office/drawing/2014/main" id="{144ABFCC-D627-9493-2426-A6E5682EEBD4}"/>
              </a:ext>
            </a:extLst>
          </p:cNvPr>
          <p:cNvSpPr/>
          <p:nvPr/>
        </p:nvSpPr>
        <p:spPr>
          <a:xfrm>
            <a:off x="347133" y="328084"/>
            <a:ext cx="11497734" cy="6201833"/>
          </a:xfrm>
          <a:prstGeom prst="roundRect">
            <a:avLst>
              <a:gd name="adj" fmla="val 3015"/>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7478191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p:spTree>
      <p:nvGrpSpPr>
        <p:cNvPr id="1" name=""/>
        <p:cNvGrpSpPr/>
        <p:nvPr/>
      </p:nvGrpSpPr>
      <p:grpSpPr>
        <a:xfrm>
          <a:off x="0" y="0"/>
          <a:ext cx="0" cy="0"/>
          <a:chOff x="0" y="0"/>
          <a:chExt cx="0" cy="0"/>
        </a:xfrm>
      </p:grpSpPr>
      <p:pic>
        <p:nvPicPr>
          <p:cNvPr id="8" name="Picture 7" descr="A purple circle with black background&#10;&#10;AI-generated content may be incorrect.">
            <a:extLst>
              <a:ext uri="{FF2B5EF4-FFF2-40B4-BE49-F238E27FC236}">
                <a16:creationId xmlns:a16="http://schemas.microsoft.com/office/drawing/2014/main" id="{703F4AEB-E597-882F-3A69-A923B8DED423}"/>
              </a:ext>
            </a:extLst>
          </p:cNvPr>
          <p:cNvPicPr>
            <a:picLocks noChangeAspect="1"/>
          </p:cNvPicPr>
          <p:nvPr/>
        </p:nvPicPr>
        <p:blipFill>
          <a:blip r:embed="rId2">
            <a:extLst>
              <a:ext uri="{28A0092B-C50C-407E-A947-70E740481C1C}">
                <a14:useLocalDpi xmlns:a14="http://schemas.microsoft.com/office/drawing/2010/main" val="0"/>
              </a:ext>
            </a:extLst>
          </a:blip>
          <a:srcRect t="11857"/>
          <a:stretch/>
        </p:blipFill>
        <p:spPr>
          <a:xfrm>
            <a:off x="398705" y="0"/>
            <a:ext cx="5697291" cy="5021774"/>
          </a:xfrm>
          <a:prstGeom prst="rect">
            <a:avLst/>
          </a:prstGeom>
        </p:spPr>
      </p:pic>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521208" y="548642"/>
            <a:ext cx="7478991" cy="3635797"/>
          </a:xfrm>
        </p:spPr>
        <p:txBody>
          <a:bodyPr anchor="b">
            <a:normAutofit/>
          </a:bodyPr>
          <a:lstStyle>
            <a:lvl1pPr algn="l">
              <a:defRPr sz="70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1179017" y="4349578"/>
            <a:ext cx="6821182" cy="1384726"/>
          </a:xfrm>
        </p:spPr>
        <p:txBody>
          <a:bodyPr anchor="b">
            <a:normAutofit/>
          </a:bodyPr>
          <a:lstStyle>
            <a:lvl1pPr marL="0" indent="0" algn="l">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347132" y="6529916"/>
            <a:ext cx="3284341" cy="328084"/>
          </a:xfrm>
          <a:prstGeom prst="rect">
            <a:avLst/>
          </a:prstGeom>
        </p:spPr>
        <p:txBody>
          <a:bodyPr/>
          <a:lstStyle/>
          <a:p>
            <a:fld id="{804512D9-A095-4355-9551-356CB2C0D09E}" type="datetime1">
              <a:rPr lang="en-US" smtClean="0"/>
              <a:t>4/24/2026</a:t>
            </a:fld>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cxnSp>
        <p:nvCxnSpPr>
          <p:cNvPr id="11" name="Straight Connector 10">
            <a:extLst>
              <a:ext uri="{FF2B5EF4-FFF2-40B4-BE49-F238E27FC236}">
                <a16:creationId xmlns:a16="http://schemas.microsoft.com/office/drawing/2014/main" id="{CC5621C6-56CB-3166-B017-50A927415F64}"/>
              </a:ext>
            </a:extLst>
          </p:cNvPr>
          <p:cNvCxnSpPr>
            <a:cxnSpLocks/>
          </p:cNvCxnSpPr>
          <p:nvPr/>
        </p:nvCxnSpPr>
        <p:spPr>
          <a:xfrm>
            <a:off x="637839" y="4236969"/>
            <a:ext cx="0" cy="1384725"/>
          </a:xfrm>
          <a:prstGeom prst="line">
            <a:avLst/>
          </a:prstGeom>
          <a:ln w="19050">
            <a:solidFill>
              <a:schemeClr val="tx1"/>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103972794"/>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a:xfrm>
            <a:off x="347132" y="6529916"/>
            <a:ext cx="3284341" cy="328084"/>
          </a:xfrm>
          <a:prstGeom prst="rect">
            <a:avLst/>
          </a:prstGeom>
        </p:spPr>
        <p:txBody>
          <a:bodyPr/>
          <a:lstStyle/>
          <a:p>
            <a:fld id="{68BA1E88-22B3-4091-902C-19D6AD2267FE}" type="datetime1">
              <a:rPr lang="en-US" smtClean="0"/>
              <a:t>4/24/2026</a:t>
            </a:fld>
            <a:endParaRPr lang="en-US" dirty="0"/>
          </a:p>
        </p:txBody>
      </p:sp>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
        <p:nvSpPr>
          <p:cNvPr id="5" name="Rectangle: Rounded Corners 4">
            <a:extLst>
              <a:ext uri="{FF2B5EF4-FFF2-40B4-BE49-F238E27FC236}">
                <a16:creationId xmlns:a16="http://schemas.microsoft.com/office/drawing/2014/main" id="{694126D0-8C62-BE14-DAD7-1281C05B8DCA}"/>
              </a:ext>
            </a:extLst>
          </p:cNvPr>
          <p:cNvSpPr/>
          <p:nvPr/>
        </p:nvSpPr>
        <p:spPr>
          <a:xfrm>
            <a:off x="347133" y="328084"/>
            <a:ext cx="11497734" cy="6201833"/>
          </a:xfrm>
          <a:prstGeom prst="roundRect">
            <a:avLst>
              <a:gd name="adj" fmla="val 3015"/>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22606931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0C37F-77BE-E128-4248-D001C39E79C6}"/>
              </a:ext>
            </a:extLst>
          </p:cNvPr>
          <p:cNvSpPr>
            <a:spLocks noGrp="1"/>
          </p:cNvSpPr>
          <p:nvPr>
            <p:ph type="title"/>
          </p:nvPr>
        </p:nvSpPr>
        <p:spPr>
          <a:xfrm>
            <a:off x="612648" y="553616"/>
            <a:ext cx="3595634" cy="1757505"/>
          </a:xfrm>
        </p:spPr>
        <p:txBody>
          <a:bodyPr anchor="t">
            <a:normAutofit/>
          </a:bodyPr>
          <a:lstStyle>
            <a:lvl1pPr>
              <a:defRPr sz="2800"/>
            </a:lvl1pPr>
          </a:lstStyle>
          <a:p>
            <a:r>
              <a:rPr lang="en-US"/>
              <a:t>Click to edit Master title style</a:t>
            </a:r>
            <a:endParaRPr lang="en-US" dirty="0"/>
          </a:p>
        </p:txBody>
      </p:sp>
      <p:sp>
        <p:nvSpPr>
          <p:cNvPr id="4" name="Text Placeholder 3">
            <a:extLst>
              <a:ext uri="{FF2B5EF4-FFF2-40B4-BE49-F238E27FC236}">
                <a16:creationId xmlns:a16="http://schemas.microsoft.com/office/drawing/2014/main" id="{EC0EEBFB-2026-6A35-33ED-F008376B67A0}"/>
              </a:ext>
            </a:extLst>
          </p:cNvPr>
          <p:cNvSpPr>
            <a:spLocks noGrp="1"/>
          </p:cNvSpPr>
          <p:nvPr>
            <p:ph type="body" sz="half" idx="2"/>
          </p:nvPr>
        </p:nvSpPr>
        <p:spPr>
          <a:xfrm>
            <a:off x="612648" y="2311121"/>
            <a:ext cx="3595634" cy="3993263"/>
          </a:xfrm>
        </p:spPr>
        <p:txBody>
          <a:bodyPr anchor="t">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a:extLst>
              <a:ext uri="{FF2B5EF4-FFF2-40B4-BE49-F238E27FC236}">
                <a16:creationId xmlns:a16="http://schemas.microsoft.com/office/drawing/2014/main" id="{2F3B20A8-A604-C977-02C0-083BA8663484}"/>
              </a:ext>
            </a:extLst>
          </p:cNvPr>
          <p:cNvSpPr>
            <a:spLocks noGrp="1"/>
          </p:cNvSpPr>
          <p:nvPr>
            <p:ph idx="1"/>
          </p:nvPr>
        </p:nvSpPr>
        <p:spPr>
          <a:xfrm>
            <a:off x="5134708" y="553615"/>
            <a:ext cx="6440258" cy="5755109"/>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3F05638-7A56-469A-825A-1DFA600254C8}"/>
              </a:ext>
            </a:extLst>
          </p:cNvPr>
          <p:cNvSpPr>
            <a:spLocks noGrp="1"/>
          </p:cNvSpPr>
          <p:nvPr>
            <p:ph type="dt" sz="half" idx="10"/>
          </p:nvPr>
        </p:nvSpPr>
        <p:spPr>
          <a:xfrm>
            <a:off x="347132" y="6529916"/>
            <a:ext cx="3284341" cy="328084"/>
          </a:xfrm>
          <a:prstGeom prst="rect">
            <a:avLst/>
          </a:prstGeom>
        </p:spPr>
        <p:txBody>
          <a:bodyPr/>
          <a:lstStyle/>
          <a:p>
            <a:fld id="{82EFC53A-E163-43E4-9309-C62B24E59229}" type="datetime1">
              <a:rPr lang="en-US" smtClean="0"/>
              <a:t>4/24/2026</a:t>
            </a:fld>
            <a:endParaRPr lang="en-US" dirty="0"/>
          </a:p>
        </p:txBody>
      </p:sp>
      <p:sp>
        <p:nvSpPr>
          <p:cNvPr id="6" name="Footer Placeholder 5">
            <a:extLst>
              <a:ext uri="{FF2B5EF4-FFF2-40B4-BE49-F238E27FC236}">
                <a16:creationId xmlns:a16="http://schemas.microsoft.com/office/drawing/2014/main" id="{9C85A215-184B-2105-0279-ED02F6445831}"/>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7" name="Slide Number Placeholder 6">
            <a:extLst>
              <a:ext uri="{FF2B5EF4-FFF2-40B4-BE49-F238E27FC236}">
                <a16:creationId xmlns:a16="http://schemas.microsoft.com/office/drawing/2014/main" id="{32C7CA46-892B-253A-3A28-7414E17B837B}"/>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36875964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Conclusion">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859536" y="1847088"/>
            <a:ext cx="7342307" cy="1133856"/>
          </a:xfrm>
        </p:spPr>
        <p:txBody>
          <a:bodyPr anchor="b">
            <a:noAutofit/>
          </a:bodyPr>
          <a:lstStyle>
            <a:lvl1pPr>
              <a:defRPr sz="6000">
                <a:latin typeface="+mj-lt"/>
              </a:defRPr>
            </a:lvl1pPr>
          </a:lstStyle>
          <a:p>
            <a:r>
              <a:rPr lang="en-US"/>
              <a:t>Click to edit Master title style</a:t>
            </a:r>
            <a:endParaRPr lang="en-US" dirty="0"/>
          </a:p>
        </p:txBody>
      </p:sp>
      <p:sp>
        <p:nvSpPr>
          <p:cNvPr id="8" name="Content Placeholder 7">
            <a:extLst>
              <a:ext uri="{FF2B5EF4-FFF2-40B4-BE49-F238E27FC236}">
                <a16:creationId xmlns:a16="http://schemas.microsoft.com/office/drawing/2014/main" id="{C7E1FCC9-2D1D-9C6B-8C9A-E3D0A77DBEF0}"/>
              </a:ext>
            </a:extLst>
          </p:cNvPr>
          <p:cNvSpPr>
            <a:spLocks noGrp="1"/>
          </p:cNvSpPr>
          <p:nvPr>
            <p:ph sz="quarter" idx="13"/>
          </p:nvPr>
        </p:nvSpPr>
        <p:spPr>
          <a:xfrm>
            <a:off x="859536" y="3594099"/>
            <a:ext cx="10472928" cy="2743200"/>
          </a:xfrm>
        </p:spPr>
        <p:txBody>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347132" y="6529916"/>
            <a:ext cx="3284341" cy="328084"/>
          </a:xfrm>
          <a:prstGeom prst="rect">
            <a:avLst/>
          </a:prstGeom>
        </p:spPr>
        <p:txBody>
          <a:bodyPr/>
          <a:lstStyle/>
          <a:p>
            <a:fld id="{F57D2C4C-3CEB-4A3F-A850-2A701BAB5B4F}" type="datetime1">
              <a:rPr lang="en-US" smtClean="0"/>
              <a:t>4/24/2026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
        <p:nvSpPr>
          <p:cNvPr id="3" name="Rectangle: Rounded Corners 2">
            <a:extLst>
              <a:ext uri="{FF2B5EF4-FFF2-40B4-BE49-F238E27FC236}">
                <a16:creationId xmlns:a16="http://schemas.microsoft.com/office/drawing/2014/main" id="{60F630EC-9C35-9636-5C2F-9B305B2CCE3F}"/>
              </a:ext>
            </a:extLst>
          </p:cNvPr>
          <p:cNvSpPr/>
          <p:nvPr/>
        </p:nvSpPr>
        <p:spPr>
          <a:xfrm>
            <a:off x="347133" y="328084"/>
            <a:ext cx="11497734" cy="6201833"/>
          </a:xfrm>
          <a:prstGeom prst="roundRect">
            <a:avLst>
              <a:gd name="adj" fmla="val 3015"/>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463847988"/>
      </p:ext>
    </p:extLst>
  </p:cSld>
  <p:clrMapOvr>
    <a:overrideClrMapping bg1="lt1" tx1="dk1" bg2="lt2" tx2="dk2" accent1="accent1" accent2="accent2" accent3="accent3" accent4="accent4" accent5="accent5" accent6="accent6" hlink="hlink" folHlink="folHlink"/>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Conclusion 2">
    <p:bg>
      <p:bgRef idx="1001">
        <a:schemeClr val="bg1"/>
      </p:bgRef>
    </p:bg>
    <p:spTree>
      <p:nvGrpSpPr>
        <p:cNvPr id="1" name=""/>
        <p:cNvGrpSpPr/>
        <p:nvPr/>
      </p:nvGrpSpPr>
      <p:grpSpPr>
        <a:xfrm>
          <a:off x="0" y="0"/>
          <a:ext cx="0" cy="0"/>
          <a:chOff x="0" y="0"/>
          <a:chExt cx="0" cy="0"/>
        </a:xfrm>
      </p:grpSpPr>
      <p:pic>
        <p:nvPicPr>
          <p:cNvPr id="8" name="Picture 7" descr="A purple circle with black background&#10;&#10;AI-generated content may be incorrect.">
            <a:extLst>
              <a:ext uri="{FF2B5EF4-FFF2-40B4-BE49-F238E27FC236}">
                <a16:creationId xmlns:a16="http://schemas.microsoft.com/office/drawing/2014/main" id="{515E74ED-2A6E-80D7-2247-FD12F261259F}"/>
              </a:ext>
            </a:extLst>
          </p:cNvPr>
          <p:cNvPicPr>
            <a:picLocks noChangeAspect="1"/>
          </p:cNvPicPr>
          <p:nvPr/>
        </p:nvPicPr>
        <p:blipFill>
          <a:blip r:embed="rId2">
            <a:extLst>
              <a:ext uri="{28A0092B-C50C-407E-A947-70E740481C1C}">
                <a14:useLocalDpi xmlns:a14="http://schemas.microsoft.com/office/drawing/2010/main" val="0"/>
              </a:ext>
            </a:extLst>
          </a:blip>
          <a:srcRect t="47100"/>
          <a:stretch/>
        </p:blipFill>
        <p:spPr>
          <a:xfrm>
            <a:off x="462641" y="0"/>
            <a:ext cx="8989429" cy="4755420"/>
          </a:xfrm>
          <a:prstGeom prst="rect">
            <a:avLst/>
          </a:prstGeom>
        </p:spPr>
      </p:pic>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830857" y="3603170"/>
            <a:ext cx="7014009" cy="1507672"/>
          </a:xfrm>
        </p:spPr>
        <p:txBody>
          <a:bodyPr anchor="b">
            <a:noAutofit/>
          </a:bodyPr>
          <a:lstStyle>
            <a:lvl1pPr>
              <a:defRPr sz="4500">
                <a:latin typeface="+mj-lt"/>
              </a:defRPr>
            </a:lvl1pPr>
          </a:lstStyle>
          <a:p>
            <a:r>
              <a:rPr lang="en-US"/>
              <a:t>Click to edit Master title style</a:t>
            </a:r>
            <a:endParaRPr lang="en-US" dirty="0"/>
          </a:p>
        </p:txBody>
      </p:sp>
      <p:sp>
        <p:nvSpPr>
          <p:cNvPr id="7" name="Content Placeholder 6">
            <a:extLst>
              <a:ext uri="{FF2B5EF4-FFF2-40B4-BE49-F238E27FC236}">
                <a16:creationId xmlns:a16="http://schemas.microsoft.com/office/drawing/2014/main" id="{053FFEDA-E57B-DF13-2394-A1514E15F85A}"/>
              </a:ext>
            </a:extLst>
          </p:cNvPr>
          <p:cNvSpPr>
            <a:spLocks noGrp="1"/>
          </p:cNvSpPr>
          <p:nvPr>
            <p:ph sz="quarter" idx="14"/>
          </p:nvPr>
        </p:nvSpPr>
        <p:spPr>
          <a:xfrm>
            <a:off x="5484133" y="5480958"/>
            <a:ext cx="6360733" cy="744158"/>
          </a:xfrm>
        </p:spPr>
        <p:txBody>
          <a:bodyPr anchor="b">
            <a:noAutofit/>
          </a:bodyPr>
          <a:lstStyle>
            <a:lvl1pPr marL="0" indent="0">
              <a:lnSpc>
                <a:spcPct val="110000"/>
              </a:lnSpc>
              <a:buNone/>
              <a:defRPr sz="1800"/>
            </a:lvl1pPr>
            <a:lvl2pPr marL="228600" indent="0">
              <a:lnSpc>
                <a:spcPct val="110000"/>
              </a:lnSpc>
              <a:buNone/>
              <a:defRPr sz="1600"/>
            </a:lvl2pPr>
            <a:lvl3pPr marL="457200" indent="0">
              <a:buNone/>
              <a:defRPr sz="1400"/>
            </a:lvl3pPr>
            <a:lvl4pPr marL="685800" indent="0">
              <a:buNone/>
              <a:defRPr sz="1200"/>
            </a:lvl4pPr>
            <a:lvl5pPr marL="914400" indent="0">
              <a:buNone/>
              <a:defRPr sz="1100"/>
            </a:lvl5pPr>
          </a:lstStyle>
          <a:p>
            <a:pPr lvl="0"/>
            <a:r>
              <a:rPr lang="en-US"/>
              <a:t>Click to edit Master text styles</a:t>
            </a:r>
          </a:p>
          <a:p>
            <a:pPr lvl="1"/>
            <a:r>
              <a:rPr lang="en-US"/>
              <a:t>Second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347132" y="6529916"/>
            <a:ext cx="3284341" cy="328084"/>
          </a:xfrm>
          <a:prstGeom prst="rect">
            <a:avLst/>
          </a:prstGeom>
        </p:spPr>
        <p:txBody>
          <a:bodyPr/>
          <a:lstStyle/>
          <a:p>
            <a:fld id="{1ABC5762-7F5E-4C8D-B27D-8990A68BB18F}" type="datetime1">
              <a:rPr lang="en-US" smtClean="0"/>
              <a:t>4/24/2026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cxnSp>
        <p:nvCxnSpPr>
          <p:cNvPr id="11" name="Straight Connector 10">
            <a:extLst>
              <a:ext uri="{FF2B5EF4-FFF2-40B4-BE49-F238E27FC236}">
                <a16:creationId xmlns:a16="http://schemas.microsoft.com/office/drawing/2014/main" id="{BB055BD5-F132-7EB0-787E-04988310DC8B}"/>
              </a:ext>
            </a:extLst>
          </p:cNvPr>
          <p:cNvCxnSpPr>
            <a:cxnSpLocks/>
          </p:cNvCxnSpPr>
          <p:nvPr/>
        </p:nvCxnSpPr>
        <p:spPr>
          <a:xfrm>
            <a:off x="4985657" y="5238749"/>
            <a:ext cx="0" cy="882741"/>
          </a:xfrm>
          <a:prstGeom prst="line">
            <a:avLst/>
          </a:prstGeom>
          <a:ln w="19050"/>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721963226"/>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2">
    <p:spTree>
      <p:nvGrpSpPr>
        <p:cNvPr id="1" name=""/>
        <p:cNvGrpSpPr/>
        <p:nvPr/>
      </p:nvGrpSpPr>
      <p:grpSpPr>
        <a:xfrm>
          <a:off x="0" y="0"/>
          <a:ext cx="0" cy="0"/>
          <a:chOff x="0" y="0"/>
          <a:chExt cx="0" cy="0"/>
        </a:xfrm>
      </p:grpSpPr>
      <p:pic>
        <p:nvPicPr>
          <p:cNvPr id="8" name="Picture 7" descr="A purple circle with black background&#10;&#10;AI-generated content may be incorrect.">
            <a:extLst>
              <a:ext uri="{FF2B5EF4-FFF2-40B4-BE49-F238E27FC236}">
                <a16:creationId xmlns:a16="http://schemas.microsoft.com/office/drawing/2014/main" id="{02AE2374-EA36-E826-C9F3-73CD3978F48E}"/>
              </a:ext>
            </a:extLst>
          </p:cNvPr>
          <p:cNvPicPr>
            <a:picLocks noChangeAspect="1"/>
          </p:cNvPicPr>
          <p:nvPr/>
        </p:nvPicPr>
        <p:blipFill>
          <a:blip r:embed="rId2">
            <a:extLst>
              <a:ext uri="{28A0092B-C50C-407E-A947-70E740481C1C}">
                <a14:useLocalDpi xmlns:a14="http://schemas.microsoft.com/office/drawing/2010/main" val="0"/>
              </a:ext>
            </a:extLst>
          </a:blip>
          <a:srcRect r="6568" b="47295"/>
          <a:stretch/>
        </p:blipFill>
        <p:spPr>
          <a:xfrm>
            <a:off x="3701142" y="2068286"/>
            <a:ext cx="8490855" cy="4789714"/>
          </a:xfrm>
          <a:prstGeom prst="rect">
            <a:avLst/>
          </a:prstGeom>
        </p:spPr>
      </p:pic>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18008" y="854239"/>
            <a:ext cx="7876287" cy="3592629"/>
          </a:xfrm>
        </p:spPr>
        <p:txBody>
          <a:bodyPr anchor="b">
            <a:normAutofit/>
          </a:bodyPr>
          <a:lstStyle>
            <a:lvl1pPr algn="l">
              <a:defRPr sz="72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1180323" y="4617138"/>
            <a:ext cx="6853511" cy="1014984"/>
          </a:xfrm>
        </p:spPr>
        <p:txBody>
          <a:bodyPr anchor="b">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347132" y="6529916"/>
            <a:ext cx="3284341" cy="328084"/>
          </a:xfrm>
          <a:prstGeom prst="rect">
            <a:avLst/>
          </a:prstGeom>
        </p:spPr>
        <p:txBody>
          <a:bodyPr/>
          <a:lstStyle/>
          <a:p>
            <a:fld id="{AED07DE6-50D5-4B21-9405-DD62C0D4DC65}" type="datetime1">
              <a:rPr lang="en-US" smtClean="0"/>
              <a:t>4/24/2026</a:t>
            </a:fld>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cxnSp>
        <p:nvCxnSpPr>
          <p:cNvPr id="10" name="Straight Connector 9">
            <a:extLst>
              <a:ext uri="{FF2B5EF4-FFF2-40B4-BE49-F238E27FC236}">
                <a16:creationId xmlns:a16="http://schemas.microsoft.com/office/drawing/2014/main" id="{6E2B0C21-F380-74EA-96A8-0858FD0075A4}"/>
              </a:ext>
            </a:extLst>
          </p:cNvPr>
          <p:cNvCxnSpPr>
            <a:cxnSpLocks/>
          </p:cNvCxnSpPr>
          <p:nvPr/>
        </p:nvCxnSpPr>
        <p:spPr>
          <a:xfrm>
            <a:off x="755780" y="4492300"/>
            <a:ext cx="0" cy="1129394"/>
          </a:xfrm>
          <a:prstGeom prst="line">
            <a:avLst/>
          </a:prstGeom>
          <a:ln w="19050">
            <a:solidFill>
              <a:schemeClr val="tx1"/>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162124273"/>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3">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6717639-19C5-F877-6AAE-FF488C79363C}"/>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572615" y="905615"/>
            <a:ext cx="5046770" cy="5046770"/>
          </a:xfrm>
          <a:prstGeom prst="rect">
            <a:avLst/>
          </a:prstGeom>
        </p:spPr>
      </p:pic>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1353888" y="1427162"/>
            <a:ext cx="9484224" cy="2621154"/>
          </a:xfrm>
        </p:spPr>
        <p:txBody>
          <a:bodyPr anchor="b">
            <a:normAutofit/>
          </a:bodyPr>
          <a:lstStyle>
            <a:lvl1pPr algn="ctr">
              <a:defRPr sz="60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2301923" y="4148507"/>
            <a:ext cx="7588155" cy="1414091"/>
          </a:xfrm>
        </p:spPr>
        <p:txBody>
          <a:bodyPr>
            <a:normAutofit/>
          </a:bodyPr>
          <a:lstStyle>
            <a:lvl1pPr marL="0" indent="0" algn="ctr">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347132" y="6529916"/>
            <a:ext cx="3284341" cy="328084"/>
          </a:xfrm>
          <a:prstGeom prst="rect">
            <a:avLst/>
          </a:prstGeom>
        </p:spPr>
        <p:txBody>
          <a:bodyPr/>
          <a:lstStyle/>
          <a:p>
            <a:fld id="{C8E66873-82AB-4D6B-96C7-8222581A9F4D}" type="datetime1">
              <a:rPr lang="en-US" smtClean="0"/>
              <a:t>4/24/2026</a:t>
            </a:fld>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167536429"/>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itle 4">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D7D4B28D-BD47-8092-F202-DCD18D1BAEA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114425" y="1198517"/>
            <a:ext cx="4438650" cy="4438650"/>
          </a:xfrm>
          <a:prstGeom prst="rect">
            <a:avLst/>
          </a:prstGeom>
        </p:spPr>
      </p:pic>
      <p:sp>
        <p:nvSpPr>
          <p:cNvPr id="2" name="Title 1">
            <a:extLst>
              <a:ext uri="{FF2B5EF4-FFF2-40B4-BE49-F238E27FC236}">
                <a16:creationId xmlns:a16="http://schemas.microsoft.com/office/drawing/2014/main" id="{6DD4D61D-AA1D-D414-2D63-F3B4B0760D17}"/>
              </a:ext>
            </a:extLst>
          </p:cNvPr>
          <p:cNvSpPr>
            <a:spLocks noGrp="1"/>
          </p:cNvSpPr>
          <p:nvPr>
            <p:ph type="title"/>
          </p:nvPr>
        </p:nvSpPr>
        <p:spPr>
          <a:xfrm>
            <a:off x="1930708" y="2801929"/>
            <a:ext cx="8686801" cy="2565902"/>
          </a:xfrm>
        </p:spPr>
        <p:txBody>
          <a:bodyPr anchor="b">
            <a:normAutofit/>
          </a:bodyPr>
          <a:lstStyle>
            <a:lvl1pPr>
              <a:lnSpc>
                <a:spcPct val="80000"/>
              </a:lnSpc>
              <a:defRPr sz="6600">
                <a:latin typeface="+mj-lt"/>
              </a:defRPr>
            </a:lvl1pPr>
          </a:lstStyle>
          <a:p>
            <a:r>
              <a:rPr lang="en-US"/>
              <a:t>Click to edit Master title style</a:t>
            </a:r>
            <a:endParaRPr lang="en-US" dirty="0"/>
          </a:p>
        </p:txBody>
      </p:sp>
      <p:sp>
        <p:nvSpPr>
          <p:cNvPr id="9" name="Text Placeholder 8">
            <a:extLst>
              <a:ext uri="{FF2B5EF4-FFF2-40B4-BE49-F238E27FC236}">
                <a16:creationId xmlns:a16="http://schemas.microsoft.com/office/drawing/2014/main" id="{D1B0EE02-7A0B-46A0-5F6E-CFBC94BDF56D}"/>
              </a:ext>
            </a:extLst>
          </p:cNvPr>
          <p:cNvSpPr>
            <a:spLocks noGrp="1"/>
          </p:cNvSpPr>
          <p:nvPr>
            <p:ph type="body" sz="quarter" idx="13"/>
          </p:nvPr>
        </p:nvSpPr>
        <p:spPr>
          <a:xfrm>
            <a:off x="1346090" y="1726269"/>
            <a:ext cx="3024899" cy="547908"/>
          </a:xfrm>
        </p:spPr>
        <p:txBody>
          <a:bodyPr>
            <a:noAutofit/>
          </a:bodyPr>
          <a:lstStyle>
            <a:lvl1pPr marL="0" indent="0">
              <a:buNone/>
              <a:defRPr sz="1600"/>
            </a:lvl1pPr>
            <a:lvl2pPr marL="228600" indent="0">
              <a:buNone/>
              <a:defRPr sz="1400"/>
            </a:lvl2pPr>
            <a:lvl3pPr marL="457200" indent="0">
              <a:buNone/>
              <a:defRPr sz="1200"/>
            </a:lvl3pPr>
            <a:lvl4pPr marL="685800" indent="0">
              <a:buNone/>
              <a:defRPr sz="1100"/>
            </a:lvl4pPr>
            <a:lvl5pPr marL="914400" indent="0">
              <a:buNone/>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Date Placeholder 2">
            <a:extLst>
              <a:ext uri="{FF2B5EF4-FFF2-40B4-BE49-F238E27FC236}">
                <a16:creationId xmlns:a16="http://schemas.microsoft.com/office/drawing/2014/main" id="{3667AE0A-CAE3-D199-2942-E05831D340A1}"/>
              </a:ext>
            </a:extLst>
          </p:cNvPr>
          <p:cNvSpPr>
            <a:spLocks noGrp="1"/>
          </p:cNvSpPr>
          <p:nvPr>
            <p:ph type="dt" sz="half" idx="10"/>
          </p:nvPr>
        </p:nvSpPr>
        <p:spPr>
          <a:xfrm>
            <a:off x="347132" y="6529916"/>
            <a:ext cx="3284341" cy="328084"/>
          </a:xfrm>
          <a:prstGeom prst="rect">
            <a:avLst/>
          </a:prstGeom>
        </p:spPr>
        <p:txBody>
          <a:bodyPr/>
          <a:lstStyle/>
          <a:p>
            <a:fld id="{BE4564F8-E916-4EFF-887D-D1E1BBF6454B}" type="datetime1">
              <a:rPr lang="en-US" smtClean="0"/>
              <a:t>4/24/2026</a:t>
            </a:fld>
            <a:endParaRPr lang="en-US" dirty="0"/>
          </a:p>
        </p:txBody>
      </p:sp>
      <p:sp>
        <p:nvSpPr>
          <p:cNvPr id="4" name="Footer Placeholder 3">
            <a:extLst>
              <a:ext uri="{FF2B5EF4-FFF2-40B4-BE49-F238E27FC236}">
                <a16:creationId xmlns:a16="http://schemas.microsoft.com/office/drawing/2014/main" id="{BFDFBF0A-E355-74AD-4A6E-8FD2BD7A6CAA}"/>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5" name="Slide Number Placeholder 4">
            <a:extLst>
              <a:ext uri="{FF2B5EF4-FFF2-40B4-BE49-F238E27FC236}">
                <a16:creationId xmlns:a16="http://schemas.microsoft.com/office/drawing/2014/main" id="{D971D965-1C87-6430-A8A7-B6EB43D86FCD}"/>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cxnSp>
        <p:nvCxnSpPr>
          <p:cNvPr id="11" name="Straight Connector 10">
            <a:extLst>
              <a:ext uri="{FF2B5EF4-FFF2-40B4-BE49-F238E27FC236}">
                <a16:creationId xmlns:a16="http://schemas.microsoft.com/office/drawing/2014/main" id="{57236231-7728-F430-19B7-A4956EAFC196}"/>
              </a:ext>
            </a:extLst>
          </p:cNvPr>
          <p:cNvCxnSpPr/>
          <p:nvPr/>
        </p:nvCxnSpPr>
        <p:spPr>
          <a:xfrm>
            <a:off x="1450428" y="2522483"/>
            <a:ext cx="0" cy="262495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228760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ection Header">
    <p:bg>
      <p:bgPr>
        <a:solidFill>
          <a:schemeClr val="tx1"/>
        </a:solidFill>
        <a:effectLst/>
      </p:bgPr>
    </p:bg>
    <p:spTree>
      <p:nvGrpSpPr>
        <p:cNvPr id="1" name=""/>
        <p:cNvGrpSpPr/>
        <p:nvPr/>
      </p:nvGrpSpPr>
      <p:grpSpPr>
        <a:xfrm>
          <a:off x="0" y="0"/>
          <a:ext cx="0" cy="0"/>
          <a:chOff x="0" y="0"/>
          <a:chExt cx="0" cy="0"/>
        </a:xfrm>
      </p:grpSpPr>
      <p:pic>
        <p:nvPicPr>
          <p:cNvPr id="3" name="Picture 2" descr="A purple circle with black background&#10;&#10;AI-generated content may be incorrect.">
            <a:extLst>
              <a:ext uri="{FF2B5EF4-FFF2-40B4-BE49-F238E27FC236}">
                <a16:creationId xmlns:a16="http://schemas.microsoft.com/office/drawing/2014/main" id="{9ECA965F-086A-7B72-BC9F-EA4CF32BCAAD}"/>
              </a:ext>
            </a:extLst>
          </p:cNvPr>
          <p:cNvPicPr>
            <a:picLocks noChangeAspect="1"/>
          </p:cNvPicPr>
          <p:nvPr/>
        </p:nvPicPr>
        <p:blipFill>
          <a:blip r:embed="rId2">
            <a:extLst>
              <a:ext uri="{28A0092B-C50C-407E-A947-70E740481C1C}">
                <a14:useLocalDpi xmlns:a14="http://schemas.microsoft.com/office/drawing/2010/main" val="0"/>
              </a:ext>
            </a:extLst>
          </a:blip>
          <a:srcRect b="11502"/>
          <a:stretch/>
        </p:blipFill>
        <p:spPr>
          <a:xfrm>
            <a:off x="421566" y="1836225"/>
            <a:ext cx="5674434" cy="5021775"/>
          </a:xfrm>
          <a:prstGeom prst="rect">
            <a:avLst/>
          </a:prstGeom>
        </p:spPr>
      </p:pic>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1450428" y="990601"/>
            <a:ext cx="9145991" cy="3630384"/>
          </a:xfrm>
        </p:spPr>
        <p:txBody>
          <a:bodyPr anchor="b">
            <a:noAutofit/>
          </a:bodyPr>
          <a:lstStyle>
            <a:lvl1pPr algn="l">
              <a:defRPr sz="6500">
                <a:solidFill>
                  <a:schemeClr val="bg1"/>
                </a:solidFill>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347132" y="6529916"/>
            <a:ext cx="3284341" cy="328084"/>
          </a:xfrm>
          <a:prstGeom prst="rect">
            <a:avLst/>
          </a:prstGeom>
        </p:spPr>
        <p:txBody>
          <a:bodyPr/>
          <a:lstStyle>
            <a:lvl1pPr>
              <a:defRPr>
                <a:solidFill>
                  <a:schemeClr val="bg1"/>
                </a:solidFill>
              </a:defRPr>
            </a:lvl1pPr>
          </a:lstStyle>
          <a:p>
            <a:fld id="{BD69ADDC-FB37-4BD0-807F-2EC90205924B}" type="datetime1">
              <a:rPr lang="en-US" smtClean="0"/>
              <a:pPr/>
              <a:t>4/24/2026</a:t>
            </a:fld>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8660019" y="6529916"/>
            <a:ext cx="2805405" cy="328084"/>
          </a:xfrm>
          <a:prstGeom prst="rect">
            <a:avLst/>
          </a:prstGeom>
        </p:spPr>
        <p:txBody>
          <a:bodyPr/>
          <a:lstStyle>
            <a:lvl1pPr>
              <a:defRPr>
                <a:solidFill>
                  <a:schemeClr val="bg1"/>
                </a:solidFill>
              </a:defRPr>
            </a:lvl1pPr>
          </a:lstStyle>
          <a:p>
            <a:r>
              <a:rPr lang="en-US" dirty="0"/>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1415660" y="6529916"/>
            <a:ext cx="429207" cy="328084"/>
          </a:xfrm>
          <a:prstGeom prst="rect">
            <a:avLst/>
          </a:prstGeom>
        </p:spPr>
        <p:txBody>
          <a:bodyPr/>
          <a:lstStyle>
            <a:lvl1pPr>
              <a:defRPr>
                <a:solidFill>
                  <a:schemeClr val="bg1"/>
                </a:solidFill>
              </a:defRPr>
            </a:lvl1p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8386985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 Type="http://schemas.openxmlformats.org/officeDocument/2006/relationships/slideLayout" Target="../slideLayouts/slideLayout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612648" y="548640"/>
            <a:ext cx="10653578" cy="1132258"/>
          </a:xfrm>
          <a:prstGeom prst="rect">
            <a:avLst/>
          </a:prstGeom>
        </p:spPr>
        <p:txBody>
          <a:bodyPr vert="horz" lIns="91440" tIns="45720" rIns="91440" bIns="45720" rtlCol="0" anchor="t">
            <a:noAutofit/>
          </a:bodyPr>
          <a:lstStyle/>
          <a:p>
            <a:r>
              <a:rPr lang="en-US" dirty="0"/>
              <a:t>Click to edit Master </a:t>
            </a:r>
            <a:br>
              <a:rPr lang="en-US" dirty="0"/>
            </a:br>
            <a:r>
              <a:rPr lang="en-US" dirty="0"/>
              <a:t>title style</a:t>
            </a:r>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612647" y="1715532"/>
            <a:ext cx="10653579" cy="459382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a:off x="347132" y="6529916"/>
            <a:ext cx="3284341" cy="328084"/>
          </a:xfrm>
          <a:prstGeom prst="rect">
            <a:avLst/>
          </a:prstGeom>
        </p:spPr>
        <p:txBody>
          <a:bodyPr vert="horz" lIns="91440" tIns="45720" rIns="91440" bIns="45720" rtlCol="0" anchor="ctr"/>
          <a:lstStyle>
            <a:lvl1pPr algn="l">
              <a:defRPr sz="900">
                <a:solidFill>
                  <a:schemeClr val="tx1"/>
                </a:solidFill>
              </a:defRPr>
            </a:lvl1pPr>
          </a:lstStyle>
          <a:p>
            <a:fld id="{665DFBE8-81F4-46A1-BB38-C49D79C4F68D}" type="datetime1">
              <a:rPr lang="en-US" smtClean="0"/>
              <a:t>4/24/2026</a:t>
            </a:fld>
            <a:endParaRPr lang="en-US" dirty="0"/>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a:off x="8660019" y="6529916"/>
            <a:ext cx="2805405" cy="328084"/>
          </a:xfrm>
          <a:prstGeom prst="rect">
            <a:avLst/>
          </a:prstGeom>
        </p:spPr>
        <p:txBody>
          <a:bodyPr vert="horz" lIns="91440" tIns="45720" rIns="91440" bIns="45720" rtlCol="0" anchor="ctr"/>
          <a:lstStyle>
            <a:lvl1pPr algn="r">
              <a:defRPr sz="900">
                <a:solidFill>
                  <a:schemeClr val="tx1"/>
                </a:solidFill>
              </a:defRPr>
            </a:lvl1pPr>
          </a:lstStyle>
          <a:p>
            <a:r>
              <a:rPr lang="en-US" dirty="0"/>
              <a:t>Sample Footer Text</a:t>
            </a:r>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11415660" y="6529916"/>
            <a:ext cx="429207" cy="328084"/>
          </a:xfrm>
          <a:prstGeom prst="rect">
            <a:avLst/>
          </a:prstGeom>
        </p:spPr>
        <p:txBody>
          <a:bodyPr vert="horz" lIns="91440" tIns="45720" rIns="91440" bIns="45720" rtlCol="0" anchor="ctr"/>
          <a:lstStyle>
            <a:lvl1pPr algn="r">
              <a:defRPr sz="900">
                <a:solidFill>
                  <a:schemeClr val="tx1"/>
                </a:solidFill>
              </a:defRPr>
            </a:lvl1pPr>
          </a:lstStyle>
          <a:p>
            <a:fld id="{CC057153-B650-4DEB-B370-79DDCFDCE934}" type="slidenum">
              <a:rPr lang="en-US" smtClean="0"/>
              <a:t>‹#›</a:t>
            </a:fld>
            <a:endParaRPr lang="en-US" dirty="0"/>
          </a:p>
        </p:txBody>
      </p:sp>
    </p:spTree>
    <p:extLst>
      <p:ext uri="{BB962C8B-B14F-4D97-AF65-F5344CB8AC3E}">
        <p14:creationId xmlns:p14="http://schemas.microsoft.com/office/powerpoint/2010/main" val="974754636"/>
      </p:ext>
    </p:extLst>
  </p:cSld>
  <p:clrMap bg1="lt1" tx1="dk1" bg2="lt2" tx2="dk2" accent1="accent1" accent2="accent2" accent3="accent3" accent4="accent4" accent5="accent5" accent6="accent6" hlink="hlink" folHlink="folHlink"/>
  <p:sldLayoutIdLst>
    <p:sldLayoutId id="2147483827" r:id="rId1"/>
    <p:sldLayoutId id="2147483828" r:id="rId2"/>
    <p:sldLayoutId id="2147483829" r:id="rId3"/>
    <p:sldLayoutId id="2147483830" r:id="rId4"/>
    <p:sldLayoutId id="2147483831" r:id="rId5"/>
    <p:sldLayoutId id="2147483832" r:id="rId6"/>
    <p:sldLayoutId id="2147483833" r:id="rId7"/>
    <p:sldLayoutId id="2147483834" r:id="rId8"/>
    <p:sldLayoutId id="2147483835" r:id="rId9"/>
    <p:sldLayoutId id="2147483836" r:id="rId10"/>
    <p:sldLayoutId id="2147483837" r:id="rId11"/>
    <p:sldLayoutId id="2147483838" r:id="rId12"/>
    <p:sldLayoutId id="2147483839" r:id="rId13"/>
    <p:sldLayoutId id="2147483840" r:id="rId14"/>
    <p:sldLayoutId id="2147483841" r:id="rId15"/>
    <p:sldLayoutId id="2147483842" r:id="rId16"/>
    <p:sldLayoutId id="2147483843" r:id="rId17"/>
    <p:sldLayoutId id="2147483844" r:id="rId18"/>
    <p:sldLayoutId id="2147483845" r:id="rId19"/>
    <p:sldLayoutId id="2147483846" r:id="rId20"/>
    <p:sldLayoutId id="2147483847" r:id="rId21"/>
    <p:sldLayoutId id="2147483848" r:id="rId22"/>
    <p:sldLayoutId id="2147483849" r:id="rId23"/>
    <p:sldLayoutId id="2147483850" r:id="rId24"/>
    <p:sldLayoutId id="2147483851" r:id="rId25"/>
    <p:sldLayoutId id="2147483852" r:id="rId26"/>
    <p:sldLayoutId id="2147483853" r:id="rId27"/>
    <p:sldLayoutId id="2147483854" r:id="rId28"/>
    <p:sldLayoutId id="2147483855" r:id="rId29"/>
    <p:sldLayoutId id="2147483856" r:id="rId30"/>
    <p:sldLayoutId id="2147483857" r:id="rId31"/>
    <p:sldLayoutId id="2147483858" r:id="rId32"/>
    <p:sldLayoutId id="2147483859" r:id="rId33"/>
    <p:sldLayoutId id="2147483860" r:id="rId34"/>
    <p:sldLayoutId id="2147483861" r:id="rId35"/>
    <p:sldLayoutId id="2147483862" r:id="rId36"/>
    <p:sldLayoutId id="2147483877" r:id="rId37"/>
    <p:sldLayoutId id="2147483863" r:id="rId38"/>
    <p:sldLayoutId id="2147483864" r:id="rId39"/>
    <p:sldLayoutId id="2147483865" r:id="rId40"/>
    <p:sldLayoutId id="2147483866" r:id="rId41"/>
    <p:sldLayoutId id="2147483867" r:id="rId42"/>
    <p:sldLayoutId id="2147483868" r:id="rId43"/>
    <p:sldLayoutId id="2147483869" r:id="rId44"/>
    <p:sldLayoutId id="2147483870" r:id="rId45"/>
    <p:sldLayoutId id="2147483871" r:id="rId46"/>
    <p:sldLayoutId id="2147483872" r:id="rId47"/>
    <p:sldLayoutId id="2147483873" r:id="rId48"/>
    <p:sldLayoutId id="2147483874" r:id="rId49"/>
    <p:sldLayoutId id="2147483875" r:id="rId50"/>
    <p:sldLayoutId id="2147483876" r:id="rId51"/>
    <p:sldLayoutId id="2147483878" r:id="rId52"/>
    <p:sldLayoutId id="2147483879" r:id="rId53"/>
  </p:sldLayoutIdLst>
  <p:hf sldNum="0" hdr="0" ftr="0" dt="0"/>
  <p:txStyles>
    <p:titleStyle>
      <a:lvl1pPr algn="l" defTabSz="914400" rtl="0" eaLnBrk="1" latinLnBrk="0" hangingPunct="1">
        <a:lnSpc>
          <a:spcPct val="80000"/>
        </a:lnSpc>
        <a:spcBef>
          <a:spcPct val="0"/>
        </a:spcBef>
        <a:buNone/>
        <a:defRPr sz="4500" b="0" kern="1200" cap="all" spc="50" baseline="0">
          <a:solidFill>
            <a:schemeClr val="tx1"/>
          </a:solidFill>
          <a:latin typeface="+mj-lt"/>
          <a:ea typeface="+mj-ea"/>
          <a:cs typeface="+mj-cs"/>
        </a:defRPr>
      </a:lvl1pPr>
    </p:titleStyle>
    <p:bodyStyle>
      <a:lvl1pPr marL="228600" indent="-228600" algn="l" defTabSz="914400" rtl="0" eaLnBrk="1" latinLnBrk="0" hangingPunct="1">
        <a:lnSpc>
          <a:spcPct val="140000"/>
        </a:lnSpc>
        <a:spcBef>
          <a:spcPts val="1000"/>
        </a:spcBef>
        <a:buFont typeface="Arial" panose="020B0604020202020204" pitchFamily="34" charset="0"/>
        <a:buChar char="•"/>
        <a:defRPr sz="1400" kern="1200">
          <a:solidFill>
            <a:schemeClr val="tx1"/>
          </a:solidFill>
          <a:latin typeface="+mn-lt"/>
          <a:ea typeface="+mn-ea"/>
          <a:cs typeface="+mn-cs"/>
        </a:defRPr>
      </a:lvl1pPr>
      <a:lvl2pPr marL="457200" indent="-228600" algn="l" defTabSz="914400" rtl="0" eaLnBrk="1" latinLnBrk="0" hangingPunct="1">
        <a:lnSpc>
          <a:spcPct val="140000"/>
        </a:lnSpc>
        <a:spcBef>
          <a:spcPts val="500"/>
        </a:spcBef>
        <a:buFont typeface="Arial" panose="020B0604020202020204" pitchFamily="34" charset="0"/>
        <a:buChar char="•"/>
        <a:defRPr sz="1200" kern="1200">
          <a:solidFill>
            <a:schemeClr val="tx1"/>
          </a:solidFill>
          <a:latin typeface="+mn-lt"/>
          <a:ea typeface="+mn-ea"/>
          <a:cs typeface="+mn-cs"/>
        </a:defRPr>
      </a:lvl2pPr>
      <a:lvl3pPr marL="685800" indent="-228600" algn="l" defTabSz="914400" rtl="0" eaLnBrk="1" latinLnBrk="0" hangingPunct="1">
        <a:lnSpc>
          <a:spcPct val="140000"/>
        </a:lnSpc>
        <a:spcBef>
          <a:spcPts val="500"/>
        </a:spcBef>
        <a:buFont typeface="Arial" panose="020B0604020202020204" pitchFamily="34" charset="0"/>
        <a:buChar char="•"/>
        <a:defRPr sz="1100" kern="1200">
          <a:solidFill>
            <a:schemeClr val="tx1"/>
          </a:solidFill>
          <a:latin typeface="+mn-lt"/>
          <a:ea typeface="+mn-ea"/>
          <a:cs typeface="+mn-cs"/>
        </a:defRPr>
      </a:lvl3pPr>
      <a:lvl4pPr marL="914400" indent="-228600" algn="l" defTabSz="914400" rtl="0" eaLnBrk="1" latinLnBrk="0" hangingPunct="1">
        <a:lnSpc>
          <a:spcPct val="140000"/>
        </a:lnSpc>
        <a:spcBef>
          <a:spcPts val="500"/>
        </a:spcBef>
        <a:buFont typeface="Arial" panose="020B0604020202020204" pitchFamily="34" charset="0"/>
        <a:buChar char="•"/>
        <a:defRPr sz="1050" kern="1200">
          <a:solidFill>
            <a:schemeClr val="tx1"/>
          </a:solidFill>
          <a:latin typeface="+mn-lt"/>
          <a:ea typeface="+mn-ea"/>
          <a:cs typeface="+mn-cs"/>
        </a:defRPr>
      </a:lvl4pPr>
      <a:lvl5pPr marL="1143000" indent="-228600" algn="l" defTabSz="914400" rtl="0" eaLnBrk="1" latinLnBrk="0" hangingPunct="1">
        <a:lnSpc>
          <a:spcPct val="140000"/>
        </a:lnSpc>
        <a:spcBef>
          <a:spcPts val="500"/>
        </a:spcBef>
        <a:buFont typeface="Arial" panose="020B0604020202020204" pitchFamily="34" charset="0"/>
        <a:buChar char="•"/>
        <a:defRPr sz="1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5" orient="horz" pos="2160">
          <p15:clr>
            <a:srgbClr val="F26B43"/>
          </p15:clr>
        </p15:guide>
        <p15:guide id="6" pos="38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5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1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14.xml.rels><?xml version="1.0" encoding="UTF-8" standalone="yes"?>
<Relationships xmlns="http://schemas.openxmlformats.org/package/2006/relationships"><Relationship Id="rId3" Type="http://schemas.openxmlformats.org/officeDocument/2006/relationships/hyperlink" Target="https://practicapoetica.com/the-protestant-reformation/the-heavenly-priesthood/before-the-throne-of-god-above/" TargetMode="External"/><Relationship Id="rId2" Type="http://schemas.openxmlformats.org/officeDocument/2006/relationships/image" Target="../media/image26.jpg"/><Relationship Id="rId1" Type="http://schemas.openxmlformats.org/officeDocument/2006/relationships/slideLayout" Target="../slideLayouts/slideLayout29.xml"/></Relationships>
</file>

<file path=ppt/slides/_rels/slide15.xml.rels><?xml version="1.0" encoding="UTF-8" standalone="yes"?>
<Relationships xmlns="http://schemas.openxmlformats.org/package/2006/relationships"><Relationship Id="rId3" Type="http://schemas.openxmlformats.org/officeDocument/2006/relationships/hyperlink" Target="https://www.flickr.com/photos/michaelpardo/16239379663/" TargetMode="External"/><Relationship Id="rId2" Type="http://schemas.openxmlformats.org/officeDocument/2006/relationships/image" Target="../media/image27.jpg"/><Relationship Id="rId1" Type="http://schemas.openxmlformats.org/officeDocument/2006/relationships/slideLayout" Target="../slideLayouts/slideLayout29.xml"/></Relationships>
</file>

<file path=ppt/slides/_rels/slide16.xml.rels><?xml version="1.0" encoding="UTF-8" standalone="yes"?>
<Relationships xmlns="http://schemas.openxmlformats.org/package/2006/relationships"><Relationship Id="rId3" Type="http://schemas.openxmlformats.org/officeDocument/2006/relationships/hyperlink" Target="https://faithandtrust.org/why-once-saved-always-saved-may-be-creating-more-fear-than-faith/" TargetMode="External"/><Relationship Id="rId2" Type="http://schemas.openxmlformats.org/officeDocument/2006/relationships/image" Target="../media/image28.png"/><Relationship Id="rId1" Type="http://schemas.openxmlformats.org/officeDocument/2006/relationships/slideLayout" Target="../slideLayouts/slideLayout2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18.xml.rels><?xml version="1.0" encoding="UTF-8" standalone="yes"?>
<Relationships xmlns="http://schemas.openxmlformats.org/package/2006/relationships"><Relationship Id="rId3" Type="http://schemas.openxmlformats.org/officeDocument/2006/relationships/hyperlink" Target="https://jorgesuberoisa.blogspot.com/2017/" TargetMode="External"/><Relationship Id="rId2" Type="http://schemas.openxmlformats.org/officeDocument/2006/relationships/image" Target="../media/image29.jpg"/><Relationship Id="rId1" Type="http://schemas.openxmlformats.org/officeDocument/2006/relationships/slideLayout" Target="../slideLayouts/slideLayout29.xml"/></Relationships>
</file>

<file path=ppt/slides/_rels/slide19.xml.rels><?xml version="1.0" encoding="UTF-8" standalone="yes"?>
<Relationships xmlns="http://schemas.openxmlformats.org/package/2006/relationships"><Relationship Id="rId3" Type="http://schemas.openxmlformats.org/officeDocument/2006/relationships/hyperlink" Target="https://www.flickr.com/photos/james_wheeler/4807532614" TargetMode="External"/><Relationship Id="rId2" Type="http://schemas.openxmlformats.org/officeDocument/2006/relationships/image" Target="../media/image30.jpg"/><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50.xml"/></Relationships>
</file>

<file path=ppt/slides/_rels/slide20.xml.rels><?xml version="1.0" encoding="UTF-8" standalone="yes"?>
<Relationships xmlns="http://schemas.openxmlformats.org/package/2006/relationships"><Relationship Id="rId3" Type="http://schemas.openxmlformats.org/officeDocument/2006/relationships/hyperlink" Target="https://www.flickr.com/photos/51048785@N00/427010227/" TargetMode="External"/><Relationship Id="rId2" Type="http://schemas.openxmlformats.org/officeDocument/2006/relationships/image" Target="../media/image31.jpg"/><Relationship Id="rId1" Type="http://schemas.openxmlformats.org/officeDocument/2006/relationships/slideLayout" Target="../slideLayouts/slideLayout2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22.xml.rels><?xml version="1.0" encoding="UTF-8" standalone="yes"?>
<Relationships xmlns="http://schemas.openxmlformats.org/package/2006/relationships"><Relationship Id="rId3" Type="http://schemas.openxmlformats.org/officeDocument/2006/relationships/hyperlink" Target="https://pxhere.com/en/photo/1385490" TargetMode="External"/><Relationship Id="rId2" Type="http://schemas.openxmlformats.org/officeDocument/2006/relationships/image" Target="../media/image32.jpg"/><Relationship Id="rId1" Type="http://schemas.openxmlformats.org/officeDocument/2006/relationships/slideLayout" Target="../slideLayouts/slideLayout29.xml"/></Relationships>
</file>

<file path=ppt/slides/_rels/slide23.xml.rels><?xml version="1.0" encoding="UTF-8" standalone="yes"?>
<Relationships xmlns="http://schemas.openxmlformats.org/package/2006/relationships"><Relationship Id="rId3" Type="http://schemas.openxmlformats.org/officeDocument/2006/relationships/hyperlink" Target="https://pxhere.com/en/photo/1205220" TargetMode="External"/><Relationship Id="rId2" Type="http://schemas.openxmlformats.org/officeDocument/2006/relationships/image" Target="../media/image33.jpg"/><Relationship Id="rId1" Type="http://schemas.openxmlformats.org/officeDocument/2006/relationships/slideLayout" Target="../slideLayouts/slideLayout29.xml"/></Relationships>
</file>

<file path=ppt/slides/_rels/slide24.xml.rels><?xml version="1.0" encoding="UTF-8" standalone="yes"?>
<Relationships xmlns="http://schemas.openxmlformats.org/package/2006/relationships"><Relationship Id="rId3" Type="http://schemas.openxmlformats.org/officeDocument/2006/relationships/hyperlink" Target="https://pxhere.com/en/photo/915800" TargetMode="External"/><Relationship Id="rId2" Type="http://schemas.openxmlformats.org/officeDocument/2006/relationships/image" Target="../media/image34.jpg"/><Relationship Id="rId1" Type="http://schemas.openxmlformats.org/officeDocument/2006/relationships/slideLayout" Target="../slideLayouts/slideLayout2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26.xml.rels><?xml version="1.0" encoding="UTF-8" standalone="yes"?>
<Relationships xmlns="http://schemas.openxmlformats.org/package/2006/relationships"><Relationship Id="rId3" Type="http://schemas.openxmlformats.org/officeDocument/2006/relationships/hyperlink" Target="https://loc8me.co.uk/blog/study-outside-season/" TargetMode="External"/><Relationship Id="rId2" Type="http://schemas.openxmlformats.org/officeDocument/2006/relationships/image" Target="../media/image35.jpg"/><Relationship Id="rId1" Type="http://schemas.openxmlformats.org/officeDocument/2006/relationships/slideLayout" Target="../slideLayouts/slideLayout29.xml"/></Relationships>
</file>

<file path=ppt/slides/_rels/slide27.xml.rels><?xml version="1.0" encoding="UTF-8" standalone="yes"?>
<Relationships xmlns="http://schemas.openxmlformats.org/package/2006/relationships"><Relationship Id="rId3" Type="http://schemas.openxmlformats.org/officeDocument/2006/relationships/hyperlink" Target="https://pxhere.com/en/photo/725329" TargetMode="External"/><Relationship Id="rId2" Type="http://schemas.openxmlformats.org/officeDocument/2006/relationships/image" Target="../media/image36.jpg"/><Relationship Id="rId1" Type="http://schemas.openxmlformats.org/officeDocument/2006/relationships/slideLayout" Target="../slideLayouts/slideLayout3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29.xml.rels><?xml version="1.0" encoding="UTF-8" standalone="yes"?>
<Relationships xmlns="http://schemas.openxmlformats.org/package/2006/relationships"><Relationship Id="rId3" Type="http://schemas.openxmlformats.org/officeDocument/2006/relationships/hyperlink" Target="https://www.flickr.com/photos/jonathonw/44133054084/" TargetMode="External"/><Relationship Id="rId2" Type="http://schemas.openxmlformats.org/officeDocument/2006/relationships/image" Target="../media/image37.jpg"/><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31.xml.rels><?xml version="1.0" encoding="UTF-8" standalone="yes"?>
<Relationships xmlns="http://schemas.openxmlformats.org/package/2006/relationships"><Relationship Id="rId3" Type="http://schemas.openxmlformats.org/officeDocument/2006/relationships/hyperlink" Target="https://www.pexels.com/photo/abundance-agriculture-bananas-batch-264537/" TargetMode="External"/><Relationship Id="rId2" Type="http://schemas.openxmlformats.org/officeDocument/2006/relationships/image" Target="../media/image38.jpg"/><Relationship Id="rId1" Type="http://schemas.openxmlformats.org/officeDocument/2006/relationships/slideLayout" Target="../slideLayouts/slideLayout2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33.xml.rels><?xml version="1.0" encoding="UTF-8" standalone="yes"?>
<Relationships xmlns="http://schemas.openxmlformats.org/package/2006/relationships"><Relationship Id="rId3" Type="http://schemas.openxmlformats.org/officeDocument/2006/relationships/hyperlink" Target="https://en.wikipedia.org/wiki/John_1:7" TargetMode="External"/><Relationship Id="rId2" Type="http://schemas.openxmlformats.org/officeDocument/2006/relationships/image" Target="../media/image39.gif"/><Relationship Id="rId1" Type="http://schemas.openxmlformats.org/officeDocument/2006/relationships/slideLayout" Target="../slideLayouts/slideLayout29.xml"/></Relationships>
</file>

<file path=ppt/slides/_rels/slide34.xml.rels><?xml version="1.0" encoding="UTF-8" standalone="yes"?>
<Relationships xmlns="http://schemas.openxmlformats.org/package/2006/relationships"><Relationship Id="rId3" Type="http://schemas.openxmlformats.org/officeDocument/2006/relationships/hyperlink" Target="https://pixabay.com/en/open-book-bible-scripture-gospel-981405/" TargetMode="External"/><Relationship Id="rId2" Type="http://schemas.openxmlformats.org/officeDocument/2006/relationships/image" Target="../media/image40.jpg"/><Relationship Id="rId1" Type="http://schemas.openxmlformats.org/officeDocument/2006/relationships/slideLayout" Target="../slideLayouts/slideLayout3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36.xml.rels><?xml version="1.0" encoding="UTF-8" standalone="yes"?>
<Relationships xmlns="http://schemas.openxmlformats.org/package/2006/relationships"><Relationship Id="rId3" Type="http://schemas.openxmlformats.org/officeDocument/2006/relationships/hyperlink" Target="https://calvaryga.com/i-pinky-promise/" TargetMode="External"/><Relationship Id="rId2" Type="http://schemas.openxmlformats.org/officeDocument/2006/relationships/image" Target="../media/image41.jpg"/><Relationship Id="rId1" Type="http://schemas.openxmlformats.org/officeDocument/2006/relationships/slideLayout" Target="../slideLayouts/slideLayout29.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39.xml.rels><?xml version="1.0" encoding="UTF-8" standalone="yes"?>
<Relationships xmlns="http://schemas.openxmlformats.org/package/2006/relationships"><Relationship Id="rId3" Type="http://schemas.openxmlformats.org/officeDocument/2006/relationships/hyperlink" Target="https://www.flickr.com/photos/gnuckx/4277702120" TargetMode="External"/><Relationship Id="rId2" Type="http://schemas.openxmlformats.org/officeDocument/2006/relationships/image" Target="../media/image42.jpg"/><Relationship Id="rId1" Type="http://schemas.openxmlformats.org/officeDocument/2006/relationships/slideLayout" Target="../slideLayouts/slideLayout3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40.xml.rels><?xml version="1.0" encoding="UTF-8" standalone="yes"?>
<Relationships xmlns="http://schemas.openxmlformats.org/package/2006/relationships"><Relationship Id="rId3" Type="http://schemas.openxmlformats.org/officeDocument/2006/relationships/hyperlink" Target="https://www.focolare.org/gb/from-a-heart-of-stone-to-one-of-flesh/" TargetMode="External"/><Relationship Id="rId2" Type="http://schemas.openxmlformats.org/officeDocument/2006/relationships/image" Target="../media/image43.jpg"/><Relationship Id="rId1" Type="http://schemas.openxmlformats.org/officeDocument/2006/relationships/slideLayout" Target="../slideLayouts/slideLayout34.xml"/></Relationships>
</file>

<file path=ppt/slides/_rels/slide41.xml.rels><?xml version="1.0" encoding="UTF-8" standalone="yes"?>
<Relationships xmlns="http://schemas.openxmlformats.org/package/2006/relationships"><Relationship Id="rId3" Type="http://schemas.openxmlformats.org/officeDocument/2006/relationships/hyperlink" Target="https://commons.wikimedia.org/wiki/File:Solar_glory_and_Spectre_of_the_Brocken_from_GGB_on_07-05-2011.jpg" TargetMode="External"/><Relationship Id="rId2" Type="http://schemas.openxmlformats.org/officeDocument/2006/relationships/image" Target="../media/image44.jpg"/><Relationship Id="rId1" Type="http://schemas.openxmlformats.org/officeDocument/2006/relationships/slideLayout" Target="../slideLayouts/slideLayout28.xml"/></Relationships>
</file>

<file path=ppt/slides/_rels/slide42.xml.rels><?xml version="1.0" encoding="UTF-8" standalone="yes"?>
<Relationships xmlns="http://schemas.openxmlformats.org/package/2006/relationships"><Relationship Id="rId3" Type="http://schemas.openxmlformats.org/officeDocument/2006/relationships/hyperlink" Target="https://www.pikist.com/free-photo-srnhx" TargetMode="External"/><Relationship Id="rId2" Type="http://schemas.openxmlformats.org/officeDocument/2006/relationships/image" Target="../media/image45.jpg"/><Relationship Id="rId1" Type="http://schemas.openxmlformats.org/officeDocument/2006/relationships/slideLayout" Target="../slideLayouts/slideLayout28.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44.xml.rels><?xml version="1.0" encoding="UTF-8" standalone="yes"?>
<Relationships xmlns="http://schemas.openxmlformats.org/package/2006/relationships"><Relationship Id="rId3" Type="http://schemas.openxmlformats.org/officeDocument/2006/relationships/hyperlink" Target="https://pxhere.com/en/photo/863174" TargetMode="External"/><Relationship Id="rId2" Type="http://schemas.openxmlformats.org/officeDocument/2006/relationships/image" Target="../media/image46.jpg"/><Relationship Id="rId1" Type="http://schemas.openxmlformats.org/officeDocument/2006/relationships/slideLayout" Target="../slideLayouts/slideLayout29.xml"/></Relationships>
</file>

<file path=ppt/slides/_rels/slide45.xml.rels><?xml version="1.0" encoding="UTF-8" standalone="yes"?>
<Relationships xmlns="http://schemas.openxmlformats.org/package/2006/relationships"><Relationship Id="rId3" Type="http://schemas.openxmlformats.org/officeDocument/2006/relationships/hyperlink" Target="https://pixabay.com/en/kid-boy-fear-afraid-child-running-160097/" TargetMode="External"/><Relationship Id="rId2" Type="http://schemas.openxmlformats.org/officeDocument/2006/relationships/image" Target="../media/image47.png"/><Relationship Id="rId1" Type="http://schemas.openxmlformats.org/officeDocument/2006/relationships/slideLayout" Target="../slideLayouts/slideLayout34.xml"/></Relationships>
</file>

<file path=ppt/slides/_rels/slide46.xml.rels><?xml version="1.0" encoding="UTF-8" standalone="yes"?>
<Relationships xmlns="http://schemas.openxmlformats.org/package/2006/relationships"><Relationship Id="rId3" Type="http://schemas.openxmlformats.org/officeDocument/2006/relationships/hyperlink" Target="https://palabradevida.wordpress.com/2013/10/07/futuro/" TargetMode="External"/><Relationship Id="rId2" Type="http://schemas.openxmlformats.org/officeDocument/2006/relationships/image" Target="../media/image48.jpg"/><Relationship Id="rId1" Type="http://schemas.openxmlformats.org/officeDocument/2006/relationships/slideLayout" Target="../slideLayouts/slideLayout3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48.xml.rels><?xml version="1.0" encoding="UTF-8" standalone="yes"?>
<Relationships xmlns="http://schemas.openxmlformats.org/package/2006/relationships"><Relationship Id="rId3" Type="http://schemas.openxmlformats.org/officeDocument/2006/relationships/hyperlink" Target="https://pxhere.com/en/photo/922321" TargetMode="External"/><Relationship Id="rId2" Type="http://schemas.openxmlformats.org/officeDocument/2006/relationships/image" Target="../media/image49.jpg"/><Relationship Id="rId1" Type="http://schemas.openxmlformats.org/officeDocument/2006/relationships/slideLayout" Target="../slideLayouts/slideLayout29.xml"/></Relationships>
</file>

<file path=ppt/slides/_rels/slide49.xml.rels><?xml version="1.0" encoding="UTF-8" standalone="yes"?>
<Relationships xmlns="http://schemas.openxmlformats.org/package/2006/relationships"><Relationship Id="rId3" Type="http://schemas.openxmlformats.org/officeDocument/2006/relationships/hyperlink" Target="https://www.flickr.com/photos/moonjazz/13386604684/" TargetMode="External"/><Relationship Id="rId2" Type="http://schemas.openxmlformats.org/officeDocument/2006/relationships/image" Target="../media/image50.jpg"/><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9.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51.xml.rels><?xml version="1.0" encoding="UTF-8" standalone="yes"?>
<Relationships xmlns="http://schemas.openxmlformats.org/package/2006/relationships"><Relationship Id="rId3" Type="http://schemas.openxmlformats.org/officeDocument/2006/relationships/hyperlink" Target="https://www.pickpik.com/swimming-pool-water-close-up-girl-swimming-child-33841" TargetMode="External"/><Relationship Id="rId2" Type="http://schemas.openxmlformats.org/officeDocument/2006/relationships/image" Target="../media/image51.jpg"/><Relationship Id="rId1" Type="http://schemas.openxmlformats.org/officeDocument/2006/relationships/slideLayout" Target="../slideLayouts/slideLayout29.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53.xml.rels><?xml version="1.0" encoding="UTF-8" standalone="yes"?>
<Relationships xmlns="http://schemas.openxmlformats.org/package/2006/relationships"><Relationship Id="rId3" Type="http://schemas.openxmlformats.org/officeDocument/2006/relationships/hyperlink" Target="https://agonizomai.blogspot.com/2009/08/malachi-34-6-god-alone-is-faithful.html" TargetMode="External"/><Relationship Id="rId2" Type="http://schemas.openxmlformats.org/officeDocument/2006/relationships/image" Target="../media/image52.jpg"/><Relationship Id="rId1" Type="http://schemas.openxmlformats.org/officeDocument/2006/relationships/slideLayout" Target="../slideLayouts/slideLayout29.xml"/></Relationships>
</file>

<file path=ppt/slides/_rels/slide54.xml.rels><?xml version="1.0" encoding="UTF-8" standalone="yes"?>
<Relationships xmlns="http://schemas.openxmlformats.org/package/2006/relationships"><Relationship Id="rId3" Type="http://schemas.openxmlformats.org/officeDocument/2006/relationships/hyperlink" Target="https://epitemnein-epitomic.blogspot.com/2013/02/living-resurrection-reality-part-1-power.html" TargetMode="External"/><Relationship Id="rId2" Type="http://schemas.openxmlformats.org/officeDocument/2006/relationships/image" Target="../media/image53.jpg"/><Relationship Id="rId1" Type="http://schemas.openxmlformats.org/officeDocument/2006/relationships/slideLayout" Target="../slideLayouts/slideLayout29.xml"/></Relationships>
</file>

<file path=ppt/slides/_rels/slide55.xml.rels><?xml version="1.0" encoding="UTF-8" standalone="yes"?>
<Relationships xmlns="http://schemas.openxmlformats.org/package/2006/relationships"><Relationship Id="rId3" Type="http://schemas.openxmlformats.org/officeDocument/2006/relationships/hyperlink" Target="https://catechismway.blogspot.com/2010/11/" TargetMode="External"/><Relationship Id="rId2" Type="http://schemas.openxmlformats.org/officeDocument/2006/relationships/image" Target="../media/image54.jpg"/><Relationship Id="rId1" Type="http://schemas.openxmlformats.org/officeDocument/2006/relationships/slideLayout" Target="../slideLayouts/slideLayout28.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57.xml.rels><?xml version="1.0" encoding="UTF-8" standalone="yes"?>
<Relationships xmlns="http://schemas.openxmlformats.org/package/2006/relationships"><Relationship Id="rId3" Type="http://schemas.openxmlformats.org/officeDocument/2006/relationships/hyperlink" Target="https://pxhere.com/en/photo/1341445" TargetMode="External"/><Relationship Id="rId2" Type="http://schemas.openxmlformats.org/officeDocument/2006/relationships/image" Target="../media/image55.jpg"/><Relationship Id="rId1" Type="http://schemas.openxmlformats.org/officeDocument/2006/relationships/slideLayout" Target="../slideLayouts/slideLayout30.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59.xml.rels><?xml version="1.0" encoding="UTF-8" standalone="yes"?>
<Relationships xmlns="http://schemas.openxmlformats.org/package/2006/relationships"><Relationship Id="rId3" Type="http://schemas.openxmlformats.org/officeDocument/2006/relationships/hyperlink" Target="https://pxhere.com/en/photo/1290949" TargetMode="External"/><Relationship Id="rId2" Type="http://schemas.openxmlformats.org/officeDocument/2006/relationships/image" Target="../media/image56.jpg"/><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3" Type="http://schemas.openxmlformats.org/officeDocument/2006/relationships/hyperlink" Target="https://www.publicdomainpictures.net/en/view-image.php?image=54434&amp;picture=praying-hands" TargetMode="External"/><Relationship Id="rId2" Type="http://schemas.openxmlformats.org/officeDocument/2006/relationships/image" Target="../media/image22.jpg"/><Relationship Id="rId1" Type="http://schemas.openxmlformats.org/officeDocument/2006/relationships/slideLayout" Target="../slideLayouts/slideLayout37.xml"/></Relationships>
</file>

<file path=ppt/slides/_rels/slide60.xml.rels><?xml version="1.0" encoding="UTF-8" standalone="yes"?>
<Relationships xmlns="http://schemas.openxmlformats.org/package/2006/relationships"><Relationship Id="rId3" Type="http://schemas.openxmlformats.org/officeDocument/2006/relationships/hyperlink" Target="https://pixabay.com/en/earth-moon-ache-sunrise-space-all-1388003/" TargetMode="External"/><Relationship Id="rId2" Type="http://schemas.openxmlformats.org/officeDocument/2006/relationships/image" Target="../media/image57.jpg"/><Relationship Id="rId1" Type="http://schemas.openxmlformats.org/officeDocument/2006/relationships/slideLayout" Target="../slideLayouts/slideLayout29.xml"/></Relationships>
</file>

<file path=ppt/slides/_rels/slide61.xml.rels><?xml version="1.0" encoding="UTF-8" standalone="yes"?>
<Relationships xmlns="http://schemas.openxmlformats.org/package/2006/relationships"><Relationship Id="rId3" Type="http://schemas.openxmlformats.org/officeDocument/2006/relationships/hyperlink" Target="https://mariyoshj.blogspot.com/2013/04/january-to-december-poem.html" TargetMode="External"/><Relationship Id="rId2" Type="http://schemas.openxmlformats.org/officeDocument/2006/relationships/image" Target="../media/image58.jpg"/><Relationship Id="rId1" Type="http://schemas.openxmlformats.org/officeDocument/2006/relationships/slideLayout" Target="../slideLayouts/slideLayout29.xml"/></Relationships>
</file>

<file path=ppt/slides/_rels/slide62.xml.rels><?xml version="1.0" encoding="UTF-8" standalone="yes"?>
<Relationships xmlns="http://schemas.openxmlformats.org/package/2006/relationships"><Relationship Id="rId3" Type="http://schemas.openxmlformats.org/officeDocument/2006/relationships/hyperlink" Target="https://www.flickr.com/photos/26344495@N05/50439338427" TargetMode="External"/><Relationship Id="rId2" Type="http://schemas.openxmlformats.org/officeDocument/2006/relationships/image" Target="../media/image59.jpg"/><Relationship Id="rId1" Type="http://schemas.openxmlformats.org/officeDocument/2006/relationships/slideLayout" Target="../slideLayouts/slideLayout29.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64.xml.rels><?xml version="1.0" encoding="UTF-8" standalone="yes"?>
<Relationships xmlns="http://schemas.openxmlformats.org/package/2006/relationships"><Relationship Id="rId3" Type="http://schemas.openxmlformats.org/officeDocument/2006/relationships/hyperlink" Target="https://vimeo.com/163644193" TargetMode="External"/><Relationship Id="rId2" Type="http://schemas.openxmlformats.org/officeDocument/2006/relationships/image" Target="../media/image60.jpeg"/><Relationship Id="rId1" Type="http://schemas.openxmlformats.org/officeDocument/2006/relationships/slideLayout" Target="../slideLayouts/slideLayout29.xml"/></Relationships>
</file>

<file path=ppt/slides/_rels/slide65.xml.rels><?xml version="1.0" encoding="UTF-8" standalone="yes"?>
<Relationships xmlns="http://schemas.openxmlformats.org/package/2006/relationships"><Relationship Id="rId3" Type="http://schemas.openxmlformats.org/officeDocument/2006/relationships/hyperlink" Target="https://openclipart.org/detail/154117" TargetMode="External"/><Relationship Id="rId2" Type="http://schemas.openxmlformats.org/officeDocument/2006/relationships/image" Target="../media/image61.png"/><Relationship Id="rId1" Type="http://schemas.openxmlformats.org/officeDocument/2006/relationships/slideLayout" Target="../slideLayouts/slideLayout29.xml"/></Relationships>
</file>

<file path=ppt/slides/_rels/slide66.xml.rels><?xml version="1.0" encoding="UTF-8" standalone="yes"?>
<Relationships xmlns="http://schemas.openxmlformats.org/package/2006/relationships"><Relationship Id="rId3" Type="http://schemas.openxmlformats.org/officeDocument/2006/relationships/hyperlink" Target="https://biblicalpreaching.net/2012/07/06/preaching-new-covenant-and-heart-transformation/" TargetMode="External"/><Relationship Id="rId2" Type="http://schemas.openxmlformats.org/officeDocument/2006/relationships/image" Target="../media/image62.jpg"/><Relationship Id="rId1" Type="http://schemas.openxmlformats.org/officeDocument/2006/relationships/slideLayout" Target="../slideLayouts/slideLayout29.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68.xml.rels><?xml version="1.0" encoding="UTF-8" standalone="yes"?>
<Relationships xmlns="http://schemas.openxmlformats.org/package/2006/relationships"><Relationship Id="rId3" Type="http://schemas.openxmlformats.org/officeDocument/2006/relationships/hyperlink" Target="https://discerningmusic.wordpress.com/tag/hymns/" TargetMode="External"/><Relationship Id="rId2" Type="http://schemas.openxmlformats.org/officeDocument/2006/relationships/image" Target="../media/image63.jpg"/><Relationship Id="rId1" Type="http://schemas.openxmlformats.org/officeDocument/2006/relationships/slideLayout" Target="../slideLayouts/slideLayout29.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70.xml.rels><?xml version="1.0" encoding="UTF-8" standalone="yes"?>
<Relationships xmlns="http://schemas.openxmlformats.org/package/2006/relationships"><Relationship Id="rId3" Type="http://schemas.openxmlformats.org/officeDocument/2006/relationships/hyperlink" Target="https://witzend.me/2010/05/" TargetMode="External"/><Relationship Id="rId2" Type="http://schemas.openxmlformats.org/officeDocument/2006/relationships/image" Target="../media/image64.jpg"/><Relationship Id="rId1" Type="http://schemas.openxmlformats.org/officeDocument/2006/relationships/slideLayout" Target="../slideLayouts/slideLayout29.xml"/></Relationships>
</file>

<file path=ppt/slides/_rels/slide71.xml.rels><?xml version="1.0" encoding="UTF-8" standalone="yes"?>
<Relationships xmlns="http://schemas.openxmlformats.org/package/2006/relationships"><Relationship Id="rId3" Type="http://schemas.openxmlformats.org/officeDocument/2006/relationships/hyperlink" Target="https://www.janegoodwin.net/2018/11/27/thanksgiving-cornucopia/" TargetMode="External"/><Relationship Id="rId2" Type="http://schemas.openxmlformats.org/officeDocument/2006/relationships/image" Target="../media/image65.gif"/><Relationship Id="rId1" Type="http://schemas.openxmlformats.org/officeDocument/2006/relationships/slideLayout" Target="../slideLayouts/slideLayout29.xml"/></Relationships>
</file>

<file path=ppt/slides/_rels/slide72.xml.rels><?xml version="1.0" encoding="UTF-8" standalone="yes"?>
<Relationships xmlns="http://schemas.openxmlformats.org/package/2006/relationships"><Relationship Id="rId3" Type="http://schemas.openxmlformats.org/officeDocument/2006/relationships/hyperlink" Target="https://www.flickr.com/photos/icetsarina/50834247352/" TargetMode="External"/><Relationship Id="rId2" Type="http://schemas.openxmlformats.org/officeDocument/2006/relationships/image" Target="../media/image66.jpg"/><Relationship Id="rId1" Type="http://schemas.openxmlformats.org/officeDocument/2006/relationships/slideLayout" Target="../slideLayouts/slideLayout37.xml"/></Relationships>
</file>

<file path=ppt/slides/_rels/slide73.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50.xml"/></Relationships>
</file>

<file path=ppt/slides/_rels/slide74.xml.rels><?xml version="1.0" encoding="UTF-8" standalone="yes"?>
<Relationships xmlns="http://schemas.openxmlformats.org/package/2006/relationships"><Relationship Id="rId3" Type="http://schemas.openxmlformats.org/officeDocument/2006/relationships/hyperlink" Target="https://www.freeimageslive.co.uk/free_stock_image/old-book-jpg" TargetMode="External"/><Relationship Id="rId2" Type="http://schemas.openxmlformats.org/officeDocument/2006/relationships/image" Target="../media/image68.jpg"/><Relationship Id="rId1" Type="http://schemas.openxmlformats.org/officeDocument/2006/relationships/slideLayout" Target="../slideLayouts/slideLayout22.xml"/></Relationships>
</file>

<file path=ppt/slides/_rels/slide75.xml.rels><?xml version="1.0" encoding="UTF-8" standalone="yes"?>
<Relationships xmlns="http://schemas.openxmlformats.org/package/2006/relationships"><Relationship Id="rId3" Type="http://schemas.openxmlformats.org/officeDocument/2006/relationships/hyperlink" Target="https://conoce-islam.blogspot.com/2013/11/historia-para-reflexionar-sabanas.html" TargetMode="External"/><Relationship Id="rId2" Type="http://schemas.openxmlformats.org/officeDocument/2006/relationships/image" Target="../media/image69.jpg"/><Relationship Id="rId1" Type="http://schemas.openxmlformats.org/officeDocument/2006/relationships/slideLayout" Target="../slideLayouts/slideLayout22.xml"/></Relationships>
</file>

<file path=ppt/slides/_rels/slide76.xml.rels><?xml version="1.0" encoding="UTF-8" standalone="yes"?>
<Relationships xmlns="http://schemas.openxmlformats.org/package/2006/relationships"><Relationship Id="rId3" Type="http://schemas.openxmlformats.org/officeDocument/2006/relationships/hyperlink" Target="https://pixabay.com/photos/white-dove-peace-paloma-931495/" TargetMode="External"/><Relationship Id="rId2" Type="http://schemas.openxmlformats.org/officeDocument/2006/relationships/image" Target="../media/image70.jpg"/><Relationship Id="rId1" Type="http://schemas.openxmlformats.org/officeDocument/2006/relationships/slideLayout" Target="../slideLayouts/slideLayout22.xml"/></Relationships>
</file>

<file path=ppt/slides/_rels/slide77.xml.rels><?xml version="1.0" encoding="UTF-8" standalone="yes"?>
<Relationships xmlns="http://schemas.openxmlformats.org/package/2006/relationships"><Relationship Id="rId3" Type="http://schemas.openxmlformats.org/officeDocument/2006/relationships/hyperlink" Target="https://batteredhope.blogspot.com/2016/02/does-your-life-have-restart-button.html" TargetMode="External"/><Relationship Id="rId2" Type="http://schemas.openxmlformats.org/officeDocument/2006/relationships/image" Target="../media/image71.jpg"/><Relationship Id="rId1" Type="http://schemas.openxmlformats.org/officeDocument/2006/relationships/slideLayout" Target="../slideLayouts/slideLayout2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79.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1.xml"/><Relationship Id="rId1" Type="http://schemas.openxmlformats.org/officeDocument/2006/relationships/slideLayout" Target="../slideLayouts/slideLayout50.xml"/></Relationships>
</file>

<file path=ppt/slides/_rels/slide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9.xml"/></Relationships>
</file>

<file path=ppt/slides/_rels/slide9.xml.rels><?xml version="1.0" encoding="UTF-8" standalone="yes"?>
<Relationships xmlns="http://schemas.openxmlformats.org/package/2006/relationships"><Relationship Id="rId3" Type="http://schemas.openxmlformats.org/officeDocument/2006/relationships/hyperlink" Target="https://en.wikipedia.org/wiki/Oil_lamp" TargetMode="External"/><Relationship Id="rId2" Type="http://schemas.openxmlformats.org/officeDocument/2006/relationships/image" Target="../media/image24.JPG"/><Relationship Id="rId1" Type="http://schemas.openxmlformats.org/officeDocument/2006/relationships/slideLayout" Target="../slideLayouts/slideLayout3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5AA6FD9-1A74-7169-3780-DE45ADA7B727}"/>
              </a:ext>
            </a:extLst>
          </p:cNvPr>
          <p:cNvPicPr>
            <a:picLocks noChangeAspect="1"/>
          </p:cNvPicPr>
          <p:nvPr/>
        </p:nvPicPr>
        <p:blipFill>
          <a:blip r:embed="rId2"/>
          <a:stretch>
            <a:fillRect/>
          </a:stretch>
        </p:blipFill>
        <p:spPr>
          <a:xfrm>
            <a:off x="3239" y="0"/>
            <a:ext cx="12185522" cy="6858000"/>
          </a:xfrm>
          <a:prstGeom prst="rect">
            <a:avLst/>
          </a:prstGeom>
        </p:spPr>
      </p:pic>
    </p:spTree>
    <p:extLst>
      <p:ext uri="{BB962C8B-B14F-4D97-AF65-F5344CB8AC3E}">
        <p14:creationId xmlns:p14="http://schemas.microsoft.com/office/powerpoint/2010/main" val="13941543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910A14-8C4E-9AD4-35A9-E082A69D0D7D}"/>
            </a:ext>
          </a:extLst>
        </p:cNvPr>
        <p:cNvGrpSpPr/>
        <p:nvPr/>
      </p:nvGrpSpPr>
      <p:grpSpPr>
        <a:xfrm>
          <a:off x="0" y="0"/>
          <a:ext cx="0" cy="0"/>
          <a:chOff x="0" y="0"/>
          <a:chExt cx="0" cy="0"/>
        </a:xfrm>
      </p:grpSpPr>
      <p:sp>
        <p:nvSpPr>
          <p:cNvPr id="6" name="Content Placeholder 5">
            <a:extLst>
              <a:ext uri="{FF2B5EF4-FFF2-40B4-BE49-F238E27FC236}">
                <a16:creationId xmlns:a16="http://schemas.microsoft.com/office/drawing/2014/main" id="{03612B2D-5FB4-1D29-D00F-FDE80F8AB61D}"/>
              </a:ext>
            </a:extLst>
          </p:cNvPr>
          <p:cNvSpPr>
            <a:spLocks noGrp="1"/>
          </p:cNvSpPr>
          <p:nvPr>
            <p:ph sz="quarter" idx="13"/>
          </p:nvPr>
        </p:nvSpPr>
        <p:spPr>
          <a:xfrm>
            <a:off x="415457" y="838791"/>
            <a:ext cx="11047141" cy="3509026"/>
          </a:xfrm>
        </p:spPr>
        <p:txBody>
          <a:bodyPr/>
          <a:lstStyle/>
          <a:p>
            <a:r>
              <a:rPr lang="en-US" dirty="0"/>
              <a:t>3. What invocation did the apostle make in behalf of those whom he addressed?</a:t>
            </a:r>
            <a:endParaRPr lang="en-US" sz="7200" dirty="0"/>
          </a:p>
        </p:txBody>
      </p:sp>
      <p:sp>
        <p:nvSpPr>
          <p:cNvPr id="3" name="TextBox 2">
            <a:extLst>
              <a:ext uri="{FF2B5EF4-FFF2-40B4-BE49-F238E27FC236}">
                <a16:creationId xmlns:a16="http://schemas.microsoft.com/office/drawing/2014/main" id="{1C3BCF2C-506C-444E-F07D-40E7F5E4A680}"/>
              </a:ext>
            </a:extLst>
          </p:cNvPr>
          <p:cNvSpPr txBox="1"/>
          <p:nvPr/>
        </p:nvSpPr>
        <p:spPr>
          <a:xfrm>
            <a:off x="3426321" y="4572659"/>
            <a:ext cx="5339358" cy="1446550"/>
          </a:xfrm>
          <a:prstGeom prst="rect">
            <a:avLst/>
          </a:prstGeom>
          <a:noFill/>
        </p:spPr>
        <p:txBody>
          <a:bodyPr wrap="square" rtlCol="0">
            <a:spAutoFit/>
          </a:bodyPr>
          <a:lstStyle/>
          <a:p>
            <a:r>
              <a:rPr lang="en-US" sz="8800" b="1" dirty="0">
                <a:latin typeface="Bradley Hand ITC" panose="03070402050302030203" pitchFamily="66" charset="0"/>
              </a:rPr>
              <a:t>2 Peter 1:2</a:t>
            </a:r>
          </a:p>
        </p:txBody>
      </p:sp>
    </p:spTree>
    <p:extLst>
      <p:ext uri="{BB962C8B-B14F-4D97-AF65-F5344CB8AC3E}">
        <p14:creationId xmlns:p14="http://schemas.microsoft.com/office/powerpoint/2010/main" val="9252918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B37C75-23C9-17A3-16B6-ECD423E57259}"/>
              </a:ext>
            </a:extLst>
          </p:cNvPr>
          <p:cNvSpPr>
            <a:spLocks noGrp="1"/>
          </p:cNvSpPr>
          <p:nvPr>
            <p:ph type="title"/>
          </p:nvPr>
        </p:nvSpPr>
        <p:spPr>
          <a:xfrm>
            <a:off x="1932215" y="2768600"/>
            <a:ext cx="8866414" cy="3439886"/>
          </a:xfrm>
        </p:spPr>
        <p:txBody>
          <a:bodyPr>
            <a:noAutofit/>
          </a:bodyPr>
          <a:lstStyle/>
          <a:p>
            <a:r>
              <a:rPr lang="en-US" sz="5400" dirty="0"/>
              <a:t>A prayer or appeal, generally directed to a higher power.  </a:t>
            </a:r>
          </a:p>
        </p:txBody>
      </p:sp>
      <p:sp>
        <p:nvSpPr>
          <p:cNvPr id="3" name="Content Placeholder 2">
            <a:extLst>
              <a:ext uri="{FF2B5EF4-FFF2-40B4-BE49-F238E27FC236}">
                <a16:creationId xmlns:a16="http://schemas.microsoft.com/office/drawing/2014/main" id="{31FEB8CF-9E22-6779-27CB-25347B9558FE}"/>
              </a:ext>
            </a:extLst>
          </p:cNvPr>
          <p:cNvSpPr>
            <a:spLocks noGrp="1"/>
          </p:cNvSpPr>
          <p:nvPr>
            <p:ph sz="quarter" idx="13"/>
          </p:nvPr>
        </p:nvSpPr>
        <p:spPr>
          <a:xfrm>
            <a:off x="1393371" y="782320"/>
            <a:ext cx="8593017" cy="2174966"/>
          </a:xfrm>
        </p:spPr>
        <p:txBody>
          <a:bodyPr>
            <a:noAutofit/>
          </a:bodyPr>
          <a:lstStyle/>
          <a:p>
            <a:r>
              <a:rPr lang="en-US" sz="9600" dirty="0"/>
              <a:t>Invocation</a:t>
            </a:r>
          </a:p>
        </p:txBody>
      </p:sp>
    </p:spTree>
    <p:extLst>
      <p:ext uri="{BB962C8B-B14F-4D97-AF65-F5344CB8AC3E}">
        <p14:creationId xmlns:p14="http://schemas.microsoft.com/office/powerpoint/2010/main" val="2728776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AA6C9D-3F9A-61BF-0DDA-854E33E9373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76B89F2-410A-E819-77D1-DF1B1CD3EA4F}"/>
              </a:ext>
            </a:extLst>
          </p:cNvPr>
          <p:cNvSpPr>
            <a:spLocks noGrp="1"/>
          </p:cNvSpPr>
          <p:nvPr>
            <p:ph type="title"/>
          </p:nvPr>
        </p:nvSpPr>
        <p:spPr>
          <a:xfrm>
            <a:off x="6096000" y="965200"/>
            <a:ext cx="5229967" cy="863600"/>
          </a:xfrm>
        </p:spPr>
        <p:txBody>
          <a:bodyPr anchor="b">
            <a:normAutofit fontScale="90000"/>
          </a:bodyPr>
          <a:lstStyle/>
          <a:p>
            <a:r>
              <a:rPr lang="en-US" sz="6600" dirty="0"/>
              <a:t>2 Peter 1:2</a:t>
            </a:r>
          </a:p>
        </p:txBody>
      </p:sp>
      <p:pic>
        <p:nvPicPr>
          <p:cNvPr id="6146" name="Picture 2" descr="Mapping Neuroscience to Indian Knowledge Systems - NPTEL+">
            <a:extLst>
              <a:ext uri="{FF2B5EF4-FFF2-40B4-BE49-F238E27FC236}">
                <a16:creationId xmlns:a16="http://schemas.microsoft.com/office/drawing/2014/main" id="{1FEB6FDE-7F4B-DEC4-60F5-278B8195B96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9333" t="-1" r="4697" b="-1"/>
          <a:stretch>
            <a:fillRect/>
          </a:stretch>
        </p:blipFill>
        <p:spPr bwMode="auto">
          <a:xfrm>
            <a:off x="358140" y="333756"/>
            <a:ext cx="5344159" cy="6190488"/>
          </a:xfrm>
          <a:custGeom>
            <a:avLst/>
            <a:gdLst>
              <a:gd name="connsiteX0" fmla="*/ 186643 w 7423225"/>
              <a:gd name="connsiteY0" fmla="*/ 0 h 6190488"/>
              <a:gd name="connsiteX1" fmla="*/ 7423225 w 7423225"/>
              <a:gd name="connsiteY1" fmla="*/ 0 h 6190488"/>
              <a:gd name="connsiteX2" fmla="*/ 7423225 w 7423225"/>
              <a:gd name="connsiteY2" fmla="*/ 6190488 h 6190488"/>
              <a:gd name="connsiteX3" fmla="*/ 186643 w 7423225"/>
              <a:gd name="connsiteY3" fmla="*/ 6190488 h 6190488"/>
              <a:gd name="connsiteX4" fmla="*/ 0 w 7423225"/>
              <a:gd name="connsiteY4" fmla="*/ 6003845 h 6190488"/>
              <a:gd name="connsiteX5" fmla="*/ 0 w 7423225"/>
              <a:gd name="connsiteY5" fmla="*/ 186643 h 6190488"/>
              <a:gd name="connsiteX6" fmla="*/ 186643 w 7423225"/>
              <a:gd name="connsiteY6" fmla="*/ 0 h 6190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3225" h="6190488">
                <a:moveTo>
                  <a:pt x="186643" y="0"/>
                </a:moveTo>
                <a:lnTo>
                  <a:pt x="7423225" y="0"/>
                </a:lnTo>
                <a:lnTo>
                  <a:pt x="7423225" y="6190488"/>
                </a:lnTo>
                <a:lnTo>
                  <a:pt x="186643" y="6190488"/>
                </a:lnTo>
                <a:cubicBezTo>
                  <a:pt x="83563" y="6190488"/>
                  <a:pt x="0" y="6106925"/>
                  <a:pt x="0" y="6003845"/>
                </a:cubicBezTo>
                <a:lnTo>
                  <a:pt x="0" y="186643"/>
                </a:lnTo>
                <a:cubicBezTo>
                  <a:pt x="0" y="83563"/>
                  <a:pt x="83563" y="0"/>
                  <a:pt x="186643" y="0"/>
                </a:cubicBezTo>
                <a:close/>
              </a:path>
            </a:pathLst>
          </a:custGeom>
          <a:solidFill>
            <a:srgbClr val="FFFFFF"/>
          </a:solidFill>
        </p:spPr>
      </p:pic>
      <p:sp>
        <p:nvSpPr>
          <p:cNvPr id="3" name="Content Placeholder 2">
            <a:extLst>
              <a:ext uri="{FF2B5EF4-FFF2-40B4-BE49-F238E27FC236}">
                <a16:creationId xmlns:a16="http://schemas.microsoft.com/office/drawing/2014/main" id="{02C0DF03-5EB7-ECBF-886C-F9F110AF3CEA}"/>
              </a:ext>
            </a:extLst>
          </p:cNvPr>
          <p:cNvSpPr>
            <a:spLocks noGrp="1"/>
          </p:cNvSpPr>
          <p:nvPr>
            <p:ph sz="quarter" idx="14"/>
          </p:nvPr>
        </p:nvSpPr>
        <p:spPr>
          <a:xfrm>
            <a:off x="5943600" y="1828800"/>
            <a:ext cx="5890260" cy="4695444"/>
          </a:xfrm>
        </p:spPr>
        <p:txBody>
          <a:bodyPr>
            <a:noAutofit/>
          </a:bodyPr>
          <a:lstStyle/>
          <a:p>
            <a:r>
              <a:rPr lang="en-US" sz="4000" b="1" baseline="30000" dirty="0"/>
              <a:t>2 </a:t>
            </a:r>
            <a:r>
              <a:rPr lang="en-US" sz="4000" dirty="0"/>
              <a:t>Grace and peace be multiplied unto you through the knowledge of God, and of Jesus our Lord,</a:t>
            </a:r>
          </a:p>
        </p:txBody>
      </p:sp>
      <p:sp>
        <p:nvSpPr>
          <p:cNvPr id="4" name="AutoShape 2" descr="Welcome to Sabbath School presentation">
            <a:extLst>
              <a:ext uri="{FF2B5EF4-FFF2-40B4-BE49-F238E27FC236}">
                <a16:creationId xmlns:a16="http://schemas.microsoft.com/office/drawing/2014/main" id="{A221EC2E-A47B-BE26-E4A0-275717CAD781}"/>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4264301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06AE67-2FB7-F418-7FE9-BD7751EA0259}"/>
            </a:ext>
          </a:extLst>
        </p:cNvPr>
        <p:cNvGrpSpPr/>
        <p:nvPr/>
      </p:nvGrpSpPr>
      <p:grpSpPr>
        <a:xfrm>
          <a:off x="0" y="0"/>
          <a:ext cx="0" cy="0"/>
          <a:chOff x="0" y="0"/>
          <a:chExt cx="0" cy="0"/>
        </a:xfrm>
      </p:grpSpPr>
      <p:sp>
        <p:nvSpPr>
          <p:cNvPr id="6" name="Content Placeholder 5">
            <a:extLst>
              <a:ext uri="{FF2B5EF4-FFF2-40B4-BE49-F238E27FC236}">
                <a16:creationId xmlns:a16="http://schemas.microsoft.com/office/drawing/2014/main" id="{59A97E71-8099-8CF1-17CB-968C67F13BA0}"/>
              </a:ext>
            </a:extLst>
          </p:cNvPr>
          <p:cNvSpPr>
            <a:spLocks noGrp="1"/>
          </p:cNvSpPr>
          <p:nvPr>
            <p:ph sz="quarter" idx="13"/>
          </p:nvPr>
        </p:nvSpPr>
        <p:spPr>
          <a:xfrm>
            <a:off x="389209" y="660400"/>
            <a:ext cx="11047141" cy="2451100"/>
          </a:xfrm>
        </p:spPr>
        <p:txBody>
          <a:bodyPr/>
          <a:lstStyle/>
          <a:p>
            <a:r>
              <a:rPr lang="en-US" dirty="0"/>
              <a:t>4. What does grace do for those who accept it?</a:t>
            </a:r>
            <a:endParaRPr lang="en-US" sz="7200" dirty="0"/>
          </a:p>
        </p:txBody>
      </p:sp>
      <p:sp>
        <p:nvSpPr>
          <p:cNvPr id="3" name="TextBox 2">
            <a:extLst>
              <a:ext uri="{FF2B5EF4-FFF2-40B4-BE49-F238E27FC236}">
                <a16:creationId xmlns:a16="http://schemas.microsoft.com/office/drawing/2014/main" id="{03FC641B-9AA9-788B-5F79-FC477A764F68}"/>
              </a:ext>
            </a:extLst>
          </p:cNvPr>
          <p:cNvSpPr txBox="1"/>
          <p:nvPr/>
        </p:nvSpPr>
        <p:spPr>
          <a:xfrm>
            <a:off x="755650" y="3111500"/>
            <a:ext cx="10680700" cy="3416320"/>
          </a:xfrm>
          <a:prstGeom prst="rect">
            <a:avLst/>
          </a:prstGeom>
          <a:noFill/>
        </p:spPr>
        <p:txBody>
          <a:bodyPr wrap="square" rtlCol="0">
            <a:spAutoFit/>
          </a:bodyPr>
          <a:lstStyle/>
          <a:p>
            <a:pPr algn="ctr"/>
            <a:r>
              <a:rPr lang="en-US" sz="7200" b="1" dirty="0">
                <a:latin typeface="Bradley Hand ITC" panose="03070402050302030203" pitchFamily="66" charset="0"/>
              </a:rPr>
              <a:t>Hebrews 4:16;  </a:t>
            </a:r>
          </a:p>
          <a:p>
            <a:pPr algn="ctr"/>
            <a:r>
              <a:rPr lang="en-US" sz="7200" b="1" dirty="0">
                <a:latin typeface="Bradley Hand ITC" panose="03070402050302030203" pitchFamily="66" charset="0"/>
              </a:rPr>
              <a:t>2 Corinthians 12:9; </a:t>
            </a:r>
          </a:p>
          <a:p>
            <a:pPr algn="ctr"/>
            <a:r>
              <a:rPr lang="en-US" sz="7200" b="1" dirty="0">
                <a:latin typeface="Bradley Hand ITC" panose="03070402050302030203" pitchFamily="66" charset="0"/>
              </a:rPr>
              <a:t> Titus 2:11</a:t>
            </a:r>
          </a:p>
        </p:txBody>
      </p:sp>
    </p:spTree>
    <p:extLst>
      <p:ext uri="{BB962C8B-B14F-4D97-AF65-F5344CB8AC3E}">
        <p14:creationId xmlns:p14="http://schemas.microsoft.com/office/powerpoint/2010/main" val="28671619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DA9813-A96B-3304-8CFD-139EDFCA725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7BF1664-E8EC-0D1C-1936-160E398514E3}"/>
              </a:ext>
            </a:extLst>
          </p:cNvPr>
          <p:cNvSpPr>
            <a:spLocks noGrp="1"/>
          </p:cNvSpPr>
          <p:nvPr>
            <p:ph type="title"/>
          </p:nvPr>
        </p:nvSpPr>
        <p:spPr>
          <a:xfrm>
            <a:off x="5943600" y="787400"/>
            <a:ext cx="5229967" cy="863600"/>
          </a:xfrm>
        </p:spPr>
        <p:txBody>
          <a:bodyPr anchor="b">
            <a:normAutofit fontScale="90000"/>
          </a:bodyPr>
          <a:lstStyle/>
          <a:p>
            <a:r>
              <a:rPr lang="en-US" sz="6000" dirty="0"/>
              <a:t>Hebrews 4:16</a:t>
            </a:r>
          </a:p>
        </p:txBody>
      </p:sp>
      <p:pic>
        <p:nvPicPr>
          <p:cNvPr id="6146" name="Picture 2">
            <a:extLst>
              <a:ext uri="{FF2B5EF4-FFF2-40B4-BE49-F238E27FC236}">
                <a16:creationId xmlns:a16="http://schemas.microsoft.com/office/drawing/2014/main" id="{7848826B-29F3-0A11-8519-AC1F48F85C58}"/>
              </a:ext>
            </a:extLst>
          </p:cNvPr>
          <p:cNvPicPr>
            <a:picLocks noChangeAspect="1" noChangeArrowheads="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17627" r="17627"/>
          <a:stretch/>
        </p:blipFill>
        <p:spPr bwMode="auto">
          <a:xfrm>
            <a:off x="358140" y="333756"/>
            <a:ext cx="5344159" cy="6190488"/>
          </a:xfrm>
          <a:custGeom>
            <a:avLst/>
            <a:gdLst>
              <a:gd name="connsiteX0" fmla="*/ 186643 w 7423225"/>
              <a:gd name="connsiteY0" fmla="*/ 0 h 6190488"/>
              <a:gd name="connsiteX1" fmla="*/ 7423225 w 7423225"/>
              <a:gd name="connsiteY1" fmla="*/ 0 h 6190488"/>
              <a:gd name="connsiteX2" fmla="*/ 7423225 w 7423225"/>
              <a:gd name="connsiteY2" fmla="*/ 6190488 h 6190488"/>
              <a:gd name="connsiteX3" fmla="*/ 186643 w 7423225"/>
              <a:gd name="connsiteY3" fmla="*/ 6190488 h 6190488"/>
              <a:gd name="connsiteX4" fmla="*/ 0 w 7423225"/>
              <a:gd name="connsiteY4" fmla="*/ 6003845 h 6190488"/>
              <a:gd name="connsiteX5" fmla="*/ 0 w 7423225"/>
              <a:gd name="connsiteY5" fmla="*/ 186643 h 6190488"/>
              <a:gd name="connsiteX6" fmla="*/ 186643 w 7423225"/>
              <a:gd name="connsiteY6" fmla="*/ 0 h 6190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3225" h="6190488">
                <a:moveTo>
                  <a:pt x="186643" y="0"/>
                </a:moveTo>
                <a:lnTo>
                  <a:pt x="7423225" y="0"/>
                </a:lnTo>
                <a:lnTo>
                  <a:pt x="7423225" y="6190488"/>
                </a:lnTo>
                <a:lnTo>
                  <a:pt x="186643" y="6190488"/>
                </a:lnTo>
                <a:cubicBezTo>
                  <a:pt x="83563" y="6190488"/>
                  <a:pt x="0" y="6106925"/>
                  <a:pt x="0" y="6003845"/>
                </a:cubicBezTo>
                <a:lnTo>
                  <a:pt x="0" y="186643"/>
                </a:lnTo>
                <a:cubicBezTo>
                  <a:pt x="0" y="83563"/>
                  <a:pt x="83563" y="0"/>
                  <a:pt x="186643" y="0"/>
                </a:cubicBezTo>
                <a:close/>
              </a:path>
            </a:pathLst>
          </a:custGeom>
          <a:solidFill>
            <a:srgbClr val="FFFFFF"/>
          </a:solidFill>
        </p:spPr>
      </p:pic>
      <p:sp>
        <p:nvSpPr>
          <p:cNvPr id="3" name="Content Placeholder 2">
            <a:extLst>
              <a:ext uri="{FF2B5EF4-FFF2-40B4-BE49-F238E27FC236}">
                <a16:creationId xmlns:a16="http://schemas.microsoft.com/office/drawing/2014/main" id="{F9BEF47F-A435-CC2F-DF5D-ED49233632E8}"/>
              </a:ext>
            </a:extLst>
          </p:cNvPr>
          <p:cNvSpPr>
            <a:spLocks noGrp="1"/>
          </p:cNvSpPr>
          <p:nvPr>
            <p:ph sz="quarter" idx="14"/>
          </p:nvPr>
        </p:nvSpPr>
        <p:spPr>
          <a:xfrm>
            <a:off x="5943600" y="1828800"/>
            <a:ext cx="5890260" cy="4695444"/>
          </a:xfrm>
        </p:spPr>
        <p:txBody>
          <a:bodyPr>
            <a:noAutofit/>
          </a:bodyPr>
          <a:lstStyle/>
          <a:p>
            <a:r>
              <a:rPr lang="en-US" sz="3600" b="1" baseline="30000" dirty="0"/>
              <a:t>16 </a:t>
            </a:r>
            <a:r>
              <a:rPr lang="en-US" sz="3600" dirty="0"/>
              <a:t>Let us therefore come boldly unto the throne of grace, that we may obtain mercy, and find grace to help in time of need.</a:t>
            </a:r>
            <a:endParaRPr lang="en-US" sz="7200" dirty="0"/>
          </a:p>
        </p:txBody>
      </p:sp>
      <p:sp>
        <p:nvSpPr>
          <p:cNvPr id="4" name="AutoShape 2" descr="Welcome to Sabbath School presentation">
            <a:extLst>
              <a:ext uri="{FF2B5EF4-FFF2-40B4-BE49-F238E27FC236}">
                <a16:creationId xmlns:a16="http://schemas.microsoft.com/office/drawing/2014/main" id="{8C19A950-A295-3B03-823F-429C4C4B5195}"/>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8409340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A4C72B-3F3E-EC41-7E8F-E2B28E4EF8D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6E3F734-7F63-5C13-4C4A-A5E366ACF5BE}"/>
              </a:ext>
            </a:extLst>
          </p:cNvPr>
          <p:cNvSpPr>
            <a:spLocks noGrp="1"/>
          </p:cNvSpPr>
          <p:nvPr>
            <p:ph type="title"/>
          </p:nvPr>
        </p:nvSpPr>
        <p:spPr>
          <a:xfrm>
            <a:off x="5765853" y="520700"/>
            <a:ext cx="6068007" cy="863600"/>
          </a:xfrm>
        </p:spPr>
        <p:txBody>
          <a:bodyPr anchor="b">
            <a:noAutofit/>
          </a:bodyPr>
          <a:lstStyle/>
          <a:p>
            <a:r>
              <a:rPr lang="en-US" sz="4400" dirty="0"/>
              <a:t>2 Corinthians 12:9</a:t>
            </a:r>
          </a:p>
        </p:txBody>
      </p:sp>
      <p:pic>
        <p:nvPicPr>
          <p:cNvPr id="6146" name="Picture 2">
            <a:extLst>
              <a:ext uri="{FF2B5EF4-FFF2-40B4-BE49-F238E27FC236}">
                <a16:creationId xmlns:a16="http://schemas.microsoft.com/office/drawing/2014/main" id="{47CD41B4-BA63-0032-8950-70EF40B9252C}"/>
              </a:ext>
            </a:extLst>
          </p:cNvPr>
          <p:cNvPicPr>
            <a:picLocks noChangeAspect="1" noChangeArrowheads="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21404" r="21404"/>
          <a:stretch/>
        </p:blipFill>
        <p:spPr bwMode="auto">
          <a:xfrm>
            <a:off x="358140" y="333756"/>
            <a:ext cx="5344159" cy="6190488"/>
          </a:xfrm>
          <a:custGeom>
            <a:avLst/>
            <a:gdLst>
              <a:gd name="connsiteX0" fmla="*/ 186643 w 7423225"/>
              <a:gd name="connsiteY0" fmla="*/ 0 h 6190488"/>
              <a:gd name="connsiteX1" fmla="*/ 7423225 w 7423225"/>
              <a:gd name="connsiteY1" fmla="*/ 0 h 6190488"/>
              <a:gd name="connsiteX2" fmla="*/ 7423225 w 7423225"/>
              <a:gd name="connsiteY2" fmla="*/ 6190488 h 6190488"/>
              <a:gd name="connsiteX3" fmla="*/ 186643 w 7423225"/>
              <a:gd name="connsiteY3" fmla="*/ 6190488 h 6190488"/>
              <a:gd name="connsiteX4" fmla="*/ 0 w 7423225"/>
              <a:gd name="connsiteY4" fmla="*/ 6003845 h 6190488"/>
              <a:gd name="connsiteX5" fmla="*/ 0 w 7423225"/>
              <a:gd name="connsiteY5" fmla="*/ 186643 h 6190488"/>
              <a:gd name="connsiteX6" fmla="*/ 186643 w 7423225"/>
              <a:gd name="connsiteY6" fmla="*/ 0 h 6190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3225" h="6190488">
                <a:moveTo>
                  <a:pt x="186643" y="0"/>
                </a:moveTo>
                <a:lnTo>
                  <a:pt x="7423225" y="0"/>
                </a:lnTo>
                <a:lnTo>
                  <a:pt x="7423225" y="6190488"/>
                </a:lnTo>
                <a:lnTo>
                  <a:pt x="186643" y="6190488"/>
                </a:lnTo>
                <a:cubicBezTo>
                  <a:pt x="83563" y="6190488"/>
                  <a:pt x="0" y="6106925"/>
                  <a:pt x="0" y="6003845"/>
                </a:cubicBezTo>
                <a:lnTo>
                  <a:pt x="0" y="186643"/>
                </a:lnTo>
                <a:cubicBezTo>
                  <a:pt x="0" y="83563"/>
                  <a:pt x="83563" y="0"/>
                  <a:pt x="186643" y="0"/>
                </a:cubicBezTo>
                <a:close/>
              </a:path>
            </a:pathLst>
          </a:custGeom>
          <a:solidFill>
            <a:srgbClr val="FFFFFF"/>
          </a:solidFill>
        </p:spPr>
      </p:pic>
      <p:sp>
        <p:nvSpPr>
          <p:cNvPr id="3" name="Content Placeholder 2">
            <a:extLst>
              <a:ext uri="{FF2B5EF4-FFF2-40B4-BE49-F238E27FC236}">
                <a16:creationId xmlns:a16="http://schemas.microsoft.com/office/drawing/2014/main" id="{96061647-39C0-F1C0-516B-7392EA43BBFC}"/>
              </a:ext>
            </a:extLst>
          </p:cNvPr>
          <p:cNvSpPr>
            <a:spLocks noGrp="1"/>
          </p:cNvSpPr>
          <p:nvPr>
            <p:ph sz="quarter" idx="14"/>
          </p:nvPr>
        </p:nvSpPr>
        <p:spPr>
          <a:xfrm>
            <a:off x="5854726" y="1384300"/>
            <a:ext cx="5890260" cy="4695444"/>
          </a:xfrm>
        </p:spPr>
        <p:txBody>
          <a:bodyPr>
            <a:noAutofit/>
          </a:bodyPr>
          <a:lstStyle/>
          <a:p>
            <a:r>
              <a:rPr lang="en-US" sz="3000" b="1" baseline="30000" dirty="0"/>
              <a:t>9 </a:t>
            </a:r>
            <a:r>
              <a:rPr lang="en-US" sz="3000" dirty="0"/>
              <a:t>And he said unto me, My grace is sufficient for thee: for my strength is made perfect in weakness. Most gladly therefore will I rather glory in my infirmities, that the power of Christ may rest upon me.</a:t>
            </a:r>
          </a:p>
        </p:txBody>
      </p:sp>
      <p:sp>
        <p:nvSpPr>
          <p:cNvPr id="4" name="AutoShape 2" descr="Welcome to Sabbath School presentation">
            <a:extLst>
              <a:ext uri="{FF2B5EF4-FFF2-40B4-BE49-F238E27FC236}">
                <a16:creationId xmlns:a16="http://schemas.microsoft.com/office/drawing/2014/main" id="{8665D0C2-2DD8-BCC7-BE1A-FFD73C41E10C}"/>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1229272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0C1709-3342-3BD0-6C67-27756DF3E69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4D19946-5331-B876-FF3F-BA52E847D5D5}"/>
              </a:ext>
            </a:extLst>
          </p:cNvPr>
          <p:cNvSpPr>
            <a:spLocks noGrp="1"/>
          </p:cNvSpPr>
          <p:nvPr>
            <p:ph type="title"/>
          </p:nvPr>
        </p:nvSpPr>
        <p:spPr>
          <a:xfrm>
            <a:off x="5765853" y="520700"/>
            <a:ext cx="6068007" cy="863600"/>
          </a:xfrm>
        </p:spPr>
        <p:txBody>
          <a:bodyPr anchor="b">
            <a:noAutofit/>
          </a:bodyPr>
          <a:lstStyle/>
          <a:p>
            <a:r>
              <a:rPr lang="en-US" sz="6600" dirty="0"/>
              <a:t>Titus 2:11</a:t>
            </a:r>
          </a:p>
        </p:txBody>
      </p:sp>
      <p:pic>
        <p:nvPicPr>
          <p:cNvPr id="6146" name="Picture 2">
            <a:extLst>
              <a:ext uri="{FF2B5EF4-FFF2-40B4-BE49-F238E27FC236}">
                <a16:creationId xmlns:a16="http://schemas.microsoft.com/office/drawing/2014/main" id="{F1C9BD50-E738-3479-0A95-1F07229B723B}"/>
              </a:ext>
            </a:extLst>
          </p:cNvPr>
          <p:cNvPicPr>
            <a:picLocks noChangeAspect="1" noChangeArrowheads="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25908" r="25908"/>
          <a:stretch/>
        </p:blipFill>
        <p:spPr bwMode="auto">
          <a:xfrm>
            <a:off x="358140" y="333756"/>
            <a:ext cx="5344159" cy="6190488"/>
          </a:xfrm>
          <a:custGeom>
            <a:avLst/>
            <a:gdLst>
              <a:gd name="connsiteX0" fmla="*/ 186643 w 7423225"/>
              <a:gd name="connsiteY0" fmla="*/ 0 h 6190488"/>
              <a:gd name="connsiteX1" fmla="*/ 7423225 w 7423225"/>
              <a:gd name="connsiteY1" fmla="*/ 0 h 6190488"/>
              <a:gd name="connsiteX2" fmla="*/ 7423225 w 7423225"/>
              <a:gd name="connsiteY2" fmla="*/ 6190488 h 6190488"/>
              <a:gd name="connsiteX3" fmla="*/ 186643 w 7423225"/>
              <a:gd name="connsiteY3" fmla="*/ 6190488 h 6190488"/>
              <a:gd name="connsiteX4" fmla="*/ 0 w 7423225"/>
              <a:gd name="connsiteY4" fmla="*/ 6003845 h 6190488"/>
              <a:gd name="connsiteX5" fmla="*/ 0 w 7423225"/>
              <a:gd name="connsiteY5" fmla="*/ 186643 h 6190488"/>
              <a:gd name="connsiteX6" fmla="*/ 186643 w 7423225"/>
              <a:gd name="connsiteY6" fmla="*/ 0 h 6190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3225" h="6190488">
                <a:moveTo>
                  <a:pt x="186643" y="0"/>
                </a:moveTo>
                <a:lnTo>
                  <a:pt x="7423225" y="0"/>
                </a:lnTo>
                <a:lnTo>
                  <a:pt x="7423225" y="6190488"/>
                </a:lnTo>
                <a:lnTo>
                  <a:pt x="186643" y="6190488"/>
                </a:lnTo>
                <a:cubicBezTo>
                  <a:pt x="83563" y="6190488"/>
                  <a:pt x="0" y="6106925"/>
                  <a:pt x="0" y="6003845"/>
                </a:cubicBezTo>
                <a:lnTo>
                  <a:pt x="0" y="186643"/>
                </a:lnTo>
                <a:cubicBezTo>
                  <a:pt x="0" y="83563"/>
                  <a:pt x="83563" y="0"/>
                  <a:pt x="186643" y="0"/>
                </a:cubicBezTo>
                <a:close/>
              </a:path>
            </a:pathLst>
          </a:custGeom>
          <a:solidFill>
            <a:srgbClr val="FFFFFF"/>
          </a:solidFill>
        </p:spPr>
      </p:pic>
      <p:sp>
        <p:nvSpPr>
          <p:cNvPr id="3" name="Content Placeholder 2">
            <a:extLst>
              <a:ext uri="{FF2B5EF4-FFF2-40B4-BE49-F238E27FC236}">
                <a16:creationId xmlns:a16="http://schemas.microsoft.com/office/drawing/2014/main" id="{79A9C145-DF7E-F31C-A6C1-8D18EB9342CA}"/>
              </a:ext>
            </a:extLst>
          </p:cNvPr>
          <p:cNvSpPr>
            <a:spLocks noGrp="1"/>
          </p:cNvSpPr>
          <p:nvPr>
            <p:ph sz="quarter" idx="14"/>
          </p:nvPr>
        </p:nvSpPr>
        <p:spPr>
          <a:xfrm>
            <a:off x="5854726" y="1384300"/>
            <a:ext cx="5890260" cy="4695444"/>
          </a:xfrm>
        </p:spPr>
        <p:txBody>
          <a:bodyPr>
            <a:noAutofit/>
          </a:bodyPr>
          <a:lstStyle/>
          <a:p>
            <a:r>
              <a:rPr lang="en-US" sz="4400" b="1" baseline="30000" dirty="0"/>
              <a:t>11 </a:t>
            </a:r>
            <a:r>
              <a:rPr lang="en-US" sz="4400" dirty="0"/>
              <a:t>For the grace of God that bringeth salvation hath appeared to all men,</a:t>
            </a:r>
            <a:endParaRPr lang="en-US" sz="6600" dirty="0"/>
          </a:p>
        </p:txBody>
      </p:sp>
      <p:sp>
        <p:nvSpPr>
          <p:cNvPr id="4" name="AutoShape 2" descr="Welcome to Sabbath School presentation">
            <a:extLst>
              <a:ext uri="{FF2B5EF4-FFF2-40B4-BE49-F238E27FC236}">
                <a16:creationId xmlns:a16="http://schemas.microsoft.com/office/drawing/2014/main" id="{29135D67-1230-330D-CA7D-A05D4249C624}"/>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4131553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56F20E-E6B6-F008-062A-6D8CF3789063}"/>
            </a:ext>
          </a:extLst>
        </p:cNvPr>
        <p:cNvGrpSpPr/>
        <p:nvPr/>
      </p:nvGrpSpPr>
      <p:grpSpPr>
        <a:xfrm>
          <a:off x="0" y="0"/>
          <a:ext cx="0" cy="0"/>
          <a:chOff x="0" y="0"/>
          <a:chExt cx="0" cy="0"/>
        </a:xfrm>
      </p:grpSpPr>
      <p:sp>
        <p:nvSpPr>
          <p:cNvPr id="6" name="Content Placeholder 5">
            <a:extLst>
              <a:ext uri="{FF2B5EF4-FFF2-40B4-BE49-F238E27FC236}">
                <a16:creationId xmlns:a16="http://schemas.microsoft.com/office/drawing/2014/main" id="{B7AF797B-7178-7681-3759-67728F4256AB}"/>
              </a:ext>
            </a:extLst>
          </p:cNvPr>
          <p:cNvSpPr>
            <a:spLocks noGrp="1"/>
          </p:cNvSpPr>
          <p:nvPr>
            <p:ph sz="quarter" idx="13"/>
          </p:nvPr>
        </p:nvSpPr>
        <p:spPr>
          <a:xfrm>
            <a:off x="389209" y="660400"/>
            <a:ext cx="11047141" cy="2451100"/>
          </a:xfrm>
        </p:spPr>
        <p:txBody>
          <a:bodyPr/>
          <a:lstStyle/>
          <a:p>
            <a:r>
              <a:rPr lang="en-US" dirty="0"/>
              <a:t>5. Who alone have peace?</a:t>
            </a:r>
            <a:endParaRPr lang="en-US" sz="7200" dirty="0"/>
          </a:p>
        </p:txBody>
      </p:sp>
      <p:sp>
        <p:nvSpPr>
          <p:cNvPr id="3" name="TextBox 2">
            <a:extLst>
              <a:ext uri="{FF2B5EF4-FFF2-40B4-BE49-F238E27FC236}">
                <a16:creationId xmlns:a16="http://schemas.microsoft.com/office/drawing/2014/main" id="{0D4E4AB3-BE40-BE00-CA97-375C308D6612}"/>
              </a:ext>
            </a:extLst>
          </p:cNvPr>
          <p:cNvSpPr txBox="1"/>
          <p:nvPr/>
        </p:nvSpPr>
        <p:spPr>
          <a:xfrm>
            <a:off x="755650" y="3111500"/>
            <a:ext cx="10680700" cy="3416320"/>
          </a:xfrm>
          <a:prstGeom prst="rect">
            <a:avLst/>
          </a:prstGeom>
          <a:noFill/>
        </p:spPr>
        <p:txBody>
          <a:bodyPr wrap="square" rtlCol="0">
            <a:spAutoFit/>
          </a:bodyPr>
          <a:lstStyle/>
          <a:p>
            <a:pPr algn="ctr"/>
            <a:r>
              <a:rPr lang="en-US" sz="7200" b="1" dirty="0">
                <a:latin typeface="Bradley Hand ITC" panose="03070402050302030203" pitchFamily="66" charset="0"/>
              </a:rPr>
              <a:t>Romans 5:1;  </a:t>
            </a:r>
          </a:p>
          <a:p>
            <a:pPr algn="ctr"/>
            <a:r>
              <a:rPr lang="en-US" sz="7200" b="1" dirty="0">
                <a:latin typeface="Bradley Hand ITC" panose="03070402050302030203" pitchFamily="66" charset="0"/>
              </a:rPr>
              <a:t>Isaiah 48:18; </a:t>
            </a:r>
          </a:p>
          <a:p>
            <a:pPr algn="ctr"/>
            <a:r>
              <a:rPr lang="en-US" sz="7200" b="1" dirty="0">
                <a:latin typeface="Bradley Hand ITC" panose="03070402050302030203" pitchFamily="66" charset="0"/>
              </a:rPr>
              <a:t> Isaiah 57:20, 21</a:t>
            </a:r>
          </a:p>
        </p:txBody>
      </p:sp>
    </p:spTree>
    <p:extLst>
      <p:ext uri="{BB962C8B-B14F-4D97-AF65-F5344CB8AC3E}">
        <p14:creationId xmlns:p14="http://schemas.microsoft.com/office/powerpoint/2010/main" val="14286748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C5A082-3DAB-BA0C-15CD-2C1FCFAB161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2412D59-39B2-8D43-6049-6A66292310A7}"/>
              </a:ext>
            </a:extLst>
          </p:cNvPr>
          <p:cNvSpPr>
            <a:spLocks noGrp="1"/>
          </p:cNvSpPr>
          <p:nvPr>
            <p:ph type="title"/>
          </p:nvPr>
        </p:nvSpPr>
        <p:spPr>
          <a:xfrm>
            <a:off x="5765853" y="520700"/>
            <a:ext cx="6068007" cy="863600"/>
          </a:xfrm>
        </p:spPr>
        <p:txBody>
          <a:bodyPr anchor="b">
            <a:noAutofit/>
          </a:bodyPr>
          <a:lstStyle/>
          <a:p>
            <a:r>
              <a:rPr lang="en-US" sz="6000" dirty="0"/>
              <a:t>Romans 5:1</a:t>
            </a:r>
          </a:p>
        </p:txBody>
      </p:sp>
      <p:pic>
        <p:nvPicPr>
          <p:cNvPr id="6146" name="Picture 2">
            <a:extLst>
              <a:ext uri="{FF2B5EF4-FFF2-40B4-BE49-F238E27FC236}">
                <a16:creationId xmlns:a16="http://schemas.microsoft.com/office/drawing/2014/main" id="{E08CB73E-93A1-2185-A733-5D56C26BEB2E}"/>
              </a:ext>
            </a:extLst>
          </p:cNvPr>
          <p:cNvPicPr>
            <a:picLocks noChangeAspect="1" noChangeArrowheads="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6836" r="6836"/>
          <a:stretch/>
        </p:blipFill>
        <p:spPr bwMode="auto">
          <a:xfrm>
            <a:off x="358140" y="333756"/>
            <a:ext cx="5344159" cy="6190488"/>
          </a:xfrm>
          <a:custGeom>
            <a:avLst/>
            <a:gdLst>
              <a:gd name="connsiteX0" fmla="*/ 186643 w 7423225"/>
              <a:gd name="connsiteY0" fmla="*/ 0 h 6190488"/>
              <a:gd name="connsiteX1" fmla="*/ 7423225 w 7423225"/>
              <a:gd name="connsiteY1" fmla="*/ 0 h 6190488"/>
              <a:gd name="connsiteX2" fmla="*/ 7423225 w 7423225"/>
              <a:gd name="connsiteY2" fmla="*/ 6190488 h 6190488"/>
              <a:gd name="connsiteX3" fmla="*/ 186643 w 7423225"/>
              <a:gd name="connsiteY3" fmla="*/ 6190488 h 6190488"/>
              <a:gd name="connsiteX4" fmla="*/ 0 w 7423225"/>
              <a:gd name="connsiteY4" fmla="*/ 6003845 h 6190488"/>
              <a:gd name="connsiteX5" fmla="*/ 0 w 7423225"/>
              <a:gd name="connsiteY5" fmla="*/ 186643 h 6190488"/>
              <a:gd name="connsiteX6" fmla="*/ 186643 w 7423225"/>
              <a:gd name="connsiteY6" fmla="*/ 0 h 6190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3225" h="6190488">
                <a:moveTo>
                  <a:pt x="186643" y="0"/>
                </a:moveTo>
                <a:lnTo>
                  <a:pt x="7423225" y="0"/>
                </a:lnTo>
                <a:lnTo>
                  <a:pt x="7423225" y="6190488"/>
                </a:lnTo>
                <a:lnTo>
                  <a:pt x="186643" y="6190488"/>
                </a:lnTo>
                <a:cubicBezTo>
                  <a:pt x="83563" y="6190488"/>
                  <a:pt x="0" y="6106925"/>
                  <a:pt x="0" y="6003845"/>
                </a:cubicBezTo>
                <a:lnTo>
                  <a:pt x="0" y="186643"/>
                </a:lnTo>
                <a:cubicBezTo>
                  <a:pt x="0" y="83563"/>
                  <a:pt x="83563" y="0"/>
                  <a:pt x="186643" y="0"/>
                </a:cubicBezTo>
                <a:close/>
              </a:path>
            </a:pathLst>
          </a:custGeom>
          <a:solidFill>
            <a:srgbClr val="FFFFFF"/>
          </a:solidFill>
        </p:spPr>
      </p:pic>
      <p:sp>
        <p:nvSpPr>
          <p:cNvPr id="3" name="Content Placeholder 2">
            <a:extLst>
              <a:ext uri="{FF2B5EF4-FFF2-40B4-BE49-F238E27FC236}">
                <a16:creationId xmlns:a16="http://schemas.microsoft.com/office/drawing/2014/main" id="{14E46F55-7986-3725-D592-8B523D389E44}"/>
              </a:ext>
            </a:extLst>
          </p:cNvPr>
          <p:cNvSpPr>
            <a:spLocks noGrp="1"/>
          </p:cNvSpPr>
          <p:nvPr>
            <p:ph sz="quarter" idx="14"/>
          </p:nvPr>
        </p:nvSpPr>
        <p:spPr>
          <a:xfrm>
            <a:off x="5854726" y="1384300"/>
            <a:ext cx="5890260" cy="4695444"/>
          </a:xfrm>
        </p:spPr>
        <p:txBody>
          <a:bodyPr>
            <a:noAutofit/>
          </a:bodyPr>
          <a:lstStyle/>
          <a:p>
            <a:r>
              <a:rPr lang="en-US" sz="4400" b="1" dirty="0"/>
              <a:t>5 </a:t>
            </a:r>
            <a:r>
              <a:rPr lang="en-US" sz="4400" dirty="0"/>
              <a:t>Therefore being justified by faith, we have peace with God through our Lord Jesus Christ:</a:t>
            </a:r>
            <a:endParaRPr lang="en-US" sz="19900" dirty="0"/>
          </a:p>
        </p:txBody>
      </p:sp>
      <p:sp>
        <p:nvSpPr>
          <p:cNvPr id="4" name="AutoShape 2" descr="Welcome to Sabbath School presentation">
            <a:extLst>
              <a:ext uri="{FF2B5EF4-FFF2-40B4-BE49-F238E27FC236}">
                <a16:creationId xmlns:a16="http://schemas.microsoft.com/office/drawing/2014/main" id="{2F4C4107-BFB4-0E68-8098-08D687A4E937}"/>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9530022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F9AC66-BE67-65D1-DD85-B2E2BA8A8D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E97DC56-A192-652A-39F2-047D167F9BD9}"/>
              </a:ext>
            </a:extLst>
          </p:cNvPr>
          <p:cNvSpPr>
            <a:spLocks noGrp="1"/>
          </p:cNvSpPr>
          <p:nvPr>
            <p:ph type="title"/>
          </p:nvPr>
        </p:nvSpPr>
        <p:spPr>
          <a:xfrm>
            <a:off x="5765853" y="520700"/>
            <a:ext cx="6068007" cy="863600"/>
          </a:xfrm>
        </p:spPr>
        <p:txBody>
          <a:bodyPr anchor="b">
            <a:noAutofit/>
          </a:bodyPr>
          <a:lstStyle/>
          <a:p>
            <a:r>
              <a:rPr lang="en-US" sz="6000" dirty="0"/>
              <a:t>Isaiah 48:18</a:t>
            </a:r>
          </a:p>
        </p:txBody>
      </p:sp>
      <p:pic>
        <p:nvPicPr>
          <p:cNvPr id="6146" name="Picture 2">
            <a:extLst>
              <a:ext uri="{FF2B5EF4-FFF2-40B4-BE49-F238E27FC236}">
                <a16:creationId xmlns:a16="http://schemas.microsoft.com/office/drawing/2014/main" id="{FEE39DA0-879B-2D79-7830-6276EBDCB0CA}"/>
              </a:ext>
            </a:extLst>
          </p:cNvPr>
          <p:cNvPicPr>
            <a:picLocks noChangeAspect="1" noChangeArrowheads="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21210" r="21210"/>
          <a:stretch/>
        </p:blipFill>
        <p:spPr bwMode="auto">
          <a:xfrm>
            <a:off x="358140" y="333756"/>
            <a:ext cx="5344159" cy="6190488"/>
          </a:xfrm>
          <a:custGeom>
            <a:avLst/>
            <a:gdLst>
              <a:gd name="connsiteX0" fmla="*/ 186643 w 7423225"/>
              <a:gd name="connsiteY0" fmla="*/ 0 h 6190488"/>
              <a:gd name="connsiteX1" fmla="*/ 7423225 w 7423225"/>
              <a:gd name="connsiteY1" fmla="*/ 0 h 6190488"/>
              <a:gd name="connsiteX2" fmla="*/ 7423225 w 7423225"/>
              <a:gd name="connsiteY2" fmla="*/ 6190488 h 6190488"/>
              <a:gd name="connsiteX3" fmla="*/ 186643 w 7423225"/>
              <a:gd name="connsiteY3" fmla="*/ 6190488 h 6190488"/>
              <a:gd name="connsiteX4" fmla="*/ 0 w 7423225"/>
              <a:gd name="connsiteY4" fmla="*/ 6003845 h 6190488"/>
              <a:gd name="connsiteX5" fmla="*/ 0 w 7423225"/>
              <a:gd name="connsiteY5" fmla="*/ 186643 h 6190488"/>
              <a:gd name="connsiteX6" fmla="*/ 186643 w 7423225"/>
              <a:gd name="connsiteY6" fmla="*/ 0 h 6190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3225" h="6190488">
                <a:moveTo>
                  <a:pt x="186643" y="0"/>
                </a:moveTo>
                <a:lnTo>
                  <a:pt x="7423225" y="0"/>
                </a:lnTo>
                <a:lnTo>
                  <a:pt x="7423225" y="6190488"/>
                </a:lnTo>
                <a:lnTo>
                  <a:pt x="186643" y="6190488"/>
                </a:lnTo>
                <a:cubicBezTo>
                  <a:pt x="83563" y="6190488"/>
                  <a:pt x="0" y="6106925"/>
                  <a:pt x="0" y="6003845"/>
                </a:cubicBezTo>
                <a:lnTo>
                  <a:pt x="0" y="186643"/>
                </a:lnTo>
                <a:cubicBezTo>
                  <a:pt x="0" y="83563"/>
                  <a:pt x="83563" y="0"/>
                  <a:pt x="186643" y="0"/>
                </a:cubicBezTo>
                <a:close/>
              </a:path>
            </a:pathLst>
          </a:custGeom>
          <a:solidFill>
            <a:srgbClr val="FFFFFF"/>
          </a:solidFill>
        </p:spPr>
      </p:pic>
      <p:sp>
        <p:nvSpPr>
          <p:cNvPr id="3" name="Content Placeholder 2">
            <a:extLst>
              <a:ext uri="{FF2B5EF4-FFF2-40B4-BE49-F238E27FC236}">
                <a16:creationId xmlns:a16="http://schemas.microsoft.com/office/drawing/2014/main" id="{2A911A64-902E-CD13-9032-8E6A90342B26}"/>
              </a:ext>
            </a:extLst>
          </p:cNvPr>
          <p:cNvSpPr>
            <a:spLocks noGrp="1"/>
          </p:cNvSpPr>
          <p:nvPr>
            <p:ph sz="quarter" idx="14"/>
          </p:nvPr>
        </p:nvSpPr>
        <p:spPr>
          <a:xfrm>
            <a:off x="5943600" y="1295400"/>
            <a:ext cx="5890260" cy="5228844"/>
          </a:xfrm>
        </p:spPr>
        <p:txBody>
          <a:bodyPr>
            <a:noAutofit/>
          </a:bodyPr>
          <a:lstStyle/>
          <a:p>
            <a:r>
              <a:rPr lang="en-US" sz="3400" b="1" baseline="30000" dirty="0"/>
              <a:t>18 </a:t>
            </a:r>
            <a:r>
              <a:rPr lang="en-US" sz="3400" dirty="0"/>
              <a:t>O that thou hadst hearkened to my commandments! then had thy peace been as a river, and thy righteousness as the waves of the sea:</a:t>
            </a:r>
          </a:p>
        </p:txBody>
      </p:sp>
      <p:sp>
        <p:nvSpPr>
          <p:cNvPr id="4" name="AutoShape 2" descr="Welcome to Sabbath School presentation">
            <a:extLst>
              <a:ext uri="{FF2B5EF4-FFF2-40B4-BE49-F238E27FC236}">
                <a16:creationId xmlns:a16="http://schemas.microsoft.com/office/drawing/2014/main" id="{0E426CA1-BCFF-4FB2-BA6D-D77093F1BE3C}"/>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5739148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B7328BB-8440-A9A4-43CA-6AB5E48E9361}"/>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0131643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B014F2-141E-3187-0990-5EF08AC4975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D9B761-5E47-A4AE-188C-82F2D9BC941D}"/>
              </a:ext>
            </a:extLst>
          </p:cNvPr>
          <p:cNvSpPr>
            <a:spLocks noGrp="1"/>
          </p:cNvSpPr>
          <p:nvPr>
            <p:ph type="title"/>
          </p:nvPr>
        </p:nvSpPr>
        <p:spPr>
          <a:xfrm>
            <a:off x="5765853" y="520700"/>
            <a:ext cx="6068007" cy="863600"/>
          </a:xfrm>
        </p:spPr>
        <p:txBody>
          <a:bodyPr anchor="b">
            <a:noAutofit/>
          </a:bodyPr>
          <a:lstStyle/>
          <a:p>
            <a:r>
              <a:rPr lang="en-US" sz="6000" dirty="0"/>
              <a:t>Isaiah 57:20, 21</a:t>
            </a:r>
          </a:p>
        </p:txBody>
      </p:sp>
      <p:pic>
        <p:nvPicPr>
          <p:cNvPr id="6146" name="Picture 2">
            <a:extLst>
              <a:ext uri="{FF2B5EF4-FFF2-40B4-BE49-F238E27FC236}">
                <a16:creationId xmlns:a16="http://schemas.microsoft.com/office/drawing/2014/main" id="{F3FA979A-D258-951D-CE85-EEE29D034714}"/>
              </a:ext>
            </a:extLst>
          </p:cNvPr>
          <p:cNvPicPr>
            <a:picLocks noChangeAspect="1" noChangeArrowheads="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18922" r="18922"/>
          <a:stretch/>
        </p:blipFill>
        <p:spPr bwMode="auto">
          <a:xfrm>
            <a:off x="358140" y="333756"/>
            <a:ext cx="5344159" cy="6190488"/>
          </a:xfrm>
          <a:custGeom>
            <a:avLst/>
            <a:gdLst>
              <a:gd name="connsiteX0" fmla="*/ 186643 w 7423225"/>
              <a:gd name="connsiteY0" fmla="*/ 0 h 6190488"/>
              <a:gd name="connsiteX1" fmla="*/ 7423225 w 7423225"/>
              <a:gd name="connsiteY1" fmla="*/ 0 h 6190488"/>
              <a:gd name="connsiteX2" fmla="*/ 7423225 w 7423225"/>
              <a:gd name="connsiteY2" fmla="*/ 6190488 h 6190488"/>
              <a:gd name="connsiteX3" fmla="*/ 186643 w 7423225"/>
              <a:gd name="connsiteY3" fmla="*/ 6190488 h 6190488"/>
              <a:gd name="connsiteX4" fmla="*/ 0 w 7423225"/>
              <a:gd name="connsiteY4" fmla="*/ 6003845 h 6190488"/>
              <a:gd name="connsiteX5" fmla="*/ 0 w 7423225"/>
              <a:gd name="connsiteY5" fmla="*/ 186643 h 6190488"/>
              <a:gd name="connsiteX6" fmla="*/ 186643 w 7423225"/>
              <a:gd name="connsiteY6" fmla="*/ 0 h 6190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3225" h="6190488">
                <a:moveTo>
                  <a:pt x="186643" y="0"/>
                </a:moveTo>
                <a:lnTo>
                  <a:pt x="7423225" y="0"/>
                </a:lnTo>
                <a:lnTo>
                  <a:pt x="7423225" y="6190488"/>
                </a:lnTo>
                <a:lnTo>
                  <a:pt x="186643" y="6190488"/>
                </a:lnTo>
                <a:cubicBezTo>
                  <a:pt x="83563" y="6190488"/>
                  <a:pt x="0" y="6106925"/>
                  <a:pt x="0" y="6003845"/>
                </a:cubicBezTo>
                <a:lnTo>
                  <a:pt x="0" y="186643"/>
                </a:lnTo>
                <a:cubicBezTo>
                  <a:pt x="0" y="83563"/>
                  <a:pt x="83563" y="0"/>
                  <a:pt x="186643" y="0"/>
                </a:cubicBezTo>
                <a:close/>
              </a:path>
            </a:pathLst>
          </a:custGeom>
          <a:solidFill>
            <a:srgbClr val="FFFFFF"/>
          </a:solidFill>
        </p:spPr>
      </p:pic>
      <p:sp>
        <p:nvSpPr>
          <p:cNvPr id="3" name="Content Placeholder 2">
            <a:extLst>
              <a:ext uri="{FF2B5EF4-FFF2-40B4-BE49-F238E27FC236}">
                <a16:creationId xmlns:a16="http://schemas.microsoft.com/office/drawing/2014/main" id="{77146222-4F81-5A29-BDB3-06B30DEA89B4}"/>
              </a:ext>
            </a:extLst>
          </p:cNvPr>
          <p:cNvSpPr>
            <a:spLocks noGrp="1"/>
          </p:cNvSpPr>
          <p:nvPr>
            <p:ph sz="quarter" idx="14"/>
          </p:nvPr>
        </p:nvSpPr>
        <p:spPr>
          <a:xfrm>
            <a:off x="5943600" y="1295400"/>
            <a:ext cx="5890260" cy="5228844"/>
          </a:xfrm>
        </p:spPr>
        <p:txBody>
          <a:bodyPr>
            <a:noAutofit/>
          </a:bodyPr>
          <a:lstStyle/>
          <a:p>
            <a:r>
              <a:rPr lang="en-US" sz="3400" b="1" baseline="30000" dirty="0"/>
              <a:t>20 </a:t>
            </a:r>
            <a:r>
              <a:rPr lang="en-US" sz="3400" dirty="0"/>
              <a:t>But the wicked are like the troubled sea, when it cannot rest, whose waters cast up mire and dirt.</a:t>
            </a:r>
          </a:p>
          <a:p>
            <a:r>
              <a:rPr lang="en-US" sz="3400" b="1" baseline="30000" dirty="0"/>
              <a:t>21 </a:t>
            </a:r>
            <a:r>
              <a:rPr lang="en-US" sz="3400" dirty="0"/>
              <a:t>There is no peace, saith my God, to the wicked.</a:t>
            </a:r>
          </a:p>
        </p:txBody>
      </p:sp>
      <p:sp>
        <p:nvSpPr>
          <p:cNvPr id="4" name="AutoShape 2" descr="Welcome to Sabbath School presentation">
            <a:extLst>
              <a:ext uri="{FF2B5EF4-FFF2-40B4-BE49-F238E27FC236}">
                <a16:creationId xmlns:a16="http://schemas.microsoft.com/office/drawing/2014/main" id="{80D1F670-691E-934E-92C2-11BD007CD885}"/>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9988039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E21257-7C9E-D6CF-344E-33F931D0E962}"/>
            </a:ext>
          </a:extLst>
        </p:cNvPr>
        <p:cNvGrpSpPr/>
        <p:nvPr/>
      </p:nvGrpSpPr>
      <p:grpSpPr>
        <a:xfrm>
          <a:off x="0" y="0"/>
          <a:ext cx="0" cy="0"/>
          <a:chOff x="0" y="0"/>
          <a:chExt cx="0" cy="0"/>
        </a:xfrm>
      </p:grpSpPr>
      <p:sp>
        <p:nvSpPr>
          <p:cNvPr id="6" name="Content Placeholder 5">
            <a:extLst>
              <a:ext uri="{FF2B5EF4-FFF2-40B4-BE49-F238E27FC236}">
                <a16:creationId xmlns:a16="http://schemas.microsoft.com/office/drawing/2014/main" id="{EAECFF80-44F0-F4F6-B18A-D4F38F49F40A}"/>
              </a:ext>
            </a:extLst>
          </p:cNvPr>
          <p:cNvSpPr>
            <a:spLocks noGrp="1"/>
          </p:cNvSpPr>
          <p:nvPr>
            <p:ph sz="quarter" idx="13"/>
          </p:nvPr>
        </p:nvSpPr>
        <p:spPr>
          <a:xfrm>
            <a:off x="389209" y="660400"/>
            <a:ext cx="11047141" cy="4699000"/>
          </a:xfrm>
        </p:spPr>
        <p:txBody>
          <a:bodyPr/>
          <a:lstStyle/>
          <a:p>
            <a:r>
              <a:rPr lang="en-US" dirty="0"/>
              <a:t>6. Then to what, in effect, is Peter’s invocation in verse 2 equivalent?</a:t>
            </a:r>
            <a:br>
              <a:rPr lang="en-US" dirty="0"/>
            </a:br>
            <a:endParaRPr lang="en-US" sz="7200" dirty="0"/>
          </a:p>
        </p:txBody>
      </p:sp>
      <p:sp>
        <p:nvSpPr>
          <p:cNvPr id="3" name="TextBox 2">
            <a:extLst>
              <a:ext uri="{FF2B5EF4-FFF2-40B4-BE49-F238E27FC236}">
                <a16:creationId xmlns:a16="http://schemas.microsoft.com/office/drawing/2014/main" id="{FF8EAA0F-3EE7-5393-FE45-C2B4E83B3944}"/>
              </a:ext>
            </a:extLst>
          </p:cNvPr>
          <p:cNvSpPr txBox="1"/>
          <p:nvPr/>
        </p:nvSpPr>
        <p:spPr>
          <a:xfrm>
            <a:off x="755650" y="4737100"/>
            <a:ext cx="10680700" cy="1200329"/>
          </a:xfrm>
          <a:prstGeom prst="rect">
            <a:avLst/>
          </a:prstGeom>
          <a:noFill/>
        </p:spPr>
        <p:txBody>
          <a:bodyPr wrap="square" rtlCol="0">
            <a:spAutoFit/>
          </a:bodyPr>
          <a:lstStyle/>
          <a:p>
            <a:pPr algn="ctr"/>
            <a:r>
              <a:rPr lang="en-US" sz="7200" b="1" dirty="0">
                <a:latin typeface="Bradley Hand ITC" panose="03070402050302030203" pitchFamily="66" charset="0"/>
              </a:rPr>
              <a:t>Philippians 1:9-11</a:t>
            </a:r>
          </a:p>
        </p:txBody>
      </p:sp>
    </p:spTree>
    <p:extLst>
      <p:ext uri="{BB962C8B-B14F-4D97-AF65-F5344CB8AC3E}">
        <p14:creationId xmlns:p14="http://schemas.microsoft.com/office/powerpoint/2010/main" val="41530669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B98F90-E1AC-5AAF-2507-54F5428582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1B3CDF6-1D5C-B30F-CBEA-6DA120CB38A1}"/>
              </a:ext>
            </a:extLst>
          </p:cNvPr>
          <p:cNvSpPr>
            <a:spLocks noGrp="1"/>
          </p:cNvSpPr>
          <p:nvPr>
            <p:ph type="title"/>
          </p:nvPr>
        </p:nvSpPr>
        <p:spPr>
          <a:xfrm>
            <a:off x="5765853" y="520700"/>
            <a:ext cx="6068007" cy="863600"/>
          </a:xfrm>
        </p:spPr>
        <p:txBody>
          <a:bodyPr anchor="b">
            <a:noAutofit/>
          </a:bodyPr>
          <a:lstStyle/>
          <a:p>
            <a:r>
              <a:rPr lang="en-US" sz="4800" dirty="0"/>
              <a:t>Philippians 1:9-11</a:t>
            </a:r>
          </a:p>
        </p:txBody>
      </p:sp>
      <p:pic>
        <p:nvPicPr>
          <p:cNvPr id="6146" name="Picture 2">
            <a:extLst>
              <a:ext uri="{FF2B5EF4-FFF2-40B4-BE49-F238E27FC236}">
                <a16:creationId xmlns:a16="http://schemas.microsoft.com/office/drawing/2014/main" id="{071DF3B9-DC7C-9976-C63B-C37E7C0A2765}"/>
              </a:ext>
            </a:extLst>
          </p:cNvPr>
          <p:cNvPicPr>
            <a:picLocks noChangeAspect="1" noChangeArrowheads="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t="6561" b="6561"/>
          <a:stretch/>
        </p:blipFill>
        <p:spPr bwMode="auto">
          <a:xfrm>
            <a:off x="358140" y="333756"/>
            <a:ext cx="5344159" cy="6190488"/>
          </a:xfrm>
          <a:custGeom>
            <a:avLst/>
            <a:gdLst>
              <a:gd name="connsiteX0" fmla="*/ 186643 w 7423225"/>
              <a:gd name="connsiteY0" fmla="*/ 0 h 6190488"/>
              <a:gd name="connsiteX1" fmla="*/ 7423225 w 7423225"/>
              <a:gd name="connsiteY1" fmla="*/ 0 h 6190488"/>
              <a:gd name="connsiteX2" fmla="*/ 7423225 w 7423225"/>
              <a:gd name="connsiteY2" fmla="*/ 6190488 h 6190488"/>
              <a:gd name="connsiteX3" fmla="*/ 186643 w 7423225"/>
              <a:gd name="connsiteY3" fmla="*/ 6190488 h 6190488"/>
              <a:gd name="connsiteX4" fmla="*/ 0 w 7423225"/>
              <a:gd name="connsiteY4" fmla="*/ 6003845 h 6190488"/>
              <a:gd name="connsiteX5" fmla="*/ 0 w 7423225"/>
              <a:gd name="connsiteY5" fmla="*/ 186643 h 6190488"/>
              <a:gd name="connsiteX6" fmla="*/ 186643 w 7423225"/>
              <a:gd name="connsiteY6" fmla="*/ 0 h 6190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3225" h="6190488">
                <a:moveTo>
                  <a:pt x="186643" y="0"/>
                </a:moveTo>
                <a:lnTo>
                  <a:pt x="7423225" y="0"/>
                </a:lnTo>
                <a:lnTo>
                  <a:pt x="7423225" y="6190488"/>
                </a:lnTo>
                <a:lnTo>
                  <a:pt x="186643" y="6190488"/>
                </a:lnTo>
                <a:cubicBezTo>
                  <a:pt x="83563" y="6190488"/>
                  <a:pt x="0" y="6106925"/>
                  <a:pt x="0" y="6003845"/>
                </a:cubicBezTo>
                <a:lnTo>
                  <a:pt x="0" y="186643"/>
                </a:lnTo>
                <a:cubicBezTo>
                  <a:pt x="0" y="83563"/>
                  <a:pt x="83563" y="0"/>
                  <a:pt x="186643" y="0"/>
                </a:cubicBezTo>
                <a:close/>
              </a:path>
            </a:pathLst>
          </a:custGeom>
          <a:solidFill>
            <a:srgbClr val="FFFFFF"/>
          </a:solidFill>
        </p:spPr>
      </p:pic>
      <p:sp>
        <p:nvSpPr>
          <p:cNvPr id="3" name="Content Placeholder 2">
            <a:extLst>
              <a:ext uri="{FF2B5EF4-FFF2-40B4-BE49-F238E27FC236}">
                <a16:creationId xmlns:a16="http://schemas.microsoft.com/office/drawing/2014/main" id="{0FCD91BC-24A3-6B8E-E623-94A9A9EF2884}"/>
              </a:ext>
            </a:extLst>
          </p:cNvPr>
          <p:cNvSpPr>
            <a:spLocks noGrp="1"/>
          </p:cNvSpPr>
          <p:nvPr>
            <p:ph sz="quarter" idx="14"/>
          </p:nvPr>
        </p:nvSpPr>
        <p:spPr>
          <a:xfrm>
            <a:off x="5943600" y="1549400"/>
            <a:ext cx="5890260" cy="4974844"/>
          </a:xfrm>
        </p:spPr>
        <p:txBody>
          <a:bodyPr>
            <a:noAutofit/>
          </a:bodyPr>
          <a:lstStyle/>
          <a:p>
            <a:r>
              <a:rPr lang="en-US" sz="4100" b="1" baseline="30000" dirty="0"/>
              <a:t>9 </a:t>
            </a:r>
            <a:r>
              <a:rPr lang="en-US" sz="4100" dirty="0"/>
              <a:t>And this I pray, that your love may abound yet more and more in knowledge and in all judgment;</a:t>
            </a:r>
          </a:p>
        </p:txBody>
      </p:sp>
      <p:sp>
        <p:nvSpPr>
          <p:cNvPr id="4" name="AutoShape 2" descr="Welcome to Sabbath School presentation">
            <a:extLst>
              <a:ext uri="{FF2B5EF4-FFF2-40B4-BE49-F238E27FC236}">
                <a16:creationId xmlns:a16="http://schemas.microsoft.com/office/drawing/2014/main" id="{13D8CD70-B40A-6737-9975-051D4EE6D468}"/>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8759175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BC9978-9F98-1F1A-F82B-2E13707E45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A0367A-FDFE-8ED7-A3C6-0EC70A85A654}"/>
              </a:ext>
            </a:extLst>
          </p:cNvPr>
          <p:cNvSpPr>
            <a:spLocks noGrp="1"/>
          </p:cNvSpPr>
          <p:nvPr>
            <p:ph type="title"/>
          </p:nvPr>
        </p:nvSpPr>
        <p:spPr>
          <a:xfrm>
            <a:off x="5765853" y="520700"/>
            <a:ext cx="6068007" cy="863600"/>
          </a:xfrm>
        </p:spPr>
        <p:txBody>
          <a:bodyPr anchor="b">
            <a:noAutofit/>
          </a:bodyPr>
          <a:lstStyle/>
          <a:p>
            <a:r>
              <a:rPr lang="en-US" sz="4800" dirty="0"/>
              <a:t>Philippians 1:9-11</a:t>
            </a:r>
          </a:p>
        </p:txBody>
      </p:sp>
      <p:pic>
        <p:nvPicPr>
          <p:cNvPr id="6146" name="Picture 2">
            <a:extLst>
              <a:ext uri="{FF2B5EF4-FFF2-40B4-BE49-F238E27FC236}">
                <a16:creationId xmlns:a16="http://schemas.microsoft.com/office/drawing/2014/main" id="{69BAE9EF-CBC0-7E41-4E43-E379750983EE}"/>
              </a:ext>
            </a:extLst>
          </p:cNvPr>
          <p:cNvPicPr>
            <a:picLocks noChangeAspect="1" noChangeArrowheads="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21512" r="21512"/>
          <a:stretch/>
        </p:blipFill>
        <p:spPr bwMode="auto">
          <a:xfrm>
            <a:off x="358140" y="333756"/>
            <a:ext cx="5344159" cy="6190488"/>
          </a:xfrm>
          <a:custGeom>
            <a:avLst/>
            <a:gdLst>
              <a:gd name="connsiteX0" fmla="*/ 186643 w 7423225"/>
              <a:gd name="connsiteY0" fmla="*/ 0 h 6190488"/>
              <a:gd name="connsiteX1" fmla="*/ 7423225 w 7423225"/>
              <a:gd name="connsiteY1" fmla="*/ 0 h 6190488"/>
              <a:gd name="connsiteX2" fmla="*/ 7423225 w 7423225"/>
              <a:gd name="connsiteY2" fmla="*/ 6190488 h 6190488"/>
              <a:gd name="connsiteX3" fmla="*/ 186643 w 7423225"/>
              <a:gd name="connsiteY3" fmla="*/ 6190488 h 6190488"/>
              <a:gd name="connsiteX4" fmla="*/ 0 w 7423225"/>
              <a:gd name="connsiteY4" fmla="*/ 6003845 h 6190488"/>
              <a:gd name="connsiteX5" fmla="*/ 0 w 7423225"/>
              <a:gd name="connsiteY5" fmla="*/ 186643 h 6190488"/>
              <a:gd name="connsiteX6" fmla="*/ 186643 w 7423225"/>
              <a:gd name="connsiteY6" fmla="*/ 0 h 6190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3225" h="6190488">
                <a:moveTo>
                  <a:pt x="186643" y="0"/>
                </a:moveTo>
                <a:lnTo>
                  <a:pt x="7423225" y="0"/>
                </a:lnTo>
                <a:lnTo>
                  <a:pt x="7423225" y="6190488"/>
                </a:lnTo>
                <a:lnTo>
                  <a:pt x="186643" y="6190488"/>
                </a:lnTo>
                <a:cubicBezTo>
                  <a:pt x="83563" y="6190488"/>
                  <a:pt x="0" y="6106925"/>
                  <a:pt x="0" y="6003845"/>
                </a:cubicBezTo>
                <a:lnTo>
                  <a:pt x="0" y="186643"/>
                </a:lnTo>
                <a:cubicBezTo>
                  <a:pt x="0" y="83563"/>
                  <a:pt x="83563" y="0"/>
                  <a:pt x="186643" y="0"/>
                </a:cubicBezTo>
                <a:close/>
              </a:path>
            </a:pathLst>
          </a:custGeom>
          <a:solidFill>
            <a:srgbClr val="FFFFFF"/>
          </a:solidFill>
        </p:spPr>
      </p:pic>
      <p:sp>
        <p:nvSpPr>
          <p:cNvPr id="3" name="Content Placeholder 2">
            <a:extLst>
              <a:ext uri="{FF2B5EF4-FFF2-40B4-BE49-F238E27FC236}">
                <a16:creationId xmlns:a16="http://schemas.microsoft.com/office/drawing/2014/main" id="{CD6D19B7-EB92-798E-1D61-C26E74BE8775}"/>
              </a:ext>
            </a:extLst>
          </p:cNvPr>
          <p:cNvSpPr>
            <a:spLocks noGrp="1"/>
          </p:cNvSpPr>
          <p:nvPr>
            <p:ph sz="quarter" idx="14"/>
          </p:nvPr>
        </p:nvSpPr>
        <p:spPr>
          <a:xfrm>
            <a:off x="5943600" y="1295400"/>
            <a:ext cx="5890260" cy="5228844"/>
          </a:xfrm>
        </p:spPr>
        <p:txBody>
          <a:bodyPr>
            <a:noAutofit/>
          </a:bodyPr>
          <a:lstStyle/>
          <a:p>
            <a:r>
              <a:rPr lang="en-US" sz="4000" b="1" baseline="30000" dirty="0"/>
              <a:t>10 </a:t>
            </a:r>
            <a:r>
              <a:rPr lang="en-US" sz="4000" dirty="0"/>
              <a:t>That ye may approve things that are excellent; that ye may be sincere and without offence till the day of Christ</a:t>
            </a:r>
            <a:r>
              <a:rPr lang="en-US" sz="2000" dirty="0"/>
              <a:t>.</a:t>
            </a:r>
          </a:p>
        </p:txBody>
      </p:sp>
      <p:sp>
        <p:nvSpPr>
          <p:cNvPr id="4" name="AutoShape 2" descr="Welcome to Sabbath School presentation">
            <a:extLst>
              <a:ext uri="{FF2B5EF4-FFF2-40B4-BE49-F238E27FC236}">
                <a16:creationId xmlns:a16="http://schemas.microsoft.com/office/drawing/2014/main" id="{5B2DB595-32BA-9FCD-B370-FD4B753037F3}"/>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6317909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15EEC0-EDCD-76C8-EA98-35F31C365C1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797CFA-9432-FCB1-9648-8C2083782E48}"/>
              </a:ext>
            </a:extLst>
          </p:cNvPr>
          <p:cNvSpPr>
            <a:spLocks noGrp="1"/>
          </p:cNvSpPr>
          <p:nvPr>
            <p:ph type="title"/>
          </p:nvPr>
        </p:nvSpPr>
        <p:spPr>
          <a:xfrm>
            <a:off x="5765853" y="520700"/>
            <a:ext cx="6068007" cy="863600"/>
          </a:xfrm>
        </p:spPr>
        <p:txBody>
          <a:bodyPr anchor="b">
            <a:noAutofit/>
          </a:bodyPr>
          <a:lstStyle/>
          <a:p>
            <a:r>
              <a:rPr lang="en-US" sz="4800" dirty="0"/>
              <a:t>Philippians 1:9-11</a:t>
            </a:r>
          </a:p>
        </p:txBody>
      </p:sp>
      <p:pic>
        <p:nvPicPr>
          <p:cNvPr id="6146" name="Picture 2">
            <a:extLst>
              <a:ext uri="{FF2B5EF4-FFF2-40B4-BE49-F238E27FC236}">
                <a16:creationId xmlns:a16="http://schemas.microsoft.com/office/drawing/2014/main" id="{EC82312F-94B6-CBFD-F523-BA790C892D9A}"/>
              </a:ext>
            </a:extLst>
          </p:cNvPr>
          <p:cNvPicPr>
            <a:picLocks noChangeAspect="1" noChangeArrowheads="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6836" r="6836"/>
          <a:stretch/>
        </p:blipFill>
        <p:spPr bwMode="auto">
          <a:xfrm>
            <a:off x="358140" y="333756"/>
            <a:ext cx="5344159" cy="6190488"/>
          </a:xfrm>
          <a:custGeom>
            <a:avLst/>
            <a:gdLst>
              <a:gd name="connsiteX0" fmla="*/ 186643 w 7423225"/>
              <a:gd name="connsiteY0" fmla="*/ 0 h 6190488"/>
              <a:gd name="connsiteX1" fmla="*/ 7423225 w 7423225"/>
              <a:gd name="connsiteY1" fmla="*/ 0 h 6190488"/>
              <a:gd name="connsiteX2" fmla="*/ 7423225 w 7423225"/>
              <a:gd name="connsiteY2" fmla="*/ 6190488 h 6190488"/>
              <a:gd name="connsiteX3" fmla="*/ 186643 w 7423225"/>
              <a:gd name="connsiteY3" fmla="*/ 6190488 h 6190488"/>
              <a:gd name="connsiteX4" fmla="*/ 0 w 7423225"/>
              <a:gd name="connsiteY4" fmla="*/ 6003845 h 6190488"/>
              <a:gd name="connsiteX5" fmla="*/ 0 w 7423225"/>
              <a:gd name="connsiteY5" fmla="*/ 186643 h 6190488"/>
              <a:gd name="connsiteX6" fmla="*/ 186643 w 7423225"/>
              <a:gd name="connsiteY6" fmla="*/ 0 h 6190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3225" h="6190488">
                <a:moveTo>
                  <a:pt x="186643" y="0"/>
                </a:moveTo>
                <a:lnTo>
                  <a:pt x="7423225" y="0"/>
                </a:lnTo>
                <a:lnTo>
                  <a:pt x="7423225" y="6190488"/>
                </a:lnTo>
                <a:lnTo>
                  <a:pt x="186643" y="6190488"/>
                </a:lnTo>
                <a:cubicBezTo>
                  <a:pt x="83563" y="6190488"/>
                  <a:pt x="0" y="6106925"/>
                  <a:pt x="0" y="6003845"/>
                </a:cubicBezTo>
                <a:lnTo>
                  <a:pt x="0" y="186643"/>
                </a:lnTo>
                <a:cubicBezTo>
                  <a:pt x="0" y="83563"/>
                  <a:pt x="83563" y="0"/>
                  <a:pt x="186643" y="0"/>
                </a:cubicBezTo>
                <a:close/>
              </a:path>
            </a:pathLst>
          </a:custGeom>
          <a:solidFill>
            <a:srgbClr val="FFFFFF"/>
          </a:solidFill>
        </p:spPr>
      </p:pic>
      <p:sp>
        <p:nvSpPr>
          <p:cNvPr id="3" name="Content Placeholder 2">
            <a:extLst>
              <a:ext uri="{FF2B5EF4-FFF2-40B4-BE49-F238E27FC236}">
                <a16:creationId xmlns:a16="http://schemas.microsoft.com/office/drawing/2014/main" id="{FEDCA26A-A57A-8375-8902-E2C1376A6041}"/>
              </a:ext>
            </a:extLst>
          </p:cNvPr>
          <p:cNvSpPr>
            <a:spLocks noGrp="1"/>
          </p:cNvSpPr>
          <p:nvPr>
            <p:ph sz="quarter" idx="14"/>
          </p:nvPr>
        </p:nvSpPr>
        <p:spPr>
          <a:xfrm>
            <a:off x="5943600" y="1295400"/>
            <a:ext cx="5890260" cy="5228844"/>
          </a:xfrm>
        </p:spPr>
        <p:txBody>
          <a:bodyPr>
            <a:noAutofit/>
          </a:bodyPr>
          <a:lstStyle/>
          <a:p>
            <a:r>
              <a:rPr lang="en-US" sz="4100" b="1" baseline="30000" dirty="0"/>
              <a:t>11 </a:t>
            </a:r>
            <a:r>
              <a:rPr lang="en-US" sz="4100" dirty="0"/>
              <a:t>Being filled with the fruits of righteousness, which are by Jesus Christ, unto the glory and praise of God.</a:t>
            </a:r>
          </a:p>
        </p:txBody>
      </p:sp>
      <p:sp>
        <p:nvSpPr>
          <p:cNvPr id="4" name="AutoShape 2" descr="Welcome to Sabbath School presentation">
            <a:extLst>
              <a:ext uri="{FF2B5EF4-FFF2-40B4-BE49-F238E27FC236}">
                <a16:creationId xmlns:a16="http://schemas.microsoft.com/office/drawing/2014/main" id="{5AF4E516-1FC0-2BB5-5E4D-FA9FAABCECC6}"/>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0267185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E5C390-EBD3-5D90-2FF4-EBF1509500BC}"/>
            </a:ext>
          </a:extLst>
        </p:cNvPr>
        <p:cNvGrpSpPr/>
        <p:nvPr/>
      </p:nvGrpSpPr>
      <p:grpSpPr>
        <a:xfrm>
          <a:off x="0" y="0"/>
          <a:ext cx="0" cy="0"/>
          <a:chOff x="0" y="0"/>
          <a:chExt cx="0" cy="0"/>
        </a:xfrm>
      </p:grpSpPr>
      <p:sp>
        <p:nvSpPr>
          <p:cNvPr id="6" name="Content Placeholder 5">
            <a:extLst>
              <a:ext uri="{FF2B5EF4-FFF2-40B4-BE49-F238E27FC236}">
                <a16:creationId xmlns:a16="http://schemas.microsoft.com/office/drawing/2014/main" id="{961E6841-3F7B-2E25-DABD-81560ADF188B}"/>
              </a:ext>
            </a:extLst>
          </p:cNvPr>
          <p:cNvSpPr>
            <a:spLocks noGrp="1"/>
          </p:cNvSpPr>
          <p:nvPr>
            <p:ph sz="quarter" idx="13"/>
          </p:nvPr>
        </p:nvSpPr>
        <p:spPr>
          <a:xfrm>
            <a:off x="389209" y="660400"/>
            <a:ext cx="11047141" cy="4699000"/>
          </a:xfrm>
        </p:spPr>
        <p:txBody>
          <a:bodyPr/>
          <a:lstStyle/>
          <a:p>
            <a:r>
              <a:rPr lang="en-US" dirty="0"/>
              <a:t>7. How are this grace and peace to be obtained?</a:t>
            </a:r>
            <a:br>
              <a:rPr lang="en-US" dirty="0"/>
            </a:br>
            <a:endParaRPr lang="en-US" sz="7200" dirty="0"/>
          </a:p>
        </p:txBody>
      </p:sp>
      <p:sp>
        <p:nvSpPr>
          <p:cNvPr id="3" name="TextBox 2">
            <a:extLst>
              <a:ext uri="{FF2B5EF4-FFF2-40B4-BE49-F238E27FC236}">
                <a16:creationId xmlns:a16="http://schemas.microsoft.com/office/drawing/2014/main" id="{1EE37BC8-5098-8D09-4F87-F2C52C07C9D4}"/>
              </a:ext>
            </a:extLst>
          </p:cNvPr>
          <p:cNvSpPr txBox="1"/>
          <p:nvPr/>
        </p:nvSpPr>
        <p:spPr>
          <a:xfrm>
            <a:off x="755650" y="4737100"/>
            <a:ext cx="10680700" cy="1200329"/>
          </a:xfrm>
          <a:prstGeom prst="rect">
            <a:avLst/>
          </a:prstGeom>
          <a:noFill/>
        </p:spPr>
        <p:txBody>
          <a:bodyPr wrap="square" rtlCol="0">
            <a:spAutoFit/>
          </a:bodyPr>
          <a:lstStyle/>
          <a:p>
            <a:pPr algn="ctr"/>
            <a:r>
              <a:rPr lang="en-US" sz="7200" b="1" dirty="0">
                <a:latin typeface="Bradley Hand ITC" panose="03070402050302030203" pitchFamily="66" charset="0"/>
              </a:rPr>
              <a:t>2 Peter 1:2</a:t>
            </a:r>
          </a:p>
        </p:txBody>
      </p:sp>
    </p:spTree>
    <p:extLst>
      <p:ext uri="{BB962C8B-B14F-4D97-AF65-F5344CB8AC3E}">
        <p14:creationId xmlns:p14="http://schemas.microsoft.com/office/powerpoint/2010/main" val="13780048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FB69B7-6A13-E58A-16FD-B4A902C0A7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0E21EA1-1A11-F9D1-4F2F-EBDE435D147C}"/>
              </a:ext>
            </a:extLst>
          </p:cNvPr>
          <p:cNvSpPr>
            <a:spLocks noGrp="1"/>
          </p:cNvSpPr>
          <p:nvPr>
            <p:ph type="title"/>
          </p:nvPr>
        </p:nvSpPr>
        <p:spPr>
          <a:xfrm>
            <a:off x="6096000" y="546100"/>
            <a:ext cx="5229967" cy="863600"/>
          </a:xfrm>
        </p:spPr>
        <p:txBody>
          <a:bodyPr anchor="b">
            <a:normAutofit fontScale="90000"/>
          </a:bodyPr>
          <a:lstStyle/>
          <a:p>
            <a:r>
              <a:rPr lang="en-US" sz="6600" dirty="0"/>
              <a:t>2 Peter 1:2</a:t>
            </a:r>
          </a:p>
        </p:txBody>
      </p:sp>
      <p:pic>
        <p:nvPicPr>
          <p:cNvPr id="6146" name="Picture 2">
            <a:extLst>
              <a:ext uri="{FF2B5EF4-FFF2-40B4-BE49-F238E27FC236}">
                <a16:creationId xmlns:a16="http://schemas.microsoft.com/office/drawing/2014/main" id="{2F567DEA-755E-4F01-40BE-359198628FDA}"/>
              </a:ext>
            </a:extLst>
          </p:cNvPr>
          <p:cNvPicPr>
            <a:picLocks noChangeAspect="1" noChangeArrowheads="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21184" r="21184"/>
          <a:stretch/>
        </p:blipFill>
        <p:spPr bwMode="auto">
          <a:xfrm>
            <a:off x="358140" y="333756"/>
            <a:ext cx="5344159" cy="6190488"/>
          </a:xfrm>
          <a:custGeom>
            <a:avLst/>
            <a:gdLst>
              <a:gd name="connsiteX0" fmla="*/ 186643 w 7423225"/>
              <a:gd name="connsiteY0" fmla="*/ 0 h 6190488"/>
              <a:gd name="connsiteX1" fmla="*/ 7423225 w 7423225"/>
              <a:gd name="connsiteY1" fmla="*/ 0 h 6190488"/>
              <a:gd name="connsiteX2" fmla="*/ 7423225 w 7423225"/>
              <a:gd name="connsiteY2" fmla="*/ 6190488 h 6190488"/>
              <a:gd name="connsiteX3" fmla="*/ 186643 w 7423225"/>
              <a:gd name="connsiteY3" fmla="*/ 6190488 h 6190488"/>
              <a:gd name="connsiteX4" fmla="*/ 0 w 7423225"/>
              <a:gd name="connsiteY4" fmla="*/ 6003845 h 6190488"/>
              <a:gd name="connsiteX5" fmla="*/ 0 w 7423225"/>
              <a:gd name="connsiteY5" fmla="*/ 186643 h 6190488"/>
              <a:gd name="connsiteX6" fmla="*/ 186643 w 7423225"/>
              <a:gd name="connsiteY6" fmla="*/ 0 h 6190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3225" h="6190488">
                <a:moveTo>
                  <a:pt x="186643" y="0"/>
                </a:moveTo>
                <a:lnTo>
                  <a:pt x="7423225" y="0"/>
                </a:lnTo>
                <a:lnTo>
                  <a:pt x="7423225" y="6190488"/>
                </a:lnTo>
                <a:lnTo>
                  <a:pt x="186643" y="6190488"/>
                </a:lnTo>
                <a:cubicBezTo>
                  <a:pt x="83563" y="6190488"/>
                  <a:pt x="0" y="6106925"/>
                  <a:pt x="0" y="6003845"/>
                </a:cubicBezTo>
                <a:lnTo>
                  <a:pt x="0" y="186643"/>
                </a:lnTo>
                <a:cubicBezTo>
                  <a:pt x="0" y="83563"/>
                  <a:pt x="83563" y="0"/>
                  <a:pt x="186643" y="0"/>
                </a:cubicBezTo>
                <a:close/>
              </a:path>
            </a:pathLst>
          </a:custGeom>
          <a:solidFill>
            <a:srgbClr val="FFFFFF"/>
          </a:solidFill>
        </p:spPr>
      </p:pic>
      <p:sp>
        <p:nvSpPr>
          <p:cNvPr id="3" name="Content Placeholder 2">
            <a:extLst>
              <a:ext uri="{FF2B5EF4-FFF2-40B4-BE49-F238E27FC236}">
                <a16:creationId xmlns:a16="http://schemas.microsoft.com/office/drawing/2014/main" id="{4639F143-F67B-E301-07D3-27912DB719B8}"/>
              </a:ext>
            </a:extLst>
          </p:cNvPr>
          <p:cNvSpPr>
            <a:spLocks noGrp="1"/>
          </p:cNvSpPr>
          <p:nvPr>
            <p:ph sz="quarter" idx="14"/>
          </p:nvPr>
        </p:nvSpPr>
        <p:spPr>
          <a:xfrm>
            <a:off x="5943600" y="1616456"/>
            <a:ext cx="5890260" cy="4695444"/>
          </a:xfrm>
        </p:spPr>
        <p:txBody>
          <a:bodyPr>
            <a:noAutofit/>
          </a:bodyPr>
          <a:lstStyle/>
          <a:p>
            <a:r>
              <a:rPr lang="en-US" sz="4000" b="1" baseline="30000" dirty="0"/>
              <a:t>2 </a:t>
            </a:r>
            <a:r>
              <a:rPr lang="en-US" sz="4000" dirty="0"/>
              <a:t>Grace and peace be multiplied unto you through the knowledge of God, and of Jesus our Lord,</a:t>
            </a:r>
          </a:p>
        </p:txBody>
      </p:sp>
      <p:sp>
        <p:nvSpPr>
          <p:cNvPr id="4" name="AutoShape 2" descr="Welcome to Sabbath School presentation">
            <a:extLst>
              <a:ext uri="{FF2B5EF4-FFF2-40B4-BE49-F238E27FC236}">
                <a16:creationId xmlns:a16="http://schemas.microsoft.com/office/drawing/2014/main" id="{9C0B04FB-56DB-10CE-D491-61BA15EDB5D7}"/>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0263641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2A1EA9-8222-EFC3-4D4E-7A4B5154DC30}"/>
            </a:ext>
          </a:extLst>
        </p:cNvPr>
        <p:cNvGrpSpPr/>
        <p:nvPr/>
      </p:nvGrpSpPr>
      <p:grpSpPr>
        <a:xfrm>
          <a:off x="0" y="0"/>
          <a:ext cx="0" cy="0"/>
          <a:chOff x="0" y="0"/>
          <a:chExt cx="0" cy="0"/>
        </a:xfrm>
      </p:grpSpPr>
      <p:pic>
        <p:nvPicPr>
          <p:cNvPr id="11" name="Picture Placeholder 10">
            <a:extLst>
              <a:ext uri="{FF2B5EF4-FFF2-40B4-BE49-F238E27FC236}">
                <a16:creationId xmlns:a16="http://schemas.microsoft.com/office/drawing/2014/main" id="{A7E52ECE-63AB-7D02-C0B5-4F4E819512D0}"/>
              </a:ext>
            </a:extLst>
          </p:cNvPr>
          <p:cNvPicPr>
            <a:picLocks noGrp="1" noChangeAspect="1"/>
          </p:cNvPicPr>
          <p:nvPr>
            <p:ph type="pic" sz="quarter" idx="15"/>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a:stretch/>
        </p:blipFill>
        <p:spPr>
          <a:xfrm>
            <a:off x="6071625" y="862357"/>
            <a:ext cx="5170964" cy="5170964"/>
          </a:xfrm>
        </p:spPr>
      </p:pic>
      <p:sp>
        <p:nvSpPr>
          <p:cNvPr id="5" name="Title 4">
            <a:extLst>
              <a:ext uri="{FF2B5EF4-FFF2-40B4-BE49-F238E27FC236}">
                <a16:creationId xmlns:a16="http://schemas.microsoft.com/office/drawing/2014/main" id="{F3A3E271-C24F-58EC-D0D3-97A80D948A62}"/>
              </a:ext>
            </a:extLst>
          </p:cNvPr>
          <p:cNvSpPr>
            <a:spLocks noGrp="1"/>
          </p:cNvSpPr>
          <p:nvPr>
            <p:ph type="title"/>
          </p:nvPr>
        </p:nvSpPr>
        <p:spPr>
          <a:xfrm>
            <a:off x="949411" y="755723"/>
            <a:ext cx="3946652" cy="5594278"/>
          </a:xfrm>
        </p:spPr>
        <p:txBody>
          <a:bodyPr/>
          <a:lstStyle/>
          <a:p>
            <a:r>
              <a:rPr lang="en-US" sz="4800" b="1" dirty="0"/>
              <a:t>Grace and peace aren’t random—they grow as we come to know God.</a:t>
            </a:r>
            <a:br>
              <a:rPr lang="en-US" sz="4800" b="1" dirty="0"/>
            </a:br>
            <a:endParaRPr lang="en-US" dirty="0"/>
          </a:p>
        </p:txBody>
      </p:sp>
    </p:spTree>
    <p:extLst>
      <p:ext uri="{BB962C8B-B14F-4D97-AF65-F5344CB8AC3E}">
        <p14:creationId xmlns:p14="http://schemas.microsoft.com/office/powerpoint/2010/main" val="20896403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A838CB-0D7A-D0FE-C8CB-23612C70D926}"/>
            </a:ext>
          </a:extLst>
        </p:cNvPr>
        <p:cNvGrpSpPr/>
        <p:nvPr/>
      </p:nvGrpSpPr>
      <p:grpSpPr>
        <a:xfrm>
          <a:off x="0" y="0"/>
          <a:ext cx="0" cy="0"/>
          <a:chOff x="0" y="0"/>
          <a:chExt cx="0" cy="0"/>
        </a:xfrm>
      </p:grpSpPr>
      <p:sp>
        <p:nvSpPr>
          <p:cNvPr id="6" name="Content Placeholder 5">
            <a:extLst>
              <a:ext uri="{FF2B5EF4-FFF2-40B4-BE49-F238E27FC236}">
                <a16:creationId xmlns:a16="http://schemas.microsoft.com/office/drawing/2014/main" id="{E0BD7C29-FEC7-7D54-BF3B-9A7131DB82E8}"/>
              </a:ext>
            </a:extLst>
          </p:cNvPr>
          <p:cNvSpPr>
            <a:spLocks noGrp="1"/>
          </p:cNvSpPr>
          <p:nvPr>
            <p:ph sz="quarter" idx="13"/>
          </p:nvPr>
        </p:nvSpPr>
        <p:spPr>
          <a:xfrm>
            <a:off x="389209" y="660400"/>
            <a:ext cx="11047141" cy="4699000"/>
          </a:xfrm>
        </p:spPr>
        <p:txBody>
          <a:bodyPr/>
          <a:lstStyle/>
          <a:p>
            <a:r>
              <a:rPr lang="en-US" dirty="0"/>
              <a:t>8. How much of that which is needful to the acquirement of life and godliness has God given to us?</a:t>
            </a:r>
            <a:br>
              <a:rPr lang="en-US" dirty="0"/>
            </a:br>
            <a:endParaRPr lang="en-US" sz="7200" dirty="0"/>
          </a:p>
        </p:txBody>
      </p:sp>
      <p:sp>
        <p:nvSpPr>
          <p:cNvPr id="3" name="TextBox 2">
            <a:extLst>
              <a:ext uri="{FF2B5EF4-FFF2-40B4-BE49-F238E27FC236}">
                <a16:creationId xmlns:a16="http://schemas.microsoft.com/office/drawing/2014/main" id="{106D4893-5838-49BD-99C9-F1F2EB3D983B}"/>
              </a:ext>
            </a:extLst>
          </p:cNvPr>
          <p:cNvSpPr txBox="1"/>
          <p:nvPr/>
        </p:nvSpPr>
        <p:spPr>
          <a:xfrm>
            <a:off x="755650" y="4737100"/>
            <a:ext cx="10680700" cy="1200329"/>
          </a:xfrm>
          <a:prstGeom prst="rect">
            <a:avLst/>
          </a:prstGeom>
          <a:noFill/>
        </p:spPr>
        <p:txBody>
          <a:bodyPr wrap="square" rtlCol="0">
            <a:spAutoFit/>
          </a:bodyPr>
          <a:lstStyle/>
          <a:p>
            <a:pPr algn="ctr"/>
            <a:r>
              <a:rPr lang="en-US" sz="7200" b="1" dirty="0">
                <a:latin typeface="Bradley Hand ITC" panose="03070402050302030203" pitchFamily="66" charset="0"/>
              </a:rPr>
              <a:t>2 Peter 1:3</a:t>
            </a:r>
          </a:p>
        </p:txBody>
      </p:sp>
    </p:spTree>
    <p:extLst>
      <p:ext uri="{BB962C8B-B14F-4D97-AF65-F5344CB8AC3E}">
        <p14:creationId xmlns:p14="http://schemas.microsoft.com/office/powerpoint/2010/main" val="10369934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41BD23-CBBC-D60D-B43B-ECD4E1FCE4E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4078D66-9B5D-354F-F268-BE61D3D33638}"/>
              </a:ext>
            </a:extLst>
          </p:cNvPr>
          <p:cNvSpPr>
            <a:spLocks noGrp="1"/>
          </p:cNvSpPr>
          <p:nvPr>
            <p:ph type="title"/>
          </p:nvPr>
        </p:nvSpPr>
        <p:spPr>
          <a:xfrm>
            <a:off x="6096000" y="546100"/>
            <a:ext cx="5229967" cy="863600"/>
          </a:xfrm>
        </p:spPr>
        <p:txBody>
          <a:bodyPr anchor="b">
            <a:normAutofit/>
          </a:bodyPr>
          <a:lstStyle/>
          <a:p>
            <a:r>
              <a:rPr lang="en-US" sz="6000" dirty="0"/>
              <a:t>2 Peter 1:3</a:t>
            </a:r>
          </a:p>
        </p:txBody>
      </p:sp>
      <p:pic>
        <p:nvPicPr>
          <p:cNvPr id="6146" name="Picture 2">
            <a:extLst>
              <a:ext uri="{FF2B5EF4-FFF2-40B4-BE49-F238E27FC236}">
                <a16:creationId xmlns:a16="http://schemas.microsoft.com/office/drawing/2014/main" id="{57478659-8C73-E4E0-B04B-F25C154E0ED0}"/>
              </a:ext>
            </a:extLst>
          </p:cNvPr>
          <p:cNvPicPr>
            <a:picLocks noChangeAspect="1" noChangeArrowheads="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21195" r="21195"/>
          <a:stretch/>
        </p:blipFill>
        <p:spPr bwMode="auto">
          <a:xfrm>
            <a:off x="358140" y="333756"/>
            <a:ext cx="5344159" cy="6190488"/>
          </a:xfrm>
          <a:custGeom>
            <a:avLst/>
            <a:gdLst>
              <a:gd name="connsiteX0" fmla="*/ 186643 w 7423225"/>
              <a:gd name="connsiteY0" fmla="*/ 0 h 6190488"/>
              <a:gd name="connsiteX1" fmla="*/ 7423225 w 7423225"/>
              <a:gd name="connsiteY1" fmla="*/ 0 h 6190488"/>
              <a:gd name="connsiteX2" fmla="*/ 7423225 w 7423225"/>
              <a:gd name="connsiteY2" fmla="*/ 6190488 h 6190488"/>
              <a:gd name="connsiteX3" fmla="*/ 186643 w 7423225"/>
              <a:gd name="connsiteY3" fmla="*/ 6190488 h 6190488"/>
              <a:gd name="connsiteX4" fmla="*/ 0 w 7423225"/>
              <a:gd name="connsiteY4" fmla="*/ 6003845 h 6190488"/>
              <a:gd name="connsiteX5" fmla="*/ 0 w 7423225"/>
              <a:gd name="connsiteY5" fmla="*/ 186643 h 6190488"/>
              <a:gd name="connsiteX6" fmla="*/ 186643 w 7423225"/>
              <a:gd name="connsiteY6" fmla="*/ 0 h 6190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3225" h="6190488">
                <a:moveTo>
                  <a:pt x="186643" y="0"/>
                </a:moveTo>
                <a:lnTo>
                  <a:pt x="7423225" y="0"/>
                </a:lnTo>
                <a:lnTo>
                  <a:pt x="7423225" y="6190488"/>
                </a:lnTo>
                <a:lnTo>
                  <a:pt x="186643" y="6190488"/>
                </a:lnTo>
                <a:cubicBezTo>
                  <a:pt x="83563" y="6190488"/>
                  <a:pt x="0" y="6106925"/>
                  <a:pt x="0" y="6003845"/>
                </a:cubicBezTo>
                <a:lnTo>
                  <a:pt x="0" y="186643"/>
                </a:lnTo>
                <a:cubicBezTo>
                  <a:pt x="0" y="83563"/>
                  <a:pt x="83563" y="0"/>
                  <a:pt x="186643" y="0"/>
                </a:cubicBezTo>
                <a:close/>
              </a:path>
            </a:pathLst>
          </a:custGeom>
          <a:solidFill>
            <a:srgbClr val="FFFFFF"/>
          </a:solidFill>
        </p:spPr>
      </p:pic>
      <p:sp>
        <p:nvSpPr>
          <p:cNvPr id="3" name="Content Placeholder 2">
            <a:extLst>
              <a:ext uri="{FF2B5EF4-FFF2-40B4-BE49-F238E27FC236}">
                <a16:creationId xmlns:a16="http://schemas.microsoft.com/office/drawing/2014/main" id="{05FB4DE6-DD74-DB4E-6E05-52E4DC82B4EF}"/>
              </a:ext>
            </a:extLst>
          </p:cNvPr>
          <p:cNvSpPr>
            <a:spLocks noGrp="1"/>
          </p:cNvSpPr>
          <p:nvPr>
            <p:ph sz="quarter" idx="14"/>
          </p:nvPr>
        </p:nvSpPr>
        <p:spPr>
          <a:xfrm>
            <a:off x="5943600" y="1308100"/>
            <a:ext cx="5890260" cy="5003800"/>
          </a:xfrm>
        </p:spPr>
        <p:txBody>
          <a:bodyPr>
            <a:noAutofit/>
          </a:bodyPr>
          <a:lstStyle/>
          <a:p>
            <a:r>
              <a:rPr lang="en-US" sz="3400" b="1" baseline="30000" dirty="0"/>
              <a:t>3 </a:t>
            </a:r>
            <a:r>
              <a:rPr lang="en-US" sz="3400" dirty="0"/>
              <a:t>According as his divine power hath given unto us all things that pertain unto life and godliness, through the knowledge of him that hath called us to glory and virtue:</a:t>
            </a:r>
          </a:p>
        </p:txBody>
      </p:sp>
      <p:sp>
        <p:nvSpPr>
          <p:cNvPr id="4" name="AutoShape 2" descr="Welcome to Sabbath School presentation">
            <a:extLst>
              <a:ext uri="{FF2B5EF4-FFF2-40B4-BE49-F238E27FC236}">
                <a16:creationId xmlns:a16="http://schemas.microsoft.com/office/drawing/2014/main" id="{168103A0-BA4B-7C3A-8BF9-97135128FB79}"/>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0944621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057989-07E4-B482-9F2A-EBF670F7FA92}"/>
              </a:ext>
            </a:extLst>
          </p:cNvPr>
          <p:cNvSpPr>
            <a:spLocks noGrp="1"/>
          </p:cNvSpPr>
          <p:nvPr>
            <p:ph type="title"/>
          </p:nvPr>
        </p:nvSpPr>
        <p:spPr>
          <a:xfrm>
            <a:off x="1930708" y="2801929"/>
            <a:ext cx="8686801" cy="2565902"/>
          </a:xfrm>
        </p:spPr>
        <p:txBody>
          <a:bodyPr>
            <a:normAutofit/>
          </a:bodyPr>
          <a:lstStyle/>
          <a:p>
            <a:r>
              <a:rPr lang="en-US" dirty="0"/>
              <a:t>Lesson 1:</a:t>
            </a:r>
            <a:br>
              <a:rPr lang="en-US" dirty="0"/>
            </a:br>
            <a:r>
              <a:rPr lang="en-US" dirty="0"/>
              <a:t>2 Peter 1:1-4</a:t>
            </a:r>
          </a:p>
        </p:txBody>
      </p:sp>
      <p:sp>
        <p:nvSpPr>
          <p:cNvPr id="3" name="Subtitle 2">
            <a:extLst>
              <a:ext uri="{FF2B5EF4-FFF2-40B4-BE49-F238E27FC236}">
                <a16:creationId xmlns:a16="http://schemas.microsoft.com/office/drawing/2014/main" id="{363CF5F8-0028-8636-5006-5D5C52B32774}"/>
              </a:ext>
            </a:extLst>
          </p:cNvPr>
          <p:cNvSpPr>
            <a:spLocks noGrp="1"/>
          </p:cNvSpPr>
          <p:nvPr>
            <p:ph type="body" sz="quarter" idx="13"/>
          </p:nvPr>
        </p:nvSpPr>
        <p:spPr>
          <a:xfrm>
            <a:off x="1438558" y="1613252"/>
            <a:ext cx="6041029" cy="760077"/>
          </a:xfrm>
        </p:spPr>
        <p:txBody>
          <a:bodyPr>
            <a:normAutofit lnSpcReduction="10000"/>
          </a:bodyPr>
          <a:lstStyle/>
          <a:p>
            <a:r>
              <a:rPr lang="en-US" sz="3600" dirty="0"/>
              <a:t>October 27, 1888</a:t>
            </a:r>
          </a:p>
        </p:txBody>
      </p:sp>
    </p:spTree>
    <p:extLst>
      <p:ext uri="{BB962C8B-B14F-4D97-AF65-F5344CB8AC3E}">
        <p14:creationId xmlns:p14="http://schemas.microsoft.com/office/powerpoint/2010/main" val="177383137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FFF91F-3BDF-BFC2-4953-F63A190A7760}"/>
            </a:ext>
          </a:extLst>
        </p:cNvPr>
        <p:cNvGrpSpPr/>
        <p:nvPr/>
      </p:nvGrpSpPr>
      <p:grpSpPr>
        <a:xfrm>
          <a:off x="0" y="0"/>
          <a:ext cx="0" cy="0"/>
          <a:chOff x="0" y="0"/>
          <a:chExt cx="0" cy="0"/>
        </a:xfrm>
      </p:grpSpPr>
      <p:sp>
        <p:nvSpPr>
          <p:cNvPr id="6" name="Content Placeholder 5">
            <a:extLst>
              <a:ext uri="{FF2B5EF4-FFF2-40B4-BE49-F238E27FC236}">
                <a16:creationId xmlns:a16="http://schemas.microsoft.com/office/drawing/2014/main" id="{0B6DA292-0E36-51BE-7C08-51FF4153F408}"/>
              </a:ext>
            </a:extLst>
          </p:cNvPr>
          <p:cNvSpPr>
            <a:spLocks noGrp="1"/>
          </p:cNvSpPr>
          <p:nvPr>
            <p:ph sz="quarter" idx="13"/>
          </p:nvPr>
        </p:nvSpPr>
        <p:spPr>
          <a:xfrm>
            <a:off x="389209" y="660400"/>
            <a:ext cx="11047141" cy="4076700"/>
          </a:xfrm>
        </p:spPr>
        <p:txBody>
          <a:bodyPr/>
          <a:lstStyle/>
          <a:p>
            <a:r>
              <a:rPr lang="en-US" sz="8000" dirty="0"/>
              <a:t>9.	How much does the apostle Paul say that God will do for us?</a:t>
            </a:r>
            <a:endParaRPr lang="en-US" sz="8800" dirty="0"/>
          </a:p>
        </p:txBody>
      </p:sp>
      <p:sp>
        <p:nvSpPr>
          <p:cNvPr id="3" name="TextBox 2">
            <a:extLst>
              <a:ext uri="{FF2B5EF4-FFF2-40B4-BE49-F238E27FC236}">
                <a16:creationId xmlns:a16="http://schemas.microsoft.com/office/drawing/2014/main" id="{6B82BCEA-E0EF-0114-091E-C6CA47536FE5}"/>
              </a:ext>
            </a:extLst>
          </p:cNvPr>
          <p:cNvSpPr txBox="1"/>
          <p:nvPr/>
        </p:nvSpPr>
        <p:spPr>
          <a:xfrm>
            <a:off x="755650" y="4978400"/>
            <a:ext cx="10680700" cy="1446550"/>
          </a:xfrm>
          <a:prstGeom prst="rect">
            <a:avLst/>
          </a:prstGeom>
          <a:noFill/>
        </p:spPr>
        <p:txBody>
          <a:bodyPr wrap="square" rtlCol="0">
            <a:spAutoFit/>
          </a:bodyPr>
          <a:lstStyle/>
          <a:p>
            <a:pPr algn="ctr"/>
            <a:r>
              <a:rPr lang="en-US" sz="8800" b="1" dirty="0">
                <a:latin typeface="Bradley Hand ITC" panose="03070402050302030203" pitchFamily="66" charset="0"/>
              </a:rPr>
              <a:t>Ephesians 3:20</a:t>
            </a:r>
          </a:p>
        </p:txBody>
      </p:sp>
    </p:spTree>
    <p:extLst>
      <p:ext uri="{BB962C8B-B14F-4D97-AF65-F5344CB8AC3E}">
        <p14:creationId xmlns:p14="http://schemas.microsoft.com/office/powerpoint/2010/main" val="217938464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5AE6D1-4E0F-7411-58C4-F7083860328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F19F612-695F-C299-9422-48B288AF7B9A}"/>
              </a:ext>
            </a:extLst>
          </p:cNvPr>
          <p:cNvSpPr>
            <a:spLocks noGrp="1"/>
          </p:cNvSpPr>
          <p:nvPr>
            <p:ph type="title"/>
          </p:nvPr>
        </p:nvSpPr>
        <p:spPr>
          <a:xfrm>
            <a:off x="6096000" y="546100"/>
            <a:ext cx="5229967" cy="863600"/>
          </a:xfrm>
        </p:spPr>
        <p:txBody>
          <a:bodyPr anchor="b">
            <a:noAutofit/>
          </a:bodyPr>
          <a:lstStyle/>
          <a:p>
            <a:r>
              <a:rPr lang="en-US" sz="4800" dirty="0"/>
              <a:t>Ephesians 3:20</a:t>
            </a:r>
          </a:p>
        </p:txBody>
      </p:sp>
      <p:pic>
        <p:nvPicPr>
          <p:cNvPr id="6146" name="Picture 2">
            <a:extLst>
              <a:ext uri="{FF2B5EF4-FFF2-40B4-BE49-F238E27FC236}">
                <a16:creationId xmlns:a16="http://schemas.microsoft.com/office/drawing/2014/main" id="{8CD538D5-9CC5-E728-2E08-BF8C213C1322}"/>
              </a:ext>
            </a:extLst>
          </p:cNvPr>
          <p:cNvPicPr>
            <a:picLocks noChangeAspect="1" noChangeArrowheads="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17627" r="17627"/>
          <a:stretch/>
        </p:blipFill>
        <p:spPr bwMode="auto">
          <a:xfrm>
            <a:off x="358140" y="333756"/>
            <a:ext cx="5344159" cy="6190488"/>
          </a:xfrm>
          <a:custGeom>
            <a:avLst/>
            <a:gdLst>
              <a:gd name="connsiteX0" fmla="*/ 186643 w 7423225"/>
              <a:gd name="connsiteY0" fmla="*/ 0 h 6190488"/>
              <a:gd name="connsiteX1" fmla="*/ 7423225 w 7423225"/>
              <a:gd name="connsiteY1" fmla="*/ 0 h 6190488"/>
              <a:gd name="connsiteX2" fmla="*/ 7423225 w 7423225"/>
              <a:gd name="connsiteY2" fmla="*/ 6190488 h 6190488"/>
              <a:gd name="connsiteX3" fmla="*/ 186643 w 7423225"/>
              <a:gd name="connsiteY3" fmla="*/ 6190488 h 6190488"/>
              <a:gd name="connsiteX4" fmla="*/ 0 w 7423225"/>
              <a:gd name="connsiteY4" fmla="*/ 6003845 h 6190488"/>
              <a:gd name="connsiteX5" fmla="*/ 0 w 7423225"/>
              <a:gd name="connsiteY5" fmla="*/ 186643 h 6190488"/>
              <a:gd name="connsiteX6" fmla="*/ 186643 w 7423225"/>
              <a:gd name="connsiteY6" fmla="*/ 0 h 6190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3225" h="6190488">
                <a:moveTo>
                  <a:pt x="186643" y="0"/>
                </a:moveTo>
                <a:lnTo>
                  <a:pt x="7423225" y="0"/>
                </a:lnTo>
                <a:lnTo>
                  <a:pt x="7423225" y="6190488"/>
                </a:lnTo>
                <a:lnTo>
                  <a:pt x="186643" y="6190488"/>
                </a:lnTo>
                <a:cubicBezTo>
                  <a:pt x="83563" y="6190488"/>
                  <a:pt x="0" y="6106925"/>
                  <a:pt x="0" y="6003845"/>
                </a:cubicBezTo>
                <a:lnTo>
                  <a:pt x="0" y="186643"/>
                </a:lnTo>
                <a:cubicBezTo>
                  <a:pt x="0" y="83563"/>
                  <a:pt x="83563" y="0"/>
                  <a:pt x="186643" y="0"/>
                </a:cubicBezTo>
                <a:close/>
              </a:path>
            </a:pathLst>
          </a:custGeom>
          <a:solidFill>
            <a:srgbClr val="FFFFFF"/>
          </a:solidFill>
        </p:spPr>
      </p:pic>
      <p:sp>
        <p:nvSpPr>
          <p:cNvPr id="3" name="Content Placeholder 2">
            <a:extLst>
              <a:ext uri="{FF2B5EF4-FFF2-40B4-BE49-F238E27FC236}">
                <a16:creationId xmlns:a16="http://schemas.microsoft.com/office/drawing/2014/main" id="{E73F0CD2-7787-74FA-D0CF-B47259D2F849}"/>
              </a:ext>
            </a:extLst>
          </p:cNvPr>
          <p:cNvSpPr>
            <a:spLocks noGrp="1"/>
          </p:cNvSpPr>
          <p:nvPr>
            <p:ph sz="quarter" idx="14"/>
          </p:nvPr>
        </p:nvSpPr>
        <p:spPr>
          <a:xfrm>
            <a:off x="5943600" y="1308100"/>
            <a:ext cx="5890260" cy="5003800"/>
          </a:xfrm>
        </p:spPr>
        <p:txBody>
          <a:bodyPr>
            <a:noAutofit/>
          </a:bodyPr>
          <a:lstStyle/>
          <a:p>
            <a:r>
              <a:rPr lang="en-US" sz="3600" b="1" baseline="30000" dirty="0"/>
              <a:t>20 </a:t>
            </a:r>
            <a:r>
              <a:rPr lang="en-US" sz="3600" dirty="0"/>
              <a:t>Now unto him that is able to do exceeding abundantly above all that we ask or think, according to the power that worketh in us,</a:t>
            </a:r>
            <a:endParaRPr lang="en-US" sz="6000" dirty="0"/>
          </a:p>
        </p:txBody>
      </p:sp>
      <p:sp>
        <p:nvSpPr>
          <p:cNvPr id="4" name="AutoShape 2" descr="Welcome to Sabbath School presentation">
            <a:extLst>
              <a:ext uri="{FF2B5EF4-FFF2-40B4-BE49-F238E27FC236}">
                <a16:creationId xmlns:a16="http://schemas.microsoft.com/office/drawing/2014/main" id="{7379583F-647D-ACEC-4D39-653BBF4EBFA9}"/>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46269184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806639-48A7-918A-0BA4-CDEFB2417199}"/>
            </a:ext>
          </a:extLst>
        </p:cNvPr>
        <p:cNvGrpSpPr/>
        <p:nvPr/>
      </p:nvGrpSpPr>
      <p:grpSpPr>
        <a:xfrm>
          <a:off x="0" y="0"/>
          <a:ext cx="0" cy="0"/>
          <a:chOff x="0" y="0"/>
          <a:chExt cx="0" cy="0"/>
        </a:xfrm>
      </p:grpSpPr>
      <p:sp>
        <p:nvSpPr>
          <p:cNvPr id="6" name="Content Placeholder 5">
            <a:extLst>
              <a:ext uri="{FF2B5EF4-FFF2-40B4-BE49-F238E27FC236}">
                <a16:creationId xmlns:a16="http://schemas.microsoft.com/office/drawing/2014/main" id="{9389D9A7-97A6-0582-FC92-6A37912F95A9}"/>
              </a:ext>
            </a:extLst>
          </p:cNvPr>
          <p:cNvSpPr>
            <a:spLocks noGrp="1"/>
          </p:cNvSpPr>
          <p:nvPr>
            <p:ph sz="quarter" idx="13"/>
          </p:nvPr>
        </p:nvSpPr>
        <p:spPr>
          <a:xfrm>
            <a:off x="389209" y="660400"/>
            <a:ext cx="11047141" cy="4076700"/>
          </a:xfrm>
        </p:spPr>
        <p:txBody>
          <a:bodyPr/>
          <a:lstStyle/>
          <a:p>
            <a:r>
              <a:rPr lang="en-US" sz="9600" dirty="0"/>
              <a:t>10. How is this aid brought to us?</a:t>
            </a:r>
            <a:endParaRPr lang="en-US" sz="16600" dirty="0"/>
          </a:p>
        </p:txBody>
      </p:sp>
      <p:sp>
        <p:nvSpPr>
          <p:cNvPr id="3" name="TextBox 2">
            <a:extLst>
              <a:ext uri="{FF2B5EF4-FFF2-40B4-BE49-F238E27FC236}">
                <a16:creationId xmlns:a16="http://schemas.microsoft.com/office/drawing/2014/main" id="{F0F03AF3-38F1-97EE-3958-4765FDBAA59B}"/>
              </a:ext>
            </a:extLst>
          </p:cNvPr>
          <p:cNvSpPr txBox="1"/>
          <p:nvPr/>
        </p:nvSpPr>
        <p:spPr>
          <a:xfrm>
            <a:off x="755650" y="4978400"/>
            <a:ext cx="10680700" cy="1446550"/>
          </a:xfrm>
          <a:prstGeom prst="rect">
            <a:avLst/>
          </a:prstGeom>
          <a:noFill/>
        </p:spPr>
        <p:txBody>
          <a:bodyPr wrap="square" rtlCol="0">
            <a:spAutoFit/>
          </a:bodyPr>
          <a:lstStyle/>
          <a:p>
            <a:pPr algn="ctr"/>
            <a:r>
              <a:rPr lang="en-US" sz="8800" b="1" dirty="0">
                <a:latin typeface="Bradley Hand ITC" panose="03070402050302030203" pitchFamily="66" charset="0"/>
              </a:rPr>
              <a:t>2 Peter 1:3 (last part)</a:t>
            </a:r>
          </a:p>
        </p:txBody>
      </p:sp>
    </p:spTree>
    <p:extLst>
      <p:ext uri="{BB962C8B-B14F-4D97-AF65-F5344CB8AC3E}">
        <p14:creationId xmlns:p14="http://schemas.microsoft.com/office/powerpoint/2010/main" val="307470857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F0F632-513A-2E98-56C7-C0E6E97DC70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C9F455-C792-EC1A-08D8-3C6411638C67}"/>
              </a:ext>
            </a:extLst>
          </p:cNvPr>
          <p:cNvSpPr>
            <a:spLocks noGrp="1"/>
          </p:cNvSpPr>
          <p:nvPr>
            <p:ph type="title"/>
          </p:nvPr>
        </p:nvSpPr>
        <p:spPr>
          <a:xfrm>
            <a:off x="6096000" y="546100"/>
            <a:ext cx="5229967" cy="863600"/>
          </a:xfrm>
        </p:spPr>
        <p:txBody>
          <a:bodyPr anchor="b">
            <a:normAutofit/>
          </a:bodyPr>
          <a:lstStyle/>
          <a:p>
            <a:r>
              <a:rPr lang="en-US" sz="6000" dirty="0"/>
              <a:t>2 Peter 1:3</a:t>
            </a:r>
          </a:p>
        </p:txBody>
      </p:sp>
      <p:pic>
        <p:nvPicPr>
          <p:cNvPr id="6146" name="Picture 2">
            <a:extLst>
              <a:ext uri="{FF2B5EF4-FFF2-40B4-BE49-F238E27FC236}">
                <a16:creationId xmlns:a16="http://schemas.microsoft.com/office/drawing/2014/main" id="{09329C3C-443B-DC50-F57D-C21A763EFA77}"/>
              </a:ext>
            </a:extLst>
          </p:cNvPr>
          <p:cNvPicPr>
            <a:picLocks noChangeAspect="1" noChangeArrowheads="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t="18435" b="18435"/>
          <a:stretch/>
        </p:blipFill>
        <p:spPr bwMode="auto">
          <a:xfrm>
            <a:off x="358140" y="333756"/>
            <a:ext cx="5344159" cy="6190488"/>
          </a:xfrm>
          <a:custGeom>
            <a:avLst/>
            <a:gdLst>
              <a:gd name="connsiteX0" fmla="*/ 186643 w 7423225"/>
              <a:gd name="connsiteY0" fmla="*/ 0 h 6190488"/>
              <a:gd name="connsiteX1" fmla="*/ 7423225 w 7423225"/>
              <a:gd name="connsiteY1" fmla="*/ 0 h 6190488"/>
              <a:gd name="connsiteX2" fmla="*/ 7423225 w 7423225"/>
              <a:gd name="connsiteY2" fmla="*/ 6190488 h 6190488"/>
              <a:gd name="connsiteX3" fmla="*/ 186643 w 7423225"/>
              <a:gd name="connsiteY3" fmla="*/ 6190488 h 6190488"/>
              <a:gd name="connsiteX4" fmla="*/ 0 w 7423225"/>
              <a:gd name="connsiteY4" fmla="*/ 6003845 h 6190488"/>
              <a:gd name="connsiteX5" fmla="*/ 0 w 7423225"/>
              <a:gd name="connsiteY5" fmla="*/ 186643 h 6190488"/>
              <a:gd name="connsiteX6" fmla="*/ 186643 w 7423225"/>
              <a:gd name="connsiteY6" fmla="*/ 0 h 6190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3225" h="6190488">
                <a:moveTo>
                  <a:pt x="186643" y="0"/>
                </a:moveTo>
                <a:lnTo>
                  <a:pt x="7423225" y="0"/>
                </a:lnTo>
                <a:lnTo>
                  <a:pt x="7423225" y="6190488"/>
                </a:lnTo>
                <a:lnTo>
                  <a:pt x="186643" y="6190488"/>
                </a:lnTo>
                <a:cubicBezTo>
                  <a:pt x="83563" y="6190488"/>
                  <a:pt x="0" y="6106925"/>
                  <a:pt x="0" y="6003845"/>
                </a:cubicBezTo>
                <a:lnTo>
                  <a:pt x="0" y="186643"/>
                </a:lnTo>
                <a:cubicBezTo>
                  <a:pt x="0" y="83563"/>
                  <a:pt x="83563" y="0"/>
                  <a:pt x="186643" y="0"/>
                </a:cubicBezTo>
                <a:close/>
              </a:path>
            </a:pathLst>
          </a:custGeom>
          <a:solidFill>
            <a:srgbClr val="FFFFFF"/>
          </a:solidFill>
        </p:spPr>
      </p:pic>
      <p:sp>
        <p:nvSpPr>
          <p:cNvPr id="3" name="Content Placeholder 2">
            <a:extLst>
              <a:ext uri="{FF2B5EF4-FFF2-40B4-BE49-F238E27FC236}">
                <a16:creationId xmlns:a16="http://schemas.microsoft.com/office/drawing/2014/main" id="{A2C79AB5-4A4A-2D30-5BC9-9730E8211684}"/>
              </a:ext>
            </a:extLst>
          </p:cNvPr>
          <p:cNvSpPr>
            <a:spLocks noGrp="1"/>
          </p:cNvSpPr>
          <p:nvPr>
            <p:ph sz="quarter" idx="14"/>
          </p:nvPr>
        </p:nvSpPr>
        <p:spPr>
          <a:xfrm>
            <a:off x="5943600" y="1308100"/>
            <a:ext cx="5890260" cy="5003800"/>
          </a:xfrm>
        </p:spPr>
        <p:txBody>
          <a:bodyPr>
            <a:noAutofit/>
          </a:bodyPr>
          <a:lstStyle/>
          <a:p>
            <a:r>
              <a:rPr lang="en-US" sz="3400" b="1" baseline="30000" dirty="0"/>
              <a:t>3 </a:t>
            </a:r>
            <a:r>
              <a:rPr lang="en-US" sz="3400" dirty="0"/>
              <a:t>According as his divine power hath given unto us all things that pertain unto life and godliness, through the knowledge of him that hath called us to glory and virtue:</a:t>
            </a:r>
          </a:p>
        </p:txBody>
      </p:sp>
      <p:sp>
        <p:nvSpPr>
          <p:cNvPr id="4" name="AutoShape 2" descr="Welcome to Sabbath School presentation">
            <a:extLst>
              <a:ext uri="{FF2B5EF4-FFF2-40B4-BE49-F238E27FC236}">
                <a16:creationId xmlns:a16="http://schemas.microsoft.com/office/drawing/2014/main" id="{A18DAF46-2C81-5D8A-E624-70B73091DF74}"/>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7935558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1C9160-0791-C36C-5B36-887C94D67DAC}"/>
            </a:ext>
          </a:extLst>
        </p:cNvPr>
        <p:cNvGrpSpPr/>
        <p:nvPr/>
      </p:nvGrpSpPr>
      <p:grpSpPr>
        <a:xfrm>
          <a:off x="0" y="0"/>
          <a:ext cx="0" cy="0"/>
          <a:chOff x="0" y="0"/>
          <a:chExt cx="0" cy="0"/>
        </a:xfrm>
      </p:grpSpPr>
      <p:pic>
        <p:nvPicPr>
          <p:cNvPr id="11" name="Picture Placeholder 10">
            <a:extLst>
              <a:ext uri="{FF2B5EF4-FFF2-40B4-BE49-F238E27FC236}">
                <a16:creationId xmlns:a16="http://schemas.microsoft.com/office/drawing/2014/main" id="{030D3FEA-4332-B7B1-5693-E4BB9A5680BD}"/>
              </a:ext>
            </a:extLst>
          </p:cNvPr>
          <p:cNvPicPr>
            <a:picLocks noGrp="1" noChangeAspect="1"/>
          </p:cNvPicPr>
          <p:nvPr>
            <p:ph type="pic" sz="quarter" idx="15"/>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a:stretch/>
        </p:blipFill>
        <p:spPr>
          <a:xfrm>
            <a:off x="6071625" y="862357"/>
            <a:ext cx="5170964" cy="5170964"/>
          </a:xfrm>
        </p:spPr>
      </p:pic>
      <p:sp>
        <p:nvSpPr>
          <p:cNvPr id="5" name="Title 4">
            <a:extLst>
              <a:ext uri="{FF2B5EF4-FFF2-40B4-BE49-F238E27FC236}">
                <a16:creationId xmlns:a16="http://schemas.microsoft.com/office/drawing/2014/main" id="{75B7C358-8DC5-98A9-1CA8-AED4DD11B619}"/>
              </a:ext>
            </a:extLst>
          </p:cNvPr>
          <p:cNvSpPr>
            <a:spLocks noGrp="1"/>
          </p:cNvSpPr>
          <p:nvPr>
            <p:ph type="title"/>
          </p:nvPr>
        </p:nvSpPr>
        <p:spPr>
          <a:xfrm>
            <a:off x="949410" y="755723"/>
            <a:ext cx="4143289" cy="5594278"/>
          </a:xfrm>
        </p:spPr>
        <p:txBody>
          <a:bodyPr/>
          <a:lstStyle/>
          <a:p>
            <a:r>
              <a:rPr lang="en-US" sz="5400" dirty="0"/>
              <a:t>You are </a:t>
            </a:r>
            <a:r>
              <a:rPr lang="en-US" sz="6600" b="1" dirty="0"/>
              <a:t>not lacking </a:t>
            </a:r>
            <a:r>
              <a:rPr lang="en-US" sz="5400" dirty="0"/>
              <a:t>what you need to live a </a:t>
            </a:r>
            <a:r>
              <a:rPr lang="en-US" sz="5400" b="1" dirty="0"/>
              <a:t>godly life.</a:t>
            </a:r>
            <a:br>
              <a:rPr lang="en-US" sz="5400" b="1" dirty="0"/>
            </a:br>
            <a:endParaRPr lang="en-US" sz="4800" dirty="0"/>
          </a:p>
        </p:txBody>
      </p:sp>
    </p:spTree>
    <p:extLst>
      <p:ext uri="{BB962C8B-B14F-4D97-AF65-F5344CB8AC3E}">
        <p14:creationId xmlns:p14="http://schemas.microsoft.com/office/powerpoint/2010/main" val="177273821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8AD355-D629-8C9F-3194-2DE386FCCF25}"/>
            </a:ext>
          </a:extLst>
        </p:cNvPr>
        <p:cNvGrpSpPr/>
        <p:nvPr/>
      </p:nvGrpSpPr>
      <p:grpSpPr>
        <a:xfrm>
          <a:off x="0" y="0"/>
          <a:ext cx="0" cy="0"/>
          <a:chOff x="0" y="0"/>
          <a:chExt cx="0" cy="0"/>
        </a:xfrm>
      </p:grpSpPr>
      <p:sp>
        <p:nvSpPr>
          <p:cNvPr id="6" name="Content Placeholder 5">
            <a:extLst>
              <a:ext uri="{FF2B5EF4-FFF2-40B4-BE49-F238E27FC236}">
                <a16:creationId xmlns:a16="http://schemas.microsoft.com/office/drawing/2014/main" id="{1FB53C3C-9F97-3C6A-BB37-70DE8BFF3A7E}"/>
              </a:ext>
            </a:extLst>
          </p:cNvPr>
          <p:cNvSpPr>
            <a:spLocks noGrp="1"/>
          </p:cNvSpPr>
          <p:nvPr>
            <p:ph sz="quarter" idx="13"/>
          </p:nvPr>
        </p:nvSpPr>
        <p:spPr>
          <a:xfrm>
            <a:off x="389209" y="660400"/>
            <a:ext cx="11047141" cy="4076700"/>
          </a:xfrm>
        </p:spPr>
        <p:txBody>
          <a:bodyPr/>
          <a:lstStyle/>
          <a:p>
            <a:r>
              <a:rPr lang="en-US" sz="8800" dirty="0"/>
              <a:t>11. What else is given by His divine power?</a:t>
            </a:r>
            <a:endParaRPr lang="en-US" sz="28700" dirty="0"/>
          </a:p>
        </p:txBody>
      </p:sp>
      <p:sp>
        <p:nvSpPr>
          <p:cNvPr id="3" name="TextBox 2">
            <a:extLst>
              <a:ext uri="{FF2B5EF4-FFF2-40B4-BE49-F238E27FC236}">
                <a16:creationId xmlns:a16="http://schemas.microsoft.com/office/drawing/2014/main" id="{4D723FDB-90FF-98CA-7E23-D4F35859B8A9}"/>
              </a:ext>
            </a:extLst>
          </p:cNvPr>
          <p:cNvSpPr txBox="1"/>
          <p:nvPr/>
        </p:nvSpPr>
        <p:spPr>
          <a:xfrm>
            <a:off x="755650" y="4978400"/>
            <a:ext cx="10680700" cy="1446550"/>
          </a:xfrm>
          <a:prstGeom prst="rect">
            <a:avLst/>
          </a:prstGeom>
          <a:noFill/>
        </p:spPr>
        <p:txBody>
          <a:bodyPr wrap="square" rtlCol="0">
            <a:spAutoFit/>
          </a:bodyPr>
          <a:lstStyle/>
          <a:p>
            <a:pPr algn="ctr"/>
            <a:r>
              <a:rPr lang="en-US" sz="8800" b="1" dirty="0">
                <a:latin typeface="Bradley Hand ITC" panose="03070402050302030203" pitchFamily="66" charset="0"/>
              </a:rPr>
              <a:t>2 Peter 1:4 (first part)</a:t>
            </a:r>
          </a:p>
        </p:txBody>
      </p:sp>
    </p:spTree>
    <p:extLst>
      <p:ext uri="{BB962C8B-B14F-4D97-AF65-F5344CB8AC3E}">
        <p14:creationId xmlns:p14="http://schemas.microsoft.com/office/powerpoint/2010/main" val="233227263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B7EDF7-5756-2826-6AA4-F39096CE06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E662B59-CA37-6FA6-670F-783571CC70D5}"/>
              </a:ext>
            </a:extLst>
          </p:cNvPr>
          <p:cNvSpPr>
            <a:spLocks noGrp="1"/>
          </p:cNvSpPr>
          <p:nvPr>
            <p:ph type="title"/>
          </p:nvPr>
        </p:nvSpPr>
        <p:spPr>
          <a:xfrm>
            <a:off x="6096000" y="546100"/>
            <a:ext cx="5229967" cy="863600"/>
          </a:xfrm>
        </p:spPr>
        <p:txBody>
          <a:bodyPr anchor="b">
            <a:normAutofit/>
          </a:bodyPr>
          <a:lstStyle/>
          <a:p>
            <a:r>
              <a:rPr lang="en-US" sz="6000" dirty="0"/>
              <a:t>2 Peter 1:4</a:t>
            </a:r>
          </a:p>
        </p:txBody>
      </p:sp>
      <p:pic>
        <p:nvPicPr>
          <p:cNvPr id="6146" name="Picture 2">
            <a:extLst>
              <a:ext uri="{FF2B5EF4-FFF2-40B4-BE49-F238E27FC236}">
                <a16:creationId xmlns:a16="http://schemas.microsoft.com/office/drawing/2014/main" id="{558CB7FF-F1C1-2DFC-F698-3A522B574776}"/>
              </a:ext>
            </a:extLst>
          </p:cNvPr>
          <p:cNvPicPr>
            <a:picLocks noChangeAspect="1" noChangeArrowheads="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33237" r="33237"/>
          <a:stretch/>
        </p:blipFill>
        <p:spPr bwMode="auto">
          <a:xfrm>
            <a:off x="358140" y="333756"/>
            <a:ext cx="5344159" cy="6190488"/>
          </a:xfrm>
          <a:custGeom>
            <a:avLst/>
            <a:gdLst>
              <a:gd name="connsiteX0" fmla="*/ 186643 w 7423225"/>
              <a:gd name="connsiteY0" fmla="*/ 0 h 6190488"/>
              <a:gd name="connsiteX1" fmla="*/ 7423225 w 7423225"/>
              <a:gd name="connsiteY1" fmla="*/ 0 h 6190488"/>
              <a:gd name="connsiteX2" fmla="*/ 7423225 w 7423225"/>
              <a:gd name="connsiteY2" fmla="*/ 6190488 h 6190488"/>
              <a:gd name="connsiteX3" fmla="*/ 186643 w 7423225"/>
              <a:gd name="connsiteY3" fmla="*/ 6190488 h 6190488"/>
              <a:gd name="connsiteX4" fmla="*/ 0 w 7423225"/>
              <a:gd name="connsiteY4" fmla="*/ 6003845 h 6190488"/>
              <a:gd name="connsiteX5" fmla="*/ 0 w 7423225"/>
              <a:gd name="connsiteY5" fmla="*/ 186643 h 6190488"/>
              <a:gd name="connsiteX6" fmla="*/ 186643 w 7423225"/>
              <a:gd name="connsiteY6" fmla="*/ 0 h 6190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3225" h="6190488">
                <a:moveTo>
                  <a:pt x="186643" y="0"/>
                </a:moveTo>
                <a:lnTo>
                  <a:pt x="7423225" y="0"/>
                </a:lnTo>
                <a:lnTo>
                  <a:pt x="7423225" y="6190488"/>
                </a:lnTo>
                <a:lnTo>
                  <a:pt x="186643" y="6190488"/>
                </a:lnTo>
                <a:cubicBezTo>
                  <a:pt x="83563" y="6190488"/>
                  <a:pt x="0" y="6106925"/>
                  <a:pt x="0" y="6003845"/>
                </a:cubicBezTo>
                <a:lnTo>
                  <a:pt x="0" y="186643"/>
                </a:lnTo>
                <a:cubicBezTo>
                  <a:pt x="0" y="83563"/>
                  <a:pt x="83563" y="0"/>
                  <a:pt x="186643" y="0"/>
                </a:cubicBezTo>
                <a:close/>
              </a:path>
            </a:pathLst>
          </a:custGeom>
          <a:solidFill>
            <a:srgbClr val="FFFFFF"/>
          </a:solidFill>
        </p:spPr>
      </p:pic>
      <p:sp>
        <p:nvSpPr>
          <p:cNvPr id="3" name="Content Placeholder 2">
            <a:extLst>
              <a:ext uri="{FF2B5EF4-FFF2-40B4-BE49-F238E27FC236}">
                <a16:creationId xmlns:a16="http://schemas.microsoft.com/office/drawing/2014/main" id="{579A1BB2-59D4-577B-AE91-07ABEBC450B2}"/>
              </a:ext>
            </a:extLst>
          </p:cNvPr>
          <p:cNvSpPr>
            <a:spLocks noGrp="1"/>
          </p:cNvSpPr>
          <p:nvPr>
            <p:ph sz="quarter" idx="14"/>
          </p:nvPr>
        </p:nvSpPr>
        <p:spPr>
          <a:xfrm>
            <a:off x="5943600" y="1308100"/>
            <a:ext cx="5890260" cy="5003800"/>
          </a:xfrm>
        </p:spPr>
        <p:txBody>
          <a:bodyPr>
            <a:noAutofit/>
          </a:bodyPr>
          <a:lstStyle/>
          <a:p>
            <a:r>
              <a:rPr lang="en-US" sz="3200" b="1" baseline="30000" dirty="0"/>
              <a:t>4 </a:t>
            </a:r>
            <a:r>
              <a:rPr lang="en-US" sz="3200" dirty="0"/>
              <a:t>Whereby are given unto us exceeding great and precious promises: that by these ye might be partakers of the divine nature, having escaped the corruption that is in the world through lust.</a:t>
            </a:r>
          </a:p>
        </p:txBody>
      </p:sp>
      <p:sp>
        <p:nvSpPr>
          <p:cNvPr id="4" name="AutoShape 2" descr="Welcome to Sabbath School presentation">
            <a:extLst>
              <a:ext uri="{FF2B5EF4-FFF2-40B4-BE49-F238E27FC236}">
                <a16:creationId xmlns:a16="http://schemas.microsoft.com/office/drawing/2014/main" id="{C66C41D5-9166-D6A9-877F-7490162DD7E1}"/>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412496000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E49737-8551-1536-3E53-A7185DF9ADC9}"/>
            </a:ext>
          </a:extLst>
        </p:cNvPr>
        <p:cNvGrpSpPr/>
        <p:nvPr/>
      </p:nvGrpSpPr>
      <p:grpSpPr>
        <a:xfrm>
          <a:off x="0" y="0"/>
          <a:ext cx="0" cy="0"/>
          <a:chOff x="0" y="0"/>
          <a:chExt cx="0" cy="0"/>
        </a:xfrm>
      </p:grpSpPr>
      <p:sp>
        <p:nvSpPr>
          <p:cNvPr id="6" name="Content Placeholder 5">
            <a:extLst>
              <a:ext uri="{FF2B5EF4-FFF2-40B4-BE49-F238E27FC236}">
                <a16:creationId xmlns:a16="http://schemas.microsoft.com/office/drawing/2014/main" id="{68A309C9-1F8A-AC95-92F0-6E50DF837F3E}"/>
              </a:ext>
            </a:extLst>
          </p:cNvPr>
          <p:cNvSpPr>
            <a:spLocks noGrp="1"/>
          </p:cNvSpPr>
          <p:nvPr>
            <p:ph sz="quarter" idx="13"/>
          </p:nvPr>
        </p:nvSpPr>
        <p:spPr>
          <a:xfrm>
            <a:off x="389209" y="660400"/>
            <a:ext cx="11047141" cy="4076700"/>
          </a:xfrm>
        </p:spPr>
        <p:txBody>
          <a:bodyPr/>
          <a:lstStyle/>
          <a:p>
            <a:r>
              <a:rPr lang="en-US" sz="7200" dirty="0"/>
              <a:t>12. What may we gain by these “exceeding great and precious promises”?</a:t>
            </a:r>
            <a:endParaRPr lang="en-US" sz="34400" dirty="0"/>
          </a:p>
        </p:txBody>
      </p:sp>
    </p:spTree>
    <p:extLst>
      <p:ext uri="{BB962C8B-B14F-4D97-AF65-F5344CB8AC3E}">
        <p14:creationId xmlns:p14="http://schemas.microsoft.com/office/powerpoint/2010/main" val="354817757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6F2477-EAE1-D95E-84E3-99547FD5517D}"/>
            </a:ext>
          </a:extLst>
        </p:cNvPr>
        <p:cNvGrpSpPr/>
        <p:nvPr/>
      </p:nvGrpSpPr>
      <p:grpSpPr>
        <a:xfrm>
          <a:off x="0" y="0"/>
          <a:ext cx="0" cy="0"/>
          <a:chOff x="0" y="0"/>
          <a:chExt cx="0" cy="0"/>
        </a:xfrm>
      </p:grpSpPr>
      <p:sp>
        <p:nvSpPr>
          <p:cNvPr id="6" name="Content Placeholder 5">
            <a:extLst>
              <a:ext uri="{FF2B5EF4-FFF2-40B4-BE49-F238E27FC236}">
                <a16:creationId xmlns:a16="http://schemas.microsoft.com/office/drawing/2014/main" id="{93A19221-3D8C-1F7B-A38E-085888756A58}"/>
              </a:ext>
            </a:extLst>
          </p:cNvPr>
          <p:cNvSpPr>
            <a:spLocks noGrp="1"/>
          </p:cNvSpPr>
          <p:nvPr>
            <p:ph sz="quarter" idx="13"/>
          </p:nvPr>
        </p:nvSpPr>
        <p:spPr>
          <a:xfrm>
            <a:off x="389209" y="660400"/>
            <a:ext cx="11047141" cy="4076700"/>
          </a:xfrm>
        </p:spPr>
        <p:txBody>
          <a:bodyPr/>
          <a:lstStyle/>
          <a:p>
            <a:r>
              <a:rPr lang="en-US" sz="7200" dirty="0"/>
              <a:t>12. What may we gain by these “exceeding great and precious promises”?</a:t>
            </a:r>
            <a:endParaRPr lang="en-US" sz="34400" dirty="0"/>
          </a:p>
        </p:txBody>
      </p:sp>
      <p:sp>
        <p:nvSpPr>
          <p:cNvPr id="2" name="TextBox 1">
            <a:extLst>
              <a:ext uri="{FF2B5EF4-FFF2-40B4-BE49-F238E27FC236}">
                <a16:creationId xmlns:a16="http://schemas.microsoft.com/office/drawing/2014/main" id="{6322BFE9-C074-09C9-9718-3882B318743A}"/>
              </a:ext>
            </a:extLst>
          </p:cNvPr>
          <p:cNvSpPr txBox="1"/>
          <p:nvPr/>
        </p:nvSpPr>
        <p:spPr>
          <a:xfrm>
            <a:off x="558800" y="4826000"/>
            <a:ext cx="11137900" cy="1754326"/>
          </a:xfrm>
          <a:prstGeom prst="rect">
            <a:avLst/>
          </a:prstGeom>
          <a:noFill/>
        </p:spPr>
        <p:txBody>
          <a:bodyPr wrap="square" rtlCol="0">
            <a:spAutoFit/>
          </a:bodyPr>
          <a:lstStyle/>
          <a:p>
            <a:pPr algn="ctr"/>
            <a:r>
              <a:rPr lang="en-US" sz="5400" b="1" dirty="0">
                <a:latin typeface="Bradley Hand ITC" panose="03070402050302030203" pitchFamily="66" charset="0"/>
              </a:rPr>
              <a:t>We may become “partakers of the divine nature.” </a:t>
            </a:r>
          </a:p>
        </p:txBody>
      </p:sp>
    </p:spTree>
    <p:extLst>
      <p:ext uri="{BB962C8B-B14F-4D97-AF65-F5344CB8AC3E}">
        <p14:creationId xmlns:p14="http://schemas.microsoft.com/office/powerpoint/2010/main" val="159217705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8CA553-2119-32E6-822F-20DA4DED9BCC}"/>
              </a:ext>
            </a:extLst>
          </p:cNvPr>
          <p:cNvSpPr>
            <a:spLocks noGrp="1"/>
          </p:cNvSpPr>
          <p:nvPr>
            <p:ph type="title"/>
          </p:nvPr>
        </p:nvSpPr>
        <p:spPr/>
        <p:txBody>
          <a:bodyPr>
            <a:normAutofit fontScale="90000"/>
          </a:bodyPr>
          <a:lstStyle/>
          <a:p>
            <a:r>
              <a:rPr lang="en-US" sz="4800" dirty="0"/>
              <a:t>SDABC:  Vol. 7, </a:t>
            </a:r>
            <a:br>
              <a:rPr lang="en-US" sz="4800" dirty="0"/>
            </a:br>
            <a:r>
              <a:rPr lang="en-US" sz="4800" dirty="0"/>
              <a:t>2 Peter 1:4</a:t>
            </a:r>
          </a:p>
        </p:txBody>
      </p:sp>
      <p:pic>
        <p:nvPicPr>
          <p:cNvPr id="6" name="Picture Placeholder 5">
            <a:extLst>
              <a:ext uri="{FF2B5EF4-FFF2-40B4-BE49-F238E27FC236}">
                <a16:creationId xmlns:a16="http://schemas.microsoft.com/office/drawing/2014/main" id="{05628832-46E2-1C24-524D-C672A76A58D6}"/>
              </a:ext>
            </a:extLst>
          </p:cNvPr>
          <p:cNvPicPr>
            <a:picLocks noGrp="1" noChangeAspect="1"/>
          </p:cNvPicPr>
          <p:nvPr>
            <p:ph type="pic" sz="quarter" idx="16"/>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12484" r="12484"/>
          <a:stretch>
            <a:fillRect/>
          </a:stretch>
        </p:blipFill>
        <p:spPr/>
      </p:pic>
      <p:sp>
        <p:nvSpPr>
          <p:cNvPr id="4" name="Content Placeholder 3">
            <a:extLst>
              <a:ext uri="{FF2B5EF4-FFF2-40B4-BE49-F238E27FC236}">
                <a16:creationId xmlns:a16="http://schemas.microsoft.com/office/drawing/2014/main" id="{549616B3-05AA-F26C-A2F5-47C83CFEB6FA}"/>
              </a:ext>
            </a:extLst>
          </p:cNvPr>
          <p:cNvSpPr>
            <a:spLocks noGrp="1"/>
          </p:cNvSpPr>
          <p:nvPr>
            <p:ph sz="quarter" idx="14"/>
          </p:nvPr>
        </p:nvSpPr>
        <p:spPr>
          <a:xfrm>
            <a:off x="5285232" y="549275"/>
            <a:ext cx="6551168" cy="5783263"/>
          </a:xfrm>
        </p:spPr>
        <p:txBody>
          <a:bodyPr>
            <a:noAutofit/>
          </a:bodyPr>
          <a:lstStyle/>
          <a:p>
            <a:pPr marL="0" indent="0">
              <a:buNone/>
            </a:pPr>
            <a:r>
              <a:rPr lang="en-US" sz="3200" dirty="0"/>
              <a:t>Adam was created “in the image of God” (Gen. 1 :27), but sin came, and the divine image was marred. Christ came to restore that which was lost, and the Christian may therefore expect to have the divine image restored in his life. </a:t>
            </a:r>
          </a:p>
        </p:txBody>
      </p:sp>
    </p:spTree>
    <p:extLst>
      <p:ext uri="{BB962C8B-B14F-4D97-AF65-F5344CB8AC3E}">
        <p14:creationId xmlns:p14="http://schemas.microsoft.com/office/powerpoint/2010/main" val="10569619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062B897C-9D62-36E3-5DC1-154478A93ECF}"/>
              </a:ext>
            </a:extLst>
          </p:cNvPr>
          <p:cNvSpPr>
            <a:spLocks noGrp="1"/>
          </p:cNvSpPr>
          <p:nvPr>
            <p:ph sz="quarter" idx="13"/>
          </p:nvPr>
        </p:nvSpPr>
        <p:spPr>
          <a:xfrm>
            <a:off x="1463662" y="561269"/>
            <a:ext cx="9264676" cy="3509026"/>
          </a:xfrm>
        </p:spPr>
        <p:txBody>
          <a:bodyPr/>
          <a:lstStyle/>
          <a:p>
            <a:r>
              <a:rPr lang="en-US" dirty="0"/>
              <a:t>1. To whom did Peter address his second epistle?</a:t>
            </a:r>
          </a:p>
        </p:txBody>
      </p:sp>
      <p:sp>
        <p:nvSpPr>
          <p:cNvPr id="3" name="TextBox 2">
            <a:extLst>
              <a:ext uri="{FF2B5EF4-FFF2-40B4-BE49-F238E27FC236}">
                <a16:creationId xmlns:a16="http://schemas.microsoft.com/office/drawing/2014/main" id="{B8673E53-EC2A-9FC4-F384-8FCD5770625B}"/>
              </a:ext>
            </a:extLst>
          </p:cNvPr>
          <p:cNvSpPr txBox="1"/>
          <p:nvPr/>
        </p:nvSpPr>
        <p:spPr>
          <a:xfrm>
            <a:off x="3426321" y="3665693"/>
            <a:ext cx="5339358" cy="1446550"/>
          </a:xfrm>
          <a:prstGeom prst="rect">
            <a:avLst/>
          </a:prstGeom>
          <a:noFill/>
        </p:spPr>
        <p:txBody>
          <a:bodyPr wrap="square" rtlCol="0">
            <a:spAutoFit/>
          </a:bodyPr>
          <a:lstStyle/>
          <a:p>
            <a:r>
              <a:rPr lang="en-US" sz="8800" b="1" dirty="0">
                <a:latin typeface="Bradley Hand ITC" panose="03070402050302030203" pitchFamily="66" charset="0"/>
              </a:rPr>
              <a:t>2 Peter 1:1</a:t>
            </a:r>
          </a:p>
        </p:txBody>
      </p:sp>
    </p:spTree>
    <p:extLst>
      <p:ext uri="{BB962C8B-B14F-4D97-AF65-F5344CB8AC3E}">
        <p14:creationId xmlns:p14="http://schemas.microsoft.com/office/powerpoint/2010/main" val="294928000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A2870A-CD38-E6FE-9166-5874B85A3E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1EAB5B3-0BA7-219F-AAEF-8A2CE43FAF63}"/>
              </a:ext>
            </a:extLst>
          </p:cNvPr>
          <p:cNvSpPr>
            <a:spLocks noGrp="1"/>
          </p:cNvSpPr>
          <p:nvPr>
            <p:ph type="title"/>
          </p:nvPr>
        </p:nvSpPr>
        <p:spPr/>
        <p:txBody>
          <a:bodyPr>
            <a:normAutofit fontScale="90000"/>
          </a:bodyPr>
          <a:lstStyle/>
          <a:p>
            <a:r>
              <a:rPr lang="en-US" sz="4800" dirty="0"/>
              <a:t>SDABC:  Vol. 7, </a:t>
            </a:r>
            <a:br>
              <a:rPr lang="en-US" sz="4800" dirty="0"/>
            </a:br>
            <a:r>
              <a:rPr lang="en-US" sz="4800" dirty="0"/>
              <a:t>2 Peter 1:4</a:t>
            </a:r>
          </a:p>
        </p:txBody>
      </p:sp>
      <p:pic>
        <p:nvPicPr>
          <p:cNvPr id="6" name="Picture Placeholder 5">
            <a:extLst>
              <a:ext uri="{FF2B5EF4-FFF2-40B4-BE49-F238E27FC236}">
                <a16:creationId xmlns:a16="http://schemas.microsoft.com/office/drawing/2014/main" id="{529C843D-F926-328B-3004-E95ABFAEA824}"/>
              </a:ext>
            </a:extLst>
          </p:cNvPr>
          <p:cNvPicPr>
            <a:picLocks noGrp="1" noChangeAspect="1"/>
          </p:cNvPicPr>
          <p:nvPr>
            <p:ph type="pic" sz="quarter" idx="16"/>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13086" r="13086"/>
          <a:stretch/>
        </p:blipFill>
        <p:spPr/>
      </p:pic>
      <p:sp>
        <p:nvSpPr>
          <p:cNvPr id="4" name="Content Placeholder 3">
            <a:extLst>
              <a:ext uri="{FF2B5EF4-FFF2-40B4-BE49-F238E27FC236}">
                <a16:creationId xmlns:a16="http://schemas.microsoft.com/office/drawing/2014/main" id="{E8560DC2-353B-0C4A-0DFB-AFEE4D211262}"/>
              </a:ext>
            </a:extLst>
          </p:cNvPr>
          <p:cNvSpPr>
            <a:spLocks noGrp="1"/>
          </p:cNvSpPr>
          <p:nvPr>
            <p:ph sz="quarter" idx="14"/>
          </p:nvPr>
        </p:nvSpPr>
        <p:spPr>
          <a:xfrm>
            <a:off x="5285232" y="549275"/>
            <a:ext cx="6396693" cy="5783263"/>
          </a:xfrm>
        </p:spPr>
        <p:txBody>
          <a:bodyPr>
            <a:noAutofit/>
          </a:bodyPr>
          <a:lstStyle/>
          <a:p>
            <a:pPr marL="0" indent="0">
              <a:buNone/>
            </a:pPr>
            <a:r>
              <a:rPr lang="en-US" sz="3200" dirty="0"/>
              <a:t>This restoration should always be before the believer’s eyes to encourage him to perfect Christ-likeness. He will attain to this goal insofar as he accepts and uses the powers latent in the spiritual gifts Christ has made available to him. </a:t>
            </a:r>
          </a:p>
        </p:txBody>
      </p:sp>
    </p:spTree>
    <p:extLst>
      <p:ext uri="{BB962C8B-B14F-4D97-AF65-F5344CB8AC3E}">
        <p14:creationId xmlns:p14="http://schemas.microsoft.com/office/powerpoint/2010/main" val="85292837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696B46-EDC4-E678-1FC7-AA1CED5609D0}"/>
              </a:ext>
            </a:extLst>
          </p:cNvPr>
          <p:cNvSpPr>
            <a:spLocks noGrp="1"/>
          </p:cNvSpPr>
          <p:nvPr>
            <p:ph type="title"/>
          </p:nvPr>
        </p:nvSpPr>
        <p:spPr>
          <a:xfrm>
            <a:off x="491236" y="567206"/>
            <a:ext cx="5312664" cy="1007594"/>
          </a:xfrm>
        </p:spPr>
        <p:txBody>
          <a:bodyPr>
            <a:normAutofit/>
          </a:bodyPr>
          <a:lstStyle/>
          <a:p>
            <a:r>
              <a:rPr lang="en-US" sz="4000" dirty="0"/>
              <a:t>2 Corinthians 3:18</a:t>
            </a:r>
          </a:p>
        </p:txBody>
      </p:sp>
      <p:sp>
        <p:nvSpPr>
          <p:cNvPr id="3" name="Content Placeholder 2">
            <a:extLst>
              <a:ext uri="{FF2B5EF4-FFF2-40B4-BE49-F238E27FC236}">
                <a16:creationId xmlns:a16="http://schemas.microsoft.com/office/drawing/2014/main" id="{C103D7B6-5744-1C59-509E-DA778DBDA025}"/>
              </a:ext>
            </a:extLst>
          </p:cNvPr>
          <p:cNvSpPr>
            <a:spLocks noGrp="1"/>
          </p:cNvSpPr>
          <p:nvPr>
            <p:ph sz="quarter" idx="14"/>
          </p:nvPr>
        </p:nvSpPr>
        <p:spPr>
          <a:xfrm>
            <a:off x="542036" y="1574799"/>
            <a:ext cx="5312664" cy="4715995"/>
          </a:xfrm>
        </p:spPr>
        <p:txBody>
          <a:bodyPr>
            <a:noAutofit/>
          </a:bodyPr>
          <a:lstStyle/>
          <a:p>
            <a:pPr marL="0" indent="0">
              <a:buNone/>
            </a:pPr>
            <a:r>
              <a:rPr lang="en-US" sz="3200" b="1" baseline="30000" dirty="0"/>
              <a:t>18 </a:t>
            </a:r>
            <a:r>
              <a:rPr lang="en-US" sz="3200" dirty="0"/>
              <a:t>But we all, with open face beholding as in a glass the glory of the Lord, are changed into the same image from glory to glory, even as by the Spirit of the Lord.</a:t>
            </a:r>
          </a:p>
        </p:txBody>
      </p:sp>
      <p:pic>
        <p:nvPicPr>
          <p:cNvPr id="6" name="Picture Placeholder 5">
            <a:extLst>
              <a:ext uri="{FF2B5EF4-FFF2-40B4-BE49-F238E27FC236}">
                <a16:creationId xmlns:a16="http://schemas.microsoft.com/office/drawing/2014/main" id="{DC5DD150-6989-4515-7670-6854FAAC31C9}"/>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13988" r="13988"/>
          <a:stretch>
            <a:fillRect/>
          </a:stretch>
        </p:blipFill>
        <p:spPr>
          <a:xfrm>
            <a:off x="5994400" y="333375"/>
            <a:ext cx="5838825" cy="6191250"/>
          </a:xfrm>
        </p:spPr>
      </p:pic>
    </p:spTree>
    <p:extLst>
      <p:ext uri="{BB962C8B-B14F-4D97-AF65-F5344CB8AC3E}">
        <p14:creationId xmlns:p14="http://schemas.microsoft.com/office/powerpoint/2010/main" val="212746595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221308-B7FD-1C81-2C6D-0B5AFA8DCEF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A970E34-95D9-50EB-A3A0-7C8D1A44B8DD}"/>
              </a:ext>
            </a:extLst>
          </p:cNvPr>
          <p:cNvSpPr>
            <a:spLocks noGrp="1"/>
          </p:cNvSpPr>
          <p:nvPr>
            <p:ph type="title"/>
          </p:nvPr>
        </p:nvSpPr>
        <p:spPr>
          <a:xfrm>
            <a:off x="491236" y="567206"/>
            <a:ext cx="5312664" cy="1007594"/>
          </a:xfrm>
        </p:spPr>
        <p:txBody>
          <a:bodyPr>
            <a:normAutofit/>
          </a:bodyPr>
          <a:lstStyle/>
          <a:p>
            <a:r>
              <a:rPr lang="en-US" sz="4000" dirty="0"/>
              <a:t>Hebrews 3:14</a:t>
            </a:r>
          </a:p>
        </p:txBody>
      </p:sp>
      <p:sp>
        <p:nvSpPr>
          <p:cNvPr id="3" name="Content Placeholder 2">
            <a:extLst>
              <a:ext uri="{FF2B5EF4-FFF2-40B4-BE49-F238E27FC236}">
                <a16:creationId xmlns:a16="http://schemas.microsoft.com/office/drawing/2014/main" id="{CC647C0D-DE7C-475F-4C00-3DF710C3FB83}"/>
              </a:ext>
            </a:extLst>
          </p:cNvPr>
          <p:cNvSpPr>
            <a:spLocks noGrp="1"/>
          </p:cNvSpPr>
          <p:nvPr>
            <p:ph sz="quarter" idx="14"/>
          </p:nvPr>
        </p:nvSpPr>
        <p:spPr>
          <a:xfrm>
            <a:off x="542036" y="1574799"/>
            <a:ext cx="5312664" cy="4715995"/>
          </a:xfrm>
        </p:spPr>
        <p:txBody>
          <a:bodyPr>
            <a:noAutofit/>
          </a:bodyPr>
          <a:lstStyle/>
          <a:p>
            <a:pPr marL="0" indent="0">
              <a:buNone/>
            </a:pPr>
            <a:r>
              <a:rPr lang="en-US" sz="3600" b="1" baseline="30000" dirty="0"/>
              <a:t>14 </a:t>
            </a:r>
            <a:r>
              <a:rPr lang="en-US" sz="3600" dirty="0"/>
              <a:t>For we are made partakers of Christ, if we hold the beginning of our confidence </a:t>
            </a:r>
            <a:r>
              <a:rPr lang="en-US" sz="3600" dirty="0" err="1"/>
              <a:t>stedfast</a:t>
            </a:r>
            <a:r>
              <a:rPr lang="en-US" sz="3600" dirty="0"/>
              <a:t> unto the end;</a:t>
            </a:r>
            <a:endParaRPr lang="en-US" sz="6600" dirty="0"/>
          </a:p>
        </p:txBody>
      </p:sp>
      <p:pic>
        <p:nvPicPr>
          <p:cNvPr id="6" name="Picture Placeholder 5">
            <a:extLst>
              <a:ext uri="{FF2B5EF4-FFF2-40B4-BE49-F238E27FC236}">
                <a16:creationId xmlns:a16="http://schemas.microsoft.com/office/drawing/2014/main" id="{D8DD8427-E422-3C6C-8812-B8656A8D6E3B}"/>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18600" r="18600"/>
          <a:stretch/>
        </p:blipFill>
        <p:spPr>
          <a:xfrm>
            <a:off x="5994400" y="333375"/>
            <a:ext cx="5838825" cy="6191250"/>
          </a:xfrm>
        </p:spPr>
      </p:pic>
    </p:spTree>
    <p:extLst>
      <p:ext uri="{BB962C8B-B14F-4D97-AF65-F5344CB8AC3E}">
        <p14:creationId xmlns:p14="http://schemas.microsoft.com/office/powerpoint/2010/main" val="19207458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EEC4E5-0041-01C4-7518-1CF2F28E34B5}"/>
            </a:ext>
          </a:extLst>
        </p:cNvPr>
        <p:cNvGrpSpPr/>
        <p:nvPr/>
      </p:nvGrpSpPr>
      <p:grpSpPr>
        <a:xfrm>
          <a:off x="0" y="0"/>
          <a:ext cx="0" cy="0"/>
          <a:chOff x="0" y="0"/>
          <a:chExt cx="0" cy="0"/>
        </a:xfrm>
      </p:grpSpPr>
      <p:sp>
        <p:nvSpPr>
          <p:cNvPr id="6" name="Content Placeholder 5">
            <a:extLst>
              <a:ext uri="{FF2B5EF4-FFF2-40B4-BE49-F238E27FC236}">
                <a16:creationId xmlns:a16="http://schemas.microsoft.com/office/drawing/2014/main" id="{9A5DF535-2AC2-3E86-E51E-494A265543B9}"/>
              </a:ext>
            </a:extLst>
          </p:cNvPr>
          <p:cNvSpPr>
            <a:spLocks noGrp="1"/>
          </p:cNvSpPr>
          <p:nvPr>
            <p:ph sz="quarter" idx="13"/>
          </p:nvPr>
        </p:nvSpPr>
        <p:spPr>
          <a:xfrm>
            <a:off x="389209" y="660400"/>
            <a:ext cx="11047141" cy="4076700"/>
          </a:xfrm>
        </p:spPr>
        <p:txBody>
          <a:bodyPr/>
          <a:lstStyle/>
          <a:p>
            <a:pPr lvl="0"/>
            <a:r>
              <a:rPr lang="en-US" dirty="0"/>
              <a:t>13. What must we escape, in order to be made partakers of the divine nature?</a:t>
            </a:r>
          </a:p>
        </p:txBody>
      </p:sp>
      <p:sp>
        <p:nvSpPr>
          <p:cNvPr id="3" name="TextBox 2">
            <a:extLst>
              <a:ext uri="{FF2B5EF4-FFF2-40B4-BE49-F238E27FC236}">
                <a16:creationId xmlns:a16="http://schemas.microsoft.com/office/drawing/2014/main" id="{F58452DE-84AD-049B-A7A1-F9D3B703BEC8}"/>
              </a:ext>
            </a:extLst>
          </p:cNvPr>
          <p:cNvSpPr txBox="1"/>
          <p:nvPr/>
        </p:nvSpPr>
        <p:spPr>
          <a:xfrm>
            <a:off x="755650" y="4445000"/>
            <a:ext cx="10680700" cy="1446550"/>
          </a:xfrm>
          <a:prstGeom prst="rect">
            <a:avLst/>
          </a:prstGeom>
          <a:noFill/>
        </p:spPr>
        <p:txBody>
          <a:bodyPr wrap="square" rtlCol="0">
            <a:spAutoFit/>
          </a:bodyPr>
          <a:lstStyle/>
          <a:p>
            <a:pPr algn="ctr"/>
            <a:r>
              <a:rPr lang="en-US" sz="8800" b="1" dirty="0">
                <a:latin typeface="Bradley Hand ITC" panose="03070402050302030203" pitchFamily="66" charset="0"/>
              </a:rPr>
              <a:t>2 Peter 1:4 (last part)</a:t>
            </a:r>
          </a:p>
        </p:txBody>
      </p:sp>
    </p:spTree>
    <p:extLst>
      <p:ext uri="{BB962C8B-B14F-4D97-AF65-F5344CB8AC3E}">
        <p14:creationId xmlns:p14="http://schemas.microsoft.com/office/powerpoint/2010/main" val="307672122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7DBC54-1925-3AEA-70D6-1B719E08A9A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F3BD7AA-7897-00EC-96BE-5AE1AB0F518B}"/>
              </a:ext>
            </a:extLst>
          </p:cNvPr>
          <p:cNvSpPr>
            <a:spLocks noGrp="1"/>
          </p:cNvSpPr>
          <p:nvPr>
            <p:ph type="title"/>
          </p:nvPr>
        </p:nvSpPr>
        <p:spPr>
          <a:xfrm>
            <a:off x="6096000" y="546100"/>
            <a:ext cx="5229967" cy="863600"/>
          </a:xfrm>
        </p:spPr>
        <p:txBody>
          <a:bodyPr anchor="b">
            <a:normAutofit/>
          </a:bodyPr>
          <a:lstStyle/>
          <a:p>
            <a:r>
              <a:rPr lang="en-US" sz="6000" dirty="0"/>
              <a:t>2 Peter 1:4</a:t>
            </a:r>
          </a:p>
        </p:txBody>
      </p:sp>
      <p:pic>
        <p:nvPicPr>
          <p:cNvPr id="6146" name="Picture 2">
            <a:extLst>
              <a:ext uri="{FF2B5EF4-FFF2-40B4-BE49-F238E27FC236}">
                <a16:creationId xmlns:a16="http://schemas.microsoft.com/office/drawing/2014/main" id="{1B1F4FED-EEAC-4EB8-5621-C876AF3FB55C}"/>
              </a:ext>
            </a:extLst>
          </p:cNvPr>
          <p:cNvPicPr>
            <a:picLocks noChangeAspect="1" noChangeArrowheads="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17627" r="17627"/>
          <a:stretch/>
        </p:blipFill>
        <p:spPr bwMode="auto">
          <a:xfrm>
            <a:off x="358140" y="333756"/>
            <a:ext cx="5344159" cy="6190488"/>
          </a:xfrm>
          <a:custGeom>
            <a:avLst/>
            <a:gdLst>
              <a:gd name="connsiteX0" fmla="*/ 186643 w 7423225"/>
              <a:gd name="connsiteY0" fmla="*/ 0 h 6190488"/>
              <a:gd name="connsiteX1" fmla="*/ 7423225 w 7423225"/>
              <a:gd name="connsiteY1" fmla="*/ 0 h 6190488"/>
              <a:gd name="connsiteX2" fmla="*/ 7423225 w 7423225"/>
              <a:gd name="connsiteY2" fmla="*/ 6190488 h 6190488"/>
              <a:gd name="connsiteX3" fmla="*/ 186643 w 7423225"/>
              <a:gd name="connsiteY3" fmla="*/ 6190488 h 6190488"/>
              <a:gd name="connsiteX4" fmla="*/ 0 w 7423225"/>
              <a:gd name="connsiteY4" fmla="*/ 6003845 h 6190488"/>
              <a:gd name="connsiteX5" fmla="*/ 0 w 7423225"/>
              <a:gd name="connsiteY5" fmla="*/ 186643 h 6190488"/>
              <a:gd name="connsiteX6" fmla="*/ 186643 w 7423225"/>
              <a:gd name="connsiteY6" fmla="*/ 0 h 6190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3225" h="6190488">
                <a:moveTo>
                  <a:pt x="186643" y="0"/>
                </a:moveTo>
                <a:lnTo>
                  <a:pt x="7423225" y="0"/>
                </a:lnTo>
                <a:lnTo>
                  <a:pt x="7423225" y="6190488"/>
                </a:lnTo>
                <a:lnTo>
                  <a:pt x="186643" y="6190488"/>
                </a:lnTo>
                <a:cubicBezTo>
                  <a:pt x="83563" y="6190488"/>
                  <a:pt x="0" y="6106925"/>
                  <a:pt x="0" y="6003845"/>
                </a:cubicBezTo>
                <a:lnTo>
                  <a:pt x="0" y="186643"/>
                </a:lnTo>
                <a:cubicBezTo>
                  <a:pt x="0" y="83563"/>
                  <a:pt x="83563" y="0"/>
                  <a:pt x="186643" y="0"/>
                </a:cubicBezTo>
                <a:close/>
              </a:path>
            </a:pathLst>
          </a:custGeom>
          <a:solidFill>
            <a:srgbClr val="FFFFFF"/>
          </a:solidFill>
        </p:spPr>
      </p:pic>
      <p:sp>
        <p:nvSpPr>
          <p:cNvPr id="3" name="Content Placeholder 2">
            <a:extLst>
              <a:ext uri="{FF2B5EF4-FFF2-40B4-BE49-F238E27FC236}">
                <a16:creationId xmlns:a16="http://schemas.microsoft.com/office/drawing/2014/main" id="{1CC5D67C-3996-2122-A41E-0890E32B90F6}"/>
              </a:ext>
            </a:extLst>
          </p:cNvPr>
          <p:cNvSpPr>
            <a:spLocks noGrp="1"/>
          </p:cNvSpPr>
          <p:nvPr>
            <p:ph sz="quarter" idx="14"/>
          </p:nvPr>
        </p:nvSpPr>
        <p:spPr>
          <a:xfrm>
            <a:off x="5943600" y="1308100"/>
            <a:ext cx="5890260" cy="5003800"/>
          </a:xfrm>
        </p:spPr>
        <p:txBody>
          <a:bodyPr>
            <a:noAutofit/>
          </a:bodyPr>
          <a:lstStyle/>
          <a:p>
            <a:r>
              <a:rPr lang="en-US" sz="3200" b="1" baseline="30000" dirty="0"/>
              <a:t>4 </a:t>
            </a:r>
            <a:r>
              <a:rPr lang="en-US" sz="3200" dirty="0"/>
              <a:t>Whereby are given unto us exceeding great and precious promises: that by these ye might be partakers of the divine nature, having escaped the corruption that is in the world through lust.</a:t>
            </a:r>
          </a:p>
        </p:txBody>
      </p:sp>
      <p:sp>
        <p:nvSpPr>
          <p:cNvPr id="4" name="AutoShape 2" descr="Welcome to Sabbath School presentation">
            <a:extLst>
              <a:ext uri="{FF2B5EF4-FFF2-40B4-BE49-F238E27FC236}">
                <a16:creationId xmlns:a16="http://schemas.microsoft.com/office/drawing/2014/main" id="{E41FAFEC-6375-99A0-88F9-91272F193B1D}"/>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93141045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82E9D8-7E25-A39A-3787-10708B05A4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E01FB2F-9A51-12AF-5956-FF6A79BC3BBF}"/>
              </a:ext>
            </a:extLst>
          </p:cNvPr>
          <p:cNvSpPr>
            <a:spLocks noGrp="1"/>
          </p:cNvSpPr>
          <p:nvPr>
            <p:ph type="title"/>
          </p:nvPr>
        </p:nvSpPr>
        <p:spPr/>
        <p:txBody>
          <a:bodyPr>
            <a:normAutofit fontScale="90000"/>
          </a:bodyPr>
          <a:lstStyle/>
          <a:p>
            <a:r>
              <a:rPr lang="en-US" sz="4800" dirty="0"/>
              <a:t>SDABC:  Vol. 7, </a:t>
            </a:r>
            <a:br>
              <a:rPr lang="en-US" sz="4800" dirty="0"/>
            </a:br>
            <a:r>
              <a:rPr lang="en-US" sz="4800" dirty="0"/>
              <a:t>2 Peter 1:4</a:t>
            </a:r>
          </a:p>
        </p:txBody>
      </p:sp>
      <p:pic>
        <p:nvPicPr>
          <p:cNvPr id="6" name="Picture Placeholder 5">
            <a:extLst>
              <a:ext uri="{FF2B5EF4-FFF2-40B4-BE49-F238E27FC236}">
                <a16:creationId xmlns:a16="http://schemas.microsoft.com/office/drawing/2014/main" id="{00F24C89-2596-9A91-8B93-7B53E1DFBCE8}"/>
              </a:ext>
            </a:extLst>
          </p:cNvPr>
          <p:cNvPicPr>
            <a:picLocks noGrp="1" noChangeAspect="1"/>
          </p:cNvPicPr>
          <p:nvPr>
            <p:ph type="pic" sz="quarter" idx="16"/>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t="3125" b="3125"/>
          <a:stretch/>
        </p:blipFill>
        <p:spPr/>
      </p:pic>
      <p:sp>
        <p:nvSpPr>
          <p:cNvPr id="4" name="Content Placeholder 3">
            <a:extLst>
              <a:ext uri="{FF2B5EF4-FFF2-40B4-BE49-F238E27FC236}">
                <a16:creationId xmlns:a16="http://schemas.microsoft.com/office/drawing/2014/main" id="{7EFE46F8-8C47-4017-0AE3-0EA069DAF6FC}"/>
              </a:ext>
            </a:extLst>
          </p:cNvPr>
          <p:cNvSpPr>
            <a:spLocks noGrp="1"/>
          </p:cNvSpPr>
          <p:nvPr>
            <p:ph sz="quarter" idx="14"/>
          </p:nvPr>
        </p:nvSpPr>
        <p:spPr>
          <a:xfrm>
            <a:off x="5285232" y="549275"/>
            <a:ext cx="6396693" cy="5783263"/>
          </a:xfrm>
        </p:spPr>
        <p:txBody>
          <a:bodyPr>
            <a:noAutofit/>
          </a:bodyPr>
          <a:lstStyle/>
          <a:p>
            <a:pPr marL="0" indent="0">
              <a:buNone/>
            </a:pPr>
            <a:r>
              <a:rPr lang="en-US" sz="3400" dirty="0"/>
              <a:t>The form of the word given here as “escaped” is in the Greek,  </a:t>
            </a:r>
            <a:r>
              <a:rPr lang="en-US" sz="3400" i="1" dirty="0" err="1"/>
              <a:t>apopheugo</a:t>
            </a:r>
            <a:r>
              <a:rPr lang="en-US" sz="3400" dirty="0"/>
              <a:t>, “to flee away from.”  This implies not a rescue in which the Christian is a passive object, but an active flight from evil. </a:t>
            </a:r>
          </a:p>
        </p:txBody>
      </p:sp>
    </p:spTree>
    <p:extLst>
      <p:ext uri="{BB962C8B-B14F-4D97-AF65-F5344CB8AC3E}">
        <p14:creationId xmlns:p14="http://schemas.microsoft.com/office/powerpoint/2010/main" val="59434719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74ABD3-8E35-D94C-40D8-5764BAC483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BC87B17-9D14-F973-7A1D-59EFAB9075D5}"/>
              </a:ext>
            </a:extLst>
          </p:cNvPr>
          <p:cNvSpPr>
            <a:spLocks noGrp="1"/>
          </p:cNvSpPr>
          <p:nvPr>
            <p:ph type="title"/>
          </p:nvPr>
        </p:nvSpPr>
        <p:spPr/>
        <p:txBody>
          <a:bodyPr>
            <a:normAutofit fontScale="90000"/>
          </a:bodyPr>
          <a:lstStyle/>
          <a:p>
            <a:r>
              <a:rPr lang="en-US" sz="4800" dirty="0"/>
              <a:t>SDABC:  Vol. 7, </a:t>
            </a:r>
            <a:br>
              <a:rPr lang="en-US" sz="4800" dirty="0"/>
            </a:br>
            <a:r>
              <a:rPr lang="en-US" sz="4800" dirty="0"/>
              <a:t>2 Peter 1:4</a:t>
            </a:r>
          </a:p>
        </p:txBody>
      </p:sp>
      <p:sp>
        <p:nvSpPr>
          <p:cNvPr id="4" name="Content Placeholder 3">
            <a:extLst>
              <a:ext uri="{FF2B5EF4-FFF2-40B4-BE49-F238E27FC236}">
                <a16:creationId xmlns:a16="http://schemas.microsoft.com/office/drawing/2014/main" id="{870603C0-8787-6535-B97F-A54FBE31D822}"/>
              </a:ext>
            </a:extLst>
          </p:cNvPr>
          <p:cNvSpPr>
            <a:spLocks noGrp="1"/>
          </p:cNvSpPr>
          <p:nvPr>
            <p:ph sz="quarter" idx="14"/>
          </p:nvPr>
        </p:nvSpPr>
        <p:spPr>
          <a:xfrm>
            <a:off x="5285232" y="549275"/>
            <a:ext cx="6396693" cy="5783263"/>
          </a:xfrm>
        </p:spPr>
        <p:txBody>
          <a:bodyPr>
            <a:noAutofit/>
          </a:bodyPr>
          <a:lstStyle/>
          <a:p>
            <a:pPr marL="0" indent="0">
              <a:buNone/>
            </a:pPr>
            <a:r>
              <a:rPr lang="en-US" sz="3600" dirty="0"/>
              <a:t>This stresses an important truth: the believer is not saved in sin, but is given power to turn from sin, to escape from its clutches and thus to live free from its corrupting influence. </a:t>
            </a:r>
          </a:p>
        </p:txBody>
      </p:sp>
      <p:pic>
        <p:nvPicPr>
          <p:cNvPr id="9" name="Picture Placeholder 8">
            <a:extLst>
              <a:ext uri="{FF2B5EF4-FFF2-40B4-BE49-F238E27FC236}">
                <a16:creationId xmlns:a16="http://schemas.microsoft.com/office/drawing/2014/main" id="{B89AC67E-3807-5DE4-87FD-5B6C943AE8E9}"/>
              </a:ext>
            </a:extLst>
          </p:cNvPr>
          <p:cNvPicPr>
            <a:picLocks noGrp="1" noChangeAspect="1"/>
          </p:cNvPicPr>
          <p:nvPr>
            <p:ph type="pic" sz="quarter" idx="16"/>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14633" r="14633"/>
          <a:stretch>
            <a:fillRect/>
          </a:stretch>
        </p:blipFill>
        <p:spPr/>
      </p:pic>
    </p:spTree>
    <p:extLst>
      <p:ext uri="{BB962C8B-B14F-4D97-AF65-F5344CB8AC3E}">
        <p14:creationId xmlns:p14="http://schemas.microsoft.com/office/powerpoint/2010/main" val="127210380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BB5508-40CD-F125-109A-5BD509B72833}"/>
            </a:ext>
          </a:extLst>
        </p:cNvPr>
        <p:cNvGrpSpPr/>
        <p:nvPr/>
      </p:nvGrpSpPr>
      <p:grpSpPr>
        <a:xfrm>
          <a:off x="0" y="0"/>
          <a:ext cx="0" cy="0"/>
          <a:chOff x="0" y="0"/>
          <a:chExt cx="0" cy="0"/>
        </a:xfrm>
      </p:grpSpPr>
      <p:sp>
        <p:nvSpPr>
          <p:cNvPr id="6" name="Content Placeholder 5">
            <a:extLst>
              <a:ext uri="{FF2B5EF4-FFF2-40B4-BE49-F238E27FC236}">
                <a16:creationId xmlns:a16="http://schemas.microsoft.com/office/drawing/2014/main" id="{5E3C89C5-A231-43A0-7F55-075C62FA7527}"/>
              </a:ext>
            </a:extLst>
          </p:cNvPr>
          <p:cNvSpPr>
            <a:spLocks noGrp="1"/>
          </p:cNvSpPr>
          <p:nvPr>
            <p:ph sz="quarter" idx="13"/>
          </p:nvPr>
        </p:nvSpPr>
        <p:spPr>
          <a:xfrm>
            <a:off x="389209" y="660400"/>
            <a:ext cx="11047141" cy="4076700"/>
          </a:xfrm>
        </p:spPr>
        <p:txBody>
          <a:bodyPr/>
          <a:lstStyle/>
          <a:p>
            <a:pPr lvl="0"/>
            <a:r>
              <a:rPr lang="en-US" dirty="0"/>
              <a:t>14. Mention the greatest of these exceeding great and precious promises.</a:t>
            </a:r>
          </a:p>
        </p:txBody>
      </p:sp>
      <p:sp>
        <p:nvSpPr>
          <p:cNvPr id="3" name="TextBox 2">
            <a:extLst>
              <a:ext uri="{FF2B5EF4-FFF2-40B4-BE49-F238E27FC236}">
                <a16:creationId xmlns:a16="http://schemas.microsoft.com/office/drawing/2014/main" id="{BB4672A4-755A-0E0C-9191-99E57723F836}"/>
              </a:ext>
            </a:extLst>
          </p:cNvPr>
          <p:cNvSpPr txBox="1"/>
          <p:nvPr/>
        </p:nvSpPr>
        <p:spPr>
          <a:xfrm>
            <a:off x="755650" y="4445000"/>
            <a:ext cx="10680700" cy="1323439"/>
          </a:xfrm>
          <a:prstGeom prst="rect">
            <a:avLst/>
          </a:prstGeom>
          <a:noFill/>
        </p:spPr>
        <p:txBody>
          <a:bodyPr wrap="square" rtlCol="0">
            <a:spAutoFit/>
          </a:bodyPr>
          <a:lstStyle/>
          <a:p>
            <a:pPr algn="ctr"/>
            <a:r>
              <a:rPr lang="en-US" sz="8000" b="1" dirty="0">
                <a:latin typeface="Bradley Hand ITC" panose="03070402050302030203" pitchFamily="66" charset="0"/>
              </a:rPr>
              <a:t>2 Corinthians 6:17, 18</a:t>
            </a:r>
          </a:p>
        </p:txBody>
      </p:sp>
    </p:spTree>
    <p:extLst>
      <p:ext uri="{BB962C8B-B14F-4D97-AF65-F5344CB8AC3E}">
        <p14:creationId xmlns:p14="http://schemas.microsoft.com/office/powerpoint/2010/main" val="77894658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77100C-3C38-F240-5A1C-7CE89FDAA62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A753232-C25E-A4CB-19D9-5B8AC46501C7}"/>
              </a:ext>
            </a:extLst>
          </p:cNvPr>
          <p:cNvSpPr>
            <a:spLocks noGrp="1"/>
          </p:cNvSpPr>
          <p:nvPr>
            <p:ph type="title"/>
          </p:nvPr>
        </p:nvSpPr>
        <p:spPr>
          <a:xfrm>
            <a:off x="6096000" y="546100"/>
            <a:ext cx="5626100" cy="1193800"/>
          </a:xfrm>
        </p:spPr>
        <p:txBody>
          <a:bodyPr anchor="b">
            <a:noAutofit/>
          </a:bodyPr>
          <a:lstStyle/>
          <a:p>
            <a:r>
              <a:rPr lang="en-US" sz="4400" dirty="0"/>
              <a:t>2 Corinthians 6:17, 18</a:t>
            </a:r>
          </a:p>
        </p:txBody>
      </p:sp>
      <p:pic>
        <p:nvPicPr>
          <p:cNvPr id="6146" name="Picture 2">
            <a:extLst>
              <a:ext uri="{FF2B5EF4-FFF2-40B4-BE49-F238E27FC236}">
                <a16:creationId xmlns:a16="http://schemas.microsoft.com/office/drawing/2014/main" id="{21531F46-019F-34C4-6BFC-C410A03C904D}"/>
              </a:ext>
            </a:extLst>
          </p:cNvPr>
          <p:cNvPicPr>
            <a:picLocks noChangeAspect="1" noChangeArrowheads="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21224" r="21224"/>
          <a:stretch/>
        </p:blipFill>
        <p:spPr bwMode="auto">
          <a:xfrm>
            <a:off x="358140" y="333756"/>
            <a:ext cx="5344159" cy="6190488"/>
          </a:xfrm>
          <a:custGeom>
            <a:avLst/>
            <a:gdLst>
              <a:gd name="connsiteX0" fmla="*/ 186643 w 7423225"/>
              <a:gd name="connsiteY0" fmla="*/ 0 h 6190488"/>
              <a:gd name="connsiteX1" fmla="*/ 7423225 w 7423225"/>
              <a:gd name="connsiteY1" fmla="*/ 0 h 6190488"/>
              <a:gd name="connsiteX2" fmla="*/ 7423225 w 7423225"/>
              <a:gd name="connsiteY2" fmla="*/ 6190488 h 6190488"/>
              <a:gd name="connsiteX3" fmla="*/ 186643 w 7423225"/>
              <a:gd name="connsiteY3" fmla="*/ 6190488 h 6190488"/>
              <a:gd name="connsiteX4" fmla="*/ 0 w 7423225"/>
              <a:gd name="connsiteY4" fmla="*/ 6003845 h 6190488"/>
              <a:gd name="connsiteX5" fmla="*/ 0 w 7423225"/>
              <a:gd name="connsiteY5" fmla="*/ 186643 h 6190488"/>
              <a:gd name="connsiteX6" fmla="*/ 186643 w 7423225"/>
              <a:gd name="connsiteY6" fmla="*/ 0 h 6190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3225" h="6190488">
                <a:moveTo>
                  <a:pt x="186643" y="0"/>
                </a:moveTo>
                <a:lnTo>
                  <a:pt x="7423225" y="0"/>
                </a:lnTo>
                <a:lnTo>
                  <a:pt x="7423225" y="6190488"/>
                </a:lnTo>
                <a:lnTo>
                  <a:pt x="186643" y="6190488"/>
                </a:lnTo>
                <a:cubicBezTo>
                  <a:pt x="83563" y="6190488"/>
                  <a:pt x="0" y="6106925"/>
                  <a:pt x="0" y="6003845"/>
                </a:cubicBezTo>
                <a:lnTo>
                  <a:pt x="0" y="186643"/>
                </a:lnTo>
                <a:cubicBezTo>
                  <a:pt x="0" y="83563"/>
                  <a:pt x="83563" y="0"/>
                  <a:pt x="186643" y="0"/>
                </a:cubicBezTo>
                <a:close/>
              </a:path>
            </a:pathLst>
          </a:custGeom>
          <a:solidFill>
            <a:srgbClr val="FFFFFF"/>
          </a:solidFill>
        </p:spPr>
      </p:pic>
      <p:sp>
        <p:nvSpPr>
          <p:cNvPr id="3" name="Content Placeholder 2">
            <a:extLst>
              <a:ext uri="{FF2B5EF4-FFF2-40B4-BE49-F238E27FC236}">
                <a16:creationId xmlns:a16="http://schemas.microsoft.com/office/drawing/2014/main" id="{524653A6-0452-1D35-3A2D-69102DECD61C}"/>
              </a:ext>
            </a:extLst>
          </p:cNvPr>
          <p:cNvSpPr>
            <a:spLocks noGrp="1"/>
          </p:cNvSpPr>
          <p:nvPr>
            <p:ph sz="quarter" idx="14"/>
          </p:nvPr>
        </p:nvSpPr>
        <p:spPr>
          <a:xfrm>
            <a:off x="5943600" y="1739900"/>
            <a:ext cx="5890260" cy="4572000"/>
          </a:xfrm>
        </p:spPr>
        <p:txBody>
          <a:bodyPr>
            <a:noAutofit/>
          </a:bodyPr>
          <a:lstStyle/>
          <a:p>
            <a:r>
              <a:rPr lang="en-US" sz="3600" b="1" baseline="30000"/>
              <a:t>17 </a:t>
            </a:r>
            <a:r>
              <a:rPr lang="en-US" sz="3600"/>
              <a:t>Wherefore come out from among them, and be ye separate, saith the Lord, and touch not the unclean thing; and I will receive you.</a:t>
            </a:r>
            <a:endParaRPr lang="en-US" sz="3600" dirty="0"/>
          </a:p>
        </p:txBody>
      </p:sp>
      <p:sp>
        <p:nvSpPr>
          <p:cNvPr id="4" name="AutoShape 2" descr="Welcome to Sabbath School presentation">
            <a:extLst>
              <a:ext uri="{FF2B5EF4-FFF2-40B4-BE49-F238E27FC236}">
                <a16:creationId xmlns:a16="http://schemas.microsoft.com/office/drawing/2014/main" id="{DC0CCB29-8696-4A6E-8C33-B942409EC9A5}"/>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60324404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9C804A-DA05-DCB1-55E5-A095F0F5C21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0592F47-8E0E-9FEC-05E4-0E2D7B4F3BB9}"/>
              </a:ext>
            </a:extLst>
          </p:cNvPr>
          <p:cNvSpPr>
            <a:spLocks noGrp="1"/>
          </p:cNvSpPr>
          <p:nvPr>
            <p:ph type="title"/>
          </p:nvPr>
        </p:nvSpPr>
        <p:spPr>
          <a:xfrm>
            <a:off x="6096000" y="546100"/>
            <a:ext cx="5626100" cy="1562100"/>
          </a:xfrm>
        </p:spPr>
        <p:txBody>
          <a:bodyPr anchor="b">
            <a:noAutofit/>
          </a:bodyPr>
          <a:lstStyle/>
          <a:p>
            <a:r>
              <a:rPr lang="en-US" sz="4800" dirty="0"/>
              <a:t>2 Corinthians 6:17, 18</a:t>
            </a:r>
          </a:p>
        </p:txBody>
      </p:sp>
      <p:pic>
        <p:nvPicPr>
          <p:cNvPr id="6146" name="Picture 2">
            <a:extLst>
              <a:ext uri="{FF2B5EF4-FFF2-40B4-BE49-F238E27FC236}">
                <a16:creationId xmlns:a16="http://schemas.microsoft.com/office/drawing/2014/main" id="{3F43BEFA-D86D-B0B6-A82B-617C5C0B2766}"/>
              </a:ext>
            </a:extLst>
          </p:cNvPr>
          <p:cNvPicPr>
            <a:picLocks noChangeAspect="1" noChangeArrowheads="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t="923" b="23783"/>
          <a:stretch>
            <a:fillRect/>
          </a:stretch>
        </p:blipFill>
        <p:spPr bwMode="auto">
          <a:xfrm>
            <a:off x="358140" y="333756"/>
            <a:ext cx="5344159" cy="6190488"/>
          </a:xfrm>
          <a:custGeom>
            <a:avLst/>
            <a:gdLst>
              <a:gd name="connsiteX0" fmla="*/ 186643 w 7423225"/>
              <a:gd name="connsiteY0" fmla="*/ 0 h 6190488"/>
              <a:gd name="connsiteX1" fmla="*/ 7423225 w 7423225"/>
              <a:gd name="connsiteY1" fmla="*/ 0 h 6190488"/>
              <a:gd name="connsiteX2" fmla="*/ 7423225 w 7423225"/>
              <a:gd name="connsiteY2" fmla="*/ 6190488 h 6190488"/>
              <a:gd name="connsiteX3" fmla="*/ 186643 w 7423225"/>
              <a:gd name="connsiteY3" fmla="*/ 6190488 h 6190488"/>
              <a:gd name="connsiteX4" fmla="*/ 0 w 7423225"/>
              <a:gd name="connsiteY4" fmla="*/ 6003845 h 6190488"/>
              <a:gd name="connsiteX5" fmla="*/ 0 w 7423225"/>
              <a:gd name="connsiteY5" fmla="*/ 186643 h 6190488"/>
              <a:gd name="connsiteX6" fmla="*/ 186643 w 7423225"/>
              <a:gd name="connsiteY6" fmla="*/ 0 h 6190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3225" h="6190488">
                <a:moveTo>
                  <a:pt x="186643" y="0"/>
                </a:moveTo>
                <a:lnTo>
                  <a:pt x="7423225" y="0"/>
                </a:lnTo>
                <a:lnTo>
                  <a:pt x="7423225" y="6190488"/>
                </a:lnTo>
                <a:lnTo>
                  <a:pt x="186643" y="6190488"/>
                </a:lnTo>
                <a:cubicBezTo>
                  <a:pt x="83563" y="6190488"/>
                  <a:pt x="0" y="6106925"/>
                  <a:pt x="0" y="6003845"/>
                </a:cubicBezTo>
                <a:lnTo>
                  <a:pt x="0" y="186643"/>
                </a:lnTo>
                <a:cubicBezTo>
                  <a:pt x="0" y="83563"/>
                  <a:pt x="83563" y="0"/>
                  <a:pt x="186643" y="0"/>
                </a:cubicBezTo>
                <a:close/>
              </a:path>
            </a:pathLst>
          </a:custGeom>
          <a:solidFill>
            <a:srgbClr val="FFFFFF"/>
          </a:solidFill>
        </p:spPr>
      </p:pic>
      <p:sp>
        <p:nvSpPr>
          <p:cNvPr id="3" name="Content Placeholder 2">
            <a:extLst>
              <a:ext uri="{FF2B5EF4-FFF2-40B4-BE49-F238E27FC236}">
                <a16:creationId xmlns:a16="http://schemas.microsoft.com/office/drawing/2014/main" id="{2F7D8E09-ED23-0A23-571D-DE006B37F60E}"/>
              </a:ext>
            </a:extLst>
          </p:cNvPr>
          <p:cNvSpPr>
            <a:spLocks noGrp="1"/>
          </p:cNvSpPr>
          <p:nvPr>
            <p:ph sz="quarter" idx="14"/>
          </p:nvPr>
        </p:nvSpPr>
        <p:spPr>
          <a:xfrm>
            <a:off x="5943600" y="1917700"/>
            <a:ext cx="5890260" cy="4394200"/>
          </a:xfrm>
        </p:spPr>
        <p:txBody>
          <a:bodyPr>
            <a:noAutofit/>
          </a:bodyPr>
          <a:lstStyle/>
          <a:p>
            <a:r>
              <a:rPr lang="en-US" sz="4000" b="1" baseline="30000" dirty="0"/>
              <a:t>18 </a:t>
            </a:r>
            <a:r>
              <a:rPr lang="en-US" sz="4000" dirty="0"/>
              <a:t>And will be a Father unto you, and ye shall be my sons and daughters, saith the Lord Almighty.</a:t>
            </a:r>
          </a:p>
        </p:txBody>
      </p:sp>
      <p:sp>
        <p:nvSpPr>
          <p:cNvPr id="4" name="AutoShape 2" descr="Welcome to Sabbath School presentation">
            <a:extLst>
              <a:ext uri="{FF2B5EF4-FFF2-40B4-BE49-F238E27FC236}">
                <a16:creationId xmlns:a16="http://schemas.microsoft.com/office/drawing/2014/main" id="{FA49778D-41CD-4861-E09E-F8FB0EEA56F1}"/>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703585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FB56E-1A01-8D29-F217-638F3BEF697B}"/>
              </a:ext>
            </a:extLst>
          </p:cNvPr>
          <p:cNvSpPr>
            <a:spLocks noGrp="1"/>
          </p:cNvSpPr>
          <p:nvPr>
            <p:ph type="title"/>
          </p:nvPr>
        </p:nvSpPr>
        <p:spPr>
          <a:xfrm>
            <a:off x="5695720" y="523302"/>
            <a:ext cx="5630247" cy="771180"/>
          </a:xfrm>
        </p:spPr>
        <p:txBody>
          <a:bodyPr anchor="b">
            <a:normAutofit/>
          </a:bodyPr>
          <a:lstStyle/>
          <a:p>
            <a:r>
              <a:rPr lang="en-US" dirty="0"/>
              <a:t>2 Peter 1:1</a:t>
            </a:r>
          </a:p>
        </p:txBody>
      </p:sp>
      <p:pic>
        <p:nvPicPr>
          <p:cNvPr id="2052" name="Picture 4" descr="The Power of Prayer in Strengthening Community Bonds">
            <a:extLst>
              <a:ext uri="{FF2B5EF4-FFF2-40B4-BE49-F238E27FC236}">
                <a16:creationId xmlns:a16="http://schemas.microsoft.com/office/drawing/2014/main" id="{94353997-BE7A-2C3F-2631-78EFA1375D4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8951" t="-1" r="13526" b="-1"/>
          <a:stretch>
            <a:fillRect/>
          </a:stretch>
        </p:blipFill>
        <p:spPr bwMode="auto">
          <a:xfrm>
            <a:off x="358141" y="333756"/>
            <a:ext cx="5229968" cy="6190488"/>
          </a:xfrm>
          <a:custGeom>
            <a:avLst/>
            <a:gdLst>
              <a:gd name="connsiteX0" fmla="*/ 186643 w 7423225"/>
              <a:gd name="connsiteY0" fmla="*/ 0 h 6190488"/>
              <a:gd name="connsiteX1" fmla="*/ 7423225 w 7423225"/>
              <a:gd name="connsiteY1" fmla="*/ 0 h 6190488"/>
              <a:gd name="connsiteX2" fmla="*/ 7423225 w 7423225"/>
              <a:gd name="connsiteY2" fmla="*/ 6190488 h 6190488"/>
              <a:gd name="connsiteX3" fmla="*/ 186643 w 7423225"/>
              <a:gd name="connsiteY3" fmla="*/ 6190488 h 6190488"/>
              <a:gd name="connsiteX4" fmla="*/ 0 w 7423225"/>
              <a:gd name="connsiteY4" fmla="*/ 6003845 h 6190488"/>
              <a:gd name="connsiteX5" fmla="*/ 0 w 7423225"/>
              <a:gd name="connsiteY5" fmla="*/ 186643 h 6190488"/>
              <a:gd name="connsiteX6" fmla="*/ 186643 w 7423225"/>
              <a:gd name="connsiteY6" fmla="*/ 0 h 6190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3225" h="6190488">
                <a:moveTo>
                  <a:pt x="186643" y="0"/>
                </a:moveTo>
                <a:lnTo>
                  <a:pt x="7423225" y="0"/>
                </a:lnTo>
                <a:lnTo>
                  <a:pt x="7423225" y="6190488"/>
                </a:lnTo>
                <a:lnTo>
                  <a:pt x="186643" y="6190488"/>
                </a:lnTo>
                <a:cubicBezTo>
                  <a:pt x="83563" y="6190488"/>
                  <a:pt x="0" y="6106925"/>
                  <a:pt x="0" y="6003845"/>
                </a:cubicBezTo>
                <a:lnTo>
                  <a:pt x="0" y="186643"/>
                </a:lnTo>
                <a:cubicBezTo>
                  <a:pt x="0" y="83563"/>
                  <a:pt x="83563" y="0"/>
                  <a:pt x="186643" y="0"/>
                </a:cubicBezTo>
                <a:close/>
              </a:path>
            </a:pathLst>
          </a:cu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8DE9521F-CC42-235E-F804-B826A36205D1}"/>
              </a:ext>
            </a:extLst>
          </p:cNvPr>
          <p:cNvSpPr>
            <a:spLocks noGrp="1"/>
          </p:cNvSpPr>
          <p:nvPr>
            <p:ph sz="quarter" idx="14"/>
          </p:nvPr>
        </p:nvSpPr>
        <p:spPr>
          <a:xfrm>
            <a:off x="5695720" y="1377108"/>
            <a:ext cx="5949109" cy="4957590"/>
          </a:xfrm>
        </p:spPr>
        <p:txBody>
          <a:bodyPr>
            <a:noAutofit/>
          </a:bodyPr>
          <a:lstStyle/>
          <a:p>
            <a:pPr marL="0" indent="0">
              <a:buNone/>
            </a:pPr>
            <a:r>
              <a:rPr lang="en-US" sz="3200" b="1" dirty="0"/>
              <a:t>1 </a:t>
            </a:r>
            <a:r>
              <a:rPr lang="en-US" sz="3200" dirty="0"/>
              <a:t>Simon Peter, a servant and an apostle of Jesus Christ, to them that have obtained like precious faith with us through the righteousness of God and our Saviour Jesus Christ:</a:t>
            </a:r>
          </a:p>
        </p:txBody>
      </p:sp>
      <p:sp>
        <p:nvSpPr>
          <p:cNvPr id="4" name="AutoShape 2" descr="Welcome to Sabbath School presentation">
            <a:extLst>
              <a:ext uri="{FF2B5EF4-FFF2-40B4-BE49-F238E27FC236}">
                <a16:creationId xmlns:a16="http://schemas.microsoft.com/office/drawing/2014/main" id="{CFCC7D22-B303-E11C-7720-69FB6B5F1794}"/>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00202185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5DEDF5-993F-3255-5372-64E97D78E55D}"/>
            </a:ext>
          </a:extLst>
        </p:cNvPr>
        <p:cNvGrpSpPr/>
        <p:nvPr/>
      </p:nvGrpSpPr>
      <p:grpSpPr>
        <a:xfrm>
          <a:off x="0" y="0"/>
          <a:ext cx="0" cy="0"/>
          <a:chOff x="0" y="0"/>
          <a:chExt cx="0" cy="0"/>
        </a:xfrm>
      </p:grpSpPr>
      <p:sp>
        <p:nvSpPr>
          <p:cNvPr id="6" name="Content Placeholder 5">
            <a:extLst>
              <a:ext uri="{FF2B5EF4-FFF2-40B4-BE49-F238E27FC236}">
                <a16:creationId xmlns:a16="http://schemas.microsoft.com/office/drawing/2014/main" id="{6EC2BF20-5659-9DAB-FA16-BA0B7858D43A}"/>
              </a:ext>
            </a:extLst>
          </p:cNvPr>
          <p:cNvSpPr>
            <a:spLocks noGrp="1"/>
          </p:cNvSpPr>
          <p:nvPr>
            <p:ph sz="quarter" idx="13"/>
          </p:nvPr>
        </p:nvSpPr>
        <p:spPr>
          <a:xfrm>
            <a:off x="389209" y="660400"/>
            <a:ext cx="11047141" cy="4076700"/>
          </a:xfrm>
        </p:spPr>
        <p:txBody>
          <a:bodyPr/>
          <a:lstStyle/>
          <a:p>
            <a:pPr lvl="0"/>
            <a:r>
              <a:rPr lang="en-US" dirty="0"/>
              <a:t>15. What does Paul say that we should do, in view of these promises?</a:t>
            </a:r>
          </a:p>
        </p:txBody>
      </p:sp>
      <p:sp>
        <p:nvSpPr>
          <p:cNvPr id="3" name="TextBox 2">
            <a:extLst>
              <a:ext uri="{FF2B5EF4-FFF2-40B4-BE49-F238E27FC236}">
                <a16:creationId xmlns:a16="http://schemas.microsoft.com/office/drawing/2014/main" id="{911EC71F-5B0A-C24D-C84F-9166134F696D}"/>
              </a:ext>
            </a:extLst>
          </p:cNvPr>
          <p:cNvSpPr txBox="1"/>
          <p:nvPr/>
        </p:nvSpPr>
        <p:spPr>
          <a:xfrm>
            <a:off x="755650" y="4445000"/>
            <a:ext cx="10680700" cy="1323439"/>
          </a:xfrm>
          <a:prstGeom prst="rect">
            <a:avLst/>
          </a:prstGeom>
          <a:noFill/>
        </p:spPr>
        <p:txBody>
          <a:bodyPr wrap="square" rtlCol="0">
            <a:spAutoFit/>
          </a:bodyPr>
          <a:lstStyle/>
          <a:p>
            <a:pPr algn="ctr"/>
            <a:r>
              <a:rPr lang="en-US" sz="8000" b="1" dirty="0">
                <a:latin typeface="Bradley Hand ITC" panose="03070402050302030203" pitchFamily="66" charset="0"/>
              </a:rPr>
              <a:t>2 Corinthians 7:1</a:t>
            </a:r>
          </a:p>
        </p:txBody>
      </p:sp>
    </p:spTree>
    <p:extLst>
      <p:ext uri="{BB962C8B-B14F-4D97-AF65-F5344CB8AC3E}">
        <p14:creationId xmlns:p14="http://schemas.microsoft.com/office/powerpoint/2010/main" val="225792075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8A0717-9471-C336-83AA-DFB515A17D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A4424D3-DF0D-EF6B-7052-E817FE15010C}"/>
              </a:ext>
            </a:extLst>
          </p:cNvPr>
          <p:cNvSpPr>
            <a:spLocks noGrp="1"/>
          </p:cNvSpPr>
          <p:nvPr>
            <p:ph type="title"/>
          </p:nvPr>
        </p:nvSpPr>
        <p:spPr>
          <a:xfrm>
            <a:off x="5831840" y="546100"/>
            <a:ext cx="5890260" cy="914400"/>
          </a:xfrm>
        </p:spPr>
        <p:txBody>
          <a:bodyPr anchor="b">
            <a:noAutofit/>
          </a:bodyPr>
          <a:lstStyle/>
          <a:p>
            <a:r>
              <a:rPr lang="en-US" sz="4800" dirty="0"/>
              <a:t>2 Corinthians 7:1</a:t>
            </a:r>
          </a:p>
        </p:txBody>
      </p:sp>
      <p:pic>
        <p:nvPicPr>
          <p:cNvPr id="6146" name="Picture 2">
            <a:extLst>
              <a:ext uri="{FF2B5EF4-FFF2-40B4-BE49-F238E27FC236}">
                <a16:creationId xmlns:a16="http://schemas.microsoft.com/office/drawing/2014/main" id="{494F29D8-8A7A-7C87-1250-560C300C2BBC}"/>
              </a:ext>
            </a:extLst>
          </p:cNvPr>
          <p:cNvPicPr>
            <a:picLocks noChangeAspect="1" noChangeArrowheads="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43015" r="5283"/>
          <a:stretch>
            <a:fillRect/>
          </a:stretch>
        </p:blipFill>
        <p:spPr bwMode="auto">
          <a:xfrm>
            <a:off x="358140" y="333756"/>
            <a:ext cx="5344159" cy="6190488"/>
          </a:xfrm>
          <a:custGeom>
            <a:avLst/>
            <a:gdLst>
              <a:gd name="connsiteX0" fmla="*/ 186643 w 7423225"/>
              <a:gd name="connsiteY0" fmla="*/ 0 h 6190488"/>
              <a:gd name="connsiteX1" fmla="*/ 7423225 w 7423225"/>
              <a:gd name="connsiteY1" fmla="*/ 0 h 6190488"/>
              <a:gd name="connsiteX2" fmla="*/ 7423225 w 7423225"/>
              <a:gd name="connsiteY2" fmla="*/ 6190488 h 6190488"/>
              <a:gd name="connsiteX3" fmla="*/ 186643 w 7423225"/>
              <a:gd name="connsiteY3" fmla="*/ 6190488 h 6190488"/>
              <a:gd name="connsiteX4" fmla="*/ 0 w 7423225"/>
              <a:gd name="connsiteY4" fmla="*/ 6003845 h 6190488"/>
              <a:gd name="connsiteX5" fmla="*/ 0 w 7423225"/>
              <a:gd name="connsiteY5" fmla="*/ 186643 h 6190488"/>
              <a:gd name="connsiteX6" fmla="*/ 186643 w 7423225"/>
              <a:gd name="connsiteY6" fmla="*/ 0 h 6190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3225" h="6190488">
                <a:moveTo>
                  <a:pt x="186643" y="0"/>
                </a:moveTo>
                <a:lnTo>
                  <a:pt x="7423225" y="0"/>
                </a:lnTo>
                <a:lnTo>
                  <a:pt x="7423225" y="6190488"/>
                </a:lnTo>
                <a:lnTo>
                  <a:pt x="186643" y="6190488"/>
                </a:lnTo>
                <a:cubicBezTo>
                  <a:pt x="83563" y="6190488"/>
                  <a:pt x="0" y="6106925"/>
                  <a:pt x="0" y="6003845"/>
                </a:cubicBezTo>
                <a:lnTo>
                  <a:pt x="0" y="186643"/>
                </a:lnTo>
                <a:cubicBezTo>
                  <a:pt x="0" y="83563"/>
                  <a:pt x="83563" y="0"/>
                  <a:pt x="186643" y="0"/>
                </a:cubicBezTo>
                <a:close/>
              </a:path>
            </a:pathLst>
          </a:custGeom>
          <a:solidFill>
            <a:srgbClr val="FFFFFF"/>
          </a:solidFill>
        </p:spPr>
      </p:pic>
      <p:sp>
        <p:nvSpPr>
          <p:cNvPr id="3" name="Content Placeholder 2">
            <a:extLst>
              <a:ext uri="{FF2B5EF4-FFF2-40B4-BE49-F238E27FC236}">
                <a16:creationId xmlns:a16="http://schemas.microsoft.com/office/drawing/2014/main" id="{F90D695E-2AFF-C65A-DEF6-8B0F703FB39E}"/>
              </a:ext>
            </a:extLst>
          </p:cNvPr>
          <p:cNvSpPr>
            <a:spLocks noGrp="1"/>
          </p:cNvSpPr>
          <p:nvPr>
            <p:ph sz="quarter" idx="14"/>
          </p:nvPr>
        </p:nvSpPr>
        <p:spPr>
          <a:xfrm>
            <a:off x="5943600" y="1778000"/>
            <a:ext cx="5890260" cy="4533900"/>
          </a:xfrm>
        </p:spPr>
        <p:txBody>
          <a:bodyPr>
            <a:noAutofit/>
          </a:bodyPr>
          <a:lstStyle/>
          <a:p>
            <a:r>
              <a:rPr lang="en-US" sz="3400" b="1" dirty="0"/>
              <a:t>7 </a:t>
            </a:r>
            <a:r>
              <a:rPr lang="en-US" sz="3400" dirty="0"/>
              <a:t>Having therefore these promises, dearly beloved, let us cleanse ourselves from all filthiness of the flesh and spirit, perfecting holiness in the fear of God.</a:t>
            </a:r>
          </a:p>
        </p:txBody>
      </p:sp>
      <p:sp>
        <p:nvSpPr>
          <p:cNvPr id="4" name="AutoShape 2" descr="Welcome to Sabbath School presentation">
            <a:extLst>
              <a:ext uri="{FF2B5EF4-FFF2-40B4-BE49-F238E27FC236}">
                <a16:creationId xmlns:a16="http://schemas.microsoft.com/office/drawing/2014/main" id="{B3157B3B-F9A7-1541-0773-90CFB006696C}"/>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45778564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F0F494-0A44-3AC5-1DFE-4EF2EB1AD843}"/>
            </a:ext>
          </a:extLst>
        </p:cNvPr>
        <p:cNvGrpSpPr/>
        <p:nvPr/>
      </p:nvGrpSpPr>
      <p:grpSpPr>
        <a:xfrm>
          <a:off x="0" y="0"/>
          <a:ext cx="0" cy="0"/>
          <a:chOff x="0" y="0"/>
          <a:chExt cx="0" cy="0"/>
        </a:xfrm>
      </p:grpSpPr>
      <p:sp>
        <p:nvSpPr>
          <p:cNvPr id="6" name="Content Placeholder 5">
            <a:extLst>
              <a:ext uri="{FF2B5EF4-FFF2-40B4-BE49-F238E27FC236}">
                <a16:creationId xmlns:a16="http://schemas.microsoft.com/office/drawing/2014/main" id="{A67FA8E7-E55C-3B15-C743-6FB51A9786E0}"/>
              </a:ext>
            </a:extLst>
          </p:cNvPr>
          <p:cNvSpPr>
            <a:spLocks noGrp="1"/>
          </p:cNvSpPr>
          <p:nvPr>
            <p:ph sz="quarter" idx="13"/>
          </p:nvPr>
        </p:nvSpPr>
        <p:spPr>
          <a:xfrm>
            <a:off x="389209" y="279400"/>
            <a:ext cx="11047141" cy="3873500"/>
          </a:xfrm>
        </p:spPr>
        <p:txBody>
          <a:bodyPr/>
          <a:lstStyle/>
          <a:p>
            <a:pPr lvl="0"/>
            <a:r>
              <a:rPr lang="en-US" dirty="0"/>
              <a:t>16. Having become sons of God, what other promise necessarily follows?</a:t>
            </a:r>
          </a:p>
        </p:txBody>
      </p:sp>
      <p:sp>
        <p:nvSpPr>
          <p:cNvPr id="3" name="TextBox 2">
            <a:extLst>
              <a:ext uri="{FF2B5EF4-FFF2-40B4-BE49-F238E27FC236}">
                <a16:creationId xmlns:a16="http://schemas.microsoft.com/office/drawing/2014/main" id="{654F622E-3FD1-28C7-BF06-B65C85E31C6E}"/>
              </a:ext>
            </a:extLst>
          </p:cNvPr>
          <p:cNvSpPr txBox="1"/>
          <p:nvPr/>
        </p:nvSpPr>
        <p:spPr>
          <a:xfrm>
            <a:off x="572429" y="4152900"/>
            <a:ext cx="10680700" cy="2554545"/>
          </a:xfrm>
          <a:prstGeom prst="rect">
            <a:avLst/>
          </a:prstGeom>
          <a:noFill/>
        </p:spPr>
        <p:txBody>
          <a:bodyPr wrap="square" rtlCol="0">
            <a:spAutoFit/>
          </a:bodyPr>
          <a:lstStyle/>
          <a:p>
            <a:pPr algn="ctr"/>
            <a:r>
              <a:rPr lang="en-US" sz="8000" b="1" dirty="0">
                <a:latin typeface="Bradley Hand ITC" panose="03070402050302030203" pitchFamily="66" charset="0"/>
              </a:rPr>
              <a:t>Romans 8:16, 17; </a:t>
            </a:r>
          </a:p>
          <a:p>
            <a:pPr algn="ctr"/>
            <a:r>
              <a:rPr lang="en-US" sz="8000" b="1" dirty="0">
                <a:latin typeface="Bradley Hand ITC" panose="03070402050302030203" pitchFamily="66" charset="0"/>
              </a:rPr>
              <a:t>1 John 3:2</a:t>
            </a:r>
          </a:p>
        </p:txBody>
      </p:sp>
    </p:spTree>
    <p:extLst>
      <p:ext uri="{BB962C8B-B14F-4D97-AF65-F5344CB8AC3E}">
        <p14:creationId xmlns:p14="http://schemas.microsoft.com/office/powerpoint/2010/main" val="154008447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5E0534-2F97-8B29-4D2C-1750170185D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6A9D14C-27AF-59D6-6F50-0E36A62D3B1E}"/>
              </a:ext>
            </a:extLst>
          </p:cNvPr>
          <p:cNvSpPr>
            <a:spLocks noGrp="1"/>
          </p:cNvSpPr>
          <p:nvPr>
            <p:ph type="title"/>
          </p:nvPr>
        </p:nvSpPr>
        <p:spPr>
          <a:xfrm>
            <a:off x="5831840" y="546100"/>
            <a:ext cx="5890260" cy="927100"/>
          </a:xfrm>
        </p:spPr>
        <p:txBody>
          <a:bodyPr anchor="b">
            <a:noAutofit/>
          </a:bodyPr>
          <a:lstStyle/>
          <a:p>
            <a:r>
              <a:rPr lang="en-US" sz="5400" dirty="0"/>
              <a:t>Romans 8:16, 17</a:t>
            </a:r>
          </a:p>
        </p:txBody>
      </p:sp>
      <p:pic>
        <p:nvPicPr>
          <p:cNvPr id="6146" name="Picture 2">
            <a:extLst>
              <a:ext uri="{FF2B5EF4-FFF2-40B4-BE49-F238E27FC236}">
                <a16:creationId xmlns:a16="http://schemas.microsoft.com/office/drawing/2014/main" id="{8DB36344-F728-90D7-3164-133F4047B2AB}"/>
              </a:ext>
            </a:extLst>
          </p:cNvPr>
          <p:cNvPicPr>
            <a:picLocks noChangeAspect="1" noChangeArrowheads="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28165" r="28165"/>
          <a:stretch/>
        </p:blipFill>
        <p:spPr bwMode="auto">
          <a:xfrm>
            <a:off x="358140" y="333756"/>
            <a:ext cx="5344159" cy="6190488"/>
          </a:xfrm>
          <a:custGeom>
            <a:avLst/>
            <a:gdLst>
              <a:gd name="connsiteX0" fmla="*/ 186643 w 7423225"/>
              <a:gd name="connsiteY0" fmla="*/ 0 h 6190488"/>
              <a:gd name="connsiteX1" fmla="*/ 7423225 w 7423225"/>
              <a:gd name="connsiteY1" fmla="*/ 0 h 6190488"/>
              <a:gd name="connsiteX2" fmla="*/ 7423225 w 7423225"/>
              <a:gd name="connsiteY2" fmla="*/ 6190488 h 6190488"/>
              <a:gd name="connsiteX3" fmla="*/ 186643 w 7423225"/>
              <a:gd name="connsiteY3" fmla="*/ 6190488 h 6190488"/>
              <a:gd name="connsiteX4" fmla="*/ 0 w 7423225"/>
              <a:gd name="connsiteY4" fmla="*/ 6003845 h 6190488"/>
              <a:gd name="connsiteX5" fmla="*/ 0 w 7423225"/>
              <a:gd name="connsiteY5" fmla="*/ 186643 h 6190488"/>
              <a:gd name="connsiteX6" fmla="*/ 186643 w 7423225"/>
              <a:gd name="connsiteY6" fmla="*/ 0 h 6190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3225" h="6190488">
                <a:moveTo>
                  <a:pt x="186643" y="0"/>
                </a:moveTo>
                <a:lnTo>
                  <a:pt x="7423225" y="0"/>
                </a:lnTo>
                <a:lnTo>
                  <a:pt x="7423225" y="6190488"/>
                </a:lnTo>
                <a:lnTo>
                  <a:pt x="186643" y="6190488"/>
                </a:lnTo>
                <a:cubicBezTo>
                  <a:pt x="83563" y="6190488"/>
                  <a:pt x="0" y="6106925"/>
                  <a:pt x="0" y="6003845"/>
                </a:cubicBezTo>
                <a:lnTo>
                  <a:pt x="0" y="186643"/>
                </a:lnTo>
                <a:cubicBezTo>
                  <a:pt x="0" y="83563"/>
                  <a:pt x="83563" y="0"/>
                  <a:pt x="186643" y="0"/>
                </a:cubicBezTo>
                <a:close/>
              </a:path>
            </a:pathLst>
          </a:custGeom>
          <a:solidFill>
            <a:srgbClr val="FFFFFF"/>
          </a:solidFill>
        </p:spPr>
      </p:pic>
      <p:sp>
        <p:nvSpPr>
          <p:cNvPr id="3" name="Content Placeholder 2">
            <a:extLst>
              <a:ext uri="{FF2B5EF4-FFF2-40B4-BE49-F238E27FC236}">
                <a16:creationId xmlns:a16="http://schemas.microsoft.com/office/drawing/2014/main" id="{38FF385D-7692-5587-6CB7-086E3C1076D3}"/>
              </a:ext>
            </a:extLst>
          </p:cNvPr>
          <p:cNvSpPr>
            <a:spLocks noGrp="1"/>
          </p:cNvSpPr>
          <p:nvPr>
            <p:ph sz="quarter" idx="14"/>
          </p:nvPr>
        </p:nvSpPr>
        <p:spPr>
          <a:xfrm>
            <a:off x="5943600" y="1930400"/>
            <a:ext cx="5890260" cy="4381500"/>
          </a:xfrm>
        </p:spPr>
        <p:txBody>
          <a:bodyPr>
            <a:noAutofit/>
          </a:bodyPr>
          <a:lstStyle/>
          <a:p>
            <a:r>
              <a:rPr lang="en-US" sz="4000" b="1" baseline="30000" dirty="0"/>
              <a:t>16 </a:t>
            </a:r>
            <a:r>
              <a:rPr lang="en-US" sz="4000" dirty="0"/>
              <a:t>The Spirit itself </a:t>
            </a:r>
            <a:r>
              <a:rPr lang="en-US" sz="4000" dirty="0" err="1"/>
              <a:t>beareth</a:t>
            </a:r>
            <a:r>
              <a:rPr lang="en-US" sz="4000" dirty="0"/>
              <a:t> witness with our spirit, that we are the children of God:</a:t>
            </a:r>
          </a:p>
        </p:txBody>
      </p:sp>
      <p:sp>
        <p:nvSpPr>
          <p:cNvPr id="4" name="AutoShape 2" descr="Welcome to Sabbath School presentation">
            <a:extLst>
              <a:ext uri="{FF2B5EF4-FFF2-40B4-BE49-F238E27FC236}">
                <a16:creationId xmlns:a16="http://schemas.microsoft.com/office/drawing/2014/main" id="{667180E1-A97E-3DD4-3D4E-9011BCC53B01}"/>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73400926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156BD1-4E08-7F52-4F50-1DC999F6A5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C1C854-4D2B-540D-137C-C729273B0B7C}"/>
              </a:ext>
            </a:extLst>
          </p:cNvPr>
          <p:cNvSpPr>
            <a:spLocks noGrp="1"/>
          </p:cNvSpPr>
          <p:nvPr>
            <p:ph type="title"/>
          </p:nvPr>
        </p:nvSpPr>
        <p:spPr>
          <a:xfrm>
            <a:off x="5831840" y="546100"/>
            <a:ext cx="5890260" cy="927100"/>
          </a:xfrm>
        </p:spPr>
        <p:txBody>
          <a:bodyPr anchor="b">
            <a:noAutofit/>
          </a:bodyPr>
          <a:lstStyle/>
          <a:p>
            <a:r>
              <a:rPr lang="en-US" sz="5400" dirty="0"/>
              <a:t>Romans 8:16, 17</a:t>
            </a:r>
          </a:p>
        </p:txBody>
      </p:sp>
      <p:pic>
        <p:nvPicPr>
          <p:cNvPr id="6146" name="Picture 2">
            <a:extLst>
              <a:ext uri="{FF2B5EF4-FFF2-40B4-BE49-F238E27FC236}">
                <a16:creationId xmlns:a16="http://schemas.microsoft.com/office/drawing/2014/main" id="{66E51590-E2A8-4D6D-32A1-A9BAC117DB7E}"/>
              </a:ext>
            </a:extLst>
          </p:cNvPr>
          <p:cNvPicPr>
            <a:picLocks noChangeAspect="1" noChangeArrowheads="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17668" r="17668"/>
          <a:stretch/>
        </p:blipFill>
        <p:spPr bwMode="auto">
          <a:xfrm>
            <a:off x="358140" y="333756"/>
            <a:ext cx="5344159" cy="6190488"/>
          </a:xfrm>
          <a:custGeom>
            <a:avLst/>
            <a:gdLst>
              <a:gd name="connsiteX0" fmla="*/ 186643 w 7423225"/>
              <a:gd name="connsiteY0" fmla="*/ 0 h 6190488"/>
              <a:gd name="connsiteX1" fmla="*/ 7423225 w 7423225"/>
              <a:gd name="connsiteY1" fmla="*/ 0 h 6190488"/>
              <a:gd name="connsiteX2" fmla="*/ 7423225 w 7423225"/>
              <a:gd name="connsiteY2" fmla="*/ 6190488 h 6190488"/>
              <a:gd name="connsiteX3" fmla="*/ 186643 w 7423225"/>
              <a:gd name="connsiteY3" fmla="*/ 6190488 h 6190488"/>
              <a:gd name="connsiteX4" fmla="*/ 0 w 7423225"/>
              <a:gd name="connsiteY4" fmla="*/ 6003845 h 6190488"/>
              <a:gd name="connsiteX5" fmla="*/ 0 w 7423225"/>
              <a:gd name="connsiteY5" fmla="*/ 186643 h 6190488"/>
              <a:gd name="connsiteX6" fmla="*/ 186643 w 7423225"/>
              <a:gd name="connsiteY6" fmla="*/ 0 h 6190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3225" h="6190488">
                <a:moveTo>
                  <a:pt x="186643" y="0"/>
                </a:moveTo>
                <a:lnTo>
                  <a:pt x="7423225" y="0"/>
                </a:lnTo>
                <a:lnTo>
                  <a:pt x="7423225" y="6190488"/>
                </a:lnTo>
                <a:lnTo>
                  <a:pt x="186643" y="6190488"/>
                </a:lnTo>
                <a:cubicBezTo>
                  <a:pt x="83563" y="6190488"/>
                  <a:pt x="0" y="6106925"/>
                  <a:pt x="0" y="6003845"/>
                </a:cubicBezTo>
                <a:lnTo>
                  <a:pt x="0" y="186643"/>
                </a:lnTo>
                <a:cubicBezTo>
                  <a:pt x="0" y="83563"/>
                  <a:pt x="83563" y="0"/>
                  <a:pt x="186643" y="0"/>
                </a:cubicBezTo>
                <a:close/>
              </a:path>
            </a:pathLst>
          </a:custGeom>
          <a:solidFill>
            <a:srgbClr val="FFFFFF"/>
          </a:solidFill>
        </p:spPr>
      </p:pic>
      <p:sp>
        <p:nvSpPr>
          <p:cNvPr id="3" name="Content Placeholder 2">
            <a:extLst>
              <a:ext uri="{FF2B5EF4-FFF2-40B4-BE49-F238E27FC236}">
                <a16:creationId xmlns:a16="http://schemas.microsoft.com/office/drawing/2014/main" id="{0496B56A-D55A-9F76-3181-D98DE041385E}"/>
              </a:ext>
            </a:extLst>
          </p:cNvPr>
          <p:cNvSpPr>
            <a:spLocks noGrp="1"/>
          </p:cNvSpPr>
          <p:nvPr>
            <p:ph sz="quarter" idx="14"/>
          </p:nvPr>
        </p:nvSpPr>
        <p:spPr>
          <a:xfrm>
            <a:off x="5943600" y="1473200"/>
            <a:ext cx="5890260" cy="4838700"/>
          </a:xfrm>
        </p:spPr>
        <p:txBody>
          <a:bodyPr>
            <a:noAutofit/>
          </a:bodyPr>
          <a:lstStyle/>
          <a:p>
            <a:r>
              <a:rPr lang="en-US" sz="3600" b="1" baseline="30000" dirty="0"/>
              <a:t>17 </a:t>
            </a:r>
            <a:r>
              <a:rPr lang="en-US" sz="3600" dirty="0"/>
              <a:t>And if children, then heirs; heirs of God, and joint-heirs with Christ; if so be that we suffer with him, that we may be also glorified together.</a:t>
            </a:r>
          </a:p>
        </p:txBody>
      </p:sp>
      <p:sp>
        <p:nvSpPr>
          <p:cNvPr id="4" name="AutoShape 2" descr="Welcome to Sabbath School presentation">
            <a:extLst>
              <a:ext uri="{FF2B5EF4-FFF2-40B4-BE49-F238E27FC236}">
                <a16:creationId xmlns:a16="http://schemas.microsoft.com/office/drawing/2014/main" id="{A4B8E514-E52D-C87F-BB7E-35EE98FD5517}"/>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57745247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0B61D1-5C94-D044-0D5A-43C52A86FB6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339119C-8B6A-D1B6-B7CA-ADEF3752EFF7}"/>
              </a:ext>
            </a:extLst>
          </p:cNvPr>
          <p:cNvSpPr>
            <a:spLocks noGrp="1"/>
          </p:cNvSpPr>
          <p:nvPr>
            <p:ph type="title"/>
          </p:nvPr>
        </p:nvSpPr>
        <p:spPr>
          <a:xfrm>
            <a:off x="491236" y="567206"/>
            <a:ext cx="5312664" cy="1007594"/>
          </a:xfrm>
        </p:spPr>
        <p:txBody>
          <a:bodyPr>
            <a:normAutofit/>
          </a:bodyPr>
          <a:lstStyle/>
          <a:p>
            <a:r>
              <a:rPr lang="en-US" sz="6600" dirty="0"/>
              <a:t>1 John 3:2</a:t>
            </a:r>
          </a:p>
        </p:txBody>
      </p:sp>
      <p:sp>
        <p:nvSpPr>
          <p:cNvPr id="3" name="Content Placeholder 2">
            <a:extLst>
              <a:ext uri="{FF2B5EF4-FFF2-40B4-BE49-F238E27FC236}">
                <a16:creationId xmlns:a16="http://schemas.microsoft.com/office/drawing/2014/main" id="{1CA885CB-913A-0D9C-BD23-4885C657C0E6}"/>
              </a:ext>
            </a:extLst>
          </p:cNvPr>
          <p:cNvSpPr>
            <a:spLocks noGrp="1"/>
          </p:cNvSpPr>
          <p:nvPr>
            <p:ph sz="quarter" idx="14"/>
          </p:nvPr>
        </p:nvSpPr>
        <p:spPr>
          <a:xfrm>
            <a:off x="542036" y="1574799"/>
            <a:ext cx="5312664" cy="4715995"/>
          </a:xfrm>
        </p:spPr>
        <p:txBody>
          <a:bodyPr>
            <a:noAutofit/>
          </a:bodyPr>
          <a:lstStyle/>
          <a:p>
            <a:pPr marL="0" indent="0">
              <a:buNone/>
            </a:pPr>
            <a:r>
              <a:rPr lang="en-US" sz="3000" b="1" baseline="30000" dirty="0"/>
              <a:t>2 </a:t>
            </a:r>
            <a:r>
              <a:rPr lang="en-US" sz="3000" dirty="0"/>
              <a:t>Beloved, now are we the sons of God, and it doth not yet appear what we shall be: but we know that, when he shall appear, we shall be like him; for we shall see him as he is.</a:t>
            </a:r>
          </a:p>
        </p:txBody>
      </p:sp>
      <p:pic>
        <p:nvPicPr>
          <p:cNvPr id="6" name="Picture Placeholder 5">
            <a:extLst>
              <a:ext uri="{FF2B5EF4-FFF2-40B4-BE49-F238E27FC236}">
                <a16:creationId xmlns:a16="http://schemas.microsoft.com/office/drawing/2014/main" id="{4D4EB77A-84E8-396D-2E1A-75EC1D417FF8}"/>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14635" r="14635"/>
          <a:stretch/>
        </p:blipFill>
        <p:spPr>
          <a:xfrm>
            <a:off x="5994400" y="333375"/>
            <a:ext cx="5838825" cy="6191250"/>
          </a:xfrm>
        </p:spPr>
      </p:pic>
    </p:spTree>
    <p:extLst>
      <p:ext uri="{BB962C8B-B14F-4D97-AF65-F5344CB8AC3E}">
        <p14:creationId xmlns:p14="http://schemas.microsoft.com/office/powerpoint/2010/main" val="231683955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20B009-120A-6890-804A-05DD35E3F1BD}"/>
            </a:ext>
          </a:extLst>
        </p:cNvPr>
        <p:cNvGrpSpPr/>
        <p:nvPr/>
      </p:nvGrpSpPr>
      <p:grpSpPr>
        <a:xfrm>
          <a:off x="0" y="0"/>
          <a:ext cx="0" cy="0"/>
          <a:chOff x="0" y="0"/>
          <a:chExt cx="0" cy="0"/>
        </a:xfrm>
      </p:grpSpPr>
      <p:sp>
        <p:nvSpPr>
          <p:cNvPr id="6" name="Content Placeholder 5">
            <a:extLst>
              <a:ext uri="{FF2B5EF4-FFF2-40B4-BE49-F238E27FC236}">
                <a16:creationId xmlns:a16="http://schemas.microsoft.com/office/drawing/2014/main" id="{3CD6C039-EDD0-9255-940E-16DF3DA9A8E9}"/>
              </a:ext>
            </a:extLst>
          </p:cNvPr>
          <p:cNvSpPr>
            <a:spLocks noGrp="1"/>
          </p:cNvSpPr>
          <p:nvPr>
            <p:ph sz="quarter" idx="13"/>
          </p:nvPr>
        </p:nvSpPr>
        <p:spPr>
          <a:xfrm>
            <a:off x="389209" y="279400"/>
            <a:ext cx="11047141" cy="3873500"/>
          </a:xfrm>
        </p:spPr>
        <p:txBody>
          <a:bodyPr/>
          <a:lstStyle/>
          <a:p>
            <a:pPr lvl="0"/>
            <a:r>
              <a:rPr lang="en-US" dirty="0"/>
              <a:t>17. What must follow if a man really has this hope in him?</a:t>
            </a:r>
          </a:p>
        </p:txBody>
      </p:sp>
      <p:sp>
        <p:nvSpPr>
          <p:cNvPr id="3" name="TextBox 2">
            <a:extLst>
              <a:ext uri="{FF2B5EF4-FFF2-40B4-BE49-F238E27FC236}">
                <a16:creationId xmlns:a16="http://schemas.microsoft.com/office/drawing/2014/main" id="{A9DF4DAC-D7FC-F5F0-D947-971D0925FE8C}"/>
              </a:ext>
            </a:extLst>
          </p:cNvPr>
          <p:cNvSpPr txBox="1"/>
          <p:nvPr/>
        </p:nvSpPr>
        <p:spPr>
          <a:xfrm>
            <a:off x="572429" y="4152900"/>
            <a:ext cx="10680700" cy="1323439"/>
          </a:xfrm>
          <a:prstGeom prst="rect">
            <a:avLst/>
          </a:prstGeom>
          <a:noFill/>
        </p:spPr>
        <p:txBody>
          <a:bodyPr wrap="square" rtlCol="0">
            <a:spAutoFit/>
          </a:bodyPr>
          <a:lstStyle/>
          <a:p>
            <a:pPr algn="ctr"/>
            <a:r>
              <a:rPr lang="en-US" sz="8000" b="1" dirty="0">
                <a:latin typeface="Bradley Hand ITC" panose="03070402050302030203" pitchFamily="66" charset="0"/>
              </a:rPr>
              <a:t>1 John 3:3</a:t>
            </a:r>
          </a:p>
        </p:txBody>
      </p:sp>
    </p:spTree>
    <p:extLst>
      <p:ext uri="{BB962C8B-B14F-4D97-AF65-F5344CB8AC3E}">
        <p14:creationId xmlns:p14="http://schemas.microsoft.com/office/powerpoint/2010/main" val="266557875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CB1AD0-38B3-02E1-035B-18B191C4380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585D9D0-083F-90D3-B285-DD2C652CD24E}"/>
              </a:ext>
            </a:extLst>
          </p:cNvPr>
          <p:cNvSpPr>
            <a:spLocks noGrp="1"/>
          </p:cNvSpPr>
          <p:nvPr>
            <p:ph type="title"/>
          </p:nvPr>
        </p:nvSpPr>
        <p:spPr>
          <a:xfrm>
            <a:off x="-1" y="5143500"/>
            <a:ext cx="3739896" cy="1190281"/>
          </a:xfrm>
        </p:spPr>
        <p:txBody>
          <a:bodyPr anchor="t">
            <a:normAutofit/>
          </a:bodyPr>
          <a:lstStyle/>
          <a:p>
            <a:r>
              <a:rPr lang="en-US" sz="4400" dirty="0"/>
              <a:t>1 John 3:3</a:t>
            </a:r>
          </a:p>
        </p:txBody>
      </p:sp>
      <p:pic>
        <p:nvPicPr>
          <p:cNvPr id="6146" name="Picture 2">
            <a:extLst>
              <a:ext uri="{FF2B5EF4-FFF2-40B4-BE49-F238E27FC236}">
                <a16:creationId xmlns:a16="http://schemas.microsoft.com/office/drawing/2014/main" id="{BB44ED5B-09BB-329E-B9E4-1928C16C4745}"/>
              </a:ext>
            </a:extLst>
          </p:cNvPr>
          <p:cNvPicPr>
            <a:picLocks noChangeAspect="1" noChangeArrowheads="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t="24762" b="17852"/>
          <a:stretch>
            <a:fillRect/>
          </a:stretch>
        </p:blipFill>
        <p:spPr bwMode="auto">
          <a:xfrm>
            <a:off x="-1" y="10"/>
            <a:ext cx="12192000" cy="4635122"/>
          </a:xfrm>
          <a:prstGeom prst="rect">
            <a:avLst/>
          </a:prstGeom>
          <a:noFill/>
        </p:spPr>
      </p:pic>
      <p:sp>
        <p:nvSpPr>
          <p:cNvPr id="3" name="Content Placeholder 2">
            <a:extLst>
              <a:ext uri="{FF2B5EF4-FFF2-40B4-BE49-F238E27FC236}">
                <a16:creationId xmlns:a16="http://schemas.microsoft.com/office/drawing/2014/main" id="{AF3A0B88-A998-A471-0FB3-A4C0A90DD84A}"/>
              </a:ext>
            </a:extLst>
          </p:cNvPr>
          <p:cNvSpPr>
            <a:spLocks noGrp="1"/>
          </p:cNvSpPr>
          <p:nvPr>
            <p:ph sz="quarter" idx="14"/>
          </p:nvPr>
        </p:nvSpPr>
        <p:spPr>
          <a:xfrm>
            <a:off x="3136900" y="4943450"/>
            <a:ext cx="8826500" cy="1698649"/>
          </a:xfrm>
        </p:spPr>
        <p:txBody>
          <a:bodyPr>
            <a:noAutofit/>
          </a:bodyPr>
          <a:lstStyle/>
          <a:p>
            <a:r>
              <a:rPr lang="en-US" sz="3400" b="1" baseline="30000" dirty="0"/>
              <a:t>3 </a:t>
            </a:r>
            <a:r>
              <a:rPr lang="en-US" sz="3400" dirty="0"/>
              <a:t>And every man that hath this hope in him </a:t>
            </a:r>
            <a:r>
              <a:rPr lang="en-US" sz="3400" dirty="0" err="1"/>
              <a:t>purifieth</a:t>
            </a:r>
            <a:r>
              <a:rPr lang="en-US" sz="3400" dirty="0"/>
              <a:t> himself, even as he is pure.</a:t>
            </a:r>
          </a:p>
        </p:txBody>
      </p:sp>
      <p:sp>
        <p:nvSpPr>
          <p:cNvPr id="4" name="AutoShape 2" descr="Welcome to Sabbath School presentation">
            <a:extLst>
              <a:ext uri="{FF2B5EF4-FFF2-40B4-BE49-F238E27FC236}">
                <a16:creationId xmlns:a16="http://schemas.microsoft.com/office/drawing/2014/main" id="{5AED3F3C-54BE-B02A-FC1A-7CD245A4FC26}"/>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97533173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D9AACF-8399-828A-3D0A-E0907E7E2595}"/>
            </a:ext>
          </a:extLst>
        </p:cNvPr>
        <p:cNvGrpSpPr/>
        <p:nvPr/>
      </p:nvGrpSpPr>
      <p:grpSpPr>
        <a:xfrm>
          <a:off x="0" y="0"/>
          <a:ext cx="0" cy="0"/>
          <a:chOff x="0" y="0"/>
          <a:chExt cx="0" cy="0"/>
        </a:xfrm>
      </p:grpSpPr>
      <p:sp>
        <p:nvSpPr>
          <p:cNvPr id="6" name="Content Placeholder 5">
            <a:extLst>
              <a:ext uri="{FF2B5EF4-FFF2-40B4-BE49-F238E27FC236}">
                <a16:creationId xmlns:a16="http://schemas.microsoft.com/office/drawing/2014/main" id="{56583357-B544-689A-C13A-1B816ACAF555}"/>
              </a:ext>
            </a:extLst>
          </p:cNvPr>
          <p:cNvSpPr>
            <a:spLocks noGrp="1"/>
          </p:cNvSpPr>
          <p:nvPr>
            <p:ph sz="quarter" idx="13"/>
          </p:nvPr>
        </p:nvSpPr>
        <p:spPr>
          <a:xfrm>
            <a:off x="389209" y="279400"/>
            <a:ext cx="11047141" cy="3873500"/>
          </a:xfrm>
        </p:spPr>
        <p:txBody>
          <a:bodyPr/>
          <a:lstStyle/>
          <a:p>
            <a:pPr lvl="0"/>
            <a:r>
              <a:rPr lang="en-US" dirty="0"/>
              <a:t>18. What is “the corruption that is in the world through lust”?</a:t>
            </a:r>
          </a:p>
        </p:txBody>
      </p:sp>
      <p:sp>
        <p:nvSpPr>
          <p:cNvPr id="3" name="TextBox 2">
            <a:extLst>
              <a:ext uri="{FF2B5EF4-FFF2-40B4-BE49-F238E27FC236}">
                <a16:creationId xmlns:a16="http://schemas.microsoft.com/office/drawing/2014/main" id="{F4151FE0-E2E9-BD3B-BBC5-F3EE0699050C}"/>
              </a:ext>
            </a:extLst>
          </p:cNvPr>
          <p:cNvSpPr txBox="1"/>
          <p:nvPr/>
        </p:nvSpPr>
        <p:spPr>
          <a:xfrm>
            <a:off x="572429" y="4152900"/>
            <a:ext cx="10680700" cy="2554545"/>
          </a:xfrm>
          <a:prstGeom prst="rect">
            <a:avLst/>
          </a:prstGeom>
          <a:noFill/>
        </p:spPr>
        <p:txBody>
          <a:bodyPr wrap="square" rtlCol="0">
            <a:spAutoFit/>
          </a:bodyPr>
          <a:lstStyle/>
          <a:p>
            <a:pPr algn="ctr"/>
            <a:r>
              <a:rPr lang="en-US" sz="8000" b="1" dirty="0">
                <a:latin typeface="Bradley Hand ITC" panose="03070402050302030203" pitchFamily="66" charset="0"/>
              </a:rPr>
              <a:t>1 John 2:15, 16; Matthew 15:19, 20.</a:t>
            </a:r>
          </a:p>
        </p:txBody>
      </p:sp>
    </p:spTree>
    <p:extLst>
      <p:ext uri="{BB962C8B-B14F-4D97-AF65-F5344CB8AC3E}">
        <p14:creationId xmlns:p14="http://schemas.microsoft.com/office/powerpoint/2010/main" val="158236480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5D3334-DFA5-EFBC-E311-11CA949AE0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89CADDF-C2AB-480C-ADB3-23E47CAD861A}"/>
              </a:ext>
            </a:extLst>
          </p:cNvPr>
          <p:cNvSpPr>
            <a:spLocks noGrp="1"/>
          </p:cNvSpPr>
          <p:nvPr>
            <p:ph type="title"/>
          </p:nvPr>
        </p:nvSpPr>
        <p:spPr>
          <a:xfrm>
            <a:off x="5831840" y="546100"/>
            <a:ext cx="5890260" cy="927100"/>
          </a:xfrm>
        </p:spPr>
        <p:txBody>
          <a:bodyPr anchor="b">
            <a:noAutofit/>
          </a:bodyPr>
          <a:lstStyle/>
          <a:p>
            <a:r>
              <a:rPr lang="en-US" sz="5400" dirty="0"/>
              <a:t>1 John 2:15, 16</a:t>
            </a:r>
          </a:p>
        </p:txBody>
      </p:sp>
      <p:pic>
        <p:nvPicPr>
          <p:cNvPr id="6146" name="Picture 2">
            <a:extLst>
              <a:ext uri="{FF2B5EF4-FFF2-40B4-BE49-F238E27FC236}">
                <a16:creationId xmlns:a16="http://schemas.microsoft.com/office/drawing/2014/main" id="{2C09225A-FDE3-F49B-3CF0-CA31EDC1B64B}"/>
              </a:ext>
            </a:extLst>
          </p:cNvPr>
          <p:cNvPicPr>
            <a:picLocks noChangeAspect="1" noChangeArrowheads="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18850" r="18850"/>
          <a:stretch/>
        </p:blipFill>
        <p:spPr bwMode="auto">
          <a:xfrm>
            <a:off x="358140" y="333756"/>
            <a:ext cx="5344159" cy="6190488"/>
          </a:xfrm>
          <a:custGeom>
            <a:avLst/>
            <a:gdLst>
              <a:gd name="connsiteX0" fmla="*/ 186643 w 7423225"/>
              <a:gd name="connsiteY0" fmla="*/ 0 h 6190488"/>
              <a:gd name="connsiteX1" fmla="*/ 7423225 w 7423225"/>
              <a:gd name="connsiteY1" fmla="*/ 0 h 6190488"/>
              <a:gd name="connsiteX2" fmla="*/ 7423225 w 7423225"/>
              <a:gd name="connsiteY2" fmla="*/ 6190488 h 6190488"/>
              <a:gd name="connsiteX3" fmla="*/ 186643 w 7423225"/>
              <a:gd name="connsiteY3" fmla="*/ 6190488 h 6190488"/>
              <a:gd name="connsiteX4" fmla="*/ 0 w 7423225"/>
              <a:gd name="connsiteY4" fmla="*/ 6003845 h 6190488"/>
              <a:gd name="connsiteX5" fmla="*/ 0 w 7423225"/>
              <a:gd name="connsiteY5" fmla="*/ 186643 h 6190488"/>
              <a:gd name="connsiteX6" fmla="*/ 186643 w 7423225"/>
              <a:gd name="connsiteY6" fmla="*/ 0 h 6190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3225" h="6190488">
                <a:moveTo>
                  <a:pt x="186643" y="0"/>
                </a:moveTo>
                <a:lnTo>
                  <a:pt x="7423225" y="0"/>
                </a:lnTo>
                <a:lnTo>
                  <a:pt x="7423225" y="6190488"/>
                </a:lnTo>
                <a:lnTo>
                  <a:pt x="186643" y="6190488"/>
                </a:lnTo>
                <a:cubicBezTo>
                  <a:pt x="83563" y="6190488"/>
                  <a:pt x="0" y="6106925"/>
                  <a:pt x="0" y="6003845"/>
                </a:cubicBezTo>
                <a:lnTo>
                  <a:pt x="0" y="186643"/>
                </a:lnTo>
                <a:cubicBezTo>
                  <a:pt x="0" y="83563"/>
                  <a:pt x="83563" y="0"/>
                  <a:pt x="186643" y="0"/>
                </a:cubicBezTo>
                <a:close/>
              </a:path>
            </a:pathLst>
          </a:custGeom>
          <a:solidFill>
            <a:srgbClr val="FFFFFF"/>
          </a:solidFill>
        </p:spPr>
      </p:pic>
      <p:sp>
        <p:nvSpPr>
          <p:cNvPr id="3" name="Content Placeholder 2">
            <a:extLst>
              <a:ext uri="{FF2B5EF4-FFF2-40B4-BE49-F238E27FC236}">
                <a16:creationId xmlns:a16="http://schemas.microsoft.com/office/drawing/2014/main" id="{23DF803C-480F-1E0C-5A95-4B18E7FDE8BF}"/>
              </a:ext>
            </a:extLst>
          </p:cNvPr>
          <p:cNvSpPr>
            <a:spLocks noGrp="1"/>
          </p:cNvSpPr>
          <p:nvPr>
            <p:ph sz="quarter" idx="14"/>
          </p:nvPr>
        </p:nvSpPr>
        <p:spPr>
          <a:xfrm>
            <a:off x="5943600" y="1295400"/>
            <a:ext cx="5890260" cy="5016500"/>
          </a:xfrm>
        </p:spPr>
        <p:txBody>
          <a:bodyPr>
            <a:noAutofit/>
          </a:bodyPr>
          <a:lstStyle/>
          <a:p>
            <a:r>
              <a:rPr lang="en-US" sz="4000" b="1" baseline="30000" dirty="0"/>
              <a:t>15 </a:t>
            </a:r>
            <a:r>
              <a:rPr lang="en-US" sz="4000" dirty="0"/>
              <a:t>Love not the world, neither the things that are in the world. If any man love the world, the love of the Father is not in him.</a:t>
            </a:r>
            <a:endParaRPr lang="en-US" sz="7200" dirty="0"/>
          </a:p>
        </p:txBody>
      </p:sp>
      <p:sp>
        <p:nvSpPr>
          <p:cNvPr id="4" name="AutoShape 2" descr="Welcome to Sabbath School presentation">
            <a:extLst>
              <a:ext uri="{FF2B5EF4-FFF2-40B4-BE49-F238E27FC236}">
                <a16:creationId xmlns:a16="http://schemas.microsoft.com/office/drawing/2014/main" id="{0002CF9E-BA4D-2445-5A35-53EBCFF36E97}"/>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0377508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DF7D24-3CB4-1969-187C-E9627215394C}"/>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BC807818-6753-B187-8F57-6B09A637423F}"/>
              </a:ext>
            </a:extLst>
          </p:cNvPr>
          <p:cNvSpPr>
            <a:spLocks noGrp="1"/>
          </p:cNvSpPr>
          <p:nvPr>
            <p:ph type="title"/>
          </p:nvPr>
        </p:nvSpPr>
        <p:spPr>
          <a:xfrm>
            <a:off x="508000" y="412539"/>
            <a:ext cx="5386864" cy="6070600"/>
          </a:xfrm>
        </p:spPr>
        <p:txBody>
          <a:bodyPr/>
          <a:lstStyle/>
          <a:p>
            <a:r>
              <a:rPr lang="en-US" sz="4800" dirty="0"/>
              <a:t>This lesson is not about trying harder to be good.</a:t>
            </a:r>
            <a:br>
              <a:rPr lang="en-US" sz="4800" dirty="0"/>
            </a:br>
            <a:r>
              <a:rPr lang="en-US" sz="4800" dirty="0"/>
              <a:t>It’s about what happens when you actually come to know God.</a:t>
            </a:r>
            <a:br>
              <a:rPr lang="en-US" sz="5400" b="1" dirty="0"/>
            </a:br>
            <a:endParaRPr lang="en-US" sz="4800" dirty="0"/>
          </a:p>
        </p:txBody>
      </p:sp>
      <p:pic>
        <p:nvPicPr>
          <p:cNvPr id="6" name="Picture Placeholder 5">
            <a:extLst>
              <a:ext uri="{FF2B5EF4-FFF2-40B4-BE49-F238E27FC236}">
                <a16:creationId xmlns:a16="http://schemas.microsoft.com/office/drawing/2014/main" id="{7C2FF261-07DF-858D-C56F-598EAA538EE3}"/>
              </a:ext>
            </a:extLst>
          </p:cNvPr>
          <p:cNvPicPr>
            <a:picLocks noGrp="1" noChangeAspect="1"/>
          </p:cNvPicPr>
          <p:nvPr>
            <p:ph type="pic" sz="quarter" idx="15"/>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16591" r="16591"/>
          <a:stretch/>
        </p:blipFill>
        <p:spPr/>
      </p:pic>
    </p:spTree>
    <p:extLst>
      <p:ext uri="{BB962C8B-B14F-4D97-AF65-F5344CB8AC3E}">
        <p14:creationId xmlns:p14="http://schemas.microsoft.com/office/powerpoint/2010/main" val="30345778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E01AA1-BE41-0278-FC49-9990155385F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C01B184-084E-4E25-CF08-893033004581}"/>
              </a:ext>
            </a:extLst>
          </p:cNvPr>
          <p:cNvSpPr>
            <a:spLocks noGrp="1"/>
          </p:cNvSpPr>
          <p:nvPr>
            <p:ph type="title"/>
          </p:nvPr>
        </p:nvSpPr>
        <p:spPr>
          <a:xfrm>
            <a:off x="5831840" y="546100"/>
            <a:ext cx="5890260" cy="927100"/>
          </a:xfrm>
        </p:spPr>
        <p:txBody>
          <a:bodyPr anchor="b">
            <a:noAutofit/>
          </a:bodyPr>
          <a:lstStyle/>
          <a:p>
            <a:r>
              <a:rPr lang="en-US" sz="5400" dirty="0"/>
              <a:t>1 John 2:15, 16</a:t>
            </a:r>
          </a:p>
        </p:txBody>
      </p:sp>
      <p:pic>
        <p:nvPicPr>
          <p:cNvPr id="6146" name="Picture 2">
            <a:extLst>
              <a:ext uri="{FF2B5EF4-FFF2-40B4-BE49-F238E27FC236}">
                <a16:creationId xmlns:a16="http://schemas.microsoft.com/office/drawing/2014/main" id="{9D3BFC05-CD66-4B3D-AD82-800F4F8FAA57}"/>
              </a:ext>
            </a:extLst>
          </p:cNvPr>
          <p:cNvPicPr>
            <a:picLocks noChangeAspect="1" noChangeArrowheads="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39799" r="11641"/>
          <a:stretch>
            <a:fillRect/>
          </a:stretch>
        </p:blipFill>
        <p:spPr bwMode="auto">
          <a:xfrm>
            <a:off x="358140" y="333756"/>
            <a:ext cx="5344159" cy="6190488"/>
          </a:xfrm>
          <a:custGeom>
            <a:avLst/>
            <a:gdLst>
              <a:gd name="connsiteX0" fmla="*/ 186643 w 7423225"/>
              <a:gd name="connsiteY0" fmla="*/ 0 h 6190488"/>
              <a:gd name="connsiteX1" fmla="*/ 7423225 w 7423225"/>
              <a:gd name="connsiteY1" fmla="*/ 0 h 6190488"/>
              <a:gd name="connsiteX2" fmla="*/ 7423225 w 7423225"/>
              <a:gd name="connsiteY2" fmla="*/ 6190488 h 6190488"/>
              <a:gd name="connsiteX3" fmla="*/ 186643 w 7423225"/>
              <a:gd name="connsiteY3" fmla="*/ 6190488 h 6190488"/>
              <a:gd name="connsiteX4" fmla="*/ 0 w 7423225"/>
              <a:gd name="connsiteY4" fmla="*/ 6003845 h 6190488"/>
              <a:gd name="connsiteX5" fmla="*/ 0 w 7423225"/>
              <a:gd name="connsiteY5" fmla="*/ 186643 h 6190488"/>
              <a:gd name="connsiteX6" fmla="*/ 186643 w 7423225"/>
              <a:gd name="connsiteY6" fmla="*/ 0 h 6190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3225" h="6190488">
                <a:moveTo>
                  <a:pt x="186643" y="0"/>
                </a:moveTo>
                <a:lnTo>
                  <a:pt x="7423225" y="0"/>
                </a:lnTo>
                <a:lnTo>
                  <a:pt x="7423225" y="6190488"/>
                </a:lnTo>
                <a:lnTo>
                  <a:pt x="186643" y="6190488"/>
                </a:lnTo>
                <a:cubicBezTo>
                  <a:pt x="83563" y="6190488"/>
                  <a:pt x="0" y="6106925"/>
                  <a:pt x="0" y="6003845"/>
                </a:cubicBezTo>
                <a:lnTo>
                  <a:pt x="0" y="186643"/>
                </a:lnTo>
                <a:cubicBezTo>
                  <a:pt x="0" y="83563"/>
                  <a:pt x="83563" y="0"/>
                  <a:pt x="186643" y="0"/>
                </a:cubicBezTo>
                <a:close/>
              </a:path>
            </a:pathLst>
          </a:custGeom>
          <a:solidFill>
            <a:srgbClr val="FFFFFF"/>
          </a:solidFill>
        </p:spPr>
      </p:pic>
      <p:sp>
        <p:nvSpPr>
          <p:cNvPr id="3" name="Content Placeholder 2">
            <a:extLst>
              <a:ext uri="{FF2B5EF4-FFF2-40B4-BE49-F238E27FC236}">
                <a16:creationId xmlns:a16="http://schemas.microsoft.com/office/drawing/2014/main" id="{F68AAB87-7A56-32F4-CC13-5DE97B252001}"/>
              </a:ext>
            </a:extLst>
          </p:cNvPr>
          <p:cNvSpPr>
            <a:spLocks noGrp="1"/>
          </p:cNvSpPr>
          <p:nvPr>
            <p:ph sz="quarter" idx="14"/>
          </p:nvPr>
        </p:nvSpPr>
        <p:spPr>
          <a:xfrm>
            <a:off x="5943600" y="1295400"/>
            <a:ext cx="5890260" cy="5016500"/>
          </a:xfrm>
        </p:spPr>
        <p:txBody>
          <a:bodyPr>
            <a:noAutofit/>
          </a:bodyPr>
          <a:lstStyle/>
          <a:p>
            <a:r>
              <a:rPr lang="en-US" sz="3600" b="1" baseline="30000" dirty="0"/>
              <a:t>16 </a:t>
            </a:r>
            <a:r>
              <a:rPr lang="en-US" sz="3600" dirty="0"/>
              <a:t>For all that is in the world, the lust of the flesh, and the lust of the eyes, and the pride of life, is not of the Father, but is of the world.</a:t>
            </a:r>
            <a:endParaRPr lang="en-US" sz="16600" dirty="0"/>
          </a:p>
        </p:txBody>
      </p:sp>
      <p:sp>
        <p:nvSpPr>
          <p:cNvPr id="4" name="AutoShape 2" descr="Welcome to Sabbath School presentation">
            <a:extLst>
              <a:ext uri="{FF2B5EF4-FFF2-40B4-BE49-F238E27FC236}">
                <a16:creationId xmlns:a16="http://schemas.microsoft.com/office/drawing/2014/main" id="{5012948C-9AAE-2061-4D95-647149BAFDDC}"/>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70505106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18687D-F1E9-1A1D-2D27-AE73B312271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EBA4DCD-B716-22BE-F78D-E521154971BE}"/>
              </a:ext>
            </a:extLst>
          </p:cNvPr>
          <p:cNvSpPr>
            <a:spLocks noGrp="1"/>
          </p:cNvSpPr>
          <p:nvPr>
            <p:ph type="title"/>
          </p:nvPr>
        </p:nvSpPr>
        <p:spPr>
          <a:xfrm>
            <a:off x="5831840" y="546100"/>
            <a:ext cx="5890260" cy="749300"/>
          </a:xfrm>
        </p:spPr>
        <p:txBody>
          <a:bodyPr anchor="b">
            <a:noAutofit/>
          </a:bodyPr>
          <a:lstStyle/>
          <a:p>
            <a:r>
              <a:rPr lang="en-US" sz="4400" dirty="0"/>
              <a:t>Matthew 15:19, 20</a:t>
            </a:r>
          </a:p>
        </p:txBody>
      </p:sp>
      <p:pic>
        <p:nvPicPr>
          <p:cNvPr id="6146" name="Picture 2">
            <a:extLst>
              <a:ext uri="{FF2B5EF4-FFF2-40B4-BE49-F238E27FC236}">
                <a16:creationId xmlns:a16="http://schemas.microsoft.com/office/drawing/2014/main" id="{068E8165-3CCA-FCCE-5787-22E3EC0CB762}"/>
              </a:ext>
            </a:extLst>
          </p:cNvPr>
          <p:cNvPicPr>
            <a:picLocks noChangeAspect="1" noChangeArrowheads="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17688" r="17688"/>
          <a:stretch/>
        </p:blipFill>
        <p:spPr bwMode="auto">
          <a:xfrm>
            <a:off x="358140" y="333756"/>
            <a:ext cx="5344159" cy="6190488"/>
          </a:xfrm>
          <a:custGeom>
            <a:avLst/>
            <a:gdLst>
              <a:gd name="connsiteX0" fmla="*/ 186643 w 7423225"/>
              <a:gd name="connsiteY0" fmla="*/ 0 h 6190488"/>
              <a:gd name="connsiteX1" fmla="*/ 7423225 w 7423225"/>
              <a:gd name="connsiteY1" fmla="*/ 0 h 6190488"/>
              <a:gd name="connsiteX2" fmla="*/ 7423225 w 7423225"/>
              <a:gd name="connsiteY2" fmla="*/ 6190488 h 6190488"/>
              <a:gd name="connsiteX3" fmla="*/ 186643 w 7423225"/>
              <a:gd name="connsiteY3" fmla="*/ 6190488 h 6190488"/>
              <a:gd name="connsiteX4" fmla="*/ 0 w 7423225"/>
              <a:gd name="connsiteY4" fmla="*/ 6003845 h 6190488"/>
              <a:gd name="connsiteX5" fmla="*/ 0 w 7423225"/>
              <a:gd name="connsiteY5" fmla="*/ 186643 h 6190488"/>
              <a:gd name="connsiteX6" fmla="*/ 186643 w 7423225"/>
              <a:gd name="connsiteY6" fmla="*/ 0 h 6190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3225" h="6190488">
                <a:moveTo>
                  <a:pt x="186643" y="0"/>
                </a:moveTo>
                <a:lnTo>
                  <a:pt x="7423225" y="0"/>
                </a:lnTo>
                <a:lnTo>
                  <a:pt x="7423225" y="6190488"/>
                </a:lnTo>
                <a:lnTo>
                  <a:pt x="186643" y="6190488"/>
                </a:lnTo>
                <a:cubicBezTo>
                  <a:pt x="83563" y="6190488"/>
                  <a:pt x="0" y="6106925"/>
                  <a:pt x="0" y="6003845"/>
                </a:cubicBezTo>
                <a:lnTo>
                  <a:pt x="0" y="186643"/>
                </a:lnTo>
                <a:cubicBezTo>
                  <a:pt x="0" y="83563"/>
                  <a:pt x="83563" y="0"/>
                  <a:pt x="186643" y="0"/>
                </a:cubicBezTo>
                <a:close/>
              </a:path>
            </a:pathLst>
          </a:custGeom>
          <a:solidFill>
            <a:srgbClr val="FFFFFF"/>
          </a:solidFill>
        </p:spPr>
      </p:pic>
      <p:sp>
        <p:nvSpPr>
          <p:cNvPr id="3" name="Content Placeholder 2">
            <a:extLst>
              <a:ext uri="{FF2B5EF4-FFF2-40B4-BE49-F238E27FC236}">
                <a16:creationId xmlns:a16="http://schemas.microsoft.com/office/drawing/2014/main" id="{2841F5A8-DB12-16E2-76AF-F21795402D9F}"/>
              </a:ext>
            </a:extLst>
          </p:cNvPr>
          <p:cNvSpPr>
            <a:spLocks noGrp="1"/>
          </p:cNvSpPr>
          <p:nvPr>
            <p:ph sz="quarter" idx="14"/>
          </p:nvPr>
        </p:nvSpPr>
        <p:spPr>
          <a:xfrm>
            <a:off x="5943600" y="1295400"/>
            <a:ext cx="5890260" cy="5016500"/>
          </a:xfrm>
        </p:spPr>
        <p:txBody>
          <a:bodyPr>
            <a:noAutofit/>
          </a:bodyPr>
          <a:lstStyle/>
          <a:p>
            <a:r>
              <a:rPr lang="en-US" sz="4000" b="1" baseline="30000" dirty="0"/>
              <a:t>19 </a:t>
            </a:r>
            <a:r>
              <a:rPr lang="en-US" sz="4000" dirty="0"/>
              <a:t>For out of the heart proceed evil thoughts, murders, adulteries, fornications, thefts, false witness, blasphemies:</a:t>
            </a:r>
            <a:endParaRPr lang="en-US" sz="59500" dirty="0"/>
          </a:p>
        </p:txBody>
      </p:sp>
      <p:sp>
        <p:nvSpPr>
          <p:cNvPr id="4" name="AutoShape 2" descr="Welcome to Sabbath School presentation">
            <a:extLst>
              <a:ext uri="{FF2B5EF4-FFF2-40B4-BE49-F238E27FC236}">
                <a16:creationId xmlns:a16="http://schemas.microsoft.com/office/drawing/2014/main" id="{AF6339AC-15B8-560E-CD97-27C2005D3071}"/>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41097418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CB7F7C-4552-E89E-591A-F60BB9E487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FEE158-68BD-3AD0-8366-1E4E34D69456}"/>
              </a:ext>
            </a:extLst>
          </p:cNvPr>
          <p:cNvSpPr>
            <a:spLocks noGrp="1"/>
          </p:cNvSpPr>
          <p:nvPr>
            <p:ph type="title"/>
          </p:nvPr>
        </p:nvSpPr>
        <p:spPr>
          <a:xfrm>
            <a:off x="5831840" y="546100"/>
            <a:ext cx="5890260" cy="749300"/>
          </a:xfrm>
        </p:spPr>
        <p:txBody>
          <a:bodyPr anchor="b">
            <a:noAutofit/>
          </a:bodyPr>
          <a:lstStyle/>
          <a:p>
            <a:r>
              <a:rPr lang="en-US" sz="4400" dirty="0"/>
              <a:t>Matthew 15:19, 20</a:t>
            </a:r>
          </a:p>
        </p:txBody>
      </p:sp>
      <p:pic>
        <p:nvPicPr>
          <p:cNvPr id="6146" name="Picture 2">
            <a:extLst>
              <a:ext uri="{FF2B5EF4-FFF2-40B4-BE49-F238E27FC236}">
                <a16:creationId xmlns:a16="http://schemas.microsoft.com/office/drawing/2014/main" id="{071B7DAC-F2A5-2941-C169-7F14F7B2AB99}"/>
              </a:ext>
            </a:extLst>
          </p:cNvPr>
          <p:cNvPicPr>
            <a:picLocks noChangeAspect="1" noChangeArrowheads="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14604" r="27754"/>
          <a:stretch>
            <a:fillRect/>
          </a:stretch>
        </p:blipFill>
        <p:spPr bwMode="auto">
          <a:xfrm>
            <a:off x="358140" y="333756"/>
            <a:ext cx="5344159" cy="6190488"/>
          </a:xfrm>
          <a:custGeom>
            <a:avLst/>
            <a:gdLst>
              <a:gd name="connsiteX0" fmla="*/ 186643 w 7423225"/>
              <a:gd name="connsiteY0" fmla="*/ 0 h 6190488"/>
              <a:gd name="connsiteX1" fmla="*/ 7423225 w 7423225"/>
              <a:gd name="connsiteY1" fmla="*/ 0 h 6190488"/>
              <a:gd name="connsiteX2" fmla="*/ 7423225 w 7423225"/>
              <a:gd name="connsiteY2" fmla="*/ 6190488 h 6190488"/>
              <a:gd name="connsiteX3" fmla="*/ 186643 w 7423225"/>
              <a:gd name="connsiteY3" fmla="*/ 6190488 h 6190488"/>
              <a:gd name="connsiteX4" fmla="*/ 0 w 7423225"/>
              <a:gd name="connsiteY4" fmla="*/ 6003845 h 6190488"/>
              <a:gd name="connsiteX5" fmla="*/ 0 w 7423225"/>
              <a:gd name="connsiteY5" fmla="*/ 186643 h 6190488"/>
              <a:gd name="connsiteX6" fmla="*/ 186643 w 7423225"/>
              <a:gd name="connsiteY6" fmla="*/ 0 h 6190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3225" h="6190488">
                <a:moveTo>
                  <a:pt x="186643" y="0"/>
                </a:moveTo>
                <a:lnTo>
                  <a:pt x="7423225" y="0"/>
                </a:lnTo>
                <a:lnTo>
                  <a:pt x="7423225" y="6190488"/>
                </a:lnTo>
                <a:lnTo>
                  <a:pt x="186643" y="6190488"/>
                </a:lnTo>
                <a:cubicBezTo>
                  <a:pt x="83563" y="6190488"/>
                  <a:pt x="0" y="6106925"/>
                  <a:pt x="0" y="6003845"/>
                </a:cubicBezTo>
                <a:lnTo>
                  <a:pt x="0" y="186643"/>
                </a:lnTo>
                <a:cubicBezTo>
                  <a:pt x="0" y="83563"/>
                  <a:pt x="83563" y="0"/>
                  <a:pt x="186643" y="0"/>
                </a:cubicBezTo>
                <a:close/>
              </a:path>
            </a:pathLst>
          </a:custGeom>
          <a:solidFill>
            <a:srgbClr val="FFFFFF"/>
          </a:solidFill>
        </p:spPr>
      </p:pic>
      <p:sp>
        <p:nvSpPr>
          <p:cNvPr id="3" name="Content Placeholder 2">
            <a:extLst>
              <a:ext uri="{FF2B5EF4-FFF2-40B4-BE49-F238E27FC236}">
                <a16:creationId xmlns:a16="http://schemas.microsoft.com/office/drawing/2014/main" id="{A6A2EE17-55BE-2785-0DBC-060A5171FB4B}"/>
              </a:ext>
            </a:extLst>
          </p:cNvPr>
          <p:cNvSpPr>
            <a:spLocks noGrp="1"/>
          </p:cNvSpPr>
          <p:nvPr>
            <p:ph sz="quarter" idx="14"/>
          </p:nvPr>
        </p:nvSpPr>
        <p:spPr>
          <a:xfrm>
            <a:off x="5943600" y="1295400"/>
            <a:ext cx="5890260" cy="5016500"/>
          </a:xfrm>
        </p:spPr>
        <p:txBody>
          <a:bodyPr>
            <a:noAutofit/>
          </a:bodyPr>
          <a:lstStyle/>
          <a:p>
            <a:r>
              <a:rPr lang="en-US" sz="4400" b="1" baseline="30000" dirty="0"/>
              <a:t>20 </a:t>
            </a:r>
            <a:r>
              <a:rPr lang="en-US" sz="4400" dirty="0"/>
              <a:t>These are the things which defile a man: but to eat with </a:t>
            </a:r>
            <a:r>
              <a:rPr lang="en-US" sz="4400" dirty="0" err="1"/>
              <a:t>unwashen</a:t>
            </a:r>
            <a:r>
              <a:rPr lang="en-US" sz="4400" dirty="0"/>
              <a:t> hands </a:t>
            </a:r>
            <a:r>
              <a:rPr lang="en-US" sz="4400" dirty="0" err="1"/>
              <a:t>defileth</a:t>
            </a:r>
            <a:r>
              <a:rPr lang="en-US" sz="4400" dirty="0"/>
              <a:t> not a man</a:t>
            </a:r>
            <a:r>
              <a:rPr lang="en-US" dirty="0"/>
              <a:t>.</a:t>
            </a:r>
            <a:endParaRPr lang="en-US" sz="59500" dirty="0"/>
          </a:p>
        </p:txBody>
      </p:sp>
      <p:sp>
        <p:nvSpPr>
          <p:cNvPr id="4" name="AutoShape 2" descr="Welcome to Sabbath School presentation">
            <a:extLst>
              <a:ext uri="{FF2B5EF4-FFF2-40B4-BE49-F238E27FC236}">
                <a16:creationId xmlns:a16="http://schemas.microsoft.com/office/drawing/2014/main" id="{F79833C5-AB6F-A7F8-3481-EE10A1993E49}"/>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428598265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F6F0C4-456B-836A-8733-6739912AD439}"/>
            </a:ext>
          </a:extLst>
        </p:cNvPr>
        <p:cNvGrpSpPr/>
        <p:nvPr/>
      </p:nvGrpSpPr>
      <p:grpSpPr>
        <a:xfrm>
          <a:off x="0" y="0"/>
          <a:ext cx="0" cy="0"/>
          <a:chOff x="0" y="0"/>
          <a:chExt cx="0" cy="0"/>
        </a:xfrm>
      </p:grpSpPr>
      <p:sp>
        <p:nvSpPr>
          <p:cNvPr id="6" name="Content Placeholder 5">
            <a:extLst>
              <a:ext uri="{FF2B5EF4-FFF2-40B4-BE49-F238E27FC236}">
                <a16:creationId xmlns:a16="http://schemas.microsoft.com/office/drawing/2014/main" id="{FE614E7F-A386-08F7-7AE0-004821345CC3}"/>
              </a:ext>
            </a:extLst>
          </p:cNvPr>
          <p:cNvSpPr>
            <a:spLocks noGrp="1"/>
          </p:cNvSpPr>
          <p:nvPr>
            <p:ph sz="quarter" idx="13"/>
          </p:nvPr>
        </p:nvSpPr>
        <p:spPr>
          <a:xfrm>
            <a:off x="389209" y="279400"/>
            <a:ext cx="11047141" cy="4178300"/>
          </a:xfrm>
        </p:spPr>
        <p:txBody>
          <a:bodyPr/>
          <a:lstStyle/>
          <a:p>
            <a:pPr lvl="0"/>
            <a:r>
              <a:rPr lang="en-US" sz="6000" dirty="0"/>
              <a:t>19. Then what change must take place to constitute one a “partaker of the divine nature,” a son of God?</a:t>
            </a:r>
          </a:p>
        </p:txBody>
      </p:sp>
      <p:sp>
        <p:nvSpPr>
          <p:cNvPr id="3" name="TextBox 2">
            <a:extLst>
              <a:ext uri="{FF2B5EF4-FFF2-40B4-BE49-F238E27FC236}">
                <a16:creationId xmlns:a16="http://schemas.microsoft.com/office/drawing/2014/main" id="{947F10C3-CA78-5613-941F-915A3F026F1D}"/>
              </a:ext>
            </a:extLst>
          </p:cNvPr>
          <p:cNvSpPr txBox="1"/>
          <p:nvPr/>
        </p:nvSpPr>
        <p:spPr>
          <a:xfrm>
            <a:off x="572429" y="4152900"/>
            <a:ext cx="10680700" cy="2554545"/>
          </a:xfrm>
          <a:prstGeom prst="rect">
            <a:avLst/>
          </a:prstGeom>
          <a:noFill/>
        </p:spPr>
        <p:txBody>
          <a:bodyPr wrap="square" rtlCol="0">
            <a:spAutoFit/>
          </a:bodyPr>
          <a:lstStyle/>
          <a:p>
            <a:pPr algn="ctr"/>
            <a:r>
              <a:rPr lang="pl-PL" sz="8000" b="1" dirty="0">
                <a:latin typeface="Bradley Hand ITC" panose="03070402050302030203" pitchFamily="66" charset="0"/>
              </a:rPr>
              <a:t>Psalm 51:10; </a:t>
            </a:r>
            <a:endParaRPr lang="en-US" sz="8000" b="1" dirty="0">
              <a:latin typeface="Bradley Hand ITC" panose="03070402050302030203" pitchFamily="66" charset="0"/>
            </a:endParaRPr>
          </a:p>
          <a:p>
            <a:pPr algn="ctr"/>
            <a:r>
              <a:rPr lang="pl-PL" sz="8000" b="1" dirty="0">
                <a:latin typeface="Bradley Hand ITC" panose="03070402050302030203" pitchFamily="66" charset="0"/>
              </a:rPr>
              <a:t>Ezekiel 36:26, 27</a:t>
            </a:r>
            <a:endParaRPr lang="en-US" sz="8000" b="1" dirty="0">
              <a:latin typeface="Bradley Hand ITC" panose="03070402050302030203" pitchFamily="66" charset="0"/>
            </a:endParaRPr>
          </a:p>
        </p:txBody>
      </p:sp>
    </p:spTree>
    <p:extLst>
      <p:ext uri="{BB962C8B-B14F-4D97-AF65-F5344CB8AC3E}">
        <p14:creationId xmlns:p14="http://schemas.microsoft.com/office/powerpoint/2010/main" val="180745582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29ED12-391F-B9EE-C93C-95104C8C9A8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90BFE7-6B63-57F7-C6AE-D05D8AD40B1B}"/>
              </a:ext>
            </a:extLst>
          </p:cNvPr>
          <p:cNvSpPr>
            <a:spLocks noGrp="1"/>
          </p:cNvSpPr>
          <p:nvPr>
            <p:ph type="title"/>
          </p:nvPr>
        </p:nvSpPr>
        <p:spPr>
          <a:xfrm>
            <a:off x="5831840" y="546100"/>
            <a:ext cx="5890260" cy="749300"/>
          </a:xfrm>
        </p:spPr>
        <p:txBody>
          <a:bodyPr anchor="b">
            <a:noAutofit/>
          </a:bodyPr>
          <a:lstStyle/>
          <a:p>
            <a:r>
              <a:rPr lang="en-US" sz="5400" dirty="0"/>
              <a:t>Psalm 51:10</a:t>
            </a:r>
          </a:p>
        </p:txBody>
      </p:sp>
      <p:pic>
        <p:nvPicPr>
          <p:cNvPr id="6146" name="Picture 2">
            <a:extLst>
              <a:ext uri="{FF2B5EF4-FFF2-40B4-BE49-F238E27FC236}">
                <a16:creationId xmlns:a16="http://schemas.microsoft.com/office/drawing/2014/main" id="{34C35DA2-EBB9-C51B-0B2A-D20DF7E95E78}"/>
              </a:ext>
            </a:extLst>
          </p:cNvPr>
          <p:cNvPicPr>
            <a:picLocks noChangeAspect="1" noChangeArrowheads="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15514" r="15514"/>
          <a:stretch/>
        </p:blipFill>
        <p:spPr bwMode="auto">
          <a:xfrm>
            <a:off x="358140" y="333756"/>
            <a:ext cx="5344159" cy="6190488"/>
          </a:xfrm>
          <a:custGeom>
            <a:avLst/>
            <a:gdLst>
              <a:gd name="connsiteX0" fmla="*/ 186643 w 7423225"/>
              <a:gd name="connsiteY0" fmla="*/ 0 h 6190488"/>
              <a:gd name="connsiteX1" fmla="*/ 7423225 w 7423225"/>
              <a:gd name="connsiteY1" fmla="*/ 0 h 6190488"/>
              <a:gd name="connsiteX2" fmla="*/ 7423225 w 7423225"/>
              <a:gd name="connsiteY2" fmla="*/ 6190488 h 6190488"/>
              <a:gd name="connsiteX3" fmla="*/ 186643 w 7423225"/>
              <a:gd name="connsiteY3" fmla="*/ 6190488 h 6190488"/>
              <a:gd name="connsiteX4" fmla="*/ 0 w 7423225"/>
              <a:gd name="connsiteY4" fmla="*/ 6003845 h 6190488"/>
              <a:gd name="connsiteX5" fmla="*/ 0 w 7423225"/>
              <a:gd name="connsiteY5" fmla="*/ 186643 h 6190488"/>
              <a:gd name="connsiteX6" fmla="*/ 186643 w 7423225"/>
              <a:gd name="connsiteY6" fmla="*/ 0 h 6190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3225" h="6190488">
                <a:moveTo>
                  <a:pt x="186643" y="0"/>
                </a:moveTo>
                <a:lnTo>
                  <a:pt x="7423225" y="0"/>
                </a:lnTo>
                <a:lnTo>
                  <a:pt x="7423225" y="6190488"/>
                </a:lnTo>
                <a:lnTo>
                  <a:pt x="186643" y="6190488"/>
                </a:lnTo>
                <a:cubicBezTo>
                  <a:pt x="83563" y="6190488"/>
                  <a:pt x="0" y="6106925"/>
                  <a:pt x="0" y="6003845"/>
                </a:cubicBezTo>
                <a:lnTo>
                  <a:pt x="0" y="186643"/>
                </a:lnTo>
                <a:cubicBezTo>
                  <a:pt x="0" y="83563"/>
                  <a:pt x="83563" y="0"/>
                  <a:pt x="186643" y="0"/>
                </a:cubicBezTo>
                <a:close/>
              </a:path>
            </a:pathLst>
          </a:custGeom>
          <a:solidFill>
            <a:srgbClr val="FFFFFF"/>
          </a:solidFill>
        </p:spPr>
      </p:pic>
      <p:sp>
        <p:nvSpPr>
          <p:cNvPr id="3" name="Content Placeholder 2">
            <a:extLst>
              <a:ext uri="{FF2B5EF4-FFF2-40B4-BE49-F238E27FC236}">
                <a16:creationId xmlns:a16="http://schemas.microsoft.com/office/drawing/2014/main" id="{44C7350A-C9CE-52EC-21FB-0C64B314DCB7}"/>
              </a:ext>
            </a:extLst>
          </p:cNvPr>
          <p:cNvSpPr>
            <a:spLocks noGrp="1"/>
          </p:cNvSpPr>
          <p:nvPr>
            <p:ph sz="quarter" idx="14"/>
          </p:nvPr>
        </p:nvSpPr>
        <p:spPr>
          <a:xfrm>
            <a:off x="5943600" y="1295400"/>
            <a:ext cx="5890260" cy="5016500"/>
          </a:xfrm>
        </p:spPr>
        <p:txBody>
          <a:bodyPr>
            <a:noAutofit/>
          </a:bodyPr>
          <a:lstStyle/>
          <a:p>
            <a:r>
              <a:rPr lang="en-US" sz="4800" b="1" baseline="30000" dirty="0"/>
              <a:t>10 </a:t>
            </a:r>
            <a:r>
              <a:rPr lang="en-US" sz="4800" dirty="0"/>
              <a:t>Create in me a clean heart, O God; and renew a right spirit within me.</a:t>
            </a:r>
            <a:endParaRPr lang="en-US" sz="307000" dirty="0"/>
          </a:p>
        </p:txBody>
      </p:sp>
      <p:sp>
        <p:nvSpPr>
          <p:cNvPr id="4" name="AutoShape 2" descr="Welcome to Sabbath School presentation">
            <a:extLst>
              <a:ext uri="{FF2B5EF4-FFF2-40B4-BE49-F238E27FC236}">
                <a16:creationId xmlns:a16="http://schemas.microsoft.com/office/drawing/2014/main" id="{1D5AB455-A222-ECAE-387A-36270E4806E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6332150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054AFA-B61F-A61C-5B5D-3ADD08F72C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35A4C9-FC6A-D357-6D75-249FA61DAF10}"/>
              </a:ext>
            </a:extLst>
          </p:cNvPr>
          <p:cNvSpPr>
            <a:spLocks noGrp="1"/>
          </p:cNvSpPr>
          <p:nvPr>
            <p:ph type="title"/>
          </p:nvPr>
        </p:nvSpPr>
        <p:spPr>
          <a:xfrm>
            <a:off x="5831840" y="546100"/>
            <a:ext cx="5890260" cy="749300"/>
          </a:xfrm>
        </p:spPr>
        <p:txBody>
          <a:bodyPr anchor="b">
            <a:noAutofit/>
          </a:bodyPr>
          <a:lstStyle/>
          <a:p>
            <a:r>
              <a:rPr lang="en-US" sz="4800" dirty="0"/>
              <a:t>Ezekiel 36:26, 27</a:t>
            </a:r>
          </a:p>
        </p:txBody>
      </p:sp>
      <p:pic>
        <p:nvPicPr>
          <p:cNvPr id="6146" name="Picture 2">
            <a:extLst>
              <a:ext uri="{FF2B5EF4-FFF2-40B4-BE49-F238E27FC236}">
                <a16:creationId xmlns:a16="http://schemas.microsoft.com/office/drawing/2014/main" id="{358B2F75-4232-8694-B507-27DE665270EE}"/>
              </a:ext>
            </a:extLst>
          </p:cNvPr>
          <p:cNvPicPr>
            <a:picLocks noChangeAspect="1" noChangeArrowheads="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17627" r="17627"/>
          <a:stretch/>
        </p:blipFill>
        <p:spPr bwMode="auto">
          <a:xfrm>
            <a:off x="358140" y="333756"/>
            <a:ext cx="5344159" cy="6190488"/>
          </a:xfrm>
          <a:custGeom>
            <a:avLst/>
            <a:gdLst>
              <a:gd name="connsiteX0" fmla="*/ 186643 w 7423225"/>
              <a:gd name="connsiteY0" fmla="*/ 0 h 6190488"/>
              <a:gd name="connsiteX1" fmla="*/ 7423225 w 7423225"/>
              <a:gd name="connsiteY1" fmla="*/ 0 h 6190488"/>
              <a:gd name="connsiteX2" fmla="*/ 7423225 w 7423225"/>
              <a:gd name="connsiteY2" fmla="*/ 6190488 h 6190488"/>
              <a:gd name="connsiteX3" fmla="*/ 186643 w 7423225"/>
              <a:gd name="connsiteY3" fmla="*/ 6190488 h 6190488"/>
              <a:gd name="connsiteX4" fmla="*/ 0 w 7423225"/>
              <a:gd name="connsiteY4" fmla="*/ 6003845 h 6190488"/>
              <a:gd name="connsiteX5" fmla="*/ 0 w 7423225"/>
              <a:gd name="connsiteY5" fmla="*/ 186643 h 6190488"/>
              <a:gd name="connsiteX6" fmla="*/ 186643 w 7423225"/>
              <a:gd name="connsiteY6" fmla="*/ 0 h 6190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3225" h="6190488">
                <a:moveTo>
                  <a:pt x="186643" y="0"/>
                </a:moveTo>
                <a:lnTo>
                  <a:pt x="7423225" y="0"/>
                </a:lnTo>
                <a:lnTo>
                  <a:pt x="7423225" y="6190488"/>
                </a:lnTo>
                <a:lnTo>
                  <a:pt x="186643" y="6190488"/>
                </a:lnTo>
                <a:cubicBezTo>
                  <a:pt x="83563" y="6190488"/>
                  <a:pt x="0" y="6106925"/>
                  <a:pt x="0" y="6003845"/>
                </a:cubicBezTo>
                <a:lnTo>
                  <a:pt x="0" y="186643"/>
                </a:lnTo>
                <a:cubicBezTo>
                  <a:pt x="0" y="83563"/>
                  <a:pt x="83563" y="0"/>
                  <a:pt x="186643" y="0"/>
                </a:cubicBezTo>
                <a:close/>
              </a:path>
            </a:pathLst>
          </a:custGeom>
          <a:solidFill>
            <a:srgbClr val="FFFFFF"/>
          </a:solidFill>
        </p:spPr>
      </p:pic>
      <p:sp>
        <p:nvSpPr>
          <p:cNvPr id="3" name="Content Placeholder 2">
            <a:extLst>
              <a:ext uri="{FF2B5EF4-FFF2-40B4-BE49-F238E27FC236}">
                <a16:creationId xmlns:a16="http://schemas.microsoft.com/office/drawing/2014/main" id="{D1C235DE-469F-3388-9296-4AE883366877}"/>
              </a:ext>
            </a:extLst>
          </p:cNvPr>
          <p:cNvSpPr>
            <a:spLocks noGrp="1"/>
          </p:cNvSpPr>
          <p:nvPr>
            <p:ph sz="quarter" idx="14"/>
          </p:nvPr>
        </p:nvSpPr>
        <p:spPr>
          <a:xfrm>
            <a:off x="5943600" y="1295400"/>
            <a:ext cx="5890260" cy="5016500"/>
          </a:xfrm>
        </p:spPr>
        <p:txBody>
          <a:bodyPr>
            <a:noAutofit/>
          </a:bodyPr>
          <a:lstStyle/>
          <a:p>
            <a:r>
              <a:rPr lang="en-US" sz="3400" b="1" baseline="30000" dirty="0"/>
              <a:t>26 </a:t>
            </a:r>
            <a:r>
              <a:rPr lang="en-US" sz="3400" dirty="0"/>
              <a:t>A new heart also will I give you, and a new spirit will I put within you: and I will take away the stony heart out of your flesh, and I will give you an heart of flesh.</a:t>
            </a:r>
          </a:p>
        </p:txBody>
      </p:sp>
      <p:sp>
        <p:nvSpPr>
          <p:cNvPr id="4" name="AutoShape 2" descr="Welcome to Sabbath School presentation">
            <a:extLst>
              <a:ext uri="{FF2B5EF4-FFF2-40B4-BE49-F238E27FC236}">
                <a16:creationId xmlns:a16="http://schemas.microsoft.com/office/drawing/2014/main" id="{E85F81C8-E14F-D02B-D828-062D16140028}"/>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66631454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0651BF-5F6E-0797-D076-A7AC9E4BC8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4D5D6E-AF01-40FB-6D80-6E64C7C875E0}"/>
              </a:ext>
            </a:extLst>
          </p:cNvPr>
          <p:cNvSpPr>
            <a:spLocks noGrp="1"/>
          </p:cNvSpPr>
          <p:nvPr>
            <p:ph type="title"/>
          </p:nvPr>
        </p:nvSpPr>
        <p:spPr>
          <a:xfrm>
            <a:off x="5831840" y="546100"/>
            <a:ext cx="5890260" cy="749300"/>
          </a:xfrm>
        </p:spPr>
        <p:txBody>
          <a:bodyPr anchor="b">
            <a:noAutofit/>
          </a:bodyPr>
          <a:lstStyle/>
          <a:p>
            <a:r>
              <a:rPr lang="en-US" sz="4800" dirty="0"/>
              <a:t>Ezekiel 36:26, 27</a:t>
            </a:r>
          </a:p>
        </p:txBody>
      </p:sp>
      <p:pic>
        <p:nvPicPr>
          <p:cNvPr id="6146" name="Picture 2">
            <a:extLst>
              <a:ext uri="{FF2B5EF4-FFF2-40B4-BE49-F238E27FC236}">
                <a16:creationId xmlns:a16="http://schemas.microsoft.com/office/drawing/2014/main" id="{404D0B6E-D627-3315-2C83-C3A3CC53E09A}"/>
              </a:ext>
            </a:extLst>
          </p:cNvPr>
          <p:cNvPicPr>
            <a:picLocks noChangeAspect="1" noChangeArrowheads="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17627" r="17627"/>
          <a:stretch/>
        </p:blipFill>
        <p:spPr bwMode="auto">
          <a:xfrm>
            <a:off x="358140" y="333756"/>
            <a:ext cx="5344159" cy="6190488"/>
          </a:xfrm>
          <a:custGeom>
            <a:avLst/>
            <a:gdLst>
              <a:gd name="connsiteX0" fmla="*/ 186643 w 7423225"/>
              <a:gd name="connsiteY0" fmla="*/ 0 h 6190488"/>
              <a:gd name="connsiteX1" fmla="*/ 7423225 w 7423225"/>
              <a:gd name="connsiteY1" fmla="*/ 0 h 6190488"/>
              <a:gd name="connsiteX2" fmla="*/ 7423225 w 7423225"/>
              <a:gd name="connsiteY2" fmla="*/ 6190488 h 6190488"/>
              <a:gd name="connsiteX3" fmla="*/ 186643 w 7423225"/>
              <a:gd name="connsiteY3" fmla="*/ 6190488 h 6190488"/>
              <a:gd name="connsiteX4" fmla="*/ 0 w 7423225"/>
              <a:gd name="connsiteY4" fmla="*/ 6003845 h 6190488"/>
              <a:gd name="connsiteX5" fmla="*/ 0 w 7423225"/>
              <a:gd name="connsiteY5" fmla="*/ 186643 h 6190488"/>
              <a:gd name="connsiteX6" fmla="*/ 186643 w 7423225"/>
              <a:gd name="connsiteY6" fmla="*/ 0 h 6190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3225" h="6190488">
                <a:moveTo>
                  <a:pt x="186643" y="0"/>
                </a:moveTo>
                <a:lnTo>
                  <a:pt x="7423225" y="0"/>
                </a:lnTo>
                <a:lnTo>
                  <a:pt x="7423225" y="6190488"/>
                </a:lnTo>
                <a:lnTo>
                  <a:pt x="186643" y="6190488"/>
                </a:lnTo>
                <a:cubicBezTo>
                  <a:pt x="83563" y="6190488"/>
                  <a:pt x="0" y="6106925"/>
                  <a:pt x="0" y="6003845"/>
                </a:cubicBezTo>
                <a:lnTo>
                  <a:pt x="0" y="186643"/>
                </a:lnTo>
                <a:cubicBezTo>
                  <a:pt x="0" y="83563"/>
                  <a:pt x="83563" y="0"/>
                  <a:pt x="186643" y="0"/>
                </a:cubicBezTo>
                <a:close/>
              </a:path>
            </a:pathLst>
          </a:custGeom>
          <a:solidFill>
            <a:srgbClr val="FFFFFF"/>
          </a:solidFill>
        </p:spPr>
      </p:pic>
      <p:sp>
        <p:nvSpPr>
          <p:cNvPr id="3" name="Content Placeholder 2">
            <a:extLst>
              <a:ext uri="{FF2B5EF4-FFF2-40B4-BE49-F238E27FC236}">
                <a16:creationId xmlns:a16="http://schemas.microsoft.com/office/drawing/2014/main" id="{4A048D86-5177-B375-1D1C-FC3159AE1F0B}"/>
              </a:ext>
            </a:extLst>
          </p:cNvPr>
          <p:cNvSpPr>
            <a:spLocks noGrp="1"/>
          </p:cNvSpPr>
          <p:nvPr>
            <p:ph sz="quarter" idx="14"/>
          </p:nvPr>
        </p:nvSpPr>
        <p:spPr>
          <a:xfrm>
            <a:off x="5943600" y="1295400"/>
            <a:ext cx="5890260" cy="5016500"/>
          </a:xfrm>
        </p:spPr>
        <p:txBody>
          <a:bodyPr>
            <a:noAutofit/>
          </a:bodyPr>
          <a:lstStyle/>
          <a:p>
            <a:r>
              <a:rPr lang="en-US" sz="3600" b="1" baseline="30000" dirty="0"/>
              <a:t>27 </a:t>
            </a:r>
            <a:r>
              <a:rPr lang="en-US" sz="3600" dirty="0"/>
              <a:t>And I will put my spirit within you, and cause you to walk in my statutes, and ye shall keep my judgments, and do them.</a:t>
            </a:r>
            <a:endParaRPr lang="en-US" sz="6000" dirty="0"/>
          </a:p>
        </p:txBody>
      </p:sp>
      <p:sp>
        <p:nvSpPr>
          <p:cNvPr id="4" name="AutoShape 2" descr="Welcome to Sabbath School presentation">
            <a:extLst>
              <a:ext uri="{FF2B5EF4-FFF2-40B4-BE49-F238E27FC236}">
                <a16:creationId xmlns:a16="http://schemas.microsoft.com/office/drawing/2014/main" id="{76327133-7EB2-9F05-B218-1D8573A28F96}"/>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84840593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41B07C-0E18-9331-AED9-5C94DDBBA479}"/>
            </a:ext>
          </a:extLst>
        </p:cNvPr>
        <p:cNvGrpSpPr/>
        <p:nvPr/>
      </p:nvGrpSpPr>
      <p:grpSpPr>
        <a:xfrm>
          <a:off x="0" y="0"/>
          <a:ext cx="0" cy="0"/>
          <a:chOff x="0" y="0"/>
          <a:chExt cx="0" cy="0"/>
        </a:xfrm>
      </p:grpSpPr>
      <p:sp>
        <p:nvSpPr>
          <p:cNvPr id="6" name="Content Placeholder 5">
            <a:extLst>
              <a:ext uri="{FF2B5EF4-FFF2-40B4-BE49-F238E27FC236}">
                <a16:creationId xmlns:a16="http://schemas.microsoft.com/office/drawing/2014/main" id="{D0A7436E-47B1-9363-0C3B-52ED76763FC5}"/>
              </a:ext>
            </a:extLst>
          </p:cNvPr>
          <p:cNvSpPr>
            <a:spLocks noGrp="1"/>
          </p:cNvSpPr>
          <p:nvPr>
            <p:ph sz="quarter" idx="13"/>
          </p:nvPr>
        </p:nvSpPr>
        <p:spPr>
          <a:xfrm>
            <a:off x="347004" y="546100"/>
            <a:ext cx="11497991" cy="4940300"/>
          </a:xfrm>
        </p:spPr>
        <p:txBody>
          <a:bodyPr/>
          <a:lstStyle/>
          <a:p>
            <a:pPr lvl="0"/>
            <a:r>
              <a:rPr lang="en-US" sz="6000" dirty="0"/>
              <a:t>20. What encouragement may we gain from a contemplation of the glory of God, which He will bestow upon His children?</a:t>
            </a:r>
            <a:endParaRPr lang="en-US" sz="5400" dirty="0"/>
          </a:p>
        </p:txBody>
      </p:sp>
      <p:sp>
        <p:nvSpPr>
          <p:cNvPr id="3" name="TextBox 2">
            <a:extLst>
              <a:ext uri="{FF2B5EF4-FFF2-40B4-BE49-F238E27FC236}">
                <a16:creationId xmlns:a16="http://schemas.microsoft.com/office/drawing/2014/main" id="{69EF5018-D388-8283-1954-32D590F25854}"/>
              </a:ext>
            </a:extLst>
          </p:cNvPr>
          <p:cNvSpPr txBox="1"/>
          <p:nvPr/>
        </p:nvSpPr>
        <p:spPr>
          <a:xfrm>
            <a:off x="755650" y="5181600"/>
            <a:ext cx="10680700" cy="1323439"/>
          </a:xfrm>
          <a:prstGeom prst="rect">
            <a:avLst/>
          </a:prstGeom>
          <a:noFill/>
        </p:spPr>
        <p:txBody>
          <a:bodyPr wrap="square" rtlCol="0">
            <a:spAutoFit/>
          </a:bodyPr>
          <a:lstStyle/>
          <a:p>
            <a:pPr algn="ctr"/>
            <a:r>
              <a:rPr lang="pl-PL" sz="8000" b="1" dirty="0">
                <a:latin typeface="Bradley Hand ITC" panose="03070402050302030203" pitchFamily="66" charset="0"/>
              </a:rPr>
              <a:t>Ephesians 3:16</a:t>
            </a:r>
            <a:r>
              <a:rPr lang="en-US" sz="8000" b="1" dirty="0">
                <a:latin typeface="Bradley Hand ITC" panose="03070402050302030203" pitchFamily="66" charset="0"/>
              </a:rPr>
              <a:t>-18</a:t>
            </a:r>
          </a:p>
        </p:txBody>
      </p:sp>
    </p:spTree>
    <p:extLst>
      <p:ext uri="{BB962C8B-B14F-4D97-AF65-F5344CB8AC3E}">
        <p14:creationId xmlns:p14="http://schemas.microsoft.com/office/powerpoint/2010/main" val="234262860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D0B55D-C1A9-0A5B-A8AA-13F4FC1BEE7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AEBF29-17FD-2769-9D4A-BC0EE9A07C11}"/>
              </a:ext>
            </a:extLst>
          </p:cNvPr>
          <p:cNvSpPr>
            <a:spLocks noGrp="1"/>
          </p:cNvSpPr>
          <p:nvPr>
            <p:ph type="title"/>
          </p:nvPr>
        </p:nvSpPr>
        <p:spPr>
          <a:xfrm>
            <a:off x="5831840" y="546100"/>
            <a:ext cx="5890260" cy="749300"/>
          </a:xfrm>
        </p:spPr>
        <p:txBody>
          <a:bodyPr anchor="b">
            <a:noAutofit/>
          </a:bodyPr>
          <a:lstStyle/>
          <a:p>
            <a:r>
              <a:rPr lang="en-US" sz="4800" dirty="0"/>
              <a:t>Ephesians 3:16-18</a:t>
            </a:r>
          </a:p>
        </p:txBody>
      </p:sp>
      <p:pic>
        <p:nvPicPr>
          <p:cNvPr id="6146" name="Picture 2">
            <a:extLst>
              <a:ext uri="{FF2B5EF4-FFF2-40B4-BE49-F238E27FC236}">
                <a16:creationId xmlns:a16="http://schemas.microsoft.com/office/drawing/2014/main" id="{29E06211-C4E7-1526-1FA1-AF7483445593}"/>
              </a:ext>
            </a:extLst>
          </p:cNvPr>
          <p:cNvPicPr>
            <a:picLocks noChangeAspect="1" noChangeArrowheads="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35786" r="9540"/>
          <a:stretch>
            <a:fillRect/>
          </a:stretch>
        </p:blipFill>
        <p:spPr bwMode="auto">
          <a:xfrm>
            <a:off x="358140" y="333756"/>
            <a:ext cx="5344159" cy="6190488"/>
          </a:xfrm>
          <a:custGeom>
            <a:avLst/>
            <a:gdLst>
              <a:gd name="connsiteX0" fmla="*/ 186643 w 7423225"/>
              <a:gd name="connsiteY0" fmla="*/ 0 h 6190488"/>
              <a:gd name="connsiteX1" fmla="*/ 7423225 w 7423225"/>
              <a:gd name="connsiteY1" fmla="*/ 0 h 6190488"/>
              <a:gd name="connsiteX2" fmla="*/ 7423225 w 7423225"/>
              <a:gd name="connsiteY2" fmla="*/ 6190488 h 6190488"/>
              <a:gd name="connsiteX3" fmla="*/ 186643 w 7423225"/>
              <a:gd name="connsiteY3" fmla="*/ 6190488 h 6190488"/>
              <a:gd name="connsiteX4" fmla="*/ 0 w 7423225"/>
              <a:gd name="connsiteY4" fmla="*/ 6003845 h 6190488"/>
              <a:gd name="connsiteX5" fmla="*/ 0 w 7423225"/>
              <a:gd name="connsiteY5" fmla="*/ 186643 h 6190488"/>
              <a:gd name="connsiteX6" fmla="*/ 186643 w 7423225"/>
              <a:gd name="connsiteY6" fmla="*/ 0 h 6190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3225" h="6190488">
                <a:moveTo>
                  <a:pt x="186643" y="0"/>
                </a:moveTo>
                <a:lnTo>
                  <a:pt x="7423225" y="0"/>
                </a:lnTo>
                <a:lnTo>
                  <a:pt x="7423225" y="6190488"/>
                </a:lnTo>
                <a:lnTo>
                  <a:pt x="186643" y="6190488"/>
                </a:lnTo>
                <a:cubicBezTo>
                  <a:pt x="83563" y="6190488"/>
                  <a:pt x="0" y="6106925"/>
                  <a:pt x="0" y="6003845"/>
                </a:cubicBezTo>
                <a:lnTo>
                  <a:pt x="0" y="186643"/>
                </a:lnTo>
                <a:cubicBezTo>
                  <a:pt x="0" y="83563"/>
                  <a:pt x="83563" y="0"/>
                  <a:pt x="186643" y="0"/>
                </a:cubicBezTo>
                <a:close/>
              </a:path>
            </a:pathLst>
          </a:custGeom>
          <a:solidFill>
            <a:srgbClr val="FFFFFF"/>
          </a:solidFill>
        </p:spPr>
      </p:pic>
      <p:sp>
        <p:nvSpPr>
          <p:cNvPr id="3" name="Content Placeholder 2">
            <a:extLst>
              <a:ext uri="{FF2B5EF4-FFF2-40B4-BE49-F238E27FC236}">
                <a16:creationId xmlns:a16="http://schemas.microsoft.com/office/drawing/2014/main" id="{B01DCD47-8A62-0014-000E-073437107C29}"/>
              </a:ext>
            </a:extLst>
          </p:cNvPr>
          <p:cNvSpPr>
            <a:spLocks noGrp="1"/>
          </p:cNvSpPr>
          <p:nvPr>
            <p:ph sz="quarter" idx="14"/>
          </p:nvPr>
        </p:nvSpPr>
        <p:spPr>
          <a:xfrm>
            <a:off x="5943600" y="1295400"/>
            <a:ext cx="5890260" cy="5016500"/>
          </a:xfrm>
        </p:spPr>
        <p:txBody>
          <a:bodyPr>
            <a:noAutofit/>
          </a:bodyPr>
          <a:lstStyle/>
          <a:p>
            <a:r>
              <a:rPr lang="en-US" sz="4000" b="1" baseline="30000" dirty="0"/>
              <a:t>16 </a:t>
            </a:r>
            <a:r>
              <a:rPr lang="en-US" sz="4000" dirty="0"/>
              <a:t>That he would grant you, according to the riches of his glory, to be strengthened with might by his Spirit in the inner man;</a:t>
            </a:r>
          </a:p>
        </p:txBody>
      </p:sp>
      <p:sp>
        <p:nvSpPr>
          <p:cNvPr id="4" name="AutoShape 2" descr="Welcome to Sabbath School presentation">
            <a:extLst>
              <a:ext uri="{FF2B5EF4-FFF2-40B4-BE49-F238E27FC236}">
                <a16:creationId xmlns:a16="http://schemas.microsoft.com/office/drawing/2014/main" id="{9248DF96-3DBD-9975-3955-C03EE84654EC}"/>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64185838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3E66E2-32EC-FAE9-09AE-80FBFC743EF2}"/>
            </a:ext>
          </a:extLst>
        </p:cNvPr>
        <p:cNvGrpSpPr/>
        <p:nvPr/>
      </p:nvGrpSpPr>
      <p:grpSpPr>
        <a:xfrm>
          <a:off x="0" y="0"/>
          <a:ext cx="0" cy="0"/>
          <a:chOff x="0" y="0"/>
          <a:chExt cx="0" cy="0"/>
        </a:xfrm>
      </p:grpSpPr>
      <p:sp>
        <p:nvSpPr>
          <p:cNvPr id="6" name="Content Placeholder 5">
            <a:extLst>
              <a:ext uri="{FF2B5EF4-FFF2-40B4-BE49-F238E27FC236}">
                <a16:creationId xmlns:a16="http://schemas.microsoft.com/office/drawing/2014/main" id="{E474E3B1-BF4B-EE98-230F-0D5A68739A22}"/>
              </a:ext>
            </a:extLst>
          </p:cNvPr>
          <p:cNvSpPr>
            <a:spLocks noGrp="1"/>
          </p:cNvSpPr>
          <p:nvPr>
            <p:ph sz="quarter" idx="13"/>
          </p:nvPr>
        </p:nvSpPr>
        <p:spPr>
          <a:xfrm>
            <a:off x="347004" y="546100"/>
            <a:ext cx="11497991" cy="4940300"/>
          </a:xfrm>
        </p:spPr>
        <p:txBody>
          <a:bodyPr/>
          <a:lstStyle/>
          <a:p>
            <a:pPr lvl="0"/>
            <a:r>
              <a:rPr lang="en-US" dirty="0"/>
              <a:t>21. Then how greatly may grace and peace be multiplied to us “through the knowledge of God and of Jesus our Lord”?</a:t>
            </a:r>
            <a:endParaRPr lang="en-US" sz="5400" dirty="0"/>
          </a:p>
        </p:txBody>
      </p:sp>
      <p:sp>
        <p:nvSpPr>
          <p:cNvPr id="3" name="TextBox 2">
            <a:extLst>
              <a:ext uri="{FF2B5EF4-FFF2-40B4-BE49-F238E27FC236}">
                <a16:creationId xmlns:a16="http://schemas.microsoft.com/office/drawing/2014/main" id="{8E955DF5-9ECD-8544-510D-431B476BECC2}"/>
              </a:ext>
            </a:extLst>
          </p:cNvPr>
          <p:cNvSpPr txBox="1"/>
          <p:nvPr/>
        </p:nvSpPr>
        <p:spPr>
          <a:xfrm>
            <a:off x="755649" y="5486400"/>
            <a:ext cx="10680700" cy="1323439"/>
          </a:xfrm>
          <a:prstGeom prst="rect">
            <a:avLst/>
          </a:prstGeom>
          <a:noFill/>
        </p:spPr>
        <p:txBody>
          <a:bodyPr wrap="square" rtlCol="0">
            <a:spAutoFit/>
          </a:bodyPr>
          <a:lstStyle/>
          <a:p>
            <a:pPr algn="ctr"/>
            <a:r>
              <a:rPr lang="en-US" sz="8000" b="1" dirty="0">
                <a:latin typeface="Bradley Hand ITC" panose="03070402050302030203" pitchFamily="66" charset="0"/>
              </a:rPr>
              <a:t>Ephesians 3</a:t>
            </a:r>
            <a:r>
              <a:rPr lang="pl-PL" sz="8000" b="1" dirty="0">
                <a:latin typeface="Bradley Hand ITC" panose="03070402050302030203" pitchFamily="66" charset="0"/>
              </a:rPr>
              <a:t>:16–19.</a:t>
            </a:r>
            <a:endParaRPr lang="en-US" sz="8000" b="1" dirty="0">
              <a:latin typeface="Bradley Hand ITC" panose="03070402050302030203" pitchFamily="66" charset="0"/>
            </a:endParaRPr>
          </a:p>
        </p:txBody>
      </p:sp>
    </p:spTree>
    <p:extLst>
      <p:ext uri="{BB962C8B-B14F-4D97-AF65-F5344CB8AC3E}">
        <p14:creationId xmlns:p14="http://schemas.microsoft.com/office/powerpoint/2010/main" val="9152358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9058E4-8734-84C3-4C76-9634A4CA58D1}"/>
            </a:ext>
          </a:extLst>
        </p:cNvPr>
        <p:cNvGrpSpPr/>
        <p:nvPr/>
      </p:nvGrpSpPr>
      <p:grpSpPr>
        <a:xfrm>
          <a:off x="0" y="0"/>
          <a:ext cx="0" cy="0"/>
          <a:chOff x="0" y="0"/>
          <a:chExt cx="0" cy="0"/>
        </a:xfrm>
      </p:grpSpPr>
      <p:sp>
        <p:nvSpPr>
          <p:cNvPr id="6" name="Content Placeholder 5">
            <a:extLst>
              <a:ext uri="{FF2B5EF4-FFF2-40B4-BE49-F238E27FC236}">
                <a16:creationId xmlns:a16="http://schemas.microsoft.com/office/drawing/2014/main" id="{9A51D099-5F9E-68EE-6B84-4FCBCBE916E4}"/>
              </a:ext>
            </a:extLst>
          </p:cNvPr>
          <p:cNvSpPr>
            <a:spLocks noGrp="1"/>
          </p:cNvSpPr>
          <p:nvPr>
            <p:ph sz="quarter" idx="13"/>
          </p:nvPr>
        </p:nvSpPr>
        <p:spPr>
          <a:xfrm>
            <a:off x="1463662" y="561269"/>
            <a:ext cx="9264676" cy="3509026"/>
          </a:xfrm>
        </p:spPr>
        <p:txBody>
          <a:bodyPr/>
          <a:lstStyle/>
          <a:p>
            <a:r>
              <a:rPr lang="en-US" sz="7200" dirty="0"/>
              <a:t>2.	How is this “precious faith” obtained?</a:t>
            </a:r>
          </a:p>
        </p:txBody>
      </p:sp>
      <p:sp>
        <p:nvSpPr>
          <p:cNvPr id="3" name="TextBox 2">
            <a:extLst>
              <a:ext uri="{FF2B5EF4-FFF2-40B4-BE49-F238E27FC236}">
                <a16:creationId xmlns:a16="http://schemas.microsoft.com/office/drawing/2014/main" id="{4DBC5A6E-057C-44D0-D3FD-950C433C81CE}"/>
              </a:ext>
            </a:extLst>
          </p:cNvPr>
          <p:cNvSpPr txBox="1"/>
          <p:nvPr/>
        </p:nvSpPr>
        <p:spPr>
          <a:xfrm>
            <a:off x="3426321" y="3665693"/>
            <a:ext cx="5339358" cy="2800767"/>
          </a:xfrm>
          <a:prstGeom prst="rect">
            <a:avLst/>
          </a:prstGeom>
          <a:noFill/>
        </p:spPr>
        <p:txBody>
          <a:bodyPr wrap="square" rtlCol="0">
            <a:spAutoFit/>
          </a:bodyPr>
          <a:lstStyle/>
          <a:p>
            <a:r>
              <a:rPr lang="en-US" sz="8800" b="1" dirty="0">
                <a:latin typeface="Bradley Hand ITC" panose="03070402050302030203" pitchFamily="66" charset="0"/>
              </a:rPr>
              <a:t>2 Peter 1:1 (last part)</a:t>
            </a:r>
          </a:p>
        </p:txBody>
      </p:sp>
    </p:spTree>
    <p:extLst>
      <p:ext uri="{BB962C8B-B14F-4D97-AF65-F5344CB8AC3E}">
        <p14:creationId xmlns:p14="http://schemas.microsoft.com/office/powerpoint/2010/main" val="401682728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7DCC8E-B069-437A-AEB1-EEDE297F90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1E58115-0E09-45F4-EBC9-502083A0814D}"/>
              </a:ext>
            </a:extLst>
          </p:cNvPr>
          <p:cNvSpPr>
            <a:spLocks noGrp="1"/>
          </p:cNvSpPr>
          <p:nvPr>
            <p:ph type="title"/>
          </p:nvPr>
        </p:nvSpPr>
        <p:spPr>
          <a:xfrm>
            <a:off x="5831840" y="546100"/>
            <a:ext cx="5890260" cy="749300"/>
          </a:xfrm>
        </p:spPr>
        <p:txBody>
          <a:bodyPr anchor="b">
            <a:noAutofit/>
          </a:bodyPr>
          <a:lstStyle/>
          <a:p>
            <a:r>
              <a:rPr lang="en-US" sz="4800" dirty="0"/>
              <a:t>Ephesians 3:16-19</a:t>
            </a:r>
          </a:p>
        </p:txBody>
      </p:sp>
      <p:pic>
        <p:nvPicPr>
          <p:cNvPr id="6146" name="Picture 2">
            <a:extLst>
              <a:ext uri="{FF2B5EF4-FFF2-40B4-BE49-F238E27FC236}">
                <a16:creationId xmlns:a16="http://schemas.microsoft.com/office/drawing/2014/main" id="{E7FD77A1-6868-5C29-79FE-F2D82502852C}"/>
              </a:ext>
            </a:extLst>
          </p:cNvPr>
          <p:cNvPicPr>
            <a:picLocks noChangeAspect="1" noChangeArrowheads="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29713" r="29713"/>
          <a:stretch/>
        </p:blipFill>
        <p:spPr bwMode="auto">
          <a:xfrm>
            <a:off x="358140" y="333756"/>
            <a:ext cx="5344159" cy="6190488"/>
          </a:xfrm>
          <a:custGeom>
            <a:avLst/>
            <a:gdLst>
              <a:gd name="connsiteX0" fmla="*/ 186643 w 7423225"/>
              <a:gd name="connsiteY0" fmla="*/ 0 h 6190488"/>
              <a:gd name="connsiteX1" fmla="*/ 7423225 w 7423225"/>
              <a:gd name="connsiteY1" fmla="*/ 0 h 6190488"/>
              <a:gd name="connsiteX2" fmla="*/ 7423225 w 7423225"/>
              <a:gd name="connsiteY2" fmla="*/ 6190488 h 6190488"/>
              <a:gd name="connsiteX3" fmla="*/ 186643 w 7423225"/>
              <a:gd name="connsiteY3" fmla="*/ 6190488 h 6190488"/>
              <a:gd name="connsiteX4" fmla="*/ 0 w 7423225"/>
              <a:gd name="connsiteY4" fmla="*/ 6003845 h 6190488"/>
              <a:gd name="connsiteX5" fmla="*/ 0 w 7423225"/>
              <a:gd name="connsiteY5" fmla="*/ 186643 h 6190488"/>
              <a:gd name="connsiteX6" fmla="*/ 186643 w 7423225"/>
              <a:gd name="connsiteY6" fmla="*/ 0 h 6190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3225" h="6190488">
                <a:moveTo>
                  <a:pt x="186643" y="0"/>
                </a:moveTo>
                <a:lnTo>
                  <a:pt x="7423225" y="0"/>
                </a:lnTo>
                <a:lnTo>
                  <a:pt x="7423225" y="6190488"/>
                </a:lnTo>
                <a:lnTo>
                  <a:pt x="186643" y="6190488"/>
                </a:lnTo>
                <a:cubicBezTo>
                  <a:pt x="83563" y="6190488"/>
                  <a:pt x="0" y="6106925"/>
                  <a:pt x="0" y="6003845"/>
                </a:cubicBezTo>
                <a:lnTo>
                  <a:pt x="0" y="186643"/>
                </a:lnTo>
                <a:cubicBezTo>
                  <a:pt x="0" y="83563"/>
                  <a:pt x="83563" y="0"/>
                  <a:pt x="186643" y="0"/>
                </a:cubicBezTo>
                <a:close/>
              </a:path>
            </a:pathLst>
          </a:custGeom>
          <a:solidFill>
            <a:srgbClr val="FFFFFF"/>
          </a:solidFill>
        </p:spPr>
      </p:pic>
      <p:sp>
        <p:nvSpPr>
          <p:cNvPr id="3" name="Content Placeholder 2">
            <a:extLst>
              <a:ext uri="{FF2B5EF4-FFF2-40B4-BE49-F238E27FC236}">
                <a16:creationId xmlns:a16="http://schemas.microsoft.com/office/drawing/2014/main" id="{4C8E73B7-6A6B-3442-6EBC-BCDFB7D6FEB5}"/>
              </a:ext>
            </a:extLst>
          </p:cNvPr>
          <p:cNvSpPr>
            <a:spLocks noGrp="1"/>
          </p:cNvSpPr>
          <p:nvPr>
            <p:ph sz="quarter" idx="14"/>
          </p:nvPr>
        </p:nvSpPr>
        <p:spPr>
          <a:xfrm>
            <a:off x="5943600" y="1295400"/>
            <a:ext cx="5890260" cy="5016500"/>
          </a:xfrm>
        </p:spPr>
        <p:txBody>
          <a:bodyPr>
            <a:noAutofit/>
          </a:bodyPr>
          <a:lstStyle/>
          <a:p>
            <a:r>
              <a:rPr lang="en-US" sz="2800" b="1" baseline="30000" dirty="0"/>
              <a:t>16 </a:t>
            </a:r>
            <a:r>
              <a:rPr lang="en-US" sz="2800" dirty="0"/>
              <a:t>That he would grant you, according to the riches of his glory, to be strengthened with might by his Spirit in the inner man;</a:t>
            </a:r>
          </a:p>
          <a:p>
            <a:r>
              <a:rPr lang="en-US" sz="2800" b="1" baseline="30000" dirty="0"/>
              <a:t>17 </a:t>
            </a:r>
            <a:r>
              <a:rPr lang="en-US" sz="2800" dirty="0"/>
              <a:t>That Christ may dwell in your hearts by faith; that ye, being rooted and grounded in love,</a:t>
            </a:r>
          </a:p>
        </p:txBody>
      </p:sp>
      <p:sp>
        <p:nvSpPr>
          <p:cNvPr id="4" name="AutoShape 2" descr="Welcome to Sabbath School presentation">
            <a:extLst>
              <a:ext uri="{FF2B5EF4-FFF2-40B4-BE49-F238E27FC236}">
                <a16:creationId xmlns:a16="http://schemas.microsoft.com/office/drawing/2014/main" id="{7D630949-6C83-CC8C-FA7F-A09089713A91}"/>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50564581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B84812-5416-0116-9C08-A07EF35611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5CCCB3-A33E-6332-DBCC-355C0048388A}"/>
              </a:ext>
            </a:extLst>
          </p:cNvPr>
          <p:cNvSpPr>
            <a:spLocks noGrp="1"/>
          </p:cNvSpPr>
          <p:nvPr>
            <p:ph type="title"/>
          </p:nvPr>
        </p:nvSpPr>
        <p:spPr>
          <a:xfrm>
            <a:off x="5831840" y="546100"/>
            <a:ext cx="5890260" cy="749300"/>
          </a:xfrm>
        </p:spPr>
        <p:txBody>
          <a:bodyPr anchor="b">
            <a:noAutofit/>
          </a:bodyPr>
          <a:lstStyle/>
          <a:p>
            <a:r>
              <a:rPr lang="en-US" sz="4800" dirty="0"/>
              <a:t>Ephesians 3:16-19</a:t>
            </a:r>
          </a:p>
        </p:txBody>
      </p:sp>
      <p:pic>
        <p:nvPicPr>
          <p:cNvPr id="6146" name="Picture 2">
            <a:extLst>
              <a:ext uri="{FF2B5EF4-FFF2-40B4-BE49-F238E27FC236}">
                <a16:creationId xmlns:a16="http://schemas.microsoft.com/office/drawing/2014/main" id="{51181B35-9B49-6EE0-4350-F2B0845406CD}"/>
              </a:ext>
            </a:extLst>
          </p:cNvPr>
          <p:cNvPicPr>
            <a:picLocks noChangeAspect="1" noChangeArrowheads="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17627" r="17627"/>
          <a:stretch/>
        </p:blipFill>
        <p:spPr bwMode="auto">
          <a:xfrm>
            <a:off x="358140" y="333756"/>
            <a:ext cx="5344159" cy="6190488"/>
          </a:xfrm>
          <a:custGeom>
            <a:avLst/>
            <a:gdLst>
              <a:gd name="connsiteX0" fmla="*/ 186643 w 7423225"/>
              <a:gd name="connsiteY0" fmla="*/ 0 h 6190488"/>
              <a:gd name="connsiteX1" fmla="*/ 7423225 w 7423225"/>
              <a:gd name="connsiteY1" fmla="*/ 0 h 6190488"/>
              <a:gd name="connsiteX2" fmla="*/ 7423225 w 7423225"/>
              <a:gd name="connsiteY2" fmla="*/ 6190488 h 6190488"/>
              <a:gd name="connsiteX3" fmla="*/ 186643 w 7423225"/>
              <a:gd name="connsiteY3" fmla="*/ 6190488 h 6190488"/>
              <a:gd name="connsiteX4" fmla="*/ 0 w 7423225"/>
              <a:gd name="connsiteY4" fmla="*/ 6003845 h 6190488"/>
              <a:gd name="connsiteX5" fmla="*/ 0 w 7423225"/>
              <a:gd name="connsiteY5" fmla="*/ 186643 h 6190488"/>
              <a:gd name="connsiteX6" fmla="*/ 186643 w 7423225"/>
              <a:gd name="connsiteY6" fmla="*/ 0 h 6190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3225" h="6190488">
                <a:moveTo>
                  <a:pt x="186643" y="0"/>
                </a:moveTo>
                <a:lnTo>
                  <a:pt x="7423225" y="0"/>
                </a:lnTo>
                <a:lnTo>
                  <a:pt x="7423225" y="6190488"/>
                </a:lnTo>
                <a:lnTo>
                  <a:pt x="186643" y="6190488"/>
                </a:lnTo>
                <a:cubicBezTo>
                  <a:pt x="83563" y="6190488"/>
                  <a:pt x="0" y="6106925"/>
                  <a:pt x="0" y="6003845"/>
                </a:cubicBezTo>
                <a:lnTo>
                  <a:pt x="0" y="186643"/>
                </a:lnTo>
                <a:cubicBezTo>
                  <a:pt x="0" y="83563"/>
                  <a:pt x="83563" y="0"/>
                  <a:pt x="186643" y="0"/>
                </a:cubicBezTo>
                <a:close/>
              </a:path>
            </a:pathLst>
          </a:custGeom>
          <a:solidFill>
            <a:srgbClr val="FFFFFF"/>
          </a:solidFill>
        </p:spPr>
      </p:pic>
      <p:sp>
        <p:nvSpPr>
          <p:cNvPr id="3" name="Content Placeholder 2">
            <a:extLst>
              <a:ext uri="{FF2B5EF4-FFF2-40B4-BE49-F238E27FC236}">
                <a16:creationId xmlns:a16="http://schemas.microsoft.com/office/drawing/2014/main" id="{9C4E5C94-1C0B-451F-4524-22BD60623477}"/>
              </a:ext>
            </a:extLst>
          </p:cNvPr>
          <p:cNvSpPr>
            <a:spLocks noGrp="1"/>
          </p:cNvSpPr>
          <p:nvPr>
            <p:ph sz="quarter" idx="14"/>
          </p:nvPr>
        </p:nvSpPr>
        <p:spPr>
          <a:xfrm>
            <a:off x="5943600" y="1295400"/>
            <a:ext cx="5890260" cy="5016500"/>
          </a:xfrm>
        </p:spPr>
        <p:txBody>
          <a:bodyPr>
            <a:noAutofit/>
          </a:bodyPr>
          <a:lstStyle/>
          <a:p>
            <a:r>
              <a:rPr lang="en-US" sz="2800" b="1" baseline="30000" dirty="0"/>
              <a:t>18 </a:t>
            </a:r>
            <a:r>
              <a:rPr lang="en-US" sz="2800" dirty="0"/>
              <a:t>May be able to comprehend with all saints what is the breadth, and length, and depth, and height;</a:t>
            </a:r>
          </a:p>
          <a:p>
            <a:r>
              <a:rPr lang="en-US" sz="2800" b="1" baseline="30000" dirty="0"/>
              <a:t>19 </a:t>
            </a:r>
            <a:r>
              <a:rPr lang="en-US" sz="2800" dirty="0"/>
              <a:t>And to know the love of Christ, which </a:t>
            </a:r>
            <a:r>
              <a:rPr lang="en-US" sz="2800" dirty="0" err="1"/>
              <a:t>passeth</a:t>
            </a:r>
            <a:r>
              <a:rPr lang="en-US" sz="2800" dirty="0"/>
              <a:t> knowledge, that ye might be filled with all the fulness of God.</a:t>
            </a:r>
          </a:p>
        </p:txBody>
      </p:sp>
      <p:sp>
        <p:nvSpPr>
          <p:cNvPr id="4" name="AutoShape 2" descr="Welcome to Sabbath School presentation">
            <a:extLst>
              <a:ext uri="{FF2B5EF4-FFF2-40B4-BE49-F238E27FC236}">
                <a16:creationId xmlns:a16="http://schemas.microsoft.com/office/drawing/2014/main" id="{35DD08DA-AED5-060F-B313-9450623EFEC8}"/>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12544937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159394-E55C-A6E5-C81B-EAE55F9D59BF}"/>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5B33759C-3A12-620B-506A-FB36030583E3}"/>
              </a:ext>
            </a:extLst>
          </p:cNvPr>
          <p:cNvSpPr>
            <a:spLocks noGrp="1"/>
          </p:cNvSpPr>
          <p:nvPr>
            <p:ph type="title"/>
          </p:nvPr>
        </p:nvSpPr>
        <p:spPr>
          <a:xfrm>
            <a:off x="949410" y="755723"/>
            <a:ext cx="4143289" cy="5594278"/>
          </a:xfrm>
        </p:spPr>
        <p:txBody>
          <a:bodyPr/>
          <a:lstStyle/>
          <a:p>
            <a:r>
              <a:rPr lang="en-US" sz="5400" dirty="0"/>
              <a:t>God’s promises don’t just comfort—they </a:t>
            </a:r>
            <a:r>
              <a:rPr lang="en-US" sz="5400" b="1" dirty="0"/>
              <a:t>change us</a:t>
            </a:r>
            <a:r>
              <a:rPr lang="en-US" sz="5400" dirty="0"/>
              <a:t>.</a:t>
            </a:r>
            <a:br>
              <a:rPr lang="en-US" sz="5400" b="1" dirty="0"/>
            </a:br>
            <a:endParaRPr lang="en-US" sz="4800" dirty="0"/>
          </a:p>
        </p:txBody>
      </p:sp>
      <p:pic>
        <p:nvPicPr>
          <p:cNvPr id="6" name="Picture Placeholder 5">
            <a:extLst>
              <a:ext uri="{FF2B5EF4-FFF2-40B4-BE49-F238E27FC236}">
                <a16:creationId xmlns:a16="http://schemas.microsoft.com/office/drawing/2014/main" id="{9ADC2556-E1B1-8120-82D0-D693CE59374D}"/>
              </a:ext>
            </a:extLst>
          </p:cNvPr>
          <p:cNvPicPr>
            <a:picLocks noGrp="1" noChangeAspect="1"/>
          </p:cNvPicPr>
          <p:nvPr>
            <p:ph type="pic" sz="quarter" idx="15"/>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16699" r="16699"/>
          <a:stretch/>
        </p:blipFill>
        <p:spPr/>
      </p:pic>
    </p:spTree>
    <p:extLst>
      <p:ext uri="{BB962C8B-B14F-4D97-AF65-F5344CB8AC3E}">
        <p14:creationId xmlns:p14="http://schemas.microsoft.com/office/powerpoint/2010/main" val="41176920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A New Heart | Doncaster Evangelical Church">
            <a:extLst>
              <a:ext uri="{FF2B5EF4-FFF2-40B4-BE49-F238E27FC236}">
                <a16:creationId xmlns:a16="http://schemas.microsoft.com/office/drawing/2014/main" id="{7D6C655C-9A71-0D66-5962-41E24799FAC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230222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02A7C9A-4FE4-382C-B1DD-0213BAF56E68}"/>
              </a:ext>
            </a:extLst>
          </p:cNvPr>
          <p:cNvSpPr>
            <a:spLocks noGrp="1"/>
          </p:cNvSpPr>
          <p:nvPr>
            <p:ph sz="quarter" idx="14"/>
          </p:nvPr>
        </p:nvSpPr>
        <p:spPr>
          <a:xfrm>
            <a:off x="452063" y="421240"/>
            <a:ext cx="7561779" cy="6103004"/>
          </a:xfrm>
        </p:spPr>
        <p:txBody>
          <a:bodyPr>
            <a:normAutofit/>
          </a:bodyPr>
          <a:lstStyle/>
          <a:p>
            <a:pPr marL="0" indent="0">
              <a:buNone/>
            </a:pPr>
            <a:r>
              <a:rPr lang="en-US" sz="2800" b="1" dirty="0"/>
              <a:t>NOTE:  </a:t>
            </a:r>
            <a:r>
              <a:rPr lang="en-US" sz="2800" dirty="0"/>
              <a:t>The stress which the apostle Peter lays upon a knowledge of God is quite noticeable. Twice in this lesson it is mentioned. He would evidently impress upon our minds the necessity of a personal acquaintance with God—of knowing Him as we would an intimate friend—and of loving Him not simply because of what He does, but because of what He is.</a:t>
            </a:r>
          </a:p>
        </p:txBody>
      </p:sp>
      <p:pic>
        <p:nvPicPr>
          <p:cNvPr id="11" name="Picture Placeholder 10">
            <a:extLst>
              <a:ext uri="{FF2B5EF4-FFF2-40B4-BE49-F238E27FC236}">
                <a16:creationId xmlns:a16="http://schemas.microsoft.com/office/drawing/2014/main" id="{C76AF588-C7B8-836D-0960-FC1368090CFF}"/>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27337" r="27337"/>
          <a:stretch>
            <a:fillRect/>
          </a:stretch>
        </p:blipFill>
        <p:spPr/>
      </p:pic>
    </p:spTree>
    <p:extLst>
      <p:ext uri="{BB962C8B-B14F-4D97-AF65-F5344CB8AC3E}">
        <p14:creationId xmlns:p14="http://schemas.microsoft.com/office/powerpoint/2010/main" val="315208457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88B628-4FE2-7CB9-F206-7EB6727B167E}"/>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1EA2E17-D030-43FA-58CE-196C81A491D2}"/>
              </a:ext>
            </a:extLst>
          </p:cNvPr>
          <p:cNvSpPr>
            <a:spLocks noGrp="1"/>
          </p:cNvSpPr>
          <p:nvPr>
            <p:ph sz="quarter" idx="14"/>
          </p:nvPr>
        </p:nvSpPr>
        <p:spPr>
          <a:xfrm>
            <a:off x="452063" y="421240"/>
            <a:ext cx="7561779" cy="6103004"/>
          </a:xfrm>
        </p:spPr>
        <p:txBody>
          <a:bodyPr>
            <a:normAutofit/>
          </a:bodyPr>
          <a:lstStyle/>
          <a:p>
            <a:pPr marL="0" indent="0">
              <a:buNone/>
            </a:pPr>
            <a:r>
              <a:rPr lang="en-US" sz="3600"/>
              <a:t>“God is love,” and “we love Him because He first loved us.” It is this perception of His character which first draws us to Him—“the goodness of God leadeth thee to repentance.” </a:t>
            </a:r>
            <a:r>
              <a:rPr lang="en-US" sz="3600" i="1"/>
              <a:t>Romans 2:4.</a:t>
            </a:r>
            <a:endParaRPr lang="en-US" sz="3600" dirty="0"/>
          </a:p>
        </p:txBody>
      </p:sp>
      <p:pic>
        <p:nvPicPr>
          <p:cNvPr id="11" name="Picture Placeholder 10">
            <a:extLst>
              <a:ext uri="{FF2B5EF4-FFF2-40B4-BE49-F238E27FC236}">
                <a16:creationId xmlns:a16="http://schemas.microsoft.com/office/drawing/2014/main" id="{4EF97A02-4125-923D-8409-C4838D201CD4}"/>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24611" r="24611"/>
          <a:stretch/>
        </p:blipFill>
        <p:spPr/>
      </p:pic>
    </p:spTree>
    <p:extLst>
      <p:ext uri="{BB962C8B-B14F-4D97-AF65-F5344CB8AC3E}">
        <p14:creationId xmlns:p14="http://schemas.microsoft.com/office/powerpoint/2010/main" val="186336777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DAB239-70CE-32A5-9E2F-426F1FADC2B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0134786-73CB-4ADE-0005-D4BBBED793D7}"/>
              </a:ext>
            </a:extLst>
          </p:cNvPr>
          <p:cNvSpPr>
            <a:spLocks noGrp="1"/>
          </p:cNvSpPr>
          <p:nvPr>
            <p:ph sz="quarter" idx="14"/>
          </p:nvPr>
        </p:nvSpPr>
        <p:spPr>
          <a:xfrm>
            <a:off x="452063" y="421240"/>
            <a:ext cx="7561779" cy="6103004"/>
          </a:xfrm>
        </p:spPr>
        <p:txBody>
          <a:bodyPr>
            <a:normAutofit fontScale="92500" lnSpcReduction="20000"/>
          </a:bodyPr>
          <a:lstStyle/>
          <a:p>
            <a:pPr marL="0" indent="0">
              <a:buNone/>
            </a:pPr>
            <a:r>
              <a:rPr lang="en-US" sz="3200" dirty="0"/>
              <a:t>By this we are made partakers of the divine nature, that is, adopted into the family of God. As sons of God, it necessarily follows that our acquaintance with Him must become more and more intimate. It is this intimate acquaintance with God which multiplies peace to us.</a:t>
            </a:r>
          </a:p>
          <a:p>
            <a:pPr marL="0" indent="0">
              <a:buNone/>
            </a:pPr>
            <a:r>
              <a:rPr lang="en-US" sz="3200" dirty="0"/>
              <a:t>“Acquaint now thyself with Him, and be at peace.” </a:t>
            </a:r>
            <a:r>
              <a:rPr lang="en-US" sz="3200" i="1" dirty="0"/>
              <a:t>Job 22:21.</a:t>
            </a:r>
            <a:endParaRPr lang="en-US" sz="6600" dirty="0"/>
          </a:p>
        </p:txBody>
      </p:sp>
      <p:pic>
        <p:nvPicPr>
          <p:cNvPr id="6" name="Picture Placeholder 5">
            <a:extLst>
              <a:ext uri="{FF2B5EF4-FFF2-40B4-BE49-F238E27FC236}">
                <a16:creationId xmlns:a16="http://schemas.microsoft.com/office/drawing/2014/main" id="{171BC7CC-389F-796E-FAA0-1256ACE66284}"/>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29850" r="29850"/>
          <a:stretch/>
        </p:blipFill>
        <p:spPr>
          <a:xfrm>
            <a:off x="8091732" y="333756"/>
            <a:ext cx="3742128" cy="6190488"/>
          </a:xfrm>
        </p:spPr>
      </p:pic>
    </p:spTree>
    <p:extLst>
      <p:ext uri="{BB962C8B-B14F-4D97-AF65-F5344CB8AC3E}">
        <p14:creationId xmlns:p14="http://schemas.microsoft.com/office/powerpoint/2010/main" val="321150680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9A2CE8-27F6-BA9B-6283-2CC8517A3A1E}"/>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199796B-6A90-D579-3105-69B1C6BC40F1}"/>
              </a:ext>
            </a:extLst>
          </p:cNvPr>
          <p:cNvSpPr>
            <a:spLocks noGrp="1"/>
          </p:cNvSpPr>
          <p:nvPr>
            <p:ph sz="quarter" idx="14"/>
          </p:nvPr>
        </p:nvSpPr>
        <p:spPr>
          <a:xfrm>
            <a:off x="452063" y="421240"/>
            <a:ext cx="7561779" cy="6103004"/>
          </a:xfrm>
        </p:spPr>
        <p:txBody>
          <a:bodyPr>
            <a:normAutofit fontScale="92500" lnSpcReduction="10000"/>
          </a:bodyPr>
          <a:lstStyle/>
          <a:p>
            <a:pPr marL="0" indent="0">
              <a:buNone/>
            </a:pPr>
            <a:r>
              <a:rPr lang="en-US" sz="3600" dirty="0"/>
              <a:t>In </a:t>
            </a:r>
            <a:r>
              <a:rPr lang="en-US" sz="3600" i="1" dirty="0"/>
              <a:t>Galatians 4:6–9</a:t>
            </a:r>
            <a:r>
              <a:rPr lang="en-US" sz="3600" dirty="0"/>
              <a:t> the apostle Paul makes a knowledge of God equivalent to a state of sonship. It is evident, therefore, that the knowledge of God, of which the apostles speak, is far more than the simple knowledge and belief that God exists as Creator of the world.</a:t>
            </a:r>
            <a:endParaRPr lang="en-US" sz="16600" dirty="0"/>
          </a:p>
        </p:txBody>
      </p:sp>
      <p:pic>
        <p:nvPicPr>
          <p:cNvPr id="7" name="Picture Placeholder 6">
            <a:extLst>
              <a:ext uri="{FF2B5EF4-FFF2-40B4-BE49-F238E27FC236}">
                <a16:creationId xmlns:a16="http://schemas.microsoft.com/office/drawing/2014/main" id="{0A0AA2A4-E92B-B522-01D2-A8A4961314F2}"/>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20703" r="20703"/>
          <a:stretch/>
        </p:blipFill>
        <p:spPr>
          <a:xfrm>
            <a:off x="8091732" y="333756"/>
            <a:ext cx="3742128" cy="6190488"/>
          </a:xfrm>
        </p:spPr>
      </p:pic>
    </p:spTree>
    <p:extLst>
      <p:ext uri="{BB962C8B-B14F-4D97-AF65-F5344CB8AC3E}">
        <p14:creationId xmlns:p14="http://schemas.microsoft.com/office/powerpoint/2010/main" val="256269901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676E2C-040E-4D92-F9F7-F61C47F4F152}"/>
              </a:ext>
            </a:extLst>
          </p:cNvPr>
          <p:cNvSpPr>
            <a:spLocks noGrp="1"/>
          </p:cNvSpPr>
          <p:nvPr>
            <p:ph type="title"/>
          </p:nvPr>
        </p:nvSpPr>
        <p:spPr>
          <a:xfrm>
            <a:off x="4830857" y="3603170"/>
            <a:ext cx="7014009" cy="1507672"/>
          </a:xfrm>
        </p:spPr>
        <p:txBody>
          <a:bodyPr/>
          <a:lstStyle/>
          <a:p>
            <a:r>
              <a:rPr lang="en-US" sz="8000" dirty="0"/>
              <a:t>Thank you!</a:t>
            </a:r>
          </a:p>
        </p:txBody>
      </p:sp>
      <p:sp>
        <p:nvSpPr>
          <p:cNvPr id="3" name="Content Placeholder 2">
            <a:extLst>
              <a:ext uri="{FF2B5EF4-FFF2-40B4-BE49-F238E27FC236}">
                <a16:creationId xmlns:a16="http://schemas.microsoft.com/office/drawing/2014/main" id="{3C6EE18F-CF72-C06C-3020-B9FA4DEAB729}"/>
              </a:ext>
            </a:extLst>
          </p:cNvPr>
          <p:cNvSpPr>
            <a:spLocks noGrp="1"/>
          </p:cNvSpPr>
          <p:nvPr>
            <p:ph sz="quarter" idx="14"/>
          </p:nvPr>
        </p:nvSpPr>
        <p:spPr>
          <a:xfrm>
            <a:off x="5157494" y="5319117"/>
            <a:ext cx="6360733" cy="744158"/>
          </a:xfrm>
        </p:spPr>
        <p:txBody>
          <a:bodyPr/>
          <a:lstStyle/>
          <a:p>
            <a:r>
              <a:rPr lang="en-US" sz="4000" dirty="0"/>
              <a:t>…and Happy Sabbath!!</a:t>
            </a:r>
          </a:p>
        </p:txBody>
      </p:sp>
    </p:spTree>
    <p:extLst>
      <p:ext uri="{BB962C8B-B14F-4D97-AF65-F5344CB8AC3E}">
        <p14:creationId xmlns:p14="http://schemas.microsoft.com/office/powerpoint/2010/main" val="223655391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702F78C-EFF5-5A46-28EE-EFD8A507E56A}"/>
              </a:ext>
            </a:extLst>
          </p:cNvPr>
          <p:cNvPicPr>
            <a:picLocks noChangeAspect="1"/>
          </p:cNvPicPr>
          <p:nvPr/>
        </p:nvPicPr>
        <p:blipFill>
          <a:blip r:embed="rId3"/>
          <a:stretch>
            <a:fillRect/>
          </a:stretch>
        </p:blipFill>
        <p:spPr>
          <a:xfrm>
            <a:off x="3239" y="0"/>
            <a:ext cx="12185522" cy="6858000"/>
          </a:xfrm>
          <a:prstGeom prst="rect">
            <a:avLst/>
          </a:prstGeom>
        </p:spPr>
      </p:pic>
    </p:spTree>
    <p:extLst>
      <p:ext uri="{BB962C8B-B14F-4D97-AF65-F5344CB8AC3E}">
        <p14:creationId xmlns:p14="http://schemas.microsoft.com/office/powerpoint/2010/main" val="32145245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C5B7F2-9102-1D4A-EF34-BFE127C30F1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6158EE2-8849-5F9E-61A7-F87487DF193F}"/>
              </a:ext>
            </a:extLst>
          </p:cNvPr>
          <p:cNvSpPr>
            <a:spLocks noGrp="1"/>
          </p:cNvSpPr>
          <p:nvPr>
            <p:ph type="title"/>
          </p:nvPr>
        </p:nvSpPr>
        <p:spPr>
          <a:xfrm>
            <a:off x="5844540" y="403860"/>
            <a:ext cx="3025702" cy="944880"/>
          </a:xfrm>
        </p:spPr>
        <p:txBody>
          <a:bodyPr anchor="b">
            <a:normAutofit fontScale="90000"/>
          </a:bodyPr>
          <a:lstStyle/>
          <a:p>
            <a:r>
              <a:rPr lang="en-US" dirty="0"/>
              <a:t>2 Peter 1:1</a:t>
            </a:r>
          </a:p>
        </p:txBody>
      </p:sp>
      <p:pic>
        <p:nvPicPr>
          <p:cNvPr id="5122" name="Picture 2" descr="Light of Heaven HD Wallpapers | Free Inspired">
            <a:extLst>
              <a:ext uri="{FF2B5EF4-FFF2-40B4-BE49-F238E27FC236}">
                <a16:creationId xmlns:a16="http://schemas.microsoft.com/office/drawing/2014/main" id="{E30B282E-DA77-5024-577B-78951CAC0E6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9846" r="32229" b="-2"/>
          <a:stretch>
            <a:fillRect/>
          </a:stretch>
        </p:blipFill>
        <p:spPr bwMode="auto">
          <a:xfrm>
            <a:off x="358140" y="333756"/>
            <a:ext cx="5372099" cy="6190488"/>
          </a:xfrm>
          <a:custGeom>
            <a:avLst/>
            <a:gdLst>
              <a:gd name="connsiteX0" fmla="*/ 186643 w 7423225"/>
              <a:gd name="connsiteY0" fmla="*/ 0 h 6190488"/>
              <a:gd name="connsiteX1" fmla="*/ 7423225 w 7423225"/>
              <a:gd name="connsiteY1" fmla="*/ 0 h 6190488"/>
              <a:gd name="connsiteX2" fmla="*/ 7423225 w 7423225"/>
              <a:gd name="connsiteY2" fmla="*/ 6190488 h 6190488"/>
              <a:gd name="connsiteX3" fmla="*/ 186643 w 7423225"/>
              <a:gd name="connsiteY3" fmla="*/ 6190488 h 6190488"/>
              <a:gd name="connsiteX4" fmla="*/ 0 w 7423225"/>
              <a:gd name="connsiteY4" fmla="*/ 6003845 h 6190488"/>
              <a:gd name="connsiteX5" fmla="*/ 0 w 7423225"/>
              <a:gd name="connsiteY5" fmla="*/ 186643 h 6190488"/>
              <a:gd name="connsiteX6" fmla="*/ 186643 w 7423225"/>
              <a:gd name="connsiteY6" fmla="*/ 0 h 6190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3225" h="6190488">
                <a:moveTo>
                  <a:pt x="186643" y="0"/>
                </a:moveTo>
                <a:lnTo>
                  <a:pt x="7423225" y="0"/>
                </a:lnTo>
                <a:lnTo>
                  <a:pt x="7423225" y="6190488"/>
                </a:lnTo>
                <a:lnTo>
                  <a:pt x="186643" y="6190488"/>
                </a:lnTo>
                <a:cubicBezTo>
                  <a:pt x="83563" y="6190488"/>
                  <a:pt x="0" y="6106925"/>
                  <a:pt x="0" y="6003845"/>
                </a:cubicBezTo>
                <a:lnTo>
                  <a:pt x="0" y="186643"/>
                </a:lnTo>
                <a:cubicBezTo>
                  <a:pt x="0" y="83563"/>
                  <a:pt x="83563" y="0"/>
                  <a:pt x="186643" y="0"/>
                </a:cubicBezTo>
                <a:close/>
              </a:path>
            </a:pathLst>
          </a:custGeom>
          <a:solidFill>
            <a:srgbClr val="FFFFFF"/>
          </a:solidFill>
        </p:spPr>
      </p:pic>
      <p:sp>
        <p:nvSpPr>
          <p:cNvPr id="3" name="Content Placeholder 2">
            <a:extLst>
              <a:ext uri="{FF2B5EF4-FFF2-40B4-BE49-F238E27FC236}">
                <a16:creationId xmlns:a16="http://schemas.microsoft.com/office/drawing/2014/main" id="{900CEEBD-10A8-A4FD-9900-C874393C6989}"/>
              </a:ext>
            </a:extLst>
          </p:cNvPr>
          <p:cNvSpPr>
            <a:spLocks noGrp="1"/>
          </p:cNvSpPr>
          <p:nvPr>
            <p:ph sz="quarter" idx="14"/>
          </p:nvPr>
        </p:nvSpPr>
        <p:spPr>
          <a:xfrm>
            <a:off x="5844540" y="1508760"/>
            <a:ext cx="5989319" cy="5015484"/>
          </a:xfrm>
        </p:spPr>
        <p:txBody>
          <a:bodyPr>
            <a:noAutofit/>
          </a:bodyPr>
          <a:lstStyle/>
          <a:p>
            <a:pPr marL="0" indent="0">
              <a:buNone/>
            </a:pPr>
            <a:r>
              <a:rPr lang="en-US" sz="3200" b="1" dirty="0"/>
              <a:t>1 </a:t>
            </a:r>
            <a:r>
              <a:rPr lang="en-US" sz="3200" dirty="0"/>
              <a:t>Simon Peter, a servant and an apostle of Jesus Christ, to them that have obtained like precious faith with us through the righteousness of God and our Saviour Jesus Christ:</a:t>
            </a:r>
          </a:p>
        </p:txBody>
      </p:sp>
      <p:sp>
        <p:nvSpPr>
          <p:cNvPr id="4" name="AutoShape 2" descr="Welcome to Sabbath School presentation">
            <a:extLst>
              <a:ext uri="{FF2B5EF4-FFF2-40B4-BE49-F238E27FC236}">
                <a16:creationId xmlns:a16="http://schemas.microsoft.com/office/drawing/2014/main" id="{B8D7EFEC-64DE-BC9A-1A0D-0D4840C0D92C}"/>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6960084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a:extLst>
              <a:ext uri="{FF2B5EF4-FFF2-40B4-BE49-F238E27FC236}">
                <a16:creationId xmlns:a16="http://schemas.microsoft.com/office/drawing/2014/main" id="{75885EE0-9135-0E4E-6ED4-37F31FB81161}"/>
              </a:ext>
            </a:extLst>
          </p:cNvPr>
          <p:cNvPicPr>
            <a:picLocks noGrp="1" noChangeAspect="1"/>
          </p:cNvPicPr>
          <p:nvPr>
            <p:ph type="pic" sz="quarter" idx="15"/>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a:stretch/>
        </p:blipFill>
        <p:spPr>
          <a:xfrm>
            <a:off x="6071625" y="862357"/>
            <a:ext cx="5170964" cy="5170964"/>
          </a:xfrm>
        </p:spPr>
      </p:pic>
      <p:sp>
        <p:nvSpPr>
          <p:cNvPr id="5" name="Title 4">
            <a:extLst>
              <a:ext uri="{FF2B5EF4-FFF2-40B4-BE49-F238E27FC236}">
                <a16:creationId xmlns:a16="http://schemas.microsoft.com/office/drawing/2014/main" id="{3EEB6D8C-CEED-0E7C-4C20-3980D789AFD6}"/>
              </a:ext>
            </a:extLst>
          </p:cNvPr>
          <p:cNvSpPr>
            <a:spLocks noGrp="1"/>
          </p:cNvSpPr>
          <p:nvPr>
            <p:ph type="title"/>
          </p:nvPr>
        </p:nvSpPr>
        <p:spPr>
          <a:xfrm>
            <a:off x="698500" y="755723"/>
            <a:ext cx="5421875" cy="5594278"/>
          </a:xfrm>
        </p:spPr>
        <p:txBody>
          <a:bodyPr/>
          <a:lstStyle/>
          <a:p>
            <a:r>
              <a:rPr lang="en-US" sz="4800" dirty="0"/>
              <a:t>We don’t produce faith</a:t>
            </a:r>
            <a:br>
              <a:rPr lang="en-US" sz="4800" dirty="0"/>
            </a:br>
            <a:r>
              <a:rPr lang="en-US" sz="4800" b="1" dirty="0"/>
              <a:t>—God gives it. </a:t>
            </a:r>
            <a:br>
              <a:rPr lang="en-US" sz="4400" b="1" dirty="0"/>
            </a:br>
            <a:br>
              <a:rPr lang="en-US" sz="4400" b="1" dirty="0"/>
            </a:br>
            <a:r>
              <a:rPr lang="en-US" sz="4400" dirty="0"/>
              <a:t>Faith Comes Through </a:t>
            </a:r>
            <a:br>
              <a:rPr lang="en-US" sz="4400" dirty="0"/>
            </a:br>
            <a:r>
              <a:rPr lang="en-US" sz="4400" b="1" dirty="0"/>
              <a:t>His righteousness</a:t>
            </a:r>
            <a:r>
              <a:rPr lang="en-US" sz="4400" dirty="0"/>
              <a:t>,</a:t>
            </a:r>
            <a:br>
              <a:rPr lang="en-US" sz="4400" dirty="0"/>
            </a:br>
            <a:r>
              <a:rPr lang="en-US" sz="7200" dirty="0"/>
              <a:t>not ours</a:t>
            </a:r>
            <a:br>
              <a:rPr lang="en-US" sz="4800" b="1" dirty="0"/>
            </a:br>
            <a:endParaRPr lang="en-US" dirty="0"/>
          </a:p>
        </p:txBody>
      </p:sp>
    </p:spTree>
    <p:extLst>
      <p:ext uri="{BB962C8B-B14F-4D97-AF65-F5344CB8AC3E}">
        <p14:creationId xmlns:p14="http://schemas.microsoft.com/office/powerpoint/2010/main" val="948600294"/>
      </p:ext>
    </p:extLst>
  </p:cSld>
  <p:clrMapOvr>
    <a:masterClrMapping/>
  </p:clrMapOvr>
</p:sld>
</file>

<file path=ppt/theme/theme1.xml><?xml version="1.0" encoding="utf-8"?>
<a:theme xmlns:a="http://schemas.openxmlformats.org/drawingml/2006/main" name="Gradient Circle">
  <a:themeElements>
    <a:clrScheme name="Custom 2">
      <a:dk1>
        <a:sysClr val="windowText" lastClr="000000"/>
      </a:dk1>
      <a:lt1>
        <a:sysClr val="window" lastClr="FFFFFF"/>
      </a:lt1>
      <a:dk2>
        <a:srgbClr val="2C3932"/>
      </a:dk2>
      <a:lt2>
        <a:srgbClr val="FDF6EA"/>
      </a:lt2>
      <a:accent1>
        <a:srgbClr val="F0D4DB"/>
      </a:accent1>
      <a:accent2>
        <a:srgbClr val="DBE7F5"/>
      </a:accent2>
      <a:accent3>
        <a:srgbClr val="C9E2D6"/>
      </a:accent3>
      <a:accent4>
        <a:srgbClr val="BABAD6"/>
      </a:accent4>
      <a:accent5>
        <a:srgbClr val="F0D2BF"/>
      </a:accent5>
      <a:accent6>
        <a:srgbClr val="F3E49A"/>
      </a:accent6>
      <a:hlink>
        <a:srgbClr val="7030A0"/>
      </a:hlink>
      <a:folHlink>
        <a:srgbClr val="107573"/>
      </a:folHlink>
    </a:clrScheme>
    <a:fontScheme name="Custom 10">
      <a:majorFont>
        <a:latin typeface="Lora"/>
        <a:ea typeface=""/>
        <a:cs typeface=""/>
      </a:majorFont>
      <a:minorFont>
        <a:latin typeface="Poppins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radient Circle_Keynote Presentation_win32_LW_V6" id="{670309C8-2C38-4CFF-82BA-AF197439C521}" vid="{43F42362-DC95-4CBA-A0A2-5C03B532E6C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30" ma:contentTypeDescription="Create a new document." ma:contentTypeScope="" ma:versionID="cec0622158e8f13124e9e8fd4de31bd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3b52f30ab005d15df08657af532e6e38"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hidden="true"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hidden="tru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hidden="true" ma:internalName="Background" ma:readOnly="false">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element name="MediaServiceBillingMetadata" ma:index="33" nillable="true" ma:displayName="MediaServiceBillingMetadata" ma:hidden="true" ma:internalName="MediaServiceBillingMetadata"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F782DA7-86C0-4A84-A860-11A1E6E3FB6B}">
  <ds:schemaRefs>
    <ds:schemaRef ds:uri="71af3243-3dd4-4a8d-8c0d-dd76da1f02a5"/>
    <ds:schemaRef ds:uri="http://purl.org/dc/elements/1.1/"/>
    <ds:schemaRef ds:uri="http://www.w3.org/XML/1998/namespace"/>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http://purl.org/dc/dcmitype/"/>
    <ds:schemaRef ds:uri="http://purl.org/dc/terms/"/>
    <ds:schemaRef ds:uri="230e9df3-be65-4c73-a93b-d1236ebd677e"/>
    <ds:schemaRef ds:uri="16c05727-aa75-4e4a-9b5f-8a80a1165891"/>
    <ds:schemaRef ds:uri="http://schemas.microsoft.com/sharepoint/v3"/>
  </ds:schemaRefs>
</ds:datastoreItem>
</file>

<file path=customXml/itemProps2.xml><?xml version="1.0" encoding="utf-8"?>
<ds:datastoreItem xmlns:ds="http://schemas.openxmlformats.org/officeDocument/2006/customXml" ds:itemID="{076F8FCD-0A1F-4F6A-8F55-15E9E87E2E4C}">
  <ds:schemaRefs>
    <ds:schemaRef ds:uri="http://schemas.microsoft.com/sharepoint/v3/contenttype/forms"/>
  </ds:schemaRefs>
</ds:datastoreItem>
</file>

<file path=customXml/itemProps3.xml><?xml version="1.0" encoding="utf-8"?>
<ds:datastoreItem xmlns:ds="http://schemas.openxmlformats.org/officeDocument/2006/customXml" ds:itemID="{83A9C388-2C06-4AF2-857C-74055069A29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{F5957593-46AF-4125-A4DF-C3CEF9CC1D51}f4c2fa09-5552-4190-875c-1979579583e2-TFc553d604-a3b6-4c52-b2ed-3a769335c0fd_win32</Template>
  <TotalTime>255</TotalTime>
  <Words>2262</Words>
  <Application>Microsoft Office PowerPoint</Application>
  <PresentationFormat>Widescreen</PresentationFormat>
  <Paragraphs>151</Paragraphs>
  <Slides>79</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79</vt:i4>
      </vt:variant>
    </vt:vector>
  </HeadingPairs>
  <TitlesOfParts>
    <vt:vector size="86" baseType="lpstr">
      <vt:lpstr>Aptos</vt:lpstr>
      <vt:lpstr>Arial</vt:lpstr>
      <vt:lpstr>Bradley Hand ITC</vt:lpstr>
      <vt:lpstr>Lora</vt:lpstr>
      <vt:lpstr>Playfair Display Black</vt:lpstr>
      <vt:lpstr>Poppins Light</vt:lpstr>
      <vt:lpstr>Gradient Circle</vt:lpstr>
      <vt:lpstr>PowerPoint Presentation</vt:lpstr>
      <vt:lpstr>PowerPoint Presentation</vt:lpstr>
      <vt:lpstr>Lesson 1: 2 Peter 1:1-4</vt:lpstr>
      <vt:lpstr>PowerPoint Presentation</vt:lpstr>
      <vt:lpstr>2 Peter 1:1</vt:lpstr>
      <vt:lpstr>This lesson is not about trying harder to be good. It’s about what happens when you actually come to know God. </vt:lpstr>
      <vt:lpstr>PowerPoint Presentation</vt:lpstr>
      <vt:lpstr>2 Peter 1:1</vt:lpstr>
      <vt:lpstr>We don’t produce faith —God gives it.   Faith Comes Through  His righteousness, not ours </vt:lpstr>
      <vt:lpstr>PowerPoint Presentation</vt:lpstr>
      <vt:lpstr>A prayer or appeal, generally directed to a higher power.  </vt:lpstr>
      <vt:lpstr>2 Peter 1:2</vt:lpstr>
      <vt:lpstr>PowerPoint Presentation</vt:lpstr>
      <vt:lpstr>Hebrews 4:16</vt:lpstr>
      <vt:lpstr>2 Corinthians 12:9</vt:lpstr>
      <vt:lpstr>Titus 2:11</vt:lpstr>
      <vt:lpstr>PowerPoint Presentation</vt:lpstr>
      <vt:lpstr>Romans 5:1</vt:lpstr>
      <vt:lpstr>Isaiah 48:18</vt:lpstr>
      <vt:lpstr>Isaiah 57:20, 21</vt:lpstr>
      <vt:lpstr>PowerPoint Presentation</vt:lpstr>
      <vt:lpstr>Philippians 1:9-11</vt:lpstr>
      <vt:lpstr>Philippians 1:9-11</vt:lpstr>
      <vt:lpstr>Philippians 1:9-11</vt:lpstr>
      <vt:lpstr>PowerPoint Presentation</vt:lpstr>
      <vt:lpstr>2 Peter 1:2</vt:lpstr>
      <vt:lpstr>Grace and peace aren’t random—they grow as we come to know God. </vt:lpstr>
      <vt:lpstr>PowerPoint Presentation</vt:lpstr>
      <vt:lpstr>2 Peter 1:3</vt:lpstr>
      <vt:lpstr>PowerPoint Presentation</vt:lpstr>
      <vt:lpstr>Ephesians 3:20</vt:lpstr>
      <vt:lpstr>PowerPoint Presentation</vt:lpstr>
      <vt:lpstr>2 Peter 1:3</vt:lpstr>
      <vt:lpstr>You are not lacking what you need to live a godly life. </vt:lpstr>
      <vt:lpstr>PowerPoint Presentation</vt:lpstr>
      <vt:lpstr>2 Peter 1:4</vt:lpstr>
      <vt:lpstr>PowerPoint Presentation</vt:lpstr>
      <vt:lpstr>PowerPoint Presentation</vt:lpstr>
      <vt:lpstr>SDABC:  Vol. 7,  2 Peter 1:4</vt:lpstr>
      <vt:lpstr>SDABC:  Vol. 7,  2 Peter 1:4</vt:lpstr>
      <vt:lpstr>2 Corinthians 3:18</vt:lpstr>
      <vt:lpstr>Hebrews 3:14</vt:lpstr>
      <vt:lpstr>PowerPoint Presentation</vt:lpstr>
      <vt:lpstr>2 Peter 1:4</vt:lpstr>
      <vt:lpstr>SDABC:  Vol. 7,  2 Peter 1:4</vt:lpstr>
      <vt:lpstr>SDABC:  Vol. 7,  2 Peter 1:4</vt:lpstr>
      <vt:lpstr>PowerPoint Presentation</vt:lpstr>
      <vt:lpstr>2 Corinthians 6:17, 18</vt:lpstr>
      <vt:lpstr>2 Corinthians 6:17, 18</vt:lpstr>
      <vt:lpstr>PowerPoint Presentation</vt:lpstr>
      <vt:lpstr>2 Corinthians 7:1</vt:lpstr>
      <vt:lpstr>PowerPoint Presentation</vt:lpstr>
      <vt:lpstr>Romans 8:16, 17</vt:lpstr>
      <vt:lpstr>Romans 8:16, 17</vt:lpstr>
      <vt:lpstr>1 John 3:2</vt:lpstr>
      <vt:lpstr>PowerPoint Presentation</vt:lpstr>
      <vt:lpstr>1 John 3:3</vt:lpstr>
      <vt:lpstr>PowerPoint Presentation</vt:lpstr>
      <vt:lpstr>1 John 2:15, 16</vt:lpstr>
      <vt:lpstr>1 John 2:15, 16</vt:lpstr>
      <vt:lpstr>Matthew 15:19, 20</vt:lpstr>
      <vt:lpstr>Matthew 15:19, 20</vt:lpstr>
      <vt:lpstr>PowerPoint Presentation</vt:lpstr>
      <vt:lpstr>Psalm 51:10</vt:lpstr>
      <vt:lpstr>Ezekiel 36:26, 27</vt:lpstr>
      <vt:lpstr>Ezekiel 36:26, 27</vt:lpstr>
      <vt:lpstr>PowerPoint Presentation</vt:lpstr>
      <vt:lpstr>Ephesians 3:16-18</vt:lpstr>
      <vt:lpstr>PowerPoint Presentation</vt:lpstr>
      <vt:lpstr>Ephesians 3:16-19</vt:lpstr>
      <vt:lpstr>Ephesians 3:16-19</vt:lpstr>
      <vt:lpstr>God’s promises don’t just comfort—they change us. </vt:lpstr>
      <vt:lpstr>PowerPoint Presentation</vt:lpstr>
      <vt:lpstr>PowerPoint Presentation</vt:lpstr>
      <vt:lpstr>PowerPoint Presentation</vt:lpstr>
      <vt:lpstr>PowerPoint Presentation</vt:lpstr>
      <vt:lpstr>PowerPoint Presentation</vt:lpstr>
      <vt:lpstr>Thank you!</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James Carmichael</dc:creator>
  <cp:lastModifiedBy>James Carmichael</cp:lastModifiedBy>
  <cp:revision>4</cp:revision>
  <cp:lastPrinted>2026-04-25T03:57:27Z</cp:lastPrinted>
  <dcterms:created xsi:type="dcterms:W3CDTF">2026-04-24T19:22:05Z</dcterms:created>
  <dcterms:modified xsi:type="dcterms:W3CDTF">2026-04-25T04:33:27Z</dcterms:modified>
  <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MediaServiceImageTags">
    <vt:lpwstr/>
  </property>
</Properties>
</file>