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0" r:id="rId4"/>
  </p:sldMasterIdLst>
  <p:notesMasterIdLst>
    <p:notesMasterId r:id="rId78"/>
  </p:notesMasterIdLst>
  <p:handoutMasterIdLst>
    <p:handoutMasterId r:id="rId79"/>
  </p:handoutMasterIdLst>
  <p:sldIdLst>
    <p:sldId id="1519" r:id="rId5"/>
    <p:sldId id="1520" r:id="rId6"/>
    <p:sldId id="1497" r:id="rId7"/>
    <p:sldId id="1638" r:id="rId8"/>
    <p:sldId id="1635" r:id="rId9"/>
    <p:sldId id="1642" r:id="rId10"/>
    <p:sldId id="1639" r:id="rId11"/>
    <p:sldId id="1640" r:id="rId12"/>
    <p:sldId id="1641" r:id="rId13"/>
    <p:sldId id="1636" r:id="rId14"/>
    <p:sldId id="1637" r:id="rId15"/>
    <p:sldId id="1568" r:id="rId16"/>
    <p:sldId id="1569" r:id="rId17"/>
    <p:sldId id="1570" r:id="rId18"/>
    <p:sldId id="1571" r:id="rId19"/>
    <p:sldId id="1572" r:id="rId20"/>
    <p:sldId id="1573" r:id="rId21"/>
    <p:sldId id="1574" r:id="rId22"/>
    <p:sldId id="1576" r:id="rId23"/>
    <p:sldId id="1578" r:id="rId24"/>
    <p:sldId id="1577" r:id="rId25"/>
    <p:sldId id="1579" r:id="rId26"/>
    <p:sldId id="1580" r:id="rId27"/>
    <p:sldId id="1581" r:id="rId28"/>
    <p:sldId id="1582" r:id="rId29"/>
    <p:sldId id="1583" r:id="rId30"/>
    <p:sldId id="1584" r:id="rId31"/>
    <p:sldId id="1585" r:id="rId32"/>
    <p:sldId id="1586" r:id="rId33"/>
    <p:sldId id="1587" r:id="rId34"/>
    <p:sldId id="1588" r:id="rId35"/>
    <p:sldId id="1589" r:id="rId36"/>
    <p:sldId id="1590" r:id="rId37"/>
    <p:sldId id="1592" r:id="rId38"/>
    <p:sldId id="1593" r:id="rId39"/>
    <p:sldId id="1594" r:id="rId40"/>
    <p:sldId id="1596" r:id="rId41"/>
    <p:sldId id="1595" r:id="rId42"/>
    <p:sldId id="1632" r:id="rId43"/>
    <p:sldId id="1633" r:id="rId44"/>
    <p:sldId id="1634" r:id="rId45"/>
    <p:sldId id="1597" r:id="rId46"/>
    <p:sldId id="1598" r:id="rId47"/>
    <p:sldId id="1599" r:id="rId48"/>
    <p:sldId id="1601" r:id="rId49"/>
    <p:sldId id="1600" r:id="rId50"/>
    <p:sldId id="1602" r:id="rId51"/>
    <p:sldId id="1603" r:id="rId52"/>
    <p:sldId id="1604" r:id="rId53"/>
    <p:sldId id="1605" r:id="rId54"/>
    <p:sldId id="1606" r:id="rId55"/>
    <p:sldId id="1607" r:id="rId56"/>
    <p:sldId id="1608" r:id="rId57"/>
    <p:sldId id="1609" r:id="rId58"/>
    <p:sldId id="1610" r:id="rId59"/>
    <p:sldId id="1611" r:id="rId60"/>
    <p:sldId id="1612" r:id="rId61"/>
    <p:sldId id="1613" r:id="rId62"/>
    <p:sldId id="1614" r:id="rId63"/>
    <p:sldId id="1615" r:id="rId64"/>
    <p:sldId id="1616" r:id="rId65"/>
    <p:sldId id="1617" r:id="rId66"/>
    <p:sldId id="1618" r:id="rId67"/>
    <p:sldId id="1619" r:id="rId68"/>
    <p:sldId id="1620" r:id="rId69"/>
    <p:sldId id="1621" r:id="rId70"/>
    <p:sldId id="1623" r:id="rId71"/>
    <p:sldId id="1622" r:id="rId72"/>
    <p:sldId id="1624" r:id="rId73"/>
    <p:sldId id="1625" r:id="rId74"/>
    <p:sldId id="1626" r:id="rId75"/>
    <p:sldId id="1511" r:id="rId76"/>
    <p:sldId id="1521" r:id="rId77"/>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1EF"/>
    <a:srgbClr val="CCE4F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3" autoAdjust="0"/>
    <p:restoredTop sz="91300" autoAdjust="0"/>
  </p:normalViewPr>
  <p:slideViewPr>
    <p:cSldViewPr snapToGrid="0">
      <p:cViewPr>
        <p:scale>
          <a:sx n="64" d="100"/>
          <a:sy n="64" d="100"/>
        </p:scale>
        <p:origin x="183" y="4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C6A50E-018A-4116-9BE7-87C59CA14B6C}" type="doc">
      <dgm:prSet loTypeId="urn:microsoft.com/office/officeart/2005/8/layout/vList2" loCatId="list" qsTypeId="urn:microsoft.com/office/officeart/2005/8/quickstyle/simple4" qsCatId="simple" csTypeId="urn:microsoft.com/office/officeart/2005/8/colors/accent0_3" csCatId="mainScheme"/>
      <dgm:spPr/>
      <dgm:t>
        <a:bodyPr/>
        <a:lstStyle/>
        <a:p>
          <a:endParaRPr lang="en-US"/>
        </a:p>
      </dgm:t>
    </dgm:pt>
    <dgm:pt modelId="{B26FBC7B-F03A-4579-81F5-C537A106B842}">
      <dgm:prSet/>
      <dgm:spPr/>
      <dgm:t>
        <a:bodyPr/>
        <a:lstStyle/>
        <a:p>
          <a:r>
            <a:rPr lang="en-US" b="0" baseline="0"/>
            <a:t>Ephesians 5:2, </a:t>
          </a:r>
          <a:endParaRPr lang="en-US"/>
        </a:p>
      </dgm:t>
    </dgm:pt>
    <dgm:pt modelId="{5187EEA6-B2B6-4644-8DEA-59E31EBF6A39}" type="parTrans" cxnId="{E258F13E-E2B7-43E3-A0D2-AC30FA671B42}">
      <dgm:prSet/>
      <dgm:spPr/>
      <dgm:t>
        <a:bodyPr/>
        <a:lstStyle/>
        <a:p>
          <a:endParaRPr lang="en-US"/>
        </a:p>
      </dgm:t>
    </dgm:pt>
    <dgm:pt modelId="{B5FF796C-B2E4-48C9-A6A3-BCF227EC7A91}" type="sibTrans" cxnId="{E258F13E-E2B7-43E3-A0D2-AC30FA671B42}">
      <dgm:prSet/>
      <dgm:spPr/>
      <dgm:t>
        <a:bodyPr/>
        <a:lstStyle/>
        <a:p>
          <a:endParaRPr lang="en-US"/>
        </a:p>
      </dgm:t>
    </dgm:pt>
    <dgm:pt modelId="{2DAAAEB2-672D-4280-989D-5F2E70D0866D}">
      <dgm:prSet/>
      <dgm:spPr/>
      <dgm:t>
        <a:bodyPr/>
        <a:lstStyle/>
        <a:p>
          <a:r>
            <a:rPr lang="en-US" b="0" baseline="0"/>
            <a:t>1 John 2:6, </a:t>
          </a:r>
          <a:endParaRPr lang="en-US"/>
        </a:p>
      </dgm:t>
    </dgm:pt>
    <dgm:pt modelId="{D818AA12-40ED-42BB-9E0C-742BF7375CF5}" type="parTrans" cxnId="{E62B24CB-156F-4F29-80D3-87B6B4DFC32D}">
      <dgm:prSet/>
      <dgm:spPr/>
      <dgm:t>
        <a:bodyPr/>
        <a:lstStyle/>
        <a:p>
          <a:endParaRPr lang="en-US"/>
        </a:p>
      </dgm:t>
    </dgm:pt>
    <dgm:pt modelId="{CFE8A2CE-57AF-48C2-B96C-38F72DFD4CB3}" type="sibTrans" cxnId="{E62B24CB-156F-4F29-80D3-87B6B4DFC32D}">
      <dgm:prSet/>
      <dgm:spPr/>
      <dgm:t>
        <a:bodyPr/>
        <a:lstStyle/>
        <a:p>
          <a:endParaRPr lang="en-US"/>
        </a:p>
      </dgm:t>
    </dgm:pt>
    <dgm:pt modelId="{D82C9F5A-4C6F-4555-A3EE-52685A473B63}">
      <dgm:prSet/>
      <dgm:spPr/>
      <dgm:t>
        <a:bodyPr/>
        <a:lstStyle/>
        <a:p>
          <a:r>
            <a:rPr lang="en-US" b="0" baseline="0"/>
            <a:t>1 Peter 2:21</a:t>
          </a:r>
          <a:endParaRPr lang="en-US"/>
        </a:p>
      </dgm:t>
    </dgm:pt>
    <dgm:pt modelId="{D80295D0-F2BB-46DF-AF52-5D18B46D3E2A}" type="parTrans" cxnId="{0D422F50-BDC9-4E74-BDB4-79E35424EA33}">
      <dgm:prSet/>
      <dgm:spPr/>
      <dgm:t>
        <a:bodyPr/>
        <a:lstStyle/>
        <a:p>
          <a:endParaRPr lang="en-US"/>
        </a:p>
      </dgm:t>
    </dgm:pt>
    <dgm:pt modelId="{2A4ACD5C-B1C4-4DD1-BC49-58B4A9107D65}" type="sibTrans" cxnId="{0D422F50-BDC9-4E74-BDB4-79E35424EA33}">
      <dgm:prSet/>
      <dgm:spPr/>
      <dgm:t>
        <a:bodyPr/>
        <a:lstStyle/>
        <a:p>
          <a:endParaRPr lang="en-US"/>
        </a:p>
      </dgm:t>
    </dgm:pt>
    <dgm:pt modelId="{32DC6C4D-662D-42FB-BBBD-AA8CC00DC2A1}" type="pres">
      <dgm:prSet presAssocID="{68C6A50E-018A-4116-9BE7-87C59CA14B6C}" presName="linear" presStyleCnt="0">
        <dgm:presLayoutVars>
          <dgm:animLvl val="lvl"/>
          <dgm:resizeHandles val="exact"/>
        </dgm:presLayoutVars>
      </dgm:prSet>
      <dgm:spPr/>
    </dgm:pt>
    <dgm:pt modelId="{07B3A5BA-A839-4903-A419-E1BDC64AFB78}" type="pres">
      <dgm:prSet presAssocID="{B26FBC7B-F03A-4579-81F5-C537A106B842}" presName="parentText" presStyleLbl="node1" presStyleIdx="0" presStyleCnt="3">
        <dgm:presLayoutVars>
          <dgm:chMax val="0"/>
          <dgm:bulletEnabled val="1"/>
        </dgm:presLayoutVars>
      </dgm:prSet>
      <dgm:spPr/>
    </dgm:pt>
    <dgm:pt modelId="{20E7B575-B93B-4A92-BCF1-3CE93B99D705}" type="pres">
      <dgm:prSet presAssocID="{B5FF796C-B2E4-48C9-A6A3-BCF227EC7A91}" presName="spacer" presStyleCnt="0"/>
      <dgm:spPr/>
    </dgm:pt>
    <dgm:pt modelId="{B15DA87E-3528-476A-A6FC-D46FAA81001D}" type="pres">
      <dgm:prSet presAssocID="{2DAAAEB2-672D-4280-989D-5F2E70D0866D}" presName="parentText" presStyleLbl="node1" presStyleIdx="1" presStyleCnt="3">
        <dgm:presLayoutVars>
          <dgm:chMax val="0"/>
          <dgm:bulletEnabled val="1"/>
        </dgm:presLayoutVars>
      </dgm:prSet>
      <dgm:spPr/>
    </dgm:pt>
    <dgm:pt modelId="{09053F8F-838B-49FB-8035-D9BDA621A5E8}" type="pres">
      <dgm:prSet presAssocID="{CFE8A2CE-57AF-48C2-B96C-38F72DFD4CB3}" presName="spacer" presStyleCnt="0"/>
      <dgm:spPr/>
    </dgm:pt>
    <dgm:pt modelId="{21D599A2-2D98-425C-B1F0-241E1F3C0A35}" type="pres">
      <dgm:prSet presAssocID="{D82C9F5A-4C6F-4555-A3EE-52685A473B63}" presName="parentText" presStyleLbl="node1" presStyleIdx="2" presStyleCnt="3">
        <dgm:presLayoutVars>
          <dgm:chMax val="0"/>
          <dgm:bulletEnabled val="1"/>
        </dgm:presLayoutVars>
      </dgm:prSet>
      <dgm:spPr/>
    </dgm:pt>
  </dgm:ptLst>
  <dgm:cxnLst>
    <dgm:cxn modelId="{E258F13E-E2B7-43E3-A0D2-AC30FA671B42}" srcId="{68C6A50E-018A-4116-9BE7-87C59CA14B6C}" destId="{B26FBC7B-F03A-4579-81F5-C537A106B842}" srcOrd="0" destOrd="0" parTransId="{5187EEA6-B2B6-4644-8DEA-59E31EBF6A39}" sibTransId="{B5FF796C-B2E4-48C9-A6A3-BCF227EC7A91}"/>
    <dgm:cxn modelId="{0D422F50-BDC9-4E74-BDB4-79E35424EA33}" srcId="{68C6A50E-018A-4116-9BE7-87C59CA14B6C}" destId="{D82C9F5A-4C6F-4555-A3EE-52685A473B63}" srcOrd="2" destOrd="0" parTransId="{D80295D0-F2BB-46DF-AF52-5D18B46D3E2A}" sibTransId="{2A4ACD5C-B1C4-4DD1-BC49-58B4A9107D65}"/>
    <dgm:cxn modelId="{C683A272-CE62-4C94-9667-D3405255B5EF}" type="presOf" srcId="{D82C9F5A-4C6F-4555-A3EE-52685A473B63}" destId="{21D599A2-2D98-425C-B1F0-241E1F3C0A35}" srcOrd="0" destOrd="0" presId="urn:microsoft.com/office/officeart/2005/8/layout/vList2"/>
    <dgm:cxn modelId="{6BBE9991-3B3B-4876-A357-14F975D52176}" type="presOf" srcId="{B26FBC7B-F03A-4579-81F5-C537A106B842}" destId="{07B3A5BA-A839-4903-A419-E1BDC64AFB78}" srcOrd="0" destOrd="0" presId="urn:microsoft.com/office/officeart/2005/8/layout/vList2"/>
    <dgm:cxn modelId="{44C917C9-1E02-464B-AD00-12B7801F4BAB}" type="presOf" srcId="{2DAAAEB2-672D-4280-989D-5F2E70D0866D}" destId="{B15DA87E-3528-476A-A6FC-D46FAA81001D}" srcOrd="0" destOrd="0" presId="urn:microsoft.com/office/officeart/2005/8/layout/vList2"/>
    <dgm:cxn modelId="{E62B24CB-156F-4F29-80D3-87B6B4DFC32D}" srcId="{68C6A50E-018A-4116-9BE7-87C59CA14B6C}" destId="{2DAAAEB2-672D-4280-989D-5F2E70D0866D}" srcOrd="1" destOrd="0" parTransId="{D818AA12-40ED-42BB-9E0C-742BF7375CF5}" sibTransId="{CFE8A2CE-57AF-48C2-B96C-38F72DFD4CB3}"/>
    <dgm:cxn modelId="{45EF41D6-DBC9-462C-9A68-DA9BFA1FFBEB}" type="presOf" srcId="{68C6A50E-018A-4116-9BE7-87C59CA14B6C}" destId="{32DC6C4D-662D-42FB-BBBD-AA8CC00DC2A1}" srcOrd="0" destOrd="0" presId="urn:microsoft.com/office/officeart/2005/8/layout/vList2"/>
    <dgm:cxn modelId="{007F5B4D-9044-47C6-85FF-048DC0FB57F0}" type="presParOf" srcId="{32DC6C4D-662D-42FB-BBBD-AA8CC00DC2A1}" destId="{07B3A5BA-A839-4903-A419-E1BDC64AFB78}" srcOrd="0" destOrd="0" presId="urn:microsoft.com/office/officeart/2005/8/layout/vList2"/>
    <dgm:cxn modelId="{4D88153C-47BD-4D78-B280-52FF2279E5A5}" type="presParOf" srcId="{32DC6C4D-662D-42FB-BBBD-AA8CC00DC2A1}" destId="{20E7B575-B93B-4A92-BCF1-3CE93B99D705}" srcOrd="1" destOrd="0" presId="urn:microsoft.com/office/officeart/2005/8/layout/vList2"/>
    <dgm:cxn modelId="{63B94193-211E-45DC-BA4D-ADB8EC670B41}" type="presParOf" srcId="{32DC6C4D-662D-42FB-BBBD-AA8CC00DC2A1}" destId="{B15DA87E-3528-476A-A6FC-D46FAA81001D}" srcOrd="2" destOrd="0" presId="urn:microsoft.com/office/officeart/2005/8/layout/vList2"/>
    <dgm:cxn modelId="{DEA48A30-6301-4229-AA87-77693F6547DB}" type="presParOf" srcId="{32DC6C4D-662D-42FB-BBBD-AA8CC00DC2A1}" destId="{09053F8F-838B-49FB-8035-D9BDA621A5E8}" srcOrd="3" destOrd="0" presId="urn:microsoft.com/office/officeart/2005/8/layout/vList2"/>
    <dgm:cxn modelId="{D2C05D36-322B-4A7F-9ACE-4FA080E54D73}" type="presParOf" srcId="{32DC6C4D-662D-42FB-BBBD-AA8CC00DC2A1}" destId="{21D599A2-2D98-425C-B1F0-241E1F3C0A35}"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3A5BA-A839-4903-A419-E1BDC64AFB78}">
      <dsp:nvSpPr>
        <dsp:cNvPr id="0" name=""/>
        <dsp:cNvSpPr/>
      </dsp:nvSpPr>
      <dsp:spPr>
        <a:xfrm>
          <a:off x="0" y="7800"/>
          <a:ext cx="5260680" cy="959400"/>
        </a:xfrm>
        <a:prstGeom prst="roundRect">
          <a:avLst/>
        </a:prstGeom>
        <a:gradFill rotWithShape="0">
          <a:gsLst>
            <a:gs pos="0">
              <a:schemeClr val="dk2">
                <a:hueOff val="0"/>
                <a:satOff val="0"/>
                <a:lumOff val="0"/>
                <a:alphaOff val="0"/>
                <a:tint val="96000"/>
                <a:lumMod val="102000"/>
              </a:schemeClr>
            </a:gs>
            <a:gs pos="100000">
              <a:schemeClr val="dk2">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baseline="0"/>
            <a:t>Ephesians 5:2, </a:t>
          </a:r>
          <a:endParaRPr lang="en-US" sz="4000" kern="1200"/>
        </a:p>
      </dsp:txBody>
      <dsp:txXfrm>
        <a:off x="46834" y="54634"/>
        <a:ext cx="5167012" cy="865732"/>
      </dsp:txXfrm>
    </dsp:sp>
    <dsp:sp modelId="{B15DA87E-3528-476A-A6FC-D46FAA81001D}">
      <dsp:nvSpPr>
        <dsp:cNvPr id="0" name=""/>
        <dsp:cNvSpPr/>
      </dsp:nvSpPr>
      <dsp:spPr>
        <a:xfrm>
          <a:off x="0" y="1082400"/>
          <a:ext cx="5260680" cy="959400"/>
        </a:xfrm>
        <a:prstGeom prst="roundRect">
          <a:avLst/>
        </a:prstGeom>
        <a:gradFill rotWithShape="0">
          <a:gsLst>
            <a:gs pos="0">
              <a:schemeClr val="dk2">
                <a:hueOff val="0"/>
                <a:satOff val="0"/>
                <a:lumOff val="0"/>
                <a:alphaOff val="0"/>
                <a:tint val="96000"/>
                <a:lumMod val="102000"/>
              </a:schemeClr>
            </a:gs>
            <a:gs pos="100000">
              <a:schemeClr val="dk2">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baseline="0"/>
            <a:t>1 John 2:6, </a:t>
          </a:r>
          <a:endParaRPr lang="en-US" sz="4000" kern="1200"/>
        </a:p>
      </dsp:txBody>
      <dsp:txXfrm>
        <a:off x="46834" y="1129234"/>
        <a:ext cx="5167012" cy="865732"/>
      </dsp:txXfrm>
    </dsp:sp>
    <dsp:sp modelId="{21D599A2-2D98-425C-B1F0-241E1F3C0A35}">
      <dsp:nvSpPr>
        <dsp:cNvPr id="0" name=""/>
        <dsp:cNvSpPr/>
      </dsp:nvSpPr>
      <dsp:spPr>
        <a:xfrm>
          <a:off x="0" y="2157000"/>
          <a:ext cx="5260680" cy="959400"/>
        </a:xfrm>
        <a:prstGeom prst="roundRect">
          <a:avLst/>
        </a:prstGeom>
        <a:gradFill rotWithShape="0">
          <a:gsLst>
            <a:gs pos="0">
              <a:schemeClr val="dk2">
                <a:hueOff val="0"/>
                <a:satOff val="0"/>
                <a:lumOff val="0"/>
                <a:alphaOff val="0"/>
                <a:tint val="96000"/>
                <a:lumMod val="102000"/>
              </a:schemeClr>
            </a:gs>
            <a:gs pos="100000">
              <a:schemeClr val="dk2">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baseline="0"/>
            <a:t>1 Peter 2:21</a:t>
          </a:r>
          <a:endParaRPr lang="en-US" sz="4000" kern="1200"/>
        </a:p>
      </dsp:txBody>
      <dsp:txXfrm>
        <a:off x="46834" y="2203834"/>
        <a:ext cx="5167012" cy="8657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5/2/2026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5/2/2026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1826272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4C3E1-2D16-5884-587A-92276D109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C79A5-A002-A061-9A6B-D17F2EBB1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3C812-0155-2ACC-1182-B263C085CA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E7AA7-49EF-B080-0FAE-5C03989F977F}"/>
              </a:ext>
            </a:extLst>
          </p:cNvPr>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4056205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60</a:t>
            </a:fld>
            <a:endParaRPr lang="en-US" dirty="0"/>
          </a:p>
        </p:txBody>
      </p:sp>
    </p:spTree>
    <p:extLst>
      <p:ext uri="{BB962C8B-B14F-4D97-AF65-F5344CB8AC3E}">
        <p14:creationId xmlns:p14="http://schemas.microsoft.com/office/powerpoint/2010/main" val="1593807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73</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8758719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4387334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640707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0805623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4737497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1745412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9739285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2123674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7807316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5/2/2026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26900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63662" y="561268"/>
            <a:ext cx="9264676" cy="5735465"/>
          </a:xfrm>
        </p:spPr>
        <p:txBody>
          <a:bodyPr anchor="ctr">
            <a:noAutofit/>
          </a:bodyPr>
          <a:lstStyle>
            <a:lvl1pPr marL="0" indent="0" algn="ctr">
              <a:lnSpc>
                <a:spcPct val="80000"/>
              </a:lnSpc>
              <a:buNone/>
              <a:defRPr lang="en-US" sz="6600" b="0" kern="1200" cap="all" baseline="0" dirty="0">
                <a:solidFill>
                  <a:schemeClr val="tx1"/>
                </a:solidFill>
                <a:latin typeface="+mj-lt"/>
                <a:ea typeface="+mj-ea"/>
                <a:cs typeface="+mj-cs"/>
              </a:defRPr>
            </a:lvl1pPr>
            <a:lvl2pPr marL="228600" indent="0" algn="ctr">
              <a:lnSpc>
                <a:spcPct val="80000"/>
              </a:lnSpc>
              <a:buNone/>
              <a:defRPr lang="en-US" sz="6600" b="0" kern="1200" cap="all" baseline="0" dirty="0">
                <a:solidFill>
                  <a:schemeClr val="tx1"/>
                </a:solidFill>
                <a:latin typeface="+mj-lt"/>
                <a:ea typeface="+mj-ea"/>
                <a:cs typeface="+mj-cs"/>
              </a:defRPr>
            </a:lvl2pPr>
            <a:lvl3pPr marL="457200" indent="0" algn="ctr">
              <a:lnSpc>
                <a:spcPct val="80000"/>
              </a:lnSpc>
              <a:buNone/>
              <a:defRPr lang="en-US" sz="6600" b="0" kern="1200" cap="all" baseline="0" dirty="0">
                <a:solidFill>
                  <a:schemeClr val="tx1"/>
                </a:solidFill>
                <a:latin typeface="+mj-lt"/>
                <a:ea typeface="+mj-ea"/>
                <a:cs typeface="+mj-cs"/>
              </a:defRPr>
            </a:lvl3pPr>
            <a:lvl4pPr marL="685800" indent="0" algn="ctr">
              <a:lnSpc>
                <a:spcPct val="100000"/>
              </a:lnSpc>
              <a:buNone/>
              <a:defRPr lang="en-US" sz="8000" b="1" kern="1200" cap="all" baseline="0" dirty="0">
                <a:solidFill>
                  <a:schemeClr val="tx1"/>
                </a:solidFill>
                <a:latin typeface="Playfair Display Black" pitchFamily="2" charset="0"/>
                <a:ea typeface="+mj-ea"/>
                <a:cs typeface="+mj-cs"/>
              </a:defRPr>
            </a:lvl4pPr>
            <a:lvl5pPr marL="914400" indent="0" algn="ctr">
              <a:lnSpc>
                <a:spcPct val="100000"/>
              </a:lnSpc>
              <a:buNone/>
              <a:defRPr lang="en-US" sz="8000" b="1" kern="1200" cap="all" baseline="0" dirty="0">
                <a:solidFill>
                  <a:schemeClr val="tx1"/>
                </a:solidFill>
                <a:latin typeface="Playfair Display Black" pitchFamily="2" charset="0"/>
                <a:ea typeface="+mj-ea"/>
                <a:cs typeface="+mj-cs"/>
              </a:defRPr>
            </a:lvl5pPr>
          </a:lstStyle>
          <a:p>
            <a:pPr lvl="0"/>
            <a:r>
              <a:rPr lang="en-US" dirty="0"/>
              <a:t>Click to add Statement</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E7C9592F-4A0D-4D12-B47E-4A7D843B26AD}" type="datetime1">
              <a:rPr lang="en-US" smtClean="0"/>
              <a:t>5/2/2026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03861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5187132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00265" y="907300"/>
            <a:ext cx="3025702" cy="2114466"/>
          </a:xfrm>
        </p:spPr>
        <p:txBody>
          <a:bodyPr anchor="b"/>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D58BC462-E794-03C0-9112-F7F3BCEED143}"/>
              </a:ext>
            </a:extLst>
          </p:cNvPr>
          <p:cNvSpPr>
            <a:spLocks noGrp="1"/>
          </p:cNvSpPr>
          <p:nvPr>
            <p:ph type="pic" sz="quarter" idx="13"/>
          </p:nvPr>
        </p:nvSpPr>
        <p:spPr>
          <a:xfrm>
            <a:off x="358140" y="333756"/>
            <a:ext cx="7423225"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blipFill>
            <a:blip>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00265" y="3156095"/>
            <a:ext cx="3025702" cy="2794596"/>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529915"/>
            <a:ext cx="1003659" cy="328084"/>
          </a:xfrm>
          <a:prstGeom prst="rect">
            <a:avLst/>
          </a:prstGeom>
        </p:spPr>
        <p:txBody>
          <a:bodyPr/>
          <a:lstStyle>
            <a:lvl1pPr>
              <a:defRPr>
                <a:solidFill>
                  <a:schemeClr val="tx1"/>
                </a:solidFill>
                <a:effectLst/>
              </a:defRPr>
            </a:lvl1pPr>
          </a:lstStyle>
          <a:p>
            <a:fld id="{CB6BE5AC-BF33-4FE2-ADBE-F1A4AA52AA84}" type="datetime1">
              <a:rPr lang="en-US" smtClean="0"/>
              <a:t>5/2/2026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529915"/>
            <a:ext cx="2068899"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07611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5/2/2026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7440533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9105740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5/2/2026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534779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5/2/2026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6410504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5/2/2026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34016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5/2/2026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8766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EFC53A-E163-43E4-9309-C62B24E59229}" type="datetime1">
              <a:rPr lang="en-US" smtClean="0"/>
              <a:t>5/2/2026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4628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1281367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65DFBE8-81F4-46A1-BB38-C49D79C4F68D}" type="datetime1">
              <a:rPr lang="en-US" smtClean="0"/>
              <a:t>5/2/2026</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Sample Footer Text</a:t>
            </a:r>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904505670"/>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7" r:id="rId21"/>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20.xml"/><Relationship Id="rId4" Type="http://schemas.openxmlformats.org/officeDocument/2006/relationships/hyperlink" Target="https://www.nevadaappeal.com/news/2026/apr/26/faith-insight-feeling-disconnected/"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image" Target="../media/image4.jpeg"/><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4.jpeg"/><Relationship Id="rId1" Type="http://schemas.openxmlformats.org/officeDocument/2006/relationships/slideLayout" Target="../slideLayouts/slideLayout20.xml"/><Relationship Id="rId4" Type="http://schemas.openxmlformats.org/officeDocument/2006/relationships/hyperlink" Target="https://pixnio.com/people/a-group-of-people-on-the-hill-above-the-coast-enjoy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https://epitemnein-epitomic.blogspot.com/2011/05/lord-dwelling-within-humble-humanity.html" TargetMode="External"/><Relationship Id="rId2" Type="http://schemas.openxmlformats.org/officeDocument/2006/relationships/image" Target="../media/image3.jpg"/><Relationship Id="rId1" Type="http://schemas.openxmlformats.org/officeDocument/2006/relationships/slideLayout" Target="../slideLayouts/slideLayout19.xml"/><Relationship Id="rId4" Type="http://schemas.openxmlformats.org/officeDocument/2006/relationships/hyperlink" Target="https://creativecommons.org/licenses/by-nc-nd/3.0/"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0.xml"/><Relationship Id="rId4" Type="http://schemas.openxmlformats.org/officeDocument/2006/relationships/hyperlink" Target="https://www.rawpixel.com/search/cloud%20angel?page=1&amp;path=_topics&amp;sort=curated"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en/photo/907233" TargetMode="External"/><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eg"/><Relationship Id="rId1" Type="http://schemas.openxmlformats.org/officeDocument/2006/relationships/slideLayout" Target="../slideLayouts/slideLayout20.xml"/><Relationship Id="rId5" Type="http://schemas.openxmlformats.org/officeDocument/2006/relationships/hyperlink" Target="https://creativecommons.org/licenses/by-nc-nd/3.0/" TargetMode="External"/><Relationship Id="rId4" Type="http://schemas.openxmlformats.org/officeDocument/2006/relationships/hyperlink" Target="https://www.flickr.com/photos/rogersmith/15007556058/"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4.jpeg"/><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hyperlink" Target="https://pxhere.com/en/photo/624399" TargetMode="Externa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hyperlink" Target="https://creativecommons.org/licenses/by-sa/3.0/" TargetMode="External"/><Relationship Id="rId5" Type="http://schemas.openxmlformats.org/officeDocument/2006/relationships/hyperlink" Target="https://www.flickr.com/photos/blieusong/7229610104/" TargetMode="Externa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AA6FD9-1A74-7169-3780-DE45ADA7B72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1485DD-3068-69E9-0E22-D6A4356F43B0}"/>
            </a:ext>
          </a:extLst>
        </p:cNvPr>
        <p:cNvGrpSpPr/>
        <p:nvPr/>
      </p:nvGrpSpPr>
      <p:grpSpPr>
        <a:xfrm>
          <a:off x="0" y="0"/>
          <a:ext cx="0" cy="0"/>
          <a:chOff x="0" y="0"/>
          <a:chExt cx="0" cy="0"/>
        </a:xfrm>
      </p:grpSpPr>
      <p:grpSp>
        <p:nvGrpSpPr>
          <p:cNvPr id="56" name="Group 55">
            <a:extLst>
              <a:ext uri="{FF2B5EF4-FFF2-40B4-BE49-F238E27FC236}">
                <a16:creationId xmlns:a16="http://schemas.microsoft.com/office/drawing/2014/main" id="{42A3BBEF-63FB-E5DF-7BEA-16430D1D42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57" name="Freeform 6">
              <a:extLst>
                <a:ext uri="{FF2B5EF4-FFF2-40B4-BE49-F238E27FC236}">
                  <a16:creationId xmlns:a16="http://schemas.microsoft.com/office/drawing/2014/main" id="{03FB119F-F7CF-D110-94E5-7AF3095A38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58" name="Freeform 7">
              <a:extLst>
                <a:ext uri="{FF2B5EF4-FFF2-40B4-BE49-F238E27FC236}">
                  <a16:creationId xmlns:a16="http://schemas.microsoft.com/office/drawing/2014/main" id="{83368465-13A0-A622-A9E8-9BCC82CBD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59" name="Freeform 9">
              <a:extLst>
                <a:ext uri="{FF2B5EF4-FFF2-40B4-BE49-F238E27FC236}">
                  <a16:creationId xmlns:a16="http://schemas.microsoft.com/office/drawing/2014/main" id="{542CA6FB-480A-8421-A7EB-8E9F51D678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60" name="Freeform 10">
              <a:extLst>
                <a:ext uri="{FF2B5EF4-FFF2-40B4-BE49-F238E27FC236}">
                  <a16:creationId xmlns:a16="http://schemas.microsoft.com/office/drawing/2014/main" id="{940CA528-3439-323E-948F-0C488F162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1" name="Freeform 11">
              <a:extLst>
                <a:ext uri="{FF2B5EF4-FFF2-40B4-BE49-F238E27FC236}">
                  <a16:creationId xmlns:a16="http://schemas.microsoft.com/office/drawing/2014/main" id="{6A90338D-3ADB-4790-A62C-338CF96FD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2" name="Freeform 12">
              <a:extLst>
                <a:ext uri="{FF2B5EF4-FFF2-40B4-BE49-F238E27FC236}">
                  <a16:creationId xmlns:a16="http://schemas.microsoft.com/office/drawing/2014/main" id="{7AF7CE51-2615-36CE-A121-0540C3CB5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 name="Picture 3">
            <a:extLst>
              <a:ext uri="{FF2B5EF4-FFF2-40B4-BE49-F238E27FC236}">
                <a16:creationId xmlns:a16="http://schemas.microsoft.com/office/drawing/2014/main" id="{EA34C2B6-7951-A16A-0A10-C7F99B6EFE66}"/>
              </a:ext>
            </a:extLst>
          </p:cNvPr>
          <p:cNvPicPr>
            <a:picLocks noChangeAspect="1"/>
          </p:cNvPicPr>
          <p:nvPr/>
        </p:nvPicPr>
        <p:blipFill>
          <a:blip r:embed="rId2">
            <a:alphaModFix amt="35000"/>
          </a:blip>
          <a:srcRect/>
          <a:stretch>
            <a:fillRect/>
          </a:stretch>
        </p:blipFill>
        <p:spPr>
          <a:xfrm>
            <a:off x="20" y="10"/>
            <a:ext cx="12191980" cy="6857990"/>
          </a:xfrm>
          <a:prstGeom prst="rect">
            <a:avLst/>
          </a:prstGeom>
        </p:spPr>
      </p:pic>
      <p:sp>
        <p:nvSpPr>
          <p:cNvPr id="3" name="TextBox 2">
            <a:extLst>
              <a:ext uri="{FF2B5EF4-FFF2-40B4-BE49-F238E27FC236}">
                <a16:creationId xmlns:a16="http://schemas.microsoft.com/office/drawing/2014/main" id="{D42686A8-3B0C-0359-CEF4-02D595C8E3E4}"/>
              </a:ext>
            </a:extLst>
          </p:cNvPr>
          <p:cNvSpPr txBox="1"/>
          <p:nvPr/>
        </p:nvSpPr>
        <p:spPr>
          <a:xfrm>
            <a:off x="1581150" y="510364"/>
            <a:ext cx="9921873" cy="3485904"/>
          </a:xfrm>
          <a:prstGeom prst="rect">
            <a:avLst/>
          </a:prstGeom>
        </p:spPr>
        <p:txBody>
          <a:bodyPr vert="horz" lIns="91440" tIns="45720" rIns="91440" bIns="45720" rtlCol="0" anchor="b">
            <a:normAutofit lnSpcReduction="10000"/>
          </a:bodyPr>
          <a:lstStyle/>
          <a:p>
            <a:pPr algn="r">
              <a:spcBef>
                <a:spcPct val="0"/>
              </a:spcBef>
              <a:spcAft>
                <a:spcPts val="600"/>
              </a:spcAft>
            </a:pPr>
            <a:r>
              <a:rPr lang="en-US" sz="8000" dirty="0">
                <a:ln w="3175" cmpd="sng">
                  <a:noFill/>
                </a:ln>
                <a:latin typeface="+mj-lt"/>
                <a:ea typeface="+mj-ea"/>
                <a:cs typeface="+mj-cs"/>
              </a:rPr>
              <a:t>3. What is the foundation of all graces?</a:t>
            </a:r>
            <a:endParaRPr lang="en-US" sz="8000" b="1" dirty="0">
              <a:ln w="3175" cmpd="sng">
                <a:noFill/>
              </a:ln>
              <a:latin typeface="+mj-lt"/>
              <a:ea typeface="+mj-ea"/>
              <a:cs typeface="+mj-cs"/>
            </a:endParaRPr>
          </a:p>
        </p:txBody>
      </p:sp>
      <p:sp>
        <p:nvSpPr>
          <p:cNvPr id="6" name="Content Placeholder 5">
            <a:extLst>
              <a:ext uri="{FF2B5EF4-FFF2-40B4-BE49-F238E27FC236}">
                <a16:creationId xmlns:a16="http://schemas.microsoft.com/office/drawing/2014/main" id="{4C599B99-B9B9-4E72-79D3-7990FDF2FFE8}"/>
              </a:ext>
            </a:extLst>
          </p:cNvPr>
          <p:cNvSpPr>
            <a:spLocks noGrp="1"/>
          </p:cNvSpPr>
          <p:nvPr>
            <p:ph sz="quarter" idx="13"/>
          </p:nvPr>
        </p:nvSpPr>
        <p:spPr>
          <a:xfrm>
            <a:off x="4515378" y="4959102"/>
            <a:ext cx="6987645" cy="1388534"/>
          </a:xfrm>
        </p:spPr>
        <p:txBody>
          <a:bodyPr vert="horz" lIns="91440" tIns="45720" rIns="91440" bIns="45720" rtlCol="0" anchor="t">
            <a:normAutofit/>
          </a:bodyPr>
          <a:lstStyle/>
          <a:p>
            <a:pPr algn="r"/>
            <a:r>
              <a:rPr lang="en-US" cap="none" dirty="0">
                <a:latin typeface="+mn-lt"/>
                <a:ea typeface="+mn-ea"/>
                <a:cs typeface="+mn-cs"/>
              </a:rPr>
              <a:t>2 Peter 1:5</a:t>
            </a:r>
          </a:p>
        </p:txBody>
      </p:sp>
      <p:grpSp>
        <p:nvGrpSpPr>
          <p:cNvPr id="64" name="Group 63">
            <a:extLst>
              <a:ext uri="{FF2B5EF4-FFF2-40B4-BE49-F238E27FC236}">
                <a16:creationId xmlns:a16="http://schemas.microsoft.com/office/drawing/2014/main" id="{4882D7A9-54DF-5B79-CE40-36AEACB59C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65" name="Freeform 6">
              <a:extLst>
                <a:ext uri="{FF2B5EF4-FFF2-40B4-BE49-F238E27FC236}">
                  <a16:creationId xmlns:a16="http://schemas.microsoft.com/office/drawing/2014/main" id="{C0332374-1C6B-030F-D0A1-C699EEC531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66" name="Freeform 7">
              <a:extLst>
                <a:ext uri="{FF2B5EF4-FFF2-40B4-BE49-F238E27FC236}">
                  <a16:creationId xmlns:a16="http://schemas.microsoft.com/office/drawing/2014/main" id="{167AF66A-47D8-0E58-D289-1406EE751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67" name="Freeform 9">
              <a:extLst>
                <a:ext uri="{FF2B5EF4-FFF2-40B4-BE49-F238E27FC236}">
                  <a16:creationId xmlns:a16="http://schemas.microsoft.com/office/drawing/2014/main" id="{94CC00BA-CFA9-61DD-434D-EE39D61B0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68" name="Freeform 10">
              <a:extLst>
                <a:ext uri="{FF2B5EF4-FFF2-40B4-BE49-F238E27FC236}">
                  <a16:creationId xmlns:a16="http://schemas.microsoft.com/office/drawing/2014/main" id="{5BBEED1A-5B47-1E91-14CD-41DD65CD7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69" name="Freeform 11">
              <a:extLst>
                <a:ext uri="{FF2B5EF4-FFF2-40B4-BE49-F238E27FC236}">
                  <a16:creationId xmlns:a16="http://schemas.microsoft.com/office/drawing/2014/main" id="{E54AC436-E36D-6FA6-8AA9-80D98DA55B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70" name="Freeform 12">
              <a:extLst>
                <a:ext uri="{FF2B5EF4-FFF2-40B4-BE49-F238E27FC236}">
                  <a16:creationId xmlns:a16="http://schemas.microsoft.com/office/drawing/2014/main" id="{3A1943B3-CD45-F40E-B7D1-04C94A310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Tree>
    <p:extLst>
      <p:ext uri="{BB962C8B-B14F-4D97-AF65-F5344CB8AC3E}">
        <p14:creationId xmlns:p14="http://schemas.microsoft.com/office/powerpoint/2010/main" val="264962161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7FFCC341-2017-FD54-5E2E-727F696AAA16}"/>
            </a:ext>
          </a:extLst>
        </p:cNvPr>
        <p:cNvGrpSpPr/>
        <p:nvPr/>
      </p:nvGrpSpPr>
      <p:grpSpPr>
        <a:xfrm>
          <a:off x="0" y="0"/>
          <a:ext cx="0" cy="0"/>
          <a:chOff x="0" y="0"/>
          <a:chExt cx="0" cy="0"/>
        </a:xfrm>
      </p:grpSpPr>
      <p:grpSp>
        <p:nvGrpSpPr>
          <p:cNvPr id="2078" name="Group 2077">
            <a:extLst>
              <a:ext uri="{FF2B5EF4-FFF2-40B4-BE49-F238E27FC236}">
                <a16:creationId xmlns:a16="http://schemas.microsoft.com/office/drawing/2014/main" id="{65E3758B-D337-E990-1636-8F7BD43CF7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079" name="Freeform 6">
              <a:extLst>
                <a:ext uri="{FF2B5EF4-FFF2-40B4-BE49-F238E27FC236}">
                  <a16:creationId xmlns:a16="http://schemas.microsoft.com/office/drawing/2014/main" id="{427A11B7-0196-B7C3-E69D-F74E2CF3DE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80" name="Freeform 7">
              <a:extLst>
                <a:ext uri="{FF2B5EF4-FFF2-40B4-BE49-F238E27FC236}">
                  <a16:creationId xmlns:a16="http://schemas.microsoft.com/office/drawing/2014/main" id="{8665E730-29E6-BBEC-1B87-689AC8DF24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81" name="Freeform 9">
              <a:extLst>
                <a:ext uri="{FF2B5EF4-FFF2-40B4-BE49-F238E27FC236}">
                  <a16:creationId xmlns:a16="http://schemas.microsoft.com/office/drawing/2014/main" id="{B9FF538C-EE6F-B539-556E-1486FE4AA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82" name="Freeform 10">
              <a:extLst>
                <a:ext uri="{FF2B5EF4-FFF2-40B4-BE49-F238E27FC236}">
                  <a16:creationId xmlns:a16="http://schemas.microsoft.com/office/drawing/2014/main" id="{ECF0D42D-5F69-16C5-FFF1-E979C0A99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83" name="Freeform 11">
              <a:extLst>
                <a:ext uri="{FF2B5EF4-FFF2-40B4-BE49-F238E27FC236}">
                  <a16:creationId xmlns:a16="http://schemas.microsoft.com/office/drawing/2014/main" id="{2FF68EE3-83D1-9A47-6705-96F03D921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84" name="Freeform 12">
              <a:extLst>
                <a:ext uri="{FF2B5EF4-FFF2-40B4-BE49-F238E27FC236}">
                  <a16:creationId xmlns:a16="http://schemas.microsoft.com/office/drawing/2014/main" id="{2F8F6E98-8738-7B51-B33B-B7D46A2FC8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086" name="Rectangle 2085">
            <a:extLst>
              <a:ext uri="{FF2B5EF4-FFF2-40B4-BE49-F238E27FC236}">
                <a16:creationId xmlns:a16="http://schemas.microsoft.com/office/drawing/2014/main" id="{B798A3A3-F4BF-73FA-2959-77FF7D8AC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8" name="Group 2087">
            <a:extLst>
              <a:ext uri="{FF2B5EF4-FFF2-40B4-BE49-F238E27FC236}">
                <a16:creationId xmlns:a16="http://schemas.microsoft.com/office/drawing/2014/main" id="{CEE9FB47-EB2B-17D1-0C4D-DF8A78313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089" name="Freeform 6">
              <a:extLst>
                <a:ext uri="{FF2B5EF4-FFF2-40B4-BE49-F238E27FC236}">
                  <a16:creationId xmlns:a16="http://schemas.microsoft.com/office/drawing/2014/main" id="{FE6545C1-D59F-FBDC-698E-EB1CB67D2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90" name="Freeform 7">
              <a:extLst>
                <a:ext uri="{FF2B5EF4-FFF2-40B4-BE49-F238E27FC236}">
                  <a16:creationId xmlns:a16="http://schemas.microsoft.com/office/drawing/2014/main" id="{D2EA3082-13BB-2015-420C-1B6AD9C0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91" name="Freeform 9">
              <a:extLst>
                <a:ext uri="{FF2B5EF4-FFF2-40B4-BE49-F238E27FC236}">
                  <a16:creationId xmlns:a16="http://schemas.microsoft.com/office/drawing/2014/main" id="{5D8DBE39-352A-60D6-6705-6D675094E9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92" name="Freeform 10">
              <a:extLst>
                <a:ext uri="{FF2B5EF4-FFF2-40B4-BE49-F238E27FC236}">
                  <a16:creationId xmlns:a16="http://schemas.microsoft.com/office/drawing/2014/main" id="{E913825F-14C8-96EA-D29B-D177DABE8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93" name="Freeform 11">
              <a:extLst>
                <a:ext uri="{FF2B5EF4-FFF2-40B4-BE49-F238E27FC236}">
                  <a16:creationId xmlns:a16="http://schemas.microsoft.com/office/drawing/2014/main" id="{223D507A-EE0B-FEA9-5E42-4BAC0344B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94" name="Freeform 12">
              <a:extLst>
                <a:ext uri="{FF2B5EF4-FFF2-40B4-BE49-F238E27FC236}">
                  <a16:creationId xmlns:a16="http://schemas.microsoft.com/office/drawing/2014/main" id="{11D127B6-DCD5-8E4D-3257-97365F844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07CEC106-A496-9528-ABCE-A245043DB315}"/>
              </a:ext>
            </a:extLst>
          </p:cNvPr>
          <p:cNvSpPr>
            <a:spLocks noGrp="1"/>
          </p:cNvSpPr>
          <p:nvPr>
            <p:ph type="title"/>
          </p:nvPr>
        </p:nvSpPr>
        <p:spPr>
          <a:xfrm>
            <a:off x="5591177" y="378"/>
            <a:ext cx="6054723" cy="1388534"/>
          </a:xfrm>
        </p:spPr>
        <p:txBody>
          <a:bodyPr vert="horz" lIns="91440" tIns="45720" rIns="91440" bIns="45720" rtlCol="0" anchor="b">
            <a:normAutofit/>
          </a:bodyPr>
          <a:lstStyle/>
          <a:p>
            <a:pPr algn="r"/>
            <a:r>
              <a:rPr lang="en-US" sz="6000" b="1" dirty="0"/>
              <a:t>2 Peter 1:5</a:t>
            </a:r>
          </a:p>
        </p:txBody>
      </p:sp>
      <p:sp>
        <p:nvSpPr>
          <p:cNvPr id="3" name="Content Placeholder 2">
            <a:extLst>
              <a:ext uri="{FF2B5EF4-FFF2-40B4-BE49-F238E27FC236}">
                <a16:creationId xmlns:a16="http://schemas.microsoft.com/office/drawing/2014/main" id="{35E4ECA9-CEB8-1348-82B0-56A555D70FA9}"/>
              </a:ext>
            </a:extLst>
          </p:cNvPr>
          <p:cNvSpPr>
            <a:spLocks noGrp="1"/>
          </p:cNvSpPr>
          <p:nvPr>
            <p:ph sz="quarter" idx="14"/>
          </p:nvPr>
        </p:nvSpPr>
        <p:spPr>
          <a:xfrm>
            <a:off x="5448299" y="1388912"/>
            <a:ext cx="6054723" cy="4947720"/>
          </a:xfrm>
        </p:spPr>
        <p:txBody>
          <a:bodyPr vert="horz" lIns="91440" tIns="45720" rIns="91440" bIns="45720" rtlCol="0" anchor="t">
            <a:normAutofit fontScale="92500"/>
          </a:bodyPr>
          <a:lstStyle/>
          <a:p>
            <a:pPr algn="r"/>
            <a:r>
              <a:rPr lang="en-US" sz="6000" b="1" baseline="30000" dirty="0"/>
              <a:t>5 </a:t>
            </a:r>
            <a:r>
              <a:rPr lang="en-US" sz="6000" dirty="0"/>
              <a:t>And beside this, giving all diligence, add to your faith virtue; and to virtue knowledge;</a:t>
            </a:r>
          </a:p>
        </p:txBody>
      </p:sp>
      <p:pic>
        <p:nvPicPr>
          <p:cNvPr id="2050" name="Picture 2">
            <a:extLst>
              <a:ext uri="{FF2B5EF4-FFF2-40B4-BE49-F238E27FC236}">
                <a16:creationId xmlns:a16="http://schemas.microsoft.com/office/drawing/2014/main" id="{AD19346F-65EE-70A2-9D7F-946ADDC55964}"/>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519" r="23519"/>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B01A7DDC-4CA7-2DC3-4087-4274D8DF349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49292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4A7673-75E8-F37A-E4CF-A0416DA53FFE}"/>
            </a:ext>
          </a:extLst>
        </p:cNvPr>
        <p:cNvGrpSpPr/>
        <p:nvPr/>
      </p:nvGrpSpPr>
      <p:grpSpPr>
        <a:xfrm>
          <a:off x="0" y="0"/>
          <a:ext cx="0" cy="0"/>
          <a:chOff x="0" y="0"/>
          <a:chExt cx="0" cy="0"/>
        </a:xfrm>
      </p:grpSpPr>
      <p:grpSp>
        <p:nvGrpSpPr>
          <p:cNvPr id="85" name="Group 8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8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8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8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8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9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9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92" name="Rectangle 91">
            <a:extLst>
              <a:ext uri="{FF2B5EF4-FFF2-40B4-BE49-F238E27FC236}">
                <a16:creationId xmlns:a16="http://schemas.microsoft.com/office/drawing/2014/main" id="{F64080D6-34DE-4277-97CC-2FB381284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3B9919-E306-3D7A-B9C9-BCDEBBBE8962}"/>
              </a:ext>
            </a:extLst>
          </p:cNvPr>
          <p:cNvPicPr>
            <a:picLocks noChangeAspect="1"/>
          </p:cNvPicPr>
          <p:nvPr/>
        </p:nvPicPr>
        <p:blipFill>
          <a:blip r:embed="rId2">
            <a:alphaModFix amt="40000"/>
          </a:blip>
          <a:srcRect t="29455" b="2363"/>
          <a:stretch>
            <a:fillRect/>
          </a:stretch>
        </p:blipFill>
        <p:spPr>
          <a:xfrm>
            <a:off x="20" y="10"/>
            <a:ext cx="12191980" cy="6857990"/>
          </a:xfrm>
          <a:prstGeom prst="rect">
            <a:avLst/>
          </a:prstGeom>
        </p:spPr>
      </p:pic>
      <p:sp>
        <p:nvSpPr>
          <p:cNvPr id="3" name="TextBox 2">
            <a:extLst>
              <a:ext uri="{FF2B5EF4-FFF2-40B4-BE49-F238E27FC236}">
                <a16:creationId xmlns:a16="http://schemas.microsoft.com/office/drawing/2014/main" id="{0B080A7E-1100-D648-0350-E2A288A7E7EC}"/>
              </a:ext>
            </a:extLst>
          </p:cNvPr>
          <p:cNvSpPr txBox="1"/>
          <p:nvPr/>
        </p:nvSpPr>
        <p:spPr>
          <a:xfrm>
            <a:off x="688977" y="580180"/>
            <a:ext cx="10814045" cy="408568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9600" dirty="0">
                <a:ln w="3175" cmpd="sng">
                  <a:noFill/>
                </a:ln>
                <a:latin typeface="+mj-lt"/>
                <a:ea typeface="+mj-ea"/>
                <a:cs typeface="+mj-cs"/>
              </a:rPr>
              <a:t>4. What is the first thing that faith accomplishes for us?</a:t>
            </a:r>
            <a:endParaRPr lang="en-US" sz="9600" b="1" dirty="0">
              <a:ln w="3175" cmpd="sng">
                <a:noFill/>
              </a:ln>
              <a:latin typeface="+mj-lt"/>
              <a:ea typeface="+mj-ea"/>
              <a:cs typeface="+mj-cs"/>
            </a:endParaRPr>
          </a:p>
        </p:txBody>
      </p:sp>
      <p:sp>
        <p:nvSpPr>
          <p:cNvPr id="6" name="Content Placeholder 5">
            <a:extLst>
              <a:ext uri="{FF2B5EF4-FFF2-40B4-BE49-F238E27FC236}">
                <a16:creationId xmlns:a16="http://schemas.microsoft.com/office/drawing/2014/main" id="{100F1624-3DEB-C0A7-4D30-D5CA7D8B3F1D}"/>
              </a:ext>
            </a:extLst>
          </p:cNvPr>
          <p:cNvSpPr>
            <a:spLocks noGrp="1"/>
          </p:cNvSpPr>
          <p:nvPr>
            <p:ph sz="quarter" idx="13"/>
          </p:nvPr>
        </p:nvSpPr>
        <p:spPr>
          <a:xfrm>
            <a:off x="4215343" y="4889286"/>
            <a:ext cx="6987645" cy="1388534"/>
          </a:xfrm>
        </p:spPr>
        <p:txBody>
          <a:bodyPr vert="horz" lIns="91440" tIns="45720" rIns="91440" bIns="45720" rtlCol="0" anchor="t">
            <a:normAutofit/>
          </a:bodyPr>
          <a:lstStyle/>
          <a:p>
            <a:pPr algn="r"/>
            <a:r>
              <a:rPr lang="en-US" sz="7200" cap="none" dirty="0">
                <a:latin typeface="+mn-lt"/>
                <a:ea typeface="+mn-ea"/>
                <a:cs typeface="+mn-cs"/>
              </a:rPr>
              <a:t>Romans 5:1</a:t>
            </a:r>
          </a:p>
        </p:txBody>
      </p:sp>
    </p:spTree>
    <p:extLst>
      <p:ext uri="{BB962C8B-B14F-4D97-AF65-F5344CB8AC3E}">
        <p14:creationId xmlns:p14="http://schemas.microsoft.com/office/powerpoint/2010/main" val="323934893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DD0AD1B5-6B80-5830-5DBE-CA793E0C4DEF}"/>
            </a:ext>
          </a:extLst>
        </p:cNvPr>
        <p:cNvGrpSpPr/>
        <p:nvPr/>
      </p:nvGrpSpPr>
      <p:grpSpPr>
        <a:xfrm>
          <a:off x="0" y="0"/>
          <a:ext cx="0" cy="0"/>
          <a:chOff x="0" y="0"/>
          <a:chExt cx="0" cy="0"/>
        </a:xfrm>
      </p:grpSpPr>
      <p:grpSp>
        <p:nvGrpSpPr>
          <p:cNvPr id="2099" name="Group 209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10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10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10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10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0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10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107" name="Rectangle 2106">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09" name="Group 2108">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110"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111"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112"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113"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14"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115"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B7044D2D-0FA8-5AC6-C0B6-A070EAF3688D}"/>
              </a:ext>
            </a:extLst>
          </p:cNvPr>
          <p:cNvSpPr>
            <a:spLocks noGrp="1"/>
          </p:cNvSpPr>
          <p:nvPr>
            <p:ph type="title"/>
          </p:nvPr>
        </p:nvSpPr>
        <p:spPr>
          <a:xfrm>
            <a:off x="5561012" y="345442"/>
            <a:ext cx="6054723" cy="1158980"/>
          </a:xfrm>
        </p:spPr>
        <p:txBody>
          <a:bodyPr vert="horz" lIns="91440" tIns="45720" rIns="91440" bIns="45720" rtlCol="0" anchor="b">
            <a:normAutofit/>
          </a:bodyPr>
          <a:lstStyle/>
          <a:p>
            <a:pPr algn="r"/>
            <a:r>
              <a:rPr lang="en-US" sz="6000" b="1" dirty="0"/>
              <a:t>Romans 5:1</a:t>
            </a:r>
          </a:p>
        </p:txBody>
      </p:sp>
      <p:sp>
        <p:nvSpPr>
          <p:cNvPr id="3" name="Content Placeholder 2">
            <a:extLst>
              <a:ext uri="{FF2B5EF4-FFF2-40B4-BE49-F238E27FC236}">
                <a16:creationId xmlns:a16="http://schemas.microsoft.com/office/drawing/2014/main" id="{F33B2187-F909-6D3F-A83D-F5C1FA35C13C}"/>
              </a:ext>
            </a:extLst>
          </p:cNvPr>
          <p:cNvSpPr>
            <a:spLocks noGrp="1"/>
          </p:cNvSpPr>
          <p:nvPr>
            <p:ph sz="quarter" idx="14"/>
          </p:nvPr>
        </p:nvSpPr>
        <p:spPr>
          <a:xfrm>
            <a:off x="6448967" y="1699260"/>
            <a:ext cx="5166768" cy="4618460"/>
          </a:xfrm>
        </p:spPr>
        <p:txBody>
          <a:bodyPr vert="horz" lIns="91440" tIns="45720" rIns="91440" bIns="45720" rtlCol="0" anchor="t">
            <a:normAutofit lnSpcReduction="10000"/>
          </a:bodyPr>
          <a:lstStyle/>
          <a:p>
            <a:pPr algn="r"/>
            <a:r>
              <a:rPr lang="en-US" sz="5400" b="1" dirty="0"/>
              <a:t>5 </a:t>
            </a:r>
            <a:r>
              <a:rPr lang="en-US" sz="5400" dirty="0"/>
              <a:t>Therefore being justified by faith, we have peace with God through our Lord Jesus Christ:</a:t>
            </a:r>
          </a:p>
        </p:txBody>
      </p:sp>
      <p:pic>
        <p:nvPicPr>
          <p:cNvPr id="6" name="Picture 5">
            <a:extLst>
              <a:ext uri="{FF2B5EF4-FFF2-40B4-BE49-F238E27FC236}">
                <a16:creationId xmlns:a16="http://schemas.microsoft.com/office/drawing/2014/main" id="{F193D838-7D6F-3B58-0E61-8C4185223011}"/>
              </a:ext>
            </a:extLst>
          </p:cNvPr>
          <p:cNvPicPr>
            <a:picLocks noChangeAspect="1"/>
          </p:cNvPicPr>
          <p:nvPr/>
        </p:nvPicPr>
        <p:blipFill>
          <a:blip r:embed="rId3"/>
          <a:srcRect l="33935" t="2525" r="20926" b="6565"/>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
        <p:nvSpPr>
          <p:cNvPr id="4" name="AutoShape 2" descr="Welcome to Sabbath School presentation">
            <a:extLst>
              <a:ext uri="{FF2B5EF4-FFF2-40B4-BE49-F238E27FC236}">
                <a16:creationId xmlns:a16="http://schemas.microsoft.com/office/drawing/2014/main" id="{695423D9-A844-CEB1-ABF7-AC87F6520F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34254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F5906E-2C99-481C-5A9A-DD019FA51186}"/>
            </a:ext>
          </a:extLst>
        </p:cNvPr>
        <p:cNvGrpSpPr/>
        <p:nvPr/>
      </p:nvGrpSpPr>
      <p:grpSpPr>
        <a:xfrm>
          <a:off x="0" y="0"/>
          <a:ext cx="0" cy="0"/>
          <a:chOff x="0" y="0"/>
          <a:chExt cx="0" cy="0"/>
        </a:xfrm>
      </p:grpSpPr>
      <p:grpSp>
        <p:nvGrpSpPr>
          <p:cNvPr id="90" name="Group 89">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91"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92"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93"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94"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9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9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5" name="Picture 4">
            <a:extLst>
              <a:ext uri="{FF2B5EF4-FFF2-40B4-BE49-F238E27FC236}">
                <a16:creationId xmlns:a16="http://schemas.microsoft.com/office/drawing/2014/main" id="{97370D53-B4E9-122A-4900-4E3F7D0A0156}"/>
              </a:ext>
            </a:extLst>
          </p:cNvPr>
          <p:cNvPicPr>
            <a:picLocks noChangeAspect="1"/>
          </p:cNvPicPr>
          <p:nvPr/>
        </p:nvPicPr>
        <p:blipFill>
          <a:blip r:embed="rId2">
            <a:alphaModFix amt="35000"/>
          </a:blip>
          <a:srcRect/>
          <a:stretch>
            <a:fillRect/>
          </a:stretch>
        </p:blipFill>
        <p:spPr>
          <a:xfrm>
            <a:off x="20" y="10"/>
            <a:ext cx="12191980" cy="6857990"/>
          </a:xfrm>
          <a:prstGeom prst="rect">
            <a:avLst/>
          </a:prstGeom>
        </p:spPr>
      </p:pic>
      <p:sp>
        <p:nvSpPr>
          <p:cNvPr id="3" name="TextBox 2">
            <a:extLst>
              <a:ext uri="{FF2B5EF4-FFF2-40B4-BE49-F238E27FC236}">
                <a16:creationId xmlns:a16="http://schemas.microsoft.com/office/drawing/2014/main" id="{831C1C05-1EA2-3D37-01BA-92EB444F4840}"/>
              </a:ext>
            </a:extLst>
          </p:cNvPr>
          <p:cNvSpPr txBox="1"/>
          <p:nvPr/>
        </p:nvSpPr>
        <p:spPr>
          <a:xfrm>
            <a:off x="2928401" y="753980"/>
            <a:ext cx="8574622" cy="3242288"/>
          </a:xfrm>
          <a:prstGeom prst="rect">
            <a:avLst/>
          </a:prstGeom>
        </p:spPr>
        <p:txBody>
          <a:bodyPr vert="horz" lIns="91440" tIns="45720" rIns="91440" bIns="45720" rtlCol="0" anchor="b">
            <a:normAutofit fontScale="92500" lnSpcReduction="10000"/>
          </a:bodyPr>
          <a:lstStyle/>
          <a:p>
            <a:pPr algn="r">
              <a:spcBef>
                <a:spcPct val="0"/>
              </a:spcBef>
              <a:spcAft>
                <a:spcPts val="600"/>
              </a:spcAft>
            </a:pPr>
            <a:r>
              <a:rPr lang="en-US" sz="8000" dirty="0">
                <a:ln w="3175" cmpd="sng">
                  <a:noFill/>
                </a:ln>
                <a:latin typeface="+mj-lt"/>
                <a:ea typeface="+mj-ea"/>
                <a:cs typeface="+mj-cs"/>
              </a:rPr>
              <a:t>5.	Being justified by faith, what do we become?</a:t>
            </a:r>
            <a:endParaRPr lang="en-US" sz="8000" b="1" dirty="0">
              <a:ln w="3175" cmpd="sng">
                <a:noFill/>
              </a:ln>
              <a:latin typeface="+mj-lt"/>
              <a:ea typeface="+mj-ea"/>
              <a:cs typeface="+mj-cs"/>
            </a:endParaRPr>
          </a:p>
        </p:txBody>
      </p:sp>
      <p:sp>
        <p:nvSpPr>
          <p:cNvPr id="6" name="Content Placeholder 5">
            <a:extLst>
              <a:ext uri="{FF2B5EF4-FFF2-40B4-BE49-F238E27FC236}">
                <a16:creationId xmlns:a16="http://schemas.microsoft.com/office/drawing/2014/main" id="{FC97DEAF-5A34-B27D-9DDF-DAEBFDBC7290}"/>
              </a:ext>
            </a:extLst>
          </p:cNvPr>
          <p:cNvSpPr>
            <a:spLocks noGrp="1"/>
          </p:cNvSpPr>
          <p:nvPr>
            <p:ph sz="quarter" idx="13"/>
          </p:nvPr>
        </p:nvSpPr>
        <p:spPr>
          <a:xfrm>
            <a:off x="4568825" y="4715486"/>
            <a:ext cx="6987645" cy="1388534"/>
          </a:xfrm>
        </p:spPr>
        <p:txBody>
          <a:bodyPr vert="horz" lIns="91440" tIns="45720" rIns="91440" bIns="45720" rtlCol="0" anchor="t">
            <a:normAutofit/>
          </a:bodyPr>
          <a:lstStyle/>
          <a:p>
            <a:pPr algn="r"/>
            <a:r>
              <a:rPr lang="en-US" cap="none" dirty="0">
                <a:latin typeface="+mn-lt"/>
                <a:ea typeface="+mn-ea"/>
                <a:cs typeface="+mn-cs"/>
              </a:rPr>
              <a:t>Galatians 3:26</a:t>
            </a:r>
          </a:p>
        </p:txBody>
      </p:sp>
      <p:grpSp>
        <p:nvGrpSpPr>
          <p:cNvPr id="97" name="Group 9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84"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85"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86"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87"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88"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89"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Tree>
    <p:extLst>
      <p:ext uri="{BB962C8B-B14F-4D97-AF65-F5344CB8AC3E}">
        <p14:creationId xmlns:p14="http://schemas.microsoft.com/office/powerpoint/2010/main" val="1249136516"/>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DB140EE7-8C1D-E9E0-BB64-144AD3FA1F6D}"/>
            </a:ext>
          </a:extLst>
        </p:cNvPr>
        <p:cNvGrpSpPr/>
        <p:nvPr/>
      </p:nvGrpSpPr>
      <p:grpSpPr>
        <a:xfrm>
          <a:off x="0" y="0"/>
          <a:ext cx="0" cy="0"/>
          <a:chOff x="0" y="0"/>
          <a:chExt cx="0" cy="0"/>
        </a:xfrm>
      </p:grpSpPr>
      <p:grpSp>
        <p:nvGrpSpPr>
          <p:cNvPr id="2120" name="Group 2119">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121"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122"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123"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124"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2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12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128" name="Rectangle 2127">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0" name="Group 2129">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131"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132"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133"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134"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35"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136"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3D2BFE19-B420-5AFE-E725-0D94B39A023E}"/>
              </a:ext>
            </a:extLst>
          </p:cNvPr>
          <p:cNvSpPr>
            <a:spLocks noGrp="1"/>
          </p:cNvSpPr>
          <p:nvPr>
            <p:ph type="title"/>
          </p:nvPr>
        </p:nvSpPr>
        <p:spPr>
          <a:xfrm>
            <a:off x="5448300" y="275167"/>
            <a:ext cx="6054723" cy="1198032"/>
          </a:xfrm>
        </p:spPr>
        <p:txBody>
          <a:bodyPr vert="horz" lIns="91440" tIns="45720" rIns="91440" bIns="45720" rtlCol="0" anchor="b">
            <a:normAutofit/>
          </a:bodyPr>
          <a:lstStyle/>
          <a:p>
            <a:pPr algn="r"/>
            <a:r>
              <a:rPr lang="en-US" sz="6000" b="1" dirty="0"/>
              <a:t>Galatians 3:26</a:t>
            </a:r>
          </a:p>
        </p:txBody>
      </p:sp>
      <p:sp>
        <p:nvSpPr>
          <p:cNvPr id="3" name="Content Placeholder 2">
            <a:extLst>
              <a:ext uri="{FF2B5EF4-FFF2-40B4-BE49-F238E27FC236}">
                <a16:creationId xmlns:a16="http://schemas.microsoft.com/office/drawing/2014/main" id="{07A17B3A-36DC-D70A-6D43-14DFBC529A85}"/>
              </a:ext>
            </a:extLst>
          </p:cNvPr>
          <p:cNvSpPr>
            <a:spLocks noGrp="1"/>
          </p:cNvSpPr>
          <p:nvPr>
            <p:ph sz="quarter" idx="14"/>
          </p:nvPr>
        </p:nvSpPr>
        <p:spPr>
          <a:xfrm>
            <a:off x="6472236" y="1577974"/>
            <a:ext cx="5030785" cy="4501984"/>
          </a:xfrm>
        </p:spPr>
        <p:txBody>
          <a:bodyPr vert="horz" lIns="91440" tIns="45720" rIns="91440" bIns="45720" rtlCol="0" anchor="t">
            <a:normAutofit fontScale="92500"/>
          </a:bodyPr>
          <a:lstStyle/>
          <a:p>
            <a:pPr algn="r"/>
            <a:r>
              <a:rPr lang="en-US" sz="6600" b="1" baseline="30000" dirty="0"/>
              <a:t>26 </a:t>
            </a:r>
            <a:r>
              <a:rPr lang="en-US" sz="6600" dirty="0"/>
              <a:t>For ye are all the children of God by faith in Christ Jesus.</a:t>
            </a:r>
          </a:p>
        </p:txBody>
      </p:sp>
      <p:pic>
        <p:nvPicPr>
          <p:cNvPr id="7" name="Picture 6">
            <a:extLst>
              <a:ext uri="{FF2B5EF4-FFF2-40B4-BE49-F238E27FC236}">
                <a16:creationId xmlns:a16="http://schemas.microsoft.com/office/drawing/2014/main" id="{AB001CE0-D0E0-3394-6D2B-D4F0D7A68394}"/>
              </a:ext>
            </a:extLst>
          </p:cNvPr>
          <p:cNvPicPr>
            <a:picLocks noChangeAspect="1"/>
          </p:cNvPicPr>
          <p:nvPr/>
        </p:nvPicPr>
        <p:blipFill>
          <a:blip r:embed="rId3"/>
          <a:srcRect l="23968" t="9091" r="3808" b="-3"/>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
        <p:nvSpPr>
          <p:cNvPr id="4" name="AutoShape 2" descr="Welcome to Sabbath School presentation">
            <a:extLst>
              <a:ext uri="{FF2B5EF4-FFF2-40B4-BE49-F238E27FC236}">
                <a16:creationId xmlns:a16="http://schemas.microsoft.com/office/drawing/2014/main" id="{13E16BFD-F07E-6544-09D1-FF83604B16B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21569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AF9931C2-D4DB-96F7-D325-A6F1E9D0F854}"/>
            </a:ext>
          </a:extLst>
        </p:cNvPr>
        <p:cNvGrpSpPr/>
        <p:nvPr/>
      </p:nvGrpSpPr>
      <p:grpSpPr>
        <a:xfrm>
          <a:off x="0" y="0"/>
          <a:ext cx="0" cy="0"/>
          <a:chOff x="0" y="0"/>
          <a:chExt cx="0" cy="0"/>
        </a:xfrm>
      </p:grpSpPr>
      <p:grpSp>
        <p:nvGrpSpPr>
          <p:cNvPr id="2055" name="Group 205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05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5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5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5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6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6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063" name="Rectangle 2062">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stylized, fast-paced depiction of a runner, enveloped in a cascade of ...">
            <a:extLst>
              <a:ext uri="{FF2B5EF4-FFF2-40B4-BE49-F238E27FC236}">
                <a16:creationId xmlns:a16="http://schemas.microsoft.com/office/drawing/2014/main" id="{62A1ECA4-5BDE-3708-1894-33C3BA18F8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7" t="13256" r="8724" b="10135"/>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5"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65379EE-CF17-C54C-CD5E-C51EA28673CF}"/>
              </a:ext>
            </a:extLst>
          </p:cNvPr>
          <p:cNvSpPr txBox="1"/>
          <p:nvPr/>
        </p:nvSpPr>
        <p:spPr>
          <a:xfrm>
            <a:off x="685800" y="203202"/>
            <a:ext cx="4749800" cy="5437186"/>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5600" dirty="0">
                <a:ln w="3175" cmpd="sng">
                  <a:noFill/>
                </a:ln>
                <a:solidFill>
                  <a:schemeClr val="bg1"/>
                </a:solidFill>
                <a:latin typeface="+mj-lt"/>
                <a:ea typeface="+mj-ea"/>
                <a:cs typeface="+mj-cs"/>
              </a:rPr>
              <a:t>6.	Having become children of God, may we settle down in self-satisfaction?</a:t>
            </a:r>
            <a:endParaRPr lang="en-US" sz="5600" b="1" dirty="0">
              <a:ln w="3175" cmpd="sng">
                <a:noFill/>
              </a:ln>
              <a:solidFill>
                <a:schemeClr val="bg1"/>
              </a:solidFill>
              <a:latin typeface="+mj-lt"/>
              <a:ea typeface="+mj-ea"/>
              <a:cs typeface="+mj-cs"/>
            </a:endParaRPr>
          </a:p>
        </p:txBody>
      </p:sp>
      <p:sp>
        <p:nvSpPr>
          <p:cNvPr id="6" name="Content Placeholder 5">
            <a:extLst>
              <a:ext uri="{FF2B5EF4-FFF2-40B4-BE49-F238E27FC236}">
                <a16:creationId xmlns:a16="http://schemas.microsoft.com/office/drawing/2014/main" id="{8C2847F7-88DA-9493-7976-E1EA4D4C516B}"/>
              </a:ext>
            </a:extLst>
          </p:cNvPr>
          <p:cNvSpPr>
            <a:spLocks noGrp="1"/>
          </p:cNvSpPr>
          <p:nvPr>
            <p:ph sz="quarter" idx="13"/>
          </p:nvPr>
        </p:nvSpPr>
        <p:spPr>
          <a:xfrm>
            <a:off x="685800" y="5664200"/>
            <a:ext cx="5213350" cy="990599"/>
          </a:xfrm>
        </p:spPr>
        <p:txBody>
          <a:bodyPr vert="horz" lIns="91440" tIns="45720" rIns="91440" bIns="45720" rtlCol="0" anchor="t">
            <a:normAutofit/>
          </a:bodyPr>
          <a:lstStyle/>
          <a:p>
            <a:pPr algn="l"/>
            <a:r>
              <a:rPr lang="en-US" cap="none" dirty="0">
                <a:solidFill>
                  <a:schemeClr val="bg1"/>
                </a:solidFill>
                <a:latin typeface="+mn-lt"/>
                <a:ea typeface="+mn-ea"/>
                <a:cs typeface="+mn-cs"/>
              </a:rPr>
              <a:t>Ephesians 5:1</a:t>
            </a:r>
          </a:p>
        </p:txBody>
      </p:sp>
      <p:grpSp>
        <p:nvGrpSpPr>
          <p:cNvPr id="2067" name="Group 2066">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2068"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69"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70"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71"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72"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73"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Tree>
    <p:extLst>
      <p:ext uri="{BB962C8B-B14F-4D97-AF65-F5344CB8AC3E}">
        <p14:creationId xmlns:p14="http://schemas.microsoft.com/office/powerpoint/2010/main" val="254602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5D0A84B1-9C30-0589-DEB7-C72F05E703F2}"/>
            </a:ext>
          </a:extLst>
        </p:cNvPr>
        <p:cNvGrpSpPr/>
        <p:nvPr/>
      </p:nvGrpSpPr>
      <p:grpSpPr>
        <a:xfrm>
          <a:off x="0" y="0"/>
          <a:ext cx="0" cy="0"/>
          <a:chOff x="0" y="0"/>
          <a:chExt cx="0" cy="0"/>
        </a:xfrm>
      </p:grpSpPr>
      <p:grpSp>
        <p:nvGrpSpPr>
          <p:cNvPr id="3079" name="Group 307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08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08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08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08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08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08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3087" name="Rectangle 3086">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89" name="Group 3088">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3090"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091"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092"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093"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094"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095"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7AAC3DF-7E87-72F6-57C6-1238DCA1039D}"/>
              </a:ext>
            </a:extLst>
          </p:cNvPr>
          <p:cNvSpPr>
            <a:spLocks noGrp="1"/>
          </p:cNvSpPr>
          <p:nvPr>
            <p:ph type="title"/>
          </p:nvPr>
        </p:nvSpPr>
        <p:spPr>
          <a:xfrm>
            <a:off x="5299076" y="495300"/>
            <a:ext cx="6054723" cy="1181101"/>
          </a:xfrm>
        </p:spPr>
        <p:txBody>
          <a:bodyPr vert="horz" lIns="91440" tIns="45720" rIns="91440" bIns="45720" rtlCol="0" anchor="b">
            <a:normAutofit/>
          </a:bodyPr>
          <a:lstStyle/>
          <a:p>
            <a:pPr algn="r"/>
            <a:r>
              <a:rPr lang="en-US" sz="6000" b="1" dirty="0"/>
              <a:t>Ephesians 5:1</a:t>
            </a:r>
          </a:p>
        </p:txBody>
      </p:sp>
      <p:sp>
        <p:nvSpPr>
          <p:cNvPr id="3" name="Content Placeholder 2">
            <a:extLst>
              <a:ext uri="{FF2B5EF4-FFF2-40B4-BE49-F238E27FC236}">
                <a16:creationId xmlns:a16="http://schemas.microsoft.com/office/drawing/2014/main" id="{668F47B3-BE03-0620-99E0-5F47981901AB}"/>
              </a:ext>
            </a:extLst>
          </p:cNvPr>
          <p:cNvSpPr>
            <a:spLocks noGrp="1"/>
          </p:cNvSpPr>
          <p:nvPr>
            <p:ph sz="quarter" idx="14"/>
          </p:nvPr>
        </p:nvSpPr>
        <p:spPr>
          <a:xfrm>
            <a:off x="6336254" y="1905000"/>
            <a:ext cx="5166768" cy="3479801"/>
          </a:xfrm>
        </p:spPr>
        <p:txBody>
          <a:bodyPr vert="horz" lIns="91440" tIns="45720" rIns="91440" bIns="45720" rtlCol="0" anchor="t">
            <a:normAutofit/>
          </a:bodyPr>
          <a:lstStyle/>
          <a:p>
            <a:pPr algn="r"/>
            <a:r>
              <a:rPr lang="en-US" sz="5400" b="1" baseline="30000" dirty="0"/>
              <a:t>26 </a:t>
            </a:r>
            <a:r>
              <a:rPr lang="en-US" sz="5400" dirty="0"/>
              <a:t>For ye are all the children of God by faith in Christ Jesus.</a:t>
            </a:r>
          </a:p>
        </p:txBody>
      </p:sp>
      <p:pic>
        <p:nvPicPr>
          <p:cNvPr id="3074" name="Picture 2" descr="Photos Of Children Playing">
            <a:extLst>
              <a:ext uri="{FF2B5EF4-FFF2-40B4-BE49-F238E27FC236}">
                <a16:creationId xmlns:a16="http://schemas.microsoft.com/office/drawing/2014/main" id="{CD0491DE-1A9A-DB62-8E39-08C60C8CF8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89" t="63" r="4966" b="9027"/>
          <a:stretch>
            <a:fillRect/>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3DAF19A4-C41C-006F-0065-286F7E5AA91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23950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4DE7C9AC-1A67-C04A-B635-E2A5A0647175}"/>
            </a:ext>
          </a:extLst>
        </p:cNvPr>
        <p:cNvGrpSpPr/>
        <p:nvPr/>
      </p:nvGrpSpPr>
      <p:grpSpPr>
        <a:xfrm>
          <a:off x="0" y="0"/>
          <a:ext cx="0" cy="0"/>
          <a:chOff x="0" y="0"/>
          <a:chExt cx="0" cy="0"/>
        </a:xfrm>
      </p:grpSpPr>
      <p:grpSp>
        <p:nvGrpSpPr>
          <p:cNvPr id="4105" name="Group 410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10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10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10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10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11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11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4113" name="Rectangle 4112">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Health benefits of sun exposure for runners - Canadian Running Magazine">
            <a:extLst>
              <a:ext uri="{FF2B5EF4-FFF2-40B4-BE49-F238E27FC236}">
                <a16:creationId xmlns:a16="http://schemas.microsoft.com/office/drawing/2014/main" id="{DE78CCB7-A3A4-54EA-B228-57C04C2598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42" t="37406" r="18718" b="31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15"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5C3EE74-A2C7-3B48-7EAE-5832053B1ADB}"/>
              </a:ext>
            </a:extLst>
          </p:cNvPr>
          <p:cNvSpPr txBox="1"/>
          <p:nvPr/>
        </p:nvSpPr>
        <p:spPr>
          <a:xfrm>
            <a:off x="646909" y="1075266"/>
            <a:ext cx="4080932" cy="3310468"/>
          </a:xfrm>
          <a:prstGeom prst="rect">
            <a:avLst/>
          </a:prstGeom>
        </p:spPr>
        <p:txBody>
          <a:bodyPr vert="horz" lIns="91440" tIns="45720" rIns="91440" bIns="45720" rtlCol="0" anchor="b">
            <a:normAutofit lnSpcReduction="10000"/>
          </a:bodyPr>
          <a:lstStyle/>
          <a:p>
            <a:pPr>
              <a:spcBef>
                <a:spcPct val="0"/>
              </a:spcBef>
              <a:spcAft>
                <a:spcPts val="600"/>
              </a:spcAft>
            </a:pPr>
            <a:r>
              <a:rPr lang="en-US" sz="7200" dirty="0">
                <a:ln w="3175" cmpd="sng">
                  <a:noFill/>
                </a:ln>
                <a:solidFill>
                  <a:schemeClr val="bg1"/>
                </a:solidFill>
                <a:latin typeface="+mj-lt"/>
                <a:ea typeface="+mj-ea"/>
                <a:cs typeface="+mj-cs"/>
              </a:rPr>
              <a:t>7.	What must we do?</a:t>
            </a:r>
            <a:endParaRPr lang="en-US" sz="7200" b="1" dirty="0">
              <a:ln w="3175" cmpd="sng">
                <a:noFill/>
              </a:ln>
              <a:solidFill>
                <a:schemeClr val="bg1"/>
              </a:solidFill>
              <a:latin typeface="+mj-lt"/>
              <a:ea typeface="+mj-ea"/>
              <a:cs typeface="+mj-cs"/>
            </a:endParaRPr>
          </a:p>
        </p:txBody>
      </p:sp>
      <p:sp>
        <p:nvSpPr>
          <p:cNvPr id="6" name="Content Placeholder 5">
            <a:extLst>
              <a:ext uri="{FF2B5EF4-FFF2-40B4-BE49-F238E27FC236}">
                <a16:creationId xmlns:a16="http://schemas.microsoft.com/office/drawing/2014/main" id="{D267293C-8E34-10EF-1437-F9C127EF4727}"/>
              </a:ext>
            </a:extLst>
          </p:cNvPr>
          <p:cNvSpPr>
            <a:spLocks noGrp="1"/>
          </p:cNvSpPr>
          <p:nvPr>
            <p:ph sz="quarter" idx="13"/>
          </p:nvPr>
        </p:nvSpPr>
        <p:spPr>
          <a:xfrm>
            <a:off x="685800" y="4944534"/>
            <a:ext cx="4762500" cy="1354666"/>
          </a:xfrm>
        </p:spPr>
        <p:txBody>
          <a:bodyPr vert="horz" lIns="91440" tIns="45720" rIns="91440" bIns="45720" rtlCol="0" anchor="t">
            <a:normAutofit fontScale="92500"/>
          </a:bodyPr>
          <a:lstStyle/>
          <a:p>
            <a:pPr algn="l"/>
            <a:r>
              <a:rPr lang="en-US" cap="none" dirty="0">
                <a:solidFill>
                  <a:schemeClr val="bg1"/>
                </a:solidFill>
                <a:latin typeface="+mn-lt"/>
                <a:ea typeface="+mn-ea"/>
                <a:cs typeface="+mn-cs"/>
              </a:rPr>
              <a:t>Ephesians 5:2</a:t>
            </a:r>
          </a:p>
        </p:txBody>
      </p:sp>
      <p:grpSp>
        <p:nvGrpSpPr>
          <p:cNvPr id="4117" name="Group 4116">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4118"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119"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120"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121"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122"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123"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Tree>
    <p:extLst>
      <p:ext uri="{BB962C8B-B14F-4D97-AF65-F5344CB8AC3E}">
        <p14:creationId xmlns:p14="http://schemas.microsoft.com/office/powerpoint/2010/main" val="1475697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293BF524-1726-746F-4AA8-49D9D63E4A2C}"/>
            </a:ext>
          </a:extLst>
        </p:cNvPr>
        <p:cNvGrpSpPr/>
        <p:nvPr/>
      </p:nvGrpSpPr>
      <p:grpSpPr>
        <a:xfrm>
          <a:off x="0" y="0"/>
          <a:ext cx="0" cy="0"/>
          <a:chOff x="0" y="0"/>
          <a:chExt cx="0" cy="0"/>
        </a:xfrm>
      </p:grpSpPr>
      <p:grpSp>
        <p:nvGrpSpPr>
          <p:cNvPr id="6151" name="Group 615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615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6153"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615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6155"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6156"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6157"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6159" name="Rectangle 6158">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61" name="Group 6160">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6162"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63"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65" name="Group 6164">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6166"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6167"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6168"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6169"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6170"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6171"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110EC3E7-E77C-5630-10EF-D342CFFCF81C}"/>
              </a:ext>
            </a:extLst>
          </p:cNvPr>
          <p:cNvSpPr>
            <a:spLocks noGrp="1"/>
          </p:cNvSpPr>
          <p:nvPr>
            <p:ph type="title"/>
          </p:nvPr>
        </p:nvSpPr>
        <p:spPr>
          <a:xfrm>
            <a:off x="3962399" y="685800"/>
            <a:ext cx="7345891" cy="1413933"/>
          </a:xfrm>
        </p:spPr>
        <p:txBody>
          <a:bodyPr vert="horz" lIns="91440" tIns="45720" rIns="91440" bIns="45720" rtlCol="0" anchor="ctr">
            <a:normAutofit/>
          </a:bodyPr>
          <a:lstStyle/>
          <a:p>
            <a:r>
              <a:rPr lang="en-US" sz="6600" b="1" dirty="0"/>
              <a:t>Ephesians 5:2</a:t>
            </a:r>
          </a:p>
        </p:txBody>
      </p:sp>
      <p:pic>
        <p:nvPicPr>
          <p:cNvPr id="6146" name="Picture 2" descr="5 Easy Nature Walk Ideas to Help Get Your Kids Outside Today - Get the ...">
            <a:extLst>
              <a:ext uri="{FF2B5EF4-FFF2-40B4-BE49-F238E27FC236}">
                <a16:creationId xmlns:a16="http://schemas.microsoft.com/office/drawing/2014/main" id="{BF476454-25AD-5CE8-78CE-BD195EDF95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567" t="188" r="20891" b="-188"/>
          <a:stretch>
            <a:fillRect/>
          </a:stretch>
        </p:blipFill>
        <p:spPr bwMode="auto">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54340B6-3139-1E1C-E0A3-F1154E051940}"/>
              </a:ext>
            </a:extLst>
          </p:cNvPr>
          <p:cNvSpPr>
            <a:spLocks noGrp="1"/>
          </p:cNvSpPr>
          <p:nvPr>
            <p:ph sz="quarter" idx="14"/>
          </p:nvPr>
        </p:nvSpPr>
        <p:spPr>
          <a:xfrm>
            <a:off x="3843867" y="2048933"/>
            <a:ext cx="7659156" cy="4123267"/>
          </a:xfrm>
        </p:spPr>
        <p:txBody>
          <a:bodyPr vert="horz" lIns="91440" tIns="45720" rIns="91440" bIns="45720" rtlCol="0" anchor="ctr">
            <a:normAutofit lnSpcReduction="10000"/>
          </a:bodyPr>
          <a:lstStyle/>
          <a:p>
            <a:r>
              <a:rPr lang="en-US" sz="4800" b="1" baseline="30000" dirty="0"/>
              <a:t>2 </a:t>
            </a:r>
            <a:r>
              <a:rPr lang="en-US" sz="4800" dirty="0"/>
              <a:t>And walk in love, as Christ also hath loved us, and hath given himself for us an offering and a sacrifice to God for a </a:t>
            </a:r>
            <a:r>
              <a:rPr lang="en-US" sz="4800" dirty="0" err="1"/>
              <a:t>sweetsmelling</a:t>
            </a:r>
            <a:r>
              <a:rPr lang="en-US" sz="4800" dirty="0"/>
              <a:t> </a:t>
            </a:r>
            <a:r>
              <a:rPr lang="en-US" sz="4800" dirty="0" err="1"/>
              <a:t>savour</a:t>
            </a:r>
            <a:r>
              <a:rPr lang="en-US" sz="4800" dirty="0"/>
              <a:t>.</a:t>
            </a:r>
          </a:p>
        </p:txBody>
      </p:sp>
      <p:sp>
        <p:nvSpPr>
          <p:cNvPr id="4" name="AutoShape 2" descr="Welcome to Sabbath School presentation">
            <a:extLst>
              <a:ext uri="{FF2B5EF4-FFF2-40B4-BE49-F238E27FC236}">
                <a16:creationId xmlns:a16="http://schemas.microsoft.com/office/drawing/2014/main" id="{10F5FD15-BEF5-73A8-F841-208915D2968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09223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328BB-8440-A9A4-43CA-6AB5E48E936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316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A7125D67-8839-2D84-607F-2069FD5A927A}"/>
            </a:ext>
          </a:extLst>
        </p:cNvPr>
        <p:cNvGrpSpPr/>
        <p:nvPr/>
      </p:nvGrpSpPr>
      <p:grpSpPr>
        <a:xfrm>
          <a:off x="0" y="0"/>
          <a:ext cx="0" cy="0"/>
          <a:chOff x="0" y="0"/>
          <a:chExt cx="0" cy="0"/>
        </a:xfrm>
      </p:grpSpPr>
      <p:grpSp>
        <p:nvGrpSpPr>
          <p:cNvPr id="4175" name="Group 4174">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176"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177"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178"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179"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180"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181"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4183" name="Rectangle 4182">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Foto de A man walking in the sand following God. Religious theme ...">
            <a:extLst>
              <a:ext uri="{FF2B5EF4-FFF2-40B4-BE49-F238E27FC236}">
                <a16:creationId xmlns:a16="http://schemas.microsoft.com/office/drawing/2014/main" id="{EA0BEF8F-9147-92FE-11BD-53D3107100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23" r="27694"/>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4185" name="Group 4184">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4186"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187"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188"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189"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190"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191"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3" name="TextBox 2">
            <a:extLst>
              <a:ext uri="{FF2B5EF4-FFF2-40B4-BE49-F238E27FC236}">
                <a16:creationId xmlns:a16="http://schemas.microsoft.com/office/drawing/2014/main" id="{DB52215F-0821-A64E-AF9B-0357C1217675}"/>
              </a:ext>
            </a:extLst>
          </p:cNvPr>
          <p:cNvSpPr txBox="1"/>
          <p:nvPr/>
        </p:nvSpPr>
        <p:spPr>
          <a:xfrm>
            <a:off x="972080" y="685800"/>
            <a:ext cx="5260680" cy="1752599"/>
          </a:xfrm>
          <a:prstGeom prst="rect">
            <a:avLst/>
          </a:prstGeom>
        </p:spPr>
        <p:txBody>
          <a:bodyPr vert="horz" lIns="91440" tIns="45720" rIns="91440" bIns="45720" rtlCol="0" anchor="ctr">
            <a:normAutofit fontScale="92500"/>
          </a:bodyPr>
          <a:lstStyle/>
          <a:p>
            <a:pPr>
              <a:spcBef>
                <a:spcPct val="0"/>
              </a:spcBef>
              <a:spcAft>
                <a:spcPts val="600"/>
              </a:spcAft>
            </a:pPr>
            <a:r>
              <a:rPr lang="en-US" sz="5400" b="1" dirty="0">
                <a:ln w="3175" cmpd="sng">
                  <a:noFill/>
                </a:ln>
                <a:latin typeface="+mj-lt"/>
                <a:ea typeface="+mj-ea"/>
                <a:cs typeface="+mj-cs"/>
              </a:rPr>
              <a:t>8. Whose example are we to follow?</a:t>
            </a:r>
          </a:p>
        </p:txBody>
      </p:sp>
      <p:graphicFrame>
        <p:nvGraphicFramePr>
          <p:cNvPr id="4148" name="Content Placeholder 5">
            <a:extLst>
              <a:ext uri="{FF2B5EF4-FFF2-40B4-BE49-F238E27FC236}">
                <a16:creationId xmlns:a16="http://schemas.microsoft.com/office/drawing/2014/main" id="{81F29999-029D-E5BC-126F-9ABB87DDCAF4}"/>
              </a:ext>
            </a:extLst>
          </p:cNvPr>
          <p:cNvGraphicFramePr>
            <a:graphicFrameLocks noGrp="1"/>
          </p:cNvGraphicFramePr>
          <p:nvPr>
            <p:ph sz="quarter" idx="13"/>
            <p:extLst>
              <p:ext uri="{D42A27DB-BD31-4B8C-83A1-F6EECF244321}">
                <p14:modId xmlns:p14="http://schemas.microsoft.com/office/powerpoint/2010/main" val="2295337285"/>
              </p:ext>
            </p:extLst>
          </p:nvPr>
        </p:nvGraphicFramePr>
        <p:xfrm>
          <a:off x="643468" y="2666999"/>
          <a:ext cx="5260680" cy="31242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53951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1043CF19-4D82-B558-0491-4982F4133817}"/>
            </a:ext>
          </a:extLst>
        </p:cNvPr>
        <p:cNvGrpSpPr/>
        <p:nvPr/>
      </p:nvGrpSpPr>
      <p:grpSpPr>
        <a:xfrm>
          <a:off x="0" y="0"/>
          <a:ext cx="0" cy="0"/>
          <a:chOff x="0" y="0"/>
          <a:chExt cx="0" cy="0"/>
        </a:xfrm>
      </p:grpSpPr>
      <p:grpSp>
        <p:nvGrpSpPr>
          <p:cNvPr id="6176" name="Group 6175">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6177"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6178"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6179"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6180"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6181"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6182"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pSp>
        <p:nvGrpSpPr>
          <p:cNvPr id="6184" name="Group 6183">
            <a:extLst>
              <a:ext uri="{FF2B5EF4-FFF2-40B4-BE49-F238E27FC236}">
                <a16:creationId xmlns:a16="http://schemas.microsoft.com/office/drawing/2014/main" id="{A2E861A3-F23C-46B8-A38A-4A22E453D9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6185" name="Freeform 6">
              <a:extLst>
                <a:ext uri="{FF2B5EF4-FFF2-40B4-BE49-F238E27FC236}">
                  <a16:creationId xmlns:a16="http://schemas.microsoft.com/office/drawing/2014/main" id="{8BC3D220-643B-4160-B5A9-59DF5D21F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6186" name="Freeform 7">
              <a:extLst>
                <a:ext uri="{FF2B5EF4-FFF2-40B4-BE49-F238E27FC236}">
                  <a16:creationId xmlns:a16="http://schemas.microsoft.com/office/drawing/2014/main" id="{B92237DE-D518-4625-8392-66D7084588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6187" name="Freeform 8">
              <a:extLst>
                <a:ext uri="{FF2B5EF4-FFF2-40B4-BE49-F238E27FC236}">
                  <a16:creationId xmlns:a16="http://schemas.microsoft.com/office/drawing/2014/main" id="{F290F0DD-E80A-4263-94E1-A41F57D84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6188" name="Freeform 9">
              <a:extLst>
                <a:ext uri="{FF2B5EF4-FFF2-40B4-BE49-F238E27FC236}">
                  <a16:creationId xmlns:a16="http://schemas.microsoft.com/office/drawing/2014/main" id="{D78EA7D2-CCEA-435E-873D-36BF0522FF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6189" name="Freeform 10">
              <a:extLst>
                <a:ext uri="{FF2B5EF4-FFF2-40B4-BE49-F238E27FC236}">
                  <a16:creationId xmlns:a16="http://schemas.microsoft.com/office/drawing/2014/main" id="{9DFA731E-D6BB-42CC-AA05-64023DC81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6190" name="Freeform 11">
              <a:extLst>
                <a:ext uri="{FF2B5EF4-FFF2-40B4-BE49-F238E27FC236}">
                  <a16:creationId xmlns:a16="http://schemas.microsoft.com/office/drawing/2014/main" id="{B00D0483-90FB-4EB4-9770-CA8A310D5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B67FE9A-2ABC-B675-2423-BB80A63E57E9}"/>
              </a:ext>
            </a:extLst>
          </p:cNvPr>
          <p:cNvSpPr>
            <a:spLocks noGrp="1"/>
          </p:cNvSpPr>
          <p:nvPr>
            <p:ph type="title"/>
          </p:nvPr>
        </p:nvSpPr>
        <p:spPr>
          <a:xfrm>
            <a:off x="1484312" y="520700"/>
            <a:ext cx="4459288" cy="935039"/>
          </a:xfrm>
        </p:spPr>
        <p:txBody>
          <a:bodyPr vert="horz" lIns="91440" tIns="45720" rIns="91440" bIns="45720" rtlCol="0" anchor="ctr">
            <a:normAutofit/>
          </a:bodyPr>
          <a:lstStyle/>
          <a:p>
            <a:r>
              <a:rPr lang="en-US" sz="5400" b="1" dirty="0"/>
              <a:t>Ephesians 5:2</a:t>
            </a:r>
          </a:p>
        </p:txBody>
      </p:sp>
      <p:sp>
        <p:nvSpPr>
          <p:cNvPr id="3" name="Content Placeholder 2">
            <a:extLst>
              <a:ext uri="{FF2B5EF4-FFF2-40B4-BE49-F238E27FC236}">
                <a16:creationId xmlns:a16="http://schemas.microsoft.com/office/drawing/2014/main" id="{8756EF71-1FB7-0649-0791-69A64DCC5981}"/>
              </a:ext>
            </a:extLst>
          </p:cNvPr>
          <p:cNvSpPr>
            <a:spLocks noGrp="1"/>
          </p:cNvSpPr>
          <p:nvPr>
            <p:ph sz="quarter" idx="14"/>
          </p:nvPr>
        </p:nvSpPr>
        <p:spPr>
          <a:xfrm>
            <a:off x="1484310" y="1333500"/>
            <a:ext cx="4278929" cy="4457701"/>
          </a:xfrm>
        </p:spPr>
        <p:txBody>
          <a:bodyPr vert="horz" lIns="91440" tIns="45720" rIns="91440" bIns="45720" rtlCol="0" anchor="ctr">
            <a:normAutofit lnSpcReduction="10000"/>
          </a:bodyPr>
          <a:lstStyle/>
          <a:p>
            <a:r>
              <a:rPr lang="en-US" sz="3600" b="1" baseline="30000" dirty="0"/>
              <a:t>2 </a:t>
            </a:r>
            <a:r>
              <a:rPr lang="en-US" sz="3600" dirty="0"/>
              <a:t>And walk in love, as Christ also hath loved us, and hath given himself for us an offering and a sacrifice to God for a </a:t>
            </a:r>
            <a:r>
              <a:rPr lang="en-US" sz="3600" dirty="0" err="1"/>
              <a:t>sweetsmelling</a:t>
            </a:r>
            <a:r>
              <a:rPr lang="en-US" sz="3600" dirty="0"/>
              <a:t> </a:t>
            </a:r>
            <a:r>
              <a:rPr lang="en-US" sz="3600" dirty="0" err="1"/>
              <a:t>savour</a:t>
            </a:r>
            <a:r>
              <a:rPr lang="en-US" sz="3600" dirty="0"/>
              <a:t>.</a:t>
            </a:r>
          </a:p>
        </p:txBody>
      </p:sp>
      <p:sp>
        <p:nvSpPr>
          <p:cNvPr id="6192" name="Rounded Rectangle 16">
            <a:extLst>
              <a:ext uri="{FF2B5EF4-FFF2-40B4-BE49-F238E27FC236}">
                <a16:creationId xmlns:a16="http://schemas.microsoft.com/office/drawing/2014/main" id="{DD7EED39-224E-4230-8FD1-B1E1AF6C6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648931"/>
            <a:ext cx="5407023"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7475541-0535-5EB7-81EA-74F96CA1E8FA}"/>
              </a:ext>
            </a:extLst>
          </p:cNvPr>
          <p:cNvPicPr>
            <a:picLocks noChangeAspect="1"/>
          </p:cNvPicPr>
          <p:nvPr/>
        </p:nvPicPr>
        <p:blipFill>
          <a:blip r:embed="rId3"/>
          <a:srcRect r="-3" b="4159"/>
          <a:stretch>
            <a:fillRect/>
          </a:stretch>
        </p:blipFill>
        <p:spPr>
          <a:xfrm>
            <a:off x="6409007" y="1011765"/>
            <a:ext cx="4744154" cy="4546708"/>
          </a:xfrm>
          <a:prstGeom prst="rect">
            <a:avLst/>
          </a:prstGeom>
        </p:spPr>
      </p:pic>
      <p:sp>
        <p:nvSpPr>
          <p:cNvPr id="4" name="AutoShape 2" descr="Welcome to Sabbath School presentation">
            <a:extLst>
              <a:ext uri="{FF2B5EF4-FFF2-40B4-BE49-F238E27FC236}">
                <a16:creationId xmlns:a16="http://schemas.microsoft.com/office/drawing/2014/main" id="{70EABB0B-B9C2-D45D-BEC1-3DED4DE995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63022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1E79F097-8E42-1DFA-F2C6-73EB5F163CD0}"/>
            </a:ext>
          </a:extLst>
        </p:cNvPr>
        <p:cNvGrpSpPr/>
        <p:nvPr/>
      </p:nvGrpSpPr>
      <p:grpSpPr>
        <a:xfrm>
          <a:off x="0" y="0"/>
          <a:ext cx="0" cy="0"/>
          <a:chOff x="0" y="0"/>
          <a:chExt cx="0" cy="0"/>
        </a:xfrm>
      </p:grpSpPr>
      <p:grpSp>
        <p:nvGrpSpPr>
          <p:cNvPr id="6197" name="Group 6196">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6198"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6199"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6200"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6201"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202"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203"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6205" name="Rectangle 6204">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07" name="Group 6206">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6208"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6209"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6210"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6211"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212"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213"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88CB3085-7BD5-1A97-7A25-0F11F7CEB210}"/>
              </a:ext>
            </a:extLst>
          </p:cNvPr>
          <p:cNvSpPr>
            <a:spLocks noGrp="1"/>
          </p:cNvSpPr>
          <p:nvPr>
            <p:ph type="title"/>
          </p:nvPr>
        </p:nvSpPr>
        <p:spPr>
          <a:xfrm>
            <a:off x="5561012" y="710672"/>
            <a:ext cx="6054723" cy="1007532"/>
          </a:xfrm>
        </p:spPr>
        <p:txBody>
          <a:bodyPr vert="horz" lIns="91440" tIns="45720" rIns="91440" bIns="45720" rtlCol="0" anchor="b">
            <a:normAutofit/>
          </a:bodyPr>
          <a:lstStyle/>
          <a:p>
            <a:pPr algn="r"/>
            <a:r>
              <a:rPr lang="en-US" sz="6000" b="1" dirty="0"/>
              <a:t>1 John 2:6</a:t>
            </a:r>
          </a:p>
        </p:txBody>
      </p:sp>
      <p:sp>
        <p:nvSpPr>
          <p:cNvPr id="3" name="Content Placeholder 2">
            <a:extLst>
              <a:ext uri="{FF2B5EF4-FFF2-40B4-BE49-F238E27FC236}">
                <a16:creationId xmlns:a16="http://schemas.microsoft.com/office/drawing/2014/main" id="{CF4FBECE-7389-52D1-6D50-8B66668D5173}"/>
              </a:ext>
            </a:extLst>
          </p:cNvPr>
          <p:cNvSpPr>
            <a:spLocks noGrp="1"/>
          </p:cNvSpPr>
          <p:nvPr>
            <p:ph sz="quarter" idx="14"/>
          </p:nvPr>
        </p:nvSpPr>
        <p:spPr>
          <a:xfrm>
            <a:off x="6336254" y="1822978"/>
            <a:ext cx="5166768" cy="4275137"/>
          </a:xfrm>
        </p:spPr>
        <p:txBody>
          <a:bodyPr vert="horz" lIns="91440" tIns="45720" rIns="91440" bIns="45720" rtlCol="0" anchor="t">
            <a:normAutofit/>
          </a:bodyPr>
          <a:lstStyle/>
          <a:p>
            <a:pPr algn="r"/>
            <a:r>
              <a:rPr lang="en-US" sz="4800" b="1" baseline="30000" dirty="0"/>
              <a:t>6 </a:t>
            </a:r>
            <a:r>
              <a:rPr lang="en-US" sz="4800" dirty="0"/>
              <a:t>He that saith he </a:t>
            </a:r>
            <a:r>
              <a:rPr lang="en-US" sz="4800" dirty="0" err="1"/>
              <a:t>abideth</a:t>
            </a:r>
            <a:r>
              <a:rPr lang="en-US" sz="4800" dirty="0"/>
              <a:t> in him ought himself also so to walk, even as he walked.</a:t>
            </a:r>
          </a:p>
        </p:txBody>
      </p:sp>
      <p:pic>
        <p:nvPicPr>
          <p:cNvPr id="7" name="Picture 6">
            <a:extLst>
              <a:ext uri="{FF2B5EF4-FFF2-40B4-BE49-F238E27FC236}">
                <a16:creationId xmlns:a16="http://schemas.microsoft.com/office/drawing/2014/main" id="{D4214853-B1DF-B31F-7DFB-E2822AFAD9E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091" t="19869" b="3748"/>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
        <p:nvSpPr>
          <p:cNvPr id="4" name="AutoShape 2" descr="Welcome to Sabbath School presentation">
            <a:extLst>
              <a:ext uri="{FF2B5EF4-FFF2-40B4-BE49-F238E27FC236}">
                <a16:creationId xmlns:a16="http://schemas.microsoft.com/office/drawing/2014/main" id="{55F063E2-BB15-B181-BCF0-C0293CD8685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99247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BF86A032-658F-BD90-31B6-C88AC7A4F5CB}"/>
            </a:ext>
          </a:extLst>
        </p:cNvPr>
        <p:cNvGrpSpPr/>
        <p:nvPr/>
      </p:nvGrpSpPr>
      <p:grpSpPr>
        <a:xfrm>
          <a:off x="0" y="0"/>
          <a:ext cx="0" cy="0"/>
          <a:chOff x="0" y="0"/>
          <a:chExt cx="0" cy="0"/>
        </a:xfrm>
      </p:grpSpPr>
      <p:grpSp>
        <p:nvGrpSpPr>
          <p:cNvPr id="9223" name="Group 9222">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224"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225"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9226"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9227"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9228"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9229"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pSp>
        <p:nvGrpSpPr>
          <p:cNvPr id="9231" name="Group 9230">
            <a:extLst>
              <a:ext uri="{FF2B5EF4-FFF2-40B4-BE49-F238E27FC236}">
                <a16:creationId xmlns:a16="http://schemas.microsoft.com/office/drawing/2014/main" id="{A2E861A3-F23C-46B8-A38A-4A22E453D9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232" name="Freeform 6">
              <a:extLst>
                <a:ext uri="{FF2B5EF4-FFF2-40B4-BE49-F238E27FC236}">
                  <a16:creationId xmlns:a16="http://schemas.microsoft.com/office/drawing/2014/main" id="{8BC3D220-643B-4160-B5A9-59DF5D21F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233" name="Freeform 7">
              <a:extLst>
                <a:ext uri="{FF2B5EF4-FFF2-40B4-BE49-F238E27FC236}">
                  <a16:creationId xmlns:a16="http://schemas.microsoft.com/office/drawing/2014/main" id="{B92237DE-D518-4625-8392-66D7084588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9234" name="Freeform 8">
              <a:extLst>
                <a:ext uri="{FF2B5EF4-FFF2-40B4-BE49-F238E27FC236}">
                  <a16:creationId xmlns:a16="http://schemas.microsoft.com/office/drawing/2014/main" id="{F290F0DD-E80A-4263-94E1-A41F57D84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9235" name="Freeform 9">
              <a:extLst>
                <a:ext uri="{FF2B5EF4-FFF2-40B4-BE49-F238E27FC236}">
                  <a16:creationId xmlns:a16="http://schemas.microsoft.com/office/drawing/2014/main" id="{D78EA7D2-CCEA-435E-873D-36BF0522FF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9236" name="Freeform 10">
              <a:extLst>
                <a:ext uri="{FF2B5EF4-FFF2-40B4-BE49-F238E27FC236}">
                  <a16:creationId xmlns:a16="http://schemas.microsoft.com/office/drawing/2014/main" id="{9DFA731E-D6BB-42CC-AA05-64023DC81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9237" name="Freeform 11">
              <a:extLst>
                <a:ext uri="{FF2B5EF4-FFF2-40B4-BE49-F238E27FC236}">
                  <a16:creationId xmlns:a16="http://schemas.microsoft.com/office/drawing/2014/main" id="{B00D0483-90FB-4EB4-9770-CA8A310D5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C35AFC2-3C72-76FF-4F91-C838283B8D23}"/>
              </a:ext>
            </a:extLst>
          </p:cNvPr>
          <p:cNvSpPr>
            <a:spLocks noGrp="1"/>
          </p:cNvSpPr>
          <p:nvPr>
            <p:ph type="title"/>
          </p:nvPr>
        </p:nvSpPr>
        <p:spPr>
          <a:xfrm>
            <a:off x="1484312" y="342901"/>
            <a:ext cx="4278928" cy="1185862"/>
          </a:xfrm>
        </p:spPr>
        <p:txBody>
          <a:bodyPr vert="horz" lIns="91440" tIns="45720" rIns="91440" bIns="45720" rtlCol="0" anchor="ctr">
            <a:normAutofit/>
          </a:bodyPr>
          <a:lstStyle/>
          <a:p>
            <a:r>
              <a:rPr lang="en-US" sz="4800" b="1" dirty="0"/>
              <a:t>1 Peter 2:21</a:t>
            </a:r>
          </a:p>
        </p:txBody>
      </p:sp>
      <p:sp>
        <p:nvSpPr>
          <p:cNvPr id="3" name="Content Placeholder 2">
            <a:extLst>
              <a:ext uri="{FF2B5EF4-FFF2-40B4-BE49-F238E27FC236}">
                <a16:creationId xmlns:a16="http://schemas.microsoft.com/office/drawing/2014/main" id="{D18161DB-1F32-2B29-701E-BDAF131119A9}"/>
              </a:ext>
            </a:extLst>
          </p:cNvPr>
          <p:cNvSpPr>
            <a:spLocks noGrp="1"/>
          </p:cNvSpPr>
          <p:nvPr>
            <p:ph sz="quarter" idx="14"/>
          </p:nvPr>
        </p:nvSpPr>
        <p:spPr>
          <a:xfrm>
            <a:off x="1731963" y="1283136"/>
            <a:ext cx="4031276" cy="5231964"/>
          </a:xfrm>
        </p:spPr>
        <p:txBody>
          <a:bodyPr vert="horz" lIns="91440" tIns="45720" rIns="91440" bIns="45720" rtlCol="0" anchor="ctr">
            <a:normAutofit lnSpcReduction="10000"/>
          </a:bodyPr>
          <a:lstStyle/>
          <a:p>
            <a:r>
              <a:rPr lang="en-US" sz="4000" b="1" baseline="30000" dirty="0"/>
              <a:t>21 </a:t>
            </a:r>
            <a:r>
              <a:rPr lang="en-US" sz="4000" dirty="0"/>
              <a:t>For even hereunto were ye called: because Christ also suffered for us, leaving us an example, that ye should follow his steps:</a:t>
            </a:r>
          </a:p>
        </p:txBody>
      </p:sp>
      <p:sp>
        <p:nvSpPr>
          <p:cNvPr id="9239" name="Rounded Rectangle 16">
            <a:extLst>
              <a:ext uri="{FF2B5EF4-FFF2-40B4-BE49-F238E27FC236}">
                <a16:creationId xmlns:a16="http://schemas.microsoft.com/office/drawing/2014/main" id="{DD7EED39-224E-4230-8FD1-B1E1AF6C6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648931"/>
            <a:ext cx="5407023"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LDS Art, Come Follow Me, Jesus Christ Walking With Girl, Kids Room ...">
            <a:extLst>
              <a:ext uri="{FF2B5EF4-FFF2-40B4-BE49-F238E27FC236}">
                <a16:creationId xmlns:a16="http://schemas.microsoft.com/office/drawing/2014/main" id="{6A22E37A-FC0E-472C-BF23-33A494B5A0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8473"/>
          <a:stretch>
            <a:fillRect/>
          </a:stretch>
        </p:blipFill>
        <p:spPr bwMode="auto">
          <a:xfrm>
            <a:off x="6434407" y="1011765"/>
            <a:ext cx="4744154" cy="454670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F1536387-5C04-D5DC-FE2D-18C915EEEC5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8437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3598BD2E-33AE-ED73-594F-B1B390B64621}"/>
            </a:ext>
          </a:extLst>
        </p:cNvPr>
        <p:cNvGrpSpPr/>
        <p:nvPr/>
      </p:nvGrpSpPr>
      <p:grpSpPr>
        <a:xfrm>
          <a:off x="0" y="0"/>
          <a:ext cx="0" cy="0"/>
          <a:chOff x="0" y="0"/>
          <a:chExt cx="0" cy="0"/>
        </a:xfrm>
      </p:grpSpPr>
      <p:grpSp>
        <p:nvGrpSpPr>
          <p:cNvPr id="10266" name="Group 10265">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267"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0268"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0269"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0270"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0271"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0272"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0274" name="Rectangle 10273">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76" name="Group 10275">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0277"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0278"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0279"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0280"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0281"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0282"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3" name="TextBox 2">
            <a:extLst>
              <a:ext uri="{FF2B5EF4-FFF2-40B4-BE49-F238E27FC236}">
                <a16:creationId xmlns:a16="http://schemas.microsoft.com/office/drawing/2014/main" id="{661313B8-B9B4-43FB-B6D0-C7064C511493}"/>
              </a:ext>
            </a:extLst>
          </p:cNvPr>
          <p:cNvSpPr txBox="1"/>
          <p:nvPr/>
        </p:nvSpPr>
        <p:spPr>
          <a:xfrm>
            <a:off x="4568825" y="355601"/>
            <a:ext cx="6934197" cy="2971800"/>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5600" b="1" dirty="0">
                <a:ln w="3175" cmpd="sng">
                  <a:noFill/>
                </a:ln>
                <a:latin typeface="+mj-lt"/>
                <a:ea typeface="+mj-ea"/>
                <a:cs typeface="+mj-cs"/>
              </a:rPr>
              <a:t>9. Could we without faith do the things that God requires?</a:t>
            </a:r>
          </a:p>
        </p:txBody>
      </p:sp>
      <p:sp>
        <p:nvSpPr>
          <p:cNvPr id="6" name="Content Placeholder 5">
            <a:extLst>
              <a:ext uri="{FF2B5EF4-FFF2-40B4-BE49-F238E27FC236}">
                <a16:creationId xmlns:a16="http://schemas.microsoft.com/office/drawing/2014/main" id="{5369071C-596F-450B-8700-51C05E6C2C5A}"/>
              </a:ext>
            </a:extLst>
          </p:cNvPr>
          <p:cNvSpPr>
            <a:spLocks noGrp="1"/>
          </p:cNvSpPr>
          <p:nvPr>
            <p:ph sz="quarter" idx="13"/>
          </p:nvPr>
        </p:nvSpPr>
        <p:spPr>
          <a:xfrm>
            <a:off x="6336254" y="3530600"/>
            <a:ext cx="5166768" cy="2578100"/>
          </a:xfrm>
        </p:spPr>
        <p:txBody>
          <a:bodyPr vert="horz" lIns="91440" tIns="45720" rIns="91440" bIns="45720" rtlCol="0" anchor="t">
            <a:normAutofit fontScale="92500"/>
          </a:bodyPr>
          <a:lstStyle/>
          <a:p>
            <a:pPr algn="r"/>
            <a:r>
              <a:rPr lang="en-US" cap="none" dirty="0">
                <a:latin typeface="+mn-lt"/>
                <a:ea typeface="+mn-ea"/>
                <a:cs typeface="+mn-cs"/>
              </a:rPr>
              <a:t>Hebrews 11:6; Romans 14:23, last part.</a:t>
            </a:r>
          </a:p>
        </p:txBody>
      </p:sp>
      <p:pic>
        <p:nvPicPr>
          <p:cNvPr id="7" name="Picture 6">
            <a:extLst>
              <a:ext uri="{FF2B5EF4-FFF2-40B4-BE49-F238E27FC236}">
                <a16:creationId xmlns:a16="http://schemas.microsoft.com/office/drawing/2014/main" id="{86690A3B-6CCB-573B-C38F-F662C7CEB001}"/>
              </a:ext>
            </a:extLst>
          </p:cNvPr>
          <p:cNvPicPr>
            <a:picLocks noChangeAspect="1"/>
          </p:cNvPicPr>
          <p:nvPr/>
        </p:nvPicPr>
        <p:blipFill>
          <a:blip r:embed="rId3"/>
          <a:srcRect l="23331" t="2430" r="2" b="1065"/>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Tree>
    <p:extLst>
      <p:ext uri="{BB962C8B-B14F-4D97-AF65-F5344CB8AC3E}">
        <p14:creationId xmlns:p14="http://schemas.microsoft.com/office/powerpoint/2010/main" val="3266196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DEDFE10A-3E4B-057A-3A1A-8F96A8B06FA2}"/>
            </a:ext>
          </a:extLst>
        </p:cNvPr>
        <p:cNvGrpSpPr/>
        <p:nvPr/>
      </p:nvGrpSpPr>
      <p:grpSpPr>
        <a:xfrm>
          <a:off x="0" y="0"/>
          <a:ext cx="0" cy="0"/>
          <a:chOff x="0" y="0"/>
          <a:chExt cx="0" cy="0"/>
        </a:xfrm>
      </p:grpSpPr>
      <p:grpSp>
        <p:nvGrpSpPr>
          <p:cNvPr id="12331" name="Group 1233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233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333"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233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2335"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336"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2337"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2339" name="Rectangle 12338">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Landscape, Forest, Mountains, Rock, Nature, Snow, Snowy Peak, River ...">
            <a:extLst>
              <a:ext uri="{FF2B5EF4-FFF2-40B4-BE49-F238E27FC236}">
                <a16:creationId xmlns:a16="http://schemas.microsoft.com/office/drawing/2014/main" id="{81764E08-77C9-627A-02DD-5D3221126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575" b="168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2341" name="Freeform 15">
            <a:extLst>
              <a:ext uri="{FF2B5EF4-FFF2-40B4-BE49-F238E27FC236}">
                <a16:creationId xmlns:a16="http://schemas.microsoft.com/office/drawing/2014/main" id="{AAAE29C6-F6DD-4D29-805A-6C214EA9C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9491133"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9203266 w 9203266"/>
              <a:gd name="connsiteY0" fmla="*/ 16933 h 6883400"/>
              <a:gd name="connsiteX1" fmla="*/ 4783666 w 9203266"/>
              <a:gd name="connsiteY1" fmla="*/ 2573866 h 6883400"/>
              <a:gd name="connsiteX2" fmla="*/ 7340600 w 9203266"/>
              <a:gd name="connsiteY2" fmla="*/ 6874933 h 6883400"/>
              <a:gd name="connsiteX3" fmla="*/ 0 w 9203266"/>
              <a:gd name="connsiteY3" fmla="*/ 6883400 h 6883400"/>
              <a:gd name="connsiteX4" fmla="*/ 8466 w 9203266"/>
              <a:gd name="connsiteY4" fmla="*/ 0 h 6883400"/>
              <a:gd name="connsiteX5" fmla="*/ 9203266 w 9203266"/>
              <a:gd name="connsiteY5" fmla="*/ 16933 h 6883400"/>
              <a:gd name="connsiteX0" fmla="*/ 9203266 w 9203266"/>
              <a:gd name="connsiteY0" fmla="*/ 16933 h 6883400"/>
              <a:gd name="connsiteX1" fmla="*/ 8339666 w 9203266"/>
              <a:gd name="connsiteY1" fmla="*/ 5240866 h 6883400"/>
              <a:gd name="connsiteX2" fmla="*/ 7340600 w 9203266"/>
              <a:gd name="connsiteY2" fmla="*/ 6874933 h 6883400"/>
              <a:gd name="connsiteX3" fmla="*/ 0 w 9203266"/>
              <a:gd name="connsiteY3" fmla="*/ 6883400 h 6883400"/>
              <a:gd name="connsiteX4" fmla="*/ 8466 w 9203266"/>
              <a:gd name="connsiteY4" fmla="*/ 0 h 6883400"/>
              <a:gd name="connsiteX5" fmla="*/ 9203266 w 9203266"/>
              <a:gd name="connsiteY5" fmla="*/ 16933 h 6883400"/>
              <a:gd name="connsiteX0" fmla="*/ 9203266 w 9491133"/>
              <a:gd name="connsiteY0" fmla="*/ 16933 h 6883400"/>
              <a:gd name="connsiteX1" fmla="*/ 8339666 w 9491133"/>
              <a:gd name="connsiteY1" fmla="*/ 5240866 h 6883400"/>
              <a:gd name="connsiteX2" fmla="*/ 9491133 w 9491133"/>
              <a:gd name="connsiteY2" fmla="*/ 6883400 h 6883400"/>
              <a:gd name="connsiteX3" fmla="*/ 0 w 9491133"/>
              <a:gd name="connsiteY3" fmla="*/ 6883400 h 6883400"/>
              <a:gd name="connsiteX4" fmla="*/ 8466 w 9491133"/>
              <a:gd name="connsiteY4" fmla="*/ 0 h 6883400"/>
              <a:gd name="connsiteX5" fmla="*/ 9203266 w 9491133"/>
              <a:gd name="connsiteY5" fmla="*/ 16933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133" h="6883400">
                <a:moveTo>
                  <a:pt x="9203266" y="16933"/>
                </a:moveTo>
                <a:lnTo>
                  <a:pt x="8339666" y="5240866"/>
                </a:lnTo>
                <a:lnTo>
                  <a:pt x="9491133" y="6883400"/>
                </a:lnTo>
                <a:lnTo>
                  <a:pt x="0" y="6883400"/>
                </a:lnTo>
                <a:lnTo>
                  <a:pt x="8466" y="0"/>
                </a:lnTo>
                <a:lnTo>
                  <a:pt x="9203266" y="16933"/>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C1274-C6F8-5DDC-818D-B96E4FA399C7}"/>
              </a:ext>
            </a:extLst>
          </p:cNvPr>
          <p:cNvSpPr>
            <a:spLocks noGrp="1"/>
          </p:cNvSpPr>
          <p:nvPr>
            <p:ph type="title"/>
          </p:nvPr>
        </p:nvSpPr>
        <p:spPr>
          <a:xfrm>
            <a:off x="685800" y="685800"/>
            <a:ext cx="7391400" cy="1176867"/>
          </a:xfrm>
        </p:spPr>
        <p:txBody>
          <a:bodyPr vert="horz" lIns="91440" tIns="45720" rIns="91440" bIns="45720" rtlCol="0" anchor="ctr">
            <a:noAutofit/>
          </a:bodyPr>
          <a:lstStyle/>
          <a:p>
            <a:r>
              <a:rPr lang="en-US" sz="7200" b="1" dirty="0">
                <a:solidFill>
                  <a:schemeClr val="bg1"/>
                </a:solidFill>
              </a:rPr>
              <a:t>Hebrews 11:6</a:t>
            </a:r>
          </a:p>
        </p:txBody>
      </p:sp>
      <p:sp>
        <p:nvSpPr>
          <p:cNvPr id="3" name="Content Placeholder 2">
            <a:extLst>
              <a:ext uri="{FF2B5EF4-FFF2-40B4-BE49-F238E27FC236}">
                <a16:creationId xmlns:a16="http://schemas.microsoft.com/office/drawing/2014/main" id="{6C5B9B15-73A6-72F0-5E1D-CC7430FE3CF6}"/>
              </a:ext>
            </a:extLst>
          </p:cNvPr>
          <p:cNvSpPr>
            <a:spLocks noGrp="1"/>
          </p:cNvSpPr>
          <p:nvPr>
            <p:ph sz="quarter" idx="14"/>
          </p:nvPr>
        </p:nvSpPr>
        <p:spPr>
          <a:xfrm>
            <a:off x="685799" y="1888067"/>
            <a:ext cx="7391401" cy="3970866"/>
          </a:xfrm>
        </p:spPr>
        <p:txBody>
          <a:bodyPr vert="horz" lIns="91440" tIns="45720" rIns="91440" bIns="45720" rtlCol="0" anchor="ctr">
            <a:normAutofit fontScale="92500" lnSpcReduction="10000"/>
          </a:bodyPr>
          <a:lstStyle/>
          <a:p>
            <a:r>
              <a:rPr lang="en-US" sz="4800" baseline="30000" dirty="0">
                <a:solidFill>
                  <a:schemeClr val="bg1"/>
                </a:solidFill>
              </a:rPr>
              <a:t>6 </a:t>
            </a:r>
            <a:r>
              <a:rPr lang="en-US" sz="4800" dirty="0">
                <a:solidFill>
                  <a:schemeClr val="bg1"/>
                </a:solidFill>
              </a:rPr>
              <a:t>But without faith it is impossible to please him: for he that cometh to God must believe that he is, and that he is a rewarder of them that diligently seek him.</a:t>
            </a:r>
          </a:p>
        </p:txBody>
      </p:sp>
      <p:grpSp>
        <p:nvGrpSpPr>
          <p:cNvPr id="12343" name="Group 12342">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05812" y="0"/>
            <a:ext cx="2436813" cy="6858001"/>
            <a:chOff x="1320800" y="0"/>
            <a:chExt cx="2436813" cy="6858001"/>
          </a:xfrm>
        </p:grpSpPr>
        <p:sp>
          <p:nvSpPr>
            <p:cNvPr id="12344"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345"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2346"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2347"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348"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2349"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E5F6DCA5-593F-9BD3-EF45-F09EA19E13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41383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A6813B76-3394-DC5E-D8E6-A25AF797E3DB}"/>
            </a:ext>
          </a:extLst>
        </p:cNvPr>
        <p:cNvGrpSpPr/>
        <p:nvPr/>
      </p:nvGrpSpPr>
      <p:grpSpPr>
        <a:xfrm>
          <a:off x="0" y="0"/>
          <a:ext cx="0" cy="0"/>
          <a:chOff x="0" y="0"/>
          <a:chExt cx="0" cy="0"/>
        </a:xfrm>
      </p:grpSpPr>
      <p:grpSp>
        <p:nvGrpSpPr>
          <p:cNvPr id="13319" name="Group 13318">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3320"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3321"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322"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3323"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3324"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325"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3327" name="Rectangle 13326">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Wallpaper : landscape, mountains, nature, snow, clouds, ice, snowy peak ...">
            <a:extLst>
              <a:ext uri="{FF2B5EF4-FFF2-40B4-BE49-F238E27FC236}">
                <a16:creationId xmlns:a16="http://schemas.microsoft.com/office/drawing/2014/main" id="{98FF0E0B-E5EC-C678-6012-063F8A087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01" r="32535"/>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13329" name="Group 13328">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3330"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3331"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332"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3333"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3334"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335"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962790CA-B0BD-7822-734F-7F28942F0AF2}"/>
              </a:ext>
            </a:extLst>
          </p:cNvPr>
          <p:cNvSpPr>
            <a:spLocks noGrp="1"/>
          </p:cNvSpPr>
          <p:nvPr>
            <p:ph type="title"/>
          </p:nvPr>
        </p:nvSpPr>
        <p:spPr>
          <a:xfrm>
            <a:off x="972080" y="431800"/>
            <a:ext cx="5260680" cy="1096962"/>
          </a:xfrm>
        </p:spPr>
        <p:txBody>
          <a:bodyPr vert="horz" lIns="91440" tIns="45720" rIns="91440" bIns="45720" rtlCol="0" anchor="ctr">
            <a:normAutofit/>
          </a:bodyPr>
          <a:lstStyle/>
          <a:p>
            <a:pPr algn="l"/>
            <a:r>
              <a:rPr lang="en-US" sz="4800" b="1" dirty="0"/>
              <a:t>Romans 14:23</a:t>
            </a:r>
          </a:p>
        </p:txBody>
      </p:sp>
      <p:sp>
        <p:nvSpPr>
          <p:cNvPr id="3" name="Content Placeholder 2">
            <a:extLst>
              <a:ext uri="{FF2B5EF4-FFF2-40B4-BE49-F238E27FC236}">
                <a16:creationId xmlns:a16="http://schemas.microsoft.com/office/drawing/2014/main" id="{091E7411-220E-722F-AFB2-C4E14A5E95C9}"/>
              </a:ext>
            </a:extLst>
          </p:cNvPr>
          <p:cNvSpPr>
            <a:spLocks noGrp="1"/>
          </p:cNvSpPr>
          <p:nvPr>
            <p:ph sz="quarter" idx="14"/>
          </p:nvPr>
        </p:nvSpPr>
        <p:spPr>
          <a:xfrm>
            <a:off x="643468" y="1435101"/>
            <a:ext cx="5260680" cy="4356100"/>
          </a:xfrm>
        </p:spPr>
        <p:txBody>
          <a:bodyPr vert="horz" lIns="91440" tIns="45720" rIns="91440" bIns="45720" rtlCol="0" anchor="ctr">
            <a:normAutofit/>
          </a:bodyPr>
          <a:lstStyle/>
          <a:p>
            <a:r>
              <a:rPr lang="en-US" sz="4000" b="1" baseline="30000" dirty="0"/>
              <a:t>23 </a:t>
            </a:r>
            <a:r>
              <a:rPr lang="en-US" sz="4000" dirty="0"/>
              <a:t>And he that </a:t>
            </a:r>
            <a:r>
              <a:rPr lang="en-US" sz="4000" dirty="0" err="1"/>
              <a:t>doubteth</a:t>
            </a:r>
            <a:r>
              <a:rPr lang="en-US" sz="4000" dirty="0"/>
              <a:t> is damned if he eat, because he </a:t>
            </a:r>
            <a:r>
              <a:rPr lang="en-US" sz="4000" dirty="0" err="1"/>
              <a:t>eateth</a:t>
            </a:r>
            <a:r>
              <a:rPr lang="en-US" sz="4000" dirty="0"/>
              <a:t> not of faith: for whatsoever is not of faith is sin.</a:t>
            </a:r>
          </a:p>
        </p:txBody>
      </p:sp>
      <p:sp>
        <p:nvSpPr>
          <p:cNvPr id="4" name="AutoShape 2" descr="Welcome to Sabbath School presentation">
            <a:extLst>
              <a:ext uri="{FF2B5EF4-FFF2-40B4-BE49-F238E27FC236}">
                <a16:creationId xmlns:a16="http://schemas.microsoft.com/office/drawing/2014/main" id="{4E483AF0-F589-FFB0-FC8A-6D468FAF7C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89619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EF2A7A-15AB-B23D-2CED-94AE62AB10DA}"/>
            </a:ext>
          </a:extLst>
        </p:cNvPr>
        <p:cNvGrpSpPr/>
        <p:nvPr/>
      </p:nvGrpSpPr>
      <p:grpSpPr>
        <a:xfrm>
          <a:off x="0" y="0"/>
          <a:ext cx="0" cy="0"/>
          <a:chOff x="0" y="0"/>
          <a:chExt cx="0" cy="0"/>
        </a:xfrm>
      </p:grpSpPr>
      <p:grpSp>
        <p:nvGrpSpPr>
          <p:cNvPr id="4128" name="Group 4127">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129"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130"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131"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132"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133"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134"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 name="Picture 3">
            <a:extLst>
              <a:ext uri="{FF2B5EF4-FFF2-40B4-BE49-F238E27FC236}">
                <a16:creationId xmlns:a16="http://schemas.microsoft.com/office/drawing/2014/main" id="{468FA121-A47C-C547-FB6F-4C0A4ABA8550}"/>
              </a:ext>
            </a:extLst>
          </p:cNvPr>
          <p:cNvPicPr>
            <a:picLocks noChangeAspect="1"/>
          </p:cNvPicPr>
          <p:nvPr/>
        </p:nvPicPr>
        <p:blipFill>
          <a:blip r:embed="rId2">
            <a:alphaModFix amt="35000"/>
          </a:blip>
          <a:srcRect t="4992" b="10738"/>
          <a:stretch>
            <a:fillRect/>
          </a:stretch>
        </p:blipFill>
        <p:spPr>
          <a:xfrm>
            <a:off x="20" y="10"/>
            <a:ext cx="12191980" cy="6857990"/>
          </a:xfrm>
          <a:prstGeom prst="rect">
            <a:avLst/>
          </a:prstGeom>
        </p:spPr>
      </p:pic>
      <p:sp>
        <p:nvSpPr>
          <p:cNvPr id="3" name="TextBox 2">
            <a:extLst>
              <a:ext uri="{FF2B5EF4-FFF2-40B4-BE49-F238E27FC236}">
                <a16:creationId xmlns:a16="http://schemas.microsoft.com/office/drawing/2014/main" id="{A2992DE1-B229-498B-F107-121D1B3C4DB1}"/>
              </a:ext>
            </a:extLst>
          </p:cNvPr>
          <p:cNvSpPr txBox="1"/>
          <p:nvPr/>
        </p:nvSpPr>
        <p:spPr>
          <a:xfrm>
            <a:off x="2928401" y="774700"/>
            <a:ext cx="8574622" cy="4279900"/>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7200" dirty="0">
                <a:ln w="3175" cmpd="sng">
                  <a:noFill/>
                </a:ln>
                <a:latin typeface="+mj-lt"/>
                <a:ea typeface="+mj-ea"/>
                <a:cs typeface="+mj-cs"/>
              </a:rPr>
              <a:t>10. Having been justified, how alone can we remain in that state?</a:t>
            </a:r>
            <a:endParaRPr lang="en-US" sz="7200" b="1" dirty="0">
              <a:ln w="3175" cmpd="sng">
                <a:noFill/>
              </a:ln>
              <a:latin typeface="+mj-lt"/>
              <a:ea typeface="+mj-ea"/>
              <a:cs typeface="+mj-cs"/>
            </a:endParaRPr>
          </a:p>
        </p:txBody>
      </p:sp>
      <p:sp>
        <p:nvSpPr>
          <p:cNvPr id="6" name="Content Placeholder 5">
            <a:extLst>
              <a:ext uri="{FF2B5EF4-FFF2-40B4-BE49-F238E27FC236}">
                <a16:creationId xmlns:a16="http://schemas.microsoft.com/office/drawing/2014/main" id="{EF30470A-BB97-5389-170C-54A3211655AA}"/>
              </a:ext>
            </a:extLst>
          </p:cNvPr>
          <p:cNvSpPr>
            <a:spLocks noGrp="1"/>
          </p:cNvSpPr>
          <p:nvPr>
            <p:ph sz="quarter" idx="13"/>
          </p:nvPr>
        </p:nvSpPr>
        <p:spPr>
          <a:xfrm>
            <a:off x="4515376" y="5469466"/>
            <a:ext cx="6987645" cy="1388534"/>
          </a:xfrm>
        </p:spPr>
        <p:txBody>
          <a:bodyPr vert="horz" lIns="91440" tIns="45720" rIns="91440" bIns="45720" rtlCol="0" anchor="t">
            <a:normAutofit/>
          </a:bodyPr>
          <a:lstStyle/>
          <a:p>
            <a:pPr algn="r"/>
            <a:r>
              <a:rPr lang="en-US" sz="8000" cap="none" dirty="0">
                <a:latin typeface="+mn-lt"/>
                <a:ea typeface="+mn-ea"/>
                <a:cs typeface="+mn-cs"/>
              </a:rPr>
              <a:t>Habakkuk 2:4</a:t>
            </a:r>
          </a:p>
        </p:txBody>
      </p:sp>
      <p:grpSp>
        <p:nvGrpSpPr>
          <p:cNvPr id="4136" name="Group 4135">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137"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4138"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4139"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4140"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4141"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4142"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Tree>
    <p:extLst>
      <p:ext uri="{BB962C8B-B14F-4D97-AF65-F5344CB8AC3E}">
        <p14:creationId xmlns:p14="http://schemas.microsoft.com/office/powerpoint/2010/main" val="35251774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94791992-92CE-B049-075B-B8CC7F032859}"/>
            </a:ext>
          </a:extLst>
        </p:cNvPr>
        <p:cNvGrpSpPr/>
        <p:nvPr/>
      </p:nvGrpSpPr>
      <p:grpSpPr>
        <a:xfrm>
          <a:off x="0" y="0"/>
          <a:ext cx="0" cy="0"/>
          <a:chOff x="0" y="0"/>
          <a:chExt cx="0" cy="0"/>
        </a:xfrm>
      </p:grpSpPr>
      <p:grpSp>
        <p:nvGrpSpPr>
          <p:cNvPr id="14365" name="Group 1436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436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436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436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436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437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437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4372" name="Rectangle 14371">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373" name="Group 14372">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4356"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4374"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4375"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4376"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4377"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4378"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19BDB26B-9957-FAE1-DAF0-216BD99E3E60}"/>
              </a:ext>
            </a:extLst>
          </p:cNvPr>
          <p:cNvSpPr>
            <a:spLocks noGrp="1"/>
          </p:cNvSpPr>
          <p:nvPr>
            <p:ph type="title"/>
          </p:nvPr>
        </p:nvSpPr>
        <p:spPr>
          <a:xfrm>
            <a:off x="5448299" y="444500"/>
            <a:ext cx="6054723" cy="1388535"/>
          </a:xfrm>
        </p:spPr>
        <p:txBody>
          <a:bodyPr vert="horz" lIns="91440" tIns="45720" rIns="91440" bIns="45720" rtlCol="0" anchor="b">
            <a:normAutofit/>
          </a:bodyPr>
          <a:lstStyle/>
          <a:p>
            <a:pPr algn="r"/>
            <a:r>
              <a:rPr lang="en-US" sz="6000" b="1" dirty="0"/>
              <a:t>Habakkuk 2:4 </a:t>
            </a:r>
          </a:p>
        </p:txBody>
      </p:sp>
      <p:sp>
        <p:nvSpPr>
          <p:cNvPr id="3" name="Content Placeholder 2">
            <a:extLst>
              <a:ext uri="{FF2B5EF4-FFF2-40B4-BE49-F238E27FC236}">
                <a16:creationId xmlns:a16="http://schemas.microsoft.com/office/drawing/2014/main" id="{5A08B971-6A8C-9E10-03AA-9C1569AFF58C}"/>
              </a:ext>
            </a:extLst>
          </p:cNvPr>
          <p:cNvSpPr>
            <a:spLocks noGrp="1"/>
          </p:cNvSpPr>
          <p:nvPr>
            <p:ph sz="quarter" idx="14"/>
          </p:nvPr>
        </p:nvSpPr>
        <p:spPr>
          <a:xfrm>
            <a:off x="6336254" y="1937810"/>
            <a:ext cx="5166768" cy="4275138"/>
          </a:xfrm>
        </p:spPr>
        <p:txBody>
          <a:bodyPr vert="horz" lIns="91440" tIns="45720" rIns="91440" bIns="45720" rtlCol="0" anchor="t">
            <a:normAutofit fontScale="92500"/>
          </a:bodyPr>
          <a:lstStyle/>
          <a:p>
            <a:pPr algn="r"/>
            <a:r>
              <a:rPr lang="en-US" sz="5400" b="1" baseline="30000" dirty="0"/>
              <a:t>4 </a:t>
            </a:r>
            <a:r>
              <a:rPr lang="en-US" sz="5400" dirty="0"/>
              <a:t>Behold, his soul which is lifted up is not upright in him: but the just shall live by his faith.</a:t>
            </a:r>
          </a:p>
        </p:txBody>
      </p:sp>
      <p:pic>
        <p:nvPicPr>
          <p:cNvPr id="14340" name="Picture 4" descr="Free Images : landscape, nature, outdoor, wilderness, snow, cloud, hill ...">
            <a:extLst>
              <a:ext uri="{FF2B5EF4-FFF2-40B4-BE49-F238E27FC236}">
                <a16:creationId xmlns:a16="http://schemas.microsoft.com/office/drawing/2014/main" id="{32312420-E8BE-F460-95A2-E4072F18F6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578" r="20214" b="9091"/>
          <a:stretch>
            <a:fillRect/>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56A081F4-D409-B9B3-AB29-B51A0B1B6FC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00679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1625B2E0-83A0-CD73-66B6-C9CD3E9BF16A}"/>
            </a:ext>
          </a:extLst>
        </p:cNvPr>
        <p:cNvGrpSpPr/>
        <p:nvPr/>
      </p:nvGrpSpPr>
      <p:grpSpPr>
        <a:xfrm>
          <a:off x="0" y="0"/>
          <a:ext cx="0" cy="0"/>
          <a:chOff x="0" y="0"/>
          <a:chExt cx="0" cy="0"/>
        </a:xfrm>
      </p:grpSpPr>
      <p:grpSp>
        <p:nvGrpSpPr>
          <p:cNvPr id="15367" name="Group 15366">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5368"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5369"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5370"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5371"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372"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5373"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5375" name="Rectangle 15374">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Egypt's Muslim Brotherhood Faces an Existential Crisis | Flipboard">
            <a:extLst>
              <a:ext uri="{FF2B5EF4-FFF2-40B4-BE49-F238E27FC236}">
                <a16:creationId xmlns:a16="http://schemas.microsoft.com/office/drawing/2014/main" id="{6ED00ACB-8A70-A2CC-4BF7-3913EDDDA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994" r="9091" b="8397"/>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5377"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C7C4CF7-47BE-E47F-D98B-EC660615DAAB}"/>
              </a:ext>
            </a:extLst>
          </p:cNvPr>
          <p:cNvSpPr txBox="1"/>
          <p:nvPr/>
        </p:nvSpPr>
        <p:spPr>
          <a:xfrm>
            <a:off x="612247" y="345020"/>
            <a:ext cx="4080932" cy="427513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dirty="0">
                <a:ln w="3175" cmpd="sng">
                  <a:noFill/>
                </a:ln>
                <a:solidFill>
                  <a:schemeClr val="bg1"/>
                </a:solidFill>
                <a:latin typeface="+mj-lt"/>
                <a:ea typeface="+mj-ea"/>
                <a:cs typeface="+mj-cs"/>
              </a:rPr>
              <a:t>11. What does true faith always do?</a:t>
            </a:r>
            <a:endParaRPr lang="en-US" sz="6600" b="1" dirty="0">
              <a:ln w="3175" cmpd="sng">
                <a:noFill/>
              </a:ln>
              <a:solidFill>
                <a:schemeClr val="bg1"/>
              </a:solidFill>
              <a:latin typeface="+mj-lt"/>
              <a:ea typeface="+mj-ea"/>
              <a:cs typeface="+mj-cs"/>
            </a:endParaRPr>
          </a:p>
        </p:txBody>
      </p:sp>
      <p:sp>
        <p:nvSpPr>
          <p:cNvPr id="6" name="Content Placeholder 5">
            <a:extLst>
              <a:ext uri="{FF2B5EF4-FFF2-40B4-BE49-F238E27FC236}">
                <a16:creationId xmlns:a16="http://schemas.microsoft.com/office/drawing/2014/main" id="{1BEA05F6-9771-D0CC-715E-A55857846B0C}"/>
              </a:ext>
            </a:extLst>
          </p:cNvPr>
          <p:cNvSpPr>
            <a:spLocks noGrp="1"/>
          </p:cNvSpPr>
          <p:nvPr>
            <p:ph sz="quarter" idx="13"/>
          </p:nvPr>
        </p:nvSpPr>
        <p:spPr>
          <a:xfrm>
            <a:off x="685800" y="4944534"/>
            <a:ext cx="5410200" cy="1634058"/>
          </a:xfrm>
        </p:spPr>
        <p:txBody>
          <a:bodyPr vert="horz" lIns="91440" tIns="45720" rIns="91440" bIns="45720" rtlCol="0" anchor="t">
            <a:normAutofit/>
          </a:bodyPr>
          <a:lstStyle/>
          <a:p>
            <a:pPr algn="l"/>
            <a:r>
              <a:rPr lang="en-US" sz="5400" cap="none" dirty="0">
                <a:solidFill>
                  <a:schemeClr val="bg1"/>
                </a:solidFill>
                <a:latin typeface="+mn-lt"/>
                <a:ea typeface="+mn-ea"/>
                <a:cs typeface="+mn-cs"/>
              </a:rPr>
              <a:t>Galatians 5:6,    last clause</a:t>
            </a:r>
          </a:p>
        </p:txBody>
      </p:sp>
      <p:grpSp>
        <p:nvGrpSpPr>
          <p:cNvPr id="15379" name="Group 15378">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15380"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5381"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5382"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5383"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384"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5385"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Tree>
    <p:extLst>
      <p:ext uri="{BB962C8B-B14F-4D97-AF65-F5344CB8AC3E}">
        <p14:creationId xmlns:p14="http://schemas.microsoft.com/office/powerpoint/2010/main" val="401863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51"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52"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53"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54"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55"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56"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58" name="Rectangle 57">
            <a:extLst>
              <a:ext uri="{FF2B5EF4-FFF2-40B4-BE49-F238E27FC236}">
                <a16:creationId xmlns:a16="http://schemas.microsoft.com/office/drawing/2014/main" id="{E5A92FE9-DB05-4D0D-AF5A-BE8664B9F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0" name="Group 59">
            <a:extLst>
              <a:ext uri="{FF2B5EF4-FFF2-40B4-BE49-F238E27FC236}">
                <a16:creationId xmlns:a16="http://schemas.microsoft.com/office/drawing/2014/main" id="{53D9B26A-5143-49A7-BA98-D871D5BD71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1"/>
            <a:ext cx="5014912" cy="6857999"/>
            <a:chOff x="2928938" y="-4763"/>
            <a:chExt cx="5014912" cy="6862763"/>
          </a:xfrm>
        </p:grpSpPr>
        <p:sp>
          <p:nvSpPr>
            <p:cNvPr id="61" name="Freeform 6">
              <a:extLst>
                <a:ext uri="{FF2B5EF4-FFF2-40B4-BE49-F238E27FC236}">
                  <a16:creationId xmlns:a16="http://schemas.microsoft.com/office/drawing/2014/main" id="{68B85E55-A2A1-4682-B891-F201358A92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62" name="Freeform 7">
              <a:extLst>
                <a:ext uri="{FF2B5EF4-FFF2-40B4-BE49-F238E27FC236}">
                  <a16:creationId xmlns:a16="http://schemas.microsoft.com/office/drawing/2014/main" id="{45EF6EDB-9B5D-49E9-96FA-1AE08BF95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US"/>
            </a:p>
          </p:txBody>
        </p:sp>
        <p:sp>
          <p:nvSpPr>
            <p:cNvPr id="63" name="Freeform 12">
              <a:extLst>
                <a:ext uri="{FF2B5EF4-FFF2-40B4-BE49-F238E27FC236}">
                  <a16:creationId xmlns:a16="http://schemas.microsoft.com/office/drawing/2014/main" id="{38338226-D6E2-4EEE-B271-DB4BD096D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txBody>
            <a:bodyPr/>
            <a:lstStyle/>
            <a:p>
              <a:endParaRPr lang="en-US"/>
            </a:p>
          </p:txBody>
        </p:sp>
        <p:sp>
          <p:nvSpPr>
            <p:cNvPr id="64" name="Freeform 13">
              <a:extLst>
                <a:ext uri="{FF2B5EF4-FFF2-40B4-BE49-F238E27FC236}">
                  <a16:creationId xmlns:a16="http://schemas.microsoft.com/office/drawing/2014/main" id="{4878FB48-17B3-4A11-8025-DE0945CD4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5" name="Freeform 14">
              <a:extLst>
                <a:ext uri="{FF2B5EF4-FFF2-40B4-BE49-F238E27FC236}">
                  <a16:creationId xmlns:a16="http://schemas.microsoft.com/office/drawing/2014/main" id="{4150A21C-DD6D-4D3C-9E95-7A3CA263B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6" name="Freeform 15">
              <a:extLst>
                <a:ext uri="{FF2B5EF4-FFF2-40B4-BE49-F238E27FC236}">
                  <a16:creationId xmlns:a16="http://schemas.microsoft.com/office/drawing/2014/main" id="{7505BF04-104D-4180-A284-42FCD6B04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US"/>
            </a:p>
          </p:txBody>
        </p:sp>
      </p:grpSp>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1018190" y="924232"/>
            <a:ext cx="8174971" cy="3285866"/>
          </a:xfrm>
        </p:spPr>
        <p:txBody>
          <a:bodyPr vert="horz" lIns="91440" tIns="45720" rIns="91440" bIns="45720" rtlCol="0" anchor="b">
            <a:normAutofit fontScale="90000"/>
          </a:bodyPr>
          <a:lstStyle/>
          <a:p>
            <a:pPr algn="l"/>
            <a:r>
              <a:rPr lang="en-US" sz="13800" dirty="0"/>
              <a:t>Lesson 2:</a:t>
            </a:r>
            <a:br>
              <a:rPr lang="en-US" sz="13800" dirty="0"/>
            </a:br>
            <a:r>
              <a:rPr lang="en-US" sz="13800" dirty="0"/>
              <a:t>2 Peter 1:5-7</a:t>
            </a:r>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1018190" y="4210098"/>
            <a:ext cx="7178070" cy="863348"/>
          </a:xfrm>
        </p:spPr>
        <p:txBody>
          <a:bodyPr vert="horz" lIns="91440" tIns="45720" rIns="91440" bIns="45720" rtlCol="0" anchor="t">
            <a:normAutofit fontScale="92500" lnSpcReduction="10000"/>
          </a:bodyPr>
          <a:lstStyle/>
          <a:p>
            <a:r>
              <a:rPr lang="en-US" sz="6000" dirty="0"/>
              <a:t>November 3, 1888</a:t>
            </a:r>
          </a:p>
        </p:txBody>
      </p:sp>
    </p:spTree>
    <p:extLst>
      <p:ext uri="{BB962C8B-B14F-4D97-AF65-F5344CB8AC3E}">
        <p14:creationId xmlns:p14="http://schemas.microsoft.com/office/powerpoint/2010/main" val="1773831372"/>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9E5AA18A-EA8F-C049-6A62-58B24AC9B55F}"/>
            </a:ext>
          </a:extLst>
        </p:cNvPr>
        <p:cNvGrpSpPr/>
        <p:nvPr/>
      </p:nvGrpSpPr>
      <p:grpSpPr>
        <a:xfrm>
          <a:off x="0" y="0"/>
          <a:ext cx="0" cy="0"/>
          <a:chOff x="0" y="0"/>
          <a:chExt cx="0" cy="0"/>
        </a:xfrm>
      </p:grpSpPr>
      <p:grpSp>
        <p:nvGrpSpPr>
          <p:cNvPr id="16391" name="Group 1639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639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6393"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639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395"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6396"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397"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6399" name="Rectangle 16398">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Does God Really Love Everyone? | Christianity.com">
            <a:extLst>
              <a:ext uri="{FF2B5EF4-FFF2-40B4-BE49-F238E27FC236}">
                <a16:creationId xmlns:a16="http://schemas.microsoft.com/office/drawing/2014/main" id="{EE132FE4-25F6-F165-B54A-2BC06461FB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063" r="48564" b="-1"/>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16401" name="Group 16400">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6402"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6403"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6404"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405"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6406"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407"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04FAF110-96F7-9E52-834B-098FC51F1317}"/>
              </a:ext>
            </a:extLst>
          </p:cNvPr>
          <p:cNvSpPr>
            <a:spLocks noGrp="1"/>
          </p:cNvSpPr>
          <p:nvPr>
            <p:ph type="title"/>
          </p:nvPr>
        </p:nvSpPr>
        <p:spPr>
          <a:xfrm>
            <a:off x="705381" y="190499"/>
            <a:ext cx="5260680" cy="1752599"/>
          </a:xfrm>
        </p:spPr>
        <p:txBody>
          <a:bodyPr vert="horz" lIns="91440" tIns="45720" rIns="91440" bIns="45720" rtlCol="0" anchor="ctr">
            <a:normAutofit/>
          </a:bodyPr>
          <a:lstStyle/>
          <a:p>
            <a:pPr algn="l"/>
            <a:r>
              <a:rPr lang="en-US" sz="6600" b="1" dirty="0"/>
              <a:t>Galatians 5:6</a:t>
            </a:r>
          </a:p>
        </p:txBody>
      </p:sp>
      <p:sp>
        <p:nvSpPr>
          <p:cNvPr id="3" name="Content Placeholder 2">
            <a:extLst>
              <a:ext uri="{FF2B5EF4-FFF2-40B4-BE49-F238E27FC236}">
                <a16:creationId xmlns:a16="http://schemas.microsoft.com/office/drawing/2014/main" id="{08D1292E-AB7A-4993-C92E-EB7A5AC4B64E}"/>
              </a:ext>
            </a:extLst>
          </p:cNvPr>
          <p:cNvSpPr>
            <a:spLocks noGrp="1"/>
          </p:cNvSpPr>
          <p:nvPr>
            <p:ph sz="quarter" idx="14"/>
          </p:nvPr>
        </p:nvSpPr>
        <p:spPr>
          <a:xfrm>
            <a:off x="643468" y="1841500"/>
            <a:ext cx="5522618" cy="4381499"/>
          </a:xfrm>
        </p:spPr>
        <p:txBody>
          <a:bodyPr vert="horz" lIns="91440" tIns="45720" rIns="91440" bIns="45720" rtlCol="0" anchor="ctr">
            <a:normAutofit lnSpcReduction="10000"/>
          </a:bodyPr>
          <a:lstStyle/>
          <a:p>
            <a:r>
              <a:rPr lang="en-US" sz="4800" b="1" baseline="30000" dirty="0"/>
              <a:t>6 </a:t>
            </a:r>
            <a:r>
              <a:rPr lang="en-US" sz="4800" dirty="0"/>
              <a:t>For in Jesus Christ neither circumcision </a:t>
            </a:r>
            <a:r>
              <a:rPr lang="en-US" sz="4800" dirty="0" err="1"/>
              <a:t>availeth</a:t>
            </a:r>
            <a:r>
              <a:rPr lang="en-US" sz="4800" dirty="0"/>
              <a:t> any thing, nor uncircumcision; but faith which worketh by love.</a:t>
            </a:r>
          </a:p>
        </p:txBody>
      </p:sp>
      <p:sp>
        <p:nvSpPr>
          <p:cNvPr id="4" name="AutoShape 2" descr="Welcome to Sabbath School presentation">
            <a:extLst>
              <a:ext uri="{FF2B5EF4-FFF2-40B4-BE49-F238E27FC236}">
                <a16:creationId xmlns:a16="http://schemas.microsoft.com/office/drawing/2014/main" id="{CEF56D20-C016-A5BE-3614-22DEF7011FF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41172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DF82BB9-460A-A24B-D506-15AA5AD6BAC9}"/>
            </a:ext>
          </a:extLst>
        </p:cNvPr>
        <p:cNvGrpSpPr/>
        <p:nvPr/>
      </p:nvGrpSpPr>
      <p:grpSpPr>
        <a:xfrm>
          <a:off x="0" y="0"/>
          <a:ext cx="0" cy="0"/>
          <a:chOff x="0" y="0"/>
          <a:chExt cx="0" cy="0"/>
        </a:xfrm>
      </p:grpSpPr>
      <p:grpSp>
        <p:nvGrpSpPr>
          <p:cNvPr id="15367" name="Group 15366">
            <a:extLst>
              <a:ext uri="{FF2B5EF4-FFF2-40B4-BE49-F238E27FC236}">
                <a16:creationId xmlns:a16="http://schemas.microsoft.com/office/drawing/2014/main" id="{DA4D0DCC-D09E-D8BD-05E1-0EBFDF1D2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5368" name="Freeform 6">
              <a:extLst>
                <a:ext uri="{FF2B5EF4-FFF2-40B4-BE49-F238E27FC236}">
                  <a16:creationId xmlns:a16="http://schemas.microsoft.com/office/drawing/2014/main" id="{0FDA6271-AC40-076F-745C-9381B2413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5369" name="Freeform 7">
              <a:extLst>
                <a:ext uri="{FF2B5EF4-FFF2-40B4-BE49-F238E27FC236}">
                  <a16:creationId xmlns:a16="http://schemas.microsoft.com/office/drawing/2014/main" id="{EA53EBA1-07FC-98D5-5264-7B948E6D5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5370" name="Freeform 9">
              <a:extLst>
                <a:ext uri="{FF2B5EF4-FFF2-40B4-BE49-F238E27FC236}">
                  <a16:creationId xmlns:a16="http://schemas.microsoft.com/office/drawing/2014/main" id="{049DC0F1-8D05-766B-6654-DE51C39463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5371" name="Freeform 10">
              <a:extLst>
                <a:ext uri="{FF2B5EF4-FFF2-40B4-BE49-F238E27FC236}">
                  <a16:creationId xmlns:a16="http://schemas.microsoft.com/office/drawing/2014/main" id="{454972D8-B1D7-8180-3591-494C1559D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372" name="Freeform 11">
              <a:extLst>
                <a:ext uri="{FF2B5EF4-FFF2-40B4-BE49-F238E27FC236}">
                  <a16:creationId xmlns:a16="http://schemas.microsoft.com/office/drawing/2014/main" id="{03A031BA-C66B-DD9C-C022-6C19651E4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5373" name="Freeform 12">
              <a:extLst>
                <a:ext uri="{FF2B5EF4-FFF2-40B4-BE49-F238E27FC236}">
                  <a16:creationId xmlns:a16="http://schemas.microsoft.com/office/drawing/2014/main" id="{07F87A27-0447-6D9A-A597-D9B5DFE9F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5375" name="Rectangle 15374">
            <a:extLst>
              <a:ext uri="{FF2B5EF4-FFF2-40B4-BE49-F238E27FC236}">
                <a16:creationId xmlns:a16="http://schemas.microsoft.com/office/drawing/2014/main" id="{67DBB176-7FDD-FBA8-8018-46F1F430C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A single candle burning in the dark | Premium AI-generated image">
            <a:extLst>
              <a:ext uri="{FF2B5EF4-FFF2-40B4-BE49-F238E27FC236}">
                <a16:creationId xmlns:a16="http://schemas.microsoft.com/office/drawing/2014/main" id="{6E9A2C0C-C304-4DEC-9FFF-A446C4866D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532" r="12173"/>
          <a:stretch>
            <a:fillRect/>
          </a:stretch>
        </p:blipFill>
        <p:spPr bwMode="auto">
          <a:xfrm>
            <a:off x="-165099" y="-16934"/>
            <a:ext cx="12357099" cy="6900333"/>
          </a:xfrm>
          <a:prstGeom prst="rect">
            <a:avLst/>
          </a:prstGeom>
          <a:noFill/>
          <a:extLst>
            <a:ext uri="{909E8E84-426E-40DD-AFC4-6F175D3DCCD1}">
              <a14:hiddenFill xmlns:a14="http://schemas.microsoft.com/office/drawing/2010/main">
                <a:solidFill>
                  <a:srgbClr val="FFFFFF"/>
                </a:solidFill>
              </a14:hiddenFill>
            </a:ext>
          </a:extLst>
        </p:spPr>
      </p:pic>
      <p:sp>
        <p:nvSpPr>
          <p:cNvPr id="15377" name="Freeform 13">
            <a:extLst>
              <a:ext uri="{FF2B5EF4-FFF2-40B4-BE49-F238E27FC236}">
                <a16:creationId xmlns:a16="http://schemas.microsoft.com/office/drawing/2014/main" id="{74AA670A-C70A-F5D8-09A0-8E586B999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0A0111C-564A-865D-46C8-E8F95B00AE03}"/>
              </a:ext>
            </a:extLst>
          </p:cNvPr>
          <p:cNvSpPr txBox="1"/>
          <p:nvPr/>
        </p:nvSpPr>
        <p:spPr>
          <a:xfrm>
            <a:off x="612247" y="345020"/>
            <a:ext cx="4080932" cy="427513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dirty="0">
                <a:solidFill>
                  <a:schemeClr val="bg1"/>
                </a:solidFill>
              </a:rPr>
              <a:t>12. How alone can faith be shown to be perfect? </a:t>
            </a:r>
            <a:endParaRPr lang="en-US" sz="23900" b="1" dirty="0">
              <a:ln w="3175" cmpd="sng">
                <a:noFill/>
              </a:ln>
              <a:solidFill>
                <a:schemeClr val="bg1"/>
              </a:solidFill>
              <a:latin typeface="+mj-lt"/>
              <a:ea typeface="+mj-ea"/>
              <a:cs typeface="+mj-cs"/>
            </a:endParaRPr>
          </a:p>
        </p:txBody>
      </p:sp>
      <p:sp>
        <p:nvSpPr>
          <p:cNvPr id="6" name="Content Placeholder 5">
            <a:extLst>
              <a:ext uri="{FF2B5EF4-FFF2-40B4-BE49-F238E27FC236}">
                <a16:creationId xmlns:a16="http://schemas.microsoft.com/office/drawing/2014/main" id="{FDF6700F-883A-8079-524A-B5E6F8E08BEC}"/>
              </a:ext>
            </a:extLst>
          </p:cNvPr>
          <p:cNvSpPr>
            <a:spLocks noGrp="1"/>
          </p:cNvSpPr>
          <p:nvPr>
            <p:ph sz="quarter" idx="13"/>
          </p:nvPr>
        </p:nvSpPr>
        <p:spPr>
          <a:xfrm>
            <a:off x="685800" y="5246676"/>
            <a:ext cx="5410200" cy="1331915"/>
          </a:xfrm>
        </p:spPr>
        <p:txBody>
          <a:bodyPr vert="horz" lIns="91440" tIns="45720" rIns="91440" bIns="45720" rtlCol="0" anchor="t">
            <a:normAutofit fontScale="92500"/>
          </a:bodyPr>
          <a:lstStyle/>
          <a:p>
            <a:pPr algn="l"/>
            <a:r>
              <a:rPr lang="en-US" sz="7200" cap="none" dirty="0">
                <a:solidFill>
                  <a:schemeClr val="bg1"/>
                </a:solidFill>
                <a:latin typeface="+mn-lt"/>
                <a:ea typeface="+mn-ea"/>
                <a:cs typeface="+mn-cs"/>
              </a:rPr>
              <a:t>James 2:21, 22</a:t>
            </a:r>
          </a:p>
        </p:txBody>
      </p:sp>
      <p:grpSp>
        <p:nvGrpSpPr>
          <p:cNvPr id="15379" name="Group 15378">
            <a:extLst>
              <a:ext uri="{FF2B5EF4-FFF2-40B4-BE49-F238E27FC236}">
                <a16:creationId xmlns:a16="http://schemas.microsoft.com/office/drawing/2014/main" id="{B11D7EB0-753A-B526-4F4D-83BAFAC428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15380" name="Freeform 6">
              <a:extLst>
                <a:ext uri="{FF2B5EF4-FFF2-40B4-BE49-F238E27FC236}">
                  <a16:creationId xmlns:a16="http://schemas.microsoft.com/office/drawing/2014/main" id="{1E37D9C0-2E37-EFF3-2754-2F1F86AC9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5381" name="Freeform 7">
              <a:extLst>
                <a:ext uri="{FF2B5EF4-FFF2-40B4-BE49-F238E27FC236}">
                  <a16:creationId xmlns:a16="http://schemas.microsoft.com/office/drawing/2014/main" id="{254B9B54-A5FE-1153-91EE-780F2CC7CF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5382" name="Freeform 9">
              <a:extLst>
                <a:ext uri="{FF2B5EF4-FFF2-40B4-BE49-F238E27FC236}">
                  <a16:creationId xmlns:a16="http://schemas.microsoft.com/office/drawing/2014/main" id="{17EC7B84-4955-75AA-F1CB-FA8B5C1E0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5383" name="Freeform 10">
              <a:extLst>
                <a:ext uri="{FF2B5EF4-FFF2-40B4-BE49-F238E27FC236}">
                  <a16:creationId xmlns:a16="http://schemas.microsoft.com/office/drawing/2014/main" id="{B5E71E56-1928-DFA6-6814-53C57A18E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384" name="Freeform 11">
              <a:extLst>
                <a:ext uri="{FF2B5EF4-FFF2-40B4-BE49-F238E27FC236}">
                  <a16:creationId xmlns:a16="http://schemas.microsoft.com/office/drawing/2014/main" id="{1B4D70E1-C61B-A6D1-65E4-88E9A903C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5385" name="Freeform 12">
              <a:extLst>
                <a:ext uri="{FF2B5EF4-FFF2-40B4-BE49-F238E27FC236}">
                  <a16:creationId xmlns:a16="http://schemas.microsoft.com/office/drawing/2014/main" id="{E2088948-92E5-DEF9-7433-DD5EECCF80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Tree>
    <p:extLst>
      <p:ext uri="{BB962C8B-B14F-4D97-AF65-F5344CB8AC3E}">
        <p14:creationId xmlns:p14="http://schemas.microsoft.com/office/powerpoint/2010/main" val="2819255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C0BE8EC8-ED8C-B941-AE39-912E9DCFC4D8}"/>
            </a:ext>
          </a:extLst>
        </p:cNvPr>
        <p:cNvGrpSpPr/>
        <p:nvPr/>
      </p:nvGrpSpPr>
      <p:grpSpPr>
        <a:xfrm>
          <a:off x="0" y="0"/>
          <a:ext cx="0" cy="0"/>
          <a:chOff x="0" y="0"/>
          <a:chExt cx="0" cy="0"/>
        </a:xfrm>
      </p:grpSpPr>
      <p:grpSp>
        <p:nvGrpSpPr>
          <p:cNvPr id="18462" name="Group 18461">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8463"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8464"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8465"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8466"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8467"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8468"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8470" name="Rectangle 18469">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72" name="Group 18471">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8473"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8474"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8475"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8476"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8477"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8478"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C5551C0-A838-3561-2F3B-950C7D7D3DE0}"/>
              </a:ext>
            </a:extLst>
          </p:cNvPr>
          <p:cNvSpPr>
            <a:spLocks noGrp="1"/>
          </p:cNvSpPr>
          <p:nvPr>
            <p:ph type="title"/>
          </p:nvPr>
        </p:nvSpPr>
        <p:spPr>
          <a:xfrm>
            <a:off x="5448300" y="546100"/>
            <a:ext cx="6054723" cy="1113368"/>
          </a:xfrm>
        </p:spPr>
        <p:txBody>
          <a:bodyPr vert="horz" lIns="91440" tIns="45720" rIns="91440" bIns="45720" rtlCol="0" anchor="b">
            <a:normAutofit/>
          </a:bodyPr>
          <a:lstStyle/>
          <a:p>
            <a:pPr algn="r"/>
            <a:r>
              <a:rPr lang="en-US" sz="6000" b="1" dirty="0"/>
              <a:t>James 2:21-22</a:t>
            </a:r>
          </a:p>
        </p:txBody>
      </p:sp>
      <p:sp>
        <p:nvSpPr>
          <p:cNvPr id="3" name="Content Placeholder 2">
            <a:extLst>
              <a:ext uri="{FF2B5EF4-FFF2-40B4-BE49-F238E27FC236}">
                <a16:creationId xmlns:a16="http://schemas.microsoft.com/office/drawing/2014/main" id="{68F24DBA-F89E-C5F2-3A0E-A1C345A4328B}"/>
              </a:ext>
            </a:extLst>
          </p:cNvPr>
          <p:cNvSpPr>
            <a:spLocks noGrp="1"/>
          </p:cNvSpPr>
          <p:nvPr>
            <p:ph sz="quarter" idx="14"/>
          </p:nvPr>
        </p:nvSpPr>
        <p:spPr>
          <a:xfrm>
            <a:off x="5561013" y="1764242"/>
            <a:ext cx="5942010" cy="4547657"/>
          </a:xfrm>
        </p:spPr>
        <p:txBody>
          <a:bodyPr vert="horz" lIns="91440" tIns="45720" rIns="91440" bIns="45720" rtlCol="0" anchor="t">
            <a:normAutofit fontScale="85000" lnSpcReduction="10000"/>
          </a:bodyPr>
          <a:lstStyle/>
          <a:p>
            <a:pPr algn="r"/>
            <a:r>
              <a:rPr lang="en-US" sz="6000" b="1" baseline="30000" dirty="0"/>
              <a:t>21 </a:t>
            </a:r>
            <a:r>
              <a:rPr lang="en-US" sz="6000" dirty="0"/>
              <a:t>Was not Abraham our father justified by works, when he had offered Isaac his son upon the altar?</a:t>
            </a:r>
          </a:p>
        </p:txBody>
      </p:sp>
      <p:pic>
        <p:nvPicPr>
          <p:cNvPr id="18434" name="Picture 2" descr="Abraham And Isaac Painting - Abraham And Isaac Fine Art Print | Bible ...">
            <a:extLst>
              <a:ext uri="{FF2B5EF4-FFF2-40B4-BE49-F238E27FC236}">
                <a16:creationId xmlns:a16="http://schemas.microsoft.com/office/drawing/2014/main" id="{6E43CCA9-C01D-6E99-47C2-1C97BFEE26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091" t="8123" r="-1" b="16351"/>
          <a:stretch>
            <a:fillRect/>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8E5DFFB7-A8CC-8C7E-9AE5-5525260F301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67778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E832D5F0-BADF-D2DF-A875-D8D6528858E0}"/>
            </a:ext>
          </a:extLst>
        </p:cNvPr>
        <p:cNvGrpSpPr/>
        <p:nvPr/>
      </p:nvGrpSpPr>
      <p:grpSpPr>
        <a:xfrm>
          <a:off x="0" y="0"/>
          <a:ext cx="0" cy="0"/>
          <a:chOff x="0" y="0"/>
          <a:chExt cx="0" cy="0"/>
        </a:xfrm>
      </p:grpSpPr>
      <p:grpSp>
        <p:nvGrpSpPr>
          <p:cNvPr id="19463" name="Group 19462">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9464"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65"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66"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467"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468"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469"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9471" name="Rectangle 19470">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Abraham And Isaac Painting - Abraham And Isaac Fine Art Print | Bible ...">
            <a:extLst>
              <a:ext uri="{FF2B5EF4-FFF2-40B4-BE49-F238E27FC236}">
                <a16:creationId xmlns:a16="http://schemas.microsoft.com/office/drawing/2014/main" id="{1EA91C9C-E732-4C85-AB53-C964D30AE1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016" r="1" b="23859"/>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9473"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21B763-A056-D710-1E98-5D0F2EB3284F}"/>
              </a:ext>
            </a:extLst>
          </p:cNvPr>
          <p:cNvSpPr>
            <a:spLocks noGrp="1"/>
          </p:cNvSpPr>
          <p:nvPr>
            <p:ph type="title"/>
          </p:nvPr>
        </p:nvSpPr>
        <p:spPr>
          <a:xfrm>
            <a:off x="361684" y="40222"/>
            <a:ext cx="4940566" cy="1356778"/>
          </a:xfrm>
        </p:spPr>
        <p:txBody>
          <a:bodyPr vert="horz" lIns="91440" tIns="45720" rIns="91440" bIns="45720" rtlCol="0" anchor="b">
            <a:noAutofit/>
          </a:bodyPr>
          <a:lstStyle/>
          <a:p>
            <a:pPr algn="l"/>
            <a:r>
              <a:rPr lang="en-US" sz="6000" b="1" dirty="0">
                <a:solidFill>
                  <a:schemeClr val="bg1"/>
                </a:solidFill>
              </a:rPr>
              <a:t>James 2:21-22</a:t>
            </a:r>
          </a:p>
        </p:txBody>
      </p:sp>
      <p:sp>
        <p:nvSpPr>
          <p:cNvPr id="3" name="Content Placeholder 2">
            <a:extLst>
              <a:ext uri="{FF2B5EF4-FFF2-40B4-BE49-F238E27FC236}">
                <a16:creationId xmlns:a16="http://schemas.microsoft.com/office/drawing/2014/main" id="{B5A2F0DE-8E57-F53D-7C29-0FEDCB30ADAD}"/>
              </a:ext>
            </a:extLst>
          </p:cNvPr>
          <p:cNvSpPr>
            <a:spLocks noGrp="1"/>
          </p:cNvSpPr>
          <p:nvPr>
            <p:ph sz="quarter" idx="14"/>
          </p:nvPr>
        </p:nvSpPr>
        <p:spPr>
          <a:xfrm>
            <a:off x="346868" y="1773762"/>
            <a:ext cx="4706144" cy="5124450"/>
          </a:xfrm>
        </p:spPr>
        <p:txBody>
          <a:bodyPr vert="horz" lIns="91440" tIns="45720" rIns="91440" bIns="45720" rtlCol="0" anchor="t">
            <a:normAutofit lnSpcReduction="10000"/>
          </a:bodyPr>
          <a:lstStyle/>
          <a:p>
            <a:pPr>
              <a:lnSpc>
                <a:spcPct val="90000"/>
              </a:lnSpc>
            </a:pPr>
            <a:r>
              <a:rPr lang="en-US" sz="5400" b="1" baseline="30000" dirty="0">
                <a:solidFill>
                  <a:schemeClr val="bg1"/>
                </a:solidFill>
              </a:rPr>
              <a:t>22 </a:t>
            </a:r>
            <a:r>
              <a:rPr lang="en-US" sz="5400" dirty="0">
                <a:solidFill>
                  <a:schemeClr val="bg1"/>
                </a:solidFill>
              </a:rPr>
              <a:t>Seest thou how faith wrought with his works, and by works was faith made perfect?</a:t>
            </a:r>
          </a:p>
        </p:txBody>
      </p:sp>
      <p:grpSp>
        <p:nvGrpSpPr>
          <p:cNvPr id="19475" name="Group 19474">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19476"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77"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78"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479"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480"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481"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BE94BF36-CC37-4B17-7C6F-2AD67044B1F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39164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191C97C4-81E1-7D82-00E9-F0824AF6B5E9}"/>
            </a:ext>
          </a:extLst>
        </p:cNvPr>
        <p:cNvGrpSpPr/>
        <p:nvPr/>
      </p:nvGrpSpPr>
      <p:grpSpPr>
        <a:xfrm>
          <a:off x="0" y="0"/>
          <a:ext cx="0" cy="0"/>
          <a:chOff x="0" y="0"/>
          <a:chExt cx="0" cy="0"/>
        </a:xfrm>
      </p:grpSpPr>
      <p:grpSp>
        <p:nvGrpSpPr>
          <p:cNvPr id="21511" name="Group 21510">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1512"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1513"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1514"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1515"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516"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1517"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1519" name="Rectangle 21518">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521" name="Group 21520">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1522"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1523"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1524"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1525"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526"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1527"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43E7AB8-5A63-519F-9AD4-0DEE215643CF}"/>
              </a:ext>
            </a:extLst>
          </p:cNvPr>
          <p:cNvSpPr>
            <a:spLocks noGrp="1"/>
          </p:cNvSpPr>
          <p:nvPr>
            <p:ph type="title"/>
          </p:nvPr>
        </p:nvSpPr>
        <p:spPr>
          <a:xfrm>
            <a:off x="4321175" y="495300"/>
            <a:ext cx="7181848" cy="3635373"/>
          </a:xfrm>
        </p:spPr>
        <p:txBody>
          <a:bodyPr vert="horz" lIns="91440" tIns="45720" rIns="91440" bIns="45720" rtlCol="0" anchor="b">
            <a:noAutofit/>
          </a:bodyPr>
          <a:lstStyle/>
          <a:p>
            <a:pPr algn="r"/>
            <a:r>
              <a:rPr lang="en-US" sz="6600" dirty="0"/>
              <a:t>13. What is said of a faith from which no works proceed?</a:t>
            </a:r>
            <a:endParaRPr lang="en-US" sz="6600" b="1" dirty="0"/>
          </a:p>
        </p:txBody>
      </p:sp>
      <p:sp>
        <p:nvSpPr>
          <p:cNvPr id="3" name="Content Placeholder 2">
            <a:extLst>
              <a:ext uri="{FF2B5EF4-FFF2-40B4-BE49-F238E27FC236}">
                <a16:creationId xmlns:a16="http://schemas.microsoft.com/office/drawing/2014/main" id="{7CAD4B4F-567F-86CD-AAA5-B6AE963B3726}"/>
              </a:ext>
            </a:extLst>
          </p:cNvPr>
          <p:cNvSpPr>
            <a:spLocks noGrp="1"/>
          </p:cNvSpPr>
          <p:nvPr>
            <p:ph sz="quarter" idx="14"/>
          </p:nvPr>
        </p:nvSpPr>
        <p:spPr>
          <a:xfrm>
            <a:off x="6291262" y="4105802"/>
            <a:ext cx="5166768" cy="1388534"/>
          </a:xfrm>
        </p:spPr>
        <p:txBody>
          <a:bodyPr vert="horz" lIns="91440" tIns="45720" rIns="91440" bIns="45720" rtlCol="0" anchor="t">
            <a:normAutofit/>
          </a:bodyPr>
          <a:lstStyle/>
          <a:p>
            <a:pPr algn="r"/>
            <a:r>
              <a:rPr lang="en-US" sz="6600" dirty="0"/>
              <a:t>James 2:17, 26</a:t>
            </a:r>
            <a:endParaRPr lang="en-US" sz="6600" b="1" dirty="0">
              <a:ln w="3175" cmpd="sng">
                <a:noFill/>
              </a:ln>
            </a:endParaRPr>
          </a:p>
        </p:txBody>
      </p:sp>
      <p:pic>
        <p:nvPicPr>
          <p:cNvPr id="21506" name="Picture 2" descr="Residential exterior stairs with steel stair and balcony railing ...">
            <a:extLst>
              <a:ext uri="{FF2B5EF4-FFF2-40B4-BE49-F238E27FC236}">
                <a16:creationId xmlns:a16="http://schemas.microsoft.com/office/drawing/2014/main" id="{20E771F5-735A-4F51-4B87-2B37DEF94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091" t="7075" b="7101"/>
          <a:stretch>
            <a:fillRect/>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04FF8078-4070-1293-45C0-50CC1175EE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179646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BBAFE2-1323-783A-1D57-0F1F801B1AAA}"/>
            </a:ext>
          </a:extLst>
        </p:cNvPr>
        <p:cNvGrpSpPr/>
        <p:nvPr/>
      </p:nvGrpSpPr>
      <p:grpSpPr>
        <a:xfrm>
          <a:off x="0" y="0"/>
          <a:ext cx="0" cy="0"/>
          <a:chOff x="0" y="0"/>
          <a:chExt cx="0" cy="0"/>
        </a:xfrm>
      </p:grpSpPr>
      <p:grpSp>
        <p:nvGrpSpPr>
          <p:cNvPr id="22535" name="Group 2253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253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253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253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253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254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254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22530" name="Picture 2" descr="What Are Acts of Service (and How to Use Them) - Locker Room Direct">
            <a:extLst>
              <a:ext uri="{FF2B5EF4-FFF2-40B4-BE49-F238E27FC236}">
                <a16:creationId xmlns:a16="http://schemas.microsoft.com/office/drawing/2014/main" id="{58A9DE6E-0604-D447-C216-D8AFC596C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556"/>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2543" name="Rectangle 22542">
            <a:extLst>
              <a:ext uri="{FF2B5EF4-FFF2-40B4-BE49-F238E27FC236}">
                <a16:creationId xmlns:a16="http://schemas.microsoft.com/office/drawing/2014/main" id="{C2A2366C-96BE-4587-BABC-529047265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557" y="3336063"/>
            <a:ext cx="7055369" cy="2286139"/>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AC8851-6FE4-C9AB-A936-2D509FEB61A2}"/>
              </a:ext>
            </a:extLst>
          </p:cNvPr>
          <p:cNvSpPr>
            <a:spLocks noGrp="1"/>
          </p:cNvSpPr>
          <p:nvPr>
            <p:ph type="title"/>
          </p:nvPr>
        </p:nvSpPr>
        <p:spPr>
          <a:xfrm>
            <a:off x="4830184" y="3392058"/>
            <a:ext cx="6672838" cy="837770"/>
          </a:xfrm>
        </p:spPr>
        <p:txBody>
          <a:bodyPr vert="horz" lIns="91440" tIns="45720" rIns="91440" bIns="45720" rtlCol="0" anchor="b">
            <a:normAutofit/>
          </a:bodyPr>
          <a:lstStyle/>
          <a:p>
            <a:pPr algn="r"/>
            <a:r>
              <a:rPr lang="en-US" sz="4800" b="1" dirty="0"/>
              <a:t>James 2:17, 26</a:t>
            </a:r>
          </a:p>
        </p:txBody>
      </p:sp>
      <p:sp>
        <p:nvSpPr>
          <p:cNvPr id="3" name="Content Placeholder 2">
            <a:extLst>
              <a:ext uri="{FF2B5EF4-FFF2-40B4-BE49-F238E27FC236}">
                <a16:creationId xmlns:a16="http://schemas.microsoft.com/office/drawing/2014/main" id="{BD180FFC-F921-2688-B3CD-4A37EE064A96}"/>
              </a:ext>
            </a:extLst>
          </p:cNvPr>
          <p:cNvSpPr>
            <a:spLocks noGrp="1"/>
          </p:cNvSpPr>
          <p:nvPr>
            <p:ph sz="quarter" idx="14"/>
          </p:nvPr>
        </p:nvSpPr>
        <p:spPr>
          <a:xfrm>
            <a:off x="4830185" y="4248877"/>
            <a:ext cx="6672838" cy="1251811"/>
          </a:xfrm>
        </p:spPr>
        <p:txBody>
          <a:bodyPr vert="horz" lIns="91440" tIns="45720" rIns="91440" bIns="45720" rtlCol="0" anchor="t">
            <a:normAutofit fontScale="92500" lnSpcReduction="10000"/>
          </a:bodyPr>
          <a:lstStyle/>
          <a:p>
            <a:pPr algn="r"/>
            <a:r>
              <a:rPr lang="en-US" sz="4400" b="1" baseline="30000" dirty="0"/>
              <a:t>17 </a:t>
            </a:r>
            <a:r>
              <a:rPr lang="en-US" sz="4400" dirty="0"/>
              <a:t>Even so faith, if it hath not works, is dead, being alone.</a:t>
            </a:r>
          </a:p>
        </p:txBody>
      </p:sp>
      <p:sp>
        <p:nvSpPr>
          <p:cNvPr id="4" name="AutoShape 2" descr="Welcome to Sabbath School presentation">
            <a:extLst>
              <a:ext uri="{FF2B5EF4-FFF2-40B4-BE49-F238E27FC236}">
                <a16:creationId xmlns:a16="http://schemas.microsoft.com/office/drawing/2014/main" id="{CB2783A7-89F6-0AEF-02EC-FAABBA9F615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17311227"/>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215DA93A-7787-ADDD-E7C5-3759B1038E4B}"/>
            </a:ext>
          </a:extLst>
        </p:cNvPr>
        <p:cNvGrpSpPr/>
        <p:nvPr/>
      </p:nvGrpSpPr>
      <p:grpSpPr>
        <a:xfrm>
          <a:off x="0" y="0"/>
          <a:ext cx="0" cy="0"/>
          <a:chOff x="0" y="0"/>
          <a:chExt cx="0" cy="0"/>
        </a:xfrm>
      </p:grpSpPr>
      <p:grpSp>
        <p:nvGrpSpPr>
          <p:cNvPr id="23582" name="Group 23581">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3583"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3584"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3585"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3586"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3587"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3588"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FF467222-A454-C759-D215-E7D82BF72309}"/>
              </a:ext>
            </a:extLst>
          </p:cNvPr>
          <p:cNvSpPr>
            <a:spLocks noGrp="1"/>
          </p:cNvSpPr>
          <p:nvPr>
            <p:ph type="title"/>
          </p:nvPr>
        </p:nvSpPr>
        <p:spPr>
          <a:xfrm>
            <a:off x="2338387" y="195001"/>
            <a:ext cx="5428432" cy="892702"/>
          </a:xfrm>
        </p:spPr>
        <p:txBody>
          <a:bodyPr vert="horz" lIns="91440" tIns="45720" rIns="91440" bIns="45720" rtlCol="0" anchor="b">
            <a:normAutofit fontScale="90000"/>
          </a:bodyPr>
          <a:lstStyle/>
          <a:p>
            <a:pPr algn="r"/>
            <a:r>
              <a:rPr lang="en-US" sz="6000" b="1" dirty="0"/>
              <a:t>James 2:17, 26</a:t>
            </a:r>
          </a:p>
        </p:txBody>
      </p:sp>
      <p:sp>
        <p:nvSpPr>
          <p:cNvPr id="3" name="Content Placeholder 2">
            <a:extLst>
              <a:ext uri="{FF2B5EF4-FFF2-40B4-BE49-F238E27FC236}">
                <a16:creationId xmlns:a16="http://schemas.microsoft.com/office/drawing/2014/main" id="{7D4EA7CA-7083-37AF-4F21-F45C3A8C675F}"/>
              </a:ext>
            </a:extLst>
          </p:cNvPr>
          <p:cNvSpPr>
            <a:spLocks noGrp="1"/>
          </p:cNvSpPr>
          <p:nvPr>
            <p:ph sz="quarter" idx="14"/>
          </p:nvPr>
        </p:nvSpPr>
        <p:spPr>
          <a:xfrm>
            <a:off x="2959100" y="1142471"/>
            <a:ext cx="4807719" cy="5245245"/>
          </a:xfrm>
        </p:spPr>
        <p:txBody>
          <a:bodyPr vert="horz" lIns="91440" tIns="45720" rIns="91440" bIns="45720" rtlCol="0" anchor="t">
            <a:normAutofit/>
          </a:bodyPr>
          <a:lstStyle/>
          <a:p>
            <a:pPr algn="r"/>
            <a:r>
              <a:rPr lang="en-US" sz="5400" b="1" baseline="30000" dirty="0"/>
              <a:t>26 </a:t>
            </a:r>
            <a:r>
              <a:rPr lang="en-US" sz="5400" dirty="0"/>
              <a:t>For as the body without the spirit is dead, so faith without works is dead also.</a:t>
            </a:r>
          </a:p>
        </p:txBody>
      </p:sp>
      <p:pic>
        <p:nvPicPr>
          <p:cNvPr id="23556" name="Picture 4" descr="10 Powerful Examples of Acts of Service in the Bible That Transform Lives">
            <a:extLst>
              <a:ext uri="{FF2B5EF4-FFF2-40B4-BE49-F238E27FC236}">
                <a16:creationId xmlns:a16="http://schemas.microsoft.com/office/drawing/2014/main" id="{FC7AE907-58F8-8DD0-37C7-F2E0FD93CD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5764" r="30903"/>
          <a:stretch>
            <a:fillRect/>
          </a:stretch>
        </p:blipFill>
        <p:spPr bwMode="auto">
          <a:xfrm>
            <a:off x="8127998" y="10"/>
            <a:ext cx="4064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2B684116-1C5A-5019-E6D3-489DC2F4EA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2731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95AAF66B-F02D-B4D3-5308-CE551409EF40}"/>
            </a:ext>
          </a:extLst>
        </p:cNvPr>
        <p:cNvGrpSpPr/>
        <p:nvPr/>
      </p:nvGrpSpPr>
      <p:grpSpPr>
        <a:xfrm>
          <a:off x="0" y="0"/>
          <a:ext cx="0" cy="0"/>
          <a:chOff x="0" y="0"/>
          <a:chExt cx="0" cy="0"/>
        </a:xfrm>
      </p:grpSpPr>
      <p:grpSp>
        <p:nvGrpSpPr>
          <p:cNvPr id="24583" name="Group 24582">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4584"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4585"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586"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4587"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4588"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4589"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4591" name="Rectangle 24590">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8" name="Picture 2" descr="Jacob's Ladder Jedi Simon Acqua di Luce">
            <a:extLst>
              <a:ext uri="{FF2B5EF4-FFF2-40B4-BE49-F238E27FC236}">
                <a16:creationId xmlns:a16="http://schemas.microsoft.com/office/drawing/2014/main" id="{51831D6C-E255-35D3-7EFB-0A54F46A0A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91" t="36489" b="22602"/>
          <a:stretch>
            <a:fillRect/>
          </a:stretch>
        </p:blipFill>
        <p:spPr bwMode="auto">
          <a:xfrm flipH="1">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4593"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E29E95-059C-407D-F2FD-C2C4BE1C8EBB}"/>
              </a:ext>
            </a:extLst>
          </p:cNvPr>
          <p:cNvSpPr>
            <a:spLocks noGrp="1"/>
          </p:cNvSpPr>
          <p:nvPr>
            <p:ph type="title"/>
          </p:nvPr>
        </p:nvSpPr>
        <p:spPr>
          <a:xfrm>
            <a:off x="685800" y="762001"/>
            <a:ext cx="4080932" cy="4703752"/>
          </a:xfrm>
        </p:spPr>
        <p:txBody>
          <a:bodyPr vert="horz" lIns="91440" tIns="45720" rIns="91440" bIns="45720" rtlCol="0" anchor="b">
            <a:noAutofit/>
          </a:bodyPr>
          <a:lstStyle/>
          <a:p>
            <a:pPr lvl="0" algn="l"/>
            <a:r>
              <a:rPr lang="en-US" sz="7200" dirty="0">
                <a:solidFill>
                  <a:schemeClr val="bg1"/>
                </a:solidFill>
              </a:rPr>
              <a:t>14. What is to be added to faith?</a:t>
            </a:r>
          </a:p>
        </p:txBody>
      </p:sp>
      <p:grpSp>
        <p:nvGrpSpPr>
          <p:cNvPr id="24595" name="Group 24594">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24596"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4597"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598"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4599"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4600"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4601"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652DA540-3BDC-FF60-AC2B-7ABF25BAC43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188416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F9F1A739-3BBA-D1EB-D2A5-F8B8726D8ECC}"/>
            </a:ext>
          </a:extLst>
        </p:cNvPr>
        <p:cNvGrpSpPr/>
        <p:nvPr/>
      </p:nvGrpSpPr>
      <p:grpSpPr>
        <a:xfrm>
          <a:off x="0" y="0"/>
          <a:ext cx="0" cy="0"/>
          <a:chOff x="0" y="0"/>
          <a:chExt cx="0" cy="0"/>
        </a:xfrm>
      </p:grpSpPr>
      <p:grpSp>
        <p:nvGrpSpPr>
          <p:cNvPr id="19486" name="Group 19485">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9487"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88"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89"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490"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491"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492"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9494" name="Rectangle 19493">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96" name="Group 19495">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9497"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98"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99"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500"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501"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502"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578D210B-31A8-E9FA-3DB2-33312EA901A9}"/>
              </a:ext>
            </a:extLst>
          </p:cNvPr>
          <p:cNvSpPr>
            <a:spLocks noGrp="1"/>
          </p:cNvSpPr>
          <p:nvPr>
            <p:ph type="title"/>
          </p:nvPr>
        </p:nvSpPr>
        <p:spPr>
          <a:xfrm>
            <a:off x="5605463" y="169331"/>
            <a:ext cx="6037260" cy="1253068"/>
          </a:xfrm>
        </p:spPr>
        <p:txBody>
          <a:bodyPr vert="horz" lIns="91440" tIns="45720" rIns="91440" bIns="45720" rtlCol="0" anchor="b">
            <a:normAutofit/>
          </a:bodyPr>
          <a:lstStyle/>
          <a:p>
            <a:pPr algn="r"/>
            <a:r>
              <a:rPr lang="en-US" sz="6000" b="1" dirty="0"/>
              <a:t>2 Peter 1:5</a:t>
            </a:r>
          </a:p>
        </p:txBody>
      </p:sp>
      <p:sp>
        <p:nvSpPr>
          <p:cNvPr id="3" name="Content Placeholder 2">
            <a:extLst>
              <a:ext uri="{FF2B5EF4-FFF2-40B4-BE49-F238E27FC236}">
                <a16:creationId xmlns:a16="http://schemas.microsoft.com/office/drawing/2014/main" id="{97644CA5-04AD-AF35-F430-36A484CACD2F}"/>
              </a:ext>
            </a:extLst>
          </p:cNvPr>
          <p:cNvSpPr>
            <a:spLocks noGrp="1"/>
          </p:cNvSpPr>
          <p:nvPr>
            <p:ph sz="quarter" idx="14"/>
          </p:nvPr>
        </p:nvSpPr>
        <p:spPr>
          <a:xfrm>
            <a:off x="5886450" y="1527174"/>
            <a:ext cx="5616572" cy="4962525"/>
          </a:xfrm>
        </p:spPr>
        <p:txBody>
          <a:bodyPr vert="horz" lIns="91440" tIns="45720" rIns="91440" bIns="45720" rtlCol="0" anchor="t">
            <a:normAutofit fontScale="92500" lnSpcReduction="10000"/>
          </a:bodyPr>
          <a:lstStyle/>
          <a:p>
            <a:pPr algn="r"/>
            <a:r>
              <a:rPr lang="en-US" sz="6000" b="1" baseline="30000" dirty="0"/>
              <a:t>5 </a:t>
            </a:r>
            <a:r>
              <a:rPr lang="en-US" sz="6000" dirty="0"/>
              <a:t>And beside this, giving all diligence, add to your faith virtue; and to virtue knowledge;</a:t>
            </a:r>
          </a:p>
        </p:txBody>
      </p:sp>
      <p:pic>
        <p:nvPicPr>
          <p:cNvPr id="6" name="Picture 5">
            <a:extLst>
              <a:ext uri="{FF2B5EF4-FFF2-40B4-BE49-F238E27FC236}">
                <a16:creationId xmlns:a16="http://schemas.microsoft.com/office/drawing/2014/main" id="{DD3E6081-ECA7-D5F7-ADB7-FE27417162A0}"/>
              </a:ext>
            </a:extLst>
          </p:cNvPr>
          <p:cNvPicPr>
            <a:picLocks noChangeAspect="1"/>
          </p:cNvPicPr>
          <p:nvPr/>
        </p:nvPicPr>
        <p:blipFill>
          <a:blip r:embed="rId3"/>
          <a:srcRect l="44759" t="9092" r="17505"/>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
        <p:nvSpPr>
          <p:cNvPr id="4" name="AutoShape 2" descr="Welcome to Sabbath School presentation">
            <a:extLst>
              <a:ext uri="{FF2B5EF4-FFF2-40B4-BE49-F238E27FC236}">
                <a16:creationId xmlns:a16="http://schemas.microsoft.com/office/drawing/2014/main" id="{1AB6D881-6B6C-350C-D974-B91EC3ED0F0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73172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0034B2B6-326F-8893-A3D3-3FFCA9E8B68F}"/>
            </a:ext>
          </a:extLst>
        </p:cNvPr>
        <p:cNvGrpSpPr/>
        <p:nvPr/>
      </p:nvGrpSpPr>
      <p:grpSpPr>
        <a:xfrm>
          <a:off x="0" y="0"/>
          <a:ext cx="0" cy="0"/>
          <a:chOff x="0" y="0"/>
          <a:chExt cx="0" cy="0"/>
        </a:xfrm>
      </p:grpSpPr>
      <p:grpSp>
        <p:nvGrpSpPr>
          <p:cNvPr id="19486" name="Group 19485">
            <a:extLst>
              <a:ext uri="{FF2B5EF4-FFF2-40B4-BE49-F238E27FC236}">
                <a16:creationId xmlns:a16="http://schemas.microsoft.com/office/drawing/2014/main" id="{A3F59E05-61B7-2AC5-B9A1-EB39EAB605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9487" name="Freeform 6">
              <a:extLst>
                <a:ext uri="{FF2B5EF4-FFF2-40B4-BE49-F238E27FC236}">
                  <a16:creationId xmlns:a16="http://schemas.microsoft.com/office/drawing/2014/main" id="{B78E91E9-C40C-F2E2-52EC-1F3269896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88" name="Freeform 7">
              <a:extLst>
                <a:ext uri="{FF2B5EF4-FFF2-40B4-BE49-F238E27FC236}">
                  <a16:creationId xmlns:a16="http://schemas.microsoft.com/office/drawing/2014/main" id="{AD1984BA-7CE6-0159-DEA4-8CB2113E8B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89" name="Freeform 9">
              <a:extLst>
                <a:ext uri="{FF2B5EF4-FFF2-40B4-BE49-F238E27FC236}">
                  <a16:creationId xmlns:a16="http://schemas.microsoft.com/office/drawing/2014/main" id="{B9A7DC5F-524D-672F-6F42-41236181B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490" name="Freeform 10">
              <a:extLst>
                <a:ext uri="{FF2B5EF4-FFF2-40B4-BE49-F238E27FC236}">
                  <a16:creationId xmlns:a16="http://schemas.microsoft.com/office/drawing/2014/main" id="{229FCE71-6CA9-C9EC-B608-0A7B5AC4BF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491" name="Freeform 11">
              <a:extLst>
                <a:ext uri="{FF2B5EF4-FFF2-40B4-BE49-F238E27FC236}">
                  <a16:creationId xmlns:a16="http://schemas.microsoft.com/office/drawing/2014/main" id="{2D3C06AB-18DC-00EE-B0AB-F3EFA065E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492" name="Freeform 12">
              <a:extLst>
                <a:ext uri="{FF2B5EF4-FFF2-40B4-BE49-F238E27FC236}">
                  <a16:creationId xmlns:a16="http://schemas.microsoft.com/office/drawing/2014/main" id="{D965B671-85BC-1249-2C14-C75BBF74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9494" name="Rectangle 19493">
            <a:extLst>
              <a:ext uri="{FF2B5EF4-FFF2-40B4-BE49-F238E27FC236}">
                <a16:creationId xmlns:a16="http://schemas.microsoft.com/office/drawing/2014/main" id="{620E6F3D-7DD0-4483-E487-B196A0E22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00342B9-3224-591A-9A02-39108EB370A8}"/>
              </a:ext>
            </a:extLst>
          </p:cNvPr>
          <p:cNvPicPr>
            <a:picLocks noChangeAspect="1"/>
          </p:cNvPicPr>
          <p:nvPr/>
        </p:nvPicPr>
        <p:blipFill>
          <a:blip r:embed="rId3"/>
          <a:srcRect t="8937"/>
          <a:stretch>
            <a:fillRect/>
          </a:stretch>
        </p:blipFill>
        <p:spPr>
          <a:xfrm>
            <a:off x="-165101" y="0"/>
            <a:ext cx="5648325" cy="6858000"/>
          </a:xfrm>
          <a:prstGeom prst="rect">
            <a:avLst/>
          </a:prstGeom>
        </p:spPr>
      </p:pic>
      <p:grpSp>
        <p:nvGrpSpPr>
          <p:cNvPr id="19496" name="Group 19495">
            <a:extLst>
              <a:ext uri="{FF2B5EF4-FFF2-40B4-BE49-F238E27FC236}">
                <a16:creationId xmlns:a16="http://schemas.microsoft.com/office/drawing/2014/main" id="{108E42F2-E6B5-4B60-B2E1-6FCF54B028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9497" name="Freeform 6">
              <a:extLst>
                <a:ext uri="{FF2B5EF4-FFF2-40B4-BE49-F238E27FC236}">
                  <a16:creationId xmlns:a16="http://schemas.microsoft.com/office/drawing/2014/main" id="{130CC136-DC22-7D72-BE0E-BB0D57CA8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98" name="Freeform 7">
              <a:extLst>
                <a:ext uri="{FF2B5EF4-FFF2-40B4-BE49-F238E27FC236}">
                  <a16:creationId xmlns:a16="http://schemas.microsoft.com/office/drawing/2014/main" id="{73FC3697-28FD-9627-3240-AE76E3D59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99" name="Freeform 9">
              <a:extLst>
                <a:ext uri="{FF2B5EF4-FFF2-40B4-BE49-F238E27FC236}">
                  <a16:creationId xmlns:a16="http://schemas.microsoft.com/office/drawing/2014/main" id="{97B87CC8-7304-9870-0020-FC8AA449BA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500" name="Freeform 10">
              <a:extLst>
                <a:ext uri="{FF2B5EF4-FFF2-40B4-BE49-F238E27FC236}">
                  <a16:creationId xmlns:a16="http://schemas.microsoft.com/office/drawing/2014/main" id="{087A322C-50E0-FC2A-2A4B-0DF6C920A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501" name="Freeform 11">
              <a:extLst>
                <a:ext uri="{FF2B5EF4-FFF2-40B4-BE49-F238E27FC236}">
                  <a16:creationId xmlns:a16="http://schemas.microsoft.com/office/drawing/2014/main" id="{0C3A309B-E9B1-651A-450E-6B5F124AA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502" name="Freeform 12">
              <a:extLst>
                <a:ext uri="{FF2B5EF4-FFF2-40B4-BE49-F238E27FC236}">
                  <a16:creationId xmlns:a16="http://schemas.microsoft.com/office/drawing/2014/main" id="{E245B76D-4D1A-67AA-A52B-8FCADF08C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3" name="Content Placeholder 2">
            <a:extLst>
              <a:ext uri="{FF2B5EF4-FFF2-40B4-BE49-F238E27FC236}">
                <a16:creationId xmlns:a16="http://schemas.microsoft.com/office/drawing/2014/main" id="{BE66C2D4-DF1D-FD7E-6D58-CDC424AE7116}"/>
              </a:ext>
            </a:extLst>
          </p:cNvPr>
          <p:cNvSpPr>
            <a:spLocks noGrp="1"/>
          </p:cNvSpPr>
          <p:nvPr>
            <p:ph sz="quarter" idx="14"/>
          </p:nvPr>
        </p:nvSpPr>
        <p:spPr>
          <a:xfrm>
            <a:off x="5718174" y="546100"/>
            <a:ext cx="6092825" cy="5943599"/>
          </a:xfrm>
        </p:spPr>
        <p:txBody>
          <a:bodyPr vert="horz" lIns="91440" tIns="45720" rIns="91440" bIns="45720" rtlCol="0" anchor="t">
            <a:normAutofit fontScale="92500"/>
          </a:bodyPr>
          <a:lstStyle/>
          <a:p>
            <a:pPr algn="r"/>
            <a:r>
              <a:rPr lang="en-US" sz="3600" dirty="0"/>
              <a:t>“The word here rendered virtue is the same which is used in verse 3. … All the things which the apostle specifies, unless knowledge be an exception, are virtues in the sense in which that word is commonly used, and it can hardly be supposed that the apostle here meant to use a general term which would include all of the others.</a:t>
            </a:r>
            <a:endParaRPr lang="en-US" sz="12700" dirty="0"/>
          </a:p>
        </p:txBody>
      </p:sp>
      <p:sp>
        <p:nvSpPr>
          <p:cNvPr id="4" name="AutoShape 2" descr="Welcome to Sabbath School presentation">
            <a:extLst>
              <a:ext uri="{FF2B5EF4-FFF2-40B4-BE49-F238E27FC236}">
                <a16:creationId xmlns:a16="http://schemas.microsoft.com/office/drawing/2014/main" id="{1598F3A2-ECF8-1583-ECE0-E62FE5C99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88494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BD9CE5-F78F-8FED-067E-BEE0B2E0A11D}"/>
            </a:ext>
          </a:extLst>
        </p:cNvPr>
        <p:cNvGrpSpPr/>
        <p:nvPr/>
      </p:nvGrpSpPr>
      <p:grpSpPr>
        <a:xfrm>
          <a:off x="0" y="0"/>
          <a:ext cx="0" cy="0"/>
          <a:chOff x="0" y="0"/>
          <a:chExt cx="0" cy="0"/>
        </a:xfrm>
      </p:grpSpPr>
      <p:grpSp>
        <p:nvGrpSpPr>
          <p:cNvPr id="56" name="Group 55">
            <a:extLst>
              <a:ext uri="{FF2B5EF4-FFF2-40B4-BE49-F238E27FC236}">
                <a16:creationId xmlns:a16="http://schemas.microsoft.com/office/drawing/2014/main" id="{57997511-B23F-8784-6576-947F21ACE3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57" name="Freeform 6">
              <a:extLst>
                <a:ext uri="{FF2B5EF4-FFF2-40B4-BE49-F238E27FC236}">
                  <a16:creationId xmlns:a16="http://schemas.microsoft.com/office/drawing/2014/main" id="{47E6ADD1-24DF-7A7A-15A2-94DC74BA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58" name="Freeform 7">
              <a:extLst>
                <a:ext uri="{FF2B5EF4-FFF2-40B4-BE49-F238E27FC236}">
                  <a16:creationId xmlns:a16="http://schemas.microsoft.com/office/drawing/2014/main" id="{42244DA5-89AE-6437-9266-DFE1E2631C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59" name="Freeform 9">
              <a:extLst>
                <a:ext uri="{FF2B5EF4-FFF2-40B4-BE49-F238E27FC236}">
                  <a16:creationId xmlns:a16="http://schemas.microsoft.com/office/drawing/2014/main" id="{C935A881-E29E-B1A5-73A3-3F616E3CB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60" name="Freeform 10">
              <a:extLst>
                <a:ext uri="{FF2B5EF4-FFF2-40B4-BE49-F238E27FC236}">
                  <a16:creationId xmlns:a16="http://schemas.microsoft.com/office/drawing/2014/main" id="{11C084AD-F921-9481-A276-A3B5CB7809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1" name="Freeform 11">
              <a:extLst>
                <a:ext uri="{FF2B5EF4-FFF2-40B4-BE49-F238E27FC236}">
                  <a16:creationId xmlns:a16="http://schemas.microsoft.com/office/drawing/2014/main" id="{C96B9DCA-9BC2-5D32-2009-02A5D6466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2" name="Freeform 12">
              <a:extLst>
                <a:ext uri="{FF2B5EF4-FFF2-40B4-BE49-F238E27FC236}">
                  <a16:creationId xmlns:a16="http://schemas.microsoft.com/office/drawing/2014/main" id="{084BB2EF-9129-D32D-10D7-482AE349F7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 name="Picture 3">
            <a:extLst>
              <a:ext uri="{FF2B5EF4-FFF2-40B4-BE49-F238E27FC236}">
                <a16:creationId xmlns:a16="http://schemas.microsoft.com/office/drawing/2014/main" id="{B2795FD7-DD7E-B5ED-5A84-A0262BD883AC}"/>
              </a:ext>
            </a:extLst>
          </p:cNvPr>
          <p:cNvPicPr>
            <a:picLocks noChangeAspect="1"/>
          </p:cNvPicPr>
          <p:nvPr/>
        </p:nvPicPr>
        <p:blipFill>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0000" b="10000"/>
          <a:stretch/>
        </p:blipFill>
        <p:spPr>
          <a:xfrm>
            <a:off x="-42101" y="10"/>
            <a:ext cx="12191980" cy="6857990"/>
          </a:xfrm>
          <a:prstGeom prst="rect">
            <a:avLst/>
          </a:prstGeom>
        </p:spPr>
      </p:pic>
      <p:sp>
        <p:nvSpPr>
          <p:cNvPr id="3" name="TextBox 2">
            <a:extLst>
              <a:ext uri="{FF2B5EF4-FFF2-40B4-BE49-F238E27FC236}">
                <a16:creationId xmlns:a16="http://schemas.microsoft.com/office/drawing/2014/main" id="{D2BEA560-487C-F149-C188-2A7E8401A27B}"/>
              </a:ext>
            </a:extLst>
          </p:cNvPr>
          <p:cNvSpPr txBox="1"/>
          <p:nvPr/>
        </p:nvSpPr>
        <p:spPr>
          <a:xfrm>
            <a:off x="1581150" y="510364"/>
            <a:ext cx="9921873" cy="3485904"/>
          </a:xfrm>
          <a:prstGeom prst="rect">
            <a:avLst/>
          </a:prstGeom>
        </p:spPr>
        <p:txBody>
          <a:bodyPr vert="horz" lIns="91440" tIns="45720" rIns="91440" bIns="45720" rtlCol="0" anchor="b">
            <a:normAutofit lnSpcReduction="10000"/>
          </a:bodyPr>
          <a:lstStyle/>
          <a:p>
            <a:pPr algn="r">
              <a:spcBef>
                <a:spcPct val="0"/>
              </a:spcBef>
              <a:spcAft>
                <a:spcPts val="600"/>
              </a:spcAft>
            </a:pPr>
            <a:r>
              <a:rPr lang="en-US" sz="8000" dirty="0">
                <a:ln w="3175" cmpd="sng">
                  <a:noFill/>
                </a:ln>
                <a:latin typeface="+mj-lt"/>
                <a:ea typeface="+mj-ea"/>
                <a:cs typeface="+mj-cs"/>
              </a:rPr>
              <a:t>1.  What is done for us through the great promises of God?</a:t>
            </a:r>
          </a:p>
        </p:txBody>
      </p:sp>
      <p:sp>
        <p:nvSpPr>
          <p:cNvPr id="6" name="Content Placeholder 5">
            <a:extLst>
              <a:ext uri="{FF2B5EF4-FFF2-40B4-BE49-F238E27FC236}">
                <a16:creationId xmlns:a16="http://schemas.microsoft.com/office/drawing/2014/main" id="{6600F155-D963-0CD0-3581-379BE88F3DD7}"/>
              </a:ext>
            </a:extLst>
          </p:cNvPr>
          <p:cNvSpPr>
            <a:spLocks noGrp="1"/>
          </p:cNvSpPr>
          <p:nvPr>
            <p:ph sz="quarter" idx="13"/>
          </p:nvPr>
        </p:nvSpPr>
        <p:spPr>
          <a:xfrm>
            <a:off x="4515378" y="4959102"/>
            <a:ext cx="6987645" cy="1388534"/>
          </a:xfrm>
        </p:spPr>
        <p:txBody>
          <a:bodyPr vert="horz" lIns="91440" tIns="45720" rIns="91440" bIns="45720" rtlCol="0" anchor="t">
            <a:normAutofit/>
          </a:bodyPr>
          <a:lstStyle/>
          <a:p>
            <a:pPr algn="r"/>
            <a:r>
              <a:rPr lang="en-US" sz="8800" b="1" cap="none" dirty="0">
                <a:latin typeface="+mn-lt"/>
                <a:ea typeface="+mn-ea"/>
                <a:cs typeface="+mn-cs"/>
              </a:rPr>
              <a:t>2 Peter 1:4</a:t>
            </a:r>
          </a:p>
        </p:txBody>
      </p:sp>
      <p:grpSp>
        <p:nvGrpSpPr>
          <p:cNvPr id="64" name="Group 63">
            <a:extLst>
              <a:ext uri="{FF2B5EF4-FFF2-40B4-BE49-F238E27FC236}">
                <a16:creationId xmlns:a16="http://schemas.microsoft.com/office/drawing/2014/main" id="{8AE84A95-D2AA-8F0F-5965-0D5F7F627C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65" name="Freeform 6">
              <a:extLst>
                <a:ext uri="{FF2B5EF4-FFF2-40B4-BE49-F238E27FC236}">
                  <a16:creationId xmlns:a16="http://schemas.microsoft.com/office/drawing/2014/main" id="{4E9A5EEA-02EE-A4CB-B358-C53A95C4D0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66" name="Freeform 7">
              <a:extLst>
                <a:ext uri="{FF2B5EF4-FFF2-40B4-BE49-F238E27FC236}">
                  <a16:creationId xmlns:a16="http://schemas.microsoft.com/office/drawing/2014/main" id="{C94C7FA0-A252-4133-0819-164C9481C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67" name="Freeform 9">
              <a:extLst>
                <a:ext uri="{FF2B5EF4-FFF2-40B4-BE49-F238E27FC236}">
                  <a16:creationId xmlns:a16="http://schemas.microsoft.com/office/drawing/2014/main" id="{E1739DC2-EF03-CD20-B62E-3D41891214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68" name="Freeform 10">
              <a:extLst>
                <a:ext uri="{FF2B5EF4-FFF2-40B4-BE49-F238E27FC236}">
                  <a16:creationId xmlns:a16="http://schemas.microsoft.com/office/drawing/2014/main" id="{A87571A3-3AB2-5B1A-C6F0-6C62D0A36E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69" name="Freeform 11">
              <a:extLst>
                <a:ext uri="{FF2B5EF4-FFF2-40B4-BE49-F238E27FC236}">
                  <a16:creationId xmlns:a16="http://schemas.microsoft.com/office/drawing/2014/main" id="{F208E87A-EB41-0694-1187-95DDD59C6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70" name="Freeform 12">
              <a:extLst>
                <a:ext uri="{FF2B5EF4-FFF2-40B4-BE49-F238E27FC236}">
                  <a16:creationId xmlns:a16="http://schemas.microsoft.com/office/drawing/2014/main" id="{B4D6C315-19D8-F7CF-EA58-B71EF4B8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
        <p:nvSpPr>
          <p:cNvPr id="2" name="TextBox 1">
            <a:extLst>
              <a:ext uri="{FF2B5EF4-FFF2-40B4-BE49-F238E27FC236}">
                <a16:creationId xmlns:a16="http://schemas.microsoft.com/office/drawing/2014/main" id="{149E363D-71DC-5332-BED0-062FC868DB7C}"/>
              </a:ext>
            </a:extLst>
          </p:cNvPr>
          <p:cNvSpPr txBox="1"/>
          <p:nvPr/>
        </p:nvSpPr>
        <p:spPr>
          <a:xfrm>
            <a:off x="-42101" y="6858000"/>
            <a:ext cx="12191980" cy="230832"/>
          </a:xfrm>
          <a:prstGeom prst="rect">
            <a:avLst/>
          </a:prstGeom>
          <a:noFill/>
        </p:spPr>
        <p:txBody>
          <a:bodyPr wrap="square" rtlCol="0">
            <a:spAutoFit/>
          </a:bodyPr>
          <a:lstStyle/>
          <a:p>
            <a:r>
              <a:rPr lang="en-US" sz="900">
                <a:hlinkClick r:id="rId3" tooltip="https://epitemnein-epitomic.blogspot.com/2011/05/lord-dwelling-within-humble-humanity.html"/>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3125893073"/>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D47B2E9F-E121-8BE6-84A2-35BF5E78AEE9}"/>
            </a:ext>
          </a:extLst>
        </p:cNvPr>
        <p:cNvGrpSpPr/>
        <p:nvPr/>
      </p:nvGrpSpPr>
      <p:grpSpPr>
        <a:xfrm>
          <a:off x="0" y="0"/>
          <a:ext cx="0" cy="0"/>
          <a:chOff x="0" y="0"/>
          <a:chExt cx="0" cy="0"/>
        </a:xfrm>
      </p:grpSpPr>
      <p:grpSp>
        <p:nvGrpSpPr>
          <p:cNvPr id="19486" name="Group 19485">
            <a:extLst>
              <a:ext uri="{FF2B5EF4-FFF2-40B4-BE49-F238E27FC236}">
                <a16:creationId xmlns:a16="http://schemas.microsoft.com/office/drawing/2014/main" id="{B17E292E-811B-3396-0D56-A4BB687081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9487" name="Freeform 6">
              <a:extLst>
                <a:ext uri="{FF2B5EF4-FFF2-40B4-BE49-F238E27FC236}">
                  <a16:creationId xmlns:a16="http://schemas.microsoft.com/office/drawing/2014/main" id="{1C494D83-0293-A18A-AC96-4BD2ED752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88" name="Freeform 7">
              <a:extLst>
                <a:ext uri="{FF2B5EF4-FFF2-40B4-BE49-F238E27FC236}">
                  <a16:creationId xmlns:a16="http://schemas.microsoft.com/office/drawing/2014/main" id="{6B0A3FE1-C632-40C4-3C10-751C280B1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89" name="Freeform 9">
              <a:extLst>
                <a:ext uri="{FF2B5EF4-FFF2-40B4-BE49-F238E27FC236}">
                  <a16:creationId xmlns:a16="http://schemas.microsoft.com/office/drawing/2014/main" id="{D25F8711-87C2-07E4-1251-E512E2175A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490" name="Freeform 10">
              <a:extLst>
                <a:ext uri="{FF2B5EF4-FFF2-40B4-BE49-F238E27FC236}">
                  <a16:creationId xmlns:a16="http://schemas.microsoft.com/office/drawing/2014/main" id="{5C769AEC-EC23-F56B-0773-32B5CACDF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491" name="Freeform 11">
              <a:extLst>
                <a:ext uri="{FF2B5EF4-FFF2-40B4-BE49-F238E27FC236}">
                  <a16:creationId xmlns:a16="http://schemas.microsoft.com/office/drawing/2014/main" id="{2B8B1B82-C1FD-8BCF-4269-ADC0DC4410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492" name="Freeform 12">
              <a:extLst>
                <a:ext uri="{FF2B5EF4-FFF2-40B4-BE49-F238E27FC236}">
                  <a16:creationId xmlns:a16="http://schemas.microsoft.com/office/drawing/2014/main" id="{6327B40F-E77F-FE3C-A966-37922F8F34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9494" name="Rectangle 19493">
            <a:extLst>
              <a:ext uri="{FF2B5EF4-FFF2-40B4-BE49-F238E27FC236}">
                <a16:creationId xmlns:a16="http://schemas.microsoft.com/office/drawing/2014/main" id="{F93B9C18-1277-2043-8286-05A79DE8E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226" name="Picture 2" descr="Vigor | Free-To-Play Shoot 'n' Loot Game">
            <a:extLst>
              <a:ext uri="{FF2B5EF4-FFF2-40B4-BE49-F238E27FC236}">
                <a16:creationId xmlns:a16="http://schemas.microsoft.com/office/drawing/2014/main" id="{4072912C-7D97-49E5-DC26-9C7946FCFB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946" t="-69" r="-13" b="69"/>
          <a:stretch>
            <a:fillRect/>
          </a:stretch>
        </p:blipFill>
        <p:spPr bwMode="auto">
          <a:xfrm>
            <a:off x="-39687" y="-4763"/>
            <a:ext cx="5616575"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9496" name="Group 19495">
            <a:extLst>
              <a:ext uri="{FF2B5EF4-FFF2-40B4-BE49-F238E27FC236}">
                <a16:creationId xmlns:a16="http://schemas.microsoft.com/office/drawing/2014/main" id="{31F62FDA-167D-B565-0F1A-6EFCA7AEBD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9497" name="Freeform 6">
              <a:extLst>
                <a:ext uri="{FF2B5EF4-FFF2-40B4-BE49-F238E27FC236}">
                  <a16:creationId xmlns:a16="http://schemas.microsoft.com/office/drawing/2014/main" id="{7FB63E75-C162-4DAB-E5B7-EA196E3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98" name="Freeform 7">
              <a:extLst>
                <a:ext uri="{FF2B5EF4-FFF2-40B4-BE49-F238E27FC236}">
                  <a16:creationId xmlns:a16="http://schemas.microsoft.com/office/drawing/2014/main" id="{5E6824B4-2213-C357-0978-34137CD27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99" name="Freeform 9">
              <a:extLst>
                <a:ext uri="{FF2B5EF4-FFF2-40B4-BE49-F238E27FC236}">
                  <a16:creationId xmlns:a16="http://schemas.microsoft.com/office/drawing/2014/main" id="{67BCABD6-C85E-DADD-589F-DCF54F4DEF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500" name="Freeform 10">
              <a:extLst>
                <a:ext uri="{FF2B5EF4-FFF2-40B4-BE49-F238E27FC236}">
                  <a16:creationId xmlns:a16="http://schemas.microsoft.com/office/drawing/2014/main" id="{8DF64826-AE35-B473-ACEF-37B45D1E9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501" name="Freeform 11">
              <a:extLst>
                <a:ext uri="{FF2B5EF4-FFF2-40B4-BE49-F238E27FC236}">
                  <a16:creationId xmlns:a16="http://schemas.microsoft.com/office/drawing/2014/main" id="{85083923-FF34-D20F-2A91-884F03ADF4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502" name="Freeform 12">
              <a:extLst>
                <a:ext uri="{FF2B5EF4-FFF2-40B4-BE49-F238E27FC236}">
                  <a16:creationId xmlns:a16="http://schemas.microsoft.com/office/drawing/2014/main" id="{95615E9A-E9B2-8B75-85F4-9BE181F56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3" name="Content Placeholder 2">
            <a:extLst>
              <a:ext uri="{FF2B5EF4-FFF2-40B4-BE49-F238E27FC236}">
                <a16:creationId xmlns:a16="http://schemas.microsoft.com/office/drawing/2014/main" id="{D3C16412-1836-430F-9A3C-0A9ED333D4E6}"/>
              </a:ext>
            </a:extLst>
          </p:cNvPr>
          <p:cNvSpPr>
            <a:spLocks noGrp="1"/>
          </p:cNvSpPr>
          <p:nvPr>
            <p:ph sz="quarter" idx="14"/>
          </p:nvPr>
        </p:nvSpPr>
        <p:spPr>
          <a:xfrm>
            <a:off x="5718174" y="546100"/>
            <a:ext cx="6092825" cy="5943599"/>
          </a:xfrm>
        </p:spPr>
        <p:txBody>
          <a:bodyPr vert="horz" lIns="91440" tIns="45720" rIns="91440" bIns="45720" rtlCol="0" anchor="t">
            <a:normAutofit fontScale="92500" lnSpcReduction="10000"/>
          </a:bodyPr>
          <a:lstStyle/>
          <a:p>
            <a:pPr algn="r"/>
            <a:r>
              <a:rPr lang="en-US" sz="3600" dirty="0"/>
              <a:t>The probability is, therefore, that by the word here he has reference to the common meaning of the Greek word, as referring to manliness, courage, vigor, energy; and the sense is that he wished them to evince whatever firmness or courage might be necessary in maintaining the principles of their religion, and in enduring the trials to which their faith might be subjected.</a:t>
            </a:r>
            <a:endParaRPr lang="en-US" sz="37700" dirty="0"/>
          </a:p>
        </p:txBody>
      </p:sp>
      <p:sp>
        <p:nvSpPr>
          <p:cNvPr id="4" name="AutoShape 2" descr="Welcome to Sabbath School presentation">
            <a:extLst>
              <a:ext uri="{FF2B5EF4-FFF2-40B4-BE49-F238E27FC236}">
                <a16:creationId xmlns:a16="http://schemas.microsoft.com/office/drawing/2014/main" id="{D0F7A498-0D95-20AB-D6CB-13A0C3952E2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20506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156AE89-9021-2145-9989-E36172D9D355}"/>
            </a:ext>
          </a:extLst>
        </p:cNvPr>
        <p:cNvGrpSpPr/>
        <p:nvPr/>
      </p:nvGrpSpPr>
      <p:grpSpPr>
        <a:xfrm>
          <a:off x="0" y="0"/>
          <a:ext cx="0" cy="0"/>
          <a:chOff x="0" y="0"/>
          <a:chExt cx="0" cy="0"/>
        </a:xfrm>
      </p:grpSpPr>
      <p:grpSp>
        <p:nvGrpSpPr>
          <p:cNvPr id="19486" name="Group 19485">
            <a:extLst>
              <a:ext uri="{FF2B5EF4-FFF2-40B4-BE49-F238E27FC236}">
                <a16:creationId xmlns:a16="http://schemas.microsoft.com/office/drawing/2014/main" id="{E6ADBD3D-87D3-F18B-4A83-7E5CFF7698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9487" name="Freeform 6">
              <a:extLst>
                <a:ext uri="{FF2B5EF4-FFF2-40B4-BE49-F238E27FC236}">
                  <a16:creationId xmlns:a16="http://schemas.microsoft.com/office/drawing/2014/main" id="{A6B6CB48-BC2A-5C69-2652-2802E1208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88" name="Freeform 7">
              <a:extLst>
                <a:ext uri="{FF2B5EF4-FFF2-40B4-BE49-F238E27FC236}">
                  <a16:creationId xmlns:a16="http://schemas.microsoft.com/office/drawing/2014/main" id="{488C06C1-05E1-7998-0868-F9D7E325C7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89" name="Freeform 9">
              <a:extLst>
                <a:ext uri="{FF2B5EF4-FFF2-40B4-BE49-F238E27FC236}">
                  <a16:creationId xmlns:a16="http://schemas.microsoft.com/office/drawing/2014/main" id="{7ACFC091-5E3D-2646-00E0-AA3636CC3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490" name="Freeform 10">
              <a:extLst>
                <a:ext uri="{FF2B5EF4-FFF2-40B4-BE49-F238E27FC236}">
                  <a16:creationId xmlns:a16="http://schemas.microsoft.com/office/drawing/2014/main" id="{5BE706D7-B8E5-7953-6E0C-B41267F97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491" name="Freeform 11">
              <a:extLst>
                <a:ext uri="{FF2B5EF4-FFF2-40B4-BE49-F238E27FC236}">
                  <a16:creationId xmlns:a16="http://schemas.microsoft.com/office/drawing/2014/main" id="{EB1BC649-9C1C-8B00-B1A0-C854BBDC7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492" name="Freeform 12">
              <a:extLst>
                <a:ext uri="{FF2B5EF4-FFF2-40B4-BE49-F238E27FC236}">
                  <a16:creationId xmlns:a16="http://schemas.microsoft.com/office/drawing/2014/main" id="{B26CBD8A-ABF5-58B1-1CDE-B5BA1FE983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9494" name="Rectangle 19493">
            <a:extLst>
              <a:ext uri="{FF2B5EF4-FFF2-40B4-BE49-F238E27FC236}">
                <a16:creationId xmlns:a16="http://schemas.microsoft.com/office/drawing/2014/main" id="{9B8D4FCE-6BEC-253A-F533-06256ED70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250" name="Picture 2" descr="What it means to be manly">
            <a:extLst>
              <a:ext uri="{FF2B5EF4-FFF2-40B4-BE49-F238E27FC236}">
                <a16:creationId xmlns:a16="http://schemas.microsoft.com/office/drawing/2014/main" id="{65EB6D24-DF31-9037-0C54-671566A5F5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962" r="8825" b="14014"/>
          <a:stretch>
            <a:fillRect/>
          </a:stretch>
        </p:blipFill>
        <p:spPr bwMode="auto">
          <a:xfrm>
            <a:off x="0" y="0"/>
            <a:ext cx="62484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9496" name="Group 19495">
            <a:extLst>
              <a:ext uri="{FF2B5EF4-FFF2-40B4-BE49-F238E27FC236}">
                <a16:creationId xmlns:a16="http://schemas.microsoft.com/office/drawing/2014/main" id="{89E513EA-2852-F998-AB94-624B836EF4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9497" name="Freeform 6">
              <a:extLst>
                <a:ext uri="{FF2B5EF4-FFF2-40B4-BE49-F238E27FC236}">
                  <a16:creationId xmlns:a16="http://schemas.microsoft.com/office/drawing/2014/main" id="{E778D642-795A-D075-233E-2998899DC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9498" name="Freeform 7">
              <a:extLst>
                <a:ext uri="{FF2B5EF4-FFF2-40B4-BE49-F238E27FC236}">
                  <a16:creationId xmlns:a16="http://schemas.microsoft.com/office/drawing/2014/main" id="{870120CD-4D09-8612-59D4-071247C3D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499" name="Freeform 9">
              <a:extLst>
                <a:ext uri="{FF2B5EF4-FFF2-40B4-BE49-F238E27FC236}">
                  <a16:creationId xmlns:a16="http://schemas.microsoft.com/office/drawing/2014/main" id="{5E047409-18FC-4882-C311-85F70002F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9500" name="Freeform 10">
              <a:extLst>
                <a:ext uri="{FF2B5EF4-FFF2-40B4-BE49-F238E27FC236}">
                  <a16:creationId xmlns:a16="http://schemas.microsoft.com/office/drawing/2014/main" id="{FD4B274E-3543-2587-E4FC-B982689B2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9501" name="Freeform 11">
              <a:extLst>
                <a:ext uri="{FF2B5EF4-FFF2-40B4-BE49-F238E27FC236}">
                  <a16:creationId xmlns:a16="http://schemas.microsoft.com/office/drawing/2014/main" id="{F59C3E08-0B3E-41A4-3C49-C62593CE5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9502" name="Freeform 12">
              <a:extLst>
                <a:ext uri="{FF2B5EF4-FFF2-40B4-BE49-F238E27FC236}">
                  <a16:creationId xmlns:a16="http://schemas.microsoft.com/office/drawing/2014/main" id="{94436E0E-045F-856C-C5BC-DA2B8A1B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3" name="Content Placeholder 2">
            <a:extLst>
              <a:ext uri="{FF2B5EF4-FFF2-40B4-BE49-F238E27FC236}">
                <a16:creationId xmlns:a16="http://schemas.microsoft.com/office/drawing/2014/main" id="{EF1D687E-F9B3-7581-499D-B89B5F24CDE8}"/>
              </a:ext>
            </a:extLst>
          </p:cNvPr>
          <p:cNvSpPr>
            <a:spLocks noGrp="1"/>
          </p:cNvSpPr>
          <p:nvPr>
            <p:ph sz="quarter" idx="14"/>
          </p:nvPr>
        </p:nvSpPr>
        <p:spPr>
          <a:xfrm>
            <a:off x="6288087" y="546100"/>
            <a:ext cx="5522912" cy="5943599"/>
          </a:xfrm>
        </p:spPr>
        <p:txBody>
          <a:bodyPr vert="horz" lIns="91440" tIns="45720" rIns="91440" bIns="45720" rtlCol="0" anchor="t">
            <a:normAutofit lnSpcReduction="10000"/>
          </a:bodyPr>
          <a:lstStyle/>
          <a:p>
            <a:r>
              <a:rPr lang="en-US" sz="4800" dirty="0"/>
              <a:t>True virtue is not a tame and passive thing. It requires great energy and boldness, for its very essence is firmness, manliness, and independence.”</a:t>
            </a:r>
          </a:p>
        </p:txBody>
      </p:sp>
      <p:sp>
        <p:nvSpPr>
          <p:cNvPr id="4" name="AutoShape 2" descr="Welcome to Sabbath School presentation">
            <a:extLst>
              <a:ext uri="{FF2B5EF4-FFF2-40B4-BE49-F238E27FC236}">
                <a16:creationId xmlns:a16="http://schemas.microsoft.com/office/drawing/2014/main" id="{4301E837-1C51-AC7B-A639-B09D23AD3E0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4828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ED929B-7EEA-F179-F911-CCDAC98413DD}"/>
            </a:ext>
          </a:extLst>
        </p:cNvPr>
        <p:cNvGrpSpPr/>
        <p:nvPr/>
      </p:nvGrpSpPr>
      <p:grpSpPr>
        <a:xfrm>
          <a:off x="0" y="0"/>
          <a:ext cx="0" cy="0"/>
          <a:chOff x="0" y="0"/>
          <a:chExt cx="0" cy="0"/>
        </a:xfrm>
      </p:grpSpPr>
      <p:grpSp>
        <p:nvGrpSpPr>
          <p:cNvPr id="24606" name="Group 24605">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4603"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4604"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605"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46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461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461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5" name="Picture 4">
            <a:extLst>
              <a:ext uri="{FF2B5EF4-FFF2-40B4-BE49-F238E27FC236}">
                <a16:creationId xmlns:a16="http://schemas.microsoft.com/office/drawing/2014/main" id="{854A0C07-3A43-7F40-D64A-A82852037E73}"/>
              </a:ext>
            </a:extLst>
          </p:cNvPr>
          <p:cNvPicPr>
            <a:picLocks noChangeAspect="1"/>
          </p:cNvPicPr>
          <p:nvPr/>
        </p:nvPicPr>
        <p:blipFill>
          <a:blip r:embed="rId2"/>
          <a:srcRect t="38311" b="24142"/>
          <a:stretch>
            <a:fillRect/>
          </a:stretch>
        </p:blipFill>
        <p:spPr>
          <a:xfrm>
            <a:off x="20" y="10"/>
            <a:ext cx="12191980" cy="6857990"/>
          </a:xfrm>
          <a:prstGeom prst="rect">
            <a:avLst/>
          </a:prstGeom>
        </p:spPr>
      </p:pic>
      <p:sp>
        <p:nvSpPr>
          <p:cNvPr id="24614" name="Rectangle 24613">
            <a:extLst>
              <a:ext uri="{FF2B5EF4-FFF2-40B4-BE49-F238E27FC236}">
                <a16:creationId xmlns:a16="http://schemas.microsoft.com/office/drawing/2014/main" id="{C2A2366C-96BE-4587-BABC-529047265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557" y="3336063"/>
            <a:ext cx="7055369" cy="2286139"/>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AC694A-0AA2-A721-1258-50DF75243FEF}"/>
              </a:ext>
            </a:extLst>
          </p:cNvPr>
          <p:cNvSpPr>
            <a:spLocks noGrp="1"/>
          </p:cNvSpPr>
          <p:nvPr>
            <p:ph type="title"/>
          </p:nvPr>
        </p:nvSpPr>
        <p:spPr>
          <a:xfrm>
            <a:off x="4830184" y="3531612"/>
            <a:ext cx="6672838" cy="1903988"/>
          </a:xfrm>
        </p:spPr>
        <p:txBody>
          <a:bodyPr vert="horz" lIns="91440" tIns="45720" rIns="91440" bIns="45720" rtlCol="0" anchor="b">
            <a:noAutofit/>
          </a:bodyPr>
          <a:lstStyle/>
          <a:p>
            <a:pPr lvl="0" algn="r"/>
            <a:r>
              <a:rPr lang="en-US" sz="6600" dirty="0"/>
              <a:t>15.	And what to virtue?</a:t>
            </a:r>
          </a:p>
        </p:txBody>
      </p:sp>
      <p:sp>
        <p:nvSpPr>
          <p:cNvPr id="4" name="AutoShape 2" descr="Welcome to Sabbath School presentation">
            <a:extLst>
              <a:ext uri="{FF2B5EF4-FFF2-40B4-BE49-F238E27FC236}">
                <a16:creationId xmlns:a16="http://schemas.microsoft.com/office/drawing/2014/main" id="{560F776C-3FB0-629E-71FF-13E8DE7A5A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1950988"/>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67CF130D-43AE-4333-5B30-D116BC75AB88}"/>
            </a:ext>
          </a:extLst>
        </p:cNvPr>
        <p:cNvGrpSpPr/>
        <p:nvPr/>
      </p:nvGrpSpPr>
      <p:grpSpPr>
        <a:xfrm>
          <a:off x="0" y="0"/>
          <a:ext cx="0" cy="0"/>
          <a:chOff x="0" y="0"/>
          <a:chExt cx="0" cy="0"/>
        </a:xfrm>
      </p:grpSpPr>
      <p:grpSp>
        <p:nvGrpSpPr>
          <p:cNvPr id="25625" name="Group 2562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562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562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562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562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563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563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06AF6BFA-9199-E9CE-9D4E-EA84DCAAF3FA}"/>
              </a:ext>
            </a:extLst>
          </p:cNvPr>
          <p:cNvSpPr>
            <a:spLocks noGrp="1"/>
          </p:cNvSpPr>
          <p:nvPr>
            <p:ph type="title"/>
          </p:nvPr>
        </p:nvSpPr>
        <p:spPr>
          <a:xfrm>
            <a:off x="2253786" y="648931"/>
            <a:ext cx="4978303" cy="1139151"/>
          </a:xfrm>
        </p:spPr>
        <p:txBody>
          <a:bodyPr vert="horz" lIns="91440" tIns="45720" rIns="91440" bIns="45720" rtlCol="0" anchor="b">
            <a:normAutofit/>
          </a:bodyPr>
          <a:lstStyle/>
          <a:p>
            <a:pPr algn="r"/>
            <a:r>
              <a:rPr lang="en-US" sz="6000" b="1" dirty="0"/>
              <a:t>2 Peter 1:5</a:t>
            </a:r>
          </a:p>
        </p:txBody>
      </p:sp>
      <p:sp>
        <p:nvSpPr>
          <p:cNvPr id="3" name="Content Placeholder 2">
            <a:extLst>
              <a:ext uri="{FF2B5EF4-FFF2-40B4-BE49-F238E27FC236}">
                <a16:creationId xmlns:a16="http://schemas.microsoft.com/office/drawing/2014/main" id="{C940BA04-ABCE-232E-6084-41DA6D04706D}"/>
              </a:ext>
            </a:extLst>
          </p:cNvPr>
          <p:cNvSpPr>
            <a:spLocks noGrp="1"/>
          </p:cNvSpPr>
          <p:nvPr>
            <p:ph sz="quarter" idx="14"/>
          </p:nvPr>
        </p:nvSpPr>
        <p:spPr>
          <a:xfrm>
            <a:off x="3151575" y="1892857"/>
            <a:ext cx="4080514" cy="4419043"/>
          </a:xfrm>
        </p:spPr>
        <p:txBody>
          <a:bodyPr vert="horz" lIns="91440" tIns="45720" rIns="91440" bIns="45720" rtlCol="0" anchor="t">
            <a:normAutofit/>
          </a:bodyPr>
          <a:lstStyle/>
          <a:p>
            <a:pPr algn="r"/>
            <a:r>
              <a:rPr lang="en-US" sz="4400" b="1" baseline="30000" dirty="0"/>
              <a:t>5 </a:t>
            </a:r>
            <a:r>
              <a:rPr lang="en-US" sz="4400" dirty="0"/>
              <a:t>And beside this, giving all diligence, add to your faith virtue; and to virtue knowledge;</a:t>
            </a:r>
          </a:p>
        </p:txBody>
      </p:sp>
      <p:sp>
        <p:nvSpPr>
          <p:cNvPr id="25632" name="Rounded Rectangle 4">
            <a:extLst>
              <a:ext uri="{FF2B5EF4-FFF2-40B4-BE49-F238E27FC236}">
                <a16:creationId xmlns:a16="http://schemas.microsoft.com/office/drawing/2014/main" id="{95DB57EE-F280-4C39-98FB-CD03D3A20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648931"/>
            <a:ext cx="3982086"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02" name="Picture 2" descr="35+ Thousand Jacob &amp; Esau Royalty-Free Images, Stock Photos &amp; Pictures ...">
            <a:extLst>
              <a:ext uri="{FF2B5EF4-FFF2-40B4-BE49-F238E27FC236}">
                <a16:creationId xmlns:a16="http://schemas.microsoft.com/office/drawing/2014/main" id="{6ED8E4C1-5F78-8205-894D-DB22A917CD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196" r="13904" b="9126"/>
          <a:stretch>
            <a:fillRect/>
          </a:stretch>
        </p:blipFill>
        <p:spPr bwMode="auto">
          <a:xfrm>
            <a:off x="7873801" y="1011765"/>
            <a:ext cx="3352733" cy="456353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98027873-1E95-1F1B-78F6-D1619364BF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06443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E19F512-1826-0AF3-6623-E91CD8A070F9}"/>
            </a:ext>
          </a:extLst>
        </p:cNvPr>
        <p:cNvGrpSpPr/>
        <p:nvPr/>
      </p:nvGrpSpPr>
      <p:grpSpPr>
        <a:xfrm>
          <a:off x="0" y="0"/>
          <a:ext cx="0" cy="0"/>
          <a:chOff x="0" y="0"/>
          <a:chExt cx="0" cy="0"/>
        </a:xfrm>
      </p:grpSpPr>
      <p:grpSp>
        <p:nvGrpSpPr>
          <p:cNvPr id="26631" name="Group 26630">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6632"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6633"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6634"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6635"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6636"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6637"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6639" name="Rectangle 26638">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6" name="Picture 2" descr="Light Wood Modern Staircase Ideas - Soul &amp; Lane">
            <a:extLst>
              <a:ext uri="{FF2B5EF4-FFF2-40B4-BE49-F238E27FC236}">
                <a16:creationId xmlns:a16="http://schemas.microsoft.com/office/drawing/2014/main" id="{C4A6F1F9-9897-4639-0B04-4F0DFD407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1684" r="9091" b="17407"/>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6641"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7C5AF2-6D9C-C374-2B57-60A7BFB44EFE}"/>
              </a:ext>
            </a:extLst>
          </p:cNvPr>
          <p:cNvSpPr>
            <a:spLocks noGrp="1"/>
          </p:cNvSpPr>
          <p:nvPr>
            <p:ph type="title"/>
          </p:nvPr>
        </p:nvSpPr>
        <p:spPr>
          <a:xfrm>
            <a:off x="303212" y="664635"/>
            <a:ext cx="4463520" cy="4279900"/>
          </a:xfrm>
        </p:spPr>
        <p:txBody>
          <a:bodyPr vert="horz" lIns="91440" tIns="45720" rIns="91440" bIns="45720" rtlCol="0" anchor="b">
            <a:normAutofit/>
          </a:bodyPr>
          <a:lstStyle/>
          <a:p>
            <a:pPr algn="l">
              <a:lnSpc>
                <a:spcPct val="90000"/>
              </a:lnSpc>
            </a:pPr>
            <a:r>
              <a:rPr lang="en-US" sz="7200" dirty="0">
                <a:solidFill>
                  <a:schemeClr val="bg1"/>
                </a:solidFill>
              </a:rPr>
              <a:t>16. What knowledge must be added?</a:t>
            </a:r>
            <a:endParaRPr lang="en-US" sz="7200" b="1" dirty="0">
              <a:solidFill>
                <a:schemeClr val="bg1"/>
              </a:solidFill>
            </a:endParaRPr>
          </a:p>
        </p:txBody>
      </p:sp>
      <p:sp>
        <p:nvSpPr>
          <p:cNvPr id="3" name="Content Placeholder 2">
            <a:extLst>
              <a:ext uri="{FF2B5EF4-FFF2-40B4-BE49-F238E27FC236}">
                <a16:creationId xmlns:a16="http://schemas.microsoft.com/office/drawing/2014/main" id="{3728ECCC-D3C7-B164-EC38-5D326ACADBEA}"/>
              </a:ext>
            </a:extLst>
          </p:cNvPr>
          <p:cNvSpPr>
            <a:spLocks noGrp="1"/>
          </p:cNvSpPr>
          <p:nvPr>
            <p:ph sz="quarter" idx="14"/>
          </p:nvPr>
        </p:nvSpPr>
        <p:spPr>
          <a:xfrm>
            <a:off x="303212" y="5246677"/>
            <a:ext cx="6503988" cy="1583266"/>
          </a:xfrm>
        </p:spPr>
        <p:txBody>
          <a:bodyPr vert="horz" lIns="91440" tIns="45720" rIns="91440" bIns="45720" rtlCol="0" anchor="t">
            <a:normAutofit/>
          </a:bodyPr>
          <a:lstStyle/>
          <a:p>
            <a:r>
              <a:rPr lang="en-US" sz="6600" dirty="0">
                <a:solidFill>
                  <a:schemeClr val="bg1"/>
                </a:solidFill>
              </a:rPr>
              <a:t>Colossians 1:9, 10</a:t>
            </a:r>
            <a:endParaRPr lang="en-US" sz="6600" b="1" dirty="0">
              <a:ln w="3175" cmpd="sng">
                <a:noFill/>
              </a:ln>
              <a:solidFill>
                <a:schemeClr val="bg1"/>
              </a:solidFill>
            </a:endParaRPr>
          </a:p>
        </p:txBody>
      </p:sp>
      <p:grpSp>
        <p:nvGrpSpPr>
          <p:cNvPr id="26643" name="Group 26642">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26644"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6645"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6646"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6647"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6648"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6649"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8559C480-3B9F-A19B-F936-84A6596C6C7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36248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5FC84C72-A1F6-0EFC-0ED2-37253C0A9908}"/>
            </a:ext>
          </a:extLst>
        </p:cNvPr>
        <p:cNvGrpSpPr/>
        <p:nvPr/>
      </p:nvGrpSpPr>
      <p:grpSpPr>
        <a:xfrm>
          <a:off x="0" y="0"/>
          <a:ext cx="0" cy="0"/>
          <a:chOff x="0" y="0"/>
          <a:chExt cx="0" cy="0"/>
        </a:xfrm>
      </p:grpSpPr>
      <p:grpSp>
        <p:nvGrpSpPr>
          <p:cNvPr id="27655" name="Group 27654">
            <a:extLst>
              <a:ext uri="{FF2B5EF4-FFF2-40B4-BE49-F238E27FC236}">
                <a16:creationId xmlns:a16="http://schemas.microsoft.com/office/drawing/2014/main" id="{54E200D0-37AA-C1D3-7FB9-FFBFD6C8AF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27656" name="Freeform 6">
              <a:extLst>
                <a:ext uri="{FF2B5EF4-FFF2-40B4-BE49-F238E27FC236}">
                  <a16:creationId xmlns:a16="http://schemas.microsoft.com/office/drawing/2014/main" id="{85FFFECA-EC18-914B-6DAF-F6323199D4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7657" name="Freeform 7">
              <a:extLst>
                <a:ext uri="{FF2B5EF4-FFF2-40B4-BE49-F238E27FC236}">
                  <a16:creationId xmlns:a16="http://schemas.microsoft.com/office/drawing/2014/main" id="{11E8E6EF-3E0D-4566-BE8C-40731E6577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658" name="Freeform 8">
              <a:extLst>
                <a:ext uri="{FF2B5EF4-FFF2-40B4-BE49-F238E27FC236}">
                  <a16:creationId xmlns:a16="http://schemas.microsoft.com/office/drawing/2014/main" id="{135088B2-B737-0B37-DE21-3F0657B10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7659" name="Freeform 9">
              <a:extLst>
                <a:ext uri="{FF2B5EF4-FFF2-40B4-BE49-F238E27FC236}">
                  <a16:creationId xmlns:a16="http://schemas.microsoft.com/office/drawing/2014/main" id="{AB280356-C325-C708-151A-0D0D08770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660" name="Freeform 10">
              <a:extLst>
                <a:ext uri="{FF2B5EF4-FFF2-40B4-BE49-F238E27FC236}">
                  <a16:creationId xmlns:a16="http://schemas.microsoft.com/office/drawing/2014/main" id="{39F45EE8-489B-696F-6F0E-8F41ED029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7661" name="Freeform 11">
              <a:extLst>
                <a:ext uri="{FF2B5EF4-FFF2-40B4-BE49-F238E27FC236}">
                  <a16:creationId xmlns:a16="http://schemas.microsoft.com/office/drawing/2014/main" id="{6D9DA684-9BCF-CCFD-9E86-3489FEFFE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7663" name="Rectangle 27662">
            <a:extLst>
              <a:ext uri="{FF2B5EF4-FFF2-40B4-BE49-F238E27FC236}">
                <a16:creationId xmlns:a16="http://schemas.microsoft.com/office/drawing/2014/main" id="{C4B3521F-3DF8-AC52-CCD2-476428D06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descr="Owl | San Diego Zoo Animals &amp; Plants Parrot Facts, Owl Facts, Wild Owl ...">
            <a:extLst>
              <a:ext uri="{FF2B5EF4-FFF2-40B4-BE49-F238E27FC236}">
                <a16:creationId xmlns:a16="http://schemas.microsoft.com/office/drawing/2014/main" id="{549F2446-C446-B7AE-8BCC-8E295FEF3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593" r="24944"/>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27665" name="Group 27664">
            <a:extLst>
              <a:ext uri="{FF2B5EF4-FFF2-40B4-BE49-F238E27FC236}">
                <a16:creationId xmlns:a16="http://schemas.microsoft.com/office/drawing/2014/main" id="{3FC042B1-E66E-4EF5-9FC8-5F7675A8BA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27666" name="Freeform 6">
              <a:extLst>
                <a:ext uri="{FF2B5EF4-FFF2-40B4-BE49-F238E27FC236}">
                  <a16:creationId xmlns:a16="http://schemas.microsoft.com/office/drawing/2014/main" id="{5AA069D2-1D71-369D-3AA0-0E43327D4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7667" name="Freeform 7">
              <a:extLst>
                <a:ext uri="{FF2B5EF4-FFF2-40B4-BE49-F238E27FC236}">
                  <a16:creationId xmlns:a16="http://schemas.microsoft.com/office/drawing/2014/main" id="{59BF15B8-8A33-BC9B-2D22-63A882BD3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668" name="Freeform 8">
              <a:extLst>
                <a:ext uri="{FF2B5EF4-FFF2-40B4-BE49-F238E27FC236}">
                  <a16:creationId xmlns:a16="http://schemas.microsoft.com/office/drawing/2014/main" id="{2B32E7EC-D699-B156-CF55-EEA969A22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7669" name="Freeform 9">
              <a:extLst>
                <a:ext uri="{FF2B5EF4-FFF2-40B4-BE49-F238E27FC236}">
                  <a16:creationId xmlns:a16="http://schemas.microsoft.com/office/drawing/2014/main" id="{BCA8FB68-A0E0-10B2-ECCF-4ECDE2B39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670" name="Freeform 10">
              <a:extLst>
                <a:ext uri="{FF2B5EF4-FFF2-40B4-BE49-F238E27FC236}">
                  <a16:creationId xmlns:a16="http://schemas.microsoft.com/office/drawing/2014/main" id="{FA43D549-302D-65A1-032E-DBBA63210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7671" name="Freeform 11">
              <a:extLst>
                <a:ext uri="{FF2B5EF4-FFF2-40B4-BE49-F238E27FC236}">
                  <a16:creationId xmlns:a16="http://schemas.microsoft.com/office/drawing/2014/main" id="{EC8CA819-2CD8-067E-F4B5-FD3575042F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9A8CC46F-882A-50F0-97A0-972870C85878}"/>
              </a:ext>
            </a:extLst>
          </p:cNvPr>
          <p:cNvSpPr>
            <a:spLocks noGrp="1"/>
          </p:cNvSpPr>
          <p:nvPr>
            <p:ph type="title"/>
          </p:nvPr>
        </p:nvSpPr>
        <p:spPr>
          <a:xfrm>
            <a:off x="806212" y="330201"/>
            <a:ext cx="5775561" cy="1417637"/>
          </a:xfrm>
        </p:spPr>
        <p:txBody>
          <a:bodyPr vert="horz" lIns="91440" tIns="45720" rIns="91440" bIns="45720" rtlCol="0" anchor="ctr">
            <a:normAutofit/>
          </a:bodyPr>
          <a:lstStyle/>
          <a:p>
            <a:pPr algn="l"/>
            <a:r>
              <a:rPr lang="en-US" sz="5400" b="1" dirty="0"/>
              <a:t>Colossians 1:9-10 </a:t>
            </a:r>
          </a:p>
        </p:txBody>
      </p:sp>
      <p:sp>
        <p:nvSpPr>
          <p:cNvPr id="3" name="Content Placeholder 2">
            <a:extLst>
              <a:ext uri="{FF2B5EF4-FFF2-40B4-BE49-F238E27FC236}">
                <a16:creationId xmlns:a16="http://schemas.microsoft.com/office/drawing/2014/main" id="{C8F1B175-8CFF-1AC2-58B0-D1C8BB1244CA}"/>
              </a:ext>
            </a:extLst>
          </p:cNvPr>
          <p:cNvSpPr>
            <a:spLocks noGrp="1"/>
          </p:cNvSpPr>
          <p:nvPr>
            <p:ph sz="quarter" idx="14"/>
          </p:nvPr>
        </p:nvSpPr>
        <p:spPr>
          <a:xfrm>
            <a:off x="622302" y="1409700"/>
            <a:ext cx="5260680" cy="4862513"/>
          </a:xfrm>
        </p:spPr>
        <p:txBody>
          <a:bodyPr vert="horz" lIns="91440" tIns="45720" rIns="91440" bIns="45720" rtlCol="0" anchor="ctr">
            <a:normAutofit fontScale="92500"/>
          </a:bodyPr>
          <a:lstStyle/>
          <a:p>
            <a:r>
              <a:rPr lang="en-US" sz="4000" b="1" baseline="30000" dirty="0"/>
              <a:t>9 </a:t>
            </a:r>
            <a:r>
              <a:rPr lang="en-US" sz="4000" dirty="0"/>
              <a:t>For this cause we also, since the day we heard it, do not cease to pray for you, and to desire that ye might be filled with the knowledge of his will in all wisdom and spiritual understanding;</a:t>
            </a:r>
          </a:p>
        </p:txBody>
      </p:sp>
      <p:sp>
        <p:nvSpPr>
          <p:cNvPr id="4" name="AutoShape 2" descr="Welcome to Sabbath School presentation">
            <a:extLst>
              <a:ext uri="{FF2B5EF4-FFF2-40B4-BE49-F238E27FC236}">
                <a16:creationId xmlns:a16="http://schemas.microsoft.com/office/drawing/2014/main" id="{475AD884-8F4F-2016-02F8-8891105BB09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14864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2CBB0AE4-9877-3CAD-1B3B-B50D229F3EB2}"/>
            </a:ext>
          </a:extLst>
        </p:cNvPr>
        <p:cNvGrpSpPr/>
        <p:nvPr/>
      </p:nvGrpSpPr>
      <p:grpSpPr>
        <a:xfrm>
          <a:off x="0" y="0"/>
          <a:ext cx="0" cy="0"/>
          <a:chOff x="0" y="0"/>
          <a:chExt cx="0" cy="0"/>
        </a:xfrm>
      </p:grpSpPr>
      <p:grpSp>
        <p:nvGrpSpPr>
          <p:cNvPr id="27676" name="Group 27675">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27677"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7678"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679"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7680"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681"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7682"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7684" name="Rectangle 27683">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2" name="Picture 4" descr="Many Fruits Are Placed Next To Each Other In Different Piles Photo And ...">
            <a:extLst>
              <a:ext uri="{FF2B5EF4-FFF2-40B4-BE49-F238E27FC236}">
                <a16:creationId xmlns:a16="http://schemas.microsoft.com/office/drawing/2014/main" id="{40BA2063-728F-8293-1B49-44C0B22C3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651" r="30079"/>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27686" name="Group 27685">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27687"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7688"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689"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7690"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691"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7692"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3114BFFE-DF3F-7DBF-BE59-F90FFBE8282D}"/>
              </a:ext>
            </a:extLst>
          </p:cNvPr>
          <p:cNvSpPr>
            <a:spLocks noGrp="1"/>
          </p:cNvSpPr>
          <p:nvPr>
            <p:ph type="title"/>
          </p:nvPr>
        </p:nvSpPr>
        <p:spPr>
          <a:xfrm>
            <a:off x="604015" y="344487"/>
            <a:ext cx="5362045" cy="1403351"/>
          </a:xfrm>
        </p:spPr>
        <p:txBody>
          <a:bodyPr vert="horz" lIns="91440" tIns="45720" rIns="91440" bIns="45720" rtlCol="0" anchor="ctr">
            <a:noAutofit/>
          </a:bodyPr>
          <a:lstStyle/>
          <a:p>
            <a:pPr algn="l"/>
            <a:r>
              <a:rPr lang="en-US" sz="5400" b="1" dirty="0"/>
              <a:t>Colossians 1:9-10 </a:t>
            </a:r>
          </a:p>
        </p:txBody>
      </p:sp>
      <p:sp>
        <p:nvSpPr>
          <p:cNvPr id="3" name="Content Placeholder 2">
            <a:extLst>
              <a:ext uri="{FF2B5EF4-FFF2-40B4-BE49-F238E27FC236}">
                <a16:creationId xmlns:a16="http://schemas.microsoft.com/office/drawing/2014/main" id="{F8194BB9-B627-1B40-52AA-9E2AB2BB29B6}"/>
              </a:ext>
            </a:extLst>
          </p:cNvPr>
          <p:cNvSpPr>
            <a:spLocks noGrp="1"/>
          </p:cNvSpPr>
          <p:nvPr>
            <p:ph sz="quarter" idx="14"/>
          </p:nvPr>
        </p:nvSpPr>
        <p:spPr>
          <a:xfrm>
            <a:off x="643468" y="1925637"/>
            <a:ext cx="5260680" cy="4495800"/>
          </a:xfrm>
        </p:spPr>
        <p:txBody>
          <a:bodyPr vert="horz" lIns="91440" tIns="45720" rIns="91440" bIns="45720" rtlCol="0" anchor="ctr">
            <a:normAutofit lnSpcReduction="10000"/>
          </a:bodyPr>
          <a:lstStyle/>
          <a:p>
            <a:r>
              <a:rPr lang="en-US" sz="4400" b="1" baseline="30000" dirty="0"/>
              <a:t>10 </a:t>
            </a:r>
            <a:r>
              <a:rPr lang="en-US" sz="4400" dirty="0"/>
              <a:t>That ye might walk worthy of the Lord unto all pleasing, being fruitful in every good work, and increasing in the knowledge of God;</a:t>
            </a:r>
          </a:p>
        </p:txBody>
      </p:sp>
      <p:sp>
        <p:nvSpPr>
          <p:cNvPr id="4" name="AutoShape 2" descr="Welcome to Sabbath School presentation">
            <a:extLst>
              <a:ext uri="{FF2B5EF4-FFF2-40B4-BE49-F238E27FC236}">
                <a16:creationId xmlns:a16="http://schemas.microsoft.com/office/drawing/2014/main" id="{DAE3A958-45A7-C2D0-5D3F-23A56FF0FAE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795864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81F492-507A-6753-46E1-0F637322DF50}"/>
            </a:ext>
          </a:extLst>
        </p:cNvPr>
        <p:cNvGrpSpPr/>
        <p:nvPr/>
      </p:nvGrpSpPr>
      <p:grpSpPr>
        <a:xfrm>
          <a:off x="0" y="0"/>
          <a:ext cx="0" cy="0"/>
          <a:chOff x="0" y="0"/>
          <a:chExt cx="0" cy="0"/>
        </a:xfrm>
      </p:grpSpPr>
      <p:grpSp>
        <p:nvGrpSpPr>
          <p:cNvPr id="28679" name="Group 2867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868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868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868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868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868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868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28674" name="Picture 2" descr="Premium Photo | Abstract background heaven light from above clouds ...">
            <a:extLst>
              <a:ext uri="{FF2B5EF4-FFF2-40B4-BE49-F238E27FC236}">
                <a16:creationId xmlns:a16="http://schemas.microsoft.com/office/drawing/2014/main" id="{3DC9605B-A202-D94E-7CD2-99AD26EAAFC3}"/>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42433" b="29442"/>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311245-22DD-E448-A859-11C3F43FBA1A}"/>
              </a:ext>
            </a:extLst>
          </p:cNvPr>
          <p:cNvSpPr>
            <a:spLocks noGrp="1"/>
          </p:cNvSpPr>
          <p:nvPr>
            <p:ph type="title"/>
          </p:nvPr>
        </p:nvSpPr>
        <p:spPr>
          <a:xfrm>
            <a:off x="1841500" y="1380068"/>
            <a:ext cx="9661523" cy="2616199"/>
          </a:xfrm>
        </p:spPr>
        <p:txBody>
          <a:bodyPr vert="horz" lIns="91440" tIns="45720" rIns="91440" bIns="45720" rtlCol="0" anchor="b">
            <a:noAutofit/>
          </a:bodyPr>
          <a:lstStyle/>
          <a:p>
            <a:pPr algn="r"/>
            <a:r>
              <a:rPr lang="en-US" sz="8000" dirty="0"/>
              <a:t>17. What is the nature of this knowledge?</a:t>
            </a:r>
            <a:endParaRPr lang="en-US" sz="8000" b="1" dirty="0"/>
          </a:p>
        </p:txBody>
      </p:sp>
      <p:sp>
        <p:nvSpPr>
          <p:cNvPr id="3" name="Content Placeholder 2">
            <a:extLst>
              <a:ext uri="{FF2B5EF4-FFF2-40B4-BE49-F238E27FC236}">
                <a16:creationId xmlns:a16="http://schemas.microsoft.com/office/drawing/2014/main" id="{4CD636E7-B0EB-2BAC-74CB-32833544D14B}"/>
              </a:ext>
            </a:extLst>
          </p:cNvPr>
          <p:cNvSpPr>
            <a:spLocks noGrp="1"/>
          </p:cNvSpPr>
          <p:nvPr>
            <p:ph sz="quarter" idx="14"/>
          </p:nvPr>
        </p:nvSpPr>
        <p:spPr>
          <a:xfrm>
            <a:off x="4515378" y="4783665"/>
            <a:ext cx="6987645" cy="1388534"/>
          </a:xfrm>
        </p:spPr>
        <p:txBody>
          <a:bodyPr vert="horz" lIns="91440" tIns="45720" rIns="91440" bIns="45720" rtlCol="0" anchor="t">
            <a:normAutofit lnSpcReduction="10000"/>
          </a:bodyPr>
          <a:lstStyle/>
          <a:p>
            <a:pPr algn="r"/>
            <a:r>
              <a:rPr lang="en-US" sz="8800" dirty="0"/>
              <a:t>James 3:17</a:t>
            </a:r>
            <a:endParaRPr lang="en-US" sz="8800" b="1" dirty="0">
              <a:ln w="3175" cmpd="sng">
                <a:noFill/>
              </a:ln>
            </a:endParaRPr>
          </a:p>
        </p:txBody>
      </p:sp>
      <p:grpSp>
        <p:nvGrpSpPr>
          <p:cNvPr id="28687" name="Group 28686">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8688"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28689"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28690"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28691"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28692"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28693"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9CF0BA5A-01D1-37F5-4638-D4A33FA0997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36123828"/>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54D3CDC2-DE46-9782-24AB-09CF140AF09B}"/>
            </a:ext>
          </a:extLst>
        </p:cNvPr>
        <p:cNvGrpSpPr/>
        <p:nvPr/>
      </p:nvGrpSpPr>
      <p:grpSpPr>
        <a:xfrm>
          <a:off x="0" y="0"/>
          <a:ext cx="0" cy="0"/>
          <a:chOff x="0" y="0"/>
          <a:chExt cx="0" cy="0"/>
        </a:xfrm>
      </p:grpSpPr>
      <p:grpSp>
        <p:nvGrpSpPr>
          <p:cNvPr id="27743" name="Group 27742">
            <a:extLst>
              <a:ext uri="{FF2B5EF4-FFF2-40B4-BE49-F238E27FC236}">
                <a16:creationId xmlns:a16="http://schemas.microsoft.com/office/drawing/2014/main" id="{15FF890B-3CE7-403A-AECE-2DE04FC7AF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27744" name="Freeform 6">
              <a:extLst>
                <a:ext uri="{FF2B5EF4-FFF2-40B4-BE49-F238E27FC236}">
                  <a16:creationId xmlns:a16="http://schemas.microsoft.com/office/drawing/2014/main" id="{99A4E160-6CFD-4514-9E20-CA6692CCD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7745" name="Freeform 7">
              <a:extLst>
                <a:ext uri="{FF2B5EF4-FFF2-40B4-BE49-F238E27FC236}">
                  <a16:creationId xmlns:a16="http://schemas.microsoft.com/office/drawing/2014/main" id="{3DCD16F5-8D15-45FD-BA62-ADAC08183A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746" name="Freeform 8">
              <a:extLst>
                <a:ext uri="{FF2B5EF4-FFF2-40B4-BE49-F238E27FC236}">
                  <a16:creationId xmlns:a16="http://schemas.microsoft.com/office/drawing/2014/main" id="{E7CFAF28-6FDA-4C2C-BE51-123D1115F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7747" name="Freeform 9">
              <a:extLst>
                <a:ext uri="{FF2B5EF4-FFF2-40B4-BE49-F238E27FC236}">
                  <a16:creationId xmlns:a16="http://schemas.microsoft.com/office/drawing/2014/main" id="{1FD12703-0627-4991-B2A4-F96519F90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748" name="Freeform 10">
              <a:extLst>
                <a:ext uri="{FF2B5EF4-FFF2-40B4-BE49-F238E27FC236}">
                  <a16:creationId xmlns:a16="http://schemas.microsoft.com/office/drawing/2014/main" id="{A5758E0B-DF61-40A8-B765-BC6841906A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7749" name="Freeform 11">
              <a:extLst>
                <a:ext uri="{FF2B5EF4-FFF2-40B4-BE49-F238E27FC236}">
                  <a16:creationId xmlns:a16="http://schemas.microsoft.com/office/drawing/2014/main" id="{3E063A1F-9566-4436-B4E3-2890FBBC2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901ED4C5-94B9-E003-E88A-B3B8C0310487}"/>
              </a:ext>
            </a:extLst>
          </p:cNvPr>
          <p:cNvSpPr>
            <a:spLocks noGrp="1"/>
          </p:cNvSpPr>
          <p:nvPr>
            <p:ph type="title"/>
          </p:nvPr>
        </p:nvSpPr>
        <p:spPr>
          <a:xfrm>
            <a:off x="1507467" y="281602"/>
            <a:ext cx="4611689" cy="1504335"/>
          </a:xfrm>
        </p:spPr>
        <p:txBody>
          <a:bodyPr vert="horz" lIns="91440" tIns="45720" rIns="91440" bIns="45720" rtlCol="0" anchor="ctr">
            <a:noAutofit/>
          </a:bodyPr>
          <a:lstStyle/>
          <a:p>
            <a:r>
              <a:rPr lang="en-US" sz="6600" b="1" dirty="0"/>
              <a:t>James 3:17</a:t>
            </a:r>
          </a:p>
        </p:txBody>
      </p:sp>
      <p:sp>
        <p:nvSpPr>
          <p:cNvPr id="3" name="Content Placeholder 2">
            <a:extLst>
              <a:ext uri="{FF2B5EF4-FFF2-40B4-BE49-F238E27FC236}">
                <a16:creationId xmlns:a16="http://schemas.microsoft.com/office/drawing/2014/main" id="{F1AA3731-4FAE-ED82-EB51-12DC9B4152A8}"/>
              </a:ext>
            </a:extLst>
          </p:cNvPr>
          <p:cNvSpPr>
            <a:spLocks noGrp="1"/>
          </p:cNvSpPr>
          <p:nvPr>
            <p:ph sz="quarter" idx="14"/>
          </p:nvPr>
        </p:nvSpPr>
        <p:spPr>
          <a:xfrm>
            <a:off x="1507466" y="1528762"/>
            <a:ext cx="4656141" cy="4630738"/>
          </a:xfrm>
        </p:spPr>
        <p:txBody>
          <a:bodyPr vert="horz" lIns="91440" tIns="45720" rIns="91440" bIns="45720" rtlCol="0" anchor="t">
            <a:normAutofit fontScale="92500"/>
          </a:bodyPr>
          <a:lstStyle/>
          <a:p>
            <a:r>
              <a:rPr lang="en-US" sz="4000" b="1" baseline="30000" dirty="0"/>
              <a:t>17 </a:t>
            </a:r>
            <a:r>
              <a:rPr lang="en-US" sz="4000" dirty="0"/>
              <a:t>But the wisdom that is from above is first pure, then peaceable, gentle, and easy to be intreated, full of mercy and good fruits, without partiality, and without hypocrisy.</a:t>
            </a:r>
          </a:p>
        </p:txBody>
      </p:sp>
      <p:pic>
        <p:nvPicPr>
          <p:cNvPr id="7" name="Picture 6">
            <a:extLst>
              <a:ext uri="{FF2B5EF4-FFF2-40B4-BE49-F238E27FC236}">
                <a16:creationId xmlns:a16="http://schemas.microsoft.com/office/drawing/2014/main" id="{C4C23564-D770-BD60-2563-1D0289A25512}"/>
              </a:ext>
            </a:extLst>
          </p:cNvPr>
          <p:cNvPicPr>
            <a:picLocks noChangeAspect="1"/>
          </p:cNvPicPr>
          <p:nvPr/>
        </p:nvPicPr>
        <p:blipFill>
          <a:blip r:embed="rId3"/>
          <a:srcRect l="6474" t="208" r="16257" b="-208"/>
          <a:stretch>
            <a:fillRect/>
          </a:stretch>
        </p:blipFill>
        <p:spPr>
          <a:xfrm>
            <a:off x="6430307" y="685799"/>
            <a:ext cx="3904441" cy="5053050"/>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4" name="AutoShape 2" descr="Welcome to Sabbath School presentation">
            <a:extLst>
              <a:ext uri="{FF2B5EF4-FFF2-40B4-BE49-F238E27FC236}">
                <a16:creationId xmlns:a16="http://schemas.microsoft.com/office/drawing/2014/main" id="{FD48F8CD-244A-68EA-D8FE-63A21F7D047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229028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A9768036-7688-8F01-9AFB-75BB8FF651A2}"/>
            </a:ext>
          </a:extLst>
        </p:cNvPr>
        <p:cNvGrpSpPr/>
        <p:nvPr/>
      </p:nvGrpSpPr>
      <p:grpSpPr>
        <a:xfrm>
          <a:off x="0" y="0"/>
          <a:ext cx="0" cy="0"/>
          <a:chOff x="0" y="0"/>
          <a:chExt cx="0" cy="0"/>
        </a:xfrm>
      </p:grpSpPr>
      <p:grpSp>
        <p:nvGrpSpPr>
          <p:cNvPr id="30727" name="Group 30726">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0728"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0729"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0730"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0731"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0732"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0733"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30735" name="Rectangle 30734">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2" name="Picture 2" descr="Was Jesus Referring to Hell When He Said the 'Outer Darkness'? (Matthew ...">
            <a:extLst>
              <a:ext uri="{FF2B5EF4-FFF2-40B4-BE49-F238E27FC236}">
                <a16:creationId xmlns:a16="http://schemas.microsoft.com/office/drawing/2014/main" id="{D481AFD5-D786-6A7C-9C58-BB88CBC28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091" r="15556" b="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37"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DBFDEF-93CB-3398-5224-68AAFEC9EE20}"/>
              </a:ext>
            </a:extLst>
          </p:cNvPr>
          <p:cNvSpPr>
            <a:spLocks noGrp="1"/>
          </p:cNvSpPr>
          <p:nvPr>
            <p:ph type="title"/>
          </p:nvPr>
        </p:nvSpPr>
        <p:spPr>
          <a:xfrm>
            <a:off x="685800" y="927100"/>
            <a:ext cx="4080932" cy="4017435"/>
          </a:xfrm>
        </p:spPr>
        <p:txBody>
          <a:bodyPr vert="horz" lIns="91440" tIns="45720" rIns="91440" bIns="45720" rtlCol="0" anchor="b">
            <a:noAutofit/>
          </a:bodyPr>
          <a:lstStyle/>
          <a:p>
            <a:pPr algn="l">
              <a:lnSpc>
                <a:spcPct val="90000"/>
              </a:lnSpc>
            </a:pPr>
            <a:r>
              <a:rPr lang="en-US" sz="5400" dirty="0">
                <a:solidFill>
                  <a:schemeClr val="bg1"/>
                </a:solidFill>
              </a:rPr>
              <a:t>18. What will be the result if we do not obtain this knowledge?</a:t>
            </a:r>
            <a:endParaRPr lang="en-US" sz="5400" b="1" dirty="0">
              <a:solidFill>
                <a:schemeClr val="bg1"/>
              </a:solidFill>
            </a:endParaRPr>
          </a:p>
        </p:txBody>
      </p:sp>
      <p:sp>
        <p:nvSpPr>
          <p:cNvPr id="3" name="Content Placeholder 2">
            <a:extLst>
              <a:ext uri="{FF2B5EF4-FFF2-40B4-BE49-F238E27FC236}">
                <a16:creationId xmlns:a16="http://schemas.microsoft.com/office/drawing/2014/main" id="{E7ABE9F2-E158-FE71-23F9-369E799F1A54}"/>
              </a:ext>
            </a:extLst>
          </p:cNvPr>
          <p:cNvSpPr>
            <a:spLocks noGrp="1"/>
          </p:cNvSpPr>
          <p:nvPr>
            <p:ph sz="quarter" idx="14"/>
          </p:nvPr>
        </p:nvSpPr>
        <p:spPr>
          <a:xfrm>
            <a:off x="685800" y="5443010"/>
            <a:ext cx="5680075" cy="1135582"/>
          </a:xfrm>
        </p:spPr>
        <p:txBody>
          <a:bodyPr vert="horz" lIns="91440" tIns="45720" rIns="91440" bIns="45720" rtlCol="0" anchor="t">
            <a:normAutofit/>
          </a:bodyPr>
          <a:lstStyle/>
          <a:p>
            <a:r>
              <a:rPr lang="en-US" sz="4800" dirty="0">
                <a:solidFill>
                  <a:schemeClr val="bg1"/>
                </a:solidFill>
              </a:rPr>
              <a:t>Hosea 4:6, first clause</a:t>
            </a:r>
            <a:endParaRPr lang="en-US" sz="4800" b="1" dirty="0">
              <a:ln w="3175" cmpd="sng">
                <a:noFill/>
              </a:ln>
              <a:solidFill>
                <a:schemeClr val="bg1"/>
              </a:solidFill>
            </a:endParaRPr>
          </a:p>
        </p:txBody>
      </p:sp>
      <p:grpSp>
        <p:nvGrpSpPr>
          <p:cNvPr id="30739" name="Group 30738">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30740"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0741"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0742"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0743"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0744"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0745"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048CC139-72DC-4481-E38B-44DEA41BBC3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4609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D87C4742-48D5-942D-2B4D-7032886BA044}"/>
            </a:ext>
          </a:extLst>
        </p:cNvPr>
        <p:cNvGrpSpPr/>
        <p:nvPr/>
      </p:nvGrpSpPr>
      <p:grpSpPr>
        <a:xfrm>
          <a:off x="0" y="0"/>
          <a:ext cx="0" cy="0"/>
          <a:chOff x="0" y="0"/>
          <a:chExt cx="0" cy="0"/>
        </a:xfrm>
      </p:grpSpPr>
      <p:grpSp>
        <p:nvGrpSpPr>
          <p:cNvPr id="2078" name="Group 2077">
            <a:extLst>
              <a:ext uri="{FF2B5EF4-FFF2-40B4-BE49-F238E27FC236}">
                <a16:creationId xmlns:a16="http://schemas.microsoft.com/office/drawing/2014/main" id="{0E21105D-2863-0C4A-2E5A-65486D562A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079" name="Freeform 6">
              <a:extLst>
                <a:ext uri="{FF2B5EF4-FFF2-40B4-BE49-F238E27FC236}">
                  <a16:creationId xmlns:a16="http://schemas.microsoft.com/office/drawing/2014/main" id="{2397D8C0-95E6-8224-A2EE-3B4397EA6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80" name="Freeform 7">
              <a:extLst>
                <a:ext uri="{FF2B5EF4-FFF2-40B4-BE49-F238E27FC236}">
                  <a16:creationId xmlns:a16="http://schemas.microsoft.com/office/drawing/2014/main" id="{0C56219B-C3D2-D6CC-7355-E82504AD6A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81" name="Freeform 9">
              <a:extLst>
                <a:ext uri="{FF2B5EF4-FFF2-40B4-BE49-F238E27FC236}">
                  <a16:creationId xmlns:a16="http://schemas.microsoft.com/office/drawing/2014/main" id="{41C3E322-C019-1263-DEAC-C3AF7D1FC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82" name="Freeform 10">
              <a:extLst>
                <a:ext uri="{FF2B5EF4-FFF2-40B4-BE49-F238E27FC236}">
                  <a16:creationId xmlns:a16="http://schemas.microsoft.com/office/drawing/2014/main" id="{2DB3B5CB-7773-43FC-3E98-AF09BD403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83" name="Freeform 11">
              <a:extLst>
                <a:ext uri="{FF2B5EF4-FFF2-40B4-BE49-F238E27FC236}">
                  <a16:creationId xmlns:a16="http://schemas.microsoft.com/office/drawing/2014/main" id="{7CA07C3C-9825-6737-C24B-6D85D226A0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84" name="Freeform 12">
              <a:extLst>
                <a:ext uri="{FF2B5EF4-FFF2-40B4-BE49-F238E27FC236}">
                  <a16:creationId xmlns:a16="http://schemas.microsoft.com/office/drawing/2014/main" id="{E2AAD44B-D5D8-6804-4470-E0788448BD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086" name="Rectangle 2085">
            <a:extLst>
              <a:ext uri="{FF2B5EF4-FFF2-40B4-BE49-F238E27FC236}">
                <a16:creationId xmlns:a16="http://schemas.microsoft.com/office/drawing/2014/main" id="{9537A97A-18C6-ADEA-9C93-2B2BA43BC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8" name="Group 2087">
            <a:extLst>
              <a:ext uri="{FF2B5EF4-FFF2-40B4-BE49-F238E27FC236}">
                <a16:creationId xmlns:a16="http://schemas.microsoft.com/office/drawing/2014/main" id="{185D1154-7F90-C714-4B47-7C42C29701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089" name="Freeform 6">
              <a:extLst>
                <a:ext uri="{FF2B5EF4-FFF2-40B4-BE49-F238E27FC236}">
                  <a16:creationId xmlns:a16="http://schemas.microsoft.com/office/drawing/2014/main" id="{CA2AA653-F816-319D-4B5F-F6BD048FEE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90" name="Freeform 7">
              <a:extLst>
                <a:ext uri="{FF2B5EF4-FFF2-40B4-BE49-F238E27FC236}">
                  <a16:creationId xmlns:a16="http://schemas.microsoft.com/office/drawing/2014/main" id="{211E4215-BBD5-C584-DD31-6378B156F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91" name="Freeform 9">
              <a:extLst>
                <a:ext uri="{FF2B5EF4-FFF2-40B4-BE49-F238E27FC236}">
                  <a16:creationId xmlns:a16="http://schemas.microsoft.com/office/drawing/2014/main" id="{5941AE99-4B26-07F7-1965-B3D9AEB6A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92" name="Freeform 10">
              <a:extLst>
                <a:ext uri="{FF2B5EF4-FFF2-40B4-BE49-F238E27FC236}">
                  <a16:creationId xmlns:a16="http://schemas.microsoft.com/office/drawing/2014/main" id="{EAE86299-413F-C4BF-8D0D-ADE56FD0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93" name="Freeform 11">
              <a:extLst>
                <a:ext uri="{FF2B5EF4-FFF2-40B4-BE49-F238E27FC236}">
                  <a16:creationId xmlns:a16="http://schemas.microsoft.com/office/drawing/2014/main" id="{C9D30BFB-08EF-FC56-A9F0-5552472757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94" name="Freeform 12">
              <a:extLst>
                <a:ext uri="{FF2B5EF4-FFF2-40B4-BE49-F238E27FC236}">
                  <a16:creationId xmlns:a16="http://schemas.microsoft.com/office/drawing/2014/main" id="{14FEA084-FA96-A9E2-9A80-61785E254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3DDA0F6D-3618-D24D-26CE-69DF0CF1277B}"/>
              </a:ext>
            </a:extLst>
          </p:cNvPr>
          <p:cNvSpPr>
            <a:spLocks noGrp="1"/>
          </p:cNvSpPr>
          <p:nvPr>
            <p:ph type="title"/>
          </p:nvPr>
        </p:nvSpPr>
        <p:spPr>
          <a:xfrm>
            <a:off x="5591178" y="378"/>
            <a:ext cx="4576762" cy="1017389"/>
          </a:xfrm>
        </p:spPr>
        <p:txBody>
          <a:bodyPr vert="horz" lIns="91440" tIns="45720" rIns="91440" bIns="45720" rtlCol="0" anchor="b">
            <a:normAutofit/>
          </a:bodyPr>
          <a:lstStyle/>
          <a:p>
            <a:pPr algn="r"/>
            <a:r>
              <a:rPr lang="en-US" sz="6000" b="1" dirty="0"/>
              <a:t>2 Peter 1:4</a:t>
            </a:r>
          </a:p>
        </p:txBody>
      </p:sp>
      <p:sp>
        <p:nvSpPr>
          <p:cNvPr id="3" name="Content Placeholder 2">
            <a:extLst>
              <a:ext uri="{FF2B5EF4-FFF2-40B4-BE49-F238E27FC236}">
                <a16:creationId xmlns:a16="http://schemas.microsoft.com/office/drawing/2014/main" id="{226C3758-F1FA-2E1C-318F-7FFF3BFC08CC}"/>
              </a:ext>
            </a:extLst>
          </p:cNvPr>
          <p:cNvSpPr>
            <a:spLocks noGrp="1"/>
          </p:cNvSpPr>
          <p:nvPr>
            <p:ph sz="quarter" idx="14"/>
          </p:nvPr>
        </p:nvSpPr>
        <p:spPr>
          <a:xfrm>
            <a:off x="6538915" y="1014702"/>
            <a:ext cx="5448281" cy="5133395"/>
          </a:xfrm>
        </p:spPr>
        <p:txBody>
          <a:bodyPr vert="horz" lIns="91440" tIns="45720" rIns="91440" bIns="45720" rtlCol="0" anchor="t">
            <a:normAutofit fontScale="70000" lnSpcReduction="20000"/>
          </a:bodyPr>
          <a:lstStyle/>
          <a:p>
            <a:r>
              <a:rPr lang="en-US" sz="6000" b="1" baseline="30000" dirty="0"/>
              <a:t>4 </a:t>
            </a:r>
            <a:r>
              <a:rPr lang="en-US" sz="6000" dirty="0"/>
              <a:t>Whereby are given unto us exceeding great and precious promises: that by these ye might be partakers of the divine nature, having escaped the corruption that is in the world through lust.</a:t>
            </a:r>
          </a:p>
        </p:txBody>
      </p:sp>
      <p:pic>
        <p:nvPicPr>
          <p:cNvPr id="2050" name="Picture 2">
            <a:extLst>
              <a:ext uri="{FF2B5EF4-FFF2-40B4-BE49-F238E27FC236}">
                <a16:creationId xmlns:a16="http://schemas.microsoft.com/office/drawing/2014/main" id="{8A5D1674-B1E6-B5B8-9D5C-97BDD19E5498}"/>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505" r="23505"/>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205CF759-9A5A-B408-8286-C37D08C696B8}"/>
              </a:ext>
            </a:extLst>
          </p:cNvPr>
          <p:cNvSpPr>
            <a:spLocks noChangeAspect="1" noChangeArrowheads="1"/>
          </p:cNvSpPr>
          <p:nvPr/>
        </p:nvSpPr>
        <p:spPr bwMode="auto">
          <a:xfrm>
            <a:off x="6832566"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01656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E1CEEBD-2E7E-DCF6-6928-CA11372B8148}"/>
            </a:ext>
          </a:extLst>
        </p:cNvPr>
        <p:cNvGrpSpPr/>
        <p:nvPr/>
      </p:nvGrpSpPr>
      <p:grpSpPr>
        <a:xfrm>
          <a:off x="0" y="0"/>
          <a:ext cx="0" cy="0"/>
          <a:chOff x="0" y="0"/>
          <a:chExt cx="0" cy="0"/>
        </a:xfrm>
      </p:grpSpPr>
      <p:grpSp>
        <p:nvGrpSpPr>
          <p:cNvPr id="31751" name="Group 3175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175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1753"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175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1755"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1756"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1757"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31759" name="Rectangle 31758">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2" descr="Light in Scripture and What It Symbolizes - Bible Boulevard">
            <a:extLst>
              <a:ext uri="{FF2B5EF4-FFF2-40B4-BE49-F238E27FC236}">
                <a16:creationId xmlns:a16="http://schemas.microsoft.com/office/drawing/2014/main" id="{9D3E9266-B8D2-8B6C-9AF5-A0F085B1D5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226" r="32401" b="-1"/>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31761" name="Group 31760">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31762"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1763"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1764"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1765"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1766"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1767"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7385467-EDA0-C900-39F9-AB691B1B78D6}"/>
              </a:ext>
            </a:extLst>
          </p:cNvPr>
          <p:cNvSpPr>
            <a:spLocks noGrp="1"/>
          </p:cNvSpPr>
          <p:nvPr>
            <p:ph type="title"/>
          </p:nvPr>
        </p:nvSpPr>
        <p:spPr>
          <a:xfrm>
            <a:off x="643468" y="190500"/>
            <a:ext cx="5260680" cy="1035049"/>
          </a:xfrm>
        </p:spPr>
        <p:txBody>
          <a:bodyPr vert="horz" lIns="91440" tIns="45720" rIns="91440" bIns="45720" rtlCol="0" anchor="ctr">
            <a:noAutofit/>
          </a:bodyPr>
          <a:lstStyle/>
          <a:p>
            <a:pPr algn="l"/>
            <a:r>
              <a:rPr lang="en-US" sz="6000" b="1" dirty="0"/>
              <a:t>Hosea 4:6</a:t>
            </a:r>
          </a:p>
        </p:txBody>
      </p:sp>
      <p:sp>
        <p:nvSpPr>
          <p:cNvPr id="3" name="Content Placeholder 2">
            <a:extLst>
              <a:ext uri="{FF2B5EF4-FFF2-40B4-BE49-F238E27FC236}">
                <a16:creationId xmlns:a16="http://schemas.microsoft.com/office/drawing/2014/main" id="{D6840A8F-192B-083B-172A-13EF0A1BE51A}"/>
              </a:ext>
            </a:extLst>
          </p:cNvPr>
          <p:cNvSpPr>
            <a:spLocks noGrp="1"/>
          </p:cNvSpPr>
          <p:nvPr>
            <p:ph sz="quarter" idx="14"/>
          </p:nvPr>
        </p:nvSpPr>
        <p:spPr>
          <a:xfrm>
            <a:off x="643468" y="1173162"/>
            <a:ext cx="5604932" cy="5329237"/>
          </a:xfrm>
        </p:spPr>
        <p:txBody>
          <a:bodyPr vert="horz" lIns="91440" tIns="45720" rIns="91440" bIns="45720" rtlCol="0" anchor="ctr">
            <a:normAutofit fontScale="92500"/>
          </a:bodyPr>
          <a:lstStyle/>
          <a:p>
            <a:r>
              <a:rPr lang="en-US" sz="4000" b="1" baseline="30000" dirty="0"/>
              <a:t>6 </a:t>
            </a:r>
            <a:r>
              <a:rPr lang="en-US" sz="4000" dirty="0"/>
              <a:t>My people are destroyed for lack of knowledge: because thou hast rejected knowledge, I will also reject thee, that thou shalt be no priest to me: seeing thou hast forgotten the law of thy God, I will also forget thy children.</a:t>
            </a:r>
          </a:p>
        </p:txBody>
      </p:sp>
      <p:sp>
        <p:nvSpPr>
          <p:cNvPr id="4" name="AutoShape 2" descr="Welcome to Sabbath School presentation">
            <a:extLst>
              <a:ext uri="{FF2B5EF4-FFF2-40B4-BE49-F238E27FC236}">
                <a16:creationId xmlns:a16="http://schemas.microsoft.com/office/drawing/2014/main" id="{82739688-B426-7766-3AA1-959A89C62F4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19253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9870D7-83AB-4C8D-1E1A-0B9E68C9805D}"/>
            </a:ext>
          </a:extLst>
        </p:cNvPr>
        <p:cNvGrpSpPr/>
        <p:nvPr/>
      </p:nvGrpSpPr>
      <p:grpSpPr>
        <a:xfrm>
          <a:off x="0" y="0"/>
          <a:ext cx="0" cy="0"/>
          <a:chOff x="0" y="0"/>
          <a:chExt cx="0" cy="0"/>
        </a:xfrm>
      </p:grpSpPr>
      <p:grpSp>
        <p:nvGrpSpPr>
          <p:cNvPr id="24606" name="Group 24605">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4607"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4608"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609"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4610"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4611"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4612"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4614" name="Rectangle 24613">
            <a:extLst>
              <a:ext uri="{FF2B5EF4-FFF2-40B4-BE49-F238E27FC236}">
                <a16:creationId xmlns:a16="http://schemas.microsoft.com/office/drawing/2014/main" id="{F64080D6-34DE-4277-97CC-2FB381284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FE568EC-AA7A-B802-CB55-EB12AFD8A1FD}"/>
              </a:ext>
            </a:extLst>
          </p:cNvPr>
          <p:cNvPicPr>
            <a:picLocks noChangeAspect="1"/>
          </p:cNvPicPr>
          <p:nvPr/>
        </p:nvPicPr>
        <p:blipFill>
          <a:blip r:embed="rId2">
            <a:alphaModFix amt="40000"/>
          </a:blip>
          <a:srcRect t="219" b="14875"/>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F5D202DF-EB05-9437-FE38-1327BFA2A617}"/>
              </a:ext>
            </a:extLst>
          </p:cNvPr>
          <p:cNvSpPr>
            <a:spLocks noGrp="1"/>
          </p:cNvSpPr>
          <p:nvPr>
            <p:ph type="title"/>
          </p:nvPr>
        </p:nvSpPr>
        <p:spPr>
          <a:xfrm>
            <a:off x="788988" y="366171"/>
            <a:ext cx="10614023" cy="4880506"/>
          </a:xfrm>
        </p:spPr>
        <p:txBody>
          <a:bodyPr vert="horz" lIns="91440" tIns="45720" rIns="91440" bIns="45720" rtlCol="0" anchor="b">
            <a:noAutofit/>
          </a:bodyPr>
          <a:lstStyle/>
          <a:p>
            <a:pPr lvl="0" algn="r"/>
            <a:r>
              <a:rPr lang="en-US" sz="9600" dirty="0"/>
              <a:t>19. What must be added to knowledge?</a:t>
            </a:r>
          </a:p>
        </p:txBody>
      </p:sp>
      <p:sp>
        <p:nvSpPr>
          <p:cNvPr id="4" name="AutoShape 2" descr="Welcome to Sabbath School presentation">
            <a:extLst>
              <a:ext uri="{FF2B5EF4-FFF2-40B4-BE49-F238E27FC236}">
                <a16:creationId xmlns:a16="http://schemas.microsoft.com/office/drawing/2014/main" id="{8CE27F8A-901C-74A0-875F-45B866CD4F3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311329977"/>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335F14DB-16D2-7474-57A1-FA53D74EE8B2}"/>
            </a:ext>
          </a:extLst>
        </p:cNvPr>
        <p:cNvGrpSpPr/>
        <p:nvPr/>
      </p:nvGrpSpPr>
      <p:grpSpPr>
        <a:xfrm>
          <a:off x="0" y="0"/>
          <a:ext cx="0" cy="0"/>
          <a:chOff x="0" y="0"/>
          <a:chExt cx="0" cy="0"/>
        </a:xfrm>
      </p:grpSpPr>
      <p:grpSp>
        <p:nvGrpSpPr>
          <p:cNvPr id="32775" name="Group 3277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277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277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277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277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278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278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32783" name="Rectangle 32782">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770" name="Picture 2" descr="Jacob&amp; X27;s Ladder Depicted in a Watercolor Illustration. Clipart ...">
            <a:extLst>
              <a:ext uri="{FF2B5EF4-FFF2-40B4-BE49-F238E27FC236}">
                <a16:creationId xmlns:a16="http://schemas.microsoft.com/office/drawing/2014/main" id="{B1C3DF1A-F3AB-B03F-1E8F-E8361D4B85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985" r="9091" b="14879"/>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2785"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C20FFA-6385-1089-3080-92AFB340FEE9}"/>
              </a:ext>
            </a:extLst>
          </p:cNvPr>
          <p:cNvSpPr>
            <a:spLocks noGrp="1"/>
          </p:cNvSpPr>
          <p:nvPr>
            <p:ph type="title"/>
          </p:nvPr>
        </p:nvSpPr>
        <p:spPr>
          <a:xfrm>
            <a:off x="513293" y="396346"/>
            <a:ext cx="4080932" cy="935566"/>
          </a:xfrm>
        </p:spPr>
        <p:txBody>
          <a:bodyPr vert="horz" lIns="91440" tIns="45720" rIns="91440" bIns="45720" rtlCol="0" anchor="b">
            <a:normAutofit/>
          </a:bodyPr>
          <a:lstStyle/>
          <a:p>
            <a:pPr algn="l"/>
            <a:r>
              <a:rPr lang="en-US" sz="5400" b="1" dirty="0">
                <a:solidFill>
                  <a:schemeClr val="bg1"/>
                </a:solidFill>
              </a:rPr>
              <a:t>2 Peter 1:6</a:t>
            </a:r>
          </a:p>
        </p:txBody>
      </p:sp>
      <p:sp>
        <p:nvSpPr>
          <p:cNvPr id="3" name="Content Placeholder 2">
            <a:extLst>
              <a:ext uri="{FF2B5EF4-FFF2-40B4-BE49-F238E27FC236}">
                <a16:creationId xmlns:a16="http://schemas.microsoft.com/office/drawing/2014/main" id="{6E2CB751-3C7F-CC4A-8C65-AB9063593610}"/>
              </a:ext>
            </a:extLst>
          </p:cNvPr>
          <p:cNvSpPr>
            <a:spLocks noGrp="1"/>
          </p:cNvSpPr>
          <p:nvPr>
            <p:ph sz="quarter" idx="14"/>
          </p:nvPr>
        </p:nvSpPr>
        <p:spPr>
          <a:xfrm>
            <a:off x="546100" y="1436686"/>
            <a:ext cx="4576762" cy="5024967"/>
          </a:xfrm>
        </p:spPr>
        <p:txBody>
          <a:bodyPr vert="horz" lIns="91440" tIns="45720" rIns="91440" bIns="45720" rtlCol="0" anchor="t">
            <a:normAutofit fontScale="92500" lnSpcReduction="10000"/>
          </a:bodyPr>
          <a:lstStyle/>
          <a:p>
            <a:pPr>
              <a:lnSpc>
                <a:spcPct val="90000"/>
              </a:lnSpc>
            </a:pPr>
            <a:r>
              <a:rPr lang="en-US" sz="5400" b="1" baseline="30000" dirty="0">
                <a:solidFill>
                  <a:schemeClr val="bg1"/>
                </a:solidFill>
              </a:rPr>
              <a:t>6 </a:t>
            </a:r>
            <a:r>
              <a:rPr lang="en-US" sz="5400" dirty="0">
                <a:solidFill>
                  <a:schemeClr val="bg1"/>
                </a:solidFill>
              </a:rPr>
              <a:t>And to knowledge temperance; and to temperance patience; and to patience godliness;</a:t>
            </a:r>
          </a:p>
        </p:txBody>
      </p:sp>
      <p:grpSp>
        <p:nvGrpSpPr>
          <p:cNvPr id="32787" name="Group 32786">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32788"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2789"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2790"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2791"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2792"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2793"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72A0D984-281F-F45E-0E83-4B6E0FAE6A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10638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DA80AB-BEE7-90DA-30D7-51F3CD4A251E}"/>
            </a:ext>
          </a:extLst>
        </p:cNvPr>
        <p:cNvGrpSpPr/>
        <p:nvPr/>
      </p:nvGrpSpPr>
      <p:grpSpPr>
        <a:xfrm>
          <a:off x="0" y="0"/>
          <a:ext cx="0" cy="0"/>
          <a:chOff x="0" y="0"/>
          <a:chExt cx="0" cy="0"/>
        </a:xfrm>
      </p:grpSpPr>
      <p:grpSp>
        <p:nvGrpSpPr>
          <p:cNvPr id="33822" name="Group 33821">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3823"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3824"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3825"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3826"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3827"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3828"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33794" name="Picture 2" descr="Maps &amp; Pictures - Biomes &amp; Mankind's Impact">
            <a:extLst>
              <a:ext uri="{FF2B5EF4-FFF2-40B4-BE49-F238E27FC236}">
                <a16:creationId xmlns:a16="http://schemas.microsoft.com/office/drawing/2014/main" id="{2E489519-FE2E-4A07-BA39-9CFA80C54B11}"/>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1112" b="6675"/>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360D393-1987-A6A6-0BA5-60434338E72C}"/>
              </a:ext>
            </a:extLst>
          </p:cNvPr>
          <p:cNvSpPr>
            <a:spLocks noGrp="1"/>
          </p:cNvSpPr>
          <p:nvPr>
            <p:ph type="title"/>
          </p:nvPr>
        </p:nvSpPr>
        <p:spPr>
          <a:xfrm>
            <a:off x="1612901" y="90493"/>
            <a:ext cx="10080623" cy="2616199"/>
          </a:xfrm>
        </p:spPr>
        <p:txBody>
          <a:bodyPr vert="horz" lIns="91440" tIns="45720" rIns="91440" bIns="45720" rtlCol="0" anchor="b">
            <a:noAutofit/>
          </a:bodyPr>
          <a:lstStyle/>
          <a:p>
            <a:pPr algn="r"/>
            <a:r>
              <a:rPr lang="en-US" sz="8000" dirty="0"/>
              <a:t>20. In what respect must we be temperate?</a:t>
            </a:r>
            <a:endParaRPr lang="en-US" sz="8000" b="1" dirty="0"/>
          </a:p>
        </p:txBody>
      </p:sp>
      <p:sp>
        <p:nvSpPr>
          <p:cNvPr id="3" name="Content Placeholder 2">
            <a:extLst>
              <a:ext uri="{FF2B5EF4-FFF2-40B4-BE49-F238E27FC236}">
                <a16:creationId xmlns:a16="http://schemas.microsoft.com/office/drawing/2014/main" id="{CCCA6D6B-7E44-986E-9F0C-8189A43F02C7}"/>
              </a:ext>
            </a:extLst>
          </p:cNvPr>
          <p:cNvSpPr>
            <a:spLocks noGrp="1"/>
          </p:cNvSpPr>
          <p:nvPr>
            <p:ph sz="quarter" idx="14"/>
          </p:nvPr>
        </p:nvSpPr>
        <p:spPr>
          <a:xfrm>
            <a:off x="4418277" y="3849691"/>
            <a:ext cx="6987645" cy="990601"/>
          </a:xfrm>
        </p:spPr>
        <p:txBody>
          <a:bodyPr vert="horz" lIns="91440" tIns="45720" rIns="91440" bIns="45720" rtlCol="0" anchor="t">
            <a:normAutofit lnSpcReduction="10000"/>
          </a:bodyPr>
          <a:lstStyle/>
          <a:p>
            <a:pPr algn="r"/>
            <a:r>
              <a:rPr lang="en-US" sz="6000" dirty="0"/>
              <a:t>1 Corinthians 9:25</a:t>
            </a:r>
            <a:endParaRPr lang="en-US" sz="6000" b="1" dirty="0">
              <a:ln w="3175" cmpd="sng">
                <a:noFill/>
              </a:ln>
            </a:endParaRPr>
          </a:p>
        </p:txBody>
      </p:sp>
      <p:grpSp>
        <p:nvGrpSpPr>
          <p:cNvPr id="33830" name="Group 33829">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3831"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33832"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33833"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33834"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33835"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33836"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CD0F87C9-9DA9-3D1D-049F-F514C03D096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33339181"/>
      </p:ext>
    </p:extLst>
  </p:cSld>
  <p:clrMapOvr>
    <a:overrideClrMapping bg1="dk1" tx1="lt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052B555-AC3F-BF37-F16A-C8AC271D2CCF}"/>
            </a:ext>
          </a:extLst>
        </p:cNvPr>
        <p:cNvGrpSpPr/>
        <p:nvPr/>
      </p:nvGrpSpPr>
      <p:grpSpPr>
        <a:xfrm>
          <a:off x="0" y="0"/>
          <a:ext cx="0" cy="0"/>
          <a:chOff x="0" y="0"/>
          <a:chExt cx="0" cy="0"/>
        </a:xfrm>
      </p:grpSpPr>
      <p:grpSp>
        <p:nvGrpSpPr>
          <p:cNvPr id="34848" name="Group 34847">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4849"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4850"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4851"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4852"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4853"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4854"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34856" name="Rectangle 34855">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22" name="Picture 6" descr="Laurel Crown Stock Photos, Images and Backgrounds for Free Download">
            <a:extLst>
              <a:ext uri="{FF2B5EF4-FFF2-40B4-BE49-F238E27FC236}">
                <a16:creationId xmlns:a16="http://schemas.microsoft.com/office/drawing/2014/main" id="{C4E6EBB1-2F7A-681D-D0FC-BF9FF6BED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008" r="11415" b="-1"/>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34858" name="Group 34857">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34859"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4860"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4861"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4862"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4863"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4864"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5A0B588-2A82-D79F-E8D2-0CEB4B57238C}"/>
              </a:ext>
            </a:extLst>
          </p:cNvPr>
          <p:cNvSpPr>
            <a:spLocks noGrp="1"/>
          </p:cNvSpPr>
          <p:nvPr>
            <p:ph type="title"/>
          </p:nvPr>
        </p:nvSpPr>
        <p:spPr>
          <a:xfrm>
            <a:off x="457199" y="279400"/>
            <a:ext cx="5775561" cy="1163639"/>
          </a:xfrm>
        </p:spPr>
        <p:txBody>
          <a:bodyPr vert="horz" lIns="91440" tIns="45720" rIns="91440" bIns="45720" rtlCol="0" anchor="ctr">
            <a:normAutofit/>
          </a:bodyPr>
          <a:lstStyle/>
          <a:p>
            <a:pPr algn="l"/>
            <a:r>
              <a:rPr lang="en-US" sz="5400" b="1" dirty="0"/>
              <a:t>1 Corinthians 9:25</a:t>
            </a:r>
          </a:p>
        </p:txBody>
      </p:sp>
      <p:sp>
        <p:nvSpPr>
          <p:cNvPr id="3" name="Content Placeholder 2">
            <a:extLst>
              <a:ext uri="{FF2B5EF4-FFF2-40B4-BE49-F238E27FC236}">
                <a16:creationId xmlns:a16="http://schemas.microsoft.com/office/drawing/2014/main" id="{8710C78A-BB6B-93B2-BF91-31997B3FD668}"/>
              </a:ext>
            </a:extLst>
          </p:cNvPr>
          <p:cNvSpPr>
            <a:spLocks noGrp="1"/>
          </p:cNvSpPr>
          <p:nvPr>
            <p:ph sz="quarter" idx="14"/>
          </p:nvPr>
        </p:nvSpPr>
        <p:spPr>
          <a:xfrm>
            <a:off x="505355" y="1407319"/>
            <a:ext cx="5767094" cy="5006181"/>
          </a:xfrm>
        </p:spPr>
        <p:txBody>
          <a:bodyPr vert="horz" lIns="91440" tIns="45720" rIns="91440" bIns="45720" rtlCol="0" anchor="ctr">
            <a:normAutofit lnSpcReduction="10000"/>
          </a:bodyPr>
          <a:lstStyle/>
          <a:p>
            <a:r>
              <a:rPr lang="en-US" sz="4800" b="1" baseline="30000" dirty="0"/>
              <a:t>25 </a:t>
            </a:r>
            <a:r>
              <a:rPr lang="en-US" sz="4800" dirty="0"/>
              <a:t>And every man that </a:t>
            </a:r>
            <a:r>
              <a:rPr lang="en-US" sz="4800" dirty="0" err="1"/>
              <a:t>striveth</a:t>
            </a:r>
            <a:r>
              <a:rPr lang="en-US" sz="4800" dirty="0"/>
              <a:t> for the mastery is temperate in all things. Now they do it to obtain a corruptible crown; but we an incorruptible.</a:t>
            </a:r>
          </a:p>
        </p:txBody>
      </p:sp>
      <p:sp>
        <p:nvSpPr>
          <p:cNvPr id="4" name="AutoShape 2" descr="Welcome to Sabbath School presentation">
            <a:extLst>
              <a:ext uri="{FF2B5EF4-FFF2-40B4-BE49-F238E27FC236}">
                <a16:creationId xmlns:a16="http://schemas.microsoft.com/office/drawing/2014/main" id="{30A65EAC-1669-9428-6BF6-C9767DA3B31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830910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E8DC1627-F583-591D-D6D5-67AE5F11CD83}"/>
            </a:ext>
          </a:extLst>
        </p:cNvPr>
        <p:cNvGrpSpPr/>
        <p:nvPr/>
      </p:nvGrpSpPr>
      <p:grpSpPr>
        <a:xfrm>
          <a:off x="0" y="0"/>
          <a:ext cx="0" cy="0"/>
          <a:chOff x="0" y="0"/>
          <a:chExt cx="0" cy="0"/>
        </a:xfrm>
      </p:grpSpPr>
      <p:grpSp>
        <p:nvGrpSpPr>
          <p:cNvPr id="33841" name="Group 33840">
            <a:extLst>
              <a:ext uri="{FF2B5EF4-FFF2-40B4-BE49-F238E27FC236}">
                <a16:creationId xmlns:a16="http://schemas.microsoft.com/office/drawing/2014/main" id="{15FF890B-3CE7-403A-AECE-2DE04FC7AF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3842" name="Freeform 6">
              <a:extLst>
                <a:ext uri="{FF2B5EF4-FFF2-40B4-BE49-F238E27FC236}">
                  <a16:creationId xmlns:a16="http://schemas.microsoft.com/office/drawing/2014/main" id="{99A4E160-6CFD-4514-9E20-CA6692CCD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3843" name="Freeform 7">
              <a:extLst>
                <a:ext uri="{FF2B5EF4-FFF2-40B4-BE49-F238E27FC236}">
                  <a16:creationId xmlns:a16="http://schemas.microsoft.com/office/drawing/2014/main" id="{3DCD16F5-8D15-45FD-BA62-ADAC08183A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3844" name="Freeform 8">
              <a:extLst>
                <a:ext uri="{FF2B5EF4-FFF2-40B4-BE49-F238E27FC236}">
                  <a16:creationId xmlns:a16="http://schemas.microsoft.com/office/drawing/2014/main" id="{E7CFAF28-6FDA-4C2C-BE51-123D1115F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3845" name="Freeform 9">
              <a:extLst>
                <a:ext uri="{FF2B5EF4-FFF2-40B4-BE49-F238E27FC236}">
                  <a16:creationId xmlns:a16="http://schemas.microsoft.com/office/drawing/2014/main" id="{1FD12703-0627-4991-B2A4-F96519F90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3846" name="Freeform 10">
              <a:extLst>
                <a:ext uri="{FF2B5EF4-FFF2-40B4-BE49-F238E27FC236}">
                  <a16:creationId xmlns:a16="http://schemas.microsoft.com/office/drawing/2014/main" id="{A5758E0B-DF61-40A8-B765-BC6841906A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3847" name="Freeform 11">
              <a:extLst>
                <a:ext uri="{FF2B5EF4-FFF2-40B4-BE49-F238E27FC236}">
                  <a16:creationId xmlns:a16="http://schemas.microsoft.com/office/drawing/2014/main" id="{3E063A1F-9566-4436-B4E3-2890FBBC2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B2D85C6-4020-7478-EE12-9ED55B05583F}"/>
              </a:ext>
            </a:extLst>
          </p:cNvPr>
          <p:cNvSpPr>
            <a:spLocks noGrp="1"/>
          </p:cNvSpPr>
          <p:nvPr>
            <p:ph type="title"/>
          </p:nvPr>
        </p:nvSpPr>
        <p:spPr>
          <a:xfrm>
            <a:off x="1255712" y="645549"/>
            <a:ext cx="4521200" cy="2880852"/>
          </a:xfrm>
        </p:spPr>
        <p:txBody>
          <a:bodyPr vert="horz" lIns="91440" tIns="45720" rIns="91440" bIns="45720" rtlCol="0" anchor="ctr">
            <a:noAutofit/>
          </a:bodyPr>
          <a:lstStyle/>
          <a:p>
            <a:r>
              <a:rPr lang="en-US" sz="5400" dirty="0"/>
              <a:t>21. What is the meaning of temperance?</a:t>
            </a:r>
            <a:endParaRPr lang="en-US" sz="5400" b="1" dirty="0"/>
          </a:p>
        </p:txBody>
      </p:sp>
      <p:sp>
        <p:nvSpPr>
          <p:cNvPr id="3" name="Content Placeholder 2">
            <a:extLst>
              <a:ext uri="{FF2B5EF4-FFF2-40B4-BE49-F238E27FC236}">
                <a16:creationId xmlns:a16="http://schemas.microsoft.com/office/drawing/2014/main" id="{4192F5A7-0030-AF73-6928-7D5AD957F63D}"/>
              </a:ext>
            </a:extLst>
          </p:cNvPr>
          <p:cNvSpPr>
            <a:spLocks noGrp="1"/>
          </p:cNvSpPr>
          <p:nvPr>
            <p:ph sz="quarter" idx="14"/>
          </p:nvPr>
        </p:nvSpPr>
        <p:spPr>
          <a:xfrm>
            <a:off x="1268412" y="3428999"/>
            <a:ext cx="4397362" cy="2493399"/>
          </a:xfrm>
        </p:spPr>
        <p:txBody>
          <a:bodyPr vert="horz" lIns="91440" tIns="45720" rIns="91440" bIns="45720" rtlCol="0" anchor="t">
            <a:normAutofit fontScale="92500"/>
          </a:bodyPr>
          <a:lstStyle/>
          <a:p>
            <a:r>
              <a:rPr lang="en-US" sz="4400" b="1" dirty="0"/>
              <a:t>Answer:</a:t>
            </a:r>
            <a:r>
              <a:rPr lang="en-US" sz="4400" dirty="0"/>
              <a:t> Mastery of self; self-control.</a:t>
            </a:r>
          </a:p>
          <a:p>
            <a:r>
              <a:rPr lang="en-US" sz="4400" dirty="0"/>
              <a:t>1 Corinthians 9:27</a:t>
            </a:r>
            <a:endParaRPr lang="en-US" sz="4400" b="1" dirty="0">
              <a:ln w="3175" cmpd="sng">
                <a:noFill/>
              </a:ln>
            </a:endParaRPr>
          </a:p>
        </p:txBody>
      </p:sp>
      <p:pic>
        <p:nvPicPr>
          <p:cNvPr id="5" name="Picture 2" descr="What Is Self-Control? Top 5 Tips To Improve Self-control">
            <a:extLst>
              <a:ext uri="{FF2B5EF4-FFF2-40B4-BE49-F238E27FC236}">
                <a16:creationId xmlns:a16="http://schemas.microsoft.com/office/drawing/2014/main" id="{FEC3740A-C1CF-DD91-EFF5-00A36BAFF6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9089"/>
          <a:stretch>
            <a:fillRect/>
          </a:stretch>
        </p:blipFill>
        <p:spPr bwMode="auto">
          <a:xfrm>
            <a:off x="5932473" y="685799"/>
            <a:ext cx="4900110" cy="5053050"/>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CC86CC9F-AC48-DF22-B5B5-1308F7A799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418252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9D680299-1324-115D-71D1-912B6730510A}"/>
            </a:ext>
          </a:extLst>
        </p:cNvPr>
        <p:cNvGrpSpPr/>
        <p:nvPr/>
      </p:nvGrpSpPr>
      <p:grpSpPr>
        <a:xfrm>
          <a:off x="0" y="0"/>
          <a:ext cx="0" cy="0"/>
          <a:chOff x="0" y="0"/>
          <a:chExt cx="0" cy="0"/>
        </a:xfrm>
      </p:grpSpPr>
      <p:grpSp>
        <p:nvGrpSpPr>
          <p:cNvPr id="36871" name="Group 3687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687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6873"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687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6875"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6876"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6877"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36879" name="Rectangle 36878">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866" name="Picture 2" descr="The Need for Self-Control (Part II) - Know HIS Ways">
            <a:extLst>
              <a:ext uri="{FF2B5EF4-FFF2-40B4-BE49-F238E27FC236}">
                <a16:creationId xmlns:a16="http://schemas.microsoft.com/office/drawing/2014/main" id="{FA1CC358-5FB5-4913-B788-1CC1840B4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188" r="22565"/>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36881" name="Group 36880">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36882"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6883"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6884"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6885"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6886"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6887"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4EA0C1C-3EED-A6D7-C92C-88ECF35DE493}"/>
              </a:ext>
            </a:extLst>
          </p:cNvPr>
          <p:cNvSpPr>
            <a:spLocks noGrp="1"/>
          </p:cNvSpPr>
          <p:nvPr>
            <p:ph type="title"/>
          </p:nvPr>
        </p:nvSpPr>
        <p:spPr>
          <a:xfrm>
            <a:off x="457200" y="261937"/>
            <a:ext cx="6706892" cy="1752599"/>
          </a:xfrm>
        </p:spPr>
        <p:txBody>
          <a:bodyPr vert="horz" lIns="91440" tIns="45720" rIns="91440" bIns="45720" rtlCol="0" anchor="ctr">
            <a:noAutofit/>
          </a:bodyPr>
          <a:lstStyle/>
          <a:p>
            <a:pPr algn="l"/>
            <a:r>
              <a:rPr lang="en-US" sz="6000" b="1" dirty="0"/>
              <a:t>1 Corinthians 9:27</a:t>
            </a:r>
          </a:p>
        </p:txBody>
      </p:sp>
      <p:sp>
        <p:nvSpPr>
          <p:cNvPr id="3" name="Content Placeholder 2">
            <a:extLst>
              <a:ext uri="{FF2B5EF4-FFF2-40B4-BE49-F238E27FC236}">
                <a16:creationId xmlns:a16="http://schemas.microsoft.com/office/drawing/2014/main" id="{00E13EF0-48FE-DC0D-4046-054A421F8C0F}"/>
              </a:ext>
            </a:extLst>
          </p:cNvPr>
          <p:cNvSpPr>
            <a:spLocks noGrp="1"/>
          </p:cNvSpPr>
          <p:nvPr>
            <p:ph sz="quarter" idx="14"/>
          </p:nvPr>
        </p:nvSpPr>
        <p:spPr>
          <a:xfrm>
            <a:off x="457199" y="1714499"/>
            <a:ext cx="5260680" cy="4881564"/>
          </a:xfrm>
        </p:spPr>
        <p:txBody>
          <a:bodyPr vert="horz" lIns="91440" tIns="45720" rIns="91440" bIns="45720" rtlCol="0" anchor="ctr">
            <a:normAutofit/>
          </a:bodyPr>
          <a:lstStyle/>
          <a:p>
            <a:r>
              <a:rPr lang="en-US" sz="4000" b="1" baseline="30000" dirty="0"/>
              <a:t>27 </a:t>
            </a:r>
            <a:r>
              <a:rPr lang="en-US" sz="4000" dirty="0"/>
              <a:t>But I keep under my body, and bring it into subjection: lest that by any means, when I have preached to others, I myself should be a castaway.</a:t>
            </a:r>
          </a:p>
        </p:txBody>
      </p:sp>
      <p:sp>
        <p:nvSpPr>
          <p:cNvPr id="4" name="AutoShape 2" descr="Welcome to Sabbath School presentation">
            <a:extLst>
              <a:ext uri="{FF2B5EF4-FFF2-40B4-BE49-F238E27FC236}">
                <a16:creationId xmlns:a16="http://schemas.microsoft.com/office/drawing/2014/main" id="{3785C0D1-02F0-BD8D-2A1C-07C1CC56EC0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089677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DB3C636F-956A-7BBC-DF9A-F78EA122BE7D}"/>
            </a:ext>
          </a:extLst>
        </p:cNvPr>
        <p:cNvGrpSpPr/>
        <p:nvPr/>
      </p:nvGrpSpPr>
      <p:grpSpPr>
        <a:xfrm>
          <a:off x="0" y="0"/>
          <a:ext cx="0" cy="0"/>
          <a:chOff x="0" y="0"/>
          <a:chExt cx="0" cy="0"/>
        </a:xfrm>
      </p:grpSpPr>
      <p:grpSp>
        <p:nvGrpSpPr>
          <p:cNvPr id="33841" name="Group 33840">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3842"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3843"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3844"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3845"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3846"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3847"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33849" name="Rectangle 33848">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851" name="Group 33850">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33852"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3853"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3854"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3855"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3856"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3857"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D47E6DF-7959-AC2C-75DC-10A934EBEB3B}"/>
              </a:ext>
            </a:extLst>
          </p:cNvPr>
          <p:cNvSpPr>
            <a:spLocks noGrp="1"/>
          </p:cNvSpPr>
          <p:nvPr>
            <p:ph type="title"/>
          </p:nvPr>
        </p:nvSpPr>
        <p:spPr>
          <a:xfrm>
            <a:off x="4287839" y="508000"/>
            <a:ext cx="7215184" cy="3996257"/>
          </a:xfrm>
        </p:spPr>
        <p:txBody>
          <a:bodyPr vert="horz" lIns="91440" tIns="45720" rIns="91440" bIns="45720" rtlCol="0" anchor="b">
            <a:noAutofit/>
          </a:bodyPr>
          <a:lstStyle/>
          <a:p>
            <a:pPr algn="r">
              <a:lnSpc>
                <a:spcPct val="90000"/>
              </a:lnSpc>
            </a:pPr>
            <a:r>
              <a:rPr lang="en-US" sz="6000" dirty="0"/>
              <a:t>22. Does religion have anything to do with one’s eating and drinking?</a:t>
            </a:r>
            <a:endParaRPr lang="en-US" sz="6000" b="1" dirty="0"/>
          </a:p>
        </p:txBody>
      </p:sp>
      <p:sp>
        <p:nvSpPr>
          <p:cNvPr id="3" name="Content Placeholder 2">
            <a:extLst>
              <a:ext uri="{FF2B5EF4-FFF2-40B4-BE49-F238E27FC236}">
                <a16:creationId xmlns:a16="http://schemas.microsoft.com/office/drawing/2014/main" id="{1A1F0CC2-68DD-D05A-3B7F-7D2A27838D7A}"/>
              </a:ext>
            </a:extLst>
          </p:cNvPr>
          <p:cNvSpPr>
            <a:spLocks noGrp="1"/>
          </p:cNvSpPr>
          <p:nvPr>
            <p:ph sz="quarter" idx="14"/>
          </p:nvPr>
        </p:nvSpPr>
        <p:spPr>
          <a:xfrm>
            <a:off x="6336255" y="4800599"/>
            <a:ext cx="5166768" cy="1092191"/>
          </a:xfrm>
        </p:spPr>
        <p:txBody>
          <a:bodyPr vert="horz" lIns="91440" tIns="45720" rIns="91440" bIns="45720" rtlCol="0" anchor="t">
            <a:normAutofit fontScale="92500"/>
          </a:bodyPr>
          <a:lstStyle/>
          <a:p>
            <a:pPr algn="r"/>
            <a:r>
              <a:rPr lang="en-US" sz="5400" dirty="0"/>
              <a:t>1 Corinthians 10:31</a:t>
            </a:r>
            <a:endParaRPr lang="en-US" sz="5400" b="1" dirty="0">
              <a:ln w="3175" cmpd="sng">
                <a:noFill/>
              </a:ln>
            </a:endParaRPr>
          </a:p>
        </p:txBody>
      </p:sp>
      <p:pic>
        <p:nvPicPr>
          <p:cNvPr id="6" name="Picture 5">
            <a:extLst>
              <a:ext uri="{FF2B5EF4-FFF2-40B4-BE49-F238E27FC236}">
                <a16:creationId xmlns:a16="http://schemas.microsoft.com/office/drawing/2014/main" id="{55366871-C138-6515-7DD3-343395C8B48E}"/>
              </a:ext>
            </a:extLst>
          </p:cNvPr>
          <p:cNvPicPr>
            <a:picLocks noChangeAspect="1"/>
          </p:cNvPicPr>
          <p:nvPr/>
        </p:nvPicPr>
        <p:blipFill>
          <a:blip r:embed="rId3"/>
          <a:srcRect l="37874" t="9091" r="22404"/>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
        <p:nvSpPr>
          <p:cNvPr id="4" name="AutoShape 2" descr="Welcome to Sabbath School presentation">
            <a:extLst>
              <a:ext uri="{FF2B5EF4-FFF2-40B4-BE49-F238E27FC236}">
                <a16:creationId xmlns:a16="http://schemas.microsoft.com/office/drawing/2014/main" id="{5427289F-FEEF-3C60-BEF3-847F2A2096E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240483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FE939319-90F9-E0D7-E0C8-DA87331B6645}"/>
            </a:ext>
          </a:extLst>
        </p:cNvPr>
        <p:cNvGrpSpPr/>
        <p:nvPr/>
      </p:nvGrpSpPr>
      <p:grpSpPr>
        <a:xfrm>
          <a:off x="0" y="0"/>
          <a:ext cx="0" cy="0"/>
          <a:chOff x="0" y="0"/>
          <a:chExt cx="0" cy="0"/>
        </a:xfrm>
      </p:grpSpPr>
      <p:grpSp>
        <p:nvGrpSpPr>
          <p:cNvPr id="37895" name="Group 3789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789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789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789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789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790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790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8BA93AE-5398-915B-8E8E-5E406B8DF90B}"/>
              </a:ext>
            </a:extLst>
          </p:cNvPr>
          <p:cNvSpPr>
            <a:spLocks noGrp="1"/>
          </p:cNvSpPr>
          <p:nvPr>
            <p:ph type="title"/>
          </p:nvPr>
        </p:nvSpPr>
        <p:spPr>
          <a:xfrm>
            <a:off x="2373720" y="438948"/>
            <a:ext cx="5428432" cy="892702"/>
          </a:xfrm>
        </p:spPr>
        <p:txBody>
          <a:bodyPr vert="horz" lIns="91440" tIns="45720" rIns="91440" bIns="45720" rtlCol="0" anchor="b">
            <a:normAutofit/>
          </a:bodyPr>
          <a:lstStyle/>
          <a:p>
            <a:pPr algn="r"/>
            <a:r>
              <a:rPr lang="en-US" sz="4800" b="1" dirty="0"/>
              <a:t>1 Corinthians 10:31</a:t>
            </a:r>
          </a:p>
        </p:txBody>
      </p:sp>
      <p:sp>
        <p:nvSpPr>
          <p:cNvPr id="3" name="Content Placeholder 2">
            <a:extLst>
              <a:ext uri="{FF2B5EF4-FFF2-40B4-BE49-F238E27FC236}">
                <a16:creationId xmlns:a16="http://schemas.microsoft.com/office/drawing/2014/main" id="{8EF4EDE5-F2C6-C5F0-895A-0B90405378D5}"/>
              </a:ext>
            </a:extLst>
          </p:cNvPr>
          <p:cNvSpPr>
            <a:spLocks noGrp="1"/>
          </p:cNvSpPr>
          <p:nvPr>
            <p:ph sz="quarter" idx="14"/>
          </p:nvPr>
        </p:nvSpPr>
        <p:spPr>
          <a:xfrm>
            <a:off x="3460748" y="1350700"/>
            <a:ext cx="4410080" cy="5068351"/>
          </a:xfrm>
        </p:spPr>
        <p:txBody>
          <a:bodyPr vert="horz" lIns="91440" tIns="45720" rIns="91440" bIns="45720" rtlCol="0" anchor="t">
            <a:normAutofit/>
          </a:bodyPr>
          <a:lstStyle/>
          <a:p>
            <a:pPr algn="r"/>
            <a:r>
              <a:rPr lang="en-US" sz="4800" b="1" baseline="30000" dirty="0"/>
              <a:t>31 </a:t>
            </a:r>
            <a:r>
              <a:rPr lang="en-US" sz="4800" dirty="0"/>
              <a:t>Whether therefore ye eat, or drink, or whatsoever ye do, do all to the glory of God.</a:t>
            </a:r>
          </a:p>
        </p:txBody>
      </p:sp>
      <p:pic>
        <p:nvPicPr>
          <p:cNvPr id="37890" name="Picture 2" descr="How Dementia Affects Eating and Drinking - CareHop">
            <a:extLst>
              <a:ext uri="{FF2B5EF4-FFF2-40B4-BE49-F238E27FC236}">
                <a16:creationId xmlns:a16="http://schemas.microsoft.com/office/drawing/2014/main" id="{FBE4D9C9-2F6A-E3D8-010F-F5ADFAF64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913" r="41753"/>
          <a:stretch>
            <a:fillRect/>
          </a:stretch>
        </p:blipFill>
        <p:spPr bwMode="auto">
          <a:xfrm>
            <a:off x="8127998" y="10"/>
            <a:ext cx="4064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282D02CC-E58B-EBE0-9ADE-7151671220A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684700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D55DDC1-AB23-6EAA-21A4-507F128BB0A0}"/>
            </a:ext>
          </a:extLst>
        </p:cNvPr>
        <p:cNvGrpSpPr/>
        <p:nvPr/>
      </p:nvGrpSpPr>
      <p:grpSpPr>
        <a:xfrm>
          <a:off x="0" y="0"/>
          <a:ext cx="0" cy="0"/>
          <a:chOff x="0" y="0"/>
          <a:chExt cx="0" cy="0"/>
        </a:xfrm>
      </p:grpSpPr>
      <p:grpSp>
        <p:nvGrpSpPr>
          <p:cNvPr id="33862" name="Group 33861">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3863"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3864"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3865"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3866"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3867"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3868"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33870" name="Rectangle 33869">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736A8B2-A4E4-83B6-BF1F-B8CF8FA06D33}"/>
              </a:ext>
            </a:extLst>
          </p:cNvPr>
          <p:cNvPicPr>
            <a:picLocks noChangeAspect="1"/>
          </p:cNvPicPr>
          <p:nvPr/>
        </p:nvPicPr>
        <p:blipFill>
          <a:blip r:embed="rId3"/>
          <a:srcRect r="444"/>
          <a:stretch>
            <a:fillRect/>
          </a:stretch>
        </p:blipFill>
        <p:spPr>
          <a:xfrm>
            <a:off x="20" y="10"/>
            <a:ext cx="12191980" cy="6857990"/>
          </a:xfrm>
          <a:prstGeom prst="rect">
            <a:avLst/>
          </a:prstGeom>
        </p:spPr>
      </p:pic>
      <p:sp>
        <p:nvSpPr>
          <p:cNvPr id="33872"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346770-CF86-1B37-6554-3B5072F6514E}"/>
              </a:ext>
            </a:extLst>
          </p:cNvPr>
          <p:cNvSpPr>
            <a:spLocks noGrp="1"/>
          </p:cNvSpPr>
          <p:nvPr>
            <p:ph type="title"/>
          </p:nvPr>
        </p:nvSpPr>
        <p:spPr>
          <a:xfrm>
            <a:off x="685800" y="266700"/>
            <a:ext cx="4080932" cy="5262562"/>
          </a:xfrm>
        </p:spPr>
        <p:txBody>
          <a:bodyPr vert="horz" lIns="91440" tIns="45720" rIns="91440" bIns="45720" rtlCol="0" anchor="b">
            <a:noAutofit/>
          </a:bodyPr>
          <a:lstStyle/>
          <a:p>
            <a:pPr algn="l">
              <a:lnSpc>
                <a:spcPct val="90000"/>
              </a:lnSpc>
            </a:pPr>
            <a:r>
              <a:rPr lang="en-US" sz="4800" dirty="0">
                <a:solidFill>
                  <a:schemeClr val="bg1"/>
                </a:solidFill>
              </a:rPr>
              <a:t>23. If a man eats and drinks simply for the gratification of his appetite, what does he worship?</a:t>
            </a:r>
            <a:endParaRPr lang="en-US" sz="4800" b="1" dirty="0">
              <a:solidFill>
                <a:schemeClr val="bg1"/>
              </a:solidFill>
            </a:endParaRPr>
          </a:p>
        </p:txBody>
      </p:sp>
      <p:sp>
        <p:nvSpPr>
          <p:cNvPr id="3" name="Content Placeholder 2">
            <a:extLst>
              <a:ext uri="{FF2B5EF4-FFF2-40B4-BE49-F238E27FC236}">
                <a16:creationId xmlns:a16="http://schemas.microsoft.com/office/drawing/2014/main" id="{6CCE604F-053A-B28B-3313-37EC220CA94A}"/>
              </a:ext>
            </a:extLst>
          </p:cNvPr>
          <p:cNvSpPr>
            <a:spLocks noGrp="1"/>
          </p:cNvSpPr>
          <p:nvPr>
            <p:ph sz="quarter" idx="14"/>
          </p:nvPr>
        </p:nvSpPr>
        <p:spPr>
          <a:xfrm>
            <a:off x="685800" y="5638800"/>
            <a:ext cx="5854700" cy="838200"/>
          </a:xfrm>
        </p:spPr>
        <p:txBody>
          <a:bodyPr vert="horz" lIns="91440" tIns="45720" rIns="91440" bIns="45720" rtlCol="0" anchor="t">
            <a:normAutofit fontScale="92500" lnSpcReduction="20000"/>
          </a:bodyPr>
          <a:lstStyle/>
          <a:p>
            <a:r>
              <a:rPr lang="en-US" sz="6000" dirty="0">
                <a:solidFill>
                  <a:schemeClr val="bg1"/>
                </a:solidFill>
              </a:rPr>
              <a:t>Philippians 3:18, 19</a:t>
            </a:r>
            <a:endParaRPr lang="en-US" sz="6000" b="1" dirty="0">
              <a:ln w="3175" cmpd="sng">
                <a:noFill/>
              </a:ln>
              <a:solidFill>
                <a:schemeClr val="bg1"/>
              </a:solidFill>
            </a:endParaRPr>
          </a:p>
        </p:txBody>
      </p:sp>
      <p:grpSp>
        <p:nvGrpSpPr>
          <p:cNvPr id="33874" name="Group 33873">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33875"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33876"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33877"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33878"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33879"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33880"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B65E63EB-A0F6-3432-FB41-324EEC16B9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86378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3EF40F-4AB9-B04B-A30E-D5D18A8019D9}"/>
            </a:ext>
          </a:extLst>
        </p:cNvPr>
        <p:cNvGrpSpPr/>
        <p:nvPr/>
      </p:nvGrpSpPr>
      <p:grpSpPr>
        <a:xfrm>
          <a:off x="0" y="0"/>
          <a:ext cx="0" cy="0"/>
          <a:chOff x="0" y="0"/>
          <a:chExt cx="0" cy="0"/>
        </a:xfrm>
      </p:grpSpPr>
      <p:grpSp>
        <p:nvGrpSpPr>
          <p:cNvPr id="56" name="Group 55">
            <a:extLst>
              <a:ext uri="{FF2B5EF4-FFF2-40B4-BE49-F238E27FC236}">
                <a16:creationId xmlns:a16="http://schemas.microsoft.com/office/drawing/2014/main" id="{76CDCEBA-DB6C-B863-FBEB-7C651670BC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57" name="Freeform 6">
              <a:extLst>
                <a:ext uri="{FF2B5EF4-FFF2-40B4-BE49-F238E27FC236}">
                  <a16:creationId xmlns:a16="http://schemas.microsoft.com/office/drawing/2014/main" id="{0E21031D-C012-88B5-6237-31B868F657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58" name="Freeform 7">
              <a:extLst>
                <a:ext uri="{FF2B5EF4-FFF2-40B4-BE49-F238E27FC236}">
                  <a16:creationId xmlns:a16="http://schemas.microsoft.com/office/drawing/2014/main" id="{2F35BA07-6C4B-61CD-7CEE-C5C08470C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59" name="Freeform 9">
              <a:extLst>
                <a:ext uri="{FF2B5EF4-FFF2-40B4-BE49-F238E27FC236}">
                  <a16:creationId xmlns:a16="http://schemas.microsoft.com/office/drawing/2014/main" id="{FA46C881-63BC-8B63-D970-22283A3DD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60" name="Freeform 10">
              <a:extLst>
                <a:ext uri="{FF2B5EF4-FFF2-40B4-BE49-F238E27FC236}">
                  <a16:creationId xmlns:a16="http://schemas.microsoft.com/office/drawing/2014/main" id="{BE7F5EEB-B34E-0776-945C-88F4F74DC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1" name="Freeform 11">
              <a:extLst>
                <a:ext uri="{FF2B5EF4-FFF2-40B4-BE49-F238E27FC236}">
                  <a16:creationId xmlns:a16="http://schemas.microsoft.com/office/drawing/2014/main" id="{1DE01463-A8EE-3D8C-40EC-9B469F54C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2" name="Freeform 12">
              <a:extLst>
                <a:ext uri="{FF2B5EF4-FFF2-40B4-BE49-F238E27FC236}">
                  <a16:creationId xmlns:a16="http://schemas.microsoft.com/office/drawing/2014/main" id="{4AC61514-996F-77BB-DD2D-19372A421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 name="Picture 3">
            <a:extLst>
              <a:ext uri="{FF2B5EF4-FFF2-40B4-BE49-F238E27FC236}">
                <a16:creationId xmlns:a16="http://schemas.microsoft.com/office/drawing/2014/main" id="{C88EC3BD-93D5-7F87-17EF-A36B9D3D1A3D}"/>
              </a:ext>
            </a:extLst>
          </p:cNvPr>
          <p:cNvPicPr>
            <a:picLocks noChangeAspect="1"/>
          </p:cNvPicPr>
          <p:nvPr/>
        </p:nvPicPr>
        <p:blipFill>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97" t="3053" r="388" b="13228"/>
          <a:stretch>
            <a:fillRect/>
          </a:stretch>
        </p:blipFill>
        <p:spPr>
          <a:xfrm>
            <a:off x="-84221" y="10"/>
            <a:ext cx="12276221" cy="6857990"/>
          </a:xfrm>
          <a:prstGeom prst="rect">
            <a:avLst/>
          </a:prstGeom>
        </p:spPr>
      </p:pic>
      <p:sp>
        <p:nvSpPr>
          <p:cNvPr id="3" name="TextBox 2">
            <a:extLst>
              <a:ext uri="{FF2B5EF4-FFF2-40B4-BE49-F238E27FC236}">
                <a16:creationId xmlns:a16="http://schemas.microsoft.com/office/drawing/2014/main" id="{C0C7794E-148A-2E98-9808-7CDDDE71A35A}"/>
              </a:ext>
            </a:extLst>
          </p:cNvPr>
          <p:cNvSpPr txBox="1"/>
          <p:nvPr/>
        </p:nvSpPr>
        <p:spPr>
          <a:xfrm>
            <a:off x="1581150" y="510364"/>
            <a:ext cx="9921873" cy="3485904"/>
          </a:xfrm>
          <a:prstGeom prst="rect">
            <a:avLst/>
          </a:prstGeom>
        </p:spPr>
        <p:txBody>
          <a:bodyPr vert="horz" lIns="91440" tIns="45720" rIns="91440" bIns="45720" rtlCol="0" anchor="b">
            <a:normAutofit/>
          </a:bodyPr>
          <a:lstStyle/>
          <a:p>
            <a:pPr algn="r">
              <a:spcBef>
                <a:spcPct val="0"/>
              </a:spcBef>
              <a:spcAft>
                <a:spcPts val="600"/>
              </a:spcAft>
            </a:pPr>
            <a:r>
              <a:rPr lang="en-US" sz="8000" dirty="0">
                <a:ln w="3175" cmpd="sng">
                  <a:noFill/>
                </a:ln>
                <a:latin typeface="+mj-lt"/>
                <a:ea typeface="+mj-ea"/>
                <a:cs typeface="+mj-cs"/>
              </a:rPr>
              <a:t>2. Because of this, what are we to do?</a:t>
            </a:r>
            <a:endParaRPr lang="en-US" sz="8000" b="1" dirty="0">
              <a:ln w="3175" cmpd="sng">
                <a:noFill/>
              </a:ln>
              <a:latin typeface="+mj-lt"/>
              <a:ea typeface="+mj-ea"/>
              <a:cs typeface="+mj-cs"/>
            </a:endParaRPr>
          </a:p>
        </p:txBody>
      </p:sp>
      <p:sp>
        <p:nvSpPr>
          <p:cNvPr id="6" name="Content Placeholder 5">
            <a:extLst>
              <a:ext uri="{FF2B5EF4-FFF2-40B4-BE49-F238E27FC236}">
                <a16:creationId xmlns:a16="http://schemas.microsoft.com/office/drawing/2014/main" id="{AF2CE2A9-80FB-ADB6-ABE9-B06040E1FD4A}"/>
              </a:ext>
            </a:extLst>
          </p:cNvPr>
          <p:cNvSpPr>
            <a:spLocks noGrp="1"/>
          </p:cNvSpPr>
          <p:nvPr>
            <p:ph sz="quarter" idx="13"/>
          </p:nvPr>
        </p:nvSpPr>
        <p:spPr>
          <a:xfrm>
            <a:off x="4515378" y="4959102"/>
            <a:ext cx="6987645" cy="1388534"/>
          </a:xfrm>
        </p:spPr>
        <p:txBody>
          <a:bodyPr vert="horz" lIns="91440" tIns="45720" rIns="91440" bIns="45720" rtlCol="0" anchor="t">
            <a:normAutofit/>
          </a:bodyPr>
          <a:lstStyle/>
          <a:p>
            <a:pPr algn="r"/>
            <a:r>
              <a:rPr lang="en-US" cap="none" dirty="0">
                <a:latin typeface="+mn-lt"/>
                <a:ea typeface="+mn-ea"/>
                <a:cs typeface="+mn-cs"/>
              </a:rPr>
              <a:t>2 Peter 1:5-7</a:t>
            </a:r>
          </a:p>
        </p:txBody>
      </p:sp>
      <p:grpSp>
        <p:nvGrpSpPr>
          <p:cNvPr id="64" name="Group 63">
            <a:extLst>
              <a:ext uri="{FF2B5EF4-FFF2-40B4-BE49-F238E27FC236}">
                <a16:creationId xmlns:a16="http://schemas.microsoft.com/office/drawing/2014/main" id="{6757D3EC-D057-49E4-3278-5A3419F7F5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65" name="Freeform 6">
              <a:extLst>
                <a:ext uri="{FF2B5EF4-FFF2-40B4-BE49-F238E27FC236}">
                  <a16:creationId xmlns:a16="http://schemas.microsoft.com/office/drawing/2014/main" id="{2F54DDD9-A294-A755-DCB0-9C80B4F576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66" name="Freeform 7">
              <a:extLst>
                <a:ext uri="{FF2B5EF4-FFF2-40B4-BE49-F238E27FC236}">
                  <a16:creationId xmlns:a16="http://schemas.microsoft.com/office/drawing/2014/main" id="{84374ADB-F419-17C8-8089-52636AC3D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67" name="Freeform 9">
              <a:extLst>
                <a:ext uri="{FF2B5EF4-FFF2-40B4-BE49-F238E27FC236}">
                  <a16:creationId xmlns:a16="http://schemas.microsoft.com/office/drawing/2014/main" id="{41FC6735-4D78-3D6B-AEC7-F3D805AC30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68" name="Freeform 10">
              <a:extLst>
                <a:ext uri="{FF2B5EF4-FFF2-40B4-BE49-F238E27FC236}">
                  <a16:creationId xmlns:a16="http://schemas.microsoft.com/office/drawing/2014/main" id="{61211A31-5753-A32D-DDAD-631F7B648F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69" name="Freeform 11">
              <a:extLst>
                <a:ext uri="{FF2B5EF4-FFF2-40B4-BE49-F238E27FC236}">
                  <a16:creationId xmlns:a16="http://schemas.microsoft.com/office/drawing/2014/main" id="{01D721B9-913F-24F5-5CC4-03ADD6441F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70" name="Freeform 12">
              <a:extLst>
                <a:ext uri="{FF2B5EF4-FFF2-40B4-BE49-F238E27FC236}">
                  <a16:creationId xmlns:a16="http://schemas.microsoft.com/office/drawing/2014/main" id="{03D7D140-9A29-FB7C-F12E-ED8DF50688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Tree>
    <p:extLst>
      <p:ext uri="{BB962C8B-B14F-4D97-AF65-F5344CB8AC3E}">
        <p14:creationId xmlns:p14="http://schemas.microsoft.com/office/powerpoint/2010/main" val="37417684"/>
      </p:ext>
    </p:extLst>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A977C8A2-43FF-85A7-6858-3AAE54E9D2C1}"/>
            </a:ext>
          </a:extLst>
        </p:cNvPr>
        <p:cNvGrpSpPr/>
        <p:nvPr/>
      </p:nvGrpSpPr>
      <p:grpSpPr>
        <a:xfrm>
          <a:off x="0" y="0"/>
          <a:ext cx="0" cy="0"/>
          <a:chOff x="0" y="0"/>
          <a:chExt cx="0" cy="0"/>
        </a:xfrm>
      </p:grpSpPr>
      <p:grpSp>
        <p:nvGrpSpPr>
          <p:cNvPr id="38940" name="Group 38939">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8941"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8942"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8943"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8944"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8945"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8946"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38948" name="Rectangle 38947">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4" name="Picture 2" descr="Diverse People Eating Different Food, Food, Cuisine, Drink PNG and ...">
            <a:extLst>
              <a:ext uri="{FF2B5EF4-FFF2-40B4-BE49-F238E27FC236}">
                <a16:creationId xmlns:a16="http://schemas.microsoft.com/office/drawing/2014/main" id="{C4D10665-0C94-B00F-FF28-BA43CEB852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3555" r="24868" b="-1"/>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38950" name="Group 38949">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38951"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8952"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8953"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8954"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8955"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8956"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8BA98B58-05D4-076E-7C64-F9139BD1E8BA}"/>
              </a:ext>
            </a:extLst>
          </p:cNvPr>
          <p:cNvSpPr>
            <a:spLocks noGrp="1"/>
          </p:cNvSpPr>
          <p:nvPr>
            <p:ph type="title"/>
          </p:nvPr>
        </p:nvSpPr>
        <p:spPr>
          <a:xfrm>
            <a:off x="705381" y="692149"/>
            <a:ext cx="5876392" cy="749300"/>
          </a:xfrm>
        </p:spPr>
        <p:txBody>
          <a:bodyPr vert="horz" lIns="91440" tIns="45720" rIns="91440" bIns="45720" rtlCol="0" anchor="ctr">
            <a:noAutofit/>
          </a:bodyPr>
          <a:lstStyle/>
          <a:p>
            <a:pPr algn="l"/>
            <a:r>
              <a:rPr lang="en-US" sz="4800" b="1" dirty="0"/>
              <a:t>Philippians 3:18, 19</a:t>
            </a:r>
          </a:p>
        </p:txBody>
      </p:sp>
      <p:sp>
        <p:nvSpPr>
          <p:cNvPr id="3" name="Content Placeholder 2">
            <a:extLst>
              <a:ext uri="{FF2B5EF4-FFF2-40B4-BE49-F238E27FC236}">
                <a16:creationId xmlns:a16="http://schemas.microsoft.com/office/drawing/2014/main" id="{9D3424F8-7BAA-FAA6-D428-A76FED843BEA}"/>
              </a:ext>
            </a:extLst>
          </p:cNvPr>
          <p:cNvSpPr>
            <a:spLocks noGrp="1"/>
          </p:cNvSpPr>
          <p:nvPr>
            <p:ph sz="quarter" idx="14"/>
          </p:nvPr>
        </p:nvSpPr>
        <p:spPr>
          <a:xfrm>
            <a:off x="643468" y="1219201"/>
            <a:ext cx="5260680" cy="4572000"/>
          </a:xfrm>
        </p:spPr>
        <p:txBody>
          <a:bodyPr vert="horz" lIns="91440" tIns="45720" rIns="91440" bIns="45720" rtlCol="0" anchor="ctr">
            <a:normAutofit/>
          </a:bodyPr>
          <a:lstStyle/>
          <a:p>
            <a:r>
              <a:rPr lang="en-US" sz="4000" b="1" baseline="30000" dirty="0"/>
              <a:t>18 </a:t>
            </a:r>
            <a:r>
              <a:rPr lang="en-US" sz="4000" dirty="0"/>
              <a:t>(For many walk, of whom I have told you often, and now tell you even weeping, that they are the enemies of the cross of Christ:</a:t>
            </a:r>
          </a:p>
        </p:txBody>
      </p:sp>
      <p:sp>
        <p:nvSpPr>
          <p:cNvPr id="4" name="AutoShape 2" descr="Welcome to Sabbath School presentation">
            <a:extLst>
              <a:ext uri="{FF2B5EF4-FFF2-40B4-BE49-F238E27FC236}">
                <a16:creationId xmlns:a16="http://schemas.microsoft.com/office/drawing/2014/main" id="{91CFC700-4BE4-87BD-66C4-B1DB35F706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022353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0A342A6A-CB6E-CF38-4AA8-0DCEA414D61F}"/>
            </a:ext>
          </a:extLst>
        </p:cNvPr>
        <p:cNvGrpSpPr/>
        <p:nvPr/>
      </p:nvGrpSpPr>
      <p:grpSpPr>
        <a:xfrm>
          <a:off x="0" y="0"/>
          <a:ext cx="0" cy="0"/>
          <a:chOff x="0" y="0"/>
          <a:chExt cx="0" cy="0"/>
        </a:xfrm>
      </p:grpSpPr>
      <p:grpSp>
        <p:nvGrpSpPr>
          <p:cNvPr id="39943" name="Group 39942">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9944"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9945"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9946"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9947"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9948"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9949"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39951" name="Rectangle 39950">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38" name="Picture 2" descr="Child with Thumbs Up Eating Fruits Near Swimming Pool during Summer ...">
            <a:extLst>
              <a:ext uri="{FF2B5EF4-FFF2-40B4-BE49-F238E27FC236}">
                <a16:creationId xmlns:a16="http://schemas.microsoft.com/office/drawing/2014/main" id="{AE48F12F-4345-829F-C610-0E1E5723B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328" r="32094" b="-1"/>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39953" name="Group 39952">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39954"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9955"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9956"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9957"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9958"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9959"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792F8B1-865C-64F7-EBE9-525DDF61D0EC}"/>
              </a:ext>
            </a:extLst>
          </p:cNvPr>
          <p:cNvSpPr>
            <a:spLocks noGrp="1"/>
          </p:cNvSpPr>
          <p:nvPr>
            <p:ph type="title"/>
          </p:nvPr>
        </p:nvSpPr>
        <p:spPr>
          <a:xfrm>
            <a:off x="457199" y="438150"/>
            <a:ext cx="5970823" cy="1257300"/>
          </a:xfrm>
        </p:spPr>
        <p:txBody>
          <a:bodyPr vert="horz" lIns="91440" tIns="45720" rIns="91440" bIns="45720" rtlCol="0" anchor="ctr">
            <a:noAutofit/>
          </a:bodyPr>
          <a:lstStyle/>
          <a:p>
            <a:pPr algn="l"/>
            <a:r>
              <a:rPr lang="en-US" sz="4800" b="1" dirty="0"/>
              <a:t>Philippians 3:18, 19</a:t>
            </a:r>
          </a:p>
        </p:txBody>
      </p:sp>
      <p:sp>
        <p:nvSpPr>
          <p:cNvPr id="3" name="Content Placeholder 2">
            <a:extLst>
              <a:ext uri="{FF2B5EF4-FFF2-40B4-BE49-F238E27FC236}">
                <a16:creationId xmlns:a16="http://schemas.microsoft.com/office/drawing/2014/main" id="{79355372-388B-293A-3670-C25623DF956A}"/>
              </a:ext>
            </a:extLst>
          </p:cNvPr>
          <p:cNvSpPr>
            <a:spLocks noGrp="1"/>
          </p:cNvSpPr>
          <p:nvPr>
            <p:ph sz="quarter" idx="14"/>
          </p:nvPr>
        </p:nvSpPr>
        <p:spPr>
          <a:xfrm>
            <a:off x="399285" y="1343024"/>
            <a:ext cx="5559955" cy="4829175"/>
          </a:xfrm>
        </p:spPr>
        <p:txBody>
          <a:bodyPr vert="horz" lIns="91440" tIns="45720" rIns="91440" bIns="45720" rtlCol="0" anchor="ctr">
            <a:normAutofit/>
          </a:bodyPr>
          <a:lstStyle/>
          <a:p>
            <a:r>
              <a:rPr lang="en-US" sz="4400" b="1" baseline="30000" dirty="0"/>
              <a:t>19 </a:t>
            </a:r>
            <a:r>
              <a:rPr lang="en-US" sz="4400" dirty="0"/>
              <a:t>Whose end is destruction, whose God is their belly, and whose glory is in their shame, who mind earthly things.)</a:t>
            </a:r>
          </a:p>
        </p:txBody>
      </p:sp>
      <p:sp>
        <p:nvSpPr>
          <p:cNvPr id="4" name="AutoShape 2" descr="Welcome to Sabbath School presentation">
            <a:extLst>
              <a:ext uri="{FF2B5EF4-FFF2-40B4-BE49-F238E27FC236}">
                <a16:creationId xmlns:a16="http://schemas.microsoft.com/office/drawing/2014/main" id="{3148E6EA-FB53-C7F8-2872-82EA9B799E8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36693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1903C5-9AAC-2F34-9B9F-A9E09C4374E5}"/>
            </a:ext>
          </a:extLst>
        </p:cNvPr>
        <p:cNvGrpSpPr/>
        <p:nvPr/>
      </p:nvGrpSpPr>
      <p:grpSpPr>
        <a:xfrm>
          <a:off x="0" y="0"/>
          <a:ext cx="0" cy="0"/>
          <a:chOff x="0" y="0"/>
          <a:chExt cx="0" cy="0"/>
        </a:xfrm>
      </p:grpSpPr>
      <p:grpSp>
        <p:nvGrpSpPr>
          <p:cNvPr id="40990" name="Group 40989">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0991"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0992"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0993"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0994"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099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099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0962" name="Picture 2" descr="First Tablets In The Bible at Joannie Adams blog">
            <a:extLst>
              <a:ext uri="{FF2B5EF4-FFF2-40B4-BE49-F238E27FC236}">
                <a16:creationId xmlns:a16="http://schemas.microsoft.com/office/drawing/2014/main" id="{11003136-0338-CB25-F19D-C51B6451D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811" b="12189"/>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0998" name="Rectangle 40997">
            <a:extLst>
              <a:ext uri="{FF2B5EF4-FFF2-40B4-BE49-F238E27FC236}">
                <a16:creationId xmlns:a16="http://schemas.microsoft.com/office/drawing/2014/main" id="{C2A2366C-96BE-4587-BABC-529047265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557" y="3336063"/>
            <a:ext cx="7055369" cy="2286139"/>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0D66EA-1B71-56FA-182D-347B61DD2014}"/>
              </a:ext>
            </a:extLst>
          </p:cNvPr>
          <p:cNvSpPr>
            <a:spLocks noGrp="1"/>
          </p:cNvSpPr>
          <p:nvPr>
            <p:ph type="title"/>
          </p:nvPr>
        </p:nvSpPr>
        <p:spPr>
          <a:xfrm>
            <a:off x="4830184" y="3531613"/>
            <a:ext cx="6672838" cy="1002288"/>
          </a:xfrm>
        </p:spPr>
        <p:txBody>
          <a:bodyPr vert="horz" lIns="91440" tIns="45720" rIns="91440" bIns="45720" rtlCol="0" anchor="b">
            <a:normAutofit fontScale="90000"/>
          </a:bodyPr>
          <a:lstStyle/>
          <a:p>
            <a:pPr algn="r">
              <a:lnSpc>
                <a:spcPct val="90000"/>
              </a:lnSpc>
            </a:pPr>
            <a:r>
              <a:rPr lang="en-US" sz="3700" dirty="0"/>
              <a:t>24. What great commandment does he break?</a:t>
            </a:r>
            <a:endParaRPr lang="en-US" sz="3700" b="1" dirty="0"/>
          </a:p>
        </p:txBody>
      </p:sp>
      <p:sp>
        <p:nvSpPr>
          <p:cNvPr id="3" name="Content Placeholder 2">
            <a:extLst>
              <a:ext uri="{FF2B5EF4-FFF2-40B4-BE49-F238E27FC236}">
                <a16:creationId xmlns:a16="http://schemas.microsoft.com/office/drawing/2014/main" id="{264DF75A-D056-3C25-089F-555067D0CAA2}"/>
              </a:ext>
            </a:extLst>
          </p:cNvPr>
          <p:cNvSpPr>
            <a:spLocks noGrp="1"/>
          </p:cNvSpPr>
          <p:nvPr>
            <p:ph sz="quarter" idx="14"/>
          </p:nvPr>
        </p:nvSpPr>
        <p:spPr>
          <a:xfrm>
            <a:off x="4830185" y="4729451"/>
            <a:ext cx="6672838" cy="771238"/>
          </a:xfrm>
        </p:spPr>
        <p:txBody>
          <a:bodyPr vert="horz" lIns="91440" tIns="45720" rIns="91440" bIns="45720" rtlCol="0" anchor="t">
            <a:normAutofit fontScale="92500"/>
          </a:bodyPr>
          <a:lstStyle/>
          <a:p>
            <a:pPr algn="r"/>
            <a:r>
              <a:rPr lang="en-US" sz="4000" dirty="0"/>
              <a:t>Exodus 20:3; Matthew 22:37, 38</a:t>
            </a:r>
            <a:endParaRPr lang="en-US" sz="4000" b="1" dirty="0">
              <a:ln w="3175" cmpd="sng">
                <a:noFill/>
              </a:ln>
            </a:endParaRPr>
          </a:p>
        </p:txBody>
      </p:sp>
      <p:sp>
        <p:nvSpPr>
          <p:cNvPr id="4" name="AutoShape 2" descr="Welcome to Sabbath School presentation">
            <a:extLst>
              <a:ext uri="{FF2B5EF4-FFF2-40B4-BE49-F238E27FC236}">
                <a16:creationId xmlns:a16="http://schemas.microsoft.com/office/drawing/2014/main" id="{2874D6D2-9173-211F-E181-91F6A99C90F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61816793"/>
      </p:ext>
    </p:extLst>
  </p:cSld>
  <p:clrMapOvr>
    <a:overrideClrMapping bg1="dk1" tx1="lt1" bg2="dk2" tx2="lt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974F8D9D-A4C6-E107-2AB2-F942631A800B}"/>
            </a:ext>
          </a:extLst>
        </p:cNvPr>
        <p:cNvGrpSpPr/>
        <p:nvPr/>
      </p:nvGrpSpPr>
      <p:grpSpPr>
        <a:xfrm>
          <a:off x="0" y="0"/>
          <a:ext cx="0" cy="0"/>
          <a:chOff x="0" y="0"/>
          <a:chExt cx="0" cy="0"/>
        </a:xfrm>
      </p:grpSpPr>
      <p:grpSp>
        <p:nvGrpSpPr>
          <p:cNvPr id="41991" name="Group 41990">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1992"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1993"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1994"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1995"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1996"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1997"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41999" name="Rectangle 41998">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986" name="Picture 2" descr="Exploring the 10 Commandments: The First Command - Topical Studies ...">
            <a:extLst>
              <a:ext uri="{FF2B5EF4-FFF2-40B4-BE49-F238E27FC236}">
                <a16:creationId xmlns:a16="http://schemas.microsoft.com/office/drawing/2014/main" id="{975AB49C-F77F-62FD-525A-7459E33A52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091" r="15556" b="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2001"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59CD31-F5AB-FE62-9732-31B55070A173}"/>
              </a:ext>
            </a:extLst>
          </p:cNvPr>
          <p:cNvSpPr>
            <a:spLocks noGrp="1"/>
          </p:cNvSpPr>
          <p:nvPr>
            <p:ph type="title"/>
          </p:nvPr>
        </p:nvSpPr>
        <p:spPr>
          <a:xfrm>
            <a:off x="685800" y="1634067"/>
            <a:ext cx="4080932" cy="1947333"/>
          </a:xfrm>
        </p:spPr>
        <p:txBody>
          <a:bodyPr vert="horz" lIns="91440" tIns="45720" rIns="91440" bIns="45720" rtlCol="0" anchor="b">
            <a:normAutofit/>
          </a:bodyPr>
          <a:lstStyle/>
          <a:p>
            <a:pPr algn="l"/>
            <a:r>
              <a:rPr lang="en-US" sz="5400" b="1">
                <a:solidFill>
                  <a:schemeClr val="bg1"/>
                </a:solidFill>
              </a:rPr>
              <a:t>Exodus 20:3</a:t>
            </a:r>
            <a:endParaRPr lang="en-US" sz="5400" b="1" dirty="0">
              <a:solidFill>
                <a:schemeClr val="bg1"/>
              </a:solidFill>
            </a:endParaRPr>
          </a:p>
        </p:txBody>
      </p:sp>
      <p:sp>
        <p:nvSpPr>
          <p:cNvPr id="3" name="Content Placeholder 2">
            <a:extLst>
              <a:ext uri="{FF2B5EF4-FFF2-40B4-BE49-F238E27FC236}">
                <a16:creationId xmlns:a16="http://schemas.microsoft.com/office/drawing/2014/main" id="{44CE2C05-5864-A489-DCB2-F96DB96BC0AA}"/>
              </a:ext>
            </a:extLst>
          </p:cNvPr>
          <p:cNvSpPr>
            <a:spLocks noGrp="1"/>
          </p:cNvSpPr>
          <p:nvPr>
            <p:ph sz="quarter" idx="14"/>
          </p:nvPr>
        </p:nvSpPr>
        <p:spPr>
          <a:xfrm>
            <a:off x="685800" y="3686175"/>
            <a:ext cx="4080933" cy="2803525"/>
          </a:xfrm>
        </p:spPr>
        <p:txBody>
          <a:bodyPr vert="horz" lIns="91440" tIns="45720" rIns="91440" bIns="45720" rtlCol="0" anchor="t">
            <a:normAutofit lnSpcReduction="10000"/>
          </a:bodyPr>
          <a:lstStyle/>
          <a:p>
            <a:r>
              <a:rPr lang="en-US" sz="4800" b="1" baseline="30000" dirty="0">
                <a:solidFill>
                  <a:schemeClr val="bg1"/>
                </a:solidFill>
              </a:rPr>
              <a:t>3 </a:t>
            </a:r>
            <a:r>
              <a:rPr lang="en-US" sz="4800" dirty="0">
                <a:solidFill>
                  <a:schemeClr val="bg1"/>
                </a:solidFill>
              </a:rPr>
              <a:t>Thou shalt have no other gods before me.</a:t>
            </a:r>
          </a:p>
        </p:txBody>
      </p:sp>
      <p:grpSp>
        <p:nvGrpSpPr>
          <p:cNvPr id="42003" name="Group 42002">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42004"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2005"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2006"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2007"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2008"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2009"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4C629648-C1B5-0EDE-BC99-FB2D8898D30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306493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5B0513FD-5C71-F5EB-85F7-ECB01D989242}"/>
            </a:ext>
          </a:extLst>
        </p:cNvPr>
        <p:cNvGrpSpPr/>
        <p:nvPr/>
      </p:nvGrpSpPr>
      <p:grpSpPr>
        <a:xfrm>
          <a:off x="0" y="0"/>
          <a:ext cx="0" cy="0"/>
          <a:chOff x="0" y="0"/>
          <a:chExt cx="0" cy="0"/>
        </a:xfrm>
      </p:grpSpPr>
      <p:grpSp>
        <p:nvGrpSpPr>
          <p:cNvPr id="42014" name="Group 42013">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2015"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2016"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2017"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2018"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2019"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2020"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42022" name="Rectangle 42021">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D3266E2-C239-789F-17B4-2CAC8E06A838}"/>
              </a:ext>
            </a:extLst>
          </p:cNvPr>
          <p:cNvPicPr>
            <a:picLocks noChangeAspect="1"/>
          </p:cNvPicPr>
          <p:nvPr/>
        </p:nvPicPr>
        <p:blipFill>
          <a:blip r:embed="rId3"/>
          <a:srcRect l="21376" r="35354"/>
          <a:stretch>
            <a:fillRect/>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42024" name="Group 42023">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42025"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2026"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2027"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2028"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2029"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2030"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E081E28-A8D1-E4FF-E36E-DECF473DD495}"/>
              </a:ext>
            </a:extLst>
          </p:cNvPr>
          <p:cNvSpPr>
            <a:spLocks noGrp="1"/>
          </p:cNvSpPr>
          <p:nvPr>
            <p:ph type="title"/>
          </p:nvPr>
        </p:nvSpPr>
        <p:spPr>
          <a:xfrm>
            <a:off x="507180" y="452438"/>
            <a:ext cx="5920843" cy="1752599"/>
          </a:xfrm>
        </p:spPr>
        <p:txBody>
          <a:bodyPr vert="horz" lIns="91440" tIns="45720" rIns="91440" bIns="45720" rtlCol="0" anchor="ctr">
            <a:noAutofit/>
          </a:bodyPr>
          <a:lstStyle/>
          <a:p>
            <a:pPr algn="l"/>
            <a:r>
              <a:rPr lang="en-US" sz="5400" b="1" dirty="0"/>
              <a:t>Matthew 22:37-38</a:t>
            </a:r>
          </a:p>
        </p:txBody>
      </p:sp>
      <p:sp>
        <p:nvSpPr>
          <p:cNvPr id="3" name="Content Placeholder 2">
            <a:extLst>
              <a:ext uri="{FF2B5EF4-FFF2-40B4-BE49-F238E27FC236}">
                <a16:creationId xmlns:a16="http://schemas.microsoft.com/office/drawing/2014/main" id="{2EC9D37F-6E26-BC7C-6964-3860B6C98779}"/>
              </a:ext>
            </a:extLst>
          </p:cNvPr>
          <p:cNvSpPr>
            <a:spLocks noGrp="1"/>
          </p:cNvSpPr>
          <p:nvPr>
            <p:ph sz="quarter" idx="14"/>
          </p:nvPr>
        </p:nvSpPr>
        <p:spPr>
          <a:xfrm>
            <a:off x="622625" y="1866899"/>
            <a:ext cx="5260680" cy="4538663"/>
          </a:xfrm>
        </p:spPr>
        <p:txBody>
          <a:bodyPr vert="horz" lIns="91440" tIns="45720" rIns="91440" bIns="45720" rtlCol="0" anchor="ctr">
            <a:normAutofit/>
          </a:bodyPr>
          <a:lstStyle/>
          <a:p>
            <a:r>
              <a:rPr lang="en-US" sz="4400" b="1" baseline="30000" dirty="0"/>
              <a:t>37 </a:t>
            </a:r>
            <a:r>
              <a:rPr lang="en-US" sz="4400" dirty="0"/>
              <a:t>Jesus said unto him, Thou shalt love the Lord thy God with all thy heart, and with all thy soul, and with all thy mind.</a:t>
            </a:r>
          </a:p>
        </p:txBody>
      </p:sp>
      <p:sp>
        <p:nvSpPr>
          <p:cNvPr id="4" name="AutoShape 2" descr="Welcome to Sabbath School presentation">
            <a:extLst>
              <a:ext uri="{FF2B5EF4-FFF2-40B4-BE49-F238E27FC236}">
                <a16:creationId xmlns:a16="http://schemas.microsoft.com/office/drawing/2014/main" id="{6F1D04B3-F3DF-3A37-74E9-09ED6B38C3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905412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6C9CF6-2853-6891-8A2E-4582A41BADBC}"/>
            </a:ext>
          </a:extLst>
        </p:cNvPr>
        <p:cNvGrpSpPr/>
        <p:nvPr/>
      </p:nvGrpSpPr>
      <p:grpSpPr>
        <a:xfrm>
          <a:off x="0" y="0"/>
          <a:ext cx="0" cy="0"/>
          <a:chOff x="0" y="0"/>
          <a:chExt cx="0" cy="0"/>
        </a:xfrm>
      </p:grpSpPr>
      <p:grpSp>
        <p:nvGrpSpPr>
          <p:cNvPr id="43015" name="Group 4301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301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301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301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301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302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302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3010" name="Picture 2" descr="10 Commandments - 10CYouth">
            <a:extLst>
              <a:ext uri="{FF2B5EF4-FFF2-40B4-BE49-F238E27FC236}">
                <a16:creationId xmlns:a16="http://schemas.microsoft.com/office/drawing/2014/main" id="{1D6CA484-9C10-C21D-2920-ED842728B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528" b="22825"/>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3023" name="Rectangle 43022">
            <a:extLst>
              <a:ext uri="{FF2B5EF4-FFF2-40B4-BE49-F238E27FC236}">
                <a16:creationId xmlns:a16="http://schemas.microsoft.com/office/drawing/2014/main" id="{C2A2366C-96BE-4587-BABC-529047265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557" y="3336063"/>
            <a:ext cx="7055369" cy="2286139"/>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4BA3DB-E87F-8BE2-7B92-B89B199313A1}"/>
              </a:ext>
            </a:extLst>
          </p:cNvPr>
          <p:cNvSpPr>
            <a:spLocks noGrp="1"/>
          </p:cNvSpPr>
          <p:nvPr>
            <p:ph type="title"/>
          </p:nvPr>
        </p:nvSpPr>
        <p:spPr>
          <a:xfrm>
            <a:off x="4830184" y="3531613"/>
            <a:ext cx="6672838" cy="595888"/>
          </a:xfrm>
        </p:spPr>
        <p:txBody>
          <a:bodyPr vert="horz" lIns="91440" tIns="45720" rIns="91440" bIns="45720" rtlCol="0" anchor="b">
            <a:normAutofit fontScale="90000"/>
          </a:bodyPr>
          <a:lstStyle/>
          <a:p>
            <a:pPr algn="r"/>
            <a:r>
              <a:rPr lang="en-US" sz="4800" b="1" dirty="0"/>
              <a:t>Matthew 22:37-38</a:t>
            </a:r>
          </a:p>
        </p:txBody>
      </p:sp>
      <p:sp>
        <p:nvSpPr>
          <p:cNvPr id="3" name="Content Placeholder 2">
            <a:extLst>
              <a:ext uri="{FF2B5EF4-FFF2-40B4-BE49-F238E27FC236}">
                <a16:creationId xmlns:a16="http://schemas.microsoft.com/office/drawing/2014/main" id="{A8B8612F-A7A1-C5A6-BCD8-BC86F028E941}"/>
              </a:ext>
            </a:extLst>
          </p:cNvPr>
          <p:cNvSpPr>
            <a:spLocks noGrp="1"/>
          </p:cNvSpPr>
          <p:nvPr>
            <p:ph sz="quarter" idx="14"/>
          </p:nvPr>
        </p:nvSpPr>
        <p:spPr>
          <a:xfrm>
            <a:off x="4830185" y="4127501"/>
            <a:ext cx="6672838" cy="1373187"/>
          </a:xfrm>
        </p:spPr>
        <p:txBody>
          <a:bodyPr vert="horz" lIns="91440" tIns="45720" rIns="91440" bIns="45720" rtlCol="0" anchor="t">
            <a:normAutofit/>
          </a:bodyPr>
          <a:lstStyle/>
          <a:p>
            <a:pPr algn="r"/>
            <a:r>
              <a:rPr lang="en-US" sz="4000" b="1" baseline="30000" dirty="0"/>
              <a:t>38 </a:t>
            </a:r>
            <a:r>
              <a:rPr lang="en-US" sz="4000" dirty="0"/>
              <a:t>This is the first and great commandment.</a:t>
            </a:r>
          </a:p>
        </p:txBody>
      </p:sp>
      <p:sp>
        <p:nvSpPr>
          <p:cNvPr id="4" name="AutoShape 2" descr="Welcome to Sabbath School presentation">
            <a:extLst>
              <a:ext uri="{FF2B5EF4-FFF2-40B4-BE49-F238E27FC236}">
                <a16:creationId xmlns:a16="http://schemas.microsoft.com/office/drawing/2014/main" id="{25BA74F9-89C7-C080-45C9-A469A1A2922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88316250"/>
      </p:ext>
    </p:extLst>
  </p:cSld>
  <p:clrMapOvr>
    <a:overrideClrMapping bg1="dk1" tx1="lt1" bg2="dk2" tx2="lt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A4D63AB5-D641-F5BC-E070-E2C0765682DF}"/>
            </a:ext>
          </a:extLst>
        </p:cNvPr>
        <p:cNvGrpSpPr/>
        <p:nvPr/>
      </p:nvGrpSpPr>
      <p:grpSpPr>
        <a:xfrm>
          <a:off x="0" y="0"/>
          <a:ext cx="0" cy="0"/>
          <a:chOff x="0" y="0"/>
          <a:chExt cx="0" cy="0"/>
        </a:xfrm>
      </p:grpSpPr>
      <p:grpSp>
        <p:nvGrpSpPr>
          <p:cNvPr id="44039" name="Group 4403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404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404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404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404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404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404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44047" name="Rectangle 44046">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4" name="Picture 2" descr="ANTICHRIST IS HERE: RAPTURE RESURRECTION GLORIFIED BODY SECRETS HIDDEN ...">
            <a:extLst>
              <a:ext uri="{FF2B5EF4-FFF2-40B4-BE49-F238E27FC236}">
                <a16:creationId xmlns:a16="http://schemas.microsoft.com/office/drawing/2014/main" id="{D5A32D86-AA02-F55B-FDDD-E53DAA94C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4049"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D333B6-3F25-7568-8DAC-87169FA35912}"/>
              </a:ext>
            </a:extLst>
          </p:cNvPr>
          <p:cNvSpPr>
            <a:spLocks noGrp="1"/>
          </p:cNvSpPr>
          <p:nvPr>
            <p:ph type="title"/>
          </p:nvPr>
        </p:nvSpPr>
        <p:spPr>
          <a:xfrm>
            <a:off x="685800" y="838994"/>
            <a:ext cx="4080932" cy="3310468"/>
          </a:xfrm>
        </p:spPr>
        <p:txBody>
          <a:bodyPr vert="horz" lIns="91440" tIns="45720" rIns="91440" bIns="45720" rtlCol="0" anchor="b">
            <a:normAutofit/>
          </a:bodyPr>
          <a:lstStyle/>
          <a:p>
            <a:pPr algn="l"/>
            <a:r>
              <a:rPr lang="en-US" sz="5400" dirty="0">
                <a:solidFill>
                  <a:schemeClr val="bg1"/>
                </a:solidFill>
              </a:rPr>
              <a:t>25.	How are we to glorify God?</a:t>
            </a:r>
            <a:endParaRPr lang="en-US" sz="5400" b="1" dirty="0">
              <a:solidFill>
                <a:schemeClr val="bg1"/>
              </a:solidFill>
            </a:endParaRPr>
          </a:p>
        </p:txBody>
      </p:sp>
      <p:sp>
        <p:nvSpPr>
          <p:cNvPr id="3" name="Content Placeholder 2">
            <a:extLst>
              <a:ext uri="{FF2B5EF4-FFF2-40B4-BE49-F238E27FC236}">
                <a16:creationId xmlns:a16="http://schemas.microsoft.com/office/drawing/2014/main" id="{F6102A7C-64D0-F907-15F8-34265D964832}"/>
              </a:ext>
            </a:extLst>
          </p:cNvPr>
          <p:cNvSpPr>
            <a:spLocks noGrp="1"/>
          </p:cNvSpPr>
          <p:nvPr>
            <p:ph sz="quarter" idx="14"/>
          </p:nvPr>
        </p:nvSpPr>
        <p:spPr>
          <a:xfrm>
            <a:off x="685800" y="4944534"/>
            <a:ext cx="5213350" cy="939799"/>
          </a:xfrm>
        </p:spPr>
        <p:txBody>
          <a:bodyPr vert="horz" lIns="91440" tIns="45720" rIns="91440" bIns="45720" rtlCol="0" anchor="t">
            <a:normAutofit fontScale="92500"/>
          </a:bodyPr>
          <a:lstStyle/>
          <a:p>
            <a:r>
              <a:rPr lang="en-US" sz="5400" i="1" dirty="0">
                <a:solidFill>
                  <a:schemeClr val="bg1"/>
                </a:solidFill>
              </a:rPr>
              <a:t>1 Corinthians 6:20.</a:t>
            </a:r>
            <a:endParaRPr lang="en-US" sz="5400" b="1" dirty="0">
              <a:ln w="3175" cmpd="sng">
                <a:noFill/>
              </a:ln>
              <a:solidFill>
                <a:schemeClr val="bg1"/>
              </a:solidFill>
            </a:endParaRPr>
          </a:p>
        </p:txBody>
      </p:sp>
      <p:grpSp>
        <p:nvGrpSpPr>
          <p:cNvPr id="44051" name="Group 44050">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44052"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4053"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4054"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4055"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4056"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4057"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4" name="AutoShape 2" descr="Welcome to Sabbath School presentation">
            <a:extLst>
              <a:ext uri="{FF2B5EF4-FFF2-40B4-BE49-F238E27FC236}">
                <a16:creationId xmlns:a16="http://schemas.microsoft.com/office/drawing/2014/main" id="{3381496B-A808-58CC-F940-B49F2A2B8B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915879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2FA3B31B-9E6D-E8EA-8D60-262029450C1D}"/>
            </a:ext>
          </a:extLst>
        </p:cNvPr>
        <p:cNvGrpSpPr/>
        <p:nvPr/>
      </p:nvGrpSpPr>
      <p:grpSpPr>
        <a:xfrm>
          <a:off x="0" y="0"/>
          <a:ext cx="0" cy="0"/>
          <a:chOff x="0" y="0"/>
          <a:chExt cx="0" cy="0"/>
        </a:xfrm>
      </p:grpSpPr>
      <p:grpSp>
        <p:nvGrpSpPr>
          <p:cNvPr id="42035" name="Group 42034">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2036"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2037"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2038"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2039"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2040"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2041"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42043" name="Rectangle 42042">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5E9F125-DD50-EDF8-E600-D52C02140DC1}"/>
              </a:ext>
            </a:extLst>
          </p:cNvPr>
          <p:cNvPicPr>
            <a:picLocks noChangeAspect="1"/>
          </p:cNvPicPr>
          <p:nvPr/>
        </p:nvPicPr>
        <p:blipFill>
          <a:blip r:embed="rId3"/>
          <a:srcRect l="14608" r="27440"/>
          <a:stretch>
            <a:fillRect/>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42045" name="Group 42044">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42046"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2047"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2048"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2049"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2050"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2051"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3C3DED55-DEF4-5EAF-3B49-171784AF6321}"/>
              </a:ext>
            </a:extLst>
          </p:cNvPr>
          <p:cNvSpPr>
            <a:spLocks noGrp="1"/>
          </p:cNvSpPr>
          <p:nvPr>
            <p:ph type="title"/>
          </p:nvPr>
        </p:nvSpPr>
        <p:spPr>
          <a:xfrm>
            <a:off x="643468" y="519112"/>
            <a:ext cx="5644386" cy="1009650"/>
          </a:xfrm>
        </p:spPr>
        <p:txBody>
          <a:bodyPr vert="horz" lIns="91440" tIns="45720" rIns="91440" bIns="45720" rtlCol="0" anchor="ctr">
            <a:noAutofit/>
          </a:bodyPr>
          <a:lstStyle/>
          <a:p>
            <a:pPr algn="l"/>
            <a:r>
              <a:rPr lang="en-US" sz="5400" b="1" dirty="0"/>
              <a:t>1 Corinthians 6:20</a:t>
            </a:r>
          </a:p>
        </p:txBody>
      </p:sp>
      <p:sp>
        <p:nvSpPr>
          <p:cNvPr id="3" name="Content Placeholder 2">
            <a:extLst>
              <a:ext uri="{FF2B5EF4-FFF2-40B4-BE49-F238E27FC236}">
                <a16:creationId xmlns:a16="http://schemas.microsoft.com/office/drawing/2014/main" id="{F3F1926C-5C39-747F-CBCD-A6F9543245FE}"/>
              </a:ext>
            </a:extLst>
          </p:cNvPr>
          <p:cNvSpPr>
            <a:spLocks noGrp="1"/>
          </p:cNvSpPr>
          <p:nvPr>
            <p:ph sz="quarter" idx="14"/>
          </p:nvPr>
        </p:nvSpPr>
        <p:spPr>
          <a:xfrm>
            <a:off x="643468" y="1397001"/>
            <a:ext cx="5260680" cy="4394200"/>
          </a:xfrm>
        </p:spPr>
        <p:txBody>
          <a:bodyPr vert="horz" lIns="91440" tIns="45720" rIns="91440" bIns="45720" rtlCol="0" anchor="ctr">
            <a:normAutofit/>
          </a:bodyPr>
          <a:lstStyle/>
          <a:p>
            <a:r>
              <a:rPr lang="en-US" sz="4400" b="1" baseline="30000" dirty="0"/>
              <a:t>20 </a:t>
            </a:r>
            <a:r>
              <a:rPr lang="en-US" sz="4400" dirty="0"/>
              <a:t>For ye are bought with a price: therefore glorify God in your body, and in your spirit, which are God's.</a:t>
            </a:r>
          </a:p>
        </p:txBody>
      </p:sp>
      <p:sp>
        <p:nvSpPr>
          <p:cNvPr id="4" name="AutoShape 2" descr="Welcome to Sabbath School presentation">
            <a:extLst>
              <a:ext uri="{FF2B5EF4-FFF2-40B4-BE49-F238E27FC236}">
                <a16:creationId xmlns:a16="http://schemas.microsoft.com/office/drawing/2014/main" id="{D46E6BC0-985B-4228-1BDD-1CA0F8E88E1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085654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1596FE-18D8-252D-1CDD-CF91D244BBD4}"/>
            </a:ext>
          </a:extLst>
        </p:cNvPr>
        <p:cNvGrpSpPr/>
        <p:nvPr/>
      </p:nvGrpSpPr>
      <p:grpSpPr>
        <a:xfrm>
          <a:off x="0" y="0"/>
          <a:ext cx="0" cy="0"/>
          <a:chOff x="0" y="0"/>
          <a:chExt cx="0" cy="0"/>
        </a:xfrm>
      </p:grpSpPr>
      <p:grpSp>
        <p:nvGrpSpPr>
          <p:cNvPr id="45063" name="Group 45062">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5064"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45065"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45066"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45067"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45068"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45069"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pic>
        <p:nvPicPr>
          <p:cNvPr id="45058" name="Picture 2" descr="Man Chained Up Stock Photos, Pictures &amp; Royalty-Free Images - iStock">
            <a:extLst>
              <a:ext uri="{FF2B5EF4-FFF2-40B4-BE49-F238E27FC236}">
                <a16:creationId xmlns:a16="http://schemas.microsoft.com/office/drawing/2014/main" id="{CBE607C2-8181-64C2-CFA9-A3451C491B3D}"/>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5993" b="37757"/>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B3D4DF-F688-D835-85DF-9C51883B99BC}"/>
              </a:ext>
            </a:extLst>
          </p:cNvPr>
          <p:cNvSpPr>
            <a:spLocks noGrp="1"/>
          </p:cNvSpPr>
          <p:nvPr>
            <p:ph type="title"/>
          </p:nvPr>
        </p:nvSpPr>
        <p:spPr>
          <a:xfrm>
            <a:off x="2324100" y="889000"/>
            <a:ext cx="9178922" cy="2878667"/>
          </a:xfrm>
        </p:spPr>
        <p:txBody>
          <a:bodyPr vert="horz" lIns="91440" tIns="45720" rIns="91440" bIns="45720" rtlCol="0" anchor="b">
            <a:noAutofit/>
          </a:bodyPr>
          <a:lstStyle/>
          <a:p>
            <a:pPr algn="r">
              <a:lnSpc>
                <a:spcPct val="90000"/>
              </a:lnSpc>
            </a:pPr>
            <a:r>
              <a:rPr lang="en-US" sz="6000" dirty="0"/>
              <a:t>26. What will be the fate of those who give themselves up to indulgence in appetite?</a:t>
            </a:r>
            <a:endParaRPr lang="en-US" sz="6000" b="1" dirty="0"/>
          </a:p>
        </p:txBody>
      </p:sp>
      <p:sp>
        <p:nvSpPr>
          <p:cNvPr id="3" name="Content Placeholder 2">
            <a:extLst>
              <a:ext uri="{FF2B5EF4-FFF2-40B4-BE49-F238E27FC236}">
                <a16:creationId xmlns:a16="http://schemas.microsoft.com/office/drawing/2014/main" id="{BF063D28-64C9-6B13-94B3-06B43322E461}"/>
              </a:ext>
            </a:extLst>
          </p:cNvPr>
          <p:cNvSpPr>
            <a:spLocks noGrp="1"/>
          </p:cNvSpPr>
          <p:nvPr>
            <p:ph sz="quarter" idx="14"/>
          </p:nvPr>
        </p:nvSpPr>
        <p:spPr>
          <a:xfrm>
            <a:off x="4515377" y="3996266"/>
            <a:ext cx="6987645" cy="1871133"/>
          </a:xfrm>
        </p:spPr>
        <p:txBody>
          <a:bodyPr vert="horz" lIns="91440" tIns="45720" rIns="91440" bIns="45720" rtlCol="0" anchor="t">
            <a:normAutofit/>
          </a:bodyPr>
          <a:lstStyle/>
          <a:p>
            <a:pPr algn="r"/>
            <a:r>
              <a:rPr lang="en-US" sz="4800" dirty="0"/>
              <a:t>Luke 21:34; </a:t>
            </a:r>
          </a:p>
          <a:p>
            <a:pPr algn="r"/>
            <a:r>
              <a:rPr lang="en-US" sz="4800" dirty="0"/>
              <a:t>Philippians 3:18, 19</a:t>
            </a:r>
            <a:endParaRPr lang="en-US" sz="4800" b="1" dirty="0">
              <a:ln w="3175" cmpd="sng">
                <a:noFill/>
              </a:ln>
            </a:endParaRPr>
          </a:p>
        </p:txBody>
      </p:sp>
      <p:grpSp>
        <p:nvGrpSpPr>
          <p:cNvPr id="45071" name="Group 45070">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45072"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45073"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45074"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45075"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45076"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45077"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Tree>
    <p:extLst>
      <p:ext uri="{BB962C8B-B14F-4D97-AF65-F5344CB8AC3E}">
        <p14:creationId xmlns:p14="http://schemas.microsoft.com/office/powerpoint/2010/main" val="2413393394"/>
      </p:ext>
    </p:extLst>
  </p:cSld>
  <p:clrMapOvr>
    <a:overrideClrMapping bg1="dk1" tx1="lt1" bg2="dk2" tx2="lt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EB65BE76-66D8-B295-0A64-CD6B9633BDC2}"/>
            </a:ext>
          </a:extLst>
        </p:cNvPr>
        <p:cNvGrpSpPr/>
        <p:nvPr/>
      </p:nvGrpSpPr>
      <p:grpSpPr>
        <a:xfrm>
          <a:off x="0" y="0"/>
          <a:ext cx="0" cy="0"/>
          <a:chOff x="0" y="0"/>
          <a:chExt cx="0" cy="0"/>
        </a:xfrm>
      </p:grpSpPr>
      <p:grpSp>
        <p:nvGrpSpPr>
          <p:cNvPr id="46100" name="Group 46099">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6101"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6102"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6103"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6104"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6105"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6106"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46108" name="Rectangle 46107">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Achieving Your Goals a Visual Metaphor of Precision and Focus Stock ...">
            <a:extLst>
              <a:ext uri="{FF2B5EF4-FFF2-40B4-BE49-F238E27FC236}">
                <a16:creationId xmlns:a16="http://schemas.microsoft.com/office/drawing/2014/main" id="{F2CFB1CD-CE4A-7B60-7BBA-645E77A8A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543" r="33994"/>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46110" name="Group 46109">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46111"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6112"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6113"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6114"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6115"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6116"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913FBF97-2165-ECDB-1EF1-6D9851C8BE9D}"/>
              </a:ext>
            </a:extLst>
          </p:cNvPr>
          <p:cNvSpPr>
            <a:spLocks noGrp="1"/>
          </p:cNvSpPr>
          <p:nvPr>
            <p:ph type="title"/>
          </p:nvPr>
        </p:nvSpPr>
        <p:spPr>
          <a:xfrm>
            <a:off x="643468" y="481013"/>
            <a:ext cx="5260680" cy="1360488"/>
          </a:xfrm>
        </p:spPr>
        <p:txBody>
          <a:bodyPr vert="horz" lIns="91440" tIns="45720" rIns="91440" bIns="45720" rtlCol="0" anchor="ctr">
            <a:normAutofit/>
          </a:bodyPr>
          <a:lstStyle/>
          <a:p>
            <a:pPr algn="l"/>
            <a:r>
              <a:rPr lang="en-US" sz="5400" b="1" dirty="0"/>
              <a:t>Luke 21:34</a:t>
            </a:r>
          </a:p>
        </p:txBody>
      </p:sp>
      <p:sp>
        <p:nvSpPr>
          <p:cNvPr id="3" name="Content Placeholder 2">
            <a:extLst>
              <a:ext uri="{FF2B5EF4-FFF2-40B4-BE49-F238E27FC236}">
                <a16:creationId xmlns:a16="http://schemas.microsoft.com/office/drawing/2014/main" id="{808E7877-6913-C418-6046-7D6DE0C8F328}"/>
              </a:ext>
            </a:extLst>
          </p:cNvPr>
          <p:cNvSpPr>
            <a:spLocks noGrp="1"/>
          </p:cNvSpPr>
          <p:nvPr>
            <p:ph sz="quarter" idx="14"/>
          </p:nvPr>
        </p:nvSpPr>
        <p:spPr>
          <a:xfrm>
            <a:off x="643468" y="1581150"/>
            <a:ext cx="5260680" cy="4795837"/>
          </a:xfrm>
        </p:spPr>
        <p:txBody>
          <a:bodyPr vert="horz" lIns="91440" tIns="45720" rIns="91440" bIns="45720" rtlCol="0" anchor="ctr">
            <a:normAutofit/>
          </a:bodyPr>
          <a:lstStyle/>
          <a:p>
            <a:r>
              <a:rPr lang="en-US" sz="3600" b="1" baseline="30000" dirty="0"/>
              <a:t>34 </a:t>
            </a:r>
            <a:r>
              <a:rPr lang="en-US" sz="3600" dirty="0"/>
              <a:t>And take heed to yourselves, lest at any time your hearts be overcharged with surfeiting, and drunkenness, and cares of this life, and so that day come upon you unawares.</a:t>
            </a:r>
          </a:p>
        </p:txBody>
      </p:sp>
      <p:sp>
        <p:nvSpPr>
          <p:cNvPr id="4" name="AutoShape 2" descr="Welcome to Sabbath School presentation">
            <a:extLst>
              <a:ext uri="{FF2B5EF4-FFF2-40B4-BE49-F238E27FC236}">
                <a16:creationId xmlns:a16="http://schemas.microsoft.com/office/drawing/2014/main" id="{C2FDB52A-319E-5B8E-20AA-082C9A54930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40722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72DC2148-EC7D-B281-C7B5-A60B0DCFA366}"/>
            </a:ext>
          </a:extLst>
        </p:cNvPr>
        <p:cNvGrpSpPr/>
        <p:nvPr/>
      </p:nvGrpSpPr>
      <p:grpSpPr>
        <a:xfrm>
          <a:off x="0" y="0"/>
          <a:ext cx="0" cy="0"/>
          <a:chOff x="0" y="0"/>
          <a:chExt cx="0" cy="0"/>
        </a:xfrm>
      </p:grpSpPr>
      <p:grpSp>
        <p:nvGrpSpPr>
          <p:cNvPr id="2078" name="Group 2077">
            <a:extLst>
              <a:ext uri="{FF2B5EF4-FFF2-40B4-BE49-F238E27FC236}">
                <a16:creationId xmlns:a16="http://schemas.microsoft.com/office/drawing/2014/main" id="{28D3EF9E-3BC1-FFF5-0970-6750DC13D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079" name="Freeform 6">
              <a:extLst>
                <a:ext uri="{FF2B5EF4-FFF2-40B4-BE49-F238E27FC236}">
                  <a16:creationId xmlns:a16="http://schemas.microsoft.com/office/drawing/2014/main" id="{AE5D2D2A-1BAF-3A99-861A-2814947E79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80" name="Freeform 7">
              <a:extLst>
                <a:ext uri="{FF2B5EF4-FFF2-40B4-BE49-F238E27FC236}">
                  <a16:creationId xmlns:a16="http://schemas.microsoft.com/office/drawing/2014/main" id="{7C458F32-16EB-38BB-A454-AB319ABE0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81" name="Freeform 9">
              <a:extLst>
                <a:ext uri="{FF2B5EF4-FFF2-40B4-BE49-F238E27FC236}">
                  <a16:creationId xmlns:a16="http://schemas.microsoft.com/office/drawing/2014/main" id="{76C8C7FB-8C0F-AF86-75BD-DDA994B7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82" name="Freeform 10">
              <a:extLst>
                <a:ext uri="{FF2B5EF4-FFF2-40B4-BE49-F238E27FC236}">
                  <a16:creationId xmlns:a16="http://schemas.microsoft.com/office/drawing/2014/main" id="{24B25F61-F41C-7882-60CC-8661ECDC5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83" name="Freeform 11">
              <a:extLst>
                <a:ext uri="{FF2B5EF4-FFF2-40B4-BE49-F238E27FC236}">
                  <a16:creationId xmlns:a16="http://schemas.microsoft.com/office/drawing/2014/main" id="{9DE944D4-125B-8B03-6D8D-CA79F2C896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84" name="Freeform 12">
              <a:extLst>
                <a:ext uri="{FF2B5EF4-FFF2-40B4-BE49-F238E27FC236}">
                  <a16:creationId xmlns:a16="http://schemas.microsoft.com/office/drawing/2014/main" id="{4179B2B1-2AFC-F84E-4964-3589FA05D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086" name="Rectangle 2085">
            <a:extLst>
              <a:ext uri="{FF2B5EF4-FFF2-40B4-BE49-F238E27FC236}">
                <a16:creationId xmlns:a16="http://schemas.microsoft.com/office/drawing/2014/main" id="{F2988177-BDEA-17C1-05DA-6D37A4173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8" name="Group 2087">
            <a:extLst>
              <a:ext uri="{FF2B5EF4-FFF2-40B4-BE49-F238E27FC236}">
                <a16:creationId xmlns:a16="http://schemas.microsoft.com/office/drawing/2014/main" id="{8A2C1CCA-92E3-D924-ABDE-2FFFA5A74F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089" name="Freeform 6">
              <a:extLst>
                <a:ext uri="{FF2B5EF4-FFF2-40B4-BE49-F238E27FC236}">
                  <a16:creationId xmlns:a16="http://schemas.microsoft.com/office/drawing/2014/main" id="{E15A6775-B28C-DF63-58ED-85E0F81EDD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90" name="Freeform 7">
              <a:extLst>
                <a:ext uri="{FF2B5EF4-FFF2-40B4-BE49-F238E27FC236}">
                  <a16:creationId xmlns:a16="http://schemas.microsoft.com/office/drawing/2014/main" id="{C0C0DC11-69C8-A2D2-CC83-BA96431D8B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91" name="Freeform 9">
              <a:extLst>
                <a:ext uri="{FF2B5EF4-FFF2-40B4-BE49-F238E27FC236}">
                  <a16:creationId xmlns:a16="http://schemas.microsoft.com/office/drawing/2014/main" id="{1943F31F-6339-8C40-24FC-9BD0A07E8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92" name="Freeform 10">
              <a:extLst>
                <a:ext uri="{FF2B5EF4-FFF2-40B4-BE49-F238E27FC236}">
                  <a16:creationId xmlns:a16="http://schemas.microsoft.com/office/drawing/2014/main" id="{1F9FAC2F-F1EB-C974-A8D0-1B31CBDE9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93" name="Freeform 11">
              <a:extLst>
                <a:ext uri="{FF2B5EF4-FFF2-40B4-BE49-F238E27FC236}">
                  <a16:creationId xmlns:a16="http://schemas.microsoft.com/office/drawing/2014/main" id="{E19C092F-151B-B423-4687-9952560097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94" name="Freeform 12">
              <a:extLst>
                <a:ext uri="{FF2B5EF4-FFF2-40B4-BE49-F238E27FC236}">
                  <a16:creationId xmlns:a16="http://schemas.microsoft.com/office/drawing/2014/main" id="{E9F6449C-6C4C-0C6C-EB9F-9423873B9D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04F8EDAC-2B06-C584-5A4F-0821B9870CDB}"/>
              </a:ext>
            </a:extLst>
          </p:cNvPr>
          <p:cNvSpPr>
            <a:spLocks noGrp="1"/>
          </p:cNvSpPr>
          <p:nvPr>
            <p:ph type="title"/>
          </p:nvPr>
        </p:nvSpPr>
        <p:spPr>
          <a:xfrm>
            <a:off x="5591177" y="378"/>
            <a:ext cx="6054723" cy="1388534"/>
          </a:xfrm>
        </p:spPr>
        <p:txBody>
          <a:bodyPr vert="horz" lIns="91440" tIns="45720" rIns="91440" bIns="45720" rtlCol="0" anchor="b">
            <a:normAutofit/>
          </a:bodyPr>
          <a:lstStyle/>
          <a:p>
            <a:pPr algn="r"/>
            <a:r>
              <a:rPr lang="en-US" sz="6000" b="1" dirty="0"/>
              <a:t>2 Peter 1:5-7</a:t>
            </a:r>
          </a:p>
        </p:txBody>
      </p:sp>
      <p:sp>
        <p:nvSpPr>
          <p:cNvPr id="3" name="Content Placeholder 2">
            <a:extLst>
              <a:ext uri="{FF2B5EF4-FFF2-40B4-BE49-F238E27FC236}">
                <a16:creationId xmlns:a16="http://schemas.microsoft.com/office/drawing/2014/main" id="{5AB1CCD4-2DBE-1D74-2DC4-FD3FDD4FCBD8}"/>
              </a:ext>
            </a:extLst>
          </p:cNvPr>
          <p:cNvSpPr>
            <a:spLocks noGrp="1"/>
          </p:cNvSpPr>
          <p:nvPr>
            <p:ph sz="quarter" idx="14"/>
          </p:nvPr>
        </p:nvSpPr>
        <p:spPr>
          <a:xfrm>
            <a:off x="5448299" y="1388912"/>
            <a:ext cx="6054723" cy="4947720"/>
          </a:xfrm>
        </p:spPr>
        <p:txBody>
          <a:bodyPr vert="horz" lIns="91440" tIns="45720" rIns="91440" bIns="45720" rtlCol="0" anchor="t">
            <a:normAutofit fontScale="92500"/>
          </a:bodyPr>
          <a:lstStyle/>
          <a:p>
            <a:pPr algn="r"/>
            <a:r>
              <a:rPr lang="en-US" sz="6000" b="1" baseline="30000" dirty="0"/>
              <a:t>5 </a:t>
            </a:r>
            <a:r>
              <a:rPr lang="en-US" sz="6000" dirty="0"/>
              <a:t>And beside this, giving all diligence, add to your faith virtue; and to virtue knowledge;</a:t>
            </a:r>
          </a:p>
        </p:txBody>
      </p:sp>
      <p:pic>
        <p:nvPicPr>
          <p:cNvPr id="2050" name="Picture 2">
            <a:extLst>
              <a:ext uri="{FF2B5EF4-FFF2-40B4-BE49-F238E27FC236}">
                <a16:creationId xmlns:a16="http://schemas.microsoft.com/office/drawing/2014/main" id="{C7215EEE-E3CF-5D0E-438D-7D62891CC18B}"/>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8000" b="8000"/>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0D159EC0-E20A-27AA-1116-4891442986E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a:extLst>
              <a:ext uri="{FF2B5EF4-FFF2-40B4-BE49-F238E27FC236}">
                <a16:creationId xmlns:a16="http://schemas.microsoft.com/office/drawing/2014/main" id="{CD231904-7994-7C68-CA14-1C4713B0AA12}"/>
              </a:ext>
            </a:extLst>
          </p:cNvPr>
          <p:cNvSpPr txBox="1"/>
          <p:nvPr/>
        </p:nvSpPr>
        <p:spPr>
          <a:xfrm>
            <a:off x="20" y="6858000"/>
            <a:ext cx="5448280" cy="230832"/>
          </a:xfrm>
          <a:prstGeom prst="rect">
            <a:avLst/>
          </a:prstGeom>
          <a:noFill/>
        </p:spPr>
        <p:txBody>
          <a:bodyPr wrap="square" rtlCol="0">
            <a:spAutoFit/>
          </a:bodyPr>
          <a:lstStyle/>
          <a:p>
            <a:r>
              <a:rPr lang="en-US" sz="900">
                <a:hlinkClick r:id="rId4" tooltip="https://www.flickr.com/photos/rogersmith/15007556058/"/>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13779708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FA641A58-2740-6EA1-C0CD-EEE3AF50A5CA}"/>
            </a:ext>
          </a:extLst>
        </p:cNvPr>
        <p:cNvGrpSpPr/>
        <p:nvPr/>
      </p:nvGrpSpPr>
      <p:grpSpPr>
        <a:xfrm>
          <a:off x="0" y="0"/>
          <a:ext cx="0" cy="0"/>
          <a:chOff x="0" y="0"/>
          <a:chExt cx="0" cy="0"/>
        </a:xfrm>
      </p:grpSpPr>
      <p:grpSp>
        <p:nvGrpSpPr>
          <p:cNvPr id="47111" name="Group 4711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711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7113"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711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7115"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7116"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7117"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47119" name="Rectangle 47118">
            <a:extLst>
              <a:ext uri="{FF2B5EF4-FFF2-40B4-BE49-F238E27FC236}">
                <a16:creationId xmlns:a16="http://schemas.microsoft.com/office/drawing/2014/main" id="{6CA4EC59-B8A3-489A-9FB4-AA0699200E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Out Group Metaphor Stock Illustrations - 1,936 Out Group Metaphor Stock ...">
            <a:extLst>
              <a:ext uri="{FF2B5EF4-FFF2-40B4-BE49-F238E27FC236}">
                <a16:creationId xmlns:a16="http://schemas.microsoft.com/office/drawing/2014/main" id="{D088C6CE-0539-628C-9A67-ECDC9E211E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47"/>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7121" name="Freeform 15">
            <a:extLst>
              <a:ext uri="{FF2B5EF4-FFF2-40B4-BE49-F238E27FC236}">
                <a16:creationId xmlns:a16="http://schemas.microsoft.com/office/drawing/2014/main" id="{1143E968-E203-496D-A1AD-2EA10AB3E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3005669" y="-16933"/>
            <a:ext cx="9220200" cy="6891867"/>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8382001 w 10295468"/>
              <a:gd name="connsiteY0" fmla="*/ 8466 h 6883400"/>
              <a:gd name="connsiteX1" fmla="*/ 7738534 w 10295468"/>
              <a:gd name="connsiteY1" fmla="*/ 2573866 h 6883400"/>
              <a:gd name="connsiteX2" fmla="*/ 10295468 w 10295468"/>
              <a:gd name="connsiteY2" fmla="*/ 6874933 h 6883400"/>
              <a:gd name="connsiteX3" fmla="*/ 2954868 w 10295468"/>
              <a:gd name="connsiteY3" fmla="*/ 6883400 h 6883400"/>
              <a:gd name="connsiteX4" fmla="*/ 0 w 10295468"/>
              <a:gd name="connsiteY4" fmla="*/ 0 h 6883400"/>
              <a:gd name="connsiteX5" fmla="*/ 8382001 w 10295468"/>
              <a:gd name="connsiteY5" fmla="*/ 8466 h 6883400"/>
              <a:gd name="connsiteX0" fmla="*/ 8382001 w 10295468"/>
              <a:gd name="connsiteY0" fmla="*/ 8466 h 6891867"/>
              <a:gd name="connsiteX1" fmla="*/ 7738534 w 10295468"/>
              <a:gd name="connsiteY1" fmla="*/ 2573866 h 6891867"/>
              <a:gd name="connsiteX2" fmla="*/ 10295468 w 10295468"/>
              <a:gd name="connsiteY2" fmla="*/ 6874933 h 6891867"/>
              <a:gd name="connsiteX3" fmla="*/ 16935 w 10295468"/>
              <a:gd name="connsiteY3" fmla="*/ 6891867 h 6891867"/>
              <a:gd name="connsiteX4" fmla="*/ 0 w 10295468"/>
              <a:gd name="connsiteY4" fmla="*/ 0 h 6891867"/>
              <a:gd name="connsiteX5" fmla="*/ 8382001 w 10295468"/>
              <a:gd name="connsiteY5" fmla="*/ 8466 h 6891867"/>
              <a:gd name="connsiteX0" fmla="*/ 8382001 w 8382001"/>
              <a:gd name="connsiteY0" fmla="*/ 8466 h 6891867"/>
              <a:gd name="connsiteX1" fmla="*/ 7738534 w 8382001"/>
              <a:gd name="connsiteY1" fmla="*/ 2573866 h 6891867"/>
              <a:gd name="connsiteX2" fmla="*/ 7340602 w 8382001"/>
              <a:gd name="connsiteY2" fmla="*/ 6883400 h 6891867"/>
              <a:gd name="connsiteX3" fmla="*/ 16935 w 8382001"/>
              <a:gd name="connsiteY3" fmla="*/ 6891867 h 6891867"/>
              <a:gd name="connsiteX4" fmla="*/ 0 w 8382001"/>
              <a:gd name="connsiteY4" fmla="*/ 0 h 6891867"/>
              <a:gd name="connsiteX5" fmla="*/ 8382001 w 8382001"/>
              <a:gd name="connsiteY5" fmla="*/ 8466 h 6891867"/>
              <a:gd name="connsiteX0" fmla="*/ 8382001 w 9220200"/>
              <a:gd name="connsiteY0" fmla="*/ 8466 h 6891867"/>
              <a:gd name="connsiteX1" fmla="*/ 9220200 w 9220200"/>
              <a:gd name="connsiteY1" fmla="*/ 5350932 h 6891867"/>
              <a:gd name="connsiteX2" fmla="*/ 7340602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 name="connsiteX0" fmla="*/ 8382001 w 9220200"/>
              <a:gd name="connsiteY0" fmla="*/ 8466 h 6891867"/>
              <a:gd name="connsiteX1" fmla="*/ 9220200 w 9220200"/>
              <a:gd name="connsiteY1" fmla="*/ 5350932 h 6891867"/>
              <a:gd name="connsiteX2" fmla="*/ 7298269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0200" h="6891867">
                <a:moveTo>
                  <a:pt x="8382001" y="8466"/>
                </a:moveTo>
                <a:lnTo>
                  <a:pt x="9220200" y="5350932"/>
                </a:lnTo>
                <a:lnTo>
                  <a:pt x="7298269" y="6883400"/>
                </a:lnTo>
                <a:lnTo>
                  <a:pt x="16935" y="6891867"/>
                </a:lnTo>
                <a:lnTo>
                  <a:pt x="0" y="0"/>
                </a:lnTo>
                <a:lnTo>
                  <a:pt x="8382001"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7123" name="Group 47122">
            <a:extLst>
              <a:ext uri="{FF2B5EF4-FFF2-40B4-BE49-F238E27FC236}">
                <a16:creationId xmlns:a16="http://schemas.microsoft.com/office/drawing/2014/main" id="{FBB3444A-472E-400E-81D0-7CCDEEECC9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47124" name="Freeform 6">
              <a:extLst>
                <a:ext uri="{FF2B5EF4-FFF2-40B4-BE49-F238E27FC236}">
                  <a16:creationId xmlns:a16="http://schemas.microsoft.com/office/drawing/2014/main" id="{B7E64D84-2392-46A1-99D2-C8FC063F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7125" name="Freeform 7">
              <a:extLst>
                <a:ext uri="{FF2B5EF4-FFF2-40B4-BE49-F238E27FC236}">
                  <a16:creationId xmlns:a16="http://schemas.microsoft.com/office/drawing/2014/main" id="{89352A95-1C82-4A0D-9B20-8AC7280C7A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7126" name="Freeform 8">
              <a:extLst>
                <a:ext uri="{FF2B5EF4-FFF2-40B4-BE49-F238E27FC236}">
                  <a16:creationId xmlns:a16="http://schemas.microsoft.com/office/drawing/2014/main" id="{81B60E48-D617-4CF1-8900-497D49142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7127" name="Freeform 9">
              <a:extLst>
                <a:ext uri="{FF2B5EF4-FFF2-40B4-BE49-F238E27FC236}">
                  <a16:creationId xmlns:a16="http://schemas.microsoft.com/office/drawing/2014/main" id="{BFF6C14F-3347-46BB-A317-C1C12263E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7128" name="Freeform 10">
              <a:extLst>
                <a:ext uri="{FF2B5EF4-FFF2-40B4-BE49-F238E27FC236}">
                  <a16:creationId xmlns:a16="http://schemas.microsoft.com/office/drawing/2014/main" id="{CDD86299-6737-471C-98C5-872BDC681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7129" name="Freeform 11">
              <a:extLst>
                <a:ext uri="{FF2B5EF4-FFF2-40B4-BE49-F238E27FC236}">
                  <a16:creationId xmlns:a16="http://schemas.microsoft.com/office/drawing/2014/main" id="{60C6C46B-7841-473B-AC3A-9A69908AB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E9A9836-3126-785A-1AF9-719F855B0D0C}"/>
              </a:ext>
            </a:extLst>
          </p:cNvPr>
          <p:cNvSpPr>
            <a:spLocks noGrp="1"/>
          </p:cNvSpPr>
          <p:nvPr>
            <p:ph type="title"/>
          </p:nvPr>
        </p:nvSpPr>
        <p:spPr>
          <a:xfrm>
            <a:off x="3970867" y="558800"/>
            <a:ext cx="7535333" cy="1413933"/>
          </a:xfrm>
        </p:spPr>
        <p:txBody>
          <a:bodyPr vert="horz" lIns="91440" tIns="45720" rIns="91440" bIns="45720" rtlCol="0" anchor="ctr">
            <a:normAutofit/>
          </a:bodyPr>
          <a:lstStyle/>
          <a:p>
            <a:r>
              <a:rPr lang="en-US" sz="6600" b="1" dirty="0">
                <a:solidFill>
                  <a:schemeClr val="bg1"/>
                </a:solidFill>
              </a:rPr>
              <a:t>Philippians 3:18-19</a:t>
            </a:r>
          </a:p>
        </p:txBody>
      </p:sp>
      <p:sp>
        <p:nvSpPr>
          <p:cNvPr id="3" name="Content Placeholder 2">
            <a:extLst>
              <a:ext uri="{FF2B5EF4-FFF2-40B4-BE49-F238E27FC236}">
                <a16:creationId xmlns:a16="http://schemas.microsoft.com/office/drawing/2014/main" id="{03BEA9E2-D00E-46B6-EB28-890238CC239D}"/>
              </a:ext>
            </a:extLst>
          </p:cNvPr>
          <p:cNvSpPr>
            <a:spLocks noGrp="1"/>
          </p:cNvSpPr>
          <p:nvPr>
            <p:ph sz="quarter" idx="14"/>
          </p:nvPr>
        </p:nvSpPr>
        <p:spPr>
          <a:xfrm>
            <a:off x="3970867" y="2048933"/>
            <a:ext cx="7532156" cy="3742267"/>
          </a:xfrm>
        </p:spPr>
        <p:txBody>
          <a:bodyPr vert="horz" lIns="91440" tIns="45720" rIns="91440" bIns="45720" rtlCol="0" anchor="ctr">
            <a:normAutofit lnSpcReduction="10000"/>
          </a:bodyPr>
          <a:lstStyle/>
          <a:p>
            <a:pPr>
              <a:buFont typeface="Arial"/>
              <a:buChar char="•"/>
            </a:pPr>
            <a:r>
              <a:rPr lang="en-US" sz="4800" b="1" baseline="30000" dirty="0">
                <a:solidFill>
                  <a:schemeClr val="bg1"/>
                </a:solidFill>
              </a:rPr>
              <a:t>18 </a:t>
            </a:r>
            <a:r>
              <a:rPr lang="en-US" sz="4800" dirty="0">
                <a:solidFill>
                  <a:schemeClr val="bg1"/>
                </a:solidFill>
              </a:rPr>
              <a:t>(For many walk, of whom I have told you often, and now tell you even weeping, that they are the enemies of the cross of Christ:</a:t>
            </a:r>
          </a:p>
        </p:txBody>
      </p:sp>
      <p:sp>
        <p:nvSpPr>
          <p:cNvPr id="4" name="AutoShape 2" descr="Welcome to Sabbath School presentation">
            <a:extLst>
              <a:ext uri="{FF2B5EF4-FFF2-40B4-BE49-F238E27FC236}">
                <a16:creationId xmlns:a16="http://schemas.microsoft.com/office/drawing/2014/main" id="{CFC5EA27-776B-044E-D762-571107BBA22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061851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89AB69D6-11FB-5DB8-77CB-46F8B3D53FC5}"/>
            </a:ext>
          </a:extLst>
        </p:cNvPr>
        <p:cNvGrpSpPr/>
        <p:nvPr/>
      </p:nvGrpSpPr>
      <p:grpSpPr>
        <a:xfrm>
          <a:off x="0" y="0"/>
          <a:ext cx="0" cy="0"/>
          <a:chOff x="0" y="0"/>
          <a:chExt cx="0" cy="0"/>
        </a:xfrm>
      </p:grpSpPr>
      <p:grpSp>
        <p:nvGrpSpPr>
          <p:cNvPr id="48135" name="Group 48134">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8136"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8137"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8138"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8139"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8140"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8141"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48143" name="Rectangle 48142">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130" name="Picture 2" descr="Photo | Image of Earth using elements from NASA | UCLA">
            <a:extLst>
              <a:ext uri="{FF2B5EF4-FFF2-40B4-BE49-F238E27FC236}">
                <a16:creationId xmlns:a16="http://schemas.microsoft.com/office/drawing/2014/main" id="{D58CCA8B-A73D-8B73-FF0D-780093F3E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127" r="23296" b="-1"/>
          <a:stretch>
            <a:fillRect/>
          </a:stretch>
        </p:blipFill>
        <p:spPr bwMode="auto">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Lst>
        </p:spPr>
      </p:pic>
      <p:grpSp>
        <p:nvGrpSpPr>
          <p:cNvPr id="48145" name="Group 48144">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48146"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8147"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8148"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8149"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8150"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8151"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EC04A98-2B54-F053-4F6D-1DD9B1F6729D}"/>
              </a:ext>
            </a:extLst>
          </p:cNvPr>
          <p:cNvSpPr>
            <a:spLocks noGrp="1"/>
          </p:cNvSpPr>
          <p:nvPr>
            <p:ph type="title"/>
          </p:nvPr>
        </p:nvSpPr>
        <p:spPr>
          <a:xfrm>
            <a:off x="643468" y="25402"/>
            <a:ext cx="6378280" cy="1752599"/>
          </a:xfrm>
        </p:spPr>
        <p:txBody>
          <a:bodyPr vert="horz" lIns="91440" tIns="45720" rIns="91440" bIns="45720" rtlCol="0" anchor="ctr">
            <a:noAutofit/>
          </a:bodyPr>
          <a:lstStyle/>
          <a:p>
            <a:pPr algn="l"/>
            <a:r>
              <a:rPr lang="en-US" sz="5400" b="1" dirty="0"/>
              <a:t>Philippians 3:18-19</a:t>
            </a:r>
          </a:p>
        </p:txBody>
      </p:sp>
      <p:sp>
        <p:nvSpPr>
          <p:cNvPr id="3" name="Content Placeholder 2">
            <a:extLst>
              <a:ext uri="{FF2B5EF4-FFF2-40B4-BE49-F238E27FC236}">
                <a16:creationId xmlns:a16="http://schemas.microsoft.com/office/drawing/2014/main" id="{FA2192E3-3786-C852-2C8C-0C233C964827}"/>
              </a:ext>
            </a:extLst>
          </p:cNvPr>
          <p:cNvSpPr>
            <a:spLocks noGrp="1"/>
          </p:cNvSpPr>
          <p:nvPr>
            <p:ph sz="quarter" idx="14"/>
          </p:nvPr>
        </p:nvSpPr>
        <p:spPr>
          <a:xfrm>
            <a:off x="643468" y="1333500"/>
            <a:ext cx="5260680" cy="4457701"/>
          </a:xfrm>
        </p:spPr>
        <p:txBody>
          <a:bodyPr vert="horz" lIns="91440" tIns="45720" rIns="91440" bIns="45720" rtlCol="0" anchor="ctr">
            <a:normAutofit/>
          </a:bodyPr>
          <a:lstStyle/>
          <a:p>
            <a:r>
              <a:rPr lang="en-US" sz="4000" b="1" baseline="30000" dirty="0"/>
              <a:t>19 </a:t>
            </a:r>
            <a:r>
              <a:rPr lang="en-US" sz="4000" dirty="0"/>
              <a:t>Whose end is destruction, whose God is their belly, and whose glory is in their shame, who mind earthly things.)</a:t>
            </a:r>
          </a:p>
        </p:txBody>
      </p:sp>
      <p:sp>
        <p:nvSpPr>
          <p:cNvPr id="4" name="AutoShape 2" descr="Welcome to Sabbath School presentation">
            <a:extLst>
              <a:ext uri="{FF2B5EF4-FFF2-40B4-BE49-F238E27FC236}">
                <a16:creationId xmlns:a16="http://schemas.microsoft.com/office/drawing/2014/main" id="{DF3DD6FA-7099-44C0-630C-E06F616C295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741234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9"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0"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1"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2"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3"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4"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6" name="Rectangle 15">
            <a:extLst>
              <a:ext uri="{FF2B5EF4-FFF2-40B4-BE49-F238E27FC236}">
                <a16:creationId xmlns:a16="http://schemas.microsoft.com/office/drawing/2014/main" id="{E67A1FC6-22FB-4EA7-B90A-C9F18FBEF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6246FDC4-DD97-431A-914A-9EB57A4A3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912130" cy="6858000"/>
          </a:xfrm>
          <a:custGeom>
            <a:avLst/>
            <a:gdLst>
              <a:gd name="connsiteX0" fmla="*/ 1073044 w 7912130"/>
              <a:gd name="connsiteY0" fmla="*/ 3032931 h 6858000"/>
              <a:gd name="connsiteX1" fmla="*/ 1073044 w 7912130"/>
              <a:gd name="connsiteY1" fmla="*/ 3035810 h 6858000"/>
              <a:gd name="connsiteX2" fmla="*/ 1076802 w 7912130"/>
              <a:gd name="connsiteY2" fmla="*/ 3035810 h 6858000"/>
              <a:gd name="connsiteX3" fmla="*/ 1170738 w 7912130"/>
              <a:gd name="connsiteY3" fmla="*/ 1248347 h 6858000"/>
              <a:gd name="connsiteX4" fmla="*/ 1170738 w 7912130"/>
              <a:gd name="connsiteY4" fmla="*/ 1273486 h 6858000"/>
              <a:gd name="connsiteX5" fmla="*/ 1183895 w 7912130"/>
              <a:gd name="connsiteY5" fmla="*/ 1248347 h 6858000"/>
              <a:gd name="connsiteX6" fmla="*/ 0 w 7912130"/>
              <a:gd name="connsiteY6" fmla="*/ 0 h 6858000"/>
              <a:gd name="connsiteX7" fmla="*/ 2133906 w 7912130"/>
              <a:gd name="connsiteY7" fmla="*/ 0 h 6858000"/>
              <a:gd name="connsiteX8" fmla="*/ 2629909 w 7912130"/>
              <a:gd name="connsiteY8" fmla="*/ 0 h 6858000"/>
              <a:gd name="connsiteX9" fmla="*/ 1227479 w 7912130"/>
              <a:gd name="connsiteY9" fmla="*/ 2669551 h 6858000"/>
              <a:gd name="connsiteX10" fmla="*/ 1235349 w 7912130"/>
              <a:gd name="connsiteY10" fmla="*/ 2673350 h 6858000"/>
              <a:gd name="connsiteX11" fmla="*/ 1353755 w 7912130"/>
              <a:gd name="connsiteY11" fmla="*/ 2754312 h 6858000"/>
              <a:gd name="connsiteX12" fmla="*/ 7912130 w 7912130"/>
              <a:gd name="connsiteY12" fmla="*/ 6858000 h 6858000"/>
              <a:gd name="connsiteX13" fmla="*/ 6066970 w 7912130"/>
              <a:gd name="connsiteY13" fmla="*/ 6858000 h 6858000"/>
              <a:gd name="connsiteX14" fmla="*/ 6059889 w 7912130"/>
              <a:gd name="connsiteY14" fmla="*/ 6852577 h 6858000"/>
              <a:gd name="connsiteX15" fmla="*/ 6059889 w 7912130"/>
              <a:gd name="connsiteY15" fmla="*/ 6857999 h 6858000"/>
              <a:gd name="connsiteX16" fmla="*/ 1707025 w 7912130"/>
              <a:gd name="connsiteY16" fmla="*/ 6857999 h 6858000"/>
              <a:gd name="connsiteX17" fmla="*/ 1707025 w 7912130"/>
              <a:gd name="connsiteY17" fmla="*/ 6858000 h 6858000"/>
              <a:gd name="connsiteX18" fmla="*/ 1073044 w 7912130"/>
              <a:gd name="connsiteY18" fmla="*/ 6858000 h 6858000"/>
              <a:gd name="connsiteX19" fmla="*/ 536592 w 7912130"/>
              <a:gd name="connsiteY19" fmla="*/ 6858000 h 6858000"/>
              <a:gd name="connsiteX20" fmla="*/ 0 w 7912130"/>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2130" h="6858000">
                <a:moveTo>
                  <a:pt x="1073044" y="3032931"/>
                </a:moveTo>
                <a:lnTo>
                  <a:pt x="1073044" y="3035810"/>
                </a:lnTo>
                <a:lnTo>
                  <a:pt x="1076802" y="3035810"/>
                </a:lnTo>
                <a:close/>
                <a:moveTo>
                  <a:pt x="1170738" y="1248347"/>
                </a:moveTo>
                <a:lnTo>
                  <a:pt x="1170738" y="1273486"/>
                </a:lnTo>
                <a:lnTo>
                  <a:pt x="1183895" y="1248347"/>
                </a:lnTo>
                <a:close/>
                <a:moveTo>
                  <a:pt x="0" y="0"/>
                </a:moveTo>
                <a:lnTo>
                  <a:pt x="2133906" y="0"/>
                </a:lnTo>
                <a:lnTo>
                  <a:pt x="2629909" y="0"/>
                </a:lnTo>
                <a:lnTo>
                  <a:pt x="1227479" y="2669551"/>
                </a:lnTo>
                <a:lnTo>
                  <a:pt x="1235349" y="2673350"/>
                </a:lnTo>
                <a:lnTo>
                  <a:pt x="1353755" y="2754312"/>
                </a:lnTo>
                <a:lnTo>
                  <a:pt x="7912130" y="6858000"/>
                </a:lnTo>
                <a:lnTo>
                  <a:pt x="6066970" y="6858000"/>
                </a:lnTo>
                <a:lnTo>
                  <a:pt x="6059889" y="6852577"/>
                </a:lnTo>
                <a:lnTo>
                  <a:pt x="6059889" y="6857999"/>
                </a:lnTo>
                <a:lnTo>
                  <a:pt x="1707025" y="6857999"/>
                </a:lnTo>
                <a:lnTo>
                  <a:pt x="1707025" y="6858000"/>
                </a:lnTo>
                <a:lnTo>
                  <a:pt x="1073044" y="6858000"/>
                </a:lnTo>
                <a:lnTo>
                  <a:pt x="536592" y="6858000"/>
                </a:lnTo>
                <a:lnTo>
                  <a:pt x="0" y="685800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CD4E68A2-74B0-42F5-BB75-2E1A7C201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35917" cy="6858000"/>
          </a:xfrm>
          <a:custGeom>
            <a:avLst/>
            <a:gdLst>
              <a:gd name="connsiteX0" fmla="*/ 696831 w 7535917"/>
              <a:gd name="connsiteY0" fmla="*/ 3032931 h 6858000"/>
              <a:gd name="connsiteX1" fmla="*/ 696831 w 7535917"/>
              <a:gd name="connsiteY1" fmla="*/ 3035810 h 6858000"/>
              <a:gd name="connsiteX2" fmla="*/ 700589 w 7535917"/>
              <a:gd name="connsiteY2" fmla="*/ 3035810 h 6858000"/>
              <a:gd name="connsiteX3" fmla="*/ 794525 w 7535917"/>
              <a:gd name="connsiteY3" fmla="*/ 1248347 h 6858000"/>
              <a:gd name="connsiteX4" fmla="*/ 794525 w 7535917"/>
              <a:gd name="connsiteY4" fmla="*/ 1273486 h 6858000"/>
              <a:gd name="connsiteX5" fmla="*/ 807682 w 7535917"/>
              <a:gd name="connsiteY5" fmla="*/ 1248347 h 6858000"/>
              <a:gd name="connsiteX6" fmla="*/ 0 w 7535917"/>
              <a:gd name="connsiteY6" fmla="*/ 0 h 6858000"/>
              <a:gd name="connsiteX7" fmla="*/ 1757693 w 7535917"/>
              <a:gd name="connsiteY7" fmla="*/ 0 h 6858000"/>
              <a:gd name="connsiteX8" fmla="*/ 2253696 w 7535917"/>
              <a:gd name="connsiteY8" fmla="*/ 0 h 6858000"/>
              <a:gd name="connsiteX9" fmla="*/ 851266 w 7535917"/>
              <a:gd name="connsiteY9" fmla="*/ 2669551 h 6858000"/>
              <a:gd name="connsiteX10" fmla="*/ 859136 w 7535917"/>
              <a:gd name="connsiteY10" fmla="*/ 2673350 h 6858000"/>
              <a:gd name="connsiteX11" fmla="*/ 977542 w 7535917"/>
              <a:gd name="connsiteY11" fmla="*/ 2754312 h 6858000"/>
              <a:gd name="connsiteX12" fmla="*/ 7535917 w 7535917"/>
              <a:gd name="connsiteY12" fmla="*/ 6858000 h 6858000"/>
              <a:gd name="connsiteX13" fmla="*/ 5690757 w 7535917"/>
              <a:gd name="connsiteY13" fmla="*/ 6858000 h 6858000"/>
              <a:gd name="connsiteX14" fmla="*/ 5683676 w 7535917"/>
              <a:gd name="connsiteY14" fmla="*/ 6852577 h 6858000"/>
              <a:gd name="connsiteX15" fmla="*/ 5683676 w 7535917"/>
              <a:gd name="connsiteY15" fmla="*/ 6857999 h 6858000"/>
              <a:gd name="connsiteX16" fmla="*/ 1330812 w 7535917"/>
              <a:gd name="connsiteY16" fmla="*/ 6857999 h 6858000"/>
              <a:gd name="connsiteX17" fmla="*/ 1330812 w 7535917"/>
              <a:gd name="connsiteY17" fmla="*/ 6858000 h 6858000"/>
              <a:gd name="connsiteX18" fmla="*/ 696831 w 7535917"/>
              <a:gd name="connsiteY18" fmla="*/ 6858000 h 6858000"/>
              <a:gd name="connsiteX19" fmla="*/ 160379 w 7535917"/>
              <a:gd name="connsiteY19" fmla="*/ 6858000 h 6858000"/>
              <a:gd name="connsiteX20" fmla="*/ 0 w 7535917"/>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35917" h="6858000">
                <a:moveTo>
                  <a:pt x="696831" y="3032931"/>
                </a:moveTo>
                <a:lnTo>
                  <a:pt x="696831" y="3035810"/>
                </a:lnTo>
                <a:lnTo>
                  <a:pt x="700589" y="3035810"/>
                </a:lnTo>
                <a:close/>
                <a:moveTo>
                  <a:pt x="794525" y="1248347"/>
                </a:moveTo>
                <a:lnTo>
                  <a:pt x="794525" y="1273486"/>
                </a:lnTo>
                <a:lnTo>
                  <a:pt x="807682" y="1248347"/>
                </a:lnTo>
                <a:close/>
                <a:moveTo>
                  <a:pt x="0" y="0"/>
                </a:moveTo>
                <a:lnTo>
                  <a:pt x="1757693" y="0"/>
                </a:lnTo>
                <a:lnTo>
                  <a:pt x="2253696" y="0"/>
                </a:lnTo>
                <a:lnTo>
                  <a:pt x="851266" y="2669551"/>
                </a:lnTo>
                <a:lnTo>
                  <a:pt x="859136" y="2673350"/>
                </a:lnTo>
                <a:lnTo>
                  <a:pt x="977542" y="2754312"/>
                </a:lnTo>
                <a:lnTo>
                  <a:pt x="7535917" y="6858000"/>
                </a:lnTo>
                <a:lnTo>
                  <a:pt x="5690757" y="6858000"/>
                </a:lnTo>
                <a:lnTo>
                  <a:pt x="5683676" y="6852577"/>
                </a:lnTo>
                <a:lnTo>
                  <a:pt x="5683676" y="6857999"/>
                </a:lnTo>
                <a:lnTo>
                  <a:pt x="1330812" y="6857999"/>
                </a:lnTo>
                <a:lnTo>
                  <a:pt x="1330812" y="6858000"/>
                </a:lnTo>
                <a:lnTo>
                  <a:pt x="696831" y="6858000"/>
                </a:lnTo>
                <a:lnTo>
                  <a:pt x="160379"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5676E2C-040E-4D92-F9F7-F61C47F4F152}"/>
              </a:ext>
            </a:extLst>
          </p:cNvPr>
          <p:cNvSpPr>
            <a:spLocks noGrp="1"/>
          </p:cNvSpPr>
          <p:nvPr>
            <p:ph type="title"/>
          </p:nvPr>
        </p:nvSpPr>
        <p:spPr>
          <a:xfrm>
            <a:off x="3444658" y="755904"/>
            <a:ext cx="7711025" cy="3084576"/>
          </a:xfrm>
        </p:spPr>
        <p:txBody>
          <a:bodyPr vert="horz" lIns="91440" tIns="45720" rIns="91440" bIns="45720" rtlCol="0" anchor="ctr">
            <a:noAutofit/>
          </a:bodyPr>
          <a:lstStyle/>
          <a:p>
            <a:pPr algn="l"/>
            <a:r>
              <a:rPr lang="en-US" sz="11200" dirty="0"/>
              <a:t>Thank you!</a:t>
            </a:r>
          </a:p>
        </p:txBody>
      </p:sp>
      <p:sp>
        <p:nvSpPr>
          <p:cNvPr id="3" name="Content Placeholder 2">
            <a:extLst>
              <a:ext uri="{FF2B5EF4-FFF2-40B4-BE49-F238E27FC236}">
                <a16:creationId xmlns:a16="http://schemas.microsoft.com/office/drawing/2014/main" id="{3C6EE18F-CF72-C06C-3020-B9FA4DEAB729}"/>
              </a:ext>
            </a:extLst>
          </p:cNvPr>
          <p:cNvSpPr>
            <a:spLocks noGrp="1"/>
          </p:cNvSpPr>
          <p:nvPr>
            <p:ph sz="quarter" idx="14"/>
          </p:nvPr>
        </p:nvSpPr>
        <p:spPr>
          <a:xfrm>
            <a:off x="4869044" y="3340401"/>
            <a:ext cx="6838274" cy="1712176"/>
          </a:xfrm>
        </p:spPr>
        <p:txBody>
          <a:bodyPr vert="horz" lIns="91440" tIns="45720" rIns="91440" bIns="45720" rtlCol="0" anchor="t">
            <a:normAutofit/>
          </a:bodyPr>
          <a:lstStyle/>
          <a:p>
            <a:r>
              <a:rPr lang="en-US" sz="5400" dirty="0"/>
              <a:t>…and Happy Sabbath!!</a:t>
            </a:r>
          </a:p>
        </p:txBody>
      </p:sp>
    </p:spTree>
    <p:extLst>
      <p:ext uri="{BB962C8B-B14F-4D97-AF65-F5344CB8AC3E}">
        <p14:creationId xmlns:p14="http://schemas.microsoft.com/office/powerpoint/2010/main" val="2236553916"/>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02F78C-EFF5-5A46-28EE-EFD8A507E56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C721FA39-1C53-D12D-90B9-1A16BCCD6345}"/>
            </a:ext>
          </a:extLst>
        </p:cNvPr>
        <p:cNvGrpSpPr/>
        <p:nvPr/>
      </p:nvGrpSpPr>
      <p:grpSpPr>
        <a:xfrm>
          <a:off x="0" y="0"/>
          <a:ext cx="0" cy="0"/>
          <a:chOff x="0" y="0"/>
          <a:chExt cx="0" cy="0"/>
        </a:xfrm>
      </p:grpSpPr>
      <p:grpSp>
        <p:nvGrpSpPr>
          <p:cNvPr id="2078" name="Group 2077">
            <a:extLst>
              <a:ext uri="{FF2B5EF4-FFF2-40B4-BE49-F238E27FC236}">
                <a16:creationId xmlns:a16="http://schemas.microsoft.com/office/drawing/2014/main" id="{A1B17D1F-0DB5-E2DF-622F-2DFD45F016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079" name="Freeform 6">
              <a:extLst>
                <a:ext uri="{FF2B5EF4-FFF2-40B4-BE49-F238E27FC236}">
                  <a16:creationId xmlns:a16="http://schemas.microsoft.com/office/drawing/2014/main" id="{B0113050-7C28-5875-51FC-BB27FBA400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80" name="Freeform 7">
              <a:extLst>
                <a:ext uri="{FF2B5EF4-FFF2-40B4-BE49-F238E27FC236}">
                  <a16:creationId xmlns:a16="http://schemas.microsoft.com/office/drawing/2014/main" id="{984C0530-AD34-D355-7CDC-BFDB0502AD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81" name="Freeform 9">
              <a:extLst>
                <a:ext uri="{FF2B5EF4-FFF2-40B4-BE49-F238E27FC236}">
                  <a16:creationId xmlns:a16="http://schemas.microsoft.com/office/drawing/2014/main" id="{84DFB4A2-FA69-90EA-6CD8-D64B045067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82" name="Freeform 10">
              <a:extLst>
                <a:ext uri="{FF2B5EF4-FFF2-40B4-BE49-F238E27FC236}">
                  <a16:creationId xmlns:a16="http://schemas.microsoft.com/office/drawing/2014/main" id="{0B63FA66-24CE-48F2-E186-E6562B4F3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83" name="Freeform 11">
              <a:extLst>
                <a:ext uri="{FF2B5EF4-FFF2-40B4-BE49-F238E27FC236}">
                  <a16:creationId xmlns:a16="http://schemas.microsoft.com/office/drawing/2014/main" id="{B278A624-3795-5F05-A35E-78D281AB3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84" name="Freeform 12">
              <a:extLst>
                <a:ext uri="{FF2B5EF4-FFF2-40B4-BE49-F238E27FC236}">
                  <a16:creationId xmlns:a16="http://schemas.microsoft.com/office/drawing/2014/main" id="{C777CBA9-7F80-48F7-280A-38246051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086" name="Rectangle 2085">
            <a:extLst>
              <a:ext uri="{FF2B5EF4-FFF2-40B4-BE49-F238E27FC236}">
                <a16:creationId xmlns:a16="http://schemas.microsoft.com/office/drawing/2014/main" id="{89E23A59-25B2-441D-11E4-C7288ABA9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8" name="Group 2087">
            <a:extLst>
              <a:ext uri="{FF2B5EF4-FFF2-40B4-BE49-F238E27FC236}">
                <a16:creationId xmlns:a16="http://schemas.microsoft.com/office/drawing/2014/main" id="{2ED78154-8E5B-C863-F3ED-36FB43331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089" name="Freeform 6">
              <a:extLst>
                <a:ext uri="{FF2B5EF4-FFF2-40B4-BE49-F238E27FC236}">
                  <a16:creationId xmlns:a16="http://schemas.microsoft.com/office/drawing/2014/main" id="{6D98A10F-1E3B-D633-FE88-D10BC171C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90" name="Freeform 7">
              <a:extLst>
                <a:ext uri="{FF2B5EF4-FFF2-40B4-BE49-F238E27FC236}">
                  <a16:creationId xmlns:a16="http://schemas.microsoft.com/office/drawing/2014/main" id="{C593F493-579E-7E59-EE25-FFA5A4CA7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91" name="Freeform 9">
              <a:extLst>
                <a:ext uri="{FF2B5EF4-FFF2-40B4-BE49-F238E27FC236}">
                  <a16:creationId xmlns:a16="http://schemas.microsoft.com/office/drawing/2014/main" id="{56F75F44-EB82-9B81-910C-122D6AF550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92" name="Freeform 10">
              <a:extLst>
                <a:ext uri="{FF2B5EF4-FFF2-40B4-BE49-F238E27FC236}">
                  <a16:creationId xmlns:a16="http://schemas.microsoft.com/office/drawing/2014/main" id="{190D43F3-94B9-AD3D-4942-C0ADE0B07B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93" name="Freeform 11">
              <a:extLst>
                <a:ext uri="{FF2B5EF4-FFF2-40B4-BE49-F238E27FC236}">
                  <a16:creationId xmlns:a16="http://schemas.microsoft.com/office/drawing/2014/main" id="{9AC74D7E-1B56-5F86-C217-069F8DD69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94" name="Freeform 12">
              <a:extLst>
                <a:ext uri="{FF2B5EF4-FFF2-40B4-BE49-F238E27FC236}">
                  <a16:creationId xmlns:a16="http://schemas.microsoft.com/office/drawing/2014/main" id="{2D58A012-C73B-AE10-DE3C-BDDB6F9B5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9A1F5728-41F1-2FD1-D933-352465227C98}"/>
              </a:ext>
            </a:extLst>
          </p:cNvPr>
          <p:cNvSpPr>
            <a:spLocks noGrp="1"/>
          </p:cNvSpPr>
          <p:nvPr>
            <p:ph type="title"/>
          </p:nvPr>
        </p:nvSpPr>
        <p:spPr>
          <a:xfrm>
            <a:off x="5591177" y="378"/>
            <a:ext cx="6054723" cy="1388534"/>
          </a:xfrm>
        </p:spPr>
        <p:txBody>
          <a:bodyPr vert="horz" lIns="91440" tIns="45720" rIns="91440" bIns="45720" rtlCol="0" anchor="b">
            <a:normAutofit/>
          </a:bodyPr>
          <a:lstStyle/>
          <a:p>
            <a:pPr algn="r"/>
            <a:r>
              <a:rPr lang="en-US" sz="6000" b="1" dirty="0"/>
              <a:t>2 Peter 1:5-7</a:t>
            </a:r>
          </a:p>
        </p:txBody>
      </p:sp>
      <p:sp>
        <p:nvSpPr>
          <p:cNvPr id="3" name="Content Placeholder 2">
            <a:extLst>
              <a:ext uri="{FF2B5EF4-FFF2-40B4-BE49-F238E27FC236}">
                <a16:creationId xmlns:a16="http://schemas.microsoft.com/office/drawing/2014/main" id="{38011EFC-F18A-6ED2-BFF0-4A7208E03D8C}"/>
              </a:ext>
            </a:extLst>
          </p:cNvPr>
          <p:cNvSpPr>
            <a:spLocks noGrp="1"/>
          </p:cNvSpPr>
          <p:nvPr>
            <p:ph sz="quarter" idx="14"/>
          </p:nvPr>
        </p:nvSpPr>
        <p:spPr>
          <a:xfrm>
            <a:off x="5448299" y="1388912"/>
            <a:ext cx="6054723" cy="4947720"/>
          </a:xfrm>
        </p:spPr>
        <p:txBody>
          <a:bodyPr vert="horz" lIns="91440" tIns="45720" rIns="91440" bIns="45720" rtlCol="0" anchor="t">
            <a:normAutofit fontScale="92500"/>
          </a:bodyPr>
          <a:lstStyle/>
          <a:p>
            <a:pPr algn="r"/>
            <a:r>
              <a:rPr lang="en-US" sz="6000" b="1" baseline="30000" dirty="0"/>
              <a:t>6 </a:t>
            </a:r>
            <a:r>
              <a:rPr lang="en-US" sz="6000" dirty="0"/>
              <a:t>And to knowledge temperance; and to temperance patience; and to patience godliness;</a:t>
            </a:r>
          </a:p>
        </p:txBody>
      </p:sp>
      <p:pic>
        <p:nvPicPr>
          <p:cNvPr id="2050" name="Picture 2">
            <a:extLst>
              <a:ext uri="{FF2B5EF4-FFF2-40B4-BE49-F238E27FC236}">
                <a16:creationId xmlns:a16="http://schemas.microsoft.com/office/drawing/2014/main" id="{7E6098B7-CEB3-F260-D1D5-E92700E8BDD6}"/>
              </a:ext>
            </a:extLst>
          </p:cNvPr>
          <p:cNvPicPr>
            <a:picLocks noChangeAspect="1" noChangeArrowheads="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2856" b="2856"/>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826539AC-AB11-D6B4-78D3-9CF79DD8C07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6367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4C7DB55F-E71C-D39E-1DD9-C21D8E8073D3}"/>
            </a:ext>
          </a:extLst>
        </p:cNvPr>
        <p:cNvGrpSpPr/>
        <p:nvPr/>
      </p:nvGrpSpPr>
      <p:grpSpPr>
        <a:xfrm>
          <a:off x="0" y="0"/>
          <a:ext cx="0" cy="0"/>
          <a:chOff x="0" y="0"/>
          <a:chExt cx="0" cy="0"/>
        </a:xfrm>
      </p:grpSpPr>
      <p:grpSp>
        <p:nvGrpSpPr>
          <p:cNvPr id="2078" name="Group 2077">
            <a:extLst>
              <a:ext uri="{FF2B5EF4-FFF2-40B4-BE49-F238E27FC236}">
                <a16:creationId xmlns:a16="http://schemas.microsoft.com/office/drawing/2014/main" id="{509CF2BD-1A10-F5B7-3E32-D6047C59AA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079" name="Freeform 6">
              <a:extLst>
                <a:ext uri="{FF2B5EF4-FFF2-40B4-BE49-F238E27FC236}">
                  <a16:creationId xmlns:a16="http://schemas.microsoft.com/office/drawing/2014/main" id="{82015B5F-32DA-1768-5190-C513407D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80" name="Freeform 7">
              <a:extLst>
                <a:ext uri="{FF2B5EF4-FFF2-40B4-BE49-F238E27FC236}">
                  <a16:creationId xmlns:a16="http://schemas.microsoft.com/office/drawing/2014/main" id="{455C6F84-487C-B2F4-39E1-3D64BD7044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81" name="Freeform 9">
              <a:extLst>
                <a:ext uri="{FF2B5EF4-FFF2-40B4-BE49-F238E27FC236}">
                  <a16:creationId xmlns:a16="http://schemas.microsoft.com/office/drawing/2014/main" id="{5A54ADC9-E7A6-649F-7067-B9E87BDA6A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82" name="Freeform 10">
              <a:extLst>
                <a:ext uri="{FF2B5EF4-FFF2-40B4-BE49-F238E27FC236}">
                  <a16:creationId xmlns:a16="http://schemas.microsoft.com/office/drawing/2014/main" id="{AB5C9891-DE78-1436-3952-7E6DF9F6C5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83" name="Freeform 11">
              <a:extLst>
                <a:ext uri="{FF2B5EF4-FFF2-40B4-BE49-F238E27FC236}">
                  <a16:creationId xmlns:a16="http://schemas.microsoft.com/office/drawing/2014/main" id="{E3D5F55C-BF01-F65E-7B3F-C84784DC84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84" name="Freeform 12">
              <a:extLst>
                <a:ext uri="{FF2B5EF4-FFF2-40B4-BE49-F238E27FC236}">
                  <a16:creationId xmlns:a16="http://schemas.microsoft.com/office/drawing/2014/main" id="{E8D2F55D-0F33-9C62-F3B8-5E97FFC6C7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086" name="Rectangle 2085">
            <a:extLst>
              <a:ext uri="{FF2B5EF4-FFF2-40B4-BE49-F238E27FC236}">
                <a16:creationId xmlns:a16="http://schemas.microsoft.com/office/drawing/2014/main" id="{D54A259F-CCBF-CA59-215C-33B06EF6A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8" name="Group 2087">
            <a:extLst>
              <a:ext uri="{FF2B5EF4-FFF2-40B4-BE49-F238E27FC236}">
                <a16:creationId xmlns:a16="http://schemas.microsoft.com/office/drawing/2014/main" id="{81F74E4B-B40F-645E-6572-3E6D3C4E65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089" name="Freeform 6">
              <a:extLst>
                <a:ext uri="{FF2B5EF4-FFF2-40B4-BE49-F238E27FC236}">
                  <a16:creationId xmlns:a16="http://schemas.microsoft.com/office/drawing/2014/main" id="{89997A9A-3475-7A1C-7E7F-734899921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090" name="Freeform 7">
              <a:extLst>
                <a:ext uri="{FF2B5EF4-FFF2-40B4-BE49-F238E27FC236}">
                  <a16:creationId xmlns:a16="http://schemas.microsoft.com/office/drawing/2014/main" id="{A91DF7D1-69EE-89EF-6AE5-39F5F4A970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091" name="Freeform 9">
              <a:extLst>
                <a:ext uri="{FF2B5EF4-FFF2-40B4-BE49-F238E27FC236}">
                  <a16:creationId xmlns:a16="http://schemas.microsoft.com/office/drawing/2014/main" id="{727EF5AC-0561-3EA8-3C7F-D22285AA51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92" name="Freeform 10">
              <a:extLst>
                <a:ext uri="{FF2B5EF4-FFF2-40B4-BE49-F238E27FC236}">
                  <a16:creationId xmlns:a16="http://schemas.microsoft.com/office/drawing/2014/main" id="{0474093A-4675-00E4-0A5F-1EC8B39DC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093" name="Freeform 11">
              <a:extLst>
                <a:ext uri="{FF2B5EF4-FFF2-40B4-BE49-F238E27FC236}">
                  <a16:creationId xmlns:a16="http://schemas.microsoft.com/office/drawing/2014/main" id="{039A5A3E-F890-C4E5-40D7-4AFF295C5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094" name="Freeform 12">
              <a:extLst>
                <a:ext uri="{FF2B5EF4-FFF2-40B4-BE49-F238E27FC236}">
                  <a16:creationId xmlns:a16="http://schemas.microsoft.com/office/drawing/2014/main" id="{C246031F-FDC1-2E4F-FAEB-DE8BA1DA6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54905E7C-53C5-D73A-A7B5-B5413D967BCF}"/>
              </a:ext>
            </a:extLst>
          </p:cNvPr>
          <p:cNvSpPr>
            <a:spLocks noGrp="1"/>
          </p:cNvSpPr>
          <p:nvPr>
            <p:ph type="title"/>
          </p:nvPr>
        </p:nvSpPr>
        <p:spPr>
          <a:xfrm>
            <a:off x="5591177" y="378"/>
            <a:ext cx="6054723" cy="1388534"/>
          </a:xfrm>
        </p:spPr>
        <p:txBody>
          <a:bodyPr vert="horz" lIns="91440" tIns="45720" rIns="91440" bIns="45720" rtlCol="0" anchor="b">
            <a:normAutofit/>
          </a:bodyPr>
          <a:lstStyle/>
          <a:p>
            <a:pPr algn="r"/>
            <a:r>
              <a:rPr lang="en-US" sz="6000" b="1" dirty="0"/>
              <a:t>2 Peter 1:5-7</a:t>
            </a:r>
          </a:p>
        </p:txBody>
      </p:sp>
      <p:sp>
        <p:nvSpPr>
          <p:cNvPr id="3" name="Content Placeholder 2">
            <a:extLst>
              <a:ext uri="{FF2B5EF4-FFF2-40B4-BE49-F238E27FC236}">
                <a16:creationId xmlns:a16="http://schemas.microsoft.com/office/drawing/2014/main" id="{F3093AA3-91C4-82DA-2F18-681093C2B269}"/>
              </a:ext>
            </a:extLst>
          </p:cNvPr>
          <p:cNvSpPr>
            <a:spLocks noGrp="1"/>
          </p:cNvSpPr>
          <p:nvPr>
            <p:ph sz="quarter" idx="14"/>
          </p:nvPr>
        </p:nvSpPr>
        <p:spPr>
          <a:xfrm>
            <a:off x="5448299" y="1388912"/>
            <a:ext cx="6054723" cy="4947720"/>
          </a:xfrm>
        </p:spPr>
        <p:txBody>
          <a:bodyPr vert="horz" lIns="91440" tIns="45720" rIns="91440" bIns="45720" rtlCol="0" anchor="t">
            <a:normAutofit/>
          </a:bodyPr>
          <a:lstStyle/>
          <a:p>
            <a:pPr algn="r"/>
            <a:r>
              <a:rPr lang="en-US" sz="6000" b="1" baseline="30000" dirty="0"/>
              <a:t>7 </a:t>
            </a:r>
            <a:r>
              <a:rPr lang="en-US" sz="6000" dirty="0"/>
              <a:t>And to godliness brotherly kindness; and to brotherly kindness charity.</a:t>
            </a:r>
          </a:p>
        </p:txBody>
      </p:sp>
      <p:pic>
        <p:nvPicPr>
          <p:cNvPr id="2050" name="Picture 2">
            <a:extLst>
              <a:ext uri="{FF2B5EF4-FFF2-40B4-BE49-F238E27FC236}">
                <a16:creationId xmlns:a16="http://schemas.microsoft.com/office/drawing/2014/main" id="{188C8211-15EB-02AA-5174-8BA37346350E}"/>
              </a:ext>
            </a:extLst>
          </p:cNvPr>
          <p:cNvPicPr>
            <a:picLocks noChangeAspect="1" noChangeArrowheads="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8021" b="8021"/>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4" name="AutoShape 2" descr="Welcome to Sabbath School presentation">
            <a:extLst>
              <a:ext uri="{FF2B5EF4-FFF2-40B4-BE49-F238E27FC236}">
                <a16:creationId xmlns:a16="http://schemas.microsoft.com/office/drawing/2014/main" id="{B8E5A177-FE3B-3922-890A-2059B0A731F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CC77FAA1-C6AD-A48B-D6EA-FC24DDAB7250}"/>
              </a:ext>
            </a:extLst>
          </p:cNvPr>
          <p:cNvSpPr txBox="1"/>
          <p:nvPr/>
        </p:nvSpPr>
        <p:spPr>
          <a:xfrm>
            <a:off x="20" y="6858000"/>
            <a:ext cx="5448280" cy="230832"/>
          </a:xfrm>
          <a:prstGeom prst="rect">
            <a:avLst/>
          </a:prstGeom>
          <a:noFill/>
        </p:spPr>
        <p:txBody>
          <a:bodyPr wrap="square" rtlCol="0">
            <a:spAutoFit/>
          </a:bodyPr>
          <a:lstStyle/>
          <a:p>
            <a:r>
              <a:rPr lang="en-US" sz="900">
                <a:hlinkClick r:id="rId5" tooltip="https://www.flickr.com/photos/blieusong/7229610104/"/>
              </a:rPr>
              <a:t>This Photo</a:t>
            </a:r>
            <a:r>
              <a:rPr lang="en-US" sz="900"/>
              <a:t> by Unknown Author is licensed under </a:t>
            </a:r>
            <a:r>
              <a:rPr lang="en-US" sz="900">
                <a:hlinkClick r:id="rId6" tooltip="https://creativecommons.org/licenses/by-sa/3.0/"/>
              </a:rPr>
              <a:t>CC BY-SA</a:t>
            </a:r>
            <a:endParaRPr lang="en-US" sz="900"/>
          </a:p>
        </p:txBody>
      </p:sp>
    </p:spTree>
    <p:extLst>
      <p:ext uri="{BB962C8B-B14F-4D97-AF65-F5344CB8AC3E}">
        <p14:creationId xmlns:p14="http://schemas.microsoft.com/office/powerpoint/2010/main" val="36486912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Parallax">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782DA7-86C0-4A84-A860-11A1E6E3FB6B}">
  <ds:schemaRefs>
    <ds:schemaRef ds:uri="http://purl.org/dc/elements/1.1/"/>
    <ds:schemaRef ds:uri="16c05727-aa75-4e4a-9b5f-8a80a1165891"/>
    <ds:schemaRef ds:uri="230e9df3-be65-4c73-a93b-d1236ebd677e"/>
    <ds:schemaRef ds:uri="http://schemas.microsoft.com/office/2006/metadata/properties"/>
    <ds:schemaRef ds:uri="http://schemas.microsoft.com/office/2006/documentManagement/types"/>
    <ds:schemaRef ds:uri="http://purl.org/dc/terms/"/>
    <ds:schemaRef ds:uri="http://schemas.microsoft.com/sharepoint/v3"/>
    <ds:schemaRef ds:uri="http://schemas.openxmlformats.org/package/2006/metadata/core-properties"/>
    <ds:schemaRef ds:uri="http://schemas.microsoft.com/office/infopath/2007/PartnerControls"/>
    <ds:schemaRef ds:uri="71af3243-3dd4-4a8d-8c0d-dd76da1f02a5"/>
    <ds:schemaRef ds:uri="http://www.w3.org/XML/1998/namespace"/>
    <ds:schemaRef ds:uri="http://purl.org/dc/dcmitype/"/>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6F8FCD-0A1F-4F6A-8F55-15E9E87E2E4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TM03457496[[fn=Parallax]]</Template>
  <TotalTime>1199</TotalTime>
  <Words>1699</Words>
  <Application>Microsoft Office PowerPoint</Application>
  <PresentationFormat>Widescreen</PresentationFormat>
  <Paragraphs>145</Paragraphs>
  <Slides>73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73</vt:i4>
      </vt:variant>
    </vt:vector>
  </HeadingPairs>
  <TitlesOfParts>
    <vt:vector size="78" baseType="lpstr">
      <vt:lpstr>Aptos</vt:lpstr>
      <vt:lpstr>Arial</vt:lpstr>
      <vt:lpstr>Corbel</vt:lpstr>
      <vt:lpstr>Playfair Display Black</vt:lpstr>
      <vt:lpstr>Parallax</vt:lpstr>
      <vt:lpstr>PowerPoint Presentation</vt:lpstr>
      <vt:lpstr>PowerPoint Presentation</vt:lpstr>
      <vt:lpstr>Lesson 2: 2 Peter 1:5-7</vt:lpstr>
      <vt:lpstr>PowerPoint Presentation</vt:lpstr>
      <vt:lpstr>2 Peter 1:4</vt:lpstr>
      <vt:lpstr>PowerPoint Presentation</vt:lpstr>
      <vt:lpstr>2 Peter 1:5-7</vt:lpstr>
      <vt:lpstr>2 Peter 1:5-7</vt:lpstr>
      <vt:lpstr>2 Peter 1:5-7</vt:lpstr>
      <vt:lpstr>PowerPoint Presentation</vt:lpstr>
      <vt:lpstr>2 Peter 1:5</vt:lpstr>
      <vt:lpstr>PowerPoint Presentation</vt:lpstr>
      <vt:lpstr>Romans 5:1</vt:lpstr>
      <vt:lpstr>PowerPoint Presentation</vt:lpstr>
      <vt:lpstr>Galatians 3:26</vt:lpstr>
      <vt:lpstr>PowerPoint Presentation</vt:lpstr>
      <vt:lpstr>Ephesians 5:1</vt:lpstr>
      <vt:lpstr>PowerPoint Presentation</vt:lpstr>
      <vt:lpstr>Ephesians 5:2</vt:lpstr>
      <vt:lpstr>PowerPoint Presentation</vt:lpstr>
      <vt:lpstr>Ephesians 5:2</vt:lpstr>
      <vt:lpstr>1 John 2:6</vt:lpstr>
      <vt:lpstr>1 Peter 2:21</vt:lpstr>
      <vt:lpstr>PowerPoint Presentation</vt:lpstr>
      <vt:lpstr>Hebrews 11:6</vt:lpstr>
      <vt:lpstr>Romans 14:23</vt:lpstr>
      <vt:lpstr>PowerPoint Presentation</vt:lpstr>
      <vt:lpstr>Habakkuk 2:4 </vt:lpstr>
      <vt:lpstr>PowerPoint Presentation</vt:lpstr>
      <vt:lpstr>Galatians 5:6</vt:lpstr>
      <vt:lpstr>PowerPoint Presentation</vt:lpstr>
      <vt:lpstr>James 2:21-22</vt:lpstr>
      <vt:lpstr>James 2:21-22</vt:lpstr>
      <vt:lpstr>13. What is said of a faith from which no works proceed?</vt:lpstr>
      <vt:lpstr>James 2:17, 26</vt:lpstr>
      <vt:lpstr>James 2:17, 26</vt:lpstr>
      <vt:lpstr>14. What is to be added to faith?</vt:lpstr>
      <vt:lpstr>2 Peter 1:5</vt:lpstr>
      <vt:lpstr>PowerPoint Presentation</vt:lpstr>
      <vt:lpstr>PowerPoint Presentation</vt:lpstr>
      <vt:lpstr>PowerPoint Presentation</vt:lpstr>
      <vt:lpstr>15. And what to virtue?</vt:lpstr>
      <vt:lpstr>2 Peter 1:5</vt:lpstr>
      <vt:lpstr>16. What knowledge must be added?</vt:lpstr>
      <vt:lpstr>Colossians 1:9-10 </vt:lpstr>
      <vt:lpstr>Colossians 1:9-10 </vt:lpstr>
      <vt:lpstr>17. What is the nature of this knowledge?</vt:lpstr>
      <vt:lpstr>James 3:17</vt:lpstr>
      <vt:lpstr>18. What will be the result if we do not obtain this knowledge?</vt:lpstr>
      <vt:lpstr>Hosea 4:6</vt:lpstr>
      <vt:lpstr>19. What must be added to knowledge?</vt:lpstr>
      <vt:lpstr>2 Peter 1:6</vt:lpstr>
      <vt:lpstr>20. In what respect must we be temperate?</vt:lpstr>
      <vt:lpstr>1 Corinthians 9:25</vt:lpstr>
      <vt:lpstr>21. What is the meaning of temperance?</vt:lpstr>
      <vt:lpstr>1 Corinthians 9:27</vt:lpstr>
      <vt:lpstr>22. Does religion have anything to do with one’s eating and drinking?</vt:lpstr>
      <vt:lpstr>1 Corinthians 10:31</vt:lpstr>
      <vt:lpstr>23. If a man eats and drinks simply for the gratification of his appetite, what does he worship?</vt:lpstr>
      <vt:lpstr>Philippians 3:18, 19</vt:lpstr>
      <vt:lpstr>Philippians 3:18, 19</vt:lpstr>
      <vt:lpstr>24. What great commandment does he break?</vt:lpstr>
      <vt:lpstr>Exodus 20:3</vt:lpstr>
      <vt:lpstr>Matthew 22:37-38</vt:lpstr>
      <vt:lpstr>Matthew 22:37-38</vt:lpstr>
      <vt:lpstr>25. How are we to glorify God?</vt:lpstr>
      <vt:lpstr>1 Corinthians 6:20</vt:lpstr>
      <vt:lpstr>26. What will be the fate of those who give themselves up to indulgence in appetite?</vt:lpstr>
      <vt:lpstr>Luke 21:34</vt:lpstr>
      <vt:lpstr>Philippians 3:18-19</vt:lpstr>
      <vt:lpstr>Philippians 3:18-19</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gabby young</cp:lastModifiedBy>
  <cp:revision>18</cp:revision>
  <cp:lastPrinted>2026-05-02T06:20:02Z</cp:lastPrinted>
  <dcterms:created xsi:type="dcterms:W3CDTF">2026-04-24T19:22:05Z</dcterms:created>
  <dcterms:modified xsi:type="dcterms:W3CDTF">2026-05-02T06:21:34Z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