
<file path=[Content_Types].xml><?xml version="1.0" encoding="utf-8"?>
<Types xmlns="http://schemas.openxmlformats.org/package/2006/content-types">
  <Default Extension="1" ContentType="image/jpeg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4"/>
  </p:sldMasterIdLst>
  <p:notesMasterIdLst>
    <p:notesMasterId r:id="rId63"/>
  </p:notesMasterIdLst>
  <p:handoutMasterIdLst>
    <p:handoutMasterId r:id="rId64"/>
  </p:handoutMasterIdLst>
  <p:sldIdLst>
    <p:sldId id="1519" r:id="rId5"/>
    <p:sldId id="1520" r:id="rId6"/>
    <p:sldId id="1497" r:id="rId7"/>
    <p:sldId id="1638" r:id="rId8"/>
    <p:sldId id="1635" r:id="rId9"/>
    <p:sldId id="1643" r:id="rId10"/>
    <p:sldId id="1644" r:id="rId11"/>
    <p:sldId id="1645" r:id="rId12"/>
    <p:sldId id="1646" r:id="rId13"/>
    <p:sldId id="1624" r:id="rId14"/>
    <p:sldId id="1642" r:id="rId15"/>
    <p:sldId id="1625" r:id="rId16"/>
    <p:sldId id="1647" r:id="rId17"/>
    <p:sldId id="1648" r:id="rId18"/>
    <p:sldId id="1649" r:id="rId19"/>
    <p:sldId id="1650" r:id="rId20"/>
    <p:sldId id="1652" r:id="rId21"/>
    <p:sldId id="1653" r:id="rId22"/>
    <p:sldId id="1654" r:id="rId23"/>
    <p:sldId id="1655" r:id="rId24"/>
    <p:sldId id="1656" r:id="rId25"/>
    <p:sldId id="1658" r:id="rId26"/>
    <p:sldId id="1660" r:id="rId27"/>
    <p:sldId id="1661" r:id="rId28"/>
    <p:sldId id="1659" r:id="rId29"/>
    <p:sldId id="1662" r:id="rId30"/>
    <p:sldId id="1667" r:id="rId31"/>
    <p:sldId id="1665" r:id="rId32"/>
    <p:sldId id="1664" r:id="rId33"/>
    <p:sldId id="1666" r:id="rId34"/>
    <p:sldId id="1668" r:id="rId35"/>
    <p:sldId id="1669" r:id="rId36"/>
    <p:sldId id="1670" r:id="rId37"/>
    <p:sldId id="1671" r:id="rId38"/>
    <p:sldId id="1672" r:id="rId39"/>
    <p:sldId id="1673" r:id="rId40"/>
    <p:sldId id="1674" r:id="rId41"/>
    <p:sldId id="1675" r:id="rId42"/>
    <p:sldId id="1676" r:id="rId43"/>
    <p:sldId id="1677" r:id="rId44"/>
    <p:sldId id="1678" r:id="rId45"/>
    <p:sldId id="1679" r:id="rId46"/>
    <p:sldId id="1680" r:id="rId47"/>
    <p:sldId id="1681" r:id="rId48"/>
    <p:sldId id="1682" r:id="rId49"/>
    <p:sldId id="1683" r:id="rId50"/>
    <p:sldId id="1684" r:id="rId51"/>
    <p:sldId id="1686" r:id="rId52"/>
    <p:sldId id="1685" r:id="rId53"/>
    <p:sldId id="1687" r:id="rId54"/>
    <p:sldId id="1688" r:id="rId55"/>
    <p:sldId id="1689" r:id="rId56"/>
    <p:sldId id="1690" r:id="rId57"/>
    <p:sldId id="1691" r:id="rId58"/>
    <p:sldId id="1692" r:id="rId59"/>
    <p:sldId id="1693" r:id="rId60"/>
    <p:sldId id="1511" r:id="rId61"/>
    <p:sldId id="1521" r:id="rId62"/>
  </p:sldIdLst>
  <p:sldSz cx="12192000" cy="6858000"/>
  <p:notesSz cx="6953250" cy="923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67D"/>
    <a:srgbClr val="97C661"/>
    <a:srgbClr val="3E4558"/>
    <a:srgbClr val="DAF1EF"/>
    <a:srgbClr val="CCE4F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75" autoAdjust="0"/>
    <p:restoredTop sz="94758" autoAdjust="0"/>
  </p:normalViewPr>
  <p:slideViewPr>
    <p:cSldViewPr snapToGrid="0">
      <p:cViewPr>
        <p:scale>
          <a:sx n="50" d="100"/>
          <a:sy n="50" d="100"/>
        </p:scale>
        <p:origin x="1128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67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8566" y="0"/>
            <a:ext cx="3013075" cy="463567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5684"/>
            <a:ext cx="3013075" cy="463566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8566" y="8775684"/>
            <a:ext cx="3013075" cy="463566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67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8566" y="0"/>
            <a:ext cx="3013075" cy="463567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6725" cy="311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28" tIns="46264" rIns="92528" bIns="4626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6389"/>
            <a:ext cx="5562600" cy="3637955"/>
          </a:xfrm>
          <a:prstGeom prst="rect">
            <a:avLst/>
          </a:prstGeom>
        </p:spPr>
        <p:txBody>
          <a:bodyPr vert="horz" lIns="92528" tIns="46264" rIns="92528" bIns="4626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5684"/>
            <a:ext cx="3013075" cy="463566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8566" y="8775684"/>
            <a:ext cx="3013075" cy="463566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0425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733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6509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3555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57600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237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117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28954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1983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D61D-AA1D-D414-2D63-F3B4B07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708" y="2801929"/>
            <a:ext cx="8686801" cy="256590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B0EE02-7A0B-46A0-5F6E-CFBC94BDF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6090" y="1726269"/>
            <a:ext cx="3024899" cy="54790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7AE0A-CAE3-D199-2942-E05831D3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E4564F8-E916-4EFF-887D-D1E1BBF6454B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FBF0A-E355-74AD-4A6E-8FD2BD7A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D965-1C87-6430-A8A7-B6EB43D8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611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63662" y="561268"/>
            <a:ext cx="9264676" cy="5735465"/>
          </a:xfr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 algn="ctr">
              <a:lnSpc>
                <a:spcPct val="100000"/>
              </a:lnSpc>
              <a:buNone/>
              <a:defRPr lang="en-US" sz="8000" b="1" kern="1200" cap="all" baseline="0" dirty="0">
                <a:solidFill>
                  <a:schemeClr val="tx1"/>
                </a:solidFill>
                <a:latin typeface="Playfair Display Black" pitchFamily="2" charset="0"/>
                <a:ea typeface="+mj-ea"/>
                <a:cs typeface="+mj-cs"/>
              </a:defRPr>
            </a:lvl4pPr>
            <a:lvl5pPr marL="914400" indent="0" algn="ctr">
              <a:lnSpc>
                <a:spcPct val="100000"/>
              </a:lnSpc>
              <a:buNone/>
              <a:defRPr lang="en-US" sz="8000" b="1" kern="1200" cap="all" baseline="0" dirty="0">
                <a:solidFill>
                  <a:schemeClr val="tx1"/>
                </a:solidFill>
                <a:latin typeface="Playfair Display Black" pitchFamily="2" charset="0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E7C9592F-4A0D-4D12-B47E-4A7D843B26A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23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54240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0265" y="907300"/>
            <a:ext cx="3025702" cy="2114466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8BC462-E794-03C0-9112-F7F3BCEED1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7423225" cy="6190488"/>
          </a:xfrm>
          <a:custGeom>
            <a:avLst/>
            <a:gdLst>
              <a:gd name="connsiteX0" fmla="*/ 186643 w 7423225"/>
              <a:gd name="connsiteY0" fmla="*/ 0 h 6190488"/>
              <a:gd name="connsiteX1" fmla="*/ 7423225 w 7423225"/>
              <a:gd name="connsiteY1" fmla="*/ 0 h 6190488"/>
              <a:gd name="connsiteX2" fmla="*/ 7423225 w 7423225"/>
              <a:gd name="connsiteY2" fmla="*/ 6190488 h 6190488"/>
              <a:gd name="connsiteX3" fmla="*/ 186643 w 7423225"/>
              <a:gd name="connsiteY3" fmla="*/ 6190488 h 6190488"/>
              <a:gd name="connsiteX4" fmla="*/ 0 w 7423225"/>
              <a:gd name="connsiteY4" fmla="*/ 6003845 h 6190488"/>
              <a:gd name="connsiteX5" fmla="*/ 0 w 7423225"/>
              <a:gd name="connsiteY5" fmla="*/ 186643 h 6190488"/>
              <a:gd name="connsiteX6" fmla="*/ 186643 w 7423225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23225" h="6190488">
                <a:moveTo>
                  <a:pt x="186643" y="0"/>
                </a:moveTo>
                <a:lnTo>
                  <a:pt x="7423225" y="0"/>
                </a:lnTo>
                <a:lnTo>
                  <a:pt x="7423225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00265" y="3156095"/>
            <a:ext cx="3025702" cy="279459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529915"/>
            <a:ext cx="1003659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6BE5AC-BF33-4FE2-ADBE-F1A4AA52AA84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529915"/>
            <a:ext cx="2068899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51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857" y="3603170"/>
            <a:ext cx="7014009" cy="1507672"/>
          </a:xfrm>
        </p:spPr>
        <p:txBody>
          <a:bodyPr anchor="b">
            <a:noAutofit/>
          </a:bodyPr>
          <a:lstStyle>
            <a:lvl1pPr>
              <a:defRPr sz="45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4133" y="5480958"/>
            <a:ext cx="6360733" cy="744158"/>
          </a:xfr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 indent="0">
              <a:lnSpc>
                <a:spcPct val="110000"/>
              </a:lnSpc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ABC5762-7F5E-4C8D-B27D-8990A68BB18F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616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52426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12045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112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7FA73-4BE2-4237-90E8-28123CE1B9FA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6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1E88-22B3-4091-902C-19D6AD2267FE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9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C53A-E163-43E4-9309-C62B24E59229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7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22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5DFBE8-81F4-46A1-BB38-C49D79C4F68D}" type="datetime1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88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  <p:sldLayoutId id="2147483948" r:id="rId18"/>
    <p:sldLayoutId id="2147483949" r:id="rId19"/>
    <p:sldLayoutId id="2147483950" r:id="rId20"/>
    <p:sldLayoutId id="2147483951" r:id="rId2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1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rawpixel.com/search/runner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pxhere.com/en/photo/90723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shadowmeld.com/2019/01/monarch-butterflies.htm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AA6FD9-1A74-7169-3780-DE45ADA7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5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5BE76-66D8-B295-0A64-CD6B9633B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emium Photo | Sport Unrecognizable runner on the starting selective ...">
            <a:extLst>
              <a:ext uri="{FF2B5EF4-FFF2-40B4-BE49-F238E27FC236}">
                <a16:creationId xmlns:a16="http://schemas.microsoft.com/office/drawing/2014/main" id="{F014357D-84E3-0D81-2AC4-3D1614784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2" r="14925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3FBF97-2165-ECDB-1EF1-6D9851C8B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501" y="0"/>
            <a:ext cx="5260680" cy="9382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b="1" dirty="0"/>
              <a:t>Romans 2:7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E7877-6913-C418-6046-7D6DE0C8F32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70000" y="804236"/>
            <a:ext cx="5299076" cy="5329238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5400" b="1" baseline="30000" dirty="0"/>
              <a:t>7 </a:t>
            </a:r>
            <a:r>
              <a:rPr lang="en-US" sz="5400" dirty="0"/>
              <a:t>To them who by patient continuance in well doing seek for glory and </a:t>
            </a:r>
            <a:r>
              <a:rPr lang="en-US" sz="5400" dirty="0" err="1"/>
              <a:t>honour</a:t>
            </a:r>
            <a:r>
              <a:rPr lang="en-US" sz="5400" dirty="0"/>
              <a:t> and immortality, eternal life: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C2FDB52A-319E-5B8E-20AA-082C9A5493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22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3EF40F-4AB9-B04B-A30E-D5D18A801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64080D6-34DE-4277-97CC-2FB381284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Runner with digital structure and blue glow - This depicts a stylized ...">
            <a:extLst>
              <a:ext uri="{FF2B5EF4-FFF2-40B4-BE49-F238E27FC236}">
                <a16:creationId xmlns:a16="http://schemas.microsoft.com/office/drawing/2014/main" id="{3FC2F10E-E621-A50F-2F6B-E5901C1C14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t="4593" r="-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C7794E-148A-2E98-9808-7CDDDE71A35A}"/>
              </a:ext>
            </a:extLst>
          </p:cNvPr>
          <p:cNvSpPr txBox="1"/>
          <p:nvPr/>
        </p:nvSpPr>
        <p:spPr>
          <a:xfrm>
            <a:off x="241300" y="2764368"/>
            <a:ext cx="11325223" cy="2616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4.	Under what circumstances must we be patient?</a:t>
            </a:r>
            <a:endParaRPr lang="en-US" sz="6000" b="1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CE2A9-80FB-ADB6-ABE9-B06040E1F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477" y="5287433"/>
            <a:ext cx="6987645" cy="138853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9600" dirty="0"/>
              <a:t>Romans 12:12</a:t>
            </a:r>
          </a:p>
        </p:txBody>
      </p:sp>
    </p:spTree>
    <p:extLst>
      <p:ext uri="{BB962C8B-B14F-4D97-AF65-F5344CB8AC3E}">
        <p14:creationId xmlns:p14="http://schemas.microsoft.com/office/powerpoint/2010/main" val="37417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641A58-2740-6EA1-C0CD-EEE3AF50A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FD6656-F272-A4E7-5474-09B8A528CF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6227" b="2752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9A9836-3126-785A-1AF9-719F855B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401" y="1380069"/>
            <a:ext cx="8574622" cy="1896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800" b="1" dirty="0"/>
              <a:t>Romans 12:12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EA9E2-D00E-46B6-EB28-890238CC23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00927" y="3276599"/>
            <a:ext cx="8102096" cy="333586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r"/>
            <a:r>
              <a:rPr lang="en-US" sz="6000" b="1" baseline="30000" dirty="0"/>
              <a:t>12 </a:t>
            </a:r>
            <a:r>
              <a:rPr lang="en-US" sz="6000" dirty="0"/>
              <a:t>Rejoicing in hope; patient in tribulation; continuing instant in prayer;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CFC5EA27-776B-044E-D762-571107BBA2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85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A675E3-A24B-01DC-AD3E-B5FE290CC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3" name="Group 9222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9224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9231" name="Rectangle 9230">
            <a:extLst>
              <a:ext uri="{FF2B5EF4-FFF2-40B4-BE49-F238E27FC236}">
                <a16:creationId xmlns:a16="http://schemas.microsoft.com/office/drawing/2014/main" id="{7598300D-80B4-4198-A7BD-B15BC31C9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A stylized illustration of a runner crossing the finish line | Premium ...">
            <a:extLst>
              <a:ext uri="{FF2B5EF4-FFF2-40B4-BE49-F238E27FC236}">
                <a16:creationId xmlns:a16="http://schemas.microsoft.com/office/drawing/2014/main" id="{177EF0DE-79A4-1DBD-A8A0-C4B0D7932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4" t="70" r="857" b="-70"/>
          <a:stretch>
            <a:fillRect/>
          </a:stretch>
        </p:blipFill>
        <p:spPr bwMode="auto">
          <a:xfrm>
            <a:off x="20" y="10"/>
            <a:ext cx="54482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33" name="Group 9232">
            <a:extLst>
              <a:ext uri="{FF2B5EF4-FFF2-40B4-BE49-F238E27FC236}">
                <a16:creationId xmlns:a16="http://schemas.microsoft.com/office/drawing/2014/main" id="{AEE4B65F-3548-4B65-9353-5B888725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36718" y="0"/>
            <a:ext cx="2611581" cy="6858000"/>
            <a:chOff x="2836718" y="0"/>
            <a:chExt cx="2611581" cy="6858000"/>
          </a:xfrm>
        </p:grpSpPr>
        <p:sp useBgFill="1">
          <p:nvSpPr>
            <p:cNvPr id="9234" name="Rectangle 19">
              <a:extLst>
                <a:ext uri="{FF2B5EF4-FFF2-40B4-BE49-F238E27FC236}">
                  <a16:creationId xmlns:a16="http://schemas.microsoft.com/office/drawing/2014/main" id="{E84ABF24-FB51-4950-AA13-9C38FA273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0"/>
              <a:ext cx="2611581" cy="2554287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2554287">
                  <a:moveTo>
                    <a:pt x="675409" y="0"/>
                  </a:moveTo>
                  <a:lnTo>
                    <a:pt x="2611581" y="0"/>
                  </a:lnTo>
                  <a:lnTo>
                    <a:pt x="2611581" y="2554287"/>
                  </a:lnTo>
                  <a:lnTo>
                    <a:pt x="0" y="2554287"/>
                  </a:lnTo>
                  <a:lnTo>
                    <a:pt x="67540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9235" name="Rectangle 20">
              <a:extLst>
                <a:ext uri="{FF2B5EF4-FFF2-40B4-BE49-F238E27FC236}">
                  <a16:creationId xmlns:a16="http://schemas.microsoft.com/office/drawing/2014/main" id="{66B54044-7162-4346-93AF-91F5EF08F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2554287"/>
              <a:ext cx="2611581" cy="4303713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4303713">
                  <a:moveTo>
                    <a:pt x="0" y="0"/>
                  </a:moveTo>
                  <a:lnTo>
                    <a:pt x="2611581" y="0"/>
                  </a:lnTo>
                  <a:lnTo>
                    <a:pt x="2611581" y="4303713"/>
                  </a:lnTo>
                  <a:lnTo>
                    <a:pt x="2171701" y="363869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37" name="Group 9236">
            <a:extLst>
              <a:ext uri="{FF2B5EF4-FFF2-40B4-BE49-F238E27FC236}">
                <a16:creationId xmlns:a16="http://schemas.microsoft.com/office/drawing/2014/main" id="{7EF05D2A-6417-4683-B103-2F6594C7F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9238" name="Freeform 6">
              <a:extLst>
                <a:ext uri="{FF2B5EF4-FFF2-40B4-BE49-F238E27FC236}">
                  <a16:creationId xmlns:a16="http://schemas.microsoft.com/office/drawing/2014/main" id="{98F07F70-C0D3-4397-AABB-1B48599EE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Freeform 7">
              <a:extLst>
                <a:ext uri="{FF2B5EF4-FFF2-40B4-BE49-F238E27FC236}">
                  <a16:creationId xmlns:a16="http://schemas.microsoft.com/office/drawing/2014/main" id="{DA8D4D12-8066-414D-9ADE-E57A157B1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Freeform 9">
              <a:extLst>
                <a:ext uri="{FF2B5EF4-FFF2-40B4-BE49-F238E27FC236}">
                  <a16:creationId xmlns:a16="http://schemas.microsoft.com/office/drawing/2014/main" id="{1B5991B5-30B0-43FC-B480-D46CDADA5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Freeform 10">
              <a:extLst>
                <a:ext uri="{FF2B5EF4-FFF2-40B4-BE49-F238E27FC236}">
                  <a16:creationId xmlns:a16="http://schemas.microsoft.com/office/drawing/2014/main" id="{37C3E8EB-F89D-4213-AF06-BEC76C984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Freeform 11">
              <a:extLst>
                <a:ext uri="{FF2B5EF4-FFF2-40B4-BE49-F238E27FC236}">
                  <a16:creationId xmlns:a16="http://schemas.microsoft.com/office/drawing/2014/main" id="{EBEC147A-2E68-4A61-9B16-14DEB275B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Freeform 12">
              <a:extLst>
                <a:ext uri="{FF2B5EF4-FFF2-40B4-BE49-F238E27FC236}">
                  <a16:creationId xmlns:a16="http://schemas.microsoft.com/office/drawing/2014/main" id="{60875B87-EA27-4C1C-B44D-CA16609D7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B4E0737-316B-DB85-C815-1A049494D933}"/>
              </a:ext>
            </a:extLst>
          </p:cNvPr>
          <p:cNvSpPr txBox="1"/>
          <p:nvPr/>
        </p:nvSpPr>
        <p:spPr>
          <a:xfrm>
            <a:off x="4978399" y="1380068"/>
            <a:ext cx="6524623" cy="2616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6000">
                <a:ln w="3175" cmpd="sng">
                  <a:noFill/>
                </a:ln>
                <a:latin typeface="+mj-lt"/>
                <a:ea typeface="+mj-ea"/>
                <a:cs typeface="+mj-cs"/>
              </a:rPr>
              <a:t>5. What alone can produce patience?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2A1EA-3372-5590-B6C5-1248EC2F0D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60857" y="3996266"/>
            <a:ext cx="5942165" cy="26161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6000" b="1" cap="none" dirty="0">
                <a:latin typeface="+mn-lt"/>
                <a:ea typeface="+mn-ea"/>
                <a:cs typeface="+mn-cs"/>
              </a:rPr>
              <a:t>Romans 5:3; James 1: 2,3</a:t>
            </a:r>
          </a:p>
        </p:txBody>
      </p:sp>
    </p:spTree>
    <p:extLst>
      <p:ext uri="{BB962C8B-B14F-4D97-AF65-F5344CB8AC3E}">
        <p14:creationId xmlns:p14="http://schemas.microsoft.com/office/powerpoint/2010/main" val="1470361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1C871E-BD13-CD75-43B0-20B828307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7" name="Group 10246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0248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9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0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1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2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3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0255" name="Rectangle 10254">
            <a:extLst>
              <a:ext uri="{FF2B5EF4-FFF2-40B4-BE49-F238E27FC236}">
                <a16:creationId xmlns:a16="http://schemas.microsoft.com/office/drawing/2014/main" id="{54AE0DC8-9915-467D-AF2A-B5C24D01F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Stylized Silhouette of a Speeding Runner with Dynamic Motion Lines ...">
            <a:extLst>
              <a:ext uri="{FF2B5EF4-FFF2-40B4-BE49-F238E27FC236}">
                <a16:creationId xmlns:a16="http://schemas.microsoft.com/office/drawing/2014/main" id="{49027757-7818-800F-E893-0686D4B42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496" b="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7" name="Freeform 13">
            <a:extLst>
              <a:ext uri="{FF2B5EF4-FFF2-40B4-BE49-F238E27FC236}">
                <a16:creationId xmlns:a16="http://schemas.microsoft.com/office/drawing/2014/main" id="{B046CB80-7314-4CEA-B997-7D0ADCF8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2DBA9-267F-F10F-D563-120F50FDE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12801"/>
            <a:ext cx="4080932" cy="1006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</a:rPr>
              <a:t>Romans 5:3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8E069-C922-F4BC-3697-AC6E9883695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5800" y="2019300"/>
            <a:ext cx="4080933" cy="427990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4400" b="1" baseline="30000" dirty="0">
                <a:solidFill>
                  <a:schemeClr val="bg1"/>
                </a:solidFill>
              </a:rPr>
              <a:t>3 </a:t>
            </a:r>
            <a:r>
              <a:rPr lang="en-US" sz="4400" dirty="0">
                <a:solidFill>
                  <a:schemeClr val="bg1"/>
                </a:solidFill>
              </a:rPr>
              <a:t>And not only so, but we glory in tribulations also: knowing that tribulation worketh patience;</a:t>
            </a:r>
          </a:p>
        </p:txBody>
      </p:sp>
      <p:grpSp>
        <p:nvGrpSpPr>
          <p:cNvPr id="10259" name="Group 10258">
            <a:extLst>
              <a:ext uri="{FF2B5EF4-FFF2-40B4-BE49-F238E27FC236}">
                <a16:creationId xmlns:a16="http://schemas.microsoft.com/office/drawing/2014/main" id="{52037CDE-37E1-452A-BCAB-4DA34C69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10260" name="Freeform 6">
              <a:extLst>
                <a:ext uri="{FF2B5EF4-FFF2-40B4-BE49-F238E27FC236}">
                  <a16:creationId xmlns:a16="http://schemas.microsoft.com/office/drawing/2014/main" id="{1C0F7827-E8A8-41BE-A4B5-3D0B82D88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Freeform 7">
              <a:extLst>
                <a:ext uri="{FF2B5EF4-FFF2-40B4-BE49-F238E27FC236}">
                  <a16:creationId xmlns:a16="http://schemas.microsoft.com/office/drawing/2014/main" id="{FAA305BF-99DC-4082-89F3-B755F8B79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Freeform 9">
              <a:extLst>
                <a:ext uri="{FF2B5EF4-FFF2-40B4-BE49-F238E27FC236}">
                  <a16:creationId xmlns:a16="http://schemas.microsoft.com/office/drawing/2014/main" id="{821BD498-B54C-46F6-88D3-7A101251D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Freeform 10">
              <a:extLst>
                <a:ext uri="{FF2B5EF4-FFF2-40B4-BE49-F238E27FC236}">
                  <a16:creationId xmlns:a16="http://schemas.microsoft.com/office/drawing/2014/main" id="{DD3ECD2E-33CE-40D7-A4EE-0E0D0EF94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4" name="Freeform 11">
              <a:extLst>
                <a:ext uri="{FF2B5EF4-FFF2-40B4-BE49-F238E27FC236}">
                  <a16:creationId xmlns:a16="http://schemas.microsoft.com/office/drawing/2014/main" id="{B5BB6927-9B55-4D2D-BAA5-A0A4E24B8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5" name="Freeform 12">
              <a:extLst>
                <a:ext uri="{FF2B5EF4-FFF2-40B4-BE49-F238E27FC236}">
                  <a16:creationId xmlns:a16="http://schemas.microsoft.com/office/drawing/2014/main" id="{499067DC-F563-411F-ADFE-78EA2FD5C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F93DB3C7-12D7-6A48-B346-CE1FADE7D9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2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684664-83BD-1E41-4237-9F901118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4198043A-9204-AD1C-674F-0A98BDE51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28" t="13916" r="8013" b="2383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87389C-A7DF-AFEB-4D84-FAC8314AF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0243"/>
            <a:ext cx="4080932" cy="9370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6000" b="1" dirty="0"/>
              <a:t>James 1:2-3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2012D-45E9-7EB0-D50C-DE5DFB3DD37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5800" y="1597559"/>
            <a:ext cx="4132792" cy="493019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6000" baseline="30000" dirty="0"/>
              <a:t>2 </a:t>
            </a:r>
            <a:r>
              <a:rPr lang="en-US" sz="6000" dirty="0"/>
              <a:t>My brethren, count it all joy when ye fall into divers temptations;</a:t>
            </a:r>
            <a:endParaRPr lang="en-US" sz="19900" dirty="0"/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DBB205D5-238B-BA83-8684-8F8B555595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55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BFBC7B-33E0-520B-8494-365615F00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90B46C45-1238-545A-01FB-AF69286D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7812" b="7812"/>
          <a:stretch/>
        </p:blipFill>
        <p:spPr bwMode="auto">
          <a:xfrm flipH="1"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4BD087-5898-ED7A-D5F6-483100090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0243"/>
            <a:ext cx="4080932" cy="937083"/>
          </a:xfr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</a:rPr>
              <a:t>James 1:2-3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D4183-EE0A-B49D-86D5-979D3A4315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5800" y="1597559"/>
            <a:ext cx="4132792" cy="4625441"/>
          </a:xfr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6000" b="1" baseline="30000" dirty="0">
                <a:solidFill>
                  <a:schemeClr val="bg1"/>
                </a:solidFill>
              </a:rPr>
              <a:t>3 </a:t>
            </a:r>
            <a:r>
              <a:rPr lang="en-US" sz="6000" dirty="0">
                <a:solidFill>
                  <a:schemeClr val="bg1"/>
                </a:solidFill>
              </a:rPr>
              <a:t>Knowing this, that the trying of your faith worketh patience.</a:t>
            </a:r>
            <a:endParaRPr lang="en-US" sz="148100" dirty="0">
              <a:solidFill>
                <a:schemeClr val="bg1"/>
              </a:solidFill>
            </a:endParaRP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A6F5D1B2-39AF-4C32-7F53-462F24BFEF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68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2D091-F988-ED6F-6C5B-A763E54B1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5" name="Group 12294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2296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8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9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0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2303" name="Rectangle 12302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A Stylized Silhouette of a Runner is Depicted in Motion, Emphasizing ...">
            <a:extLst>
              <a:ext uri="{FF2B5EF4-FFF2-40B4-BE49-F238E27FC236}">
                <a16:creationId xmlns:a16="http://schemas.microsoft.com/office/drawing/2014/main" id="{91392901-4114-DCBF-E5E9-3464A3A85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6" r="22016" b="-1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05" name="Group 12304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12306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7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8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9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093267-0A2F-B602-1D4F-89034FA8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91" y="4572001"/>
            <a:ext cx="5260680" cy="17525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/>
              <a:t>1 Thessalonians 5:16; </a:t>
            </a:r>
            <a:br>
              <a:rPr lang="en-US" b="1"/>
            </a:br>
            <a:r>
              <a:rPr lang="en-US" b="1"/>
              <a:t>Philippians 4:4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50E3B-8B59-CC59-E0F3-0A678765E51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5174" y="676276"/>
            <a:ext cx="5260680" cy="42291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6. If we are to glory in tribulation, and rejoice in the midst of trials, what time shall we take for doubting, fears, and discouragement?</a:t>
            </a:r>
            <a:endParaRPr lang="en-US" sz="4000" dirty="0">
              <a:ln w="3175" cmpd="sng">
                <a:noFill/>
              </a:ln>
            </a:endParaRP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F00A22EB-7275-D44D-5C52-5F89894B42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71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420F3-16C4-2D94-5EF4-103F3D6CA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54D23D-6988-CE39-90F7-CF552BEFBA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F71F75-C040-A45E-9BF1-194D6C1E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401" y="1380068"/>
            <a:ext cx="8574622" cy="26161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1 Thessalonians 5:16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3EA7D-0CFD-9321-AD28-71DF836495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15377" y="3996267"/>
            <a:ext cx="6987645" cy="138853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r"/>
            <a:r>
              <a:rPr lang="en-US" sz="6600" b="1" baseline="30000" dirty="0"/>
              <a:t>16 </a:t>
            </a:r>
            <a:r>
              <a:rPr lang="en-US" sz="6600" dirty="0"/>
              <a:t>Rejoice evermore.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83628572-6BF8-2D15-9548-2DBFDB77E3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07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86FBB7-D828-BA9B-9F07-43D533D57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CAAF5C-A72C-7C1D-5CDC-2B4D461EFC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4A099F-01AB-0006-A2ED-C30A62BE9885}"/>
              </a:ext>
            </a:extLst>
          </p:cNvPr>
          <p:cNvSpPr/>
          <p:nvPr/>
        </p:nvSpPr>
        <p:spPr>
          <a:xfrm>
            <a:off x="4830184" y="3429000"/>
            <a:ext cx="7158616" cy="2413000"/>
          </a:xfrm>
          <a:prstGeom prst="round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F7738D-184D-43FA-686C-E21F5A04C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184" y="3276601"/>
            <a:ext cx="6672838" cy="9532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/>
              <a:t>Philippians 4:4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FE865-6DFE-B914-616D-84FF63D9292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26984" y="4248876"/>
            <a:ext cx="6876039" cy="137722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r"/>
            <a:r>
              <a:rPr lang="en-US" sz="4400" b="1" baseline="30000" dirty="0"/>
              <a:t>4 </a:t>
            </a:r>
            <a:r>
              <a:rPr lang="en-US" sz="4400" dirty="0"/>
              <a:t>Rejoice in the Lord always: and again I say, Rejoice.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8145D127-0C1F-E26E-9901-8D0ED6ECBD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65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7328BB-8440-A9A4-43CA-6AB5E48E9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64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C48F3E-5A75-C430-78DE-56E287E3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9" name="Group 13318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3320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2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3327" name="Rectangle 13326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Continuous one line drawing of man sport athletics runner icon in ...">
            <a:extLst>
              <a:ext uri="{FF2B5EF4-FFF2-40B4-BE49-F238E27FC236}">
                <a16:creationId xmlns:a16="http://schemas.microsoft.com/office/drawing/2014/main" id="{C88CBBD6-C35D-F9C8-66E7-EC583294AB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0" r="14585" b="-1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29" name="Group 13328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13330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9DD11B1-047E-C12F-1B00-236B1C45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74" y="430213"/>
            <a:ext cx="5260680" cy="1422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 b="1" dirty="0"/>
              <a:t>James 1:4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556B3-15BA-5363-DC1E-4A5502A6B5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468" y="1866901"/>
            <a:ext cx="5260680" cy="39243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sz="4000" dirty="0"/>
              <a:t>7. If we have the grace of patience in perfection, what shall we lack that is necessary to a perfect character?</a:t>
            </a:r>
            <a:endParaRPr lang="en-US" sz="4000" dirty="0">
              <a:ln w="3175" cmpd="sng">
                <a:noFill/>
              </a:ln>
            </a:endParaRP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6614B6C2-F233-C064-77E3-413D10E61C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2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8B17D5-C766-196A-D579-42D72C63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D6AC34-0EF1-2FDE-225C-113C0D44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44" r="4298" b="2152"/>
          <a:stretch>
            <a:fillRect/>
          </a:stretch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A43F43-0C36-23A5-488F-C3371B5C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685007"/>
            <a:ext cx="4080932" cy="84243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5400" b="1" dirty="0"/>
              <a:t>James 1:4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4171A-FCD0-C79B-E4D8-A80EF95EF48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6100" y="1527440"/>
            <a:ext cx="4220633" cy="48860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baseline="30000" dirty="0"/>
              <a:t>4 </a:t>
            </a:r>
            <a:r>
              <a:rPr lang="en-US" sz="4400" dirty="0"/>
              <a:t>But let patience have her perfect work, that ye may be perfect and entire, wanting nothing.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583BA569-B893-8307-130E-E08C7FAD13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737ACE9-926C-3764-6BD4-28972016386E}"/>
              </a:ext>
            </a:extLst>
          </p:cNvPr>
          <p:cNvSpPr txBox="1">
            <a:spLocks/>
          </p:cNvSpPr>
          <p:nvPr/>
        </p:nvSpPr>
        <p:spPr>
          <a:xfrm>
            <a:off x="5664200" y="482600"/>
            <a:ext cx="6357790" cy="472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600" dirty="0"/>
              <a:t>8. When trials shall have perfected patience in us, what will await us?</a:t>
            </a:r>
            <a:endParaRPr lang="en-US" sz="42400" dirty="0">
              <a:ln w="3175" cmpd="sng">
                <a:noFill/>
              </a:ln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745BA5-0FE6-0FD8-E73E-A10F8F7D255C}"/>
              </a:ext>
            </a:extLst>
          </p:cNvPr>
          <p:cNvSpPr txBox="1">
            <a:spLocks/>
          </p:cNvSpPr>
          <p:nvPr/>
        </p:nvSpPr>
        <p:spPr>
          <a:xfrm>
            <a:off x="5664200" y="4660900"/>
            <a:ext cx="5260680" cy="1840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6600" b="1" dirty="0"/>
              <a:t>James 1:12; Hebrews 10:36</a:t>
            </a:r>
          </a:p>
        </p:txBody>
      </p:sp>
      <p:pic>
        <p:nvPicPr>
          <p:cNvPr id="4" name="Picture 2" descr="Running Man From Triangles PNG Transparent Images Free Download ...">
            <a:extLst>
              <a:ext uri="{FF2B5EF4-FFF2-40B4-BE49-F238E27FC236}">
                <a16:creationId xmlns:a16="http://schemas.microsoft.com/office/drawing/2014/main" id="{FB53E91E-AF0D-434C-7A16-FBB44CE2F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0"/>
            <a:ext cx="7213600" cy="721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090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BD6EF0-68AE-AF84-CA31-7AAA1C681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F855DC-47A2-25D1-38C8-BE8173D6D2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24" r="28106"/>
          <a:stretch>
            <a:fillRect/>
          </a:stretch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B1E951-168D-A194-128F-E2FF75070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533" y="427037"/>
            <a:ext cx="5260680" cy="84296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6600" b="1" dirty="0"/>
              <a:t>James 1:12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BEDC5-7D80-D631-3616-7283C097FEB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49399" y="1295400"/>
            <a:ext cx="5446949" cy="513556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4400" b="1" baseline="30000" dirty="0"/>
              <a:t>12 </a:t>
            </a:r>
            <a:r>
              <a:rPr lang="en-US" sz="4400" dirty="0"/>
              <a:t>Blessed is the man that </a:t>
            </a:r>
            <a:r>
              <a:rPr lang="en-US" sz="4400" dirty="0" err="1"/>
              <a:t>endureth</a:t>
            </a:r>
            <a:r>
              <a:rPr lang="en-US" sz="4400" dirty="0"/>
              <a:t> temptation: for when he is tried, he shall receive the crown of life, which the Lord hath promised to them that love him.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A4D1BD16-0CC2-3267-996C-0B6165CDD7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7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4A6BF6-D4F6-7FBC-DE21-A9120E27E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6B302A-6D98-C34C-F646-23CDCCEBA7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316" r="33414"/>
          <a:stretch>
            <a:fillRect/>
          </a:stretch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523CFC-1293-FB63-39DA-CAFC821A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600" y="633412"/>
            <a:ext cx="5499100" cy="8953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5400" b="1" dirty="0"/>
              <a:t>Hebrews 10:36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855BB-B19A-6B5D-6BAF-0CDA8E4073D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663699" y="1384301"/>
            <a:ext cx="4203966" cy="4787900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en-US" sz="4800" b="1" baseline="30000" dirty="0"/>
              <a:t>36 </a:t>
            </a:r>
            <a:r>
              <a:rPr lang="en-US" sz="4800" dirty="0"/>
              <a:t>For ye have need of patience, that, after ye have done the will of God, ye might receive the promise.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014532F7-2A5E-9FD9-C465-7EAA1E0293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9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3986D0-9DB3-60CB-2B75-5B4480E9E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hrysalis - A-Z Animals">
            <a:extLst>
              <a:ext uri="{FF2B5EF4-FFF2-40B4-BE49-F238E27FC236}">
                <a16:creationId xmlns:a16="http://schemas.microsoft.com/office/drawing/2014/main" id="{CA13ED3A-5051-71B1-C0EB-A17CEE67A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" r="4664" b="-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B8420-C80D-B601-36DC-208399806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500" y="457199"/>
            <a:ext cx="8785223" cy="312420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sz="8000" dirty="0"/>
              <a:t>9. What does Peter mention next after patience?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C20FEAB4-1023-5371-0907-AE2F80C4B4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57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B4B1AB-FF86-FDAC-4332-9B5A27637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EE56A-E2E1-FDFA-2D8D-636DD8700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3785" y="762000"/>
            <a:ext cx="4978303" cy="15107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2 Peter 1:6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7E101-3027-33F1-3D84-450272426A1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54200" y="2352531"/>
            <a:ext cx="5377889" cy="37434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b="1" baseline="30000" dirty="0"/>
              <a:t>6 </a:t>
            </a:r>
            <a:r>
              <a:rPr lang="en-US" sz="4000" dirty="0"/>
              <a:t>And to knowledge temperance; and to temperance patience; and to patience godliness;</a:t>
            </a:r>
          </a:p>
        </p:txBody>
      </p:sp>
      <p:pic>
        <p:nvPicPr>
          <p:cNvPr id="20482" name="Picture 2" descr="Butterfly Chrysalis Gone Black at Victoria Brownlee blog">
            <a:extLst>
              <a:ext uri="{FF2B5EF4-FFF2-40B4-BE49-F238E27FC236}">
                <a16:creationId xmlns:a16="http://schemas.microsoft.com/office/drawing/2014/main" id="{53FFDB36-7C8B-7BB6-5D7A-8E0D00DB4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1033" y="1011765"/>
            <a:ext cx="2966726" cy="454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645641F8-ACFD-8A34-35E1-7BFAF44893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8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3B879A-CBC6-767D-B5AA-977CFA99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9" name="Group 18438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8440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2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8447" name="Rectangle 18446">
            <a:extLst>
              <a:ext uri="{FF2B5EF4-FFF2-40B4-BE49-F238E27FC236}">
                <a16:creationId xmlns:a16="http://schemas.microsoft.com/office/drawing/2014/main" id="{7598300D-80B4-4198-A7BD-B15BC31C9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Butterfly Chrysalis Images at Numbers Mcleod blog">
            <a:extLst>
              <a:ext uri="{FF2B5EF4-FFF2-40B4-BE49-F238E27FC236}">
                <a16:creationId xmlns:a16="http://schemas.microsoft.com/office/drawing/2014/main" id="{F64DCBA6-B10F-09F6-578F-7EA7360BB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1" b="19613"/>
          <a:stretch>
            <a:fillRect/>
          </a:stretch>
        </p:blipFill>
        <p:spPr bwMode="auto">
          <a:xfrm>
            <a:off x="20" y="10"/>
            <a:ext cx="54482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449" name="Group 18448">
            <a:extLst>
              <a:ext uri="{FF2B5EF4-FFF2-40B4-BE49-F238E27FC236}">
                <a16:creationId xmlns:a16="http://schemas.microsoft.com/office/drawing/2014/main" id="{AEE4B65F-3548-4B65-9353-5B888725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36718" y="0"/>
            <a:ext cx="2611581" cy="6858000"/>
            <a:chOff x="2836718" y="0"/>
            <a:chExt cx="2611581" cy="6858000"/>
          </a:xfrm>
        </p:grpSpPr>
        <p:sp useBgFill="1">
          <p:nvSpPr>
            <p:cNvPr id="18450" name="Rectangle 19">
              <a:extLst>
                <a:ext uri="{FF2B5EF4-FFF2-40B4-BE49-F238E27FC236}">
                  <a16:creationId xmlns:a16="http://schemas.microsoft.com/office/drawing/2014/main" id="{E84ABF24-FB51-4950-AA13-9C38FA273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0"/>
              <a:ext cx="2611581" cy="2554287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2554287">
                  <a:moveTo>
                    <a:pt x="675409" y="0"/>
                  </a:moveTo>
                  <a:lnTo>
                    <a:pt x="2611581" y="0"/>
                  </a:lnTo>
                  <a:lnTo>
                    <a:pt x="2611581" y="2554287"/>
                  </a:lnTo>
                  <a:lnTo>
                    <a:pt x="0" y="2554287"/>
                  </a:lnTo>
                  <a:lnTo>
                    <a:pt x="67540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8451" name="Rectangle 20">
              <a:extLst>
                <a:ext uri="{FF2B5EF4-FFF2-40B4-BE49-F238E27FC236}">
                  <a16:creationId xmlns:a16="http://schemas.microsoft.com/office/drawing/2014/main" id="{66B54044-7162-4346-93AF-91F5EF08F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2554287"/>
              <a:ext cx="2611581" cy="4303713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4303713">
                  <a:moveTo>
                    <a:pt x="0" y="0"/>
                  </a:moveTo>
                  <a:lnTo>
                    <a:pt x="2611581" y="0"/>
                  </a:lnTo>
                  <a:lnTo>
                    <a:pt x="2611581" y="4303713"/>
                  </a:lnTo>
                  <a:lnTo>
                    <a:pt x="2171701" y="363869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453" name="Group 18452">
            <a:extLst>
              <a:ext uri="{FF2B5EF4-FFF2-40B4-BE49-F238E27FC236}">
                <a16:creationId xmlns:a16="http://schemas.microsoft.com/office/drawing/2014/main" id="{7EF05D2A-6417-4683-B103-2F6594C7F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18454" name="Freeform 6">
              <a:extLst>
                <a:ext uri="{FF2B5EF4-FFF2-40B4-BE49-F238E27FC236}">
                  <a16:creationId xmlns:a16="http://schemas.microsoft.com/office/drawing/2014/main" id="{98F07F70-C0D3-4397-AABB-1B48599EE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Freeform 7">
              <a:extLst>
                <a:ext uri="{FF2B5EF4-FFF2-40B4-BE49-F238E27FC236}">
                  <a16:creationId xmlns:a16="http://schemas.microsoft.com/office/drawing/2014/main" id="{DA8D4D12-8066-414D-9ADE-E57A157B1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Freeform 9">
              <a:extLst>
                <a:ext uri="{FF2B5EF4-FFF2-40B4-BE49-F238E27FC236}">
                  <a16:creationId xmlns:a16="http://schemas.microsoft.com/office/drawing/2014/main" id="{1B5991B5-30B0-43FC-B480-D46CDADA5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Freeform 10">
              <a:extLst>
                <a:ext uri="{FF2B5EF4-FFF2-40B4-BE49-F238E27FC236}">
                  <a16:creationId xmlns:a16="http://schemas.microsoft.com/office/drawing/2014/main" id="{37C3E8EB-F89D-4213-AF06-BEC76C984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Freeform 11">
              <a:extLst>
                <a:ext uri="{FF2B5EF4-FFF2-40B4-BE49-F238E27FC236}">
                  <a16:creationId xmlns:a16="http://schemas.microsoft.com/office/drawing/2014/main" id="{EBEC147A-2E68-4A61-9B16-14DEB275B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Freeform 12">
              <a:extLst>
                <a:ext uri="{FF2B5EF4-FFF2-40B4-BE49-F238E27FC236}">
                  <a16:creationId xmlns:a16="http://schemas.microsoft.com/office/drawing/2014/main" id="{60875B87-EA27-4C1C-B44D-CA16609D7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3F24C6-7538-D9EC-70AD-1A0048010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1174" y="582614"/>
            <a:ext cx="7181849" cy="255428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6600" dirty="0"/>
              <a:t>10. What is declared to be “great gain”?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CA7D56-4B35-B1FD-6A24-5199E6CD88DF}"/>
              </a:ext>
            </a:extLst>
          </p:cNvPr>
          <p:cNvSpPr txBox="1">
            <a:spLocks/>
          </p:cNvSpPr>
          <p:nvPr/>
        </p:nvSpPr>
        <p:spPr>
          <a:xfrm>
            <a:off x="5555379" y="3429000"/>
            <a:ext cx="5942165" cy="13885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8000" b="1" dirty="0">
                <a:latin typeface="+mn-lt"/>
                <a:ea typeface="+mn-ea"/>
                <a:cs typeface="+mn-cs"/>
              </a:rPr>
              <a:t>1 Timothy 6:6</a:t>
            </a:r>
          </a:p>
        </p:txBody>
      </p:sp>
    </p:spTree>
    <p:extLst>
      <p:ext uri="{BB962C8B-B14F-4D97-AF65-F5344CB8AC3E}">
        <p14:creationId xmlns:p14="http://schemas.microsoft.com/office/powerpoint/2010/main" val="3163235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BDFF5-47F6-BFC1-6351-ED44F26E9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97009-9B57-73B8-E06E-02E0E5251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336" y="457199"/>
            <a:ext cx="5189964" cy="17060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1 Timothy 6:6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7F36B-2F10-47A5-FA05-A566663051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05142" y="2289849"/>
            <a:ext cx="5465686" cy="38442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5400" b="1" baseline="30000" dirty="0"/>
              <a:t>6 </a:t>
            </a:r>
            <a:r>
              <a:rPr lang="en-US" sz="5400" dirty="0"/>
              <a:t>But godliness with contentment is great gain.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19B82D-50EC-4EA2-CE35-295AFEF88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790" r="27803"/>
          <a:stretch>
            <a:fillRect/>
          </a:stretch>
        </p:blipFill>
        <p:spPr>
          <a:xfrm>
            <a:off x="8127998" y="10"/>
            <a:ext cx="4064001" cy="6857990"/>
          </a:xfrm>
          <a:prstGeom prst="rect">
            <a:avLst/>
          </a:prstGeom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0519B7D4-09F4-B5F3-39A7-DA79354F6F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135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025EAA-8933-F6E0-7CED-2800ECDA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400B95-1F04-27EC-840D-862D2C7DE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7481" r="9091" b="653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E155E5-5601-7A86-689E-88C1E95A1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3124200"/>
            <a:ext cx="4165600" cy="3441700"/>
          </a:xfrm>
          <a:solidFill>
            <a:srgbClr val="B2D67D">
              <a:alpha val="60000"/>
            </a:srgb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7200" dirty="0"/>
              <a:t>11. What follows godliness?</a:t>
            </a:r>
          </a:p>
        </p:txBody>
      </p:sp>
    </p:spTree>
    <p:extLst>
      <p:ext uri="{BB962C8B-B14F-4D97-AF65-F5344CB8AC3E}">
        <p14:creationId xmlns:p14="http://schemas.microsoft.com/office/powerpoint/2010/main" val="179643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9D059B6-ADD8-488A-B346-63289E90D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69B42B4-BC82-4495-A6F9-A28167B56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3CC168C-2AD4-4FFB-9F25-420ED6514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C9F369A-6158-4AE8-BA04-138A9DFF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C7B1DF4-AD98-42A8-820F-667A3DCC4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1C58B74-3656-4FD5-AC47-EE3A59EBB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8B349A01-D803-4A18-B608-47BFCED43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5655827-B42D-4180-88D3-D83F25E4B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ACCB06-563C-4ADE-B4D6-1FE9F723C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3955594"/>
            <a:ext cx="1828958" cy="2902407"/>
          </a:xfrm>
          <a:custGeom>
            <a:avLst/>
            <a:gdLst>
              <a:gd name="connsiteX0" fmla="*/ 0 w 1828958"/>
              <a:gd name="connsiteY0" fmla="*/ 0 h 2902407"/>
              <a:gd name="connsiteX1" fmla="*/ 1828958 w 1828958"/>
              <a:gd name="connsiteY1" fmla="*/ 2902407 h 2902407"/>
              <a:gd name="connsiteX2" fmla="*/ 1709896 w 1828958"/>
              <a:gd name="connsiteY2" fmla="*/ 2902407 h 2902407"/>
              <a:gd name="connsiteX3" fmla="*/ 0 w 1828958"/>
              <a:gd name="connsiteY3" fmla="*/ 63474 h 290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958" h="2902407">
                <a:moveTo>
                  <a:pt x="0" y="0"/>
                </a:moveTo>
                <a:lnTo>
                  <a:pt x="1828958" y="2902407"/>
                </a:lnTo>
                <a:lnTo>
                  <a:pt x="1709896" y="2902407"/>
                </a:lnTo>
                <a:lnTo>
                  <a:pt x="0" y="6347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761ECD-D92B-46AE-82CA-640023D28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" y="3220098"/>
            <a:ext cx="2910045" cy="3637903"/>
          </a:xfrm>
          <a:custGeom>
            <a:avLst/>
            <a:gdLst>
              <a:gd name="connsiteX0" fmla="*/ 0 w 2910045"/>
              <a:gd name="connsiteY0" fmla="*/ 0 h 3637903"/>
              <a:gd name="connsiteX1" fmla="*/ 2910045 w 2910045"/>
              <a:gd name="connsiteY1" fmla="*/ 3637903 h 3637903"/>
              <a:gd name="connsiteX2" fmla="*/ 2786220 w 2910045"/>
              <a:gd name="connsiteY2" fmla="*/ 3637903 h 3637903"/>
              <a:gd name="connsiteX3" fmla="*/ 0 w 2910045"/>
              <a:gd name="connsiteY3" fmla="*/ 20366 h 363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0045" h="3637903">
                <a:moveTo>
                  <a:pt x="0" y="0"/>
                </a:moveTo>
                <a:lnTo>
                  <a:pt x="2910045" y="3637903"/>
                </a:lnTo>
                <a:lnTo>
                  <a:pt x="2786220" y="3637903"/>
                </a:lnTo>
                <a:lnTo>
                  <a:pt x="0" y="2036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928607-C55C-40FD-B2DF-6CD6A7226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" y="2845509"/>
            <a:ext cx="4149883" cy="4012491"/>
          </a:xfrm>
          <a:custGeom>
            <a:avLst/>
            <a:gdLst>
              <a:gd name="connsiteX0" fmla="*/ 0 w 4149883"/>
              <a:gd name="connsiteY0" fmla="*/ 0 h 4012491"/>
              <a:gd name="connsiteX1" fmla="*/ 4149883 w 4149883"/>
              <a:gd name="connsiteY1" fmla="*/ 4012491 h 4012491"/>
              <a:gd name="connsiteX2" fmla="*/ 2910046 w 4149883"/>
              <a:gd name="connsiteY2" fmla="*/ 4012491 h 4012491"/>
              <a:gd name="connsiteX3" fmla="*/ 0 w 4149883"/>
              <a:gd name="connsiteY3" fmla="*/ 374587 h 4012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9883" h="4012491">
                <a:moveTo>
                  <a:pt x="0" y="0"/>
                </a:moveTo>
                <a:lnTo>
                  <a:pt x="4149883" y="4012491"/>
                </a:lnTo>
                <a:lnTo>
                  <a:pt x="2910046" y="4012491"/>
                </a:lnTo>
                <a:lnTo>
                  <a:pt x="0" y="3745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00A20C1-29A4-43E0-AB15-7931F76F8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3332410"/>
            <a:ext cx="2719546" cy="3525590"/>
          </a:xfrm>
          <a:custGeom>
            <a:avLst/>
            <a:gdLst>
              <a:gd name="connsiteX0" fmla="*/ 0 w 2719546"/>
              <a:gd name="connsiteY0" fmla="*/ 0 h 3525590"/>
              <a:gd name="connsiteX1" fmla="*/ 2719546 w 2719546"/>
              <a:gd name="connsiteY1" fmla="*/ 3525590 h 3525590"/>
              <a:gd name="connsiteX2" fmla="*/ 1828959 w 2719546"/>
              <a:gd name="connsiteY2" fmla="*/ 3525590 h 3525590"/>
              <a:gd name="connsiteX3" fmla="*/ 0 w 2719546"/>
              <a:gd name="connsiteY3" fmla="*/ 623183 h 35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546" h="3525590">
                <a:moveTo>
                  <a:pt x="0" y="0"/>
                </a:moveTo>
                <a:lnTo>
                  <a:pt x="2719546" y="3525590"/>
                </a:lnTo>
                <a:lnTo>
                  <a:pt x="1828959" y="3525590"/>
                </a:lnTo>
                <a:lnTo>
                  <a:pt x="0" y="623183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057989-07E4-B482-9F2A-EBF670F7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3468"/>
            <a:ext cx="9144000" cy="36188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/>
              <a:t>Lesson 3:</a:t>
            </a:r>
            <a:br>
              <a:rPr lang="en-US" sz="7200"/>
            </a:br>
            <a:r>
              <a:rPr lang="en-US" sz="7200"/>
              <a:t>2 Peter 1:6-7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CF5F8-0028-8636-5006-5D5C52B32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19546" y="4552335"/>
            <a:ext cx="6752908" cy="10913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400"/>
              <a:t>November 10, 1888</a:t>
            </a:r>
          </a:p>
        </p:txBody>
      </p:sp>
    </p:spTree>
    <p:extLst>
      <p:ext uri="{BB962C8B-B14F-4D97-AF65-F5344CB8AC3E}">
        <p14:creationId xmlns:p14="http://schemas.microsoft.com/office/powerpoint/2010/main" val="1773831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5FE0C8-0382-352C-235B-701ACDD07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4AE0DC8-9915-467D-AF2A-B5C24D01F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1ABE25-2522-8A94-7034-FD29BA3B5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9975" r="15580" b="18555"/>
          <a:stretch>
            <a:fillRect/>
          </a:stretch>
        </p:blipFill>
        <p:spPr>
          <a:xfrm>
            <a:off x="16953" y="-16933"/>
            <a:ext cx="12191980" cy="6857990"/>
          </a:xfrm>
          <a:prstGeom prst="rect">
            <a:avLst/>
          </a:prstGeom>
        </p:spPr>
      </p:pic>
      <p:sp>
        <p:nvSpPr>
          <p:cNvPr id="21" name="Freeform 13">
            <a:extLst>
              <a:ext uri="{FF2B5EF4-FFF2-40B4-BE49-F238E27FC236}">
                <a16:creationId xmlns:a16="http://schemas.microsoft.com/office/drawing/2014/main" id="{B046CB80-7314-4CEA-B997-7D0ADCF8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D884B-D320-6F76-759C-946E735F2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0499"/>
            <a:ext cx="4080932" cy="12615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</a:rPr>
              <a:t>2 Peter 1:6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32F3F-E11E-FB54-EA11-7B32D467F13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5800" y="1625600"/>
            <a:ext cx="4434911" cy="5041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b="1" baseline="30000" dirty="0">
                <a:solidFill>
                  <a:schemeClr val="bg1"/>
                </a:solidFill>
              </a:rPr>
              <a:t>6 </a:t>
            </a:r>
            <a:r>
              <a:rPr lang="en-US" sz="4600" dirty="0">
                <a:solidFill>
                  <a:schemeClr val="bg1"/>
                </a:solidFill>
              </a:rPr>
              <a:t>And to knowledge temperance; and to temperance patience; and to patience godliness;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37CDE-37E1-452A-BCAB-4DA34C69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1C0F7827-E8A8-41BE-A4B5-3D0B82D88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FAA305BF-99DC-4082-89F3-B755F8B79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821BD498-B54C-46F6-88D3-7A101251D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DD3ECD2E-33CE-40D7-A4EE-0E0D0EF94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B5BB6927-9B55-4D2D-BAA5-A0A4E24B8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499067DC-F563-411F-ADFE-78EA2FD5C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988A9AAC-5F0D-C9E4-BE1A-BAC153586C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298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A1C02-2770-3887-40B4-3C34A92B7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58" name="Rectangle 22557">
            <a:extLst>
              <a:ext uri="{FF2B5EF4-FFF2-40B4-BE49-F238E27FC236}">
                <a16:creationId xmlns:a16="http://schemas.microsoft.com/office/drawing/2014/main" id="{2FCD9B94-D70B-4446-85E5-ACD390428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 descr="Water Flowing in the River · Free Stock Photo">
            <a:extLst>
              <a:ext uri="{FF2B5EF4-FFF2-40B4-BE49-F238E27FC236}">
                <a16:creationId xmlns:a16="http://schemas.microsoft.com/office/drawing/2014/main" id="{214B2E75-E7A2-7EE3-3A0D-88F0DA8BB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690F55-38C9-2C4E-E4B7-3DC1F134D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266701"/>
            <a:ext cx="3909960" cy="6108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b="1" dirty="0"/>
              <a:t>12. What commandment have we received that shows the fitness of saying that brotherly kindness must be added to godliness?</a:t>
            </a:r>
          </a:p>
        </p:txBody>
      </p:sp>
      <p:cxnSp>
        <p:nvCxnSpPr>
          <p:cNvPr id="22560" name="Straight Connector 22559">
            <a:extLst>
              <a:ext uri="{FF2B5EF4-FFF2-40B4-BE49-F238E27FC236}">
                <a16:creationId xmlns:a16="http://schemas.microsoft.com/office/drawing/2014/main" id="{3378FF8B-3743-48E1-88E3-F4CADB3DE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406171"/>
            <a:ext cx="0" cy="343168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CC31984-9BF1-E684-F86F-95ADCF0A207C}"/>
              </a:ext>
            </a:extLst>
          </p:cNvPr>
          <p:cNvSpPr txBox="1">
            <a:spLocks/>
          </p:cNvSpPr>
          <p:nvPr/>
        </p:nvSpPr>
        <p:spPr>
          <a:xfrm>
            <a:off x="4979938" y="639099"/>
            <a:ext cx="6591346" cy="4965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7200" b="1" dirty="0">
                <a:latin typeface="+mn-lt"/>
                <a:ea typeface="+mn-ea"/>
                <a:cs typeface="+mn-cs"/>
              </a:rPr>
              <a:t>1 John 4:21</a:t>
            </a:r>
          </a:p>
        </p:txBody>
      </p:sp>
    </p:spTree>
    <p:extLst>
      <p:ext uri="{BB962C8B-B14F-4D97-AF65-F5344CB8AC3E}">
        <p14:creationId xmlns:p14="http://schemas.microsoft.com/office/powerpoint/2010/main" val="864904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C8A613-40AA-616A-115C-3B81F2719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22" name="Group 23621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3623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4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5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6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7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8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3629" name="Rectangle 23628">
            <a:extLst>
              <a:ext uri="{FF2B5EF4-FFF2-40B4-BE49-F238E27FC236}">
                <a16:creationId xmlns:a16="http://schemas.microsoft.com/office/drawing/2014/main" id="{7598300D-80B4-4198-A7BD-B15BC31C9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8" descr="Free photo: Water Flow - Flow, Lake, Landscape - Free Download - Jooinn">
            <a:extLst>
              <a:ext uri="{FF2B5EF4-FFF2-40B4-BE49-F238E27FC236}">
                <a16:creationId xmlns:a16="http://schemas.microsoft.com/office/drawing/2014/main" id="{C0AFFE3F-F56F-94C5-89EA-6C4DA754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2" r="29919" b="9090"/>
          <a:stretch>
            <a:fillRect/>
          </a:stretch>
        </p:blipFill>
        <p:spPr bwMode="auto">
          <a:xfrm>
            <a:off x="20" y="10"/>
            <a:ext cx="54482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630" name="Group 23629">
            <a:extLst>
              <a:ext uri="{FF2B5EF4-FFF2-40B4-BE49-F238E27FC236}">
                <a16:creationId xmlns:a16="http://schemas.microsoft.com/office/drawing/2014/main" id="{AEE4B65F-3548-4B65-9353-5B888725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36718" y="0"/>
            <a:ext cx="2611581" cy="6858000"/>
            <a:chOff x="2836718" y="0"/>
            <a:chExt cx="2611581" cy="6858000"/>
          </a:xfrm>
        </p:grpSpPr>
        <p:sp useBgFill="1">
          <p:nvSpPr>
            <p:cNvPr id="23612" name="Rectangle 19">
              <a:extLst>
                <a:ext uri="{FF2B5EF4-FFF2-40B4-BE49-F238E27FC236}">
                  <a16:creationId xmlns:a16="http://schemas.microsoft.com/office/drawing/2014/main" id="{E84ABF24-FB51-4950-AA13-9C38FA273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0"/>
              <a:ext cx="2611581" cy="2554287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2554287">
                  <a:moveTo>
                    <a:pt x="675409" y="0"/>
                  </a:moveTo>
                  <a:lnTo>
                    <a:pt x="2611581" y="0"/>
                  </a:lnTo>
                  <a:lnTo>
                    <a:pt x="2611581" y="2554287"/>
                  </a:lnTo>
                  <a:lnTo>
                    <a:pt x="0" y="2554287"/>
                  </a:lnTo>
                  <a:lnTo>
                    <a:pt x="67540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23631" name="Rectangle 20">
              <a:extLst>
                <a:ext uri="{FF2B5EF4-FFF2-40B4-BE49-F238E27FC236}">
                  <a16:creationId xmlns:a16="http://schemas.microsoft.com/office/drawing/2014/main" id="{66B54044-7162-4346-93AF-91F5EF08F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2554287"/>
              <a:ext cx="2611581" cy="4303713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4303713">
                  <a:moveTo>
                    <a:pt x="0" y="0"/>
                  </a:moveTo>
                  <a:lnTo>
                    <a:pt x="2611581" y="0"/>
                  </a:lnTo>
                  <a:lnTo>
                    <a:pt x="2611581" y="4303713"/>
                  </a:lnTo>
                  <a:lnTo>
                    <a:pt x="2171701" y="363869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32" name="Group 23631">
            <a:extLst>
              <a:ext uri="{FF2B5EF4-FFF2-40B4-BE49-F238E27FC236}">
                <a16:creationId xmlns:a16="http://schemas.microsoft.com/office/drawing/2014/main" id="{7EF05D2A-6417-4683-B103-2F6594C7F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23633" name="Freeform 6">
              <a:extLst>
                <a:ext uri="{FF2B5EF4-FFF2-40B4-BE49-F238E27FC236}">
                  <a16:creationId xmlns:a16="http://schemas.microsoft.com/office/drawing/2014/main" id="{98F07F70-C0D3-4397-AABB-1B48599EE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34" name="Freeform 7">
              <a:extLst>
                <a:ext uri="{FF2B5EF4-FFF2-40B4-BE49-F238E27FC236}">
                  <a16:creationId xmlns:a16="http://schemas.microsoft.com/office/drawing/2014/main" id="{DA8D4D12-8066-414D-9ADE-E57A157B1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35" name="Freeform 9">
              <a:extLst>
                <a:ext uri="{FF2B5EF4-FFF2-40B4-BE49-F238E27FC236}">
                  <a16:creationId xmlns:a16="http://schemas.microsoft.com/office/drawing/2014/main" id="{1B5991B5-30B0-43FC-B480-D46CDADA5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36" name="Freeform 10">
              <a:extLst>
                <a:ext uri="{FF2B5EF4-FFF2-40B4-BE49-F238E27FC236}">
                  <a16:creationId xmlns:a16="http://schemas.microsoft.com/office/drawing/2014/main" id="{37C3E8EB-F89D-4213-AF06-BEC76C984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0" name="Freeform 11">
              <a:extLst>
                <a:ext uri="{FF2B5EF4-FFF2-40B4-BE49-F238E27FC236}">
                  <a16:creationId xmlns:a16="http://schemas.microsoft.com/office/drawing/2014/main" id="{EBEC147A-2E68-4A61-9B16-14DEB275B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21" name="Freeform 12">
              <a:extLst>
                <a:ext uri="{FF2B5EF4-FFF2-40B4-BE49-F238E27FC236}">
                  <a16:creationId xmlns:a16="http://schemas.microsoft.com/office/drawing/2014/main" id="{60875B87-EA27-4C1C-B44D-CA16609D7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674D3F-B02B-8450-CBE1-B8766449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9" y="876300"/>
            <a:ext cx="6524623" cy="12869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1 John 4:21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84D75-BA47-70F0-E182-8201ABBA3C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60857" y="2163233"/>
            <a:ext cx="5942165" cy="32215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r"/>
            <a:r>
              <a:rPr lang="en-US" sz="4800" b="1" baseline="30000" dirty="0"/>
              <a:t>21 </a:t>
            </a:r>
            <a:r>
              <a:rPr lang="en-US" sz="4800" dirty="0"/>
              <a:t>And this commandment have we from him, That he who loveth God love his brother also.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1CD6D288-2D26-3747-0F34-D154A19C9B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65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6B82DF-0907-9273-D647-624ACF11A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65" name="Group 22564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566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7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8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9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0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1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2573" name="Rectangle 22572">
            <a:extLst>
              <a:ext uri="{FF2B5EF4-FFF2-40B4-BE49-F238E27FC236}">
                <a16:creationId xmlns:a16="http://schemas.microsoft.com/office/drawing/2014/main" id="{54AE0DC8-9915-467D-AF2A-B5C24D01F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7735AA-DFEF-C1B7-EAC9-3824AD9636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11" r="9091" b="565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575" name="Freeform 13">
            <a:extLst>
              <a:ext uri="{FF2B5EF4-FFF2-40B4-BE49-F238E27FC236}">
                <a16:creationId xmlns:a16="http://schemas.microsoft.com/office/drawing/2014/main" id="{B046CB80-7314-4CEA-B997-7D0ADCF8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15AB5-8BC9-5EC5-6265-06BA4663B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03300"/>
            <a:ext cx="4080932" cy="394123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5400" dirty="0">
                <a:solidFill>
                  <a:schemeClr val="bg1"/>
                </a:solidFill>
              </a:rPr>
              <a:t>13.  How alone may we know </a:t>
            </a:r>
            <a:r>
              <a:rPr lang="en-US" sz="5400" u="sng" dirty="0">
                <a:solidFill>
                  <a:schemeClr val="bg1"/>
                </a:solidFill>
              </a:rPr>
              <a:t>how</a:t>
            </a:r>
            <a:r>
              <a:rPr lang="en-US" sz="5400" dirty="0">
                <a:solidFill>
                  <a:schemeClr val="bg1"/>
                </a:solidFill>
              </a:rPr>
              <a:t> we ought to love one another?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59F94-D6FA-739D-F8A1-1B57998E4F55}"/>
              </a:ext>
            </a:extLst>
          </p:cNvPr>
          <p:cNvSpPr txBox="1">
            <a:spLocks/>
          </p:cNvSpPr>
          <p:nvPr/>
        </p:nvSpPr>
        <p:spPr>
          <a:xfrm>
            <a:off x="685800" y="4944534"/>
            <a:ext cx="4616450" cy="12530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6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 John 4:7-11</a:t>
            </a:r>
          </a:p>
        </p:txBody>
      </p:sp>
      <p:grpSp>
        <p:nvGrpSpPr>
          <p:cNvPr id="22577" name="Group 22576">
            <a:extLst>
              <a:ext uri="{FF2B5EF4-FFF2-40B4-BE49-F238E27FC236}">
                <a16:creationId xmlns:a16="http://schemas.microsoft.com/office/drawing/2014/main" id="{52037CDE-37E1-452A-BCAB-4DA34C69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22578" name="Freeform 6">
              <a:extLst>
                <a:ext uri="{FF2B5EF4-FFF2-40B4-BE49-F238E27FC236}">
                  <a16:creationId xmlns:a16="http://schemas.microsoft.com/office/drawing/2014/main" id="{1C0F7827-E8A8-41BE-A4B5-3D0B82D88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9" name="Freeform 7">
              <a:extLst>
                <a:ext uri="{FF2B5EF4-FFF2-40B4-BE49-F238E27FC236}">
                  <a16:creationId xmlns:a16="http://schemas.microsoft.com/office/drawing/2014/main" id="{FAA305BF-99DC-4082-89F3-B755F8B79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0" name="Freeform 9">
              <a:extLst>
                <a:ext uri="{FF2B5EF4-FFF2-40B4-BE49-F238E27FC236}">
                  <a16:creationId xmlns:a16="http://schemas.microsoft.com/office/drawing/2014/main" id="{821BD498-B54C-46F6-88D3-7A101251D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1" name="Freeform 10">
              <a:extLst>
                <a:ext uri="{FF2B5EF4-FFF2-40B4-BE49-F238E27FC236}">
                  <a16:creationId xmlns:a16="http://schemas.microsoft.com/office/drawing/2014/main" id="{DD3ECD2E-33CE-40D7-A4EE-0E0D0EF94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2" name="Freeform 11">
              <a:extLst>
                <a:ext uri="{FF2B5EF4-FFF2-40B4-BE49-F238E27FC236}">
                  <a16:creationId xmlns:a16="http://schemas.microsoft.com/office/drawing/2014/main" id="{B5BB6927-9B55-4D2D-BAA5-A0A4E24B8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3" name="Freeform 12">
              <a:extLst>
                <a:ext uri="{FF2B5EF4-FFF2-40B4-BE49-F238E27FC236}">
                  <a16:creationId xmlns:a16="http://schemas.microsoft.com/office/drawing/2014/main" id="{499067DC-F563-411F-ADFE-78EA2FD5C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5692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CAFA0-35FE-D972-CE47-79A0B3AD6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78" name="Group 23577">
            <a:extLst>
              <a:ext uri="{FF2B5EF4-FFF2-40B4-BE49-F238E27FC236}">
                <a16:creationId xmlns:a16="http://schemas.microsoft.com/office/drawing/2014/main" id="{0A6C8B84-E67C-CCB7-333F-55E8941B0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3579" name="Freeform 6">
              <a:extLst>
                <a:ext uri="{FF2B5EF4-FFF2-40B4-BE49-F238E27FC236}">
                  <a16:creationId xmlns:a16="http://schemas.microsoft.com/office/drawing/2014/main" id="{5FBC7BE9-E21F-D546-63A9-B777041491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80" name="Freeform 7">
              <a:extLst>
                <a:ext uri="{FF2B5EF4-FFF2-40B4-BE49-F238E27FC236}">
                  <a16:creationId xmlns:a16="http://schemas.microsoft.com/office/drawing/2014/main" id="{5FD6B529-D68E-8A8D-7496-D6D8780541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81" name="Freeform 9">
              <a:extLst>
                <a:ext uri="{FF2B5EF4-FFF2-40B4-BE49-F238E27FC236}">
                  <a16:creationId xmlns:a16="http://schemas.microsoft.com/office/drawing/2014/main" id="{98338481-A17C-0442-B3A7-F0D91E64F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82" name="Freeform 10">
              <a:extLst>
                <a:ext uri="{FF2B5EF4-FFF2-40B4-BE49-F238E27FC236}">
                  <a16:creationId xmlns:a16="http://schemas.microsoft.com/office/drawing/2014/main" id="{DC463ABE-2BBD-F940-624A-343A43D1D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83" name="Freeform 11">
              <a:extLst>
                <a:ext uri="{FF2B5EF4-FFF2-40B4-BE49-F238E27FC236}">
                  <a16:creationId xmlns:a16="http://schemas.microsoft.com/office/drawing/2014/main" id="{D35213A2-2BB0-7B4B-D0C1-4C97480FD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84" name="Freeform 12">
              <a:extLst>
                <a:ext uri="{FF2B5EF4-FFF2-40B4-BE49-F238E27FC236}">
                  <a16:creationId xmlns:a16="http://schemas.microsoft.com/office/drawing/2014/main" id="{C6912706-DFED-8AD4-E847-898C35D13F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3586" name="Rectangle 23585">
            <a:extLst>
              <a:ext uri="{FF2B5EF4-FFF2-40B4-BE49-F238E27FC236}">
                <a16:creationId xmlns:a16="http://schemas.microsoft.com/office/drawing/2014/main" id="{4F9C544C-D28A-75EF-D3D2-FD90B9988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588" name="Group 23587">
            <a:extLst>
              <a:ext uri="{FF2B5EF4-FFF2-40B4-BE49-F238E27FC236}">
                <a16:creationId xmlns:a16="http://schemas.microsoft.com/office/drawing/2014/main" id="{07788193-F213-357D-A6D8-E4F57611A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23589" name="Freeform 6">
              <a:extLst>
                <a:ext uri="{FF2B5EF4-FFF2-40B4-BE49-F238E27FC236}">
                  <a16:creationId xmlns:a16="http://schemas.microsoft.com/office/drawing/2014/main" id="{C3C5E402-3051-1882-0D86-DF25B10A0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0" name="Freeform 7">
              <a:extLst>
                <a:ext uri="{FF2B5EF4-FFF2-40B4-BE49-F238E27FC236}">
                  <a16:creationId xmlns:a16="http://schemas.microsoft.com/office/drawing/2014/main" id="{32A3FD28-60EF-475E-49DD-327471FC6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1" name="Freeform 25">
              <a:extLst>
                <a:ext uri="{FF2B5EF4-FFF2-40B4-BE49-F238E27FC236}">
                  <a16:creationId xmlns:a16="http://schemas.microsoft.com/office/drawing/2014/main" id="{27D9AE8B-59F6-88FA-1AC2-38F2AA327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2" name="Freeform 26">
              <a:extLst>
                <a:ext uri="{FF2B5EF4-FFF2-40B4-BE49-F238E27FC236}">
                  <a16:creationId xmlns:a16="http://schemas.microsoft.com/office/drawing/2014/main" id="{28A05525-9369-FF26-4413-C625F8B9D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3" name="Freeform 27">
              <a:extLst>
                <a:ext uri="{FF2B5EF4-FFF2-40B4-BE49-F238E27FC236}">
                  <a16:creationId xmlns:a16="http://schemas.microsoft.com/office/drawing/2014/main" id="{A11CB841-35AE-0B13-1FD6-7C08E734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4" name="Freeform 28">
              <a:extLst>
                <a:ext uri="{FF2B5EF4-FFF2-40B4-BE49-F238E27FC236}">
                  <a16:creationId xmlns:a16="http://schemas.microsoft.com/office/drawing/2014/main" id="{FCC6F1AB-EFFA-4EE8-3847-015A017273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334507D-92F5-4F6A-D7BA-07BD23FA9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300" y="648931"/>
            <a:ext cx="6390723" cy="1433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1 John 4:7-11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16D67-5A38-F1A6-1C99-CBB6E04DAE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12300" y="2311400"/>
            <a:ext cx="6390723" cy="35718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r"/>
            <a:r>
              <a:rPr lang="en-US" sz="4800" b="1" baseline="30000" dirty="0"/>
              <a:t>7 </a:t>
            </a:r>
            <a:r>
              <a:rPr lang="en-US" sz="4800" dirty="0"/>
              <a:t>Beloved, let us love one another: for love is of God; and every one that loveth is born of God, and </a:t>
            </a:r>
            <a:r>
              <a:rPr lang="en-US" sz="4800" dirty="0" err="1"/>
              <a:t>knoweth</a:t>
            </a:r>
            <a:r>
              <a:rPr lang="en-US" sz="4800" dirty="0"/>
              <a:t> God</a:t>
            </a:r>
            <a:endParaRPr lang="en-US" sz="16600" dirty="0"/>
          </a:p>
        </p:txBody>
      </p:sp>
      <p:sp>
        <p:nvSpPr>
          <p:cNvPr id="23596" name="Rounded Rectangle 16">
            <a:extLst>
              <a:ext uri="{FF2B5EF4-FFF2-40B4-BE49-F238E27FC236}">
                <a16:creationId xmlns:a16="http://schemas.microsoft.com/office/drawing/2014/main" id="{1C1D0858-B6DA-3FC5-3B00-DFD47287A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4" y="648931"/>
            <a:ext cx="3982086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58" name="Picture 6" descr="Waterfall Flowing GIF - Waterfall Water Flowing - Discover &amp; Share GIFs">
            <a:extLst>
              <a:ext uri="{FF2B5EF4-FFF2-40B4-BE49-F238E27FC236}">
                <a16:creationId xmlns:a16="http://schemas.microsoft.com/office/drawing/2014/main" id="{7D76020D-2215-A4C8-73E3-639543F96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7551" y="1054673"/>
            <a:ext cx="3341190" cy="446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A6000500-E9A3-4953-4B83-4BBDFDA49B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4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6D892-8E75-7894-9BB5-EE5276003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5" name="Group 24584">
            <a:extLst>
              <a:ext uri="{FF2B5EF4-FFF2-40B4-BE49-F238E27FC236}">
                <a16:creationId xmlns:a16="http://schemas.microsoft.com/office/drawing/2014/main" id="{25363578-2A8C-4658-87B5-C5912F542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4586" name="Freeform 6">
              <a:extLst>
                <a:ext uri="{FF2B5EF4-FFF2-40B4-BE49-F238E27FC236}">
                  <a16:creationId xmlns:a16="http://schemas.microsoft.com/office/drawing/2014/main" id="{E218F359-143F-4C4D-89E0-5264C1C8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7" name="Freeform 7">
              <a:extLst>
                <a:ext uri="{FF2B5EF4-FFF2-40B4-BE49-F238E27FC236}">
                  <a16:creationId xmlns:a16="http://schemas.microsoft.com/office/drawing/2014/main" id="{62ADA4B7-AAC9-4634-808E-1FFA83601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9">
              <a:extLst>
                <a:ext uri="{FF2B5EF4-FFF2-40B4-BE49-F238E27FC236}">
                  <a16:creationId xmlns:a16="http://schemas.microsoft.com/office/drawing/2014/main" id="{32EDB2D2-BC10-4870-9DC7-868590D46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Freeform 10">
              <a:extLst>
                <a:ext uri="{FF2B5EF4-FFF2-40B4-BE49-F238E27FC236}">
                  <a16:creationId xmlns:a16="http://schemas.microsoft.com/office/drawing/2014/main" id="{293A2EC2-7274-4905-8DAF-A2D403034B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Freeform 11">
              <a:extLst>
                <a:ext uri="{FF2B5EF4-FFF2-40B4-BE49-F238E27FC236}">
                  <a16:creationId xmlns:a16="http://schemas.microsoft.com/office/drawing/2014/main" id="{676BE7D1-3188-44D8-8A0A-51164D0AB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12">
              <a:extLst>
                <a:ext uri="{FF2B5EF4-FFF2-40B4-BE49-F238E27FC236}">
                  <a16:creationId xmlns:a16="http://schemas.microsoft.com/office/drawing/2014/main" id="{2045A432-8539-4E56-9560-4B67D2520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8191387-39AE-EF6F-F4D0-8AD845346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3785" y="419100"/>
            <a:ext cx="4978303" cy="14732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1 John 4:7-11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0EF10-3A5B-FEC8-05A7-466EAD9A2A8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55327" y="1997077"/>
            <a:ext cx="4576762" cy="35281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5400" b="1" baseline="30000" dirty="0"/>
              <a:t>8 </a:t>
            </a:r>
            <a:r>
              <a:rPr lang="en-US" sz="5400" dirty="0"/>
              <a:t>He that loveth not </a:t>
            </a:r>
            <a:r>
              <a:rPr lang="en-US" sz="5400" dirty="0" err="1"/>
              <a:t>knoweth</a:t>
            </a:r>
            <a:r>
              <a:rPr lang="en-US" sz="5400" dirty="0"/>
              <a:t> not God; for God is love.</a:t>
            </a:r>
          </a:p>
        </p:txBody>
      </p:sp>
      <p:sp>
        <p:nvSpPr>
          <p:cNvPr id="24593" name="Rounded Rectangle 4">
            <a:extLst>
              <a:ext uri="{FF2B5EF4-FFF2-40B4-BE49-F238E27FC236}">
                <a16:creationId xmlns:a16="http://schemas.microsoft.com/office/drawing/2014/main" id="{88B7986E-8897-45E6-98FA-7D54671B0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648931"/>
            <a:ext cx="3982086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80" name="Picture 4" descr="River GIFs | Tenor">
            <a:extLst>
              <a:ext uri="{FF2B5EF4-FFF2-40B4-BE49-F238E27FC236}">
                <a16:creationId xmlns:a16="http://schemas.microsoft.com/office/drawing/2014/main" id="{96BE1525-2C2A-A6FB-221E-BD4377317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3801" y="1045003"/>
            <a:ext cx="3341190" cy="448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CC0F0316-912B-3639-62E7-A4DF93B27E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1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34474E-FC8B-5AC6-E8C3-AD2EBC031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7" name="Group 25606">
            <a:extLst>
              <a:ext uri="{FF2B5EF4-FFF2-40B4-BE49-F238E27FC236}">
                <a16:creationId xmlns:a16="http://schemas.microsoft.com/office/drawing/2014/main" id="{C8C19C51-A2E6-4BDF-8630-A0763BE3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25608" name="Freeform 6">
              <a:extLst>
                <a:ext uri="{FF2B5EF4-FFF2-40B4-BE49-F238E27FC236}">
                  <a16:creationId xmlns:a16="http://schemas.microsoft.com/office/drawing/2014/main" id="{C7E07413-385B-40C2-8AEA-153668A43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Freeform 7">
              <a:extLst>
                <a:ext uri="{FF2B5EF4-FFF2-40B4-BE49-F238E27FC236}">
                  <a16:creationId xmlns:a16="http://schemas.microsoft.com/office/drawing/2014/main" id="{55AD4844-DED7-4139-85BA-2746B0A98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Freeform 8">
              <a:extLst>
                <a:ext uri="{FF2B5EF4-FFF2-40B4-BE49-F238E27FC236}">
                  <a16:creationId xmlns:a16="http://schemas.microsoft.com/office/drawing/2014/main" id="{A7334FE0-A269-47D9-A0CB-C37644D19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Freeform 9">
              <a:extLst>
                <a:ext uri="{FF2B5EF4-FFF2-40B4-BE49-F238E27FC236}">
                  <a16:creationId xmlns:a16="http://schemas.microsoft.com/office/drawing/2014/main" id="{E83EA50A-C04C-4B74-9673-315B8EF39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2" name="Freeform 10">
              <a:extLst>
                <a:ext uri="{FF2B5EF4-FFF2-40B4-BE49-F238E27FC236}">
                  <a16:creationId xmlns:a16="http://schemas.microsoft.com/office/drawing/2014/main" id="{1F1B4FDC-0934-41C6-A82B-4034A8B66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3" name="Freeform 11">
              <a:extLst>
                <a:ext uri="{FF2B5EF4-FFF2-40B4-BE49-F238E27FC236}">
                  <a16:creationId xmlns:a16="http://schemas.microsoft.com/office/drawing/2014/main" id="{34946984-CCDD-4A34-BD47-FDE0FB87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9F3172-B831-477C-1E7B-EE715ADB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1" y="470361"/>
            <a:ext cx="5576889" cy="6329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6000" b="1" dirty="0"/>
              <a:t>1 John 4:7-11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5A11C-CEDB-BA45-CBD6-0A7B1AAACD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484311" y="1155701"/>
            <a:ext cx="3777722" cy="51863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baseline="30000" dirty="0"/>
              <a:t>9 </a:t>
            </a:r>
            <a:r>
              <a:rPr lang="en-US" sz="3600" dirty="0"/>
              <a:t>In this was manifested the love of God toward us, because that God sent his only begotten Son into the world, that we might live through him.</a:t>
            </a:r>
          </a:p>
        </p:txBody>
      </p:sp>
      <p:pic>
        <p:nvPicPr>
          <p:cNvPr id="25602" name="Picture 2" descr="Animated Running Water Gif at Clyde Salvador blog">
            <a:extLst>
              <a:ext uri="{FF2B5EF4-FFF2-40B4-BE49-F238E27FC236}">
                <a16:creationId xmlns:a16="http://schemas.microsoft.com/office/drawing/2014/main" id="{4B7B21FF-4333-93A7-2343-E728B9217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2033" y="1455998"/>
            <a:ext cx="6240990" cy="3512651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436DBEB3-5271-B09D-2108-D141B348CF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9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8FD9D-3995-D560-C8AB-79C7915B7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42" name="Group 26641">
            <a:extLst>
              <a:ext uri="{FF2B5EF4-FFF2-40B4-BE49-F238E27FC236}">
                <a16:creationId xmlns:a16="http://schemas.microsoft.com/office/drawing/2014/main" id="{C8C19C51-A2E6-4BDF-8630-A0763BE3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26643" name="Freeform 6">
              <a:extLst>
                <a:ext uri="{FF2B5EF4-FFF2-40B4-BE49-F238E27FC236}">
                  <a16:creationId xmlns:a16="http://schemas.microsoft.com/office/drawing/2014/main" id="{C7E07413-385B-40C2-8AEA-153668A43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Freeform 7">
              <a:extLst>
                <a:ext uri="{FF2B5EF4-FFF2-40B4-BE49-F238E27FC236}">
                  <a16:creationId xmlns:a16="http://schemas.microsoft.com/office/drawing/2014/main" id="{55AD4844-DED7-4139-85BA-2746B0A98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5" name="Freeform 8">
              <a:extLst>
                <a:ext uri="{FF2B5EF4-FFF2-40B4-BE49-F238E27FC236}">
                  <a16:creationId xmlns:a16="http://schemas.microsoft.com/office/drawing/2014/main" id="{A7334FE0-A269-47D9-A0CB-C37644D19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Freeform 9">
              <a:extLst>
                <a:ext uri="{FF2B5EF4-FFF2-40B4-BE49-F238E27FC236}">
                  <a16:creationId xmlns:a16="http://schemas.microsoft.com/office/drawing/2014/main" id="{E83EA50A-C04C-4B74-9673-315B8EF39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Freeform 10">
              <a:extLst>
                <a:ext uri="{FF2B5EF4-FFF2-40B4-BE49-F238E27FC236}">
                  <a16:creationId xmlns:a16="http://schemas.microsoft.com/office/drawing/2014/main" id="{1F1B4FDC-0934-41C6-A82B-4034A8B66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Freeform 11">
              <a:extLst>
                <a:ext uri="{FF2B5EF4-FFF2-40B4-BE49-F238E27FC236}">
                  <a16:creationId xmlns:a16="http://schemas.microsoft.com/office/drawing/2014/main" id="{34946984-CCDD-4A34-BD47-FDE0FB87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9DC4C2-F3B6-7A2B-2341-55768012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934" y="905933"/>
            <a:ext cx="6660090" cy="9652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6600" b="1" dirty="0"/>
              <a:t>1 John 4:7-11</a:t>
            </a:r>
          </a:p>
        </p:txBody>
      </p:sp>
      <p:pic>
        <p:nvPicPr>
          <p:cNvPr id="26628" name="Picture 4" descr="Flowing Water GIFs | Tenor">
            <a:extLst>
              <a:ext uri="{FF2B5EF4-FFF2-40B4-BE49-F238E27FC236}">
                <a16:creationId xmlns:a16="http://schemas.microsoft.com/office/drawing/2014/main" id="{DE73288A-D3A7-E94B-A50C-7DF54B89C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0564" y="237876"/>
            <a:ext cx="3572759" cy="6382247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56B4-9A9F-C85A-E73D-BAC752D3E9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2933" y="1998133"/>
            <a:ext cx="6660090" cy="3793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baseline="30000" dirty="0"/>
              <a:t>10 </a:t>
            </a:r>
            <a:r>
              <a:rPr lang="en-US" sz="4400" dirty="0"/>
              <a:t>Herein is love, not that we loved God, but that he loved us, and sent his Son to be the propitiation for our sins.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2A8093E1-A302-CDDE-CA26-E0163C8896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3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4E305-24EA-C1B8-6A10-3D9D3EDB8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88" name="Group 27687">
            <a:extLst>
              <a:ext uri="{FF2B5EF4-FFF2-40B4-BE49-F238E27FC236}">
                <a16:creationId xmlns:a16="http://schemas.microsoft.com/office/drawing/2014/main" id="{25363578-2A8C-4658-87B5-C5912F542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7689" name="Freeform 6">
              <a:extLst>
                <a:ext uri="{FF2B5EF4-FFF2-40B4-BE49-F238E27FC236}">
                  <a16:creationId xmlns:a16="http://schemas.microsoft.com/office/drawing/2014/main" id="{E218F359-143F-4C4D-89E0-5264C1C8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90" name="Freeform 7">
              <a:extLst>
                <a:ext uri="{FF2B5EF4-FFF2-40B4-BE49-F238E27FC236}">
                  <a16:creationId xmlns:a16="http://schemas.microsoft.com/office/drawing/2014/main" id="{62ADA4B7-AAC9-4634-808E-1FFA83601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91" name="Freeform 9">
              <a:extLst>
                <a:ext uri="{FF2B5EF4-FFF2-40B4-BE49-F238E27FC236}">
                  <a16:creationId xmlns:a16="http://schemas.microsoft.com/office/drawing/2014/main" id="{32EDB2D2-BC10-4870-9DC7-868590D46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92" name="Freeform 10">
              <a:extLst>
                <a:ext uri="{FF2B5EF4-FFF2-40B4-BE49-F238E27FC236}">
                  <a16:creationId xmlns:a16="http://schemas.microsoft.com/office/drawing/2014/main" id="{293A2EC2-7274-4905-8DAF-A2D403034B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93" name="Freeform 11">
              <a:extLst>
                <a:ext uri="{FF2B5EF4-FFF2-40B4-BE49-F238E27FC236}">
                  <a16:creationId xmlns:a16="http://schemas.microsoft.com/office/drawing/2014/main" id="{676BE7D1-3188-44D8-8A0A-51164D0AB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94" name="Freeform 12">
              <a:extLst>
                <a:ext uri="{FF2B5EF4-FFF2-40B4-BE49-F238E27FC236}">
                  <a16:creationId xmlns:a16="http://schemas.microsoft.com/office/drawing/2014/main" id="{2045A432-8539-4E56-9560-4B67D2520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836276-DD34-ABCF-3EF2-9B87FB9A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9399" y="4562856"/>
            <a:ext cx="7413623" cy="8981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/>
              <a:t>1 John 4:7-11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94C79-35DE-91A0-1E26-6F9E93813A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48300" y="5461004"/>
            <a:ext cx="6398384" cy="130809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r"/>
            <a:r>
              <a:rPr lang="en-US" sz="3900" b="1" baseline="30000" dirty="0"/>
              <a:t>11 </a:t>
            </a:r>
            <a:r>
              <a:rPr lang="en-US" sz="3900" dirty="0"/>
              <a:t>Beloved, if God so loved us, we ought also to love one another</a:t>
            </a:r>
            <a:r>
              <a:rPr lang="en-US" sz="2400" dirty="0"/>
              <a:t>.</a:t>
            </a:r>
          </a:p>
        </p:txBody>
      </p:sp>
      <p:sp>
        <p:nvSpPr>
          <p:cNvPr id="27695" name="Rounded Rectangle 6">
            <a:extLst>
              <a:ext uri="{FF2B5EF4-FFF2-40B4-BE49-F238E27FC236}">
                <a16:creationId xmlns:a16="http://schemas.microsoft.com/office/drawing/2014/main" id="{86E639F9-7C5B-4E26-BF61-96FA02B9A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609600"/>
            <a:ext cx="7833360" cy="3633216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2" descr="Water Flow GIF - Water Flow Mountain - Discover &amp; Share GIFs">
            <a:extLst>
              <a:ext uri="{FF2B5EF4-FFF2-40B4-BE49-F238E27FC236}">
                <a16:creationId xmlns:a16="http://schemas.microsoft.com/office/drawing/2014/main" id="{6233B628-47C7-33DB-CEBE-F7B4D60B1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8237" y="314113"/>
            <a:ext cx="8168447" cy="437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ECFA076E-2D85-29E1-A2D1-DD775E4519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8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D2D9F-8170-9C67-7D37-B7E832F25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9" name="Group 28678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8680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8674" name="Picture 2" descr="Food and Function: 5 Benefits of Planting Fruiting Trees - ALD">
            <a:extLst>
              <a:ext uri="{FF2B5EF4-FFF2-40B4-BE49-F238E27FC236}">
                <a16:creationId xmlns:a16="http://schemas.microsoft.com/office/drawing/2014/main" id="{017C3531-8E76-D9DC-3DC1-AAA1DB758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/>
          <a:stretch>
            <a:fillRect/>
          </a:stretch>
        </p:blipFill>
        <p:spPr bwMode="auto">
          <a:xfrm>
            <a:off x="20" y="-4763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7" name="Rectangle 28686">
            <a:extLst>
              <a:ext uri="{FF2B5EF4-FFF2-40B4-BE49-F238E27FC236}">
                <a16:creationId xmlns:a16="http://schemas.microsoft.com/office/drawing/2014/main" id="{C2A2366C-96BE-4587-BABC-529047265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557" y="3336063"/>
            <a:ext cx="7055369" cy="2286139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BF9E39-5ED0-E7A4-8F39-0D0CFFB25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184" y="3531612"/>
            <a:ext cx="6672838" cy="14143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800" dirty="0"/>
              <a:t>14. What is the evidence that one has been converted?</a:t>
            </a:r>
            <a:endParaRPr lang="en-US" sz="48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137E3F-BE57-6A54-BB71-30AACF87F1A7}"/>
              </a:ext>
            </a:extLst>
          </p:cNvPr>
          <p:cNvSpPr txBox="1">
            <a:spLocks/>
          </p:cNvSpPr>
          <p:nvPr/>
        </p:nvSpPr>
        <p:spPr>
          <a:xfrm>
            <a:off x="4830185" y="4826001"/>
            <a:ext cx="6672838" cy="7683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4400" b="1" dirty="0">
                <a:latin typeface="+mn-lt"/>
                <a:ea typeface="+mn-ea"/>
                <a:cs typeface="+mn-cs"/>
              </a:rPr>
              <a:t>1 John 3:14</a:t>
            </a:r>
          </a:p>
        </p:txBody>
      </p:sp>
    </p:spTree>
    <p:extLst>
      <p:ext uri="{BB962C8B-B14F-4D97-AF65-F5344CB8AC3E}">
        <p14:creationId xmlns:p14="http://schemas.microsoft.com/office/powerpoint/2010/main" val="1569711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BD9CE5-F78F-8FED-067E-BEE0B2E0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34" name="Group 21533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1535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6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7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8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9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0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1542" name="Rectangle 21541">
            <a:extLst>
              <a:ext uri="{FF2B5EF4-FFF2-40B4-BE49-F238E27FC236}">
                <a16:creationId xmlns:a16="http://schemas.microsoft.com/office/drawing/2014/main" id="{54AE0DC8-9915-467D-AF2A-B5C24D01F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8" name="Picture 4" descr="A Complete Yosemite Mist Trail Guide To Hike Vernal Fall and Nevada Fall">
            <a:extLst>
              <a:ext uri="{FF2B5EF4-FFF2-40B4-BE49-F238E27FC236}">
                <a16:creationId xmlns:a16="http://schemas.microsoft.com/office/drawing/2014/main" id="{66947841-7B72-8DF3-ABEE-0CDD54D30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8" r="909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44" name="Freeform 13">
            <a:extLst>
              <a:ext uri="{FF2B5EF4-FFF2-40B4-BE49-F238E27FC236}">
                <a16:creationId xmlns:a16="http://schemas.microsoft.com/office/drawing/2014/main" id="{B046CB80-7314-4CEA-B997-7D0ADCF8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EA560-487C-F149-C188-2A7E8401A27B}"/>
              </a:ext>
            </a:extLst>
          </p:cNvPr>
          <p:cNvSpPr txBox="1"/>
          <p:nvPr/>
        </p:nvSpPr>
        <p:spPr>
          <a:xfrm>
            <a:off x="685800" y="664635"/>
            <a:ext cx="4080932" cy="4279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n w="3175" cmpd="sng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What grace in Peter’s list follows next after temperance?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00F155-D963-0CD0-3581-379BE88F3D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944534"/>
            <a:ext cx="4080933" cy="939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b="1" cap="none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 Peter 1:6</a:t>
            </a:r>
          </a:p>
        </p:txBody>
      </p:sp>
      <p:grpSp>
        <p:nvGrpSpPr>
          <p:cNvPr id="21546" name="Group 21545">
            <a:extLst>
              <a:ext uri="{FF2B5EF4-FFF2-40B4-BE49-F238E27FC236}">
                <a16:creationId xmlns:a16="http://schemas.microsoft.com/office/drawing/2014/main" id="{52037CDE-37E1-452A-BCAB-4DA34C69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21547" name="Freeform 6">
              <a:extLst>
                <a:ext uri="{FF2B5EF4-FFF2-40B4-BE49-F238E27FC236}">
                  <a16:creationId xmlns:a16="http://schemas.microsoft.com/office/drawing/2014/main" id="{1C0F7827-E8A8-41BE-A4B5-3D0B82D88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8" name="Freeform 7">
              <a:extLst>
                <a:ext uri="{FF2B5EF4-FFF2-40B4-BE49-F238E27FC236}">
                  <a16:creationId xmlns:a16="http://schemas.microsoft.com/office/drawing/2014/main" id="{FAA305BF-99DC-4082-89F3-B755F8B79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9" name="Freeform 9">
              <a:extLst>
                <a:ext uri="{FF2B5EF4-FFF2-40B4-BE49-F238E27FC236}">
                  <a16:creationId xmlns:a16="http://schemas.microsoft.com/office/drawing/2014/main" id="{821BD498-B54C-46F6-88D3-7A101251D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0" name="Freeform 10">
              <a:extLst>
                <a:ext uri="{FF2B5EF4-FFF2-40B4-BE49-F238E27FC236}">
                  <a16:creationId xmlns:a16="http://schemas.microsoft.com/office/drawing/2014/main" id="{DD3ECD2E-33CE-40D7-A4EE-0E0D0EF94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1" name="Freeform 11">
              <a:extLst>
                <a:ext uri="{FF2B5EF4-FFF2-40B4-BE49-F238E27FC236}">
                  <a16:creationId xmlns:a16="http://schemas.microsoft.com/office/drawing/2014/main" id="{B5BB6927-9B55-4D2D-BAA5-A0A4E24B8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2" name="Freeform 12">
              <a:extLst>
                <a:ext uri="{FF2B5EF4-FFF2-40B4-BE49-F238E27FC236}">
                  <a16:creationId xmlns:a16="http://schemas.microsoft.com/office/drawing/2014/main" id="{499067DC-F563-411F-ADFE-78EA2FD5C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58930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31C31-39CB-B4D1-5465-CD48E96B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03" name="Group 29702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29704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8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9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9711" name="Rectangle 29710">
            <a:extLst>
              <a:ext uri="{FF2B5EF4-FFF2-40B4-BE49-F238E27FC236}">
                <a16:creationId xmlns:a16="http://schemas.microsoft.com/office/drawing/2014/main" id="{37F662C6-05C0-4454-A52A-5AE0138C9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698" name="Picture 2" descr="5 Fast-Growing Fruit Trees for a Beginner's Backyard Orchard - Food ...">
            <a:extLst>
              <a:ext uri="{FF2B5EF4-FFF2-40B4-BE49-F238E27FC236}">
                <a16:creationId xmlns:a16="http://schemas.microsoft.com/office/drawing/2014/main" id="{C54462FA-C29C-4C7E-E7AF-A67C408D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702" b="24455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13" name="Freeform 15">
            <a:extLst>
              <a:ext uri="{FF2B5EF4-FFF2-40B4-BE49-F238E27FC236}">
                <a16:creationId xmlns:a16="http://schemas.microsoft.com/office/drawing/2014/main" id="{37059D0E-26DF-45D3-A178-0D99DC397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3005669" y="-16933"/>
            <a:ext cx="9220200" cy="6891867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  <a:gd name="connsiteX0" fmla="*/ 8382001 w 10295468"/>
              <a:gd name="connsiteY0" fmla="*/ 8466 h 6883400"/>
              <a:gd name="connsiteX1" fmla="*/ 7738534 w 10295468"/>
              <a:gd name="connsiteY1" fmla="*/ 2573866 h 6883400"/>
              <a:gd name="connsiteX2" fmla="*/ 10295468 w 10295468"/>
              <a:gd name="connsiteY2" fmla="*/ 6874933 h 6883400"/>
              <a:gd name="connsiteX3" fmla="*/ 2954868 w 10295468"/>
              <a:gd name="connsiteY3" fmla="*/ 6883400 h 6883400"/>
              <a:gd name="connsiteX4" fmla="*/ 0 w 10295468"/>
              <a:gd name="connsiteY4" fmla="*/ 0 h 6883400"/>
              <a:gd name="connsiteX5" fmla="*/ 8382001 w 10295468"/>
              <a:gd name="connsiteY5" fmla="*/ 8466 h 6883400"/>
              <a:gd name="connsiteX0" fmla="*/ 8382001 w 10295468"/>
              <a:gd name="connsiteY0" fmla="*/ 8466 h 6891867"/>
              <a:gd name="connsiteX1" fmla="*/ 7738534 w 10295468"/>
              <a:gd name="connsiteY1" fmla="*/ 2573866 h 6891867"/>
              <a:gd name="connsiteX2" fmla="*/ 10295468 w 10295468"/>
              <a:gd name="connsiteY2" fmla="*/ 6874933 h 6891867"/>
              <a:gd name="connsiteX3" fmla="*/ 16935 w 10295468"/>
              <a:gd name="connsiteY3" fmla="*/ 6891867 h 6891867"/>
              <a:gd name="connsiteX4" fmla="*/ 0 w 10295468"/>
              <a:gd name="connsiteY4" fmla="*/ 0 h 6891867"/>
              <a:gd name="connsiteX5" fmla="*/ 8382001 w 10295468"/>
              <a:gd name="connsiteY5" fmla="*/ 8466 h 6891867"/>
              <a:gd name="connsiteX0" fmla="*/ 8382001 w 8382001"/>
              <a:gd name="connsiteY0" fmla="*/ 8466 h 6891867"/>
              <a:gd name="connsiteX1" fmla="*/ 7738534 w 8382001"/>
              <a:gd name="connsiteY1" fmla="*/ 2573866 h 6891867"/>
              <a:gd name="connsiteX2" fmla="*/ 7340602 w 8382001"/>
              <a:gd name="connsiteY2" fmla="*/ 6883400 h 6891867"/>
              <a:gd name="connsiteX3" fmla="*/ 16935 w 8382001"/>
              <a:gd name="connsiteY3" fmla="*/ 6891867 h 6891867"/>
              <a:gd name="connsiteX4" fmla="*/ 0 w 8382001"/>
              <a:gd name="connsiteY4" fmla="*/ 0 h 6891867"/>
              <a:gd name="connsiteX5" fmla="*/ 8382001 w 8382001"/>
              <a:gd name="connsiteY5" fmla="*/ 8466 h 6891867"/>
              <a:gd name="connsiteX0" fmla="*/ 8382001 w 9220200"/>
              <a:gd name="connsiteY0" fmla="*/ 8466 h 6891867"/>
              <a:gd name="connsiteX1" fmla="*/ 9220200 w 9220200"/>
              <a:gd name="connsiteY1" fmla="*/ 5350932 h 6891867"/>
              <a:gd name="connsiteX2" fmla="*/ 7340602 w 9220200"/>
              <a:gd name="connsiteY2" fmla="*/ 6883400 h 6891867"/>
              <a:gd name="connsiteX3" fmla="*/ 16935 w 9220200"/>
              <a:gd name="connsiteY3" fmla="*/ 6891867 h 6891867"/>
              <a:gd name="connsiteX4" fmla="*/ 0 w 9220200"/>
              <a:gd name="connsiteY4" fmla="*/ 0 h 6891867"/>
              <a:gd name="connsiteX5" fmla="*/ 8382001 w 9220200"/>
              <a:gd name="connsiteY5" fmla="*/ 8466 h 6891867"/>
              <a:gd name="connsiteX0" fmla="*/ 8382001 w 9220200"/>
              <a:gd name="connsiteY0" fmla="*/ 8466 h 6891867"/>
              <a:gd name="connsiteX1" fmla="*/ 9220200 w 9220200"/>
              <a:gd name="connsiteY1" fmla="*/ 5350932 h 6891867"/>
              <a:gd name="connsiteX2" fmla="*/ 7298269 w 9220200"/>
              <a:gd name="connsiteY2" fmla="*/ 6883400 h 6891867"/>
              <a:gd name="connsiteX3" fmla="*/ 16935 w 9220200"/>
              <a:gd name="connsiteY3" fmla="*/ 6891867 h 6891867"/>
              <a:gd name="connsiteX4" fmla="*/ 0 w 9220200"/>
              <a:gd name="connsiteY4" fmla="*/ 0 h 6891867"/>
              <a:gd name="connsiteX5" fmla="*/ 8382001 w 9220200"/>
              <a:gd name="connsiteY5" fmla="*/ 8466 h 689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20200" h="6891867">
                <a:moveTo>
                  <a:pt x="8382001" y="8466"/>
                </a:moveTo>
                <a:lnTo>
                  <a:pt x="9220200" y="5350932"/>
                </a:lnTo>
                <a:lnTo>
                  <a:pt x="7298269" y="6883400"/>
                </a:lnTo>
                <a:lnTo>
                  <a:pt x="16935" y="6891867"/>
                </a:lnTo>
                <a:lnTo>
                  <a:pt x="0" y="0"/>
                </a:lnTo>
                <a:lnTo>
                  <a:pt x="8382001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715" name="Group 29714">
            <a:extLst>
              <a:ext uri="{FF2B5EF4-FFF2-40B4-BE49-F238E27FC236}">
                <a16:creationId xmlns:a16="http://schemas.microsoft.com/office/drawing/2014/main" id="{9AB8CB69-3716-40EF-94A5-5F59CFE2B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60612" y="0"/>
            <a:ext cx="2436813" cy="6858001"/>
            <a:chOff x="1320800" y="0"/>
            <a:chExt cx="2436813" cy="6858001"/>
          </a:xfrm>
        </p:grpSpPr>
        <p:sp>
          <p:nvSpPr>
            <p:cNvPr id="29716" name="Freeform 6">
              <a:extLst>
                <a:ext uri="{FF2B5EF4-FFF2-40B4-BE49-F238E27FC236}">
                  <a16:creationId xmlns:a16="http://schemas.microsoft.com/office/drawing/2014/main" id="{24A62FEB-6F09-4749-99F5-52644BAE9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Freeform 7">
              <a:extLst>
                <a:ext uri="{FF2B5EF4-FFF2-40B4-BE49-F238E27FC236}">
                  <a16:creationId xmlns:a16="http://schemas.microsoft.com/office/drawing/2014/main" id="{051300EB-3796-42DE-914C-D277E19EE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Freeform 8">
              <a:extLst>
                <a:ext uri="{FF2B5EF4-FFF2-40B4-BE49-F238E27FC236}">
                  <a16:creationId xmlns:a16="http://schemas.microsoft.com/office/drawing/2014/main" id="{C30EE266-C8BD-476F-B8BA-E6A7F7A33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Freeform 9">
              <a:extLst>
                <a:ext uri="{FF2B5EF4-FFF2-40B4-BE49-F238E27FC236}">
                  <a16:creationId xmlns:a16="http://schemas.microsoft.com/office/drawing/2014/main" id="{A3CAD9EE-0B01-4201-B997-1EC043815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Freeform 10">
              <a:extLst>
                <a:ext uri="{FF2B5EF4-FFF2-40B4-BE49-F238E27FC236}">
                  <a16:creationId xmlns:a16="http://schemas.microsoft.com/office/drawing/2014/main" id="{3EA93552-03FC-4CC8-8796-313E5E7F4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Freeform 11">
              <a:extLst>
                <a:ext uri="{FF2B5EF4-FFF2-40B4-BE49-F238E27FC236}">
                  <a16:creationId xmlns:a16="http://schemas.microsoft.com/office/drawing/2014/main" id="{A3DB802F-D7B7-40FC-A2FC-AAEFD7526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522D43-BF8D-5DCB-ADE7-E881478F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230" y="575735"/>
            <a:ext cx="7535333" cy="1051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7200" b="1" dirty="0">
                <a:solidFill>
                  <a:schemeClr val="bg1"/>
                </a:solidFill>
              </a:rPr>
              <a:t>1 John 3:14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3EC36-39B4-1A72-0090-A78567FA6EE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0867" y="1651001"/>
            <a:ext cx="7532156" cy="485139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5400" b="1" baseline="30000" dirty="0">
                <a:solidFill>
                  <a:schemeClr val="bg1"/>
                </a:solidFill>
              </a:rPr>
              <a:t>14 </a:t>
            </a:r>
            <a:r>
              <a:rPr lang="en-US" sz="5400" dirty="0">
                <a:solidFill>
                  <a:schemeClr val="bg1"/>
                </a:solidFill>
              </a:rPr>
              <a:t>We know that we have passed from death unto life, because we love the brethren. He that loveth not his brother </a:t>
            </a:r>
            <a:r>
              <a:rPr lang="en-US" sz="5400" dirty="0" err="1">
                <a:solidFill>
                  <a:schemeClr val="bg1"/>
                </a:solidFill>
              </a:rPr>
              <a:t>abideth</a:t>
            </a:r>
            <a:r>
              <a:rPr lang="en-US" sz="5400" dirty="0">
                <a:solidFill>
                  <a:schemeClr val="bg1"/>
                </a:solidFill>
              </a:rPr>
              <a:t> in death.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D4EC58E5-8B18-226E-A0FA-7415F51BF9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8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C2BD5-E6FE-2FDE-2D3C-0BD8D0A05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61" name="Group 30760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0769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0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2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4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0775" name="Rectangle 30774">
            <a:extLst>
              <a:ext uri="{FF2B5EF4-FFF2-40B4-BE49-F238E27FC236}">
                <a16:creationId xmlns:a16="http://schemas.microsoft.com/office/drawing/2014/main" id="{54AE0DC8-9915-467D-AF2A-B5C24D01F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2" name="Picture 2" descr="9 Best Fruit Plants to Grow in Your Garden">
            <a:extLst>
              <a:ext uri="{FF2B5EF4-FFF2-40B4-BE49-F238E27FC236}">
                <a16:creationId xmlns:a16="http://schemas.microsoft.com/office/drawing/2014/main" id="{68903912-783B-2974-D038-06E44105F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9" r="9091" b="3762"/>
          <a:stretch>
            <a:fillRect/>
          </a:stretch>
        </p:blipFill>
        <p:spPr bwMode="auto">
          <a:xfrm>
            <a:off x="16953" y="-8467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0" name="Freeform 13">
            <a:extLst>
              <a:ext uri="{FF2B5EF4-FFF2-40B4-BE49-F238E27FC236}">
                <a16:creationId xmlns:a16="http://schemas.microsoft.com/office/drawing/2014/main" id="{B046CB80-7314-4CEA-B997-7D0ADCF8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2ECE8-9E76-1F68-5830-03C05291F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69" y="110596"/>
            <a:ext cx="4387850" cy="4275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dirty="0">
                <a:solidFill>
                  <a:schemeClr val="bg1"/>
                </a:solidFill>
              </a:rPr>
              <a:t>15. Is the measure of love that the new convert feels for the brethren sufficient for all time?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906E035-4EA8-53DC-421A-7BDA3DB9234A}"/>
              </a:ext>
            </a:extLst>
          </p:cNvPr>
          <p:cNvSpPr txBox="1">
            <a:spLocks/>
          </p:cNvSpPr>
          <p:nvPr/>
        </p:nvSpPr>
        <p:spPr>
          <a:xfrm>
            <a:off x="441854" y="4490508"/>
            <a:ext cx="5924021" cy="20267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4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 Thessalonians 3:12; 4:9, 10.</a:t>
            </a:r>
          </a:p>
        </p:txBody>
      </p:sp>
      <p:grpSp>
        <p:nvGrpSpPr>
          <p:cNvPr id="30762" name="Group 30761">
            <a:extLst>
              <a:ext uri="{FF2B5EF4-FFF2-40B4-BE49-F238E27FC236}">
                <a16:creationId xmlns:a16="http://schemas.microsoft.com/office/drawing/2014/main" id="{52037CDE-37E1-452A-BCAB-4DA34C69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30763" name="Freeform 6">
              <a:extLst>
                <a:ext uri="{FF2B5EF4-FFF2-40B4-BE49-F238E27FC236}">
                  <a16:creationId xmlns:a16="http://schemas.microsoft.com/office/drawing/2014/main" id="{1C0F7827-E8A8-41BE-A4B5-3D0B82D88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4" name="Freeform 7">
              <a:extLst>
                <a:ext uri="{FF2B5EF4-FFF2-40B4-BE49-F238E27FC236}">
                  <a16:creationId xmlns:a16="http://schemas.microsoft.com/office/drawing/2014/main" id="{FAA305BF-99DC-4082-89F3-B755F8B79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5" name="Freeform 9">
              <a:extLst>
                <a:ext uri="{FF2B5EF4-FFF2-40B4-BE49-F238E27FC236}">
                  <a16:creationId xmlns:a16="http://schemas.microsoft.com/office/drawing/2014/main" id="{821BD498-B54C-46F6-88D3-7A101251D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Freeform 10">
              <a:extLst>
                <a:ext uri="{FF2B5EF4-FFF2-40B4-BE49-F238E27FC236}">
                  <a16:creationId xmlns:a16="http://schemas.microsoft.com/office/drawing/2014/main" id="{DD3ECD2E-33CE-40D7-A4EE-0E0D0EF94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7" name="Freeform 11">
              <a:extLst>
                <a:ext uri="{FF2B5EF4-FFF2-40B4-BE49-F238E27FC236}">
                  <a16:creationId xmlns:a16="http://schemas.microsoft.com/office/drawing/2014/main" id="{B5BB6927-9B55-4D2D-BAA5-A0A4E24B8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8" name="Freeform 12">
              <a:extLst>
                <a:ext uri="{FF2B5EF4-FFF2-40B4-BE49-F238E27FC236}">
                  <a16:creationId xmlns:a16="http://schemas.microsoft.com/office/drawing/2014/main" id="{499067DC-F563-411F-ADFE-78EA2FD5C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326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B18470-DBE8-AD19-207F-78083BFF5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51" name="Group 31750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31752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3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5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1759" name="Rectangle 31758">
            <a:extLst>
              <a:ext uri="{FF2B5EF4-FFF2-40B4-BE49-F238E27FC236}">
                <a16:creationId xmlns:a16="http://schemas.microsoft.com/office/drawing/2014/main" id="{14971F3D-D875-4DF1-B80E-037D43474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46" name="Picture 2" descr="28 Easiest Fruits To Grow At Home For Beginner Gardeners">
            <a:extLst>
              <a:ext uri="{FF2B5EF4-FFF2-40B4-BE49-F238E27FC236}">
                <a16:creationId xmlns:a16="http://schemas.microsoft.com/office/drawing/2014/main" id="{A82D4BB5-BAEB-4E9D-41EA-43F7D9EB3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6" t="9091" r="27771"/>
          <a:stretch>
            <a:fillRect/>
          </a:stretch>
        </p:blipFill>
        <p:spPr bwMode="auto">
          <a:xfrm>
            <a:off x="20" y="10"/>
            <a:ext cx="47265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761" name="Group 31760">
            <a:extLst>
              <a:ext uri="{FF2B5EF4-FFF2-40B4-BE49-F238E27FC236}">
                <a16:creationId xmlns:a16="http://schemas.microsoft.com/office/drawing/2014/main" id="{544C8833-366C-4933-A794-34047F663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90265" y="-12875"/>
            <a:ext cx="2604396" cy="6890194"/>
            <a:chOff x="2199787" y="-12875"/>
            <a:chExt cx="2679011" cy="6890194"/>
          </a:xfrm>
        </p:grpSpPr>
        <p:sp useBgFill="1">
          <p:nvSpPr>
            <p:cNvPr id="31762" name="Rectangle 19">
              <a:extLst>
                <a:ext uri="{FF2B5EF4-FFF2-40B4-BE49-F238E27FC236}">
                  <a16:creationId xmlns:a16="http://schemas.microsoft.com/office/drawing/2014/main" id="{279CE281-D06F-423C-AE75-BA1649693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199787" y="-12875"/>
              <a:ext cx="2679011" cy="5301468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  <a:gd name="connsiteX0" fmla="*/ 650979 w 2587151"/>
                <a:gd name="connsiteY0" fmla="*/ 0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650979 w 2587151"/>
                <a:gd name="connsiteY4" fmla="*/ 0 h 2554287"/>
                <a:gd name="connsiteX0" fmla="*/ 730379 w 2587151"/>
                <a:gd name="connsiteY0" fmla="*/ 5692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730379 w 2587151"/>
                <a:gd name="connsiteY4" fmla="*/ 5692 h 2554287"/>
                <a:gd name="connsiteX0" fmla="*/ 864750 w 2587151"/>
                <a:gd name="connsiteY0" fmla="*/ 2847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64750 w 2587151"/>
                <a:gd name="connsiteY4" fmla="*/ 2847 h 2554287"/>
                <a:gd name="connsiteX0" fmla="*/ 883073 w 2587151"/>
                <a:gd name="connsiteY0" fmla="*/ 1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83073 w 2587151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5750 h 2565670"/>
                <a:gd name="connsiteX4" fmla="*/ 895288 w 2611581"/>
                <a:gd name="connsiteY4" fmla="*/ 1 h 2565670"/>
                <a:gd name="connsiteX0" fmla="*/ 1544433 w 3260726"/>
                <a:gd name="connsiteY0" fmla="*/ 1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1544433 w 3260726"/>
                <a:gd name="connsiteY4" fmla="*/ 1 h 2565670"/>
                <a:gd name="connsiteX0" fmla="*/ 921784 w 3260726"/>
                <a:gd name="connsiteY0" fmla="*/ 12347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3260726"/>
                <a:gd name="connsiteY0" fmla="*/ 12347 h 2565670"/>
                <a:gd name="connsiteX1" fmla="*/ 2321160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2322228"/>
                <a:gd name="connsiteY0" fmla="*/ 12347 h 2565670"/>
                <a:gd name="connsiteX1" fmla="*/ 2321160 w 2322228"/>
                <a:gd name="connsiteY1" fmla="*/ 0 h 2565670"/>
                <a:gd name="connsiteX2" fmla="*/ 2320129 w 2322228"/>
                <a:gd name="connsiteY2" fmla="*/ 2565670 h 2565670"/>
                <a:gd name="connsiteX3" fmla="*/ 0 w 2322228"/>
                <a:gd name="connsiteY3" fmla="*/ 2521058 h 2565670"/>
                <a:gd name="connsiteX4" fmla="*/ 921784 w 2322228"/>
                <a:gd name="connsiteY4" fmla="*/ 12347 h 2565670"/>
                <a:gd name="connsiteX0" fmla="*/ 921784 w 2322228"/>
                <a:gd name="connsiteY0" fmla="*/ 0 h 2571841"/>
                <a:gd name="connsiteX1" fmla="*/ 2321160 w 2322228"/>
                <a:gd name="connsiteY1" fmla="*/ 6171 h 2571841"/>
                <a:gd name="connsiteX2" fmla="*/ 2320129 w 2322228"/>
                <a:gd name="connsiteY2" fmla="*/ 2571841 h 2571841"/>
                <a:gd name="connsiteX3" fmla="*/ 0 w 2322228"/>
                <a:gd name="connsiteY3" fmla="*/ 2527229 h 2571841"/>
                <a:gd name="connsiteX4" fmla="*/ 921784 w 2322228"/>
                <a:gd name="connsiteY4" fmla="*/ 0 h 2571841"/>
                <a:gd name="connsiteX0" fmla="*/ 921784 w 2611583"/>
                <a:gd name="connsiteY0" fmla="*/ 0 h 2540977"/>
                <a:gd name="connsiteX1" fmla="*/ 2321160 w 2611583"/>
                <a:gd name="connsiteY1" fmla="*/ 6171 h 2540977"/>
                <a:gd name="connsiteX2" fmla="*/ 2611583 w 2611583"/>
                <a:gd name="connsiteY2" fmla="*/ 2540977 h 2540977"/>
                <a:gd name="connsiteX3" fmla="*/ 0 w 2611583"/>
                <a:gd name="connsiteY3" fmla="*/ 2527229 h 2540977"/>
                <a:gd name="connsiteX4" fmla="*/ 921784 w 2611583"/>
                <a:gd name="connsiteY4" fmla="*/ 0 h 2540977"/>
                <a:gd name="connsiteX0" fmla="*/ 921784 w 2611583"/>
                <a:gd name="connsiteY0" fmla="*/ 2 h 2540979"/>
                <a:gd name="connsiteX1" fmla="*/ 2572870 w 2611583"/>
                <a:gd name="connsiteY1" fmla="*/ 0 h 2540979"/>
                <a:gd name="connsiteX2" fmla="*/ 2611583 w 2611583"/>
                <a:gd name="connsiteY2" fmla="*/ 2540979 h 2540979"/>
                <a:gd name="connsiteX3" fmla="*/ 0 w 2611583"/>
                <a:gd name="connsiteY3" fmla="*/ 2527231 h 2540979"/>
                <a:gd name="connsiteX4" fmla="*/ 921784 w 2611583"/>
                <a:gd name="connsiteY4" fmla="*/ 2 h 2540979"/>
                <a:gd name="connsiteX0" fmla="*/ 921784 w 2705467"/>
                <a:gd name="connsiteY0" fmla="*/ 0 h 2540977"/>
                <a:gd name="connsiteX1" fmla="*/ 2705349 w 2705467"/>
                <a:gd name="connsiteY1" fmla="*/ 6171 h 2540977"/>
                <a:gd name="connsiteX2" fmla="*/ 2611583 w 2705467"/>
                <a:gd name="connsiteY2" fmla="*/ 2540977 h 2540977"/>
                <a:gd name="connsiteX3" fmla="*/ 0 w 2705467"/>
                <a:gd name="connsiteY3" fmla="*/ 2527229 h 2540977"/>
                <a:gd name="connsiteX4" fmla="*/ 921784 w 2705467"/>
                <a:gd name="connsiteY4" fmla="*/ 0 h 2540977"/>
                <a:gd name="connsiteX0" fmla="*/ 921784 w 2718702"/>
                <a:gd name="connsiteY0" fmla="*/ 2 h 2540979"/>
                <a:gd name="connsiteX1" fmla="*/ 2718597 w 2718702"/>
                <a:gd name="connsiteY1" fmla="*/ 0 h 2540979"/>
                <a:gd name="connsiteX2" fmla="*/ 2611583 w 2718702"/>
                <a:gd name="connsiteY2" fmla="*/ 2540979 h 2540979"/>
                <a:gd name="connsiteX3" fmla="*/ 0 w 2718702"/>
                <a:gd name="connsiteY3" fmla="*/ 2527231 h 2540979"/>
                <a:gd name="connsiteX4" fmla="*/ 921784 w 2718702"/>
                <a:gd name="connsiteY4" fmla="*/ 2 h 2540979"/>
                <a:gd name="connsiteX0" fmla="*/ 921784 w 2679012"/>
                <a:gd name="connsiteY0" fmla="*/ 0 h 2540977"/>
                <a:gd name="connsiteX1" fmla="*/ 2678853 w 2679012"/>
                <a:gd name="connsiteY1" fmla="*/ 6171 h 2540977"/>
                <a:gd name="connsiteX2" fmla="*/ 2611583 w 2679012"/>
                <a:gd name="connsiteY2" fmla="*/ 2540977 h 2540977"/>
                <a:gd name="connsiteX3" fmla="*/ 0 w 2679012"/>
                <a:gd name="connsiteY3" fmla="*/ 2527229 h 2540977"/>
                <a:gd name="connsiteX4" fmla="*/ 921784 w 2679012"/>
                <a:gd name="connsiteY4" fmla="*/ 0 h 254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9012" h="2540977">
                  <a:moveTo>
                    <a:pt x="921784" y="0"/>
                  </a:moveTo>
                  <a:lnTo>
                    <a:pt x="2678853" y="6171"/>
                  </a:lnTo>
                  <a:cubicBezTo>
                    <a:pt x="2682925" y="861394"/>
                    <a:pt x="2607511" y="1685754"/>
                    <a:pt x="2611583" y="2540977"/>
                  </a:cubicBezTo>
                  <a:lnTo>
                    <a:pt x="0" y="2527229"/>
                  </a:lnTo>
                  <a:lnTo>
                    <a:pt x="921784" y="0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14598" r="-265621" b="-2868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31763" name="Rectangle 20">
              <a:extLst>
                <a:ext uri="{FF2B5EF4-FFF2-40B4-BE49-F238E27FC236}">
                  <a16:creationId xmlns:a16="http://schemas.microsoft.com/office/drawing/2014/main" id="{CC447C31-77E6-427C-B0D1-13C0DBF9A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211875" y="5257482"/>
              <a:ext cx="2586931" cy="1619837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81054 w 2720934"/>
                <a:gd name="connsiteY3" fmla="*/ 3638695 h 4303713"/>
                <a:gd name="connsiteX4" fmla="*/ 0 w 2720934"/>
                <a:gd name="connsiteY4" fmla="*/ 268283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64231 w 2720934"/>
                <a:gd name="connsiteY3" fmla="*/ 3717600 h 4303713"/>
                <a:gd name="connsiteX4" fmla="*/ 0 w 2720934"/>
                <a:gd name="connsiteY4" fmla="*/ 268283 h 4303713"/>
                <a:gd name="connsiteX0" fmla="*/ 0 w 2720934"/>
                <a:gd name="connsiteY0" fmla="*/ 268283 h 4335275"/>
                <a:gd name="connsiteX1" fmla="*/ 2720934 w 2720934"/>
                <a:gd name="connsiteY1" fmla="*/ 0 h 4335275"/>
                <a:gd name="connsiteX2" fmla="*/ 2653639 w 2720934"/>
                <a:gd name="connsiteY2" fmla="*/ 4335275 h 4335275"/>
                <a:gd name="connsiteX3" fmla="*/ 2264231 w 2720934"/>
                <a:gd name="connsiteY3" fmla="*/ 3717600 h 4335275"/>
                <a:gd name="connsiteX4" fmla="*/ 0 w 2720934"/>
                <a:gd name="connsiteY4" fmla="*/ 268283 h 4335275"/>
                <a:gd name="connsiteX0" fmla="*/ 0 w 2737757"/>
                <a:gd name="connsiteY0" fmla="*/ 236721 h 4335275"/>
                <a:gd name="connsiteX1" fmla="*/ 2737757 w 2737757"/>
                <a:gd name="connsiteY1" fmla="*/ 0 h 4335275"/>
                <a:gd name="connsiteX2" fmla="*/ 2670462 w 2737757"/>
                <a:gd name="connsiteY2" fmla="*/ 4335275 h 4335275"/>
                <a:gd name="connsiteX3" fmla="*/ 2281054 w 2737757"/>
                <a:gd name="connsiteY3" fmla="*/ 3717600 h 4335275"/>
                <a:gd name="connsiteX4" fmla="*/ 0 w 2737757"/>
                <a:gd name="connsiteY4" fmla="*/ 236721 h 4335275"/>
                <a:gd name="connsiteX0" fmla="*/ 0 w 2729346"/>
                <a:gd name="connsiteY0" fmla="*/ 0 h 4098554"/>
                <a:gd name="connsiteX1" fmla="*/ 2729346 w 2729346"/>
                <a:gd name="connsiteY1" fmla="*/ 126250 h 4098554"/>
                <a:gd name="connsiteX2" fmla="*/ 2670462 w 2729346"/>
                <a:gd name="connsiteY2" fmla="*/ 4098554 h 4098554"/>
                <a:gd name="connsiteX3" fmla="*/ 2281054 w 2729346"/>
                <a:gd name="connsiteY3" fmla="*/ 3480879 h 4098554"/>
                <a:gd name="connsiteX4" fmla="*/ 0 w 2729346"/>
                <a:gd name="connsiteY4" fmla="*/ 0 h 4098554"/>
                <a:gd name="connsiteX0" fmla="*/ 0 w 2720934"/>
                <a:gd name="connsiteY0" fmla="*/ 0 h 4098554"/>
                <a:gd name="connsiteX1" fmla="*/ 2720934 w 2720934"/>
                <a:gd name="connsiteY1" fmla="*/ 31562 h 4098554"/>
                <a:gd name="connsiteX2" fmla="*/ 2670462 w 2720934"/>
                <a:gd name="connsiteY2" fmla="*/ 4098554 h 4098554"/>
                <a:gd name="connsiteX3" fmla="*/ 2281054 w 2720934"/>
                <a:gd name="connsiteY3" fmla="*/ 3480879 h 4098554"/>
                <a:gd name="connsiteX4" fmla="*/ 0 w 2720934"/>
                <a:gd name="connsiteY4" fmla="*/ 0 h 4098554"/>
                <a:gd name="connsiteX0" fmla="*/ 0 w 2720934"/>
                <a:gd name="connsiteY0" fmla="*/ 15782 h 4114336"/>
                <a:gd name="connsiteX1" fmla="*/ 2720934 w 2720934"/>
                <a:gd name="connsiteY1" fmla="*/ 0 h 4114336"/>
                <a:gd name="connsiteX2" fmla="*/ 2670462 w 2720934"/>
                <a:gd name="connsiteY2" fmla="*/ 4114336 h 4114336"/>
                <a:gd name="connsiteX3" fmla="*/ 2281054 w 2720934"/>
                <a:gd name="connsiteY3" fmla="*/ 3496661 h 4114336"/>
                <a:gd name="connsiteX4" fmla="*/ 0 w 2720934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80409 w 2820289"/>
                <a:gd name="connsiteY3" fmla="*/ 3496661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3972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3721149"/>
                <a:gd name="connsiteY0" fmla="*/ 0 h 4269703"/>
                <a:gd name="connsiteX1" fmla="*/ 3721149 w 3721149"/>
                <a:gd name="connsiteY1" fmla="*/ 155367 h 4269703"/>
                <a:gd name="connsiteX2" fmla="*/ 3664832 w 3721149"/>
                <a:gd name="connsiteY2" fmla="*/ 4269703 h 4269703"/>
                <a:gd name="connsiteX3" fmla="*/ 3263736 w 3721149"/>
                <a:gd name="connsiteY3" fmla="*/ 3673347 h 4269703"/>
                <a:gd name="connsiteX4" fmla="*/ 0 w 3721149"/>
                <a:gd name="connsiteY4" fmla="*/ 0 h 4269703"/>
                <a:gd name="connsiteX0" fmla="*/ 0 w 3721149"/>
                <a:gd name="connsiteY0" fmla="*/ 0 h 4289488"/>
                <a:gd name="connsiteX1" fmla="*/ 3721149 w 3721149"/>
                <a:gd name="connsiteY1" fmla="*/ 155367 h 4289488"/>
                <a:gd name="connsiteX2" fmla="*/ 3664832 w 3721149"/>
                <a:gd name="connsiteY2" fmla="*/ 4269703 h 4289488"/>
                <a:gd name="connsiteX3" fmla="*/ 1705997 w 3721149"/>
                <a:gd name="connsiteY3" fmla="*/ 4289488 h 4289488"/>
                <a:gd name="connsiteX4" fmla="*/ 0 w 3721149"/>
                <a:gd name="connsiteY4" fmla="*/ 0 h 4289488"/>
                <a:gd name="connsiteX0" fmla="*/ 0 w 3664846"/>
                <a:gd name="connsiteY0" fmla="*/ 15785 h 4305273"/>
                <a:gd name="connsiteX1" fmla="*/ 3664846 w 3664846"/>
                <a:gd name="connsiteY1" fmla="*/ 0 h 4305273"/>
                <a:gd name="connsiteX2" fmla="*/ 3664832 w 3664846"/>
                <a:gd name="connsiteY2" fmla="*/ 4285488 h 4305273"/>
                <a:gd name="connsiteX3" fmla="*/ 1705997 w 3664846"/>
                <a:gd name="connsiteY3" fmla="*/ 4305273 h 4305273"/>
                <a:gd name="connsiteX4" fmla="*/ 0 w 3664846"/>
                <a:gd name="connsiteY4" fmla="*/ 15785 h 430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4846" h="4305273">
                  <a:moveTo>
                    <a:pt x="0" y="15785"/>
                  </a:moveTo>
                  <a:lnTo>
                    <a:pt x="3664846" y="0"/>
                  </a:lnTo>
                  <a:cubicBezTo>
                    <a:pt x="3664841" y="1428496"/>
                    <a:pt x="3664837" y="2856992"/>
                    <a:pt x="3664832" y="4285488"/>
                  </a:cubicBezTo>
                  <a:lnTo>
                    <a:pt x="1705997" y="4305273"/>
                  </a:lnTo>
                  <a:lnTo>
                    <a:pt x="0" y="15785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63116" t="-323529" r="-39825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765" name="Group 31764">
            <a:extLst>
              <a:ext uri="{FF2B5EF4-FFF2-40B4-BE49-F238E27FC236}">
                <a16:creationId xmlns:a16="http://schemas.microsoft.com/office/drawing/2014/main" id="{4ABE1724-B239-4507-9060-905C208BE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60612" y="0"/>
            <a:ext cx="2436813" cy="6858001"/>
            <a:chOff x="1320800" y="0"/>
            <a:chExt cx="2436813" cy="6858001"/>
          </a:xfrm>
        </p:grpSpPr>
        <p:sp>
          <p:nvSpPr>
            <p:cNvPr id="31766" name="Freeform 6">
              <a:extLst>
                <a:ext uri="{FF2B5EF4-FFF2-40B4-BE49-F238E27FC236}">
                  <a16:creationId xmlns:a16="http://schemas.microsoft.com/office/drawing/2014/main" id="{10BE1608-45FB-42B1-A31A-D52BA31F5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7" name="Freeform 7">
              <a:extLst>
                <a:ext uri="{FF2B5EF4-FFF2-40B4-BE49-F238E27FC236}">
                  <a16:creationId xmlns:a16="http://schemas.microsoft.com/office/drawing/2014/main" id="{5D05A1E9-89C7-4091-8314-3A479C302C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8" name="Freeform 8">
              <a:extLst>
                <a:ext uri="{FF2B5EF4-FFF2-40B4-BE49-F238E27FC236}">
                  <a16:creationId xmlns:a16="http://schemas.microsoft.com/office/drawing/2014/main" id="{ED884D2D-8109-4530-9803-72F57C28F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9" name="Freeform 9">
              <a:extLst>
                <a:ext uri="{FF2B5EF4-FFF2-40B4-BE49-F238E27FC236}">
                  <a16:creationId xmlns:a16="http://schemas.microsoft.com/office/drawing/2014/main" id="{5144B102-7710-40B6-A330-A0DFE88D0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0" name="Freeform 10">
              <a:extLst>
                <a:ext uri="{FF2B5EF4-FFF2-40B4-BE49-F238E27FC236}">
                  <a16:creationId xmlns:a16="http://schemas.microsoft.com/office/drawing/2014/main" id="{78D9B81B-B601-41E2-B37D-DC4E33B48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1" name="Freeform 11">
              <a:extLst>
                <a:ext uri="{FF2B5EF4-FFF2-40B4-BE49-F238E27FC236}">
                  <a16:creationId xmlns:a16="http://schemas.microsoft.com/office/drawing/2014/main" id="{71C29EE9-F29A-43FC-8E56-15F04D04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112062C-6D32-8833-E828-BA64DCF5A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685800"/>
            <a:ext cx="7345891" cy="141393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6000" b="1" dirty="0"/>
              <a:t>1 Thessalonians 3:12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47F56-7DBC-4DCA-AFF6-EDB10227095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43867" y="2048933"/>
            <a:ext cx="7659156" cy="3742267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5400" b="1" baseline="30000" dirty="0"/>
              <a:t>12 </a:t>
            </a:r>
            <a:r>
              <a:rPr lang="en-US" sz="5400" dirty="0"/>
              <a:t>And the Lord make you to increase and abound in love one toward another, and toward all men, even as we do toward you: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656F2CB7-3B1C-D274-A02C-5B3EC2583D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6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64BC7-B188-EFD3-D6B6-3F0BFB387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76" name="Group 31775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31777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8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9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0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1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2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1784" name="Rectangle 31783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E3B03E-8D9A-4BED-92D3-ABD68FE131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37" r="2494"/>
          <a:stretch>
            <a:fillRect/>
          </a:stretch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grpSp>
        <p:nvGrpSpPr>
          <p:cNvPr id="31786" name="Group 31785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31787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8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9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0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1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2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B49E18-3748-2CEF-503A-8E3EFF99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22300"/>
            <a:ext cx="6138331" cy="11810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 b="1" dirty="0"/>
              <a:t>1 Thessalonians 4:9-10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548A9-C381-DA85-40F7-27721E367D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467" y="1581150"/>
            <a:ext cx="5938305" cy="47942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baseline="30000" dirty="0"/>
              <a:t>9 </a:t>
            </a:r>
            <a:r>
              <a:rPr lang="en-US" sz="4400" dirty="0"/>
              <a:t>But as touching brotherly love ye need not that I write unto you: for ye yourselves are taught of God to love one another.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064E9088-905A-2B7A-3714-BE91C5C1E4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9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1D364-DA4C-9266-27E6-19DF073F4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9" name="Group 33798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33800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1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2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3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4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5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3807" name="Rectangle 33806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794" name="Picture 2" descr="Best Fruit Trees To Grow In A Small Garden - Garden Likes">
            <a:extLst>
              <a:ext uri="{FF2B5EF4-FFF2-40B4-BE49-F238E27FC236}">
                <a16:creationId xmlns:a16="http://schemas.microsoft.com/office/drawing/2014/main" id="{E0B3F60D-6E38-1578-F545-C3DC9880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5" r="26254" b="-1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809" name="Group 33808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33810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1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3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4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5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AFB37C-8023-D991-B215-CD97CFE94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94" y="482601"/>
            <a:ext cx="5260680" cy="10398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 dirty="0"/>
              <a:t>1 Thessalonians 4:9-10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EA085-EDAF-A8DB-CB78-52EDB26FDDB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468" y="1333500"/>
            <a:ext cx="5522618" cy="5041899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en-US" sz="4800" b="1" baseline="30000" dirty="0"/>
              <a:t>10 </a:t>
            </a:r>
            <a:r>
              <a:rPr lang="en-US" sz="4800" dirty="0"/>
              <a:t>And indeed ye do it toward all the brethren which are in all Macedonia: but we beseech you, brethren, that ye increase more and more;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9B5DEF2D-0AAA-3898-6D54-8932B15DE4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9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C0A99-EDE5-2F98-AE30-65AE178E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34" name="Group 34833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4835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4842" name="Rectangle 34841">
            <a:extLst>
              <a:ext uri="{FF2B5EF4-FFF2-40B4-BE49-F238E27FC236}">
                <a16:creationId xmlns:a16="http://schemas.microsoft.com/office/drawing/2014/main" id="{F64080D6-34DE-4277-97CC-2FB381284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818" name="Picture 2" descr="Tomato Fruit Borer Tnau at Donna Champion blog">
            <a:extLst>
              <a:ext uri="{FF2B5EF4-FFF2-40B4-BE49-F238E27FC236}">
                <a16:creationId xmlns:a16="http://schemas.microsoft.com/office/drawing/2014/main" id="{D3D1B07C-63E2-33AE-8091-2983B8998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42E46A-C3E9-F94E-12BE-B6C362FCA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939800"/>
            <a:ext cx="10334623" cy="305646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000" dirty="0"/>
              <a:t>16. How should we love one another?</a:t>
            </a:r>
            <a:endParaRPr lang="en-US" sz="8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4AF28B-0703-2223-1034-DD32CBA8F6BD}"/>
              </a:ext>
            </a:extLst>
          </p:cNvPr>
          <p:cNvSpPr txBox="1">
            <a:spLocks/>
          </p:cNvSpPr>
          <p:nvPr/>
        </p:nvSpPr>
        <p:spPr>
          <a:xfrm>
            <a:off x="984251" y="3996266"/>
            <a:ext cx="10518772" cy="19219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8000" dirty="0">
                <a:latin typeface="+mn-lt"/>
                <a:ea typeface="+mn-ea"/>
                <a:cs typeface="+mn-cs"/>
              </a:rPr>
              <a:t>John 15:12; 13:34</a:t>
            </a:r>
            <a:endParaRPr lang="en-US" sz="80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092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1433DE-5F12-46DD-B0A8-9E7BE8C9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7" name="Group 35846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5848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1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5855" name="Rectangle 35854">
            <a:extLst>
              <a:ext uri="{FF2B5EF4-FFF2-40B4-BE49-F238E27FC236}">
                <a16:creationId xmlns:a16="http://schemas.microsoft.com/office/drawing/2014/main" id="{7598300D-80B4-4198-A7BD-B15BC31C9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842" name="Picture 2" descr="Yes, you can grow dragon fruit - ABC Organic Gardener Magazine">
            <a:extLst>
              <a:ext uri="{FF2B5EF4-FFF2-40B4-BE49-F238E27FC236}">
                <a16:creationId xmlns:a16="http://schemas.microsoft.com/office/drawing/2014/main" id="{FA929AB4-33E7-E567-0A6F-C16DC3431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2" r="17913" b="9092"/>
          <a:stretch>
            <a:fillRect/>
          </a:stretch>
        </p:blipFill>
        <p:spPr bwMode="auto">
          <a:xfrm>
            <a:off x="20" y="10"/>
            <a:ext cx="54482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857" name="Group 35856">
            <a:extLst>
              <a:ext uri="{FF2B5EF4-FFF2-40B4-BE49-F238E27FC236}">
                <a16:creationId xmlns:a16="http://schemas.microsoft.com/office/drawing/2014/main" id="{AEE4B65F-3548-4B65-9353-5B888725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36718" y="0"/>
            <a:ext cx="2611581" cy="6858000"/>
            <a:chOff x="2836718" y="0"/>
            <a:chExt cx="2611581" cy="6858000"/>
          </a:xfrm>
        </p:grpSpPr>
        <p:sp useBgFill="1">
          <p:nvSpPr>
            <p:cNvPr id="35858" name="Rectangle 19">
              <a:extLst>
                <a:ext uri="{FF2B5EF4-FFF2-40B4-BE49-F238E27FC236}">
                  <a16:creationId xmlns:a16="http://schemas.microsoft.com/office/drawing/2014/main" id="{E84ABF24-FB51-4950-AA13-9C38FA273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0"/>
              <a:ext cx="2611581" cy="2554287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2554287">
                  <a:moveTo>
                    <a:pt x="675409" y="0"/>
                  </a:moveTo>
                  <a:lnTo>
                    <a:pt x="2611581" y="0"/>
                  </a:lnTo>
                  <a:lnTo>
                    <a:pt x="2611581" y="2554287"/>
                  </a:lnTo>
                  <a:lnTo>
                    <a:pt x="0" y="2554287"/>
                  </a:lnTo>
                  <a:lnTo>
                    <a:pt x="67540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35859" name="Rectangle 20">
              <a:extLst>
                <a:ext uri="{FF2B5EF4-FFF2-40B4-BE49-F238E27FC236}">
                  <a16:creationId xmlns:a16="http://schemas.microsoft.com/office/drawing/2014/main" id="{66B54044-7162-4346-93AF-91F5EF08F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2554287"/>
              <a:ext cx="2611581" cy="4303713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4303713">
                  <a:moveTo>
                    <a:pt x="0" y="0"/>
                  </a:moveTo>
                  <a:lnTo>
                    <a:pt x="2611581" y="0"/>
                  </a:lnTo>
                  <a:lnTo>
                    <a:pt x="2611581" y="4303713"/>
                  </a:lnTo>
                  <a:lnTo>
                    <a:pt x="2171701" y="363869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861" name="Group 35860">
            <a:extLst>
              <a:ext uri="{FF2B5EF4-FFF2-40B4-BE49-F238E27FC236}">
                <a16:creationId xmlns:a16="http://schemas.microsoft.com/office/drawing/2014/main" id="{7EF05D2A-6417-4683-B103-2F6594C7F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35862" name="Freeform 6">
              <a:extLst>
                <a:ext uri="{FF2B5EF4-FFF2-40B4-BE49-F238E27FC236}">
                  <a16:creationId xmlns:a16="http://schemas.microsoft.com/office/drawing/2014/main" id="{98F07F70-C0D3-4397-AABB-1B48599EE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Freeform 7">
              <a:extLst>
                <a:ext uri="{FF2B5EF4-FFF2-40B4-BE49-F238E27FC236}">
                  <a16:creationId xmlns:a16="http://schemas.microsoft.com/office/drawing/2014/main" id="{DA8D4D12-8066-414D-9ADE-E57A157B1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Freeform 9">
              <a:extLst>
                <a:ext uri="{FF2B5EF4-FFF2-40B4-BE49-F238E27FC236}">
                  <a16:creationId xmlns:a16="http://schemas.microsoft.com/office/drawing/2014/main" id="{1B5991B5-30B0-43FC-B480-D46CDADA5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5" name="Freeform 10">
              <a:extLst>
                <a:ext uri="{FF2B5EF4-FFF2-40B4-BE49-F238E27FC236}">
                  <a16:creationId xmlns:a16="http://schemas.microsoft.com/office/drawing/2014/main" id="{37C3E8EB-F89D-4213-AF06-BEC76C984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Freeform 11">
              <a:extLst>
                <a:ext uri="{FF2B5EF4-FFF2-40B4-BE49-F238E27FC236}">
                  <a16:creationId xmlns:a16="http://schemas.microsoft.com/office/drawing/2014/main" id="{EBEC147A-2E68-4A61-9B16-14DEB275B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7" name="Freeform 12">
              <a:extLst>
                <a:ext uri="{FF2B5EF4-FFF2-40B4-BE49-F238E27FC236}">
                  <a16:creationId xmlns:a16="http://schemas.microsoft.com/office/drawing/2014/main" id="{60875B87-EA27-4C1C-B44D-CA16609D7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0DF2AB-C3BF-3C8E-57AB-67A852DC2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9" y="1380069"/>
            <a:ext cx="6524623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John 15:12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725F1-C978-8A9D-5342-8DCAB7FC62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60857" y="2687637"/>
            <a:ext cx="5942165" cy="26971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r"/>
            <a:r>
              <a:rPr lang="en-US" sz="4800" b="1" baseline="30000" dirty="0"/>
              <a:t>12 </a:t>
            </a:r>
            <a:r>
              <a:rPr lang="en-US" sz="4800" dirty="0"/>
              <a:t>This is my commandment, That ye love one another, as I have loved you.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3D1321EF-B609-E95D-298F-D6E86D24CC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7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78311E-BEE2-5721-36AD-18021094A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71" name="Group 36870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36872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3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4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5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6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7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6879" name="Rectangle 36878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866" name="Picture 2" descr="10 Fast-Growing Fruit Trees | Living Color Garden Center">
            <a:extLst>
              <a:ext uri="{FF2B5EF4-FFF2-40B4-BE49-F238E27FC236}">
                <a16:creationId xmlns:a16="http://schemas.microsoft.com/office/drawing/2014/main" id="{253C1303-D16B-BE49-9406-C0DE17D16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9" r="25789" b="-1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881" name="Group 36880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36882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83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84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85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86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87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66505A6-1B85-6B70-68CC-58F453E58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29" y="633412"/>
            <a:ext cx="5260680" cy="11382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7200" b="1" dirty="0"/>
              <a:t>John 13:34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1F5C6-242D-AE3F-A763-56D2F84530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468" y="1785936"/>
            <a:ext cx="5260680" cy="4262439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en-US" sz="4800" b="1" baseline="30000" dirty="0"/>
              <a:t>34 </a:t>
            </a:r>
            <a:r>
              <a:rPr lang="en-US" sz="4800" dirty="0"/>
              <a:t>A new commandment I give unto you, That ye love one another; as I have loved you, that ye also love one another.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4807B663-3CE1-15F2-9EC1-D0F4D43681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9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E20A9C-19C1-D90C-B9EF-7A23CAB0A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31" name="Group 37930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7932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33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34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35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36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37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4EB7AE8-B10B-4421-566C-4B66A4541F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64" b="1036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7939" name="Rectangle 37938">
            <a:extLst>
              <a:ext uri="{FF2B5EF4-FFF2-40B4-BE49-F238E27FC236}">
                <a16:creationId xmlns:a16="http://schemas.microsoft.com/office/drawing/2014/main" id="{C2A2366C-96BE-4587-BABC-529047265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557" y="3336063"/>
            <a:ext cx="7055369" cy="2286139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C187F1-FC36-FA3B-3840-8A098E749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379" y="3207399"/>
            <a:ext cx="7187719" cy="141431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</a:pPr>
            <a:r>
              <a:rPr lang="en-US" dirty="0"/>
              <a:t>17. What is the greatest measure of love that a man can possess?</a:t>
            </a: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339235-43BB-3F84-312F-3B73AE953D4F}"/>
              </a:ext>
            </a:extLst>
          </p:cNvPr>
          <p:cNvSpPr txBox="1">
            <a:spLocks/>
          </p:cNvSpPr>
          <p:nvPr/>
        </p:nvSpPr>
        <p:spPr>
          <a:xfrm>
            <a:off x="4830185" y="4726485"/>
            <a:ext cx="6672838" cy="7742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>
                <a:latin typeface="+mn-lt"/>
                <a:ea typeface="+mn-ea"/>
                <a:cs typeface="+mn-cs"/>
              </a:rPr>
              <a:t>John 15:13</a:t>
            </a:r>
          </a:p>
        </p:txBody>
      </p:sp>
    </p:spTree>
    <p:extLst>
      <p:ext uri="{BB962C8B-B14F-4D97-AF65-F5344CB8AC3E}">
        <p14:creationId xmlns:p14="http://schemas.microsoft.com/office/powerpoint/2010/main" val="2026819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15155-2DA9-D716-4BFB-9E50B548A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92" name="Group 36891">
            <a:extLst>
              <a:ext uri="{FF2B5EF4-FFF2-40B4-BE49-F238E27FC236}">
                <a16:creationId xmlns:a16="http://schemas.microsoft.com/office/drawing/2014/main" id="{25363578-2A8C-4658-87B5-C5912F542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6893" name="Freeform 6">
              <a:extLst>
                <a:ext uri="{FF2B5EF4-FFF2-40B4-BE49-F238E27FC236}">
                  <a16:creationId xmlns:a16="http://schemas.microsoft.com/office/drawing/2014/main" id="{E218F359-143F-4C4D-89E0-5264C1C8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4" name="Freeform 7">
              <a:extLst>
                <a:ext uri="{FF2B5EF4-FFF2-40B4-BE49-F238E27FC236}">
                  <a16:creationId xmlns:a16="http://schemas.microsoft.com/office/drawing/2014/main" id="{62ADA4B7-AAC9-4634-808E-1FFA83601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5" name="Freeform 9">
              <a:extLst>
                <a:ext uri="{FF2B5EF4-FFF2-40B4-BE49-F238E27FC236}">
                  <a16:creationId xmlns:a16="http://schemas.microsoft.com/office/drawing/2014/main" id="{32EDB2D2-BC10-4870-9DC7-868590D46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6" name="Freeform 10">
              <a:extLst>
                <a:ext uri="{FF2B5EF4-FFF2-40B4-BE49-F238E27FC236}">
                  <a16:creationId xmlns:a16="http://schemas.microsoft.com/office/drawing/2014/main" id="{293A2EC2-7274-4905-8DAF-A2D403034B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7" name="Freeform 11">
              <a:extLst>
                <a:ext uri="{FF2B5EF4-FFF2-40B4-BE49-F238E27FC236}">
                  <a16:creationId xmlns:a16="http://schemas.microsoft.com/office/drawing/2014/main" id="{676BE7D1-3188-44D8-8A0A-51164D0AB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8" name="Freeform 12">
              <a:extLst>
                <a:ext uri="{FF2B5EF4-FFF2-40B4-BE49-F238E27FC236}">
                  <a16:creationId xmlns:a16="http://schemas.microsoft.com/office/drawing/2014/main" id="{2045A432-8539-4E56-9560-4B67D2520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6900" name="Rectangle 36899">
            <a:extLst>
              <a:ext uri="{FF2B5EF4-FFF2-40B4-BE49-F238E27FC236}">
                <a16:creationId xmlns:a16="http://schemas.microsoft.com/office/drawing/2014/main" id="{984EBD3F-67EF-44C7-B884-6983D06E0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614DC-24D0-F00E-650A-DB80C6667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742" y="648931"/>
            <a:ext cx="3461281" cy="13449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/>
              <a:t>John 15:13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A31B6-065D-04AB-7A0B-1DB75D3A81A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41742" y="1993901"/>
            <a:ext cx="3461281" cy="388937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r"/>
            <a:r>
              <a:rPr lang="en-US" sz="4400" b="1" baseline="30000" dirty="0"/>
              <a:t>13 </a:t>
            </a:r>
            <a:r>
              <a:rPr lang="en-US" sz="4400" dirty="0"/>
              <a:t>Greater love hath no man than this, that a man lay down his life for his friends.</a:t>
            </a:r>
          </a:p>
        </p:txBody>
      </p:sp>
      <p:grpSp>
        <p:nvGrpSpPr>
          <p:cNvPr id="36902" name="Group 36901">
            <a:extLst>
              <a:ext uri="{FF2B5EF4-FFF2-40B4-BE49-F238E27FC236}">
                <a16:creationId xmlns:a16="http://schemas.microsoft.com/office/drawing/2014/main" id="{B04EA309-75FB-47C1-A6DE-0641E8828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36903" name="Freeform 6">
              <a:extLst>
                <a:ext uri="{FF2B5EF4-FFF2-40B4-BE49-F238E27FC236}">
                  <a16:creationId xmlns:a16="http://schemas.microsoft.com/office/drawing/2014/main" id="{46C35B8F-F012-4EB6-9A40-14AC47D52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04" name="Freeform 7">
              <a:extLst>
                <a:ext uri="{FF2B5EF4-FFF2-40B4-BE49-F238E27FC236}">
                  <a16:creationId xmlns:a16="http://schemas.microsoft.com/office/drawing/2014/main" id="{86B5E619-B0C5-46FF-83E1-4B39600A8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05" name="Freeform 25">
              <a:extLst>
                <a:ext uri="{FF2B5EF4-FFF2-40B4-BE49-F238E27FC236}">
                  <a16:creationId xmlns:a16="http://schemas.microsoft.com/office/drawing/2014/main" id="{8FED7728-C4A5-4FEC-8B1F-B1847A9AB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06" name="Freeform 26">
              <a:extLst>
                <a:ext uri="{FF2B5EF4-FFF2-40B4-BE49-F238E27FC236}">
                  <a16:creationId xmlns:a16="http://schemas.microsoft.com/office/drawing/2014/main" id="{3B9EAFCC-013A-4E5C-8D5D-DE083A1BD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07" name="Freeform 27">
              <a:extLst>
                <a:ext uri="{FF2B5EF4-FFF2-40B4-BE49-F238E27FC236}">
                  <a16:creationId xmlns:a16="http://schemas.microsoft.com/office/drawing/2014/main" id="{B902B53C-309D-40B8-AAEC-7A08AEB09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08" name="Freeform 28">
              <a:extLst>
                <a:ext uri="{FF2B5EF4-FFF2-40B4-BE49-F238E27FC236}">
                  <a16:creationId xmlns:a16="http://schemas.microsoft.com/office/drawing/2014/main" id="{AAA81E4B-E270-4490-BDD4-668078C7D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910" name="Rounded Rectangle 16">
            <a:extLst>
              <a:ext uri="{FF2B5EF4-FFF2-40B4-BE49-F238E27FC236}">
                <a16:creationId xmlns:a16="http://schemas.microsoft.com/office/drawing/2014/main" id="{B498D191-2892-49ED-9A61-B92F9F218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3" y="648931"/>
            <a:ext cx="6854433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1FCDF0-57F4-A9E1-B9BB-212ABEBA8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50" y="1214942"/>
            <a:ext cx="6202778" cy="4140354"/>
          </a:xfrm>
          <a:prstGeom prst="rect">
            <a:avLst/>
          </a:prstGeom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AD459DD5-F2F1-D458-E041-53AEA028D9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4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7C4742-48D5-942D-2B4D-7032886BA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032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7598300D-80B4-4198-A7BD-B15BC31C9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893 best images about Landscaping steps on Pinterest | Stone stairs ...">
            <a:extLst>
              <a:ext uri="{FF2B5EF4-FFF2-40B4-BE49-F238E27FC236}">
                <a16:creationId xmlns:a16="http://schemas.microsoft.com/office/drawing/2014/main" id="{6828B294-71F0-02E9-3AA2-84097A332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r="6669" b="14176"/>
          <a:stretch>
            <a:fillRect/>
          </a:stretch>
        </p:blipFill>
        <p:spPr bwMode="auto">
          <a:xfrm>
            <a:off x="20" y="10"/>
            <a:ext cx="54482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AEE4B65F-3548-4B65-9353-5B888725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36718" y="0"/>
            <a:ext cx="2611581" cy="6858000"/>
            <a:chOff x="2836718" y="0"/>
            <a:chExt cx="2611581" cy="6858000"/>
          </a:xfrm>
        </p:grpSpPr>
        <p:sp useBgFill="1">
          <p:nvSpPr>
            <p:cNvPr id="1042" name="Rectangle 19">
              <a:extLst>
                <a:ext uri="{FF2B5EF4-FFF2-40B4-BE49-F238E27FC236}">
                  <a16:creationId xmlns:a16="http://schemas.microsoft.com/office/drawing/2014/main" id="{E84ABF24-FB51-4950-AA13-9C38FA273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0"/>
              <a:ext cx="2611581" cy="2554287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2554287">
                  <a:moveTo>
                    <a:pt x="675409" y="0"/>
                  </a:moveTo>
                  <a:lnTo>
                    <a:pt x="2611581" y="0"/>
                  </a:lnTo>
                  <a:lnTo>
                    <a:pt x="2611581" y="2554287"/>
                  </a:lnTo>
                  <a:lnTo>
                    <a:pt x="0" y="2554287"/>
                  </a:lnTo>
                  <a:lnTo>
                    <a:pt x="67540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043" name="Rectangle 20">
              <a:extLst>
                <a:ext uri="{FF2B5EF4-FFF2-40B4-BE49-F238E27FC236}">
                  <a16:creationId xmlns:a16="http://schemas.microsoft.com/office/drawing/2014/main" id="{66B54044-7162-4346-93AF-91F5EF08F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836718" y="2554287"/>
              <a:ext cx="2611581" cy="4303713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581" h="4303713">
                  <a:moveTo>
                    <a:pt x="0" y="0"/>
                  </a:moveTo>
                  <a:lnTo>
                    <a:pt x="2611581" y="0"/>
                  </a:lnTo>
                  <a:lnTo>
                    <a:pt x="2611581" y="4303713"/>
                  </a:lnTo>
                  <a:lnTo>
                    <a:pt x="2171701" y="363869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7EF05D2A-6417-4683-B103-2F6594C7F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1046" name="Freeform 6">
              <a:extLst>
                <a:ext uri="{FF2B5EF4-FFF2-40B4-BE49-F238E27FC236}">
                  <a16:creationId xmlns:a16="http://schemas.microsoft.com/office/drawing/2014/main" id="{98F07F70-C0D3-4397-AABB-1B48599EE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7">
              <a:extLst>
                <a:ext uri="{FF2B5EF4-FFF2-40B4-BE49-F238E27FC236}">
                  <a16:creationId xmlns:a16="http://schemas.microsoft.com/office/drawing/2014/main" id="{DA8D4D12-8066-414D-9ADE-E57A157B1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9">
              <a:extLst>
                <a:ext uri="{FF2B5EF4-FFF2-40B4-BE49-F238E27FC236}">
                  <a16:creationId xmlns:a16="http://schemas.microsoft.com/office/drawing/2014/main" id="{1B5991B5-30B0-43FC-B480-D46CDADA5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10">
              <a:extLst>
                <a:ext uri="{FF2B5EF4-FFF2-40B4-BE49-F238E27FC236}">
                  <a16:creationId xmlns:a16="http://schemas.microsoft.com/office/drawing/2014/main" id="{37C3E8EB-F89D-4213-AF06-BEC76C984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11">
              <a:extLst>
                <a:ext uri="{FF2B5EF4-FFF2-40B4-BE49-F238E27FC236}">
                  <a16:creationId xmlns:a16="http://schemas.microsoft.com/office/drawing/2014/main" id="{EBEC147A-2E68-4A61-9B16-14DEB275B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12">
              <a:extLst>
                <a:ext uri="{FF2B5EF4-FFF2-40B4-BE49-F238E27FC236}">
                  <a16:creationId xmlns:a16="http://schemas.microsoft.com/office/drawing/2014/main" id="{60875B87-EA27-4C1C-B44D-CA16609D7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DA0F6D-3618-D24D-26CE-69DF0CF12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9" y="1081088"/>
            <a:ext cx="6524623" cy="13192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/>
              <a:t>2 Peter 1:6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C3758-F1FA-2E1C-318F-7FFF3BFC08C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60857" y="2505076"/>
            <a:ext cx="6212043" cy="3883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800" b="1" baseline="30000" dirty="0"/>
              <a:t>6 </a:t>
            </a:r>
            <a:r>
              <a:rPr lang="en-US" sz="4800" dirty="0"/>
              <a:t>And to knowledge temperance; and to temperance patience; and to patience godliness;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205CF759-9A5A-B408-8286-C37D08C696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6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78DF03-3BBA-C919-1417-25F9A6E3A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45" name="Group 39944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9946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7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8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9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0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1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9953" name="Rectangle 39952">
            <a:extLst>
              <a:ext uri="{FF2B5EF4-FFF2-40B4-BE49-F238E27FC236}">
                <a16:creationId xmlns:a16="http://schemas.microsoft.com/office/drawing/2014/main" id="{54AE0DC8-9915-467D-AF2A-B5C24D01F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40" name="Picture 4" descr="Premium Photo | Teamwork helping hand or rugby men in training exercise ...">
            <a:extLst>
              <a:ext uri="{FF2B5EF4-FFF2-40B4-BE49-F238E27FC236}">
                <a16:creationId xmlns:a16="http://schemas.microsoft.com/office/drawing/2014/main" id="{DB1CCC87-87E0-ED3C-362B-3F1CC09B8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0" r="909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55" name="Freeform 13">
            <a:extLst>
              <a:ext uri="{FF2B5EF4-FFF2-40B4-BE49-F238E27FC236}">
                <a16:creationId xmlns:a16="http://schemas.microsoft.com/office/drawing/2014/main" id="{B046CB80-7314-4CEA-B997-7D0ADCF8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C07D8-C122-E9EA-AA4C-8CCF4CED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634067"/>
            <a:ext cx="4080932" cy="33104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>
                <a:solidFill>
                  <a:schemeClr val="bg1"/>
                </a:solidFill>
              </a:rPr>
              <a:t>18. Ought we to love the brethren to that extent?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94BFDF-EC44-493C-CA9F-1F8CA3DAEE91}"/>
              </a:ext>
            </a:extLst>
          </p:cNvPr>
          <p:cNvSpPr txBox="1">
            <a:spLocks/>
          </p:cNvSpPr>
          <p:nvPr/>
        </p:nvSpPr>
        <p:spPr>
          <a:xfrm>
            <a:off x="685800" y="4944534"/>
            <a:ext cx="4080933" cy="9397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6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 John 3:16</a:t>
            </a:r>
          </a:p>
        </p:txBody>
      </p:sp>
      <p:grpSp>
        <p:nvGrpSpPr>
          <p:cNvPr id="39957" name="Group 39956">
            <a:extLst>
              <a:ext uri="{FF2B5EF4-FFF2-40B4-BE49-F238E27FC236}">
                <a16:creationId xmlns:a16="http://schemas.microsoft.com/office/drawing/2014/main" id="{52037CDE-37E1-452A-BCAB-4DA34C69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39958" name="Freeform 6">
              <a:extLst>
                <a:ext uri="{FF2B5EF4-FFF2-40B4-BE49-F238E27FC236}">
                  <a16:creationId xmlns:a16="http://schemas.microsoft.com/office/drawing/2014/main" id="{1C0F7827-E8A8-41BE-A4B5-3D0B82D88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9" name="Freeform 7">
              <a:extLst>
                <a:ext uri="{FF2B5EF4-FFF2-40B4-BE49-F238E27FC236}">
                  <a16:creationId xmlns:a16="http://schemas.microsoft.com/office/drawing/2014/main" id="{FAA305BF-99DC-4082-89F3-B755F8B79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0" name="Freeform 9">
              <a:extLst>
                <a:ext uri="{FF2B5EF4-FFF2-40B4-BE49-F238E27FC236}">
                  <a16:creationId xmlns:a16="http://schemas.microsoft.com/office/drawing/2014/main" id="{821BD498-B54C-46F6-88D3-7A101251D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Freeform 10">
              <a:extLst>
                <a:ext uri="{FF2B5EF4-FFF2-40B4-BE49-F238E27FC236}">
                  <a16:creationId xmlns:a16="http://schemas.microsoft.com/office/drawing/2014/main" id="{DD3ECD2E-33CE-40D7-A4EE-0E0D0EF94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2" name="Freeform 11">
              <a:extLst>
                <a:ext uri="{FF2B5EF4-FFF2-40B4-BE49-F238E27FC236}">
                  <a16:creationId xmlns:a16="http://schemas.microsoft.com/office/drawing/2014/main" id="{B5BB6927-9B55-4D2D-BAA5-A0A4E24B8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3" name="Freeform 12">
              <a:extLst>
                <a:ext uri="{FF2B5EF4-FFF2-40B4-BE49-F238E27FC236}">
                  <a16:creationId xmlns:a16="http://schemas.microsoft.com/office/drawing/2014/main" id="{499067DC-F563-411F-ADFE-78EA2FD5C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03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3897B5-801B-B8CC-7AB1-14FF667A5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15" name="Group 36914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36916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17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18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19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20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21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6923" name="Rectangle 36922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C191EE-6BB4-DFE4-A282-A8BB982D9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66" r="21757" b="-1"/>
          <a:stretch>
            <a:fillRect/>
          </a:stretch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grpSp>
        <p:nvGrpSpPr>
          <p:cNvPr id="36925" name="Group 36924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36926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27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28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29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30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31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9088B1-D0F0-83BC-91C3-2D3B15FC1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85801"/>
            <a:ext cx="5589293" cy="129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 dirty="0"/>
              <a:t>1 John 3:16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4522-B41B-D123-D7B7-1F922D2F85A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468" y="1866901"/>
            <a:ext cx="5260680" cy="39243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baseline="30000" dirty="0"/>
              <a:t>16 </a:t>
            </a:r>
            <a:r>
              <a:rPr lang="en-US" sz="4000" dirty="0"/>
              <a:t>Hereby perceive we the love of God, because he laid down his life for us: and we ought to lay down our lives for the brethren.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F99F86B6-ED83-AA36-BF5D-D967026120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0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9034E-4BDB-EE7F-A92B-B276D7631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44" name="Group 37943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7945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6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7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8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9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50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52" name="Rectangle 37951">
            <a:extLst>
              <a:ext uri="{FF2B5EF4-FFF2-40B4-BE49-F238E27FC236}">
                <a16:creationId xmlns:a16="http://schemas.microsoft.com/office/drawing/2014/main" id="{C2A2366C-96BE-4587-BABC-529047265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557" y="3336063"/>
            <a:ext cx="7055369" cy="2286139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17B4E0-49FF-269E-5BD3-FCD1D4BB8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73548" cy="6862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C49D69-7752-3047-2A5A-1C6560A34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252955"/>
            <a:ext cx="5758403" cy="2286139"/>
          </a:xfrm>
          <a:solidFill>
            <a:schemeClr val="bg1">
              <a:lumMod val="85000"/>
              <a:lumOff val="15000"/>
            </a:schemeClr>
          </a:solidFill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</a:pPr>
            <a:r>
              <a:rPr lang="en-US" dirty="0"/>
              <a:t>19.	What state of mind will render this less difficult than it would naturally be?</a:t>
            </a: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072F04-85C0-143A-FCA0-8E49BED124CA}"/>
              </a:ext>
            </a:extLst>
          </p:cNvPr>
          <p:cNvSpPr txBox="1">
            <a:spLocks/>
          </p:cNvSpPr>
          <p:nvPr/>
        </p:nvSpPr>
        <p:spPr>
          <a:xfrm>
            <a:off x="857520" y="4772818"/>
            <a:ext cx="5662882" cy="77701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4800" b="1" dirty="0">
                <a:latin typeface="+mn-lt"/>
                <a:ea typeface="+mn-ea"/>
                <a:cs typeface="+mn-cs"/>
              </a:rPr>
              <a:t>Philippians 2:3</a:t>
            </a:r>
          </a:p>
        </p:txBody>
      </p:sp>
    </p:spTree>
    <p:extLst>
      <p:ext uri="{BB962C8B-B14F-4D97-AF65-F5344CB8AC3E}">
        <p14:creationId xmlns:p14="http://schemas.microsoft.com/office/powerpoint/2010/main" val="2989804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F7771-B463-1EB5-AC4E-665CF525A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36" name="Group 36935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36937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38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39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40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41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42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6944" name="Rectangle 36943">
            <a:extLst>
              <a:ext uri="{FF2B5EF4-FFF2-40B4-BE49-F238E27FC236}">
                <a16:creationId xmlns:a16="http://schemas.microsoft.com/office/drawing/2014/main" id="{14971F3D-D875-4DF1-B80E-037D43474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67948D-BC2D-2FB5-3998-CF43C8DBD5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794" t="9091" r="12481" b="2"/>
          <a:stretch>
            <a:fillRect/>
          </a:stretch>
        </p:blipFill>
        <p:spPr>
          <a:xfrm>
            <a:off x="20" y="10"/>
            <a:ext cx="4726526" cy="6857990"/>
          </a:xfrm>
          <a:prstGeom prst="rect">
            <a:avLst/>
          </a:prstGeom>
        </p:spPr>
      </p:pic>
      <p:grpSp>
        <p:nvGrpSpPr>
          <p:cNvPr id="36946" name="Group 36945">
            <a:extLst>
              <a:ext uri="{FF2B5EF4-FFF2-40B4-BE49-F238E27FC236}">
                <a16:creationId xmlns:a16="http://schemas.microsoft.com/office/drawing/2014/main" id="{544C8833-366C-4933-A794-34047F663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90265" y="-12875"/>
            <a:ext cx="2604396" cy="6890194"/>
            <a:chOff x="2199787" y="-12875"/>
            <a:chExt cx="2679011" cy="6890194"/>
          </a:xfrm>
        </p:grpSpPr>
        <p:sp useBgFill="1">
          <p:nvSpPr>
            <p:cNvPr id="36947" name="Rectangle 19">
              <a:extLst>
                <a:ext uri="{FF2B5EF4-FFF2-40B4-BE49-F238E27FC236}">
                  <a16:creationId xmlns:a16="http://schemas.microsoft.com/office/drawing/2014/main" id="{279CE281-D06F-423C-AE75-BA1649693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199787" y="-12875"/>
              <a:ext cx="2679011" cy="5301468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  <a:gd name="connsiteX0" fmla="*/ 650979 w 2587151"/>
                <a:gd name="connsiteY0" fmla="*/ 0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650979 w 2587151"/>
                <a:gd name="connsiteY4" fmla="*/ 0 h 2554287"/>
                <a:gd name="connsiteX0" fmla="*/ 730379 w 2587151"/>
                <a:gd name="connsiteY0" fmla="*/ 5692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730379 w 2587151"/>
                <a:gd name="connsiteY4" fmla="*/ 5692 h 2554287"/>
                <a:gd name="connsiteX0" fmla="*/ 864750 w 2587151"/>
                <a:gd name="connsiteY0" fmla="*/ 2847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64750 w 2587151"/>
                <a:gd name="connsiteY4" fmla="*/ 2847 h 2554287"/>
                <a:gd name="connsiteX0" fmla="*/ 883073 w 2587151"/>
                <a:gd name="connsiteY0" fmla="*/ 1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83073 w 2587151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5750 h 2565670"/>
                <a:gd name="connsiteX4" fmla="*/ 895288 w 2611581"/>
                <a:gd name="connsiteY4" fmla="*/ 1 h 2565670"/>
                <a:gd name="connsiteX0" fmla="*/ 1544433 w 3260726"/>
                <a:gd name="connsiteY0" fmla="*/ 1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1544433 w 3260726"/>
                <a:gd name="connsiteY4" fmla="*/ 1 h 2565670"/>
                <a:gd name="connsiteX0" fmla="*/ 921784 w 3260726"/>
                <a:gd name="connsiteY0" fmla="*/ 12347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3260726"/>
                <a:gd name="connsiteY0" fmla="*/ 12347 h 2565670"/>
                <a:gd name="connsiteX1" fmla="*/ 2321160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2322228"/>
                <a:gd name="connsiteY0" fmla="*/ 12347 h 2565670"/>
                <a:gd name="connsiteX1" fmla="*/ 2321160 w 2322228"/>
                <a:gd name="connsiteY1" fmla="*/ 0 h 2565670"/>
                <a:gd name="connsiteX2" fmla="*/ 2320129 w 2322228"/>
                <a:gd name="connsiteY2" fmla="*/ 2565670 h 2565670"/>
                <a:gd name="connsiteX3" fmla="*/ 0 w 2322228"/>
                <a:gd name="connsiteY3" fmla="*/ 2521058 h 2565670"/>
                <a:gd name="connsiteX4" fmla="*/ 921784 w 2322228"/>
                <a:gd name="connsiteY4" fmla="*/ 12347 h 2565670"/>
                <a:gd name="connsiteX0" fmla="*/ 921784 w 2322228"/>
                <a:gd name="connsiteY0" fmla="*/ 0 h 2571841"/>
                <a:gd name="connsiteX1" fmla="*/ 2321160 w 2322228"/>
                <a:gd name="connsiteY1" fmla="*/ 6171 h 2571841"/>
                <a:gd name="connsiteX2" fmla="*/ 2320129 w 2322228"/>
                <a:gd name="connsiteY2" fmla="*/ 2571841 h 2571841"/>
                <a:gd name="connsiteX3" fmla="*/ 0 w 2322228"/>
                <a:gd name="connsiteY3" fmla="*/ 2527229 h 2571841"/>
                <a:gd name="connsiteX4" fmla="*/ 921784 w 2322228"/>
                <a:gd name="connsiteY4" fmla="*/ 0 h 2571841"/>
                <a:gd name="connsiteX0" fmla="*/ 921784 w 2611583"/>
                <a:gd name="connsiteY0" fmla="*/ 0 h 2540977"/>
                <a:gd name="connsiteX1" fmla="*/ 2321160 w 2611583"/>
                <a:gd name="connsiteY1" fmla="*/ 6171 h 2540977"/>
                <a:gd name="connsiteX2" fmla="*/ 2611583 w 2611583"/>
                <a:gd name="connsiteY2" fmla="*/ 2540977 h 2540977"/>
                <a:gd name="connsiteX3" fmla="*/ 0 w 2611583"/>
                <a:gd name="connsiteY3" fmla="*/ 2527229 h 2540977"/>
                <a:gd name="connsiteX4" fmla="*/ 921784 w 2611583"/>
                <a:gd name="connsiteY4" fmla="*/ 0 h 2540977"/>
                <a:gd name="connsiteX0" fmla="*/ 921784 w 2611583"/>
                <a:gd name="connsiteY0" fmla="*/ 2 h 2540979"/>
                <a:gd name="connsiteX1" fmla="*/ 2572870 w 2611583"/>
                <a:gd name="connsiteY1" fmla="*/ 0 h 2540979"/>
                <a:gd name="connsiteX2" fmla="*/ 2611583 w 2611583"/>
                <a:gd name="connsiteY2" fmla="*/ 2540979 h 2540979"/>
                <a:gd name="connsiteX3" fmla="*/ 0 w 2611583"/>
                <a:gd name="connsiteY3" fmla="*/ 2527231 h 2540979"/>
                <a:gd name="connsiteX4" fmla="*/ 921784 w 2611583"/>
                <a:gd name="connsiteY4" fmla="*/ 2 h 2540979"/>
                <a:gd name="connsiteX0" fmla="*/ 921784 w 2705467"/>
                <a:gd name="connsiteY0" fmla="*/ 0 h 2540977"/>
                <a:gd name="connsiteX1" fmla="*/ 2705349 w 2705467"/>
                <a:gd name="connsiteY1" fmla="*/ 6171 h 2540977"/>
                <a:gd name="connsiteX2" fmla="*/ 2611583 w 2705467"/>
                <a:gd name="connsiteY2" fmla="*/ 2540977 h 2540977"/>
                <a:gd name="connsiteX3" fmla="*/ 0 w 2705467"/>
                <a:gd name="connsiteY3" fmla="*/ 2527229 h 2540977"/>
                <a:gd name="connsiteX4" fmla="*/ 921784 w 2705467"/>
                <a:gd name="connsiteY4" fmla="*/ 0 h 2540977"/>
                <a:gd name="connsiteX0" fmla="*/ 921784 w 2718702"/>
                <a:gd name="connsiteY0" fmla="*/ 2 h 2540979"/>
                <a:gd name="connsiteX1" fmla="*/ 2718597 w 2718702"/>
                <a:gd name="connsiteY1" fmla="*/ 0 h 2540979"/>
                <a:gd name="connsiteX2" fmla="*/ 2611583 w 2718702"/>
                <a:gd name="connsiteY2" fmla="*/ 2540979 h 2540979"/>
                <a:gd name="connsiteX3" fmla="*/ 0 w 2718702"/>
                <a:gd name="connsiteY3" fmla="*/ 2527231 h 2540979"/>
                <a:gd name="connsiteX4" fmla="*/ 921784 w 2718702"/>
                <a:gd name="connsiteY4" fmla="*/ 2 h 2540979"/>
                <a:gd name="connsiteX0" fmla="*/ 921784 w 2679012"/>
                <a:gd name="connsiteY0" fmla="*/ 0 h 2540977"/>
                <a:gd name="connsiteX1" fmla="*/ 2678853 w 2679012"/>
                <a:gd name="connsiteY1" fmla="*/ 6171 h 2540977"/>
                <a:gd name="connsiteX2" fmla="*/ 2611583 w 2679012"/>
                <a:gd name="connsiteY2" fmla="*/ 2540977 h 2540977"/>
                <a:gd name="connsiteX3" fmla="*/ 0 w 2679012"/>
                <a:gd name="connsiteY3" fmla="*/ 2527229 h 2540977"/>
                <a:gd name="connsiteX4" fmla="*/ 921784 w 2679012"/>
                <a:gd name="connsiteY4" fmla="*/ 0 h 254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9012" h="2540977">
                  <a:moveTo>
                    <a:pt x="921784" y="0"/>
                  </a:moveTo>
                  <a:lnTo>
                    <a:pt x="2678853" y="6171"/>
                  </a:lnTo>
                  <a:cubicBezTo>
                    <a:pt x="2682925" y="861394"/>
                    <a:pt x="2607511" y="1685754"/>
                    <a:pt x="2611583" y="2540977"/>
                  </a:cubicBezTo>
                  <a:lnTo>
                    <a:pt x="0" y="2527229"/>
                  </a:lnTo>
                  <a:lnTo>
                    <a:pt x="921784" y="0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14598" r="-265621" b="-2868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36948" name="Rectangle 20">
              <a:extLst>
                <a:ext uri="{FF2B5EF4-FFF2-40B4-BE49-F238E27FC236}">
                  <a16:creationId xmlns:a16="http://schemas.microsoft.com/office/drawing/2014/main" id="{CC447C31-77E6-427C-B0D1-13C0DBF9A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211875" y="5257482"/>
              <a:ext cx="2586931" cy="1619837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81054 w 2720934"/>
                <a:gd name="connsiteY3" fmla="*/ 3638695 h 4303713"/>
                <a:gd name="connsiteX4" fmla="*/ 0 w 2720934"/>
                <a:gd name="connsiteY4" fmla="*/ 268283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64231 w 2720934"/>
                <a:gd name="connsiteY3" fmla="*/ 3717600 h 4303713"/>
                <a:gd name="connsiteX4" fmla="*/ 0 w 2720934"/>
                <a:gd name="connsiteY4" fmla="*/ 268283 h 4303713"/>
                <a:gd name="connsiteX0" fmla="*/ 0 w 2720934"/>
                <a:gd name="connsiteY0" fmla="*/ 268283 h 4335275"/>
                <a:gd name="connsiteX1" fmla="*/ 2720934 w 2720934"/>
                <a:gd name="connsiteY1" fmla="*/ 0 h 4335275"/>
                <a:gd name="connsiteX2" fmla="*/ 2653639 w 2720934"/>
                <a:gd name="connsiteY2" fmla="*/ 4335275 h 4335275"/>
                <a:gd name="connsiteX3" fmla="*/ 2264231 w 2720934"/>
                <a:gd name="connsiteY3" fmla="*/ 3717600 h 4335275"/>
                <a:gd name="connsiteX4" fmla="*/ 0 w 2720934"/>
                <a:gd name="connsiteY4" fmla="*/ 268283 h 4335275"/>
                <a:gd name="connsiteX0" fmla="*/ 0 w 2737757"/>
                <a:gd name="connsiteY0" fmla="*/ 236721 h 4335275"/>
                <a:gd name="connsiteX1" fmla="*/ 2737757 w 2737757"/>
                <a:gd name="connsiteY1" fmla="*/ 0 h 4335275"/>
                <a:gd name="connsiteX2" fmla="*/ 2670462 w 2737757"/>
                <a:gd name="connsiteY2" fmla="*/ 4335275 h 4335275"/>
                <a:gd name="connsiteX3" fmla="*/ 2281054 w 2737757"/>
                <a:gd name="connsiteY3" fmla="*/ 3717600 h 4335275"/>
                <a:gd name="connsiteX4" fmla="*/ 0 w 2737757"/>
                <a:gd name="connsiteY4" fmla="*/ 236721 h 4335275"/>
                <a:gd name="connsiteX0" fmla="*/ 0 w 2729346"/>
                <a:gd name="connsiteY0" fmla="*/ 0 h 4098554"/>
                <a:gd name="connsiteX1" fmla="*/ 2729346 w 2729346"/>
                <a:gd name="connsiteY1" fmla="*/ 126250 h 4098554"/>
                <a:gd name="connsiteX2" fmla="*/ 2670462 w 2729346"/>
                <a:gd name="connsiteY2" fmla="*/ 4098554 h 4098554"/>
                <a:gd name="connsiteX3" fmla="*/ 2281054 w 2729346"/>
                <a:gd name="connsiteY3" fmla="*/ 3480879 h 4098554"/>
                <a:gd name="connsiteX4" fmla="*/ 0 w 2729346"/>
                <a:gd name="connsiteY4" fmla="*/ 0 h 4098554"/>
                <a:gd name="connsiteX0" fmla="*/ 0 w 2720934"/>
                <a:gd name="connsiteY0" fmla="*/ 0 h 4098554"/>
                <a:gd name="connsiteX1" fmla="*/ 2720934 w 2720934"/>
                <a:gd name="connsiteY1" fmla="*/ 31562 h 4098554"/>
                <a:gd name="connsiteX2" fmla="*/ 2670462 w 2720934"/>
                <a:gd name="connsiteY2" fmla="*/ 4098554 h 4098554"/>
                <a:gd name="connsiteX3" fmla="*/ 2281054 w 2720934"/>
                <a:gd name="connsiteY3" fmla="*/ 3480879 h 4098554"/>
                <a:gd name="connsiteX4" fmla="*/ 0 w 2720934"/>
                <a:gd name="connsiteY4" fmla="*/ 0 h 4098554"/>
                <a:gd name="connsiteX0" fmla="*/ 0 w 2720934"/>
                <a:gd name="connsiteY0" fmla="*/ 15782 h 4114336"/>
                <a:gd name="connsiteX1" fmla="*/ 2720934 w 2720934"/>
                <a:gd name="connsiteY1" fmla="*/ 0 h 4114336"/>
                <a:gd name="connsiteX2" fmla="*/ 2670462 w 2720934"/>
                <a:gd name="connsiteY2" fmla="*/ 4114336 h 4114336"/>
                <a:gd name="connsiteX3" fmla="*/ 2281054 w 2720934"/>
                <a:gd name="connsiteY3" fmla="*/ 3496661 h 4114336"/>
                <a:gd name="connsiteX4" fmla="*/ 0 w 2720934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80409 w 2820289"/>
                <a:gd name="connsiteY3" fmla="*/ 3496661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3972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3721149"/>
                <a:gd name="connsiteY0" fmla="*/ 0 h 4269703"/>
                <a:gd name="connsiteX1" fmla="*/ 3721149 w 3721149"/>
                <a:gd name="connsiteY1" fmla="*/ 155367 h 4269703"/>
                <a:gd name="connsiteX2" fmla="*/ 3664832 w 3721149"/>
                <a:gd name="connsiteY2" fmla="*/ 4269703 h 4269703"/>
                <a:gd name="connsiteX3" fmla="*/ 3263736 w 3721149"/>
                <a:gd name="connsiteY3" fmla="*/ 3673347 h 4269703"/>
                <a:gd name="connsiteX4" fmla="*/ 0 w 3721149"/>
                <a:gd name="connsiteY4" fmla="*/ 0 h 4269703"/>
                <a:gd name="connsiteX0" fmla="*/ 0 w 3721149"/>
                <a:gd name="connsiteY0" fmla="*/ 0 h 4289488"/>
                <a:gd name="connsiteX1" fmla="*/ 3721149 w 3721149"/>
                <a:gd name="connsiteY1" fmla="*/ 155367 h 4289488"/>
                <a:gd name="connsiteX2" fmla="*/ 3664832 w 3721149"/>
                <a:gd name="connsiteY2" fmla="*/ 4269703 h 4289488"/>
                <a:gd name="connsiteX3" fmla="*/ 1705997 w 3721149"/>
                <a:gd name="connsiteY3" fmla="*/ 4289488 h 4289488"/>
                <a:gd name="connsiteX4" fmla="*/ 0 w 3721149"/>
                <a:gd name="connsiteY4" fmla="*/ 0 h 4289488"/>
                <a:gd name="connsiteX0" fmla="*/ 0 w 3664846"/>
                <a:gd name="connsiteY0" fmla="*/ 15785 h 4305273"/>
                <a:gd name="connsiteX1" fmla="*/ 3664846 w 3664846"/>
                <a:gd name="connsiteY1" fmla="*/ 0 h 4305273"/>
                <a:gd name="connsiteX2" fmla="*/ 3664832 w 3664846"/>
                <a:gd name="connsiteY2" fmla="*/ 4285488 h 4305273"/>
                <a:gd name="connsiteX3" fmla="*/ 1705997 w 3664846"/>
                <a:gd name="connsiteY3" fmla="*/ 4305273 h 4305273"/>
                <a:gd name="connsiteX4" fmla="*/ 0 w 3664846"/>
                <a:gd name="connsiteY4" fmla="*/ 15785 h 430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4846" h="4305273">
                  <a:moveTo>
                    <a:pt x="0" y="15785"/>
                  </a:moveTo>
                  <a:lnTo>
                    <a:pt x="3664846" y="0"/>
                  </a:lnTo>
                  <a:cubicBezTo>
                    <a:pt x="3664841" y="1428496"/>
                    <a:pt x="3664837" y="2856992"/>
                    <a:pt x="3664832" y="4285488"/>
                  </a:cubicBezTo>
                  <a:lnTo>
                    <a:pt x="1705997" y="4305273"/>
                  </a:lnTo>
                  <a:lnTo>
                    <a:pt x="0" y="15785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63116" t="-323529" r="-39825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950" name="Group 36949">
            <a:extLst>
              <a:ext uri="{FF2B5EF4-FFF2-40B4-BE49-F238E27FC236}">
                <a16:creationId xmlns:a16="http://schemas.microsoft.com/office/drawing/2014/main" id="{4ABE1724-B239-4507-9060-905C208BE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60612" y="0"/>
            <a:ext cx="2436813" cy="6858001"/>
            <a:chOff x="1320800" y="0"/>
            <a:chExt cx="2436813" cy="6858001"/>
          </a:xfrm>
        </p:grpSpPr>
        <p:sp>
          <p:nvSpPr>
            <p:cNvPr id="36951" name="Freeform 6">
              <a:extLst>
                <a:ext uri="{FF2B5EF4-FFF2-40B4-BE49-F238E27FC236}">
                  <a16:creationId xmlns:a16="http://schemas.microsoft.com/office/drawing/2014/main" id="{10BE1608-45FB-42B1-A31A-D52BA31F5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52" name="Freeform 7">
              <a:extLst>
                <a:ext uri="{FF2B5EF4-FFF2-40B4-BE49-F238E27FC236}">
                  <a16:creationId xmlns:a16="http://schemas.microsoft.com/office/drawing/2014/main" id="{5D05A1E9-89C7-4091-8314-3A479C302C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53" name="Freeform 8">
              <a:extLst>
                <a:ext uri="{FF2B5EF4-FFF2-40B4-BE49-F238E27FC236}">
                  <a16:creationId xmlns:a16="http://schemas.microsoft.com/office/drawing/2014/main" id="{ED884D2D-8109-4530-9803-72F57C28F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54" name="Freeform 9">
              <a:extLst>
                <a:ext uri="{FF2B5EF4-FFF2-40B4-BE49-F238E27FC236}">
                  <a16:creationId xmlns:a16="http://schemas.microsoft.com/office/drawing/2014/main" id="{5144B102-7710-40B6-A330-A0DFE88D0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55" name="Freeform 10">
              <a:extLst>
                <a:ext uri="{FF2B5EF4-FFF2-40B4-BE49-F238E27FC236}">
                  <a16:creationId xmlns:a16="http://schemas.microsoft.com/office/drawing/2014/main" id="{78D9B81B-B601-41E2-B37D-DC4E33B48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56" name="Freeform 11">
              <a:extLst>
                <a:ext uri="{FF2B5EF4-FFF2-40B4-BE49-F238E27FC236}">
                  <a16:creationId xmlns:a16="http://schemas.microsoft.com/office/drawing/2014/main" id="{71C29EE9-F29A-43FC-8E56-15F04D04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86AF21E-9437-A677-9F81-B2320503F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685800"/>
            <a:ext cx="7345891" cy="1413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b="1" dirty="0"/>
              <a:t>Philippians 2:3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74684-970F-1F37-4C81-E18773823FB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43867" y="2048933"/>
            <a:ext cx="7659156" cy="3742267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5400" b="1" baseline="30000" dirty="0"/>
              <a:t>3 </a:t>
            </a:r>
            <a:r>
              <a:rPr lang="en-US" sz="5400" dirty="0"/>
              <a:t>Let nothing be done through strife or vainglory; but in lowliness of mind let each esteem other better than themselves.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77AF17A8-5ACB-3C1D-88F1-9EE392EACD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2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EBDBE9-F59C-E270-6C7F-23DFCE976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44" name="Group 37943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7945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6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7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8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9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50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7AC2ED8-AC57-7D79-D2B6-700596788E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98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7952" name="Rectangle 37951">
            <a:extLst>
              <a:ext uri="{FF2B5EF4-FFF2-40B4-BE49-F238E27FC236}">
                <a16:creationId xmlns:a16="http://schemas.microsoft.com/office/drawing/2014/main" id="{C2A2366C-96BE-4587-BABC-529047265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557" y="3336063"/>
            <a:ext cx="7055369" cy="2286139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C43D9C-B96E-A7F2-79B0-C0A8A64A7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8825" y="3531612"/>
            <a:ext cx="6934197" cy="131978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</a:pPr>
            <a:r>
              <a:rPr lang="en-US" sz="3200" dirty="0"/>
              <a:t>Repeat the apostle Paul’s specific description of perfect brotherly kindness.</a:t>
            </a:r>
            <a:endParaRPr lang="en-US" sz="32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9D0FF1-EE30-487C-BF1B-308570A10589}"/>
              </a:ext>
            </a:extLst>
          </p:cNvPr>
          <p:cNvSpPr txBox="1">
            <a:spLocks/>
          </p:cNvSpPr>
          <p:nvPr/>
        </p:nvSpPr>
        <p:spPr>
          <a:xfrm>
            <a:off x="4830185" y="4638675"/>
            <a:ext cx="6672838" cy="8620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4800" dirty="0">
                <a:latin typeface="+mn-lt"/>
                <a:ea typeface="+mn-ea"/>
                <a:cs typeface="+mn-cs"/>
              </a:rPr>
              <a:t>Ephesians 4:31, 32</a:t>
            </a:r>
            <a:endParaRPr lang="en-US" sz="48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353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D10703-905B-E704-891D-443E102B6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9" name="Group 44038">
            <a:extLst>
              <a:ext uri="{FF2B5EF4-FFF2-40B4-BE49-F238E27FC236}">
                <a16:creationId xmlns:a16="http://schemas.microsoft.com/office/drawing/2014/main" id="{24E65122-640E-4268-A0F2-8D155EC8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44040" name="Freeform 6">
              <a:extLst>
                <a:ext uri="{FF2B5EF4-FFF2-40B4-BE49-F238E27FC236}">
                  <a16:creationId xmlns:a16="http://schemas.microsoft.com/office/drawing/2014/main" id="{D00225BD-5488-44DE-B0C3-B5186DC78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1" name="Freeform 7">
              <a:extLst>
                <a:ext uri="{FF2B5EF4-FFF2-40B4-BE49-F238E27FC236}">
                  <a16:creationId xmlns:a16="http://schemas.microsoft.com/office/drawing/2014/main" id="{46E7B92E-FB6D-4765-A540-82AAD758D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2" name="Freeform 8">
              <a:extLst>
                <a:ext uri="{FF2B5EF4-FFF2-40B4-BE49-F238E27FC236}">
                  <a16:creationId xmlns:a16="http://schemas.microsoft.com/office/drawing/2014/main" id="{CEB21F2F-3090-404A-BE01-409CE8C9A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3" name="Freeform 9">
              <a:extLst>
                <a:ext uri="{FF2B5EF4-FFF2-40B4-BE49-F238E27FC236}">
                  <a16:creationId xmlns:a16="http://schemas.microsoft.com/office/drawing/2014/main" id="{554188E7-A3D5-4449-B420-F1B631A0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4" name="Freeform 10">
              <a:extLst>
                <a:ext uri="{FF2B5EF4-FFF2-40B4-BE49-F238E27FC236}">
                  <a16:creationId xmlns:a16="http://schemas.microsoft.com/office/drawing/2014/main" id="{EC9DADB9-54AA-433B-BA7D-D9BF671AC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5" name="Freeform 11">
              <a:extLst>
                <a:ext uri="{FF2B5EF4-FFF2-40B4-BE49-F238E27FC236}">
                  <a16:creationId xmlns:a16="http://schemas.microsoft.com/office/drawing/2014/main" id="{758D25BD-1F46-48AC-AEF0-E028E9A6E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44047" name="Rectangle 44046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034" name="Picture 2" descr="Premium Photo | Basketball team and sport teamwork coach match planning ...">
            <a:extLst>
              <a:ext uri="{FF2B5EF4-FFF2-40B4-BE49-F238E27FC236}">
                <a16:creationId xmlns:a16="http://schemas.microsoft.com/office/drawing/2014/main" id="{D7E26AC5-B577-535B-94B1-DA67713952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0" t="-384" r="36352" b="382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049" name="Group 44048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44050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1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2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3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4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5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F5AA40-135B-D000-FD08-6AA695B5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85800"/>
            <a:ext cx="5589293" cy="17525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 dirty="0"/>
              <a:t>Ephesians 4:31-32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3BE0F-C3BE-F199-12CE-DBA7351902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468" y="1993901"/>
            <a:ext cx="5260680" cy="37973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baseline="30000" dirty="0"/>
              <a:t>31 </a:t>
            </a:r>
            <a:r>
              <a:rPr lang="en-US" sz="4000" dirty="0"/>
              <a:t>Let all bitterness, and wrath, and anger, and </a:t>
            </a:r>
            <a:r>
              <a:rPr lang="en-US" sz="4000" dirty="0" err="1"/>
              <a:t>clamour</a:t>
            </a:r>
            <a:r>
              <a:rPr lang="en-US" sz="4000" dirty="0"/>
              <a:t>, and evil speaking, be put away from you, with all malice: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98B9C9E3-9F93-8729-7968-6D3A223A32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8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C91B3A-A1F2-A503-5641-B604D840C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3" name="Group 45062">
            <a:extLst>
              <a:ext uri="{FF2B5EF4-FFF2-40B4-BE49-F238E27FC236}">
                <a16:creationId xmlns:a16="http://schemas.microsoft.com/office/drawing/2014/main" id="{C8C19C51-A2E6-4BDF-8630-A0763BE3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45064" name="Freeform 6">
              <a:extLst>
                <a:ext uri="{FF2B5EF4-FFF2-40B4-BE49-F238E27FC236}">
                  <a16:creationId xmlns:a16="http://schemas.microsoft.com/office/drawing/2014/main" id="{C7E07413-385B-40C2-8AEA-153668A43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5" name="Freeform 7">
              <a:extLst>
                <a:ext uri="{FF2B5EF4-FFF2-40B4-BE49-F238E27FC236}">
                  <a16:creationId xmlns:a16="http://schemas.microsoft.com/office/drawing/2014/main" id="{55AD4844-DED7-4139-85BA-2746B0A98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6" name="Freeform 8">
              <a:extLst>
                <a:ext uri="{FF2B5EF4-FFF2-40B4-BE49-F238E27FC236}">
                  <a16:creationId xmlns:a16="http://schemas.microsoft.com/office/drawing/2014/main" id="{A7334FE0-A269-47D9-A0CB-C37644D19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7" name="Freeform 9">
              <a:extLst>
                <a:ext uri="{FF2B5EF4-FFF2-40B4-BE49-F238E27FC236}">
                  <a16:creationId xmlns:a16="http://schemas.microsoft.com/office/drawing/2014/main" id="{E83EA50A-C04C-4B74-9673-315B8EF39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8" name="Freeform 10">
              <a:extLst>
                <a:ext uri="{FF2B5EF4-FFF2-40B4-BE49-F238E27FC236}">
                  <a16:creationId xmlns:a16="http://schemas.microsoft.com/office/drawing/2014/main" id="{1F1B4FDC-0934-41C6-A82B-4034A8B66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9" name="Freeform 11">
              <a:extLst>
                <a:ext uri="{FF2B5EF4-FFF2-40B4-BE49-F238E27FC236}">
                  <a16:creationId xmlns:a16="http://schemas.microsoft.com/office/drawing/2014/main" id="{34946984-CCDD-4A34-BD47-FDE0FB87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71" name="Group 45070">
            <a:extLst>
              <a:ext uri="{FF2B5EF4-FFF2-40B4-BE49-F238E27FC236}">
                <a16:creationId xmlns:a16="http://schemas.microsoft.com/office/drawing/2014/main" id="{C538F206-9BBA-4487-865D-71DFC74F8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45072" name="Freeform 6">
              <a:extLst>
                <a:ext uri="{FF2B5EF4-FFF2-40B4-BE49-F238E27FC236}">
                  <a16:creationId xmlns:a16="http://schemas.microsoft.com/office/drawing/2014/main" id="{580614F2-0CEB-4083-881D-7C6D94EE1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3" name="Freeform 7">
              <a:extLst>
                <a:ext uri="{FF2B5EF4-FFF2-40B4-BE49-F238E27FC236}">
                  <a16:creationId xmlns:a16="http://schemas.microsoft.com/office/drawing/2014/main" id="{DCFD8076-443D-4E98-86A9-67AE2B475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4" name="Freeform 8">
              <a:extLst>
                <a:ext uri="{FF2B5EF4-FFF2-40B4-BE49-F238E27FC236}">
                  <a16:creationId xmlns:a16="http://schemas.microsoft.com/office/drawing/2014/main" id="{F85D1CA3-A4F9-4CA3-85A0-167A4345B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5" name="Freeform 9">
              <a:extLst>
                <a:ext uri="{FF2B5EF4-FFF2-40B4-BE49-F238E27FC236}">
                  <a16:creationId xmlns:a16="http://schemas.microsoft.com/office/drawing/2014/main" id="{E3BB8822-EB78-4939-8901-EF8FFA1C4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6" name="Freeform 10">
              <a:extLst>
                <a:ext uri="{FF2B5EF4-FFF2-40B4-BE49-F238E27FC236}">
                  <a16:creationId xmlns:a16="http://schemas.microsoft.com/office/drawing/2014/main" id="{72544C13-BB7D-4E3D-9438-8875C50C8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7" name="Freeform 11">
              <a:extLst>
                <a:ext uri="{FF2B5EF4-FFF2-40B4-BE49-F238E27FC236}">
                  <a16:creationId xmlns:a16="http://schemas.microsoft.com/office/drawing/2014/main" id="{9650E338-7738-4630-84F5-898D9E430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AB02B4-4086-2D4B-927D-51C3B55F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3" y="-9523"/>
            <a:ext cx="2812384" cy="1752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/>
              <a:t>Ephesians 4:31-32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67431-20BC-D7CF-B068-F6A2F9083DD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484310" y="1528762"/>
            <a:ext cx="3030489" cy="4719637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en-US" sz="3600" b="1" baseline="30000" dirty="0"/>
              <a:t>32 </a:t>
            </a:r>
            <a:r>
              <a:rPr lang="en-US" sz="3600" dirty="0"/>
              <a:t>And be ye kind one to another, tenderhearted, forgiving one another, even as God for Christ's sake hath forgiven you.</a:t>
            </a:r>
          </a:p>
        </p:txBody>
      </p:sp>
      <p:sp>
        <p:nvSpPr>
          <p:cNvPr id="45079" name="Rounded Rectangle 16">
            <a:extLst>
              <a:ext uri="{FF2B5EF4-FFF2-40B4-BE49-F238E27FC236}">
                <a16:creationId xmlns:a16="http://schemas.microsoft.com/office/drawing/2014/main" id="{24EE91D3-118F-4591-A85A-D157CF847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1162" y="648931"/>
            <a:ext cx="6881862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058" name="Picture 2" descr="86,000+ Teamwork Sport Pictures">
            <a:extLst>
              <a:ext uri="{FF2B5EF4-FFF2-40B4-BE49-F238E27FC236}">
                <a16:creationId xmlns:a16="http://schemas.microsoft.com/office/drawing/2014/main" id="{AE80151A-807F-183A-6B2C-736A0A488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42"/>
          <a:stretch>
            <a:fillRect/>
          </a:stretch>
        </p:blipFill>
        <p:spPr bwMode="auto">
          <a:xfrm>
            <a:off x="4792294" y="911617"/>
            <a:ext cx="6539598" cy="487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44E16E23-0FC0-5119-975C-3B6A8084B8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6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76E2C-040E-4D92-F9F7-F61C47F4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658" y="755904"/>
            <a:ext cx="7711025" cy="308457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11200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E18F-CF72-C06C-3020-B9FA4DEAB7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69044" y="3340401"/>
            <a:ext cx="6838274" cy="17121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…and Happy Sabbath!!</a:t>
            </a:r>
          </a:p>
        </p:txBody>
      </p:sp>
    </p:spTree>
    <p:extLst>
      <p:ext uri="{BB962C8B-B14F-4D97-AF65-F5344CB8AC3E}">
        <p14:creationId xmlns:p14="http://schemas.microsoft.com/office/powerpoint/2010/main" val="2236553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02F78C-EFF5-5A46-28EE-EFD8A507E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2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D52926-3D16-5866-1ACD-284446474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FFDFDE97-4A97-47C3-A34F-FC7FD441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056" name="Freeform 6">
              <a:extLst>
                <a:ext uri="{FF2B5EF4-FFF2-40B4-BE49-F238E27FC236}">
                  <a16:creationId xmlns:a16="http://schemas.microsoft.com/office/drawing/2014/main" id="{5929D068-05C4-4FD7-805E-67B98DC00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7">
              <a:extLst>
                <a:ext uri="{FF2B5EF4-FFF2-40B4-BE49-F238E27FC236}">
                  <a16:creationId xmlns:a16="http://schemas.microsoft.com/office/drawing/2014/main" id="{802E4133-42B8-4E61-88E6-34AA552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9">
              <a:extLst>
                <a:ext uri="{FF2B5EF4-FFF2-40B4-BE49-F238E27FC236}">
                  <a16:creationId xmlns:a16="http://schemas.microsoft.com/office/drawing/2014/main" id="{3FA7762F-EFA7-4921-8668-F1C73A0D5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10">
              <a:extLst>
                <a:ext uri="{FF2B5EF4-FFF2-40B4-BE49-F238E27FC236}">
                  <a16:creationId xmlns:a16="http://schemas.microsoft.com/office/drawing/2014/main" id="{22FFCE41-B971-4162-8DF9-DBF817DDA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11">
              <a:extLst>
                <a:ext uri="{FF2B5EF4-FFF2-40B4-BE49-F238E27FC236}">
                  <a16:creationId xmlns:a16="http://schemas.microsoft.com/office/drawing/2014/main" id="{90D48A4B-3F05-4D98-B608-F5E23EA0D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12">
              <a:extLst>
                <a:ext uri="{FF2B5EF4-FFF2-40B4-BE49-F238E27FC236}">
                  <a16:creationId xmlns:a16="http://schemas.microsoft.com/office/drawing/2014/main" id="{AF334AC8-D046-47E1-BCFA-12AF52A42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063" name="Rectangle 2062">
            <a:extLst>
              <a:ext uri="{FF2B5EF4-FFF2-40B4-BE49-F238E27FC236}">
                <a16:creationId xmlns:a16="http://schemas.microsoft.com/office/drawing/2014/main" id="{F64080D6-34DE-4277-97CC-2FB381284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Natural Rainbow HD Wallpapers - Wallpaper Cave">
            <a:extLst>
              <a:ext uri="{FF2B5EF4-FFF2-40B4-BE49-F238E27FC236}">
                <a16:creationId xmlns:a16="http://schemas.microsoft.com/office/drawing/2014/main" id="{A39A691B-E6BF-86A5-9B83-C17D9D83F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D24C2-C438-F1F7-8C8C-CA093B36A515}"/>
              </a:ext>
            </a:extLst>
          </p:cNvPr>
          <p:cNvSpPr txBox="1"/>
          <p:nvPr/>
        </p:nvSpPr>
        <p:spPr>
          <a:xfrm>
            <a:off x="2928401" y="1380068"/>
            <a:ext cx="8574622" cy="2616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2.	How are we to inherit the promises of God?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B2999-4EE6-CB5A-5AFB-9C7B7C2429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15377" y="3996267"/>
            <a:ext cx="6987645" cy="138853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r"/>
            <a:r>
              <a:rPr lang="en-US" sz="7200" b="1" cap="none" dirty="0">
                <a:latin typeface="+mn-lt"/>
                <a:ea typeface="+mn-ea"/>
                <a:cs typeface="+mn-cs"/>
              </a:rPr>
              <a:t>Hebrews 6: 11, 12</a:t>
            </a:r>
          </a:p>
        </p:txBody>
      </p:sp>
    </p:spTree>
    <p:extLst>
      <p:ext uri="{BB962C8B-B14F-4D97-AF65-F5344CB8AC3E}">
        <p14:creationId xmlns:p14="http://schemas.microsoft.com/office/powerpoint/2010/main" val="754356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DC143C-6293-5E5E-3539-E3F195A76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llustration of Stylized athletes running ar 32 v 52 Job ID ...">
            <a:extLst>
              <a:ext uri="{FF2B5EF4-FFF2-40B4-BE49-F238E27FC236}">
                <a16:creationId xmlns:a16="http://schemas.microsoft.com/office/drawing/2014/main" id="{071D6CBC-78A0-CDF2-F076-AA640BA417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4" r="30302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9CB256-04B7-3A8D-DBEE-3915EBAF6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013" y="609600"/>
            <a:ext cx="6493898" cy="9715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6600" b="1" dirty="0"/>
              <a:t>Hebrews 6:11-12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C96F2-662E-6F55-0103-5792B71147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71886" y="1631950"/>
            <a:ext cx="5260680" cy="45559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baseline="30000" dirty="0"/>
              <a:t>11 </a:t>
            </a:r>
            <a:r>
              <a:rPr lang="en-US" sz="4800" dirty="0"/>
              <a:t>And we desire that every one of you do shew the same diligence to the full assurance of hope unto the end: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B4253D69-8FE5-0074-BD08-5B4E0826D1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9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61A9E-8319-8F17-C8C8-732400B8C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emium Vector | A sleek and modern stylized runner silhouette">
            <a:extLst>
              <a:ext uri="{FF2B5EF4-FFF2-40B4-BE49-F238E27FC236}">
                <a16:creationId xmlns:a16="http://schemas.microsoft.com/office/drawing/2014/main" id="{8CA405B7-DBB5-32AB-537F-689BDCE7C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2" r="17321" b="-1"/>
          <a:stretch>
            <a:fillRect/>
          </a:stretch>
        </p:blipFill>
        <p:spPr bwMode="auto"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531D86-AA54-43EB-FB92-1B669E3F5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141" y="480516"/>
            <a:ext cx="5965296" cy="11577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6000" b="1" dirty="0"/>
              <a:t>Hebrews 6:11-12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4B46D-9F19-95C9-AC56-ADCAE24D9D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7141" y="1541463"/>
            <a:ext cx="5457825" cy="46434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baseline="30000" dirty="0"/>
              <a:t>12 </a:t>
            </a:r>
            <a:r>
              <a:rPr lang="en-US" sz="4800" dirty="0"/>
              <a:t>That ye be not slothful, but followers of them who through faith and patience inherit the promises.</a:t>
            </a:r>
          </a:p>
        </p:txBody>
      </p:sp>
      <p:sp>
        <p:nvSpPr>
          <p:cNvPr id="4" name="AutoShape 2" descr="Welcome to Sabbath School presentation">
            <a:extLst>
              <a:ext uri="{FF2B5EF4-FFF2-40B4-BE49-F238E27FC236}">
                <a16:creationId xmlns:a16="http://schemas.microsoft.com/office/drawing/2014/main" id="{318BB538-94DD-740E-2FFC-13E60C342A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2566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6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198EF-D250-A5A7-4279-B31448B78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tylized Runner with Abstract Speed Lines in Minimalist Motion Design ...">
            <a:extLst>
              <a:ext uri="{FF2B5EF4-FFF2-40B4-BE49-F238E27FC236}">
                <a16:creationId xmlns:a16="http://schemas.microsoft.com/office/drawing/2014/main" id="{6FB5EAC4-EDDD-4849-B588-77FA25171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2F0243-4696-61D1-7883-C5D002910D63}"/>
              </a:ext>
            </a:extLst>
          </p:cNvPr>
          <p:cNvSpPr txBox="1"/>
          <p:nvPr/>
        </p:nvSpPr>
        <p:spPr>
          <a:xfrm>
            <a:off x="6629400" y="1181100"/>
            <a:ext cx="4873622" cy="45593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3175" cmpd="sng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3.	How alone can we inherit eternal life?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6F186B-A9B2-5A54-5749-ED39441352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30184" y="5676900"/>
            <a:ext cx="6672838" cy="10859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7200" b="1" cap="none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Romans 2:7</a:t>
            </a:r>
          </a:p>
        </p:txBody>
      </p:sp>
    </p:spTree>
    <p:extLst>
      <p:ext uri="{BB962C8B-B14F-4D97-AF65-F5344CB8AC3E}">
        <p14:creationId xmlns:p14="http://schemas.microsoft.com/office/powerpoint/2010/main" val="204401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782DA7-86C0-4A84-A860-11A1E6E3FB6B}">
  <ds:schemaRefs>
    <ds:schemaRef ds:uri="230e9df3-be65-4c73-a93b-d1236ebd677e"/>
    <ds:schemaRef ds:uri="http://schemas.microsoft.com/office/2006/documentManagement/types"/>
    <ds:schemaRef ds:uri="http://purl.org/dc/dcmitype/"/>
    <ds:schemaRef ds:uri="http://purl.org/dc/elements/1.1/"/>
    <ds:schemaRef ds:uri="16c05727-aa75-4e4a-9b5f-8a80a1165891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1af3243-3dd4-4a8d-8c0d-dd76da1f02a5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1601</TotalTime>
  <Words>1161</Words>
  <Application>Microsoft Office PowerPoint</Application>
  <PresentationFormat>Widescreen</PresentationFormat>
  <Paragraphs>109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Aptos</vt:lpstr>
      <vt:lpstr>Arial</vt:lpstr>
      <vt:lpstr>Corbel</vt:lpstr>
      <vt:lpstr>Playfair Display Black</vt:lpstr>
      <vt:lpstr>Parallax</vt:lpstr>
      <vt:lpstr>PowerPoint Presentation</vt:lpstr>
      <vt:lpstr>PowerPoint Presentation</vt:lpstr>
      <vt:lpstr>Lesson 3: 2 Peter 1:6-7</vt:lpstr>
      <vt:lpstr>PowerPoint Presentation</vt:lpstr>
      <vt:lpstr>2 Peter 1:6</vt:lpstr>
      <vt:lpstr>PowerPoint Presentation</vt:lpstr>
      <vt:lpstr>Hebrews 6:11-12</vt:lpstr>
      <vt:lpstr>Hebrews 6:11-12</vt:lpstr>
      <vt:lpstr>PowerPoint Presentation</vt:lpstr>
      <vt:lpstr>Romans 2:7</vt:lpstr>
      <vt:lpstr>PowerPoint Presentation</vt:lpstr>
      <vt:lpstr>Romans 12:12</vt:lpstr>
      <vt:lpstr>PowerPoint Presentation</vt:lpstr>
      <vt:lpstr>Romans 5:3</vt:lpstr>
      <vt:lpstr>James 1:2-3</vt:lpstr>
      <vt:lpstr>James 1:2-3</vt:lpstr>
      <vt:lpstr>1 Thessalonians 5:16;  Philippians 4:4</vt:lpstr>
      <vt:lpstr>1 Thessalonians 5:16</vt:lpstr>
      <vt:lpstr>Philippians 4:4</vt:lpstr>
      <vt:lpstr>James 1:4</vt:lpstr>
      <vt:lpstr>James 1:4</vt:lpstr>
      <vt:lpstr>PowerPoint Presentation</vt:lpstr>
      <vt:lpstr>James 1:12</vt:lpstr>
      <vt:lpstr>Hebrews 10:36</vt:lpstr>
      <vt:lpstr>PowerPoint Presentation</vt:lpstr>
      <vt:lpstr>2 Peter 1:6</vt:lpstr>
      <vt:lpstr>10. What is declared to be “great gain”?</vt:lpstr>
      <vt:lpstr>1 Timothy 6:6</vt:lpstr>
      <vt:lpstr>11. What follows godliness?</vt:lpstr>
      <vt:lpstr>2 Peter 1:6</vt:lpstr>
      <vt:lpstr>12. What commandment have we received that shows the fitness of saying that brotherly kindness must be added to godliness?</vt:lpstr>
      <vt:lpstr>1 John 4:21</vt:lpstr>
      <vt:lpstr>13.  How alone may we know how we ought to love one another?</vt:lpstr>
      <vt:lpstr>1 John 4:7-11</vt:lpstr>
      <vt:lpstr>1 John 4:7-11</vt:lpstr>
      <vt:lpstr>1 John 4:7-11</vt:lpstr>
      <vt:lpstr>1 John 4:7-11</vt:lpstr>
      <vt:lpstr>1 John 4:7-11</vt:lpstr>
      <vt:lpstr>14. What is the evidence that one has been converted?</vt:lpstr>
      <vt:lpstr>1 John 3:14</vt:lpstr>
      <vt:lpstr>15. Is the measure of love that the new convert feels for the brethren sufficient for all time?</vt:lpstr>
      <vt:lpstr>1 Thessalonians 3:12</vt:lpstr>
      <vt:lpstr>1 Thessalonians 4:9-10</vt:lpstr>
      <vt:lpstr>1 Thessalonians 4:9-10</vt:lpstr>
      <vt:lpstr>16. How should we love one another?</vt:lpstr>
      <vt:lpstr>John 15:12</vt:lpstr>
      <vt:lpstr>John 13:34</vt:lpstr>
      <vt:lpstr>17. What is the greatest measure of love that a man can possess?</vt:lpstr>
      <vt:lpstr>John 15:13</vt:lpstr>
      <vt:lpstr>18. Ought we to love the brethren to that extent?</vt:lpstr>
      <vt:lpstr>1 John 3:16</vt:lpstr>
      <vt:lpstr>19. What state of mind will render this less difficult than it would naturally be?</vt:lpstr>
      <vt:lpstr>Philippians 2:3</vt:lpstr>
      <vt:lpstr>Repeat the apostle Paul’s specific description of perfect brotherly kindness.</vt:lpstr>
      <vt:lpstr>Ephesians 4:31-32</vt:lpstr>
      <vt:lpstr>Ephesians 4:31-32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Carmichael</dc:creator>
  <cp:lastModifiedBy>James Carmichael</cp:lastModifiedBy>
  <cp:revision>23</cp:revision>
  <cp:lastPrinted>2026-05-09T05:53:19Z</cp:lastPrinted>
  <dcterms:created xsi:type="dcterms:W3CDTF">2026-04-24T19:22:05Z</dcterms:created>
  <dcterms:modified xsi:type="dcterms:W3CDTF">2026-05-09T05:54:36Z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