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251" r:id="rId4"/>
  </p:sldMasterIdLst>
  <p:notesMasterIdLst>
    <p:notesMasterId r:id="rId66"/>
  </p:notesMasterIdLst>
  <p:handoutMasterIdLst>
    <p:handoutMasterId r:id="rId67"/>
  </p:handoutMasterIdLst>
  <p:sldIdLst>
    <p:sldId id="1519" r:id="rId5"/>
    <p:sldId id="1520" r:id="rId6"/>
    <p:sldId id="1568" r:id="rId7"/>
    <p:sldId id="1569" r:id="rId8"/>
    <p:sldId id="1570" r:id="rId9"/>
    <p:sldId id="1571" r:id="rId10"/>
    <p:sldId id="1572" r:id="rId11"/>
    <p:sldId id="1573" r:id="rId12"/>
    <p:sldId id="1574" r:id="rId13"/>
    <p:sldId id="1575" r:id="rId14"/>
    <p:sldId id="1497" r:id="rId15"/>
    <p:sldId id="1522" r:id="rId16"/>
    <p:sldId id="258" r:id="rId17"/>
    <p:sldId id="1523" r:id="rId18"/>
    <p:sldId id="1524" r:id="rId19"/>
    <p:sldId id="1525" r:id="rId20"/>
    <p:sldId id="1527" r:id="rId21"/>
    <p:sldId id="1526" r:id="rId22"/>
    <p:sldId id="257" r:id="rId23"/>
    <p:sldId id="1528" r:id="rId24"/>
    <p:sldId id="1529" r:id="rId25"/>
    <p:sldId id="1530" r:id="rId26"/>
    <p:sldId id="1531" r:id="rId27"/>
    <p:sldId id="1532" r:id="rId28"/>
    <p:sldId id="1533" r:id="rId29"/>
    <p:sldId id="1534" r:id="rId30"/>
    <p:sldId id="1535" r:id="rId31"/>
    <p:sldId id="1536" r:id="rId32"/>
    <p:sldId id="1537" r:id="rId33"/>
    <p:sldId id="1539" r:id="rId34"/>
    <p:sldId id="1538" r:id="rId35"/>
    <p:sldId id="1540" r:id="rId36"/>
    <p:sldId id="1541" r:id="rId37"/>
    <p:sldId id="1542" r:id="rId38"/>
    <p:sldId id="1543" r:id="rId39"/>
    <p:sldId id="1544" r:id="rId40"/>
    <p:sldId id="1545" r:id="rId41"/>
    <p:sldId id="1546" r:id="rId42"/>
    <p:sldId id="1547" r:id="rId43"/>
    <p:sldId id="1548" r:id="rId44"/>
    <p:sldId id="1549" r:id="rId45"/>
    <p:sldId id="1550" r:id="rId46"/>
    <p:sldId id="1551" r:id="rId47"/>
    <p:sldId id="1552" r:id="rId48"/>
    <p:sldId id="1553" r:id="rId49"/>
    <p:sldId id="1554" r:id="rId50"/>
    <p:sldId id="1555" r:id="rId51"/>
    <p:sldId id="1557" r:id="rId52"/>
    <p:sldId id="1556" r:id="rId53"/>
    <p:sldId id="1558" r:id="rId54"/>
    <p:sldId id="1559" r:id="rId55"/>
    <p:sldId id="1560" r:id="rId56"/>
    <p:sldId id="1561" r:id="rId57"/>
    <p:sldId id="1562" r:id="rId58"/>
    <p:sldId id="1563" r:id="rId59"/>
    <p:sldId id="1564" r:id="rId60"/>
    <p:sldId id="1565" r:id="rId61"/>
    <p:sldId id="1566" r:id="rId62"/>
    <p:sldId id="1567" r:id="rId63"/>
    <p:sldId id="1511" r:id="rId64"/>
    <p:sldId id="1521" r:id="rId65"/>
  </p:sldIdLst>
  <p:sldSz cx="12192000" cy="6858000"/>
  <p:notesSz cx="6953250" cy="923925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2D67D"/>
    <a:srgbClr val="97C661"/>
    <a:srgbClr val="3E4558"/>
    <a:srgbClr val="DAF1EF"/>
    <a:srgbClr val="CCE4F4"/>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940675A-B579-460E-94D1-54222C63F5D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97" autoAdjust="0"/>
    <p:restoredTop sz="94758" autoAdjust="0"/>
  </p:normalViewPr>
  <p:slideViewPr>
    <p:cSldViewPr snapToGrid="0">
      <p:cViewPr>
        <p:scale>
          <a:sx n="59" d="100"/>
          <a:sy n="59" d="100"/>
        </p:scale>
        <p:origin x="979" y="82"/>
      </p:cViewPr>
      <p:guideLst/>
    </p:cSldViewPr>
  </p:slideViewPr>
  <p:notesTextViewPr>
    <p:cViewPr>
      <p:scale>
        <a:sx n="1" d="1"/>
        <a:sy n="1" d="1"/>
      </p:scale>
      <p:origin x="0" y="0"/>
    </p:cViewPr>
  </p:notesTextViewPr>
  <p:sorterViewPr>
    <p:cViewPr varScale="1">
      <p:scale>
        <a:sx n="1" d="1"/>
        <a:sy n="1" d="1"/>
      </p:scale>
      <p:origin x="0" y="0"/>
    </p:cViewPr>
  </p:sorterViewPr>
  <p:notesViewPr>
    <p:cSldViewPr snapToGrid="0">
      <p:cViewPr varScale="1">
        <p:scale>
          <a:sx n="66" d="100"/>
          <a:sy n="66" d="100"/>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63" Type="http://schemas.openxmlformats.org/officeDocument/2006/relationships/slide" Target="slides/slide59.xml"/><Relationship Id="rId68" Type="http://schemas.openxmlformats.org/officeDocument/2006/relationships/presProps" Target="presProps.xml"/><Relationship Id="rId7" Type="http://schemas.openxmlformats.org/officeDocument/2006/relationships/slide" Target="slides/slide3.xml"/><Relationship Id="rId71"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notesMaster" Target="notesMasters/notes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61" Type="http://schemas.openxmlformats.org/officeDocument/2006/relationships/slide" Target="slides/slide57.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viewProps" Target="viewProps.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handoutMaster" Target="handoutMasters/handoutMaster1.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64198972-73C8-9327-0850-18A64251345A}"/>
              </a:ext>
            </a:extLst>
          </p:cNvPr>
          <p:cNvSpPr>
            <a:spLocks noGrp="1"/>
          </p:cNvSpPr>
          <p:nvPr>
            <p:ph type="hdr" sz="quarter"/>
          </p:nvPr>
        </p:nvSpPr>
        <p:spPr>
          <a:xfrm>
            <a:off x="0" y="0"/>
            <a:ext cx="3013075" cy="463567"/>
          </a:xfrm>
          <a:prstGeom prst="rect">
            <a:avLst/>
          </a:prstGeom>
        </p:spPr>
        <p:txBody>
          <a:bodyPr vert="horz" lIns="92528" tIns="46264" rIns="92528" bIns="46264" rtlCol="0"/>
          <a:lstStyle>
            <a:lvl1pPr algn="l">
              <a:defRPr sz="1200"/>
            </a:lvl1pPr>
          </a:lstStyle>
          <a:p>
            <a:endParaRPr lang="en-US" dirty="0"/>
          </a:p>
        </p:txBody>
      </p:sp>
      <p:sp>
        <p:nvSpPr>
          <p:cNvPr id="3" name="Date Placeholder 2">
            <a:extLst>
              <a:ext uri="{FF2B5EF4-FFF2-40B4-BE49-F238E27FC236}">
                <a16:creationId xmlns:a16="http://schemas.microsoft.com/office/drawing/2014/main" id="{2955A2EB-01C3-20E0-FF45-07CCC86724F5}"/>
              </a:ext>
            </a:extLst>
          </p:cNvPr>
          <p:cNvSpPr>
            <a:spLocks noGrp="1"/>
          </p:cNvSpPr>
          <p:nvPr>
            <p:ph type="dt" sz="quarter" idx="1"/>
          </p:nvPr>
        </p:nvSpPr>
        <p:spPr>
          <a:xfrm>
            <a:off x="3938566" y="0"/>
            <a:ext cx="3013075" cy="463567"/>
          </a:xfrm>
          <a:prstGeom prst="rect">
            <a:avLst/>
          </a:prstGeom>
        </p:spPr>
        <p:txBody>
          <a:bodyPr vert="horz" lIns="92528" tIns="46264" rIns="92528" bIns="46264" rtlCol="0"/>
          <a:lstStyle>
            <a:lvl1pPr algn="r">
              <a:defRPr sz="1200"/>
            </a:lvl1pPr>
          </a:lstStyle>
          <a:p>
            <a:fld id="{D5D1EC30-5B0B-48D0-A1A8-66A96720DF24}" type="datetimeFigureOut">
              <a:rPr lang="en-US" smtClean="0"/>
              <a:t>5/29/2026</a:t>
            </a:fld>
            <a:endParaRPr lang="en-US" dirty="0"/>
          </a:p>
        </p:txBody>
      </p:sp>
      <p:sp>
        <p:nvSpPr>
          <p:cNvPr id="4" name="Footer Placeholder 3">
            <a:extLst>
              <a:ext uri="{FF2B5EF4-FFF2-40B4-BE49-F238E27FC236}">
                <a16:creationId xmlns:a16="http://schemas.microsoft.com/office/drawing/2014/main" id="{91C50A84-CDF8-9D1C-7599-D1B543581C0F}"/>
              </a:ext>
            </a:extLst>
          </p:cNvPr>
          <p:cNvSpPr>
            <a:spLocks noGrp="1"/>
          </p:cNvSpPr>
          <p:nvPr>
            <p:ph type="ftr" sz="quarter" idx="2"/>
          </p:nvPr>
        </p:nvSpPr>
        <p:spPr>
          <a:xfrm>
            <a:off x="0" y="8775684"/>
            <a:ext cx="3013075" cy="463566"/>
          </a:xfrm>
          <a:prstGeom prst="rect">
            <a:avLst/>
          </a:prstGeom>
        </p:spPr>
        <p:txBody>
          <a:bodyPr vert="horz" lIns="92528" tIns="46264" rIns="92528" bIns="46264"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1BAAFBD2-1F7B-DB18-5994-6D22C6743F9C}"/>
              </a:ext>
            </a:extLst>
          </p:cNvPr>
          <p:cNvSpPr>
            <a:spLocks noGrp="1"/>
          </p:cNvSpPr>
          <p:nvPr>
            <p:ph type="sldNum" sz="quarter" idx="3"/>
          </p:nvPr>
        </p:nvSpPr>
        <p:spPr>
          <a:xfrm>
            <a:off x="3938566" y="8775684"/>
            <a:ext cx="3013075" cy="463566"/>
          </a:xfrm>
          <a:prstGeom prst="rect">
            <a:avLst/>
          </a:prstGeom>
        </p:spPr>
        <p:txBody>
          <a:bodyPr vert="horz" lIns="92528" tIns="46264" rIns="92528" bIns="46264" rtlCol="0" anchor="b"/>
          <a:lstStyle>
            <a:lvl1pPr algn="r">
              <a:defRPr sz="1200"/>
            </a:lvl1pPr>
          </a:lstStyle>
          <a:p>
            <a:fld id="{2B8FBFCE-2205-4B9C-81E5-532E0690D8C1}" type="slidenum">
              <a:rPr lang="en-US" smtClean="0"/>
              <a:t>‹#›</a:t>
            </a:fld>
            <a:endParaRPr lang="en-US" dirty="0"/>
          </a:p>
        </p:txBody>
      </p:sp>
    </p:spTree>
    <p:extLst>
      <p:ext uri="{BB962C8B-B14F-4D97-AF65-F5344CB8AC3E}">
        <p14:creationId xmlns:p14="http://schemas.microsoft.com/office/powerpoint/2010/main" val="117873119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13075" cy="463567"/>
          </a:xfrm>
          <a:prstGeom prst="rect">
            <a:avLst/>
          </a:prstGeom>
        </p:spPr>
        <p:txBody>
          <a:bodyPr vert="horz" lIns="92528" tIns="46264" rIns="92528" bIns="46264" rtlCol="0"/>
          <a:lstStyle>
            <a:lvl1pPr algn="l">
              <a:defRPr sz="1200"/>
            </a:lvl1pPr>
          </a:lstStyle>
          <a:p>
            <a:endParaRPr lang="en-US" dirty="0"/>
          </a:p>
        </p:txBody>
      </p:sp>
      <p:sp>
        <p:nvSpPr>
          <p:cNvPr id="3" name="Date Placeholder 2"/>
          <p:cNvSpPr>
            <a:spLocks noGrp="1"/>
          </p:cNvSpPr>
          <p:nvPr>
            <p:ph type="dt" idx="1"/>
          </p:nvPr>
        </p:nvSpPr>
        <p:spPr>
          <a:xfrm>
            <a:off x="3938566" y="0"/>
            <a:ext cx="3013075" cy="463567"/>
          </a:xfrm>
          <a:prstGeom prst="rect">
            <a:avLst/>
          </a:prstGeom>
        </p:spPr>
        <p:txBody>
          <a:bodyPr vert="horz" lIns="92528" tIns="46264" rIns="92528" bIns="46264" rtlCol="0"/>
          <a:lstStyle>
            <a:lvl1pPr algn="r">
              <a:defRPr sz="1200"/>
            </a:lvl1pPr>
          </a:lstStyle>
          <a:p>
            <a:fld id="{69F68A4D-42A7-45F7-9930-00E8DCB48D7E}" type="datetimeFigureOut">
              <a:rPr lang="en-US" smtClean="0"/>
              <a:t>5/29/2026</a:t>
            </a:fld>
            <a:endParaRPr lang="en-US" dirty="0"/>
          </a:p>
        </p:txBody>
      </p:sp>
      <p:sp>
        <p:nvSpPr>
          <p:cNvPr id="4" name="Slide Image Placeholder 3"/>
          <p:cNvSpPr>
            <a:spLocks noGrp="1" noRot="1" noChangeAspect="1"/>
          </p:cNvSpPr>
          <p:nvPr>
            <p:ph type="sldImg" idx="2"/>
          </p:nvPr>
        </p:nvSpPr>
        <p:spPr>
          <a:xfrm>
            <a:off x="703263" y="1154113"/>
            <a:ext cx="5546725" cy="3119437"/>
          </a:xfrm>
          <a:prstGeom prst="rect">
            <a:avLst/>
          </a:prstGeom>
          <a:noFill/>
          <a:ln w="12700">
            <a:solidFill>
              <a:prstClr val="black"/>
            </a:solidFill>
          </a:ln>
        </p:spPr>
        <p:txBody>
          <a:bodyPr vert="horz" lIns="92528" tIns="46264" rIns="92528" bIns="46264" rtlCol="0" anchor="ctr"/>
          <a:lstStyle/>
          <a:p>
            <a:endParaRPr lang="en-US" dirty="0"/>
          </a:p>
        </p:txBody>
      </p:sp>
      <p:sp>
        <p:nvSpPr>
          <p:cNvPr id="5" name="Notes Placeholder 4"/>
          <p:cNvSpPr>
            <a:spLocks noGrp="1"/>
          </p:cNvSpPr>
          <p:nvPr>
            <p:ph type="body" sz="quarter" idx="3"/>
          </p:nvPr>
        </p:nvSpPr>
        <p:spPr>
          <a:xfrm>
            <a:off x="695325" y="4446389"/>
            <a:ext cx="5562600" cy="3637955"/>
          </a:xfrm>
          <a:prstGeom prst="rect">
            <a:avLst/>
          </a:prstGeom>
        </p:spPr>
        <p:txBody>
          <a:bodyPr vert="horz" lIns="92528" tIns="46264" rIns="92528" bIns="46264"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775684"/>
            <a:ext cx="3013075" cy="463566"/>
          </a:xfrm>
          <a:prstGeom prst="rect">
            <a:avLst/>
          </a:prstGeom>
        </p:spPr>
        <p:txBody>
          <a:bodyPr vert="horz" lIns="92528" tIns="46264" rIns="92528" bIns="46264"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38566" y="8775684"/>
            <a:ext cx="3013075" cy="463566"/>
          </a:xfrm>
          <a:prstGeom prst="rect">
            <a:avLst/>
          </a:prstGeom>
        </p:spPr>
        <p:txBody>
          <a:bodyPr vert="horz" lIns="92528" tIns="46264" rIns="92528" bIns="46264" rtlCol="0" anchor="b"/>
          <a:lstStyle>
            <a:lvl1pPr algn="r">
              <a:defRPr sz="1200"/>
            </a:lvl1pPr>
          </a:lstStyle>
          <a:p>
            <a:fld id="{BFDD6F49-EBB7-4CCF-97A8-E526BB28BB69}" type="slidenum">
              <a:rPr lang="en-US" smtClean="0"/>
              <a:t>‹#›</a:t>
            </a:fld>
            <a:endParaRPr lang="en-US" dirty="0"/>
          </a:p>
        </p:txBody>
      </p:sp>
    </p:spTree>
    <p:extLst>
      <p:ext uri="{BB962C8B-B14F-4D97-AF65-F5344CB8AC3E}">
        <p14:creationId xmlns:p14="http://schemas.microsoft.com/office/powerpoint/2010/main" val="27871936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FDD6F49-EBB7-4CCF-97A8-E526BB28BB69}" type="slidenum">
              <a:rPr lang="en-US" smtClean="0"/>
              <a:t>61</a:t>
            </a:fld>
            <a:endParaRPr lang="en-US" dirty="0"/>
          </a:p>
        </p:txBody>
      </p:sp>
    </p:spTree>
    <p:extLst>
      <p:ext uri="{BB962C8B-B14F-4D97-AF65-F5344CB8AC3E}">
        <p14:creationId xmlns:p14="http://schemas.microsoft.com/office/powerpoint/2010/main" val="17745619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4242851"/>
            <a:ext cx="8968084" cy="275942"/>
          </a:xfrm>
          <a:prstGeom prst="rect">
            <a:avLst/>
          </a:prstGeom>
        </p:spPr>
      </p:pic>
      <p:pic>
        <p:nvPicPr>
          <p:cNvPr id="8" name="Picture 7"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11716" y="4243845"/>
            <a:ext cx="3077108" cy="276940"/>
          </a:xfrm>
          <a:prstGeom prst="rect">
            <a:avLst/>
          </a:prstGeom>
        </p:spPr>
      </p:pic>
      <p:sp>
        <p:nvSpPr>
          <p:cNvPr id="9" name="Rectangle 8"/>
          <p:cNvSpPr/>
          <p:nvPr/>
        </p:nvSpPr>
        <p:spPr bwMode="ltGray">
          <a:xfrm>
            <a:off x="0" y="2590078"/>
            <a:ext cx="8968085" cy="1660332"/>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9111715" y="2590078"/>
            <a:ext cx="3077109" cy="166033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680322" y="2733709"/>
            <a:ext cx="8144134" cy="1373070"/>
          </a:xfrm>
        </p:spPr>
        <p:txBody>
          <a:bodyPr anchor="b">
            <a:noAutofit/>
          </a:bodyPr>
          <a:lstStyle>
            <a:lvl1pPr algn="r">
              <a:defRPr sz="5400"/>
            </a:lvl1pPr>
          </a:lstStyle>
          <a:p>
            <a:r>
              <a:rPr lang="en-US"/>
              <a:t>Click to edit Master title style</a:t>
            </a:r>
            <a:endParaRPr lang="en-US" dirty="0"/>
          </a:p>
        </p:txBody>
      </p:sp>
      <p:sp>
        <p:nvSpPr>
          <p:cNvPr id="3" name="Subtitle 2"/>
          <p:cNvSpPr>
            <a:spLocks noGrp="1"/>
          </p:cNvSpPr>
          <p:nvPr>
            <p:ph type="subTitle" idx="1"/>
          </p:nvPr>
        </p:nvSpPr>
        <p:spPr>
          <a:xfrm>
            <a:off x="680322" y="4394039"/>
            <a:ext cx="8144134" cy="1117687"/>
          </a:xfrm>
        </p:spPr>
        <p:txBody>
          <a:bodyPr>
            <a:normAutofit/>
          </a:bodyPr>
          <a:lstStyle>
            <a:lvl1pPr marL="0" indent="0" algn="r">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665DFBE8-81F4-46A1-BB38-C49D79C4F68D}" type="datetime1">
              <a:rPr lang="en-US" smtClean="0"/>
              <a:t>5/29/2026</a:t>
            </a:fld>
            <a:endParaRPr lang="en-US" dirty="0"/>
          </a:p>
        </p:txBody>
      </p:sp>
      <p:sp>
        <p:nvSpPr>
          <p:cNvPr id="5" name="Footer Placeholder 4"/>
          <p:cNvSpPr>
            <a:spLocks noGrp="1"/>
          </p:cNvSpPr>
          <p:nvPr>
            <p:ph type="ftr" sz="quarter" idx="11"/>
          </p:nvPr>
        </p:nvSpPr>
        <p:spPr/>
        <p:txBody>
          <a:bodyPr/>
          <a:lstStyle/>
          <a:p>
            <a:r>
              <a:rPr lang="en-US"/>
              <a:t>Sample Footer Text</a:t>
            </a:r>
            <a:endParaRPr lang="en-US" dirty="0"/>
          </a:p>
        </p:txBody>
      </p:sp>
      <p:sp>
        <p:nvSpPr>
          <p:cNvPr id="6" name="Slide Number Placeholder 5"/>
          <p:cNvSpPr>
            <a:spLocks noGrp="1"/>
          </p:cNvSpPr>
          <p:nvPr>
            <p:ph type="sldNum" sz="quarter" idx="12"/>
          </p:nvPr>
        </p:nvSpPr>
        <p:spPr>
          <a:xfrm>
            <a:off x="9255346" y="2750337"/>
            <a:ext cx="1171888" cy="1356442"/>
          </a:xfrm>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3306756388"/>
      </p:ext>
    </p:extLst>
  </p:cSld>
  <p:clrMapOvr>
    <a:masterClrMapping/>
  </p:clrMapOvr>
  <p:hf sldNum="0" hdr="0" ftr="0" dt="0"/>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0" name="Rectangle 9"/>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4711616"/>
            <a:ext cx="9613859" cy="453051"/>
          </a:xfrm>
        </p:spPr>
        <p:txBody>
          <a:bodyPr anchor="b">
            <a:normAutofit/>
          </a:bodyPr>
          <a:lstStyle>
            <a:lvl1pPr>
              <a:defRPr sz="2400"/>
            </a:lvl1pPr>
          </a:lstStyle>
          <a:p>
            <a:r>
              <a:rPr lang="en-US"/>
              <a:t>Click to edit Master title style</a:t>
            </a:r>
            <a:endParaRPr lang="en-US" dirty="0"/>
          </a:p>
        </p:txBody>
      </p:sp>
      <p:sp>
        <p:nvSpPr>
          <p:cNvPr id="3" name="Picture Placeholder 2"/>
          <p:cNvSpPr>
            <a:spLocks noGrp="1" noChangeAspect="1"/>
          </p:cNvSpPr>
          <p:nvPr>
            <p:ph type="pic" idx="1"/>
          </p:nvPr>
        </p:nvSpPr>
        <p:spPr>
          <a:xfrm>
            <a:off x="680322" y="609597"/>
            <a:ext cx="9613859" cy="3589575"/>
          </a:xfrm>
          <a:noFill/>
          <a:ln>
            <a:noFill/>
          </a:ln>
          <a:effectLst>
            <a:outerShdw blurRad="76200" dist="63500" dir="5040000" algn="tl" rotWithShape="0">
              <a:srgbClr val="000000">
                <a:alpha val="41000"/>
              </a:srgb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80319" y="5169583"/>
            <a:ext cx="9613862" cy="622971"/>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665DFBE8-81F4-46A1-BB38-C49D79C4F68D}" type="datetime1">
              <a:rPr lang="en-US" smtClean="0"/>
              <a:t>5/29/2026</a:t>
            </a:fld>
            <a:endParaRPr lang="en-US" dirty="0"/>
          </a:p>
        </p:txBody>
      </p:sp>
      <p:sp>
        <p:nvSpPr>
          <p:cNvPr id="6" name="Footer Placeholder 5"/>
          <p:cNvSpPr>
            <a:spLocks noGrp="1"/>
          </p:cNvSpPr>
          <p:nvPr>
            <p:ph type="ftr" sz="quarter" idx="11"/>
          </p:nvPr>
        </p:nvSpPr>
        <p:spPr/>
        <p:txBody>
          <a:bodyPr/>
          <a:lstStyle/>
          <a:p>
            <a:r>
              <a:rPr lang="en-US"/>
              <a:t>Sample Footer Text</a:t>
            </a:r>
            <a:endParaRPr lang="en-US" dirty="0"/>
          </a:p>
        </p:txBody>
      </p:sp>
      <p:sp>
        <p:nvSpPr>
          <p:cNvPr id="7" name="Slide Number Placeholder 6"/>
          <p:cNvSpPr>
            <a:spLocks noGrp="1"/>
          </p:cNvSpPr>
          <p:nvPr>
            <p:ph type="sldNum" sz="quarter" idx="12"/>
          </p:nvPr>
        </p:nvSpPr>
        <p:spPr>
          <a:xfrm>
            <a:off x="10729455" y="4711309"/>
            <a:ext cx="1154151" cy="1090789"/>
          </a:xfrm>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3688912849"/>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0" name="Rectangle 9"/>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609597"/>
            <a:ext cx="9613858" cy="3592750"/>
          </a:xfrm>
        </p:spPr>
        <p:txBody>
          <a:bodyPr anchor="ctr"/>
          <a:lstStyle>
            <a:lvl1pP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680322" y="4711615"/>
            <a:ext cx="9613859" cy="1090789"/>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665DFBE8-81F4-46A1-BB38-C49D79C4F68D}" type="datetime1">
              <a:rPr lang="en-US" smtClean="0"/>
              <a:t>5/29/2026</a:t>
            </a:fld>
            <a:endParaRPr lang="en-US" dirty="0"/>
          </a:p>
        </p:txBody>
      </p:sp>
      <p:sp>
        <p:nvSpPr>
          <p:cNvPr id="6" name="Footer Placeholder 5"/>
          <p:cNvSpPr>
            <a:spLocks noGrp="1"/>
          </p:cNvSpPr>
          <p:nvPr>
            <p:ph type="ftr" sz="quarter" idx="11"/>
          </p:nvPr>
        </p:nvSpPr>
        <p:spPr/>
        <p:txBody>
          <a:bodyPr/>
          <a:lstStyle/>
          <a:p>
            <a:r>
              <a:rPr lang="en-US"/>
              <a:t>Sample Footer Text</a:t>
            </a:r>
            <a:endParaRPr lang="en-US" dirty="0"/>
          </a:p>
        </p:txBody>
      </p:sp>
      <p:sp>
        <p:nvSpPr>
          <p:cNvPr id="7" name="Slide Number Placeholder 6"/>
          <p:cNvSpPr>
            <a:spLocks noGrp="1"/>
          </p:cNvSpPr>
          <p:nvPr>
            <p:ph type="sldNum" sz="quarter" idx="12"/>
          </p:nvPr>
        </p:nvSpPr>
        <p:spPr>
          <a:xfrm>
            <a:off x="10729455" y="4711615"/>
            <a:ext cx="1154151" cy="1090789"/>
          </a:xfrm>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4269752344"/>
      </p:ext>
    </p:extLst>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pic>
        <p:nvPicPr>
          <p:cNvPr id="11" name="Picture 10"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13" name="Picture 12"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4" name="Rectangle 13"/>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Rectangle 14"/>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127856" y="609598"/>
            <a:ext cx="8718877" cy="3036061"/>
          </a:xfrm>
        </p:spPr>
        <p:txBody>
          <a:bodyPr anchor="ctr"/>
          <a:lstStyle>
            <a:lvl1pPr>
              <a:defRPr sz="3200"/>
            </a:lvl1pPr>
          </a:lstStyle>
          <a:p>
            <a:r>
              <a:rPr lang="en-US"/>
              <a:t>Click to edit Master title style</a:t>
            </a:r>
            <a:endParaRPr lang="en-US" dirty="0"/>
          </a:p>
        </p:txBody>
      </p:sp>
      <p:sp>
        <p:nvSpPr>
          <p:cNvPr id="12" name="Text Placeholder 3"/>
          <p:cNvSpPr>
            <a:spLocks noGrp="1"/>
          </p:cNvSpPr>
          <p:nvPr>
            <p:ph type="body" sz="half" idx="13"/>
          </p:nvPr>
        </p:nvSpPr>
        <p:spPr>
          <a:xfrm>
            <a:off x="1402288" y="3653379"/>
            <a:ext cx="815657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4" name="Text Placeholder 3"/>
          <p:cNvSpPr>
            <a:spLocks noGrp="1"/>
          </p:cNvSpPr>
          <p:nvPr>
            <p:ph type="body" sz="half" idx="2"/>
          </p:nvPr>
        </p:nvSpPr>
        <p:spPr>
          <a:xfrm>
            <a:off x="680322" y="4711615"/>
            <a:ext cx="9613859" cy="1090789"/>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665DFBE8-81F4-46A1-BB38-C49D79C4F68D}" type="datetime1">
              <a:rPr lang="en-US" smtClean="0"/>
              <a:t>5/29/2026</a:t>
            </a:fld>
            <a:endParaRPr lang="en-US" dirty="0"/>
          </a:p>
        </p:txBody>
      </p:sp>
      <p:sp>
        <p:nvSpPr>
          <p:cNvPr id="6" name="Footer Placeholder 5"/>
          <p:cNvSpPr>
            <a:spLocks noGrp="1"/>
          </p:cNvSpPr>
          <p:nvPr>
            <p:ph type="ftr" sz="quarter" idx="11"/>
          </p:nvPr>
        </p:nvSpPr>
        <p:spPr/>
        <p:txBody>
          <a:bodyPr/>
          <a:lstStyle/>
          <a:p>
            <a:r>
              <a:rPr lang="en-US"/>
              <a:t>Sample Footer Text</a:t>
            </a:r>
            <a:endParaRPr lang="en-US" dirty="0"/>
          </a:p>
        </p:txBody>
      </p:sp>
      <p:sp>
        <p:nvSpPr>
          <p:cNvPr id="7" name="Slide Number Placeholder 6"/>
          <p:cNvSpPr>
            <a:spLocks noGrp="1"/>
          </p:cNvSpPr>
          <p:nvPr>
            <p:ph type="sldNum" sz="quarter" idx="12"/>
          </p:nvPr>
        </p:nvSpPr>
        <p:spPr>
          <a:xfrm>
            <a:off x="10729455" y="4709925"/>
            <a:ext cx="1154151" cy="1090789"/>
          </a:xfrm>
        </p:spPr>
        <p:txBody>
          <a:bodyPr/>
          <a:lstStyle/>
          <a:p>
            <a:fld id="{CC057153-B650-4DEB-B370-79DDCFDCE934}" type="slidenum">
              <a:rPr lang="en-US" smtClean="0"/>
              <a:t>‹#›</a:t>
            </a:fld>
            <a:endParaRPr lang="en-US" dirty="0"/>
          </a:p>
        </p:txBody>
      </p:sp>
      <p:sp>
        <p:nvSpPr>
          <p:cNvPr id="16" name="TextBox 15"/>
          <p:cNvSpPr txBox="1"/>
          <p:nvPr/>
        </p:nvSpPr>
        <p:spPr>
          <a:xfrm>
            <a:off x="583572" y="74811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7200" dirty="0">
                <a:solidFill>
                  <a:schemeClr val="tx1"/>
                </a:solidFill>
                <a:effectLst/>
              </a:rPr>
              <a:t>“</a:t>
            </a:r>
          </a:p>
        </p:txBody>
      </p:sp>
      <p:sp>
        <p:nvSpPr>
          <p:cNvPr id="17" name="TextBox 16"/>
          <p:cNvSpPr txBox="1"/>
          <p:nvPr/>
        </p:nvSpPr>
        <p:spPr>
          <a:xfrm>
            <a:off x="9662809" y="303352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7200" dirty="0">
                <a:solidFill>
                  <a:schemeClr val="tx1"/>
                </a:solidFill>
                <a:effectLst/>
              </a:rPr>
              <a:t>”</a:t>
            </a:r>
          </a:p>
        </p:txBody>
      </p:sp>
    </p:spTree>
    <p:extLst>
      <p:ext uri="{BB962C8B-B14F-4D97-AF65-F5344CB8AC3E}">
        <p14:creationId xmlns:p14="http://schemas.microsoft.com/office/powerpoint/2010/main" val="2964279141"/>
      </p:ext>
    </p:extLst>
  </p:cSld>
  <p:clrMapOvr>
    <a:masterClrMapping/>
  </p:clrMapOvr>
  <p:hf sldNum="0"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pic>
        <p:nvPicPr>
          <p:cNvPr id="9" name="Picture 8"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10" name="Picture 9"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1" name="Rectangle 10"/>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Rectangle 11"/>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19" y="4711615"/>
            <a:ext cx="9613862" cy="588535"/>
          </a:xfrm>
        </p:spPr>
        <p:txBody>
          <a:bodyPr anchor="b"/>
          <a:lstStyle>
            <a:lvl1pP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680320" y="5300149"/>
            <a:ext cx="9613862" cy="502255"/>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665DFBE8-81F4-46A1-BB38-C49D79C4F68D}" type="datetime1">
              <a:rPr lang="en-US" smtClean="0"/>
              <a:t>5/29/2026</a:t>
            </a:fld>
            <a:endParaRPr lang="en-US" dirty="0"/>
          </a:p>
        </p:txBody>
      </p:sp>
      <p:sp>
        <p:nvSpPr>
          <p:cNvPr id="6" name="Footer Placeholder 5"/>
          <p:cNvSpPr>
            <a:spLocks noGrp="1"/>
          </p:cNvSpPr>
          <p:nvPr>
            <p:ph type="ftr" sz="quarter" idx="11"/>
          </p:nvPr>
        </p:nvSpPr>
        <p:spPr/>
        <p:txBody>
          <a:bodyPr/>
          <a:lstStyle/>
          <a:p>
            <a:r>
              <a:rPr lang="en-US"/>
              <a:t>Sample Footer Text</a:t>
            </a:r>
            <a:endParaRPr lang="en-US" dirty="0"/>
          </a:p>
        </p:txBody>
      </p:sp>
      <p:sp>
        <p:nvSpPr>
          <p:cNvPr id="7" name="Slide Number Placeholder 6"/>
          <p:cNvSpPr>
            <a:spLocks noGrp="1"/>
          </p:cNvSpPr>
          <p:nvPr>
            <p:ph type="sldNum" sz="quarter" idx="12"/>
          </p:nvPr>
        </p:nvSpPr>
        <p:spPr>
          <a:xfrm>
            <a:off x="10729455" y="4709925"/>
            <a:ext cx="1154151" cy="1090789"/>
          </a:xfrm>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3460100404"/>
      </p:ext>
    </p:extLst>
  </p:cSld>
  <p:clrMapOvr>
    <a:masterClrMapping/>
  </p:clrMapOvr>
  <p:hf sldNum="0"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pic>
        <p:nvPicPr>
          <p:cNvPr id="13" name="Picture 12"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4" name="Picture 13"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6" name="Rectangle 15"/>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Rectangle 16"/>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Title 1"/>
          <p:cNvSpPr>
            <a:spLocks noGrp="1"/>
          </p:cNvSpPr>
          <p:nvPr>
            <p:ph type="title"/>
          </p:nvPr>
        </p:nvSpPr>
        <p:spPr>
          <a:xfrm>
            <a:off x="669222" y="753228"/>
            <a:ext cx="9624960" cy="1080938"/>
          </a:xfrm>
        </p:spPr>
        <p:txBody>
          <a:bodyPr/>
          <a:lstStyle/>
          <a:p>
            <a:r>
              <a:rPr lang="en-US"/>
              <a:t>Click to edit Master title style</a:t>
            </a:r>
            <a:endParaRPr lang="en-US" dirty="0"/>
          </a:p>
        </p:txBody>
      </p:sp>
      <p:sp>
        <p:nvSpPr>
          <p:cNvPr id="7" name="Text Placeholder 2"/>
          <p:cNvSpPr>
            <a:spLocks noGrp="1"/>
          </p:cNvSpPr>
          <p:nvPr>
            <p:ph type="body" idx="1"/>
          </p:nvPr>
        </p:nvSpPr>
        <p:spPr>
          <a:xfrm>
            <a:off x="660946" y="2336873"/>
            <a:ext cx="3070034"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8" name="Text Placeholder 3"/>
          <p:cNvSpPr>
            <a:spLocks noGrp="1"/>
          </p:cNvSpPr>
          <p:nvPr>
            <p:ph type="body" sz="half" idx="15"/>
          </p:nvPr>
        </p:nvSpPr>
        <p:spPr>
          <a:xfrm>
            <a:off x="680322" y="3022673"/>
            <a:ext cx="3049702"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9" name="Text Placeholder 4"/>
          <p:cNvSpPr>
            <a:spLocks noGrp="1"/>
          </p:cNvSpPr>
          <p:nvPr>
            <p:ph type="body" sz="quarter" idx="3"/>
          </p:nvPr>
        </p:nvSpPr>
        <p:spPr>
          <a:xfrm>
            <a:off x="3956025" y="2336873"/>
            <a:ext cx="3063240"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0" name="Text Placeholder 3"/>
          <p:cNvSpPr>
            <a:spLocks noGrp="1"/>
          </p:cNvSpPr>
          <p:nvPr>
            <p:ph type="body" sz="half" idx="16"/>
          </p:nvPr>
        </p:nvSpPr>
        <p:spPr>
          <a:xfrm>
            <a:off x="3945470" y="3022673"/>
            <a:ext cx="3063240"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1" name="Text Placeholder 4"/>
          <p:cNvSpPr>
            <a:spLocks noGrp="1"/>
          </p:cNvSpPr>
          <p:nvPr>
            <p:ph type="body" sz="quarter" idx="13"/>
          </p:nvPr>
        </p:nvSpPr>
        <p:spPr>
          <a:xfrm>
            <a:off x="7224156" y="2336873"/>
            <a:ext cx="307002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Text Placeholder 3"/>
          <p:cNvSpPr>
            <a:spLocks noGrp="1"/>
          </p:cNvSpPr>
          <p:nvPr>
            <p:ph type="body" sz="half" idx="17"/>
          </p:nvPr>
        </p:nvSpPr>
        <p:spPr>
          <a:xfrm>
            <a:off x="7224156" y="3022673"/>
            <a:ext cx="3070025"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665DFBE8-81F4-46A1-BB38-C49D79C4F68D}" type="datetime1">
              <a:rPr lang="en-US" smtClean="0"/>
              <a:t>5/29/2026</a:t>
            </a:fld>
            <a:endParaRPr lang="en-US" dirty="0"/>
          </a:p>
        </p:txBody>
      </p:sp>
      <p:sp>
        <p:nvSpPr>
          <p:cNvPr id="4" name="Footer Placeholder 3"/>
          <p:cNvSpPr>
            <a:spLocks noGrp="1"/>
          </p:cNvSpPr>
          <p:nvPr>
            <p:ph type="ftr" sz="quarter" idx="11"/>
          </p:nvPr>
        </p:nvSpPr>
        <p:spPr/>
        <p:txBody>
          <a:bodyPr/>
          <a:lstStyle/>
          <a:p>
            <a:r>
              <a:rPr lang="en-US"/>
              <a:t>Sample Footer Text</a:t>
            </a:r>
            <a:endParaRPr lang="en-US" dirty="0"/>
          </a:p>
        </p:txBody>
      </p:sp>
      <p:sp>
        <p:nvSpPr>
          <p:cNvPr id="5" name="Slide Number Placeholder 4"/>
          <p:cNvSpPr>
            <a:spLocks noGrp="1"/>
          </p:cNvSpPr>
          <p:nvPr>
            <p:ph type="sldNum" sz="quarter" idx="12"/>
          </p:nvPr>
        </p:nvSpPr>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1890986405"/>
      </p:ext>
    </p:extLst>
  </p:cSld>
  <p:clrMapOvr>
    <a:masterClrMapping/>
  </p:clrMapOvr>
  <p:hf sldNum="0"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pic>
        <p:nvPicPr>
          <p:cNvPr id="15" name="Picture 14"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6" name="Picture 15"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7" name="Rectangle 16"/>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 name="Rectangle 17"/>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Title 1"/>
          <p:cNvSpPr>
            <a:spLocks noGrp="1"/>
          </p:cNvSpPr>
          <p:nvPr>
            <p:ph type="title"/>
          </p:nvPr>
        </p:nvSpPr>
        <p:spPr>
          <a:xfrm>
            <a:off x="680322" y="753228"/>
            <a:ext cx="9613860" cy="1080938"/>
          </a:xfrm>
        </p:spPr>
        <p:txBody>
          <a:bodyPr/>
          <a:lstStyle/>
          <a:p>
            <a:r>
              <a:rPr lang="en-US"/>
              <a:t>Click to edit Master title style</a:t>
            </a:r>
            <a:endParaRPr lang="en-US" dirty="0"/>
          </a:p>
        </p:txBody>
      </p:sp>
      <p:sp>
        <p:nvSpPr>
          <p:cNvPr id="19" name="Text Placeholder 2"/>
          <p:cNvSpPr>
            <a:spLocks noGrp="1"/>
          </p:cNvSpPr>
          <p:nvPr>
            <p:ph type="body" idx="1"/>
          </p:nvPr>
        </p:nvSpPr>
        <p:spPr>
          <a:xfrm>
            <a:off x="680318" y="4297503"/>
            <a:ext cx="304970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Picture Placeholder 2"/>
          <p:cNvSpPr>
            <a:spLocks noGrp="1" noChangeAspect="1"/>
          </p:cNvSpPr>
          <p:nvPr>
            <p:ph type="pic" idx="15"/>
          </p:nvPr>
        </p:nvSpPr>
        <p:spPr>
          <a:xfrm>
            <a:off x="680318" y="2336873"/>
            <a:ext cx="3049705"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1" name="Text Placeholder 3"/>
          <p:cNvSpPr>
            <a:spLocks noGrp="1"/>
          </p:cNvSpPr>
          <p:nvPr>
            <p:ph type="body" sz="half" idx="18"/>
          </p:nvPr>
        </p:nvSpPr>
        <p:spPr>
          <a:xfrm>
            <a:off x="680318" y="4873765"/>
            <a:ext cx="3049705"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2" name="Text Placeholder 4"/>
          <p:cNvSpPr>
            <a:spLocks noGrp="1"/>
          </p:cNvSpPr>
          <p:nvPr>
            <p:ph type="body" sz="quarter" idx="3"/>
          </p:nvPr>
        </p:nvSpPr>
        <p:spPr>
          <a:xfrm>
            <a:off x="3945471" y="4297503"/>
            <a:ext cx="3063240"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3" name="Picture Placeholder 2"/>
          <p:cNvSpPr>
            <a:spLocks noGrp="1" noChangeAspect="1"/>
          </p:cNvSpPr>
          <p:nvPr>
            <p:ph type="pic" idx="21"/>
          </p:nvPr>
        </p:nvSpPr>
        <p:spPr>
          <a:xfrm>
            <a:off x="3945470" y="2336873"/>
            <a:ext cx="3063240"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19"/>
          </p:nvPr>
        </p:nvSpPr>
        <p:spPr>
          <a:xfrm>
            <a:off x="3944117" y="4873764"/>
            <a:ext cx="3067297"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5" name="Text Placeholder 4"/>
          <p:cNvSpPr>
            <a:spLocks noGrp="1"/>
          </p:cNvSpPr>
          <p:nvPr>
            <p:ph type="body" sz="quarter" idx="13"/>
          </p:nvPr>
        </p:nvSpPr>
        <p:spPr>
          <a:xfrm>
            <a:off x="7230678" y="4297503"/>
            <a:ext cx="306350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6" name="Picture Placeholder 2"/>
          <p:cNvSpPr>
            <a:spLocks noGrp="1" noChangeAspect="1"/>
          </p:cNvSpPr>
          <p:nvPr>
            <p:ph type="pic" idx="22"/>
          </p:nvPr>
        </p:nvSpPr>
        <p:spPr>
          <a:xfrm>
            <a:off x="7230677" y="2336873"/>
            <a:ext cx="3063505"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7" name="Text Placeholder 3"/>
          <p:cNvSpPr>
            <a:spLocks noGrp="1"/>
          </p:cNvSpPr>
          <p:nvPr>
            <p:ph type="body" sz="half" idx="20"/>
          </p:nvPr>
        </p:nvSpPr>
        <p:spPr>
          <a:xfrm>
            <a:off x="7230553" y="4873762"/>
            <a:ext cx="3067563"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665DFBE8-81F4-46A1-BB38-C49D79C4F68D}" type="datetime1">
              <a:rPr lang="en-US" smtClean="0"/>
              <a:t>5/29/2026</a:t>
            </a:fld>
            <a:endParaRPr lang="en-US" dirty="0"/>
          </a:p>
        </p:txBody>
      </p:sp>
      <p:sp>
        <p:nvSpPr>
          <p:cNvPr id="4" name="Footer Placeholder 3"/>
          <p:cNvSpPr>
            <a:spLocks noGrp="1"/>
          </p:cNvSpPr>
          <p:nvPr>
            <p:ph type="ftr" sz="quarter" idx="11"/>
          </p:nvPr>
        </p:nvSpPr>
        <p:spPr/>
        <p:txBody>
          <a:bodyPr/>
          <a:lstStyle/>
          <a:p>
            <a:r>
              <a:rPr lang="en-US"/>
              <a:t>Sample Footer Text</a:t>
            </a:r>
            <a:endParaRPr lang="en-US" dirty="0"/>
          </a:p>
        </p:txBody>
      </p:sp>
      <p:sp>
        <p:nvSpPr>
          <p:cNvPr id="5" name="Slide Number Placeholder 4"/>
          <p:cNvSpPr>
            <a:spLocks noGrp="1"/>
          </p:cNvSpPr>
          <p:nvPr>
            <p:ph type="sldNum" sz="quarter" idx="12"/>
          </p:nvPr>
        </p:nvSpPr>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1190241023"/>
      </p:ext>
    </p:extLst>
  </p:cSld>
  <p:clrMapOvr>
    <a:masterClrMapping/>
  </p:clrMapOvr>
  <p:hf sldNum="0"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8" name="Picture 7"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9" name="Rectangle 8"/>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lvl1pPr algn="r">
              <a:defRPr/>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65DFBE8-81F4-46A1-BB38-C49D79C4F68D}" type="datetime1">
              <a:rPr lang="en-US" smtClean="0"/>
              <a:t>5/29/2026</a:t>
            </a:fld>
            <a:endParaRPr lang="en-US" dirty="0"/>
          </a:p>
        </p:txBody>
      </p:sp>
      <p:sp>
        <p:nvSpPr>
          <p:cNvPr id="5" name="Footer Placeholder 4"/>
          <p:cNvSpPr>
            <a:spLocks noGrp="1"/>
          </p:cNvSpPr>
          <p:nvPr>
            <p:ph type="ftr" sz="quarter" idx="11"/>
          </p:nvPr>
        </p:nvSpPr>
        <p:spPr/>
        <p:txBody>
          <a:bodyPr/>
          <a:lstStyle/>
          <a:p>
            <a:r>
              <a:rPr lang="en-US"/>
              <a:t>Sample Footer Text</a:t>
            </a:r>
            <a:endParaRPr lang="en-US" dirty="0"/>
          </a:p>
        </p:txBody>
      </p:sp>
      <p:sp>
        <p:nvSpPr>
          <p:cNvPr id="6" name="Slide Number Placeholder 5"/>
          <p:cNvSpPr>
            <a:spLocks noGrp="1"/>
          </p:cNvSpPr>
          <p:nvPr>
            <p:ph type="sldNum" sz="quarter" idx="12"/>
          </p:nvPr>
        </p:nvSpPr>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936113717"/>
      </p:ext>
    </p:extLst>
  </p:cSld>
  <p:clrMapOvr>
    <a:masterClrMapping/>
  </p:clrMapOvr>
  <p:hf sldNum="0" hdr="0" ftr="0" dt="0"/>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7" name="Rectangle 6"/>
          <p:cNvSpPr/>
          <p:nvPr/>
        </p:nvSpPr>
        <p:spPr bwMode="ltGray">
          <a:xfrm rot="5400000">
            <a:off x="8116207" y="1869395"/>
            <a:ext cx="5106988"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rot="5400000">
            <a:off x="9868202" y="5372403"/>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10129231" y="609597"/>
            <a:ext cx="1073802" cy="435376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80322" y="609597"/>
            <a:ext cx="8870004" cy="532658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6807126" y="5936187"/>
            <a:ext cx="2743200" cy="365125"/>
          </a:xfrm>
        </p:spPr>
        <p:txBody>
          <a:bodyPr/>
          <a:lstStyle/>
          <a:p>
            <a:fld id="{665DFBE8-81F4-46A1-BB38-C49D79C4F68D}" type="datetime1">
              <a:rPr lang="en-US" smtClean="0"/>
              <a:t>5/29/2026</a:t>
            </a:fld>
            <a:endParaRPr lang="en-US" dirty="0"/>
          </a:p>
        </p:txBody>
      </p:sp>
      <p:sp>
        <p:nvSpPr>
          <p:cNvPr id="5" name="Footer Placeholder 4"/>
          <p:cNvSpPr>
            <a:spLocks noGrp="1"/>
          </p:cNvSpPr>
          <p:nvPr>
            <p:ph type="ftr" sz="quarter" idx="11"/>
          </p:nvPr>
        </p:nvSpPr>
        <p:spPr>
          <a:xfrm>
            <a:off x="680321" y="5936188"/>
            <a:ext cx="6126805" cy="365125"/>
          </a:xfrm>
        </p:spPr>
        <p:txBody>
          <a:bodyPr/>
          <a:lstStyle/>
          <a:p>
            <a:r>
              <a:rPr lang="en-US"/>
              <a:t>Sample Footer Text</a:t>
            </a:r>
            <a:endParaRPr lang="en-US" dirty="0"/>
          </a:p>
        </p:txBody>
      </p:sp>
      <p:sp>
        <p:nvSpPr>
          <p:cNvPr id="6" name="Slide Number Placeholder 5"/>
          <p:cNvSpPr>
            <a:spLocks noGrp="1"/>
          </p:cNvSpPr>
          <p:nvPr>
            <p:ph type="sldNum" sz="quarter" idx="12"/>
          </p:nvPr>
        </p:nvSpPr>
        <p:spPr>
          <a:xfrm>
            <a:off x="10097550" y="5398633"/>
            <a:ext cx="1154151" cy="1090789"/>
          </a:xfrm>
        </p:spPr>
        <p:txBody>
          <a:bodyPr anchor="t"/>
          <a:lstStyle>
            <a:lvl1pPr algn="ctr">
              <a:defRPr/>
            </a:lvl1pPr>
          </a:lstStyle>
          <a:p>
            <a:fld id="{CC057153-B650-4DEB-B370-79DDCFDCE934}" type="slidenum">
              <a:rPr lang="en-US" smtClean="0"/>
              <a:t>‹#›</a:t>
            </a:fld>
            <a:endParaRPr lang="en-US" dirty="0"/>
          </a:p>
        </p:txBody>
      </p:sp>
    </p:spTree>
    <p:extLst>
      <p:ext uri="{BB962C8B-B14F-4D97-AF65-F5344CB8AC3E}">
        <p14:creationId xmlns:p14="http://schemas.microsoft.com/office/powerpoint/2010/main" val="1448418650"/>
      </p:ext>
    </p:extLst>
  </p:cSld>
  <p:clrMapOvr>
    <a:masterClrMapping/>
  </p:clrMapOvr>
  <p:hf sldNum="0" hdr="0" ftr="0" dt="0"/>
  <p:extLst>
    <p:ext uri="{DCECCB84-F9BA-43D5-87BE-67443E8EF086}">
      <p15:sldGuideLst xmlns:p15="http://schemas.microsoft.com/office/powerpoint/2012/main"/>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cSld name="Title 4">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D4D61D-AA1D-D414-2D63-F3B4B0760D17}"/>
              </a:ext>
            </a:extLst>
          </p:cNvPr>
          <p:cNvSpPr>
            <a:spLocks noGrp="1"/>
          </p:cNvSpPr>
          <p:nvPr>
            <p:ph type="title"/>
          </p:nvPr>
        </p:nvSpPr>
        <p:spPr>
          <a:xfrm>
            <a:off x="1930708" y="2801929"/>
            <a:ext cx="8686801" cy="2565902"/>
          </a:xfrm>
        </p:spPr>
        <p:txBody>
          <a:bodyPr anchor="b">
            <a:normAutofit/>
          </a:bodyPr>
          <a:lstStyle>
            <a:lvl1pPr>
              <a:lnSpc>
                <a:spcPct val="80000"/>
              </a:lnSpc>
              <a:defRPr sz="6600">
                <a:latin typeface="+mj-lt"/>
              </a:defRPr>
            </a:lvl1pPr>
          </a:lstStyle>
          <a:p>
            <a:r>
              <a:rPr lang="en-US"/>
              <a:t>Click to edit Master title style</a:t>
            </a:r>
            <a:endParaRPr lang="en-US" dirty="0"/>
          </a:p>
        </p:txBody>
      </p:sp>
      <p:sp>
        <p:nvSpPr>
          <p:cNvPr id="9" name="Text Placeholder 8">
            <a:extLst>
              <a:ext uri="{FF2B5EF4-FFF2-40B4-BE49-F238E27FC236}">
                <a16:creationId xmlns:a16="http://schemas.microsoft.com/office/drawing/2014/main" id="{D1B0EE02-7A0B-46A0-5F6E-CFBC94BDF56D}"/>
              </a:ext>
            </a:extLst>
          </p:cNvPr>
          <p:cNvSpPr>
            <a:spLocks noGrp="1"/>
          </p:cNvSpPr>
          <p:nvPr>
            <p:ph type="body" sz="quarter" idx="13"/>
          </p:nvPr>
        </p:nvSpPr>
        <p:spPr>
          <a:xfrm>
            <a:off x="1346090" y="1726269"/>
            <a:ext cx="3024899" cy="547908"/>
          </a:xfrm>
        </p:spPr>
        <p:txBody>
          <a:bodyPr>
            <a:noAutofit/>
          </a:bodyPr>
          <a:lstStyle>
            <a:lvl1pPr marL="0" indent="0">
              <a:buNone/>
              <a:defRPr sz="1600"/>
            </a:lvl1pPr>
            <a:lvl2pPr marL="228600" indent="0">
              <a:buNone/>
              <a:defRPr sz="1400"/>
            </a:lvl2pPr>
            <a:lvl3pPr marL="457200" indent="0">
              <a:buNone/>
              <a:defRPr sz="1200"/>
            </a:lvl3pPr>
            <a:lvl4pPr marL="685800" indent="0">
              <a:buNone/>
              <a:defRPr sz="1100"/>
            </a:lvl4pPr>
            <a:lvl5pPr marL="914400" indent="0">
              <a:buNone/>
              <a:defRPr sz="10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3" name="Date Placeholder 2">
            <a:extLst>
              <a:ext uri="{FF2B5EF4-FFF2-40B4-BE49-F238E27FC236}">
                <a16:creationId xmlns:a16="http://schemas.microsoft.com/office/drawing/2014/main" id="{3667AE0A-CAE3-D199-2942-E05831D340A1}"/>
              </a:ext>
            </a:extLst>
          </p:cNvPr>
          <p:cNvSpPr>
            <a:spLocks noGrp="1"/>
          </p:cNvSpPr>
          <p:nvPr>
            <p:ph type="dt" sz="half" idx="10"/>
          </p:nvPr>
        </p:nvSpPr>
        <p:spPr>
          <a:xfrm>
            <a:off x="347132" y="6529916"/>
            <a:ext cx="3284341" cy="328084"/>
          </a:xfrm>
          <a:prstGeom prst="rect">
            <a:avLst/>
          </a:prstGeom>
        </p:spPr>
        <p:txBody>
          <a:bodyPr/>
          <a:lstStyle/>
          <a:p>
            <a:fld id="{BE4564F8-E916-4EFF-887D-D1E1BBF6454B}" type="datetime1">
              <a:rPr lang="en-US" smtClean="0"/>
              <a:t>5/29/2026</a:t>
            </a:fld>
            <a:endParaRPr lang="en-US" dirty="0"/>
          </a:p>
        </p:txBody>
      </p:sp>
      <p:sp>
        <p:nvSpPr>
          <p:cNvPr id="4" name="Footer Placeholder 3">
            <a:extLst>
              <a:ext uri="{FF2B5EF4-FFF2-40B4-BE49-F238E27FC236}">
                <a16:creationId xmlns:a16="http://schemas.microsoft.com/office/drawing/2014/main" id="{BFDFBF0A-E355-74AD-4A6E-8FD2BD7A6CAA}"/>
              </a:ext>
            </a:extLst>
          </p:cNvPr>
          <p:cNvSpPr>
            <a:spLocks noGrp="1"/>
          </p:cNvSpPr>
          <p:nvPr>
            <p:ph type="ftr" sz="quarter" idx="11"/>
          </p:nvPr>
        </p:nvSpPr>
        <p:spPr>
          <a:xfrm>
            <a:off x="8660019" y="6529916"/>
            <a:ext cx="2805405" cy="328084"/>
          </a:xfrm>
          <a:prstGeom prst="rect">
            <a:avLst/>
          </a:prstGeom>
        </p:spPr>
        <p:txBody>
          <a:bodyPr/>
          <a:lstStyle/>
          <a:p>
            <a:r>
              <a:rPr lang="en-US" dirty="0"/>
              <a:t>Sample Footer Text</a:t>
            </a:r>
          </a:p>
        </p:txBody>
      </p:sp>
      <p:sp>
        <p:nvSpPr>
          <p:cNvPr id="5" name="Slide Number Placeholder 4">
            <a:extLst>
              <a:ext uri="{FF2B5EF4-FFF2-40B4-BE49-F238E27FC236}">
                <a16:creationId xmlns:a16="http://schemas.microsoft.com/office/drawing/2014/main" id="{D971D965-1C87-6430-A8A7-B6EB43D86FCD}"/>
              </a:ext>
            </a:extLst>
          </p:cNvPr>
          <p:cNvSpPr>
            <a:spLocks noGrp="1"/>
          </p:cNvSpPr>
          <p:nvPr>
            <p:ph type="sldNum" sz="quarter" idx="12"/>
          </p:nvPr>
        </p:nvSpPr>
        <p:spPr>
          <a:xfrm>
            <a:off x="11415660" y="6529916"/>
            <a:ext cx="429207" cy="328084"/>
          </a:xfrm>
          <a:prstGeom prst="rect">
            <a:avLst/>
          </a:prstGeom>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220890980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cSld name="Conclusion 2">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4830857" y="3603170"/>
            <a:ext cx="7014009" cy="1507672"/>
          </a:xfrm>
        </p:spPr>
        <p:txBody>
          <a:bodyPr anchor="b">
            <a:noAutofit/>
          </a:bodyPr>
          <a:lstStyle>
            <a:lvl1pPr>
              <a:defRPr sz="4500">
                <a:latin typeface="+mj-lt"/>
              </a:defRPr>
            </a:lvl1pPr>
          </a:lstStyle>
          <a:p>
            <a:r>
              <a:rPr lang="en-US"/>
              <a:t>Click to edit Master title style</a:t>
            </a:r>
            <a:endParaRPr lang="en-US" dirty="0"/>
          </a:p>
        </p:txBody>
      </p:sp>
      <p:sp>
        <p:nvSpPr>
          <p:cNvPr id="7" name="Content Placeholder 6">
            <a:extLst>
              <a:ext uri="{FF2B5EF4-FFF2-40B4-BE49-F238E27FC236}">
                <a16:creationId xmlns:a16="http://schemas.microsoft.com/office/drawing/2014/main" id="{053FFEDA-E57B-DF13-2394-A1514E15F85A}"/>
              </a:ext>
            </a:extLst>
          </p:cNvPr>
          <p:cNvSpPr>
            <a:spLocks noGrp="1"/>
          </p:cNvSpPr>
          <p:nvPr>
            <p:ph sz="quarter" idx="14"/>
          </p:nvPr>
        </p:nvSpPr>
        <p:spPr>
          <a:xfrm>
            <a:off x="5484133" y="5480958"/>
            <a:ext cx="6360733" cy="744158"/>
          </a:xfrm>
        </p:spPr>
        <p:txBody>
          <a:bodyPr anchor="b">
            <a:noAutofit/>
          </a:bodyPr>
          <a:lstStyle>
            <a:lvl1pPr marL="0" indent="0">
              <a:lnSpc>
                <a:spcPct val="110000"/>
              </a:lnSpc>
              <a:buNone/>
              <a:defRPr sz="1800"/>
            </a:lvl1pPr>
            <a:lvl2pPr marL="228600" indent="0">
              <a:lnSpc>
                <a:spcPct val="110000"/>
              </a:lnSpc>
              <a:buNone/>
              <a:defRPr sz="1600"/>
            </a:lvl2pPr>
            <a:lvl3pPr marL="457200" indent="0">
              <a:buNone/>
              <a:defRPr sz="1400"/>
            </a:lvl3pPr>
            <a:lvl4pPr marL="685800" indent="0">
              <a:buNone/>
              <a:defRPr sz="1200"/>
            </a:lvl4pPr>
            <a:lvl5pPr marL="914400" indent="0">
              <a:buNone/>
              <a:defRPr sz="1100"/>
            </a:lvl5pPr>
          </a:lstStyle>
          <a:p>
            <a:pPr lvl="0"/>
            <a:r>
              <a:rPr lang="en-US"/>
              <a:t>Click to edit Master text styles</a:t>
            </a:r>
          </a:p>
          <a:p>
            <a:pPr lvl="1"/>
            <a:r>
              <a:rPr lang="en-US"/>
              <a:t>Second level</a:t>
            </a:r>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a:xfrm>
            <a:off x="347132" y="6529916"/>
            <a:ext cx="3284341" cy="328084"/>
          </a:xfrm>
          <a:prstGeom prst="rect">
            <a:avLst/>
          </a:prstGeom>
        </p:spPr>
        <p:txBody>
          <a:bodyPr/>
          <a:lstStyle/>
          <a:p>
            <a:fld id="{1ABC5762-7F5E-4C8D-B27D-8990A68BB18F}" type="datetime1">
              <a:rPr lang="en-US" smtClean="0"/>
              <a:t>5/29/2026</a:t>
            </a:fld>
            <a:endParaRPr lang="en-US" dirty="0"/>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a:xfrm>
            <a:off x="8660019" y="6529916"/>
            <a:ext cx="2805405" cy="328084"/>
          </a:xfrm>
          <a:prstGeom prst="rect">
            <a:avLst/>
          </a:prstGeom>
        </p:spPr>
        <p:txBody>
          <a:bodyPr/>
          <a:lstStyle/>
          <a:p>
            <a:r>
              <a:rPr lang="en-US" dirty="0"/>
              <a:t>Sample Footer Text</a:t>
            </a:r>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a:xfrm>
            <a:off x="11415660" y="6529916"/>
            <a:ext cx="429207" cy="328084"/>
          </a:xfrm>
          <a:prstGeom prst="rect">
            <a:avLst/>
          </a:prstGeom>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4212681016"/>
      </p:ext>
    </p:extLst>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15" name="Picture 14"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6" name="Picture 15"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7" name="Rectangle 16"/>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 name="Rectangle 17"/>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normAutofit/>
          </a:bodyPr>
          <a:lstStyle>
            <a:lvl1pPr>
              <a:defRPr sz="2400"/>
            </a:lvl1pPr>
            <a:lvl2pPr>
              <a:defRPr sz="2000"/>
            </a:lvl2pPr>
            <a:lvl3pPr>
              <a:defRPr sz="1800"/>
            </a:lvl3pPr>
            <a:lvl4pPr>
              <a:defRPr sz="16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65DFBE8-81F4-46A1-BB38-C49D79C4F68D}" type="datetime1">
              <a:rPr lang="en-US" smtClean="0"/>
              <a:t>5/29/2026</a:t>
            </a:fld>
            <a:endParaRPr lang="en-US" dirty="0"/>
          </a:p>
        </p:txBody>
      </p:sp>
      <p:sp>
        <p:nvSpPr>
          <p:cNvPr id="5" name="Footer Placeholder 4"/>
          <p:cNvSpPr>
            <a:spLocks noGrp="1"/>
          </p:cNvSpPr>
          <p:nvPr>
            <p:ph type="ftr" sz="quarter" idx="11"/>
          </p:nvPr>
        </p:nvSpPr>
        <p:spPr/>
        <p:txBody>
          <a:bodyPr/>
          <a:lstStyle/>
          <a:p>
            <a:r>
              <a:rPr lang="en-US"/>
              <a:t>Sample Footer Text</a:t>
            </a:r>
            <a:endParaRPr lang="en-US" dirty="0"/>
          </a:p>
        </p:txBody>
      </p:sp>
      <p:sp>
        <p:nvSpPr>
          <p:cNvPr id="6" name="Slide Number Placeholder 5"/>
          <p:cNvSpPr>
            <a:spLocks noGrp="1"/>
          </p:cNvSpPr>
          <p:nvPr>
            <p:ph type="sldNum" sz="quarter" idx="12"/>
          </p:nvPr>
        </p:nvSpPr>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264947972"/>
      </p:ext>
    </p:extLst>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4086907"/>
            <a:ext cx="10437812" cy="321164"/>
          </a:xfrm>
          <a:prstGeom prst="rect">
            <a:avLst/>
          </a:prstGeom>
        </p:spPr>
      </p:pic>
      <p:pic>
        <p:nvPicPr>
          <p:cNvPr id="8" name="Picture 7"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4" y="4087901"/>
            <a:ext cx="1602997" cy="144270"/>
          </a:xfrm>
          <a:prstGeom prst="rect">
            <a:avLst/>
          </a:prstGeom>
        </p:spPr>
      </p:pic>
      <p:sp>
        <p:nvSpPr>
          <p:cNvPr id="9" name="Rectangle 8"/>
          <p:cNvSpPr/>
          <p:nvPr/>
        </p:nvSpPr>
        <p:spPr bwMode="ltGray">
          <a:xfrm>
            <a:off x="-2" y="2726267"/>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0585825" y="2726267"/>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2869895"/>
            <a:ext cx="9613860" cy="1090788"/>
          </a:xfrm>
        </p:spPr>
        <p:txBody>
          <a:bodyPr anchor="ctr">
            <a:normAutofit/>
          </a:bodyPr>
          <a:lstStyle>
            <a:lvl1pPr algn="r">
              <a:defRPr sz="3600"/>
            </a:lvl1pPr>
          </a:lstStyle>
          <a:p>
            <a:r>
              <a:rPr lang="en-US"/>
              <a:t>Click to edit Master title style</a:t>
            </a:r>
            <a:endParaRPr lang="en-US" dirty="0"/>
          </a:p>
        </p:txBody>
      </p:sp>
      <p:sp>
        <p:nvSpPr>
          <p:cNvPr id="3" name="Text Placeholder 2"/>
          <p:cNvSpPr>
            <a:spLocks noGrp="1"/>
          </p:cNvSpPr>
          <p:nvPr>
            <p:ph type="body" idx="1"/>
          </p:nvPr>
        </p:nvSpPr>
        <p:spPr>
          <a:xfrm>
            <a:off x="680322" y="4232171"/>
            <a:ext cx="9613860" cy="1704017"/>
          </a:xfrm>
        </p:spPr>
        <p:txBody>
          <a:bodyPr>
            <a:normAutofit/>
          </a:bodyPr>
          <a:lstStyle>
            <a:lvl1pPr marL="0" indent="0" algn="r">
              <a:buNone/>
              <a:defRPr sz="20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65DFBE8-81F4-46A1-BB38-C49D79C4F68D}" type="datetime1">
              <a:rPr lang="en-US" smtClean="0"/>
              <a:t>5/29/2026</a:t>
            </a:fld>
            <a:endParaRPr lang="en-US" dirty="0"/>
          </a:p>
        </p:txBody>
      </p:sp>
      <p:sp>
        <p:nvSpPr>
          <p:cNvPr id="5" name="Footer Placeholder 4"/>
          <p:cNvSpPr>
            <a:spLocks noGrp="1"/>
          </p:cNvSpPr>
          <p:nvPr>
            <p:ph type="ftr" sz="quarter" idx="11"/>
          </p:nvPr>
        </p:nvSpPr>
        <p:spPr/>
        <p:txBody>
          <a:bodyPr/>
          <a:lstStyle/>
          <a:p>
            <a:r>
              <a:rPr lang="en-US"/>
              <a:t>Sample Footer Text</a:t>
            </a:r>
            <a:endParaRPr lang="en-US" dirty="0"/>
          </a:p>
        </p:txBody>
      </p:sp>
      <p:sp>
        <p:nvSpPr>
          <p:cNvPr id="6" name="Slide Number Placeholder 5"/>
          <p:cNvSpPr>
            <a:spLocks noGrp="1"/>
          </p:cNvSpPr>
          <p:nvPr>
            <p:ph type="sldNum" sz="quarter" idx="12"/>
          </p:nvPr>
        </p:nvSpPr>
        <p:spPr>
          <a:xfrm>
            <a:off x="10729455" y="2869895"/>
            <a:ext cx="1154151" cy="1090789"/>
          </a:xfrm>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1235026500"/>
      </p:ext>
    </p:extLst>
  </p:cSld>
  <p:clrMapOvr>
    <a:masterClrMapping/>
  </p:clrMapOvr>
  <p:hf sldNum="0" hdr="0" ftr="0" dt="0"/>
  <p:extLst>
    <p:ext uri="{DCECCB84-F9BA-43D5-87BE-67443E8EF086}">
      <p15:sldGuideLst xmlns:p15="http://schemas.microsoft.com/office/powerpoint/2012/main"/>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80320" y="2336873"/>
            <a:ext cx="4698358" cy="359931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594123" y="2336873"/>
            <a:ext cx="4700058" cy="359931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665DFBE8-81F4-46A1-BB38-C49D79C4F68D}" type="datetime1">
              <a:rPr lang="en-US" smtClean="0"/>
              <a:t>5/29/2026</a:t>
            </a:fld>
            <a:endParaRPr lang="en-US" dirty="0"/>
          </a:p>
        </p:txBody>
      </p:sp>
      <p:sp>
        <p:nvSpPr>
          <p:cNvPr id="6" name="Footer Placeholder 5"/>
          <p:cNvSpPr>
            <a:spLocks noGrp="1"/>
          </p:cNvSpPr>
          <p:nvPr>
            <p:ph type="ftr" sz="quarter" idx="11"/>
          </p:nvPr>
        </p:nvSpPr>
        <p:spPr/>
        <p:txBody>
          <a:bodyPr/>
          <a:lstStyle/>
          <a:p>
            <a:r>
              <a:rPr lang="en-US"/>
              <a:t>Sample Footer Text</a:t>
            </a:r>
            <a:endParaRPr lang="en-US" dirty="0"/>
          </a:p>
        </p:txBody>
      </p:sp>
      <p:sp>
        <p:nvSpPr>
          <p:cNvPr id="7" name="Slide Number Placeholder 6"/>
          <p:cNvSpPr>
            <a:spLocks noGrp="1"/>
          </p:cNvSpPr>
          <p:nvPr>
            <p:ph type="sldNum" sz="quarter" idx="12"/>
          </p:nvPr>
        </p:nvSpPr>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3283625943"/>
      </p:ext>
    </p:extLst>
  </p:cSld>
  <p:clrMapOvr>
    <a:masterClrMapping/>
  </p:clrMapOvr>
  <p:hf sldNum="0" hdr="0" ftr="0" dt="0"/>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10" name="Picture 9"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1" name="Picture 10"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2" name="Rectangle 11"/>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Rectangle 12"/>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19" y="753229"/>
            <a:ext cx="9613863" cy="1080937"/>
          </a:xfrm>
        </p:spPr>
        <p:txBody>
          <a:bodyPr/>
          <a:lstStyle/>
          <a:p>
            <a:r>
              <a:rPr lang="en-US"/>
              <a:t>Click to edit Master title style</a:t>
            </a:r>
            <a:endParaRPr lang="en-US" dirty="0"/>
          </a:p>
        </p:txBody>
      </p:sp>
      <p:sp>
        <p:nvSpPr>
          <p:cNvPr id="3" name="Text Placeholder 2"/>
          <p:cNvSpPr>
            <a:spLocks noGrp="1"/>
          </p:cNvSpPr>
          <p:nvPr>
            <p:ph type="body" idx="1"/>
          </p:nvPr>
        </p:nvSpPr>
        <p:spPr>
          <a:xfrm>
            <a:off x="906350" y="2336873"/>
            <a:ext cx="4472327" cy="69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80322" y="3030008"/>
            <a:ext cx="4698355" cy="290617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820154" y="2336873"/>
            <a:ext cx="4474028" cy="69207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594123" y="3030008"/>
            <a:ext cx="4700059" cy="290617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665DFBE8-81F4-46A1-BB38-C49D79C4F68D}" type="datetime1">
              <a:rPr lang="en-US" smtClean="0"/>
              <a:t>5/29/2026</a:t>
            </a:fld>
            <a:endParaRPr lang="en-US" dirty="0"/>
          </a:p>
        </p:txBody>
      </p:sp>
      <p:sp>
        <p:nvSpPr>
          <p:cNvPr id="8" name="Footer Placeholder 7"/>
          <p:cNvSpPr>
            <a:spLocks noGrp="1"/>
          </p:cNvSpPr>
          <p:nvPr>
            <p:ph type="ftr" sz="quarter" idx="11"/>
          </p:nvPr>
        </p:nvSpPr>
        <p:spPr/>
        <p:txBody>
          <a:bodyPr/>
          <a:lstStyle/>
          <a:p>
            <a:r>
              <a:rPr lang="en-US"/>
              <a:t>Sample Footer Text</a:t>
            </a:r>
            <a:endParaRPr lang="en-US" dirty="0"/>
          </a:p>
        </p:txBody>
      </p:sp>
      <p:sp>
        <p:nvSpPr>
          <p:cNvPr id="9" name="Slide Number Placeholder 8"/>
          <p:cNvSpPr>
            <a:spLocks noGrp="1"/>
          </p:cNvSpPr>
          <p:nvPr>
            <p:ph type="sldNum" sz="quarter" idx="12"/>
          </p:nvPr>
        </p:nvSpPr>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924801318"/>
      </p:ext>
    </p:extLst>
  </p:cSld>
  <p:clrMapOvr>
    <a:masterClrMapping/>
  </p:clrMapOvr>
  <p:hf sldNum="0" hdr="0" ftr="0" dt="0"/>
  <p:extLst>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6" name="Picture 5"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7" name="Picture 6"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8" name="Rectangle 7"/>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6F57FA73-4BE2-4237-90E8-28123CE1B9FA}" type="datetime1">
              <a:rPr lang="en-US" smtClean="0"/>
              <a:t>5/29/2026</a:t>
            </a:fld>
            <a:endParaRPr lang="en-US" dirty="0"/>
          </a:p>
        </p:txBody>
      </p:sp>
      <p:sp>
        <p:nvSpPr>
          <p:cNvPr id="4" name="Footer Placeholder 3"/>
          <p:cNvSpPr>
            <a:spLocks noGrp="1"/>
          </p:cNvSpPr>
          <p:nvPr>
            <p:ph type="ftr" sz="quarter" idx="11"/>
          </p:nvPr>
        </p:nvSpPr>
        <p:spPr/>
        <p:txBody>
          <a:bodyPr/>
          <a:lstStyle/>
          <a:p>
            <a:r>
              <a:rPr lang="en-US"/>
              <a:t>Sample Footer Text</a:t>
            </a:r>
            <a:endParaRPr lang="en-US" dirty="0"/>
          </a:p>
        </p:txBody>
      </p:sp>
      <p:sp>
        <p:nvSpPr>
          <p:cNvPr id="5" name="Slide Number Placeholder 4"/>
          <p:cNvSpPr>
            <a:spLocks noGrp="1"/>
          </p:cNvSpPr>
          <p:nvPr>
            <p:ph type="sldNum" sz="quarter" idx="12"/>
          </p:nvPr>
        </p:nvSpPr>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366110424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5" name="Picture 4" descr="HD-ShadowShor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6" name="Rectangle 5"/>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Date Placeholder 1"/>
          <p:cNvSpPr>
            <a:spLocks noGrp="1"/>
          </p:cNvSpPr>
          <p:nvPr>
            <p:ph type="dt" sz="half" idx="10"/>
          </p:nvPr>
        </p:nvSpPr>
        <p:spPr/>
        <p:txBody>
          <a:bodyPr/>
          <a:lstStyle/>
          <a:p>
            <a:fld id="{68BA1E88-22B3-4091-902C-19D6AD2267FE}" type="datetime1">
              <a:rPr lang="en-US" smtClean="0"/>
              <a:t>5/29/2026</a:t>
            </a:fld>
            <a:endParaRPr lang="en-US" dirty="0"/>
          </a:p>
        </p:txBody>
      </p:sp>
      <p:sp>
        <p:nvSpPr>
          <p:cNvPr id="3" name="Footer Placeholder 2"/>
          <p:cNvSpPr>
            <a:spLocks noGrp="1"/>
          </p:cNvSpPr>
          <p:nvPr>
            <p:ph type="ftr" sz="quarter" idx="11"/>
          </p:nvPr>
        </p:nvSpPr>
        <p:spPr/>
        <p:txBody>
          <a:bodyPr/>
          <a:lstStyle/>
          <a:p>
            <a:r>
              <a:rPr lang="en-US"/>
              <a:t>Sample Footer Text</a:t>
            </a:r>
            <a:endParaRPr lang="en-US" dirty="0"/>
          </a:p>
        </p:txBody>
      </p:sp>
      <p:sp>
        <p:nvSpPr>
          <p:cNvPr id="4" name="Slide Number Placeholder 3"/>
          <p:cNvSpPr>
            <a:spLocks noGrp="1"/>
          </p:cNvSpPr>
          <p:nvPr>
            <p:ph type="sldNum" sz="quarter" idx="12"/>
          </p:nvPr>
        </p:nvSpPr>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1890497177"/>
      </p:ext>
    </p:extLst>
  </p:cSld>
  <p:clrMapOvr>
    <a:masterClrMapping/>
  </p:clrMapOvr>
  <p:extLst>
    <p:ext uri="{DCECCB84-F9BA-43D5-87BE-67443E8EF086}">
      <p15:sldGuideLst xmlns:p15="http://schemas.microsoft.com/office/powerpoint/2012/main"/>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1" y="753227"/>
            <a:ext cx="9613859" cy="1080940"/>
          </a:xfrm>
        </p:spPr>
        <p:txBody>
          <a:bodyPr anchor="ctr">
            <a:normAutofit/>
          </a:bodyPr>
          <a:lstStyle>
            <a:lvl1pPr>
              <a:defRPr sz="3600"/>
            </a:lvl1pPr>
          </a:lstStyle>
          <a:p>
            <a:r>
              <a:rPr lang="en-US"/>
              <a:t>Click to edit Master title style</a:t>
            </a:r>
            <a:endParaRPr lang="en-US" dirty="0"/>
          </a:p>
        </p:txBody>
      </p:sp>
      <p:sp>
        <p:nvSpPr>
          <p:cNvPr id="3" name="Content Placeholder 2"/>
          <p:cNvSpPr>
            <a:spLocks noGrp="1"/>
          </p:cNvSpPr>
          <p:nvPr>
            <p:ph idx="1"/>
          </p:nvPr>
        </p:nvSpPr>
        <p:spPr>
          <a:xfrm>
            <a:off x="4685846" y="2336873"/>
            <a:ext cx="5608336" cy="35993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80322" y="2336872"/>
            <a:ext cx="3790078" cy="3599317"/>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2EFC53A-E163-43E4-9309-C62B24E59229}" type="datetime1">
              <a:rPr lang="en-US" smtClean="0"/>
              <a:t>5/29/2026</a:t>
            </a:fld>
            <a:endParaRPr lang="en-US" dirty="0"/>
          </a:p>
        </p:txBody>
      </p:sp>
      <p:sp>
        <p:nvSpPr>
          <p:cNvPr id="6" name="Footer Placeholder 5"/>
          <p:cNvSpPr>
            <a:spLocks noGrp="1"/>
          </p:cNvSpPr>
          <p:nvPr>
            <p:ph type="ftr" sz="quarter" idx="11"/>
          </p:nvPr>
        </p:nvSpPr>
        <p:spPr/>
        <p:txBody>
          <a:bodyPr/>
          <a:lstStyle/>
          <a:p>
            <a:r>
              <a:rPr lang="en-US"/>
              <a:t>Sample Footer Text</a:t>
            </a:r>
            <a:endParaRPr lang="en-US" dirty="0"/>
          </a:p>
        </p:txBody>
      </p:sp>
      <p:sp>
        <p:nvSpPr>
          <p:cNvPr id="7" name="Slide Number Placeholder 6"/>
          <p:cNvSpPr>
            <a:spLocks noGrp="1"/>
          </p:cNvSpPr>
          <p:nvPr>
            <p:ph type="sldNum" sz="quarter" idx="12"/>
          </p:nvPr>
        </p:nvSpPr>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675564408"/>
      </p:ext>
    </p:extLst>
  </p:cSld>
  <p:clrMapOvr>
    <a:masterClrMapping/>
  </p:clrMapOvr>
  <p:extLst>
    <p:ext uri="{DCECCB84-F9BA-43D5-87BE-67443E8EF086}">
      <p15:sldGuideLst xmlns:p15="http://schemas.microsoft.com/office/powerpoint/2012/main"/>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3" y="753228"/>
            <a:ext cx="9613857" cy="1080938"/>
          </a:xfrm>
        </p:spPr>
        <p:txBody>
          <a:bodyPr anchor="ctr">
            <a:normAutofit/>
          </a:bodyPr>
          <a:lstStyle>
            <a:lvl1pPr>
              <a:defRPr sz="3600"/>
            </a:lvl1pPr>
          </a:lstStyle>
          <a:p>
            <a:r>
              <a:rPr lang="en-US"/>
              <a:t>Click to edit Master title style</a:t>
            </a:r>
            <a:endParaRPr lang="en-US" dirty="0"/>
          </a:p>
        </p:txBody>
      </p:sp>
      <p:sp>
        <p:nvSpPr>
          <p:cNvPr id="3" name="Picture Placeholder 2"/>
          <p:cNvSpPr>
            <a:spLocks noGrp="1" noChangeAspect="1"/>
          </p:cNvSpPr>
          <p:nvPr>
            <p:ph type="pic" idx="1"/>
          </p:nvPr>
        </p:nvSpPr>
        <p:spPr>
          <a:xfrm>
            <a:off x="4868333" y="2336874"/>
            <a:ext cx="5425849" cy="3599312"/>
          </a:xfrm>
          <a:noFill/>
          <a:ln>
            <a:noFill/>
          </a:ln>
          <a:effectLst>
            <a:outerShdw blurRad="76200" dist="63500" dir="5040000" algn="tl" rotWithShape="0">
              <a:srgbClr val="000000">
                <a:alpha val="41000"/>
              </a:srgb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80323" y="2336873"/>
            <a:ext cx="3876256" cy="3599315"/>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665DFBE8-81F4-46A1-BB38-C49D79C4F68D}" type="datetime1">
              <a:rPr lang="en-US" smtClean="0"/>
              <a:t>5/29/2026</a:t>
            </a:fld>
            <a:endParaRPr lang="en-US" dirty="0"/>
          </a:p>
        </p:txBody>
      </p:sp>
      <p:sp>
        <p:nvSpPr>
          <p:cNvPr id="6" name="Footer Placeholder 5"/>
          <p:cNvSpPr>
            <a:spLocks noGrp="1"/>
          </p:cNvSpPr>
          <p:nvPr>
            <p:ph type="ftr" sz="quarter" idx="11"/>
          </p:nvPr>
        </p:nvSpPr>
        <p:spPr/>
        <p:txBody>
          <a:bodyPr/>
          <a:lstStyle/>
          <a:p>
            <a:r>
              <a:rPr lang="en-US"/>
              <a:t>Sample Footer Text</a:t>
            </a:r>
            <a:endParaRPr lang="en-US" dirty="0"/>
          </a:p>
        </p:txBody>
      </p:sp>
      <p:sp>
        <p:nvSpPr>
          <p:cNvPr id="7" name="Slide Number Placeholder 6"/>
          <p:cNvSpPr>
            <a:spLocks noGrp="1"/>
          </p:cNvSpPr>
          <p:nvPr>
            <p:ph type="sldNum" sz="quarter" idx="12"/>
          </p:nvPr>
        </p:nvSpPr>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2283680060"/>
      </p:ext>
    </p:extLst>
  </p:cSld>
  <p:clrMapOvr>
    <a:masterClrMapping/>
  </p:clrMapOvr>
  <p:hf sldNum="0"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image" Target="../media/image1.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7" name="Picture 6" descr="hashOverlay-FullResolve.png"/>
          <p:cNvPicPr>
            <a:picLocks noChangeAspect="1"/>
          </p:cNvPicPr>
          <p:nvPr/>
        </p:nvPicPr>
        <p:blipFill>
          <a:blip r:embed="rId21">
            <a:alphaModFix amt="10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Placeholder 1"/>
          <p:cNvSpPr>
            <a:spLocks noGrp="1"/>
          </p:cNvSpPr>
          <p:nvPr>
            <p:ph type="title"/>
          </p:nvPr>
        </p:nvSpPr>
        <p:spPr>
          <a:xfrm>
            <a:off x="680321" y="753228"/>
            <a:ext cx="9613861" cy="1080938"/>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80321" y="2336873"/>
            <a:ext cx="9613861" cy="359931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550981" y="5936187"/>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665DFBE8-81F4-46A1-BB38-C49D79C4F68D}" type="datetime1">
              <a:rPr lang="en-US" smtClean="0"/>
              <a:t>5/29/2026</a:t>
            </a:fld>
            <a:endParaRPr lang="en-US" dirty="0"/>
          </a:p>
        </p:txBody>
      </p:sp>
      <p:sp>
        <p:nvSpPr>
          <p:cNvPr id="5" name="Footer Placeholder 4"/>
          <p:cNvSpPr>
            <a:spLocks noGrp="1"/>
          </p:cNvSpPr>
          <p:nvPr>
            <p:ph type="ftr" sz="quarter" idx="3"/>
          </p:nvPr>
        </p:nvSpPr>
        <p:spPr>
          <a:xfrm>
            <a:off x="680321" y="5936188"/>
            <a:ext cx="6870660" cy="365125"/>
          </a:xfrm>
          <a:prstGeom prst="rect">
            <a:avLst/>
          </a:prstGeom>
        </p:spPr>
        <p:txBody>
          <a:bodyPr vert="horz" lIns="91440" tIns="45720" rIns="91440" bIns="45720" rtlCol="0" anchor="ctr"/>
          <a:lstStyle>
            <a:lvl1pPr algn="l">
              <a:defRPr sz="1050">
                <a:solidFill>
                  <a:schemeClr val="tx1">
                    <a:tint val="75000"/>
                  </a:schemeClr>
                </a:solidFill>
              </a:defRPr>
            </a:lvl1pPr>
          </a:lstStyle>
          <a:p>
            <a:r>
              <a:rPr lang="en-US"/>
              <a:t>Sample Footer Text</a:t>
            </a:r>
            <a:endParaRPr lang="en-US" dirty="0"/>
          </a:p>
        </p:txBody>
      </p:sp>
      <p:sp>
        <p:nvSpPr>
          <p:cNvPr id="6" name="Slide Number Placeholder 5"/>
          <p:cNvSpPr>
            <a:spLocks noGrp="1"/>
          </p:cNvSpPr>
          <p:nvPr>
            <p:ph type="sldNum" sz="quarter" idx="4"/>
          </p:nvPr>
        </p:nvSpPr>
        <p:spPr>
          <a:xfrm>
            <a:off x="10729455" y="753227"/>
            <a:ext cx="1154151" cy="1090789"/>
          </a:xfrm>
          <a:prstGeom prst="rect">
            <a:avLst/>
          </a:prstGeom>
        </p:spPr>
        <p:txBody>
          <a:bodyPr vert="horz" lIns="91440" tIns="45720" rIns="91440" bIns="45720" rtlCol="0" anchor="ctr"/>
          <a:lstStyle>
            <a:lvl1pPr algn="l">
              <a:defRPr sz="3600">
                <a:solidFill>
                  <a:schemeClr val="tx1">
                    <a:tint val="75000"/>
                  </a:schemeClr>
                </a:solidFill>
              </a:defRPr>
            </a:lvl1pPr>
          </a:lstStyle>
          <a:p>
            <a:fld id="{CC057153-B650-4DEB-B370-79DDCFDCE934}" type="slidenum">
              <a:rPr lang="en-US" smtClean="0"/>
              <a:t>‹#›</a:t>
            </a:fld>
            <a:endParaRPr lang="en-US" dirty="0"/>
          </a:p>
        </p:txBody>
      </p:sp>
    </p:spTree>
    <p:extLst>
      <p:ext uri="{BB962C8B-B14F-4D97-AF65-F5344CB8AC3E}">
        <p14:creationId xmlns:p14="http://schemas.microsoft.com/office/powerpoint/2010/main" val="2465649948"/>
      </p:ext>
    </p:extLst>
  </p:cSld>
  <p:clrMap bg1="dk1" tx1="lt1" bg2="dk2" tx2="lt2" accent1="accent1" accent2="accent2" accent3="accent3" accent4="accent4" accent5="accent5" accent6="accent6" hlink="hlink" folHlink="folHlink"/>
  <p:sldLayoutIdLst>
    <p:sldLayoutId id="2147484252" r:id="rId1"/>
    <p:sldLayoutId id="2147484253" r:id="rId2"/>
    <p:sldLayoutId id="2147484254" r:id="rId3"/>
    <p:sldLayoutId id="2147484255" r:id="rId4"/>
    <p:sldLayoutId id="2147484256" r:id="rId5"/>
    <p:sldLayoutId id="2147484257" r:id="rId6"/>
    <p:sldLayoutId id="2147484258" r:id="rId7"/>
    <p:sldLayoutId id="2147484259" r:id="rId8"/>
    <p:sldLayoutId id="2147484260" r:id="rId9"/>
    <p:sldLayoutId id="2147484261" r:id="rId10"/>
    <p:sldLayoutId id="2147484262" r:id="rId11"/>
    <p:sldLayoutId id="2147484263" r:id="rId12"/>
    <p:sldLayoutId id="2147484264" r:id="rId13"/>
    <p:sldLayoutId id="2147484265" r:id="rId14"/>
    <p:sldLayoutId id="2147484266" r:id="rId15"/>
    <p:sldLayoutId id="2147484267" r:id="rId16"/>
    <p:sldLayoutId id="2147484268" r:id="rId17"/>
    <p:sldLayoutId id="2147484269" r:id="rId18"/>
    <p:sldLayoutId id="2147484270" r:id="rId19"/>
  </p:sldLayoutIdLst>
  <p:hf sldNum="0" hdr="0" ftr="0" dt="0"/>
  <p:txStyles>
    <p:titleStyle>
      <a:lvl1pPr algn="l" defTabSz="914400" rtl="0" eaLnBrk="1" latinLnBrk="0" hangingPunct="1">
        <a:lnSpc>
          <a:spcPct val="90000"/>
        </a:lnSpc>
        <a:spcBef>
          <a:spcPct val="0"/>
        </a:spcBef>
        <a:buNone/>
        <a:defRPr sz="36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tx1"/>
          </a:solidFill>
          <a:effectLst>
            <a:outerShdw blurRad="228600" algn="ctr" rotWithShape="0">
              <a:prstClr val="black">
                <a:alpha val="53000"/>
              </a:prstClr>
            </a:outerShdw>
          </a:effectLst>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effectLst>
            <a:outerShdw blurRad="228600" algn="ctr" rotWithShape="0">
              <a:prstClr val="black">
                <a:alpha val="53000"/>
              </a:prstClr>
            </a:outerShdw>
          </a:effectLst>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effectLst>
            <a:outerShdw blurRad="228600" algn="ctr" rotWithShape="0">
              <a:prstClr val="black">
                <a:alpha val="53000"/>
              </a:prstClr>
            </a:outerShdw>
          </a:effectLst>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effectLst>
            <a:outerShdw blurRad="228600" algn="ctr" rotWithShape="0">
              <a:prstClr val="black">
                <a:alpha val="53000"/>
              </a:prstClr>
            </a:outerShdw>
          </a:effectLst>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effectLst>
            <a:outerShdw blurRad="228600" algn="ctr" rotWithShape="0">
              <a:prstClr val="black">
                <a:alpha val="53000"/>
              </a:prstClr>
            </a:outerShdw>
          </a:effectLst>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2.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10.xml"/></Relationships>
</file>

<file path=ppt/slides/_rels/slide13.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10.xml"/></Relationships>
</file>

<file path=ppt/slides/_rels/slide15.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10.xml"/></Relationships>
</file>

<file path=ppt/slides/_rels/slide17.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10.xml"/></Relationships>
</file>

<file path=ppt/slides/_rels/slide19.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10.xml"/></Relationships>
</file>

<file path=ppt/slides/_rels/slide21.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10.xml"/></Relationships>
</file>

<file path=ppt/slides/_rels/slide24.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10.xml"/></Relationships>
</file>

<file path=ppt/slides/_rels/slide26.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10.xml"/></Relationships>
</file>

<file path=ppt/slides/_rels/slide28.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10.xml"/></Relationships>
</file>

<file path=ppt/slides/_rels/slide33.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10.xml"/></Relationships>
</file>

<file path=ppt/slides/_rels/slide39.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4.xml"/></Relationships>
</file>

<file path=ppt/slides/_rels/slide43.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10.xml"/></Relationships>
</file>

<file path=ppt/slides/_rels/slide45.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4.xml"/></Relationships>
</file>

<file path=ppt/slides/_rels/slide46.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4.xml"/></Relationships>
</file>

<file path=ppt/slides/_rels/slide47.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4.xml"/></Relationships>
</file>

<file path=ppt/slides/_rels/slide48.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4.xml"/></Relationships>
</file>

<file path=ppt/slides/_rels/slide49.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4.xml"/></Relationships>
</file>

<file path=ppt/slides/_rels/slide51.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10.xml"/></Relationships>
</file>

<file path=ppt/slides/_rels/slide52.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4.xml"/></Relationships>
</file>

<file path=ppt/slides/_rels/slide53.xml.rels><?xml version="1.0" encoding="UTF-8" standalone="yes"?>
<Relationships xmlns="http://schemas.openxmlformats.org/package/2006/relationships"><Relationship Id="rId2" Type="http://schemas.openxmlformats.org/officeDocument/2006/relationships/image" Target="../media/image52.jpeg"/><Relationship Id="rId1" Type="http://schemas.openxmlformats.org/officeDocument/2006/relationships/slideLayout" Target="../slideLayouts/slideLayout4.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55.xml.rels><?xml version="1.0" encoding="UTF-8" standalone="yes"?>
<Relationships xmlns="http://schemas.openxmlformats.org/package/2006/relationships"><Relationship Id="rId2" Type="http://schemas.openxmlformats.org/officeDocument/2006/relationships/image" Target="../media/image53.jpeg"/><Relationship Id="rId1" Type="http://schemas.openxmlformats.org/officeDocument/2006/relationships/slideLayout" Target="../slideLayouts/slideLayout4.xml"/></Relationships>
</file>

<file path=ppt/slides/_rels/slide56.xml.rels><?xml version="1.0" encoding="UTF-8" standalone="yes"?>
<Relationships xmlns="http://schemas.openxmlformats.org/package/2006/relationships"><Relationship Id="rId2" Type="http://schemas.openxmlformats.org/officeDocument/2006/relationships/image" Target="../media/image54.jpeg"/><Relationship Id="rId1" Type="http://schemas.openxmlformats.org/officeDocument/2006/relationships/slideLayout" Target="../slideLayouts/slideLayout4.xml"/></Relationships>
</file>

<file path=ppt/slides/_rels/slide57.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4.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59.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61.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85AA6FD9-1A74-7169-3780-DE45ADA7B727}"/>
              </a:ext>
            </a:extLst>
          </p:cNvPr>
          <p:cNvPicPr>
            <a:picLocks noChangeAspect="1"/>
          </p:cNvPicPr>
          <p:nvPr/>
        </p:nvPicPr>
        <p:blipFill>
          <a:blip r:embed="rId2"/>
          <a:stretch>
            <a:fillRect/>
          </a:stretch>
        </p:blipFill>
        <p:spPr>
          <a:xfrm>
            <a:off x="3239" y="0"/>
            <a:ext cx="12185522" cy="6858000"/>
          </a:xfrm>
          <a:prstGeom prst="rect">
            <a:avLst/>
          </a:prstGeom>
        </p:spPr>
      </p:pic>
    </p:spTree>
    <p:extLst>
      <p:ext uri="{BB962C8B-B14F-4D97-AF65-F5344CB8AC3E}">
        <p14:creationId xmlns:p14="http://schemas.microsoft.com/office/powerpoint/2010/main" val="13941543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17BDC6-47F3-5D28-E80C-4729890FBA73}"/>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5DED39B9-8B81-6A1F-6895-5314E9D1072A}"/>
              </a:ext>
            </a:extLst>
          </p:cNvPr>
          <p:cNvPicPr>
            <a:picLocks noChangeAspect="1"/>
          </p:cNvPicPr>
          <p:nvPr/>
        </p:nvPicPr>
        <p:blipFill>
          <a:blip r:embed="rId2"/>
          <a:stretch>
            <a:fillRect/>
          </a:stretch>
        </p:blipFill>
        <p:spPr>
          <a:xfrm>
            <a:off x="1524000" y="857250"/>
            <a:ext cx="9144000" cy="5143500"/>
          </a:xfrm>
          <a:prstGeom prst="rect">
            <a:avLst/>
          </a:prstGeom>
        </p:spPr>
      </p:pic>
    </p:spTree>
    <p:extLst>
      <p:ext uri="{BB962C8B-B14F-4D97-AF65-F5344CB8AC3E}">
        <p14:creationId xmlns:p14="http://schemas.microsoft.com/office/powerpoint/2010/main" val="172815113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B2FEAAC3-08C3-BC38-8A24-0EF33F20DB46}"/>
              </a:ext>
            </a:extLst>
          </p:cNvPr>
          <p:cNvSpPr/>
          <p:nvPr/>
        </p:nvSpPr>
        <p:spPr>
          <a:xfrm>
            <a:off x="1499615" y="1252728"/>
            <a:ext cx="9131809" cy="4160520"/>
          </a:xfrm>
          <a:prstGeom prst="rect">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F057989-07E4-B482-9F2A-EBF670F7FA92}"/>
              </a:ext>
            </a:extLst>
          </p:cNvPr>
          <p:cNvSpPr>
            <a:spLocks noGrp="1"/>
          </p:cNvSpPr>
          <p:nvPr>
            <p:ph type="title"/>
          </p:nvPr>
        </p:nvSpPr>
        <p:spPr>
          <a:xfrm>
            <a:off x="1889761" y="1249802"/>
            <a:ext cx="8802624" cy="3663093"/>
          </a:xfrm>
        </p:spPr>
        <p:txBody>
          <a:bodyPr vert="horz" lIns="91440" tIns="45720" rIns="91440" bIns="45720" rtlCol="0" anchor="ctr">
            <a:normAutofit/>
          </a:bodyPr>
          <a:lstStyle/>
          <a:p>
            <a:pPr algn="l"/>
            <a:r>
              <a:rPr lang="en-US" sz="9600" dirty="0">
                <a:solidFill>
                  <a:srgbClr val="FFFFFF"/>
                </a:solidFill>
              </a:rPr>
              <a:t>Lesson 6:</a:t>
            </a:r>
            <a:br>
              <a:rPr lang="en-US" sz="9600" dirty="0">
                <a:solidFill>
                  <a:srgbClr val="FFFFFF"/>
                </a:solidFill>
              </a:rPr>
            </a:br>
            <a:r>
              <a:rPr lang="en-US" sz="9600" dirty="0">
                <a:solidFill>
                  <a:srgbClr val="FFFFFF"/>
                </a:solidFill>
              </a:rPr>
              <a:t>2 Peter 2:1-10</a:t>
            </a:r>
          </a:p>
        </p:txBody>
      </p:sp>
      <p:sp>
        <p:nvSpPr>
          <p:cNvPr id="3" name="Subtitle 2">
            <a:extLst>
              <a:ext uri="{FF2B5EF4-FFF2-40B4-BE49-F238E27FC236}">
                <a16:creationId xmlns:a16="http://schemas.microsoft.com/office/drawing/2014/main" id="{363CF5F8-0028-8636-5006-5D5C52B32774}"/>
              </a:ext>
            </a:extLst>
          </p:cNvPr>
          <p:cNvSpPr>
            <a:spLocks noGrp="1"/>
          </p:cNvSpPr>
          <p:nvPr>
            <p:ph type="body" sz="quarter" idx="13"/>
          </p:nvPr>
        </p:nvSpPr>
        <p:spPr>
          <a:xfrm>
            <a:off x="1889761" y="4572004"/>
            <a:ext cx="6445286" cy="591068"/>
          </a:xfrm>
        </p:spPr>
        <p:txBody>
          <a:bodyPr vert="horz" lIns="91440" tIns="45720" rIns="91440" bIns="45720" rtlCol="0" anchor="ctr">
            <a:normAutofit fontScale="77500" lnSpcReduction="20000"/>
          </a:bodyPr>
          <a:lstStyle/>
          <a:p>
            <a:r>
              <a:rPr lang="en-US" sz="5400" dirty="0">
                <a:solidFill>
                  <a:srgbClr val="FFFFFF"/>
                </a:solidFill>
                <a:latin typeface="+mj-lt"/>
              </a:rPr>
              <a:t>December 1, 1888</a:t>
            </a:r>
          </a:p>
        </p:txBody>
      </p:sp>
    </p:spTree>
    <p:extLst>
      <p:ext uri="{BB962C8B-B14F-4D97-AF65-F5344CB8AC3E}">
        <p14:creationId xmlns:p14="http://schemas.microsoft.com/office/powerpoint/2010/main" val="17738313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3">
            <a:extLst>
              <a:ext uri="{FF2B5EF4-FFF2-40B4-BE49-F238E27FC236}">
                <a16:creationId xmlns:a16="http://schemas.microsoft.com/office/drawing/2014/main" id="{57DC24B0-C726-E4DC-B1D5-0C32B19B61F6}"/>
              </a:ext>
            </a:extLst>
          </p:cNvPr>
          <p:cNvSpPr txBox="1">
            <a:spLocks/>
          </p:cNvSpPr>
          <p:nvPr/>
        </p:nvSpPr>
        <p:spPr>
          <a:xfrm>
            <a:off x="4511041" y="280416"/>
            <a:ext cx="5925312" cy="4120896"/>
          </a:xfrm>
          <a:prstGeom prst="rect">
            <a:avLst/>
          </a:prstGeom>
          <a:gradFill>
            <a:gsLst>
              <a:gs pos="0">
                <a:schemeClr val="bg1"/>
              </a:gs>
              <a:gs pos="100000">
                <a:schemeClr val="bg2">
                  <a:lumMod val="50000"/>
                </a:schemeClr>
              </a:gs>
            </a:gsLst>
          </a:gradFill>
          <a:ln>
            <a:noFill/>
          </a:ln>
        </p:spPr>
        <p:style>
          <a:lnRef idx="1">
            <a:schemeClr val="dk1"/>
          </a:lnRef>
          <a:fillRef idx="2">
            <a:schemeClr val="dk1"/>
          </a:fillRef>
          <a:effectRef idx="1">
            <a:schemeClr val="dk1"/>
          </a:effectRef>
          <a:fontRef idx="minor">
            <a:schemeClr val="dk1"/>
          </a:fontRef>
        </p:style>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1600" kern="1200">
                <a:solidFill>
                  <a:schemeClr val="tx1"/>
                </a:solidFill>
                <a:effectLst>
                  <a:outerShdw blurRad="228600" algn="ctr" rotWithShape="0">
                    <a:prstClr val="black">
                      <a:alpha val="53000"/>
                    </a:prstClr>
                  </a:outerShdw>
                </a:effectLst>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400" kern="1200">
                <a:solidFill>
                  <a:schemeClr val="tx1"/>
                </a:solidFill>
                <a:effectLst>
                  <a:outerShdw blurRad="228600" algn="ctr" rotWithShape="0">
                    <a:prstClr val="black">
                      <a:alpha val="53000"/>
                    </a:prstClr>
                  </a:outerShdw>
                </a:effectLst>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200" kern="1200">
                <a:solidFill>
                  <a:schemeClr val="tx1"/>
                </a:solidFill>
                <a:effectLst>
                  <a:outerShdw blurRad="228600" algn="ctr" rotWithShape="0">
                    <a:prstClr val="black">
                      <a:alpha val="53000"/>
                    </a:prstClr>
                  </a:outerShdw>
                </a:effectLst>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effectLst>
                  <a:outerShdw blurRad="228600" algn="ctr" rotWithShape="0">
                    <a:prstClr val="black">
                      <a:alpha val="53000"/>
                    </a:prstClr>
                  </a:outerShdw>
                </a:effectLst>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000" kern="1200">
                <a:solidFill>
                  <a:schemeClr val="tx1"/>
                </a:solidFill>
                <a:effectLst>
                  <a:outerShdw blurRad="228600" algn="ctr" rotWithShape="0">
                    <a:prstClr val="black">
                      <a:alpha val="53000"/>
                    </a:prstClr>
                  </a:outerShdw>
                </a:effectLst>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r>
              <a:rPr lang="en-US" sz="4800" dirty="0"/>
              <a:t>1. What obstacles hindered the progress of truth "in old time"? </a:t>
            </a:r>
          </a:p>
          <a:p>
            <a:r>
              <a:rPr lang="en-US" sz="4800" i="1" dirty="0"/>
              <a:t>2 Peter 2:1, first clause</a:t>
            </a:r>
          </a:p>
        </p:txBody>
      </p:sp>
      <p:sp>
        <p:nvSpPr>
          <p:cNvPr id="7" name="Title 1">
            <a:extLst>
              <a:ext uri="{FF2B5EF4-FFF2-40B4-BE49-F238E27FC236}">
                <a16:creationId xmlns:a16="http://schemas.microsoft.com/office/drawing/2014/main" id="{F4A086A8-0762-E8AB-0845-1EBAB3A1E442}"/>
              </a:ext>
            </a:extLst>
          </p:cNvPr>
          <p:cNvSpPr>
            <a:spLocks noGrp="1"/>
          </p:cNvSpPr>
          <p:nvPr>
            <p:ph type="title"/>
          </p:nvPr>
        </p:nvSpPr>
        <p:spPr>
          <a:xfrm>
            <a:off x="301518" y="4703436"/>
            <a:ext cx="9613861" cy="1080938"/>
          </a:xfrm>
        </p:spPr>
        <p:txBody>
          <a:bodyPr vert="horz" lIns="91440" tIns="45720" rIns="91440" bIns="45720" rtlCol="0" anchor="b">
            <a:normAutofit fontScale="90000"/>
          </a:bodyPr>
          <a:lstStyle/>
          <a:p>
            <a:r>
              <a:rPr lang="en-US" sz="8000" b="1" dirty="0"/>
              <a:t>Ravenous wolves</a:t>
            </a:r>
            <a:endParaRPr lang="en-US" sz="8800" b="1" dirty="0">
              <a:solidFill>
                <a:schemeClr val="tx1"/>
              </a:solidFill>
            </a:endParaRPr>
          </a:p>
        </p:txBody>
      </p:sp>
      <p:pic>
        <p:nvPicPr>
          <p:cNvPr id="1026" name="Picture 2" descr="Obstacles vs. Barriers – Inspirational Perspective">
            <a:extLst>
              <a:ext uri="{FF2B5EF4-FFF2-40B4-BE49-F238E27FC236}">
                <a16:creationId xmlns:a16="http://schemas.microsoft.com/office/drawing/2014/main" id="{5BEFC02C-8343-C5C8-A58D-BC3F15F5C080}"/>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15195"/>
          <a:stretch>
            <a:fillRect/>
          </a:stretch>
        </p:blipFill>
        <p:spPr bwMode="auto">
          <a:xfrm>
            <a:off x="301518" y="267462"/>
            <a:ext cx="4038834" cy="41338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7496134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268225" y="825513"/>
            <a:ext cx="6650736" cy="929874"/>
          </a:xfrm>
        </p:spPr>
        <p:txBody>
          <a:bodyPr vert="horz" lIns="91440" tIns="45720" rIns="91440" bIns="45720" rtlCol="0" anchor="ctr">
            <a:normAutofit/>
          </a:bodyPr>
          <a:lstStyle/>
          <a:p>
            <a:pPr algn="r"/>
            <a:r>
              <a:rPr lang="en-US" sz="6000" b="1" dirty="0"/>
              <a:t>Ravenous wolves</a:t>
            </a:r>
            <a:endParaRPr lang="en-US" sz="6000" dirty="0"/>
          </a:p>
        </p:txBody>
      </p:sp>
      <p:sp>
        <p:nvSpPr>
          <p:cNvPr id="3" name="Content Placeholder 2"/>
          <p:cNvSpPr>
            <a:spLocks noGrp="1"/>
          </p:cNvSpPr>
          <p:nvPr>
            <p:ph sz="half" idx="1"/>
          </p:nvPr>
        </p:nvSpPr>
        <p:spPr>
          <a:xfrm>
            <a:off x="268225" y="2121408"/>
            <a:ext cx="6376416" cy="4632960"/>
          </a:xfrm>
        </p:spPr>
        <p:txBody>
          <a:bodyPr vert="horz" lIns="91440" tIns="45720" rIns="91440" bIns="45720" rtlCol="0">
            <a:noAutofit/>
          </a:bodyPr>
          <a:lstStyle/>
          <a:p>
            <a:pPr marL="0" indent="0">
              <a:buNone/>
            </a:pPr>
            <a:r>
              <a:rPr lang="en-US" sz="3200" dirty="0">
                <a:solidFill>
                  <a:schemeClr val="accent1">
                    <a:lumMod val="40000"/>
                    <a:lumOff val="60000"/>
                  </a:schemeClr>
                </a:solidFill>
              </a:rPr>
              <a:t>2 Peter 2:1</a:t>
            </a:r>
          </a:p>
          <a:p>
            <a:pPr marL="0" indent="0">
              <a:buNone/>
            </a:pPr>
            <a:r>
              <a:rPr lang="en-US" sz="3200" dirty="0">
                <a:solidFill>
                  <a:schemeClr val="tx1"/>
                </a:solidFill>
              </a:rPr>
              <a:t>2 But there were false prophets also among the people, even as there shall be false teachers among you, who privily shall bring in damnable heresies, even denying the Lord that bought them, and bring upon themselves swift destruction.</a:t>
            </a:r>
          </a:p>
        </p:txBody>
      </p:sp>
      <p:pic>
        <p:nvPicPr>
          <p:cNvPr id="2050" name="Picture 2" descr="Beware of False Prophets | Hear God's Heart">
            <a:extLst>
              <a:ext uri="{FF2B5EF4-FFF2-40B4-BE49-F238E27FC236}">
                <a16:creationId xmlns:a16="http://schemas.microsoft.com/office/drawing/2014/main" id="{FA21C920-F1E6-234D-4195-05681457CD2B}"/>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6822441" y="2275840"/>
            <a:ext cx="5034026" cy="4222496"/>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CB4B8D-F8BD-FB26-5E08-F44D20ADCEE8}"/>
            </a:ext>
          </a:extLst>
        </p:cNvPr>
        <p:cNvGrpSpPr/>
        <p:nvPr/>
      </p:nvGrpSpPr>
      <p:grpSpPr>
        <a:xfrm>
          <a:off x="0" y="0"/>
          <a:ext cx="0" cy="0"/>
          <a:chOff x="0" y="0"/>
          <a:chExt cx="0" cy="0"/>
        </a:xfrm>
      </p:grpSpPr>
      <p:sp>
        <p:nvSpPr>
          <p:cNvPr id="6" name="Content Placeholder 3">
            <a:extLst>
              <a:ext uri="{FF2B5EF4-FFF2-40B4-BE49-F238E27FC236}">
                <a16:creationId xmlns:a16="http://schemas.microsoft.com/office/drawing/2014/main" id="{6DA56EED-5D5C-EA81-7701-1EDE3A1CA2E0}"/>
              </a:ext>
            </a:extLst>
          </p:cNvPr>
          <p:cNvSpPr txBox="1">
            <a:spLocks/>
          </p:cNvSpPr>
          <p:nvPr/>
        </p:nvSpPr>
        <p:spPr>
          <a:xfrm>
            <a:off x="4511041" y="280416"/>
            <a:ext cx="5925312" cy="4120896"/>
          </a:xfrm>
          <a:prstGeom prst="rect">
            <a:avLst/>
          </a:prstGeom>
          <a:gradFill>
            <a:gsLst>
              <a:gs pos="0">
                <a:schemeClr val="bg1"/>
              </a:gs>
              <a:gs pos="100000">
                <a:schemeClr val="bg2">
                  <a:lumMod val="50000"/>
                </a:schemeClr>
              </a:gs>
            </a:gsLst>
          </a:gradFill>
          <a:ln>
            <a:noFill/>
          </a:ln>
        </p:spPr>
        <p:style>
          <a:lnRef idx="1">
            <a:schemeClr val="dk1"/>
          </a:lnRef>
          <a:fillRef idx="2">
            <a:schemeClr val="dk1"/>
          </a:fillRef>
          <a:effectRef idx="1">
            <a:schemeClr val="dk1"/>
          </a:effectRef>
          <a:fontRef idx="minor">
            <a:schemeClr val="dk1"/>
          </a:fontRef>
        </p:style>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1600" kern="1200">
                <a:solidFill>
                  <a:schemeClr val="tx1"/>
                </a:solidFill>
                <a:effectLst>
                  <a:outerShdw blurRad="228600" algn="ctr" rotWithShape="0">
                    <a:prstClr val="black">
                      <a:alpha val="53000"/>
                    </a:prstClr>
                  </a:outerShdw>
                </a:effectLst>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400" kern="1200">
                <a:solidFill>
                  <a:schemeClr val="tx1"/>
                </a:solidFill>
                <a:effectLst>
                  <a:outerShdw blurRad="228600" algn="ctr" rotWithShape="0">
                    <a:prstClr val="black">
                      <a:alpha val="53000"/>
                    </a:prstClr>
                  </a:outerShdw>
                </a:effectLst>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200" kern="1200">
                <a:solidFill>
                  <a:schemeClr val="tx1"/>
                </a:solidFill>
                <a:effectLst>
                  <a:outerShdw blurRad="228600" algn="ctr" rotWithShape="0">
                    <a:prstClr val="black">
                      <a:alpha val="53000"/>
                    </a:prstClr>
                  </a:outerShdw>
                </a:effectLst>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effectLst>
                  <a:outerShdw blurRad="228600" algn="ctr" rotWithShape="0">
                    <a:prstClr val="black">
                      <a:alpha val="53000"/>
                    </a:prstClr>
                  </a:outerShdw>
                </a:effectLst>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000" kern="1200">
                <a:solidFill>
                  <a:schemeClr val="tx1"/>
                </a:solidFill>
                <a:effectLst>
                  <a:outerShdw blurRad="228600" algn="ctr" rotWithShape="0">
                    <a:prstClr val="black">
                      <a:alpha val="53000"/>
                    </a:prstClr>
                  </a:outerShdw>
                </a:effectLst>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lvl="0"/>
            <a:r>
              <a:rPr lang="en-US" sz="5400" dirty="0">
                <a:effectLst/>
              </a:rPr>
              <a:t>2. What did Peter say there should still be among the people? </a:t>
            </a:r>
          </a:p>
          <a:p>
            <a:r>
              <a:rPr lang="en-US" sz="5400" i="1" dirty="0"/>
              <a:t>2 Peter 2:1</a:t>
            </a:r>
          </a:p>
        </p:txBody>
      </p:sp>
      <p:sp>
        <p:nvSpPr>
          <p:cNvPr id="7" name="Title 1">
            <a:extLst>
              <a:ext uri="{FF2B5EF4-FFF2-40B4-BE49-F238E27FC236}">
                <a16:creationId xmlns:a16="http://schemas.microsoft.com/office/drawing/2014/main" id="{73F12797-8542-532E-DC39-10D6F38C152A}"/>
              </a:ext>
            </a:extLst>
          </p:cNvPr>
          <p:cNvSpPr>
            <a:spLocks noGrp="1"/>
          </p:cNvSpPr>
          <p:nvPr>
            <p:ph type="title"/>
          </p:nvPr>
        </p:nvSpPr>
        <p:spPr>
          <a:xfrm>
            <a:off x="301518" y="4703436"/>
            <a:ext cx="9613861" cy="1080938"/>
          </a:xfrm>
        </p:spPr>
        <p:txBody>
          <a:bodyPr vert="horz" lIns="91440" tIns="45720" rIns="91440" bIns="45720" rtlCol="0" anchor="b">
            <a:normAutofit fontScale="90000"/>
          </a:bodyPr>
          <a:lstStyle/>
          <a:p>
            <a:r>
              <a:rPr lang="en-US" sz="8000" b="1" dirty="0"/>
              <a:t>Ravenous wolves</a:t>
            </a:r>
            <a:endParaRPr lang="en-US" sz="8800" b="1" dirty="0">
              <a:solidFill>
                <a:schemeClr val="tx1"/>
              </a:solidFill>
            </a:endParaRPr>
          </a:p>
        </p:txBody>
      </p:sp>
      <p:pic>
        <p:nvPicPr>
          <p:cNvPr id="3074" name="Picture 2" descr="Words of Jesus – Beware of False Prophets | Burning Fire Shut Up In My Bones">
            <a:extLst>
              <a:ext uri="{FF2B5EF4-FFF2-40B4-BE49-F238E27FC236}">
                <a16:creationId xmlns:a16="http://schemas.microsoft.com/office/drawing/2014/main" id="{D47B6E07-0BF3-9F94-CDAE-2E37063F6BE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9054" y="269844"/>
            <a:ext cx="3734034" cy="413146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8699706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1C6F6121-8551-325D-2CAA-CE00EBDD5FA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85A4FE5-9E7B-06BF-CE79-73396D8F7A5D}"/>
              </a:ext>
            </a:extLst>
          </p:cNvPr>
          <p:cNvSpPr>
            <a:spLocks noGrp="1"/>
          </p:cNvSpPr>
          <p:nvPr>
            <p:ph type="title"/>
          </p:nvPr>
        </p:nvSpPr>
        <p:spPr>
          <a:xfrm>
            <a:off x="268225" y="825513"/>
            <a:ext cx="6650736" cy="929874"/>
          </a:xfrm>
        </p:spPr>
        <p:txBody>
          <a:bodyPr vert="horz" lIns="91440" tIns="45720" rIns="91440" bIns="45720" rtlCol="0" anchor="ctr">
            <a:normAutofit/>
          </a:bodyPr>
          <a:lstStyle/>
          <a:p>
            <a:pPr algn="r"/>
            <a:r>
              <a:rPr lang="en-US" sz="6000" b="1" dirty="0"/>
              <a:t>Ravenous wolves</a:t>
            </a:r>
            <a:endParaRPr lang="en-US" sz="6000" dirty="0"/>
          </a:p>
        </p:txBody>
      </p:sp>
      <p:sp>
        <p:nvSpPr>
          <p:cNvPr id="3" name="Content Placeholder 2">
            <a:extLst>
              <a:ext uri="{FF2B5EF4-FFF2-40B4-BE49-F238E27FC236}">
                <a16:creationId xmlns:a16="http://schemas.microsoft.com/office/drawing/2014/main" id="{F59F833B-E083-4BD8-46AD-453AE7D2641D}"/>
              </a:ext>
            </a:extLst>
          </p:cNvPr>
          <p:cNvSpPr>
            <a:spLocks noGrp="1"/>
          </p:cNvSpPr>
          <p:nvPr>
            <p:ph sz="half" idx="1"/>
          </p:nvPr>
        </p:nvSpPr>
        <p:spPr>
          <a:xfrm>
            <a:off x="268224" y="2121408"/>
            <a:ext cx="7071360" cy="4632960"/>
          </a:xfrm>
        </p:spPr>
        <p:txBody>
          <a:bodyPr vert="horz" lIns="91440" tIns="45720" rIns="91440" bIns="45720" rtlCol="0">
            <a:noAutofit/>
          </a:bodyPr>
          <a:lstStyle/>
          <a:p>
            <a:pPr marL="0" indent="0">
              <a:buNone/>
            </a:pPr>
            <a:r>
              <a:rPr lang="en-US" sz="3600" dirty="0">
                <a:solidFill>
                  <a:schemeClr val="accent1">
                    <a:lumMod val="40000"/>
                    <a:lumOff val="60000"/>
                  </a:schemeClr>
                </a:solidFill>
              </a:rPr>
              <a:t>2 Peter 2:1</a:t>
            </a:r>
          </a:p>
          <a:p>
            <a:pPr marL="0" indent="0">
              <a:buNone/>
            </a:pPr>
            <a:r>
              <a:rPr lang="en-US" sz="3600" dirty="0">
                <a:solidFill>
                  <a:schemeClr val="tx1"/>
                </a:solidFill>
              </a:rPr>
              <a:t>2 But there were false prophets also among the people, even as there shall be false teachers among you, who privily shall bring in damnable heresies, even denying the Lord that bought them, and bring upon themselves swift destruction.</a:t>
            </a:r>
          </a:p>
        </p:txBody>
      </p:sp>
      <p:pic>
        <p:nvPicPr>
          <p:cNvPr id="4098" name="Picture 2" descr="Heresy | Catholic Answers Encyclopedia">
            <a:extLst>
              <a:ext uri="{FF2B5EF4-FFF2-40B4-BE49-F238E27FC236}">
                <a16:creationId xmlns:a16="http://schemas.microsoft.com/office/drawing/2014/main" id="{C62C0CAC-DA26-2CF6-0E5E-2AF10C0A2C44}"/>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7699249" y="2465832"/>
            <a:ext cx="4017263" cy="40172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1366606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F7A6DC-365E-4A78-C0E3-D3989B9F41D1}"/>
            </a:ext>
          </a:extLst>
        </p:cNvPr>
        <p:cNvGrpSpPr/>
        <p:nvPr/>
      </p:nvGrpSpPr>
      <p:grpSpPr>
        <a:xfrm>
          <a:off x="0" y="0"/>
          <a:ext cx="0" cy="0"/>
          <a:chOff x="0" y="0"/>
          <a:chExt cx="0" cy="0"/>
        </a:xfrm>
      </p:grpSpPr>
      <p:sp>
        <p:nvSpPr>
          <p:cNvPr id="6" name="Content Placeholder 3">
            <a:extLst>
              <a:ext uri="{FF2B5EF4-FFF2-40B4-BE49-F238E27FC236}">
                <a16:creationId xmlns:a16="http://schemas.microsoft.com/office/drawing/2014/main" id="{0FB70E90-7A66-0AED-3F6B-46A2F2AA9273}"/>
              </a:ext>
            </a:extLst>
          </p:cNvPr>
          <p:cNvSpPr txBox="1">
            <a:spLocks/>
          </p:cNvSpPr>
          <p:nvPr/>
        </p:nvSpPr>
        <p:spPr>
          <a:xfrm>
            <a:off x="4511041" y="560832"/>
            <a:ext cx="5925312" cy="3840480"/>
          </a:xfrm>
          <a:prstGeom prst="rect">
            <a:avLst/>
          </a:prstGeom>
          <a:gradFill>
            <a:gsLst>
              <a:gs pos="0">
                <a:schemeClr val="bg1"/>
              </a:gs>
              <a:gs pos="100000">
                <a:schemeClr val="bg2">
                  <a:lumMod val="50000"/>
                </a:schemeClr>
              </a:gs>
            </a:gsLst>
          </a:gradFill>
          <a:ln>
            <a:noFill/>
          </a:ln>
        </p:spPr>
        <p:style>
          <a:lnRef idx="1">
            <a:schemeClr val="dk1"/>
          </a:lnRef>
          <a:fillRef idx="2">
            <a:schemeClr val="dk1"/>
          </a:fillRef>
          <a:effectRef idx="1">
            <a:schemeClr val="dk1"/>
          </a:effectRef>
          <a:fontRef idx="minor">
            <a:schemeClr val="dk1"/>
          </a:fontRef>
        </p:style>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1600" kern="1200">
                <a:solidFill>
                  <a:schemeClr val="tx1"/>
                </a:solidFill>
                <a:effectLst>
                  <a:outerShdw blurRad="228600" algn="ctr" rotWithShape="0">
                    <a:prstClr val="black">
                      <a:alpha val="53000"/>
                    </a:prstClr>
                  </a:outerShdw>
                </a:effectLst>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400" kern="1200">
                <a:solidFill>
                  <a:schemeClr val="tx1"/>
                </a:solidFill>
                <a:effectLst>
                  <a:outerShdw blurRad="228600" algn="ctr" rotWithShape="0">
                    <a:prstClr val="black">
                      <a:alpha val="53000"/>
                    </a:prstClr>
                  </a:outerShdw>
                </a:effectLst>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200" kern="1200">
                <a:solidFill>
                  <a:schemeClr val="tx1"/>
                </a:solidFill>
                <a:effectLst>
                  <a:outerShdw blurRad="228600" algn="ctr" rotWithShape="0">
                    <a:prstClr val="black">
                      <a:alpha val="53000"/>
                    </a:prstClr>
                  </a:outerShdw>
                </a:effectLst>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effectLst>
                  <a:outerShdw blurRad="228600" algn="ctr" rotWithShape="0">
                    <a:prstClr val="black">
                      <a:alpha val="53000"/>
                    </a:prstClr>
                  </a:outerShdw>
                </a:effectLst>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000" kern="1200">
                <a:solidFill>
                  <a:schemeClr val="tx1"/>
                </a:solidFill>
                <a:effectLst>
                  <a:outerShdw blurRad="228600" algn="ctr" rotWithShape="0">
                    <a:prstClr val="black">
                      <a:alpha val="53000"/>
                    </a:prstClr>
                  </a:outerShdw>
                </a:effectLst>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lvl="0"/>
            <a:r>
              <a:rPr lang="en-US" sz="4800" dirty="0">
                <a:effectLst/>
              </a:rPr>
              <a:t>3. What does he say of the character and work of these false teachers? </a:t>
            </a:r>
          </a:p>
          <a:p>
            <a:pPr lvl="0"/>
            <a:r>
              <a:rPr lang="en-US" sz="4800" i="1" dirty="0"/>
              <a:t>2 Peter 2:1</a:t>
            </a:r>
          </a:p>
        </p:txBody>
      </p:sp>
      <p:sp>
        <p:nvSpPr>
          <p:cNvPr id="7" name="Title 1">
            <a:extLst>
              <a:ext uri="{FF2B5EF4-FFF2-40B4-BE49-F238E27FC236}">
                <a16:creationId xmlns:a16="http://schemas.microsoft.com/office/drawing/2014/main" id="{F4E91093-2653-9D55-0EBA-80758D86736F}"/>
              </a:ext>
            </a:extLst>
          </p:cNvPr>
          <p:cNvSpPr>
            <a:spLocks noGrp="1"/>
          </p:cNvSpPr>
          <p:nvPr>
            <p:ph type="title"/>
          </p:nvPr>
        </p:nvSpPr>
        <p:spPr>
          <a:xfrm>
            <a:off x="301518" y="4703436"/>
            <a:ext cx="9613861" cy="1080938"/>
          </a:xfrm>
        </p:spPr>
        <p:txBody>
          <a:bodyPr vert="horz" lIns="91440" tIns="45720" rIns="91440" bIns="45720" rtlCol="0" anchor="b">
            <a:normAutofit fontScale="90000"/>
          </a:bodyPr>
          <a:lstStyle/>
          <a:p>
            <a:r>
              <a:rPr lang="en-US" sz="8000" b="1" dirty="0"/>
              <a:t>Ravenous wolves</a:t>
            </a:r>
            <a:endParaRPr lang="en-US" sz="8800" b="1" dirty="0">
              <a:solidFill>
                <a:schemeClr val="tx1"/>
              </a:solidFill>
            </a:endParaRPr>
          </a:p>
        </p:txBody>
      </p:sp>
      <p:pic>
        <p:nvPicPr>
          <p:cNvPr id="6148" name="Picture 4" descr="2 Peter 1:12-21… Why is Peter writing this letter? | coffeebiblepaige.com">
            <a:extLst>
              <a:ext uri="{FF2B5EF4-FFF2-40B4-BE49-F238E27FC236}">
                <a16:creationId xmlns:a16="http://schemas.microsoft.com/office/drawing/2014/main" id="{594D0F83-E54B-55A4-3707-6DC439C14DC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33038" y="560832"/>
            <a:ext cx="3174796" cy="38404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9216764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2294D25A-299C-6B75-9AF2-45A5EA614B0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12B6EE7-6662-8D24-2B54-71093CD31E7E}"/>
              </a:ext>
            </a:extLst>
          </p:cNvPr>
          <p:cNvSpPr>
            <a:spLocks noGrp="1"/>
          </p:cNvSpPr>
          <p:nvPr>
            <p:ph type="title"/>
          </p:nvPr>
        </p:nvSpPr>
        <p:spPr>
          <a:xfrm>
            <a:off x="268225" y="825513"/>
            <a:ext cx="6650736" cy="929874"/>
          </a:xfrm>
        </p:spPr>
        <p:txBody>
          <a:bodyPr vert="horz" lIns="91440" tIns="45720" rIns="91440" bIns="45720" rtlCol="0" anchor="ctr">
            <a:normAutofit/>
          </a:bodyPr>
          <a:lstStyle/>
          <a:p>
            <a:pPr algn="r"/>
            <a:r>
              <a:rPr lang="en-US" sz="6000" b="1" dirty="0"/>
              <a:t>Ravenous wolves</a:t>
            </a:r>
            <a:endParaRPr lang="en-US" sz="6000" dirty="0"/>
          </a:p>
        </p:txBody>
      </p:sp>
      <p:sp>
        <p:nvSpPr>
          <p:cNvPr id="3" name="Content Placeholder 2">
            <a:extLst>
              <a:ext uri="{FF2B5EF4-FFF2-40B4-BE49-F238E27FC236}">
                <a16:creationId xmlns:a16="http://schemas.microsoft.com/office/drawing/2014/main" id="{E12F55DC-2C4C-3D8F-1730-FED99486FD94}"/>
              </a:ext>
            </a:extLst>
          </p:cNvPr>
          <p:cNvSpPr>
            <a:spLocks noGrp="1"/>
          </p:cNvSpPr>
          <p:nvPr>
            <p:ph sz="half" idx="1"/>
          </p:nvPr>
        </p:nvSpPr>
        <p:spPr>
          <a:xfrm>
            <a:off x="268224" y="2121408"/>
            <a:ext cx="7071360" cy="4632960"/>
          </a:xfrm>
        </p:spPr>
        <p:txBody>
          <a:bodyPr vert="horz" lIns="91440" tIns="45720" rIns="91440" bIns="45720" rtlCol="0">
            <a:noAutofit/>
          </a:bodyPr>
          <a:lstStyle/>
          <a:p>
            <a:pPr marL="0" indent="0">
              <a:buNone/>
            </a:pPr>
            <a:r>
              <a:rPr lang="en-US" sz="3600" dirty="0">
                <a:solidFill>
                  <a:schemeClr val="accent1">
                    <a:lumMod val="40000"/>
                    <a:lumOff val="60000"/>
                  </a:schemeClr>
                </a:solidFill>
              </a:rPr>
              <a:t>2 Peter 2:1</a:t>
            </a:r>
          </a:p>
          <a:p>
            <a:pPr marL="0" indent="0">
              <a:buNone/>
            </a:pPr>
            <a:r>
              <a:rPr lang="en-US" sz="3600" dirty="0">
                <a:solidFill>
                  <a:schemeClr val="tx1"/>
                </a:solidFill>
              </a:rPr>
              <a:t>2 But there were false prophets also among the people, even as there shall be false teachers among you, who privily shall bring in damnable heresies, even denying the Lord that bought them, and bring upon themselves swift destruction.</a:t>
            </a:r>
          </a:p>
        </p:txBody>
      </p:sp>
      <p:pic>
        <p:nvPicPr>
          <p:cNvPr id="5124" name="Picture 4" descr="Actions That Deny Christ – Walking In The Spirit">
            <a:extLst>
              <a:ext uri="{FF2B5EF4-FFF2-40B4-BE49-F238E27FC236}">
                <a16:creationId xmlns:a16="http://schemas.microsoft.com/office/drawing/2014/main" id="{12D977EF-3B9B-6ADA-3DCC-BBDF76499ED8}"/>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12741" t="266" r="14672" b="-266"/>
          <a:stretch>
            <a:fillRect/>
          </a:stretch>
        </p:blipFill>
        <p:spPr bwMode="auto">
          <a:xfrm>
            <a:off x="7339584" y="2471642"/>
            <a:ext cx="4584192" cy="395354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0921800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FDD1FB-9481-D2B6-0C0D-806480F18287}"/>
            </a:ext>
          </a:extLst>
        </p:cNvPr>
        <p:cNvGrpSpPr/>
        <p:nvPr/>
      </p:nvGrpSpPr>
      <p:grpSpPr>
        <a:xfrm>
          <a:off x="0" y="0"/>
          <a:ext cx="0" cy="0"/>
          <a:chOff x="0" y="0"/>
          <a:chExt cx="0" cy="0"/>
        </a:xfrm>
      </p:grpSpPr>
      <p:sp>
        <p:nvSpPr>
          <p:cNvPr id="6" name="Content Placeholder 3">
            <a:extLst>
              <a:ext uri="{FF2B5EF4-FFF2-40B4-BE49-F238E27FC236}">
                <a16:creationId xmlns:a16="http://schemas.microsoft.com/office/drawing/2014/main" id="{5C020A22-3186-BB27-C5C2-CF2FE6C9A28E}"/>
              </a:ext>
            </a:extLst>
          </p:cNvPr>
          <p:cNvSpPr txBox="1">
            <a:spLocks/>
          </p:cNvSpPr>
          <p:nvPr/>
        </p:nvSpPr>
        <p:spPr>
          <a:xfrm>
            <a:off x="4511041" y="560832"/>
            <a:ext cx="5925312" cy="3840480"/>
          </a:xfrm>
          <a:prstGeom prst="rect">
            <a:avLst/>
          </a:prstGeom>
          <a:gradFill>
            <a:gsLst>
              <a:gs pos="0">
                <a:schemeClr val="bg1"/>
              </a:gs>
              <a:gs pos="100000">
                <a:schemeClr val="bg2">
                  <a:lumMod val="50000"/>
                </a:schemeClr>
              </a:gs>
            </a:gsLst>
          </a:gradFill>
          <a:ln>
            <a:noFill/>
          </a:ln>
        </p:spPr>
        <p:style>
          <a:lnRef idx="1">
            <a:schemeClr val="dk1"/>
          </a:lnRef>
          <a:fillRef idx="2">
            <a:schemeClr val="dk1"/>
          </a:fillRef>
          <a:effectRef idx="1">
            <a:schemeClr val="dk1"/>
          </a:effectRef>
          <a:fontRef idx="minor">
            <a:schemeClr val="dk1"/>
          </a:fontRef>
        </p:style>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1600" kern="1200">
                <a:solidFill>
                  <a:schemeClr val="tx1"/>
                </a:solidFill>
                <a:effectLst>
                  <a:outerShdw blurRad="228600" algn="ctr" rotWithShape="0">
                    <a:prstClr val="black">
                      <a:alpha val="53000"/>
                    </a:prstClr>
                  </a:outerShdw>
                </a:effectLst>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400" kern="1200">
                <a:solidFill>
                  <a:schemeClr val="tx1"/>
                </a:solidFill>
                <a:effectLst>
                  <a:outerShdw blurRad="228600" algn="ctr" rotWithShape="0">
                    <a:prstClr val="black">
                      <a:alpha val="53000"/>
                    </a:prstClr>
                  </a:outerShdw>
                </a:effectLst>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200" kern="1200">
                <a:solidFill>
                  <a:schemeClr val="tx1"/>
                </a:solidFill>
                <a:effectLst>
                  <a:outerShdw blurRad="228600" algn="ctr" rotWithShape="0">
                    <a:prstClr val="black">
                      <a:alpha val="53000"/>
                    </a:prstClr>
                  </a:outerShdw>
                </a:effectLst>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effectLst>
                  <a:outerShdw blurRad="228600" algn="ctr" rotWithShape="0">
                    <a:prstClr val="black">
                      <a:alpha val="53000"/>
                    </a:prstClr>
                  </a:outerShdw>
                </a:effectLst>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000" kern="1200">
                <a:solidFill>
                  <a:schemeClr val="tx1"/>
                </a:solidFill>
                <a:effectLst>
                  <a:outerShdw blurRad="228600" algn="ctr" rotWithShape="0">
                    <a:prstClr val="black">
                      <a:alpha val="53000"/>
                    </a:prstClr>
                  </a:outerShdw>
                </a:effectLst>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lvl="0"/>
            <a:r>
              <a:rPr lang="en-US" sz="4400" dirty="0">
                <a:effectLst/>
              </a:rPr>
              <a:t>4. Is it necessary that these false teachers who deny the Lord should be avowed disbelievers in him? </a:t>
            </a:r>
          </a:p>
          <a:p>
            <a:pPr lvl="0"/>
            <a:r>
              <a:rPr lang="en-US" sz="4400" i="1" dirty="0"/>
              <a:t>Titus 1:16</a:t>
            </a:r>
          </a:p>
        </p:txBody>
      </p:sp>
      <p:sp>
        <p:nvSpPr>
          <p:cNvPr id="7" name="Title 1">
            <a:extLst>
              <a:ext uri="{FF2B5EF4-FFF2-40B4-BE49-F238E27FC236}">
                <a16:creationId xmlns:a16="http://schemas.microsoft.com/office/drawing/2014/main" id="{3DB8BE37-1C54-AAE2-D49D-57C95904AA55}"/>
              </a:ext>
            </a:extLst>
          </p:cNvPr>
          <p:cNvSpPr>
            <a:spLocks noGrp="1"/>
          </p:cNvSpPr>
          <p:nvPr>
            <p:ph type="title"/>
          </p:nvPr>
        </p:nvSpPr>
        <p:spPr>
          <a:xfrm>
            <a:off x="301518" y="4703436"/>
            <a:ext cx="9613861" cy="1080938"/>
          </a:xfrm>
        </p:spPr>
        <p:txBody>
          <a:bodyPr vert="horz" lIns="91440" tIns="45720" rIns="91440" bIns="45720" rtlCol="0" anchor="b">
            <a:normAutofit fontScale="90000"/>
          </a:bodyPr>
          <a:lstStyle/>
          <a:p>
            <a:r>
              <a:rPr lang="en-US" sz="8000" b="1" dirty="0"/>
              <a:t>Ravenous wolves</a:t>
            </a:r>
            <a:endParaRPr lang="en-US" sz="8800" b="1" dirty="0">
              <a:solidFill>
                <a:schemeClr val="tx1"/>
              </a:solidFill>
            </a:endParaRPr>
          </a:p>
        </p:txBody>
      </p:sp>
      <p:pic>
        <p:nvPicPr>
          <p:cNvPr id="8194" name="Picture 2" descr="God is Just - What It Means for Us | Crosswalk.com">
            <a:extLst>
              <a:ext uri="{FF2B5EF4-FFF2-40B4-BE49-F238E27FC236}">
                <a16:creationId xmlns:a16="http://schemas.microsoft.com/office/drawing/2014/main" id="{A1792E1E-D21B-423C-EA53-4D915290A011}"/>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1733" r="24534"/>
          <a:stretch>
            <a:fillRect/>
          </a:stretch>
        </p:blipFill>
        <p:spPr bwMode="auto">
          <a:xfrm>
            <a:off x="301518" y="548833"/>
            <a:ext cx="3946360" cy="384047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0302228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vert="horz" lIns="91440" tIns="45720" rIns="91440" bIns="45720" rtlCol="0" anchor="b">
            <a:normAutofit fontScale="90000"/>
          </a:bodyPr>
          <a:lstStyle/>
          <a:p>
            <a:r>
              <a:rPr lang="en-US" sz="8000" b="1" dirty="0"/>
              <a:t>Ravenous wolves</a:t>
            </a:r>
            <a:endParaRPr lang="en-US" sz="8800" b="1" dirty="0">
              <a:solidFill>
                <a:schemeClr val="tx1"/>
              </a:solidFill>
            </a:endParaRPr>
          </a:p>
        </p:txBody>
      </p:sp>
      <p:sp>
        <p:nvSpPr>
          <p:cNvPr id="4" name="Content Placeholder 3"/>
          <p:cNvSpPr>
            <a:spLocks noGrp="1"/>
          </p:cNvSpPr>
          <p:nvPr>
            <p:ph sz="half" idx="2"/>
          </p:nvPr>
        </p:nvSpPr>
        <p:spPr>
          <a:xfrm>
            <a:off x="5594122" y="2121408"/>
            <a:ext cx="4817845" cy="4206239"/>
          </a:xfrm>
        </p:spPr>
        <p:txBody>
          <a:bodyPr vert="horz" lIns="91440" tIns="45720" rIns="91440" bIns="45720" rtlCol="0">
            <a:noAutofit/>
          </a:bodyPr>
          <a:lstStyle/>
          <a:p>
            <a:pPr marL="0" lvl="0" indent="0">
              <a:buNone/>
            </a:pPr>
            <a:r>
              <a:rPr lang="en-US" sz="3600" b="1" dirty="0">
                <a:solidFill>
                  <a:schemeClr val="accent1">
                    <a:lumMod val="40000"/>
                    <a:lumOff val="60000"/>
                  </a:schemeClr>
                </a:solidFill>
                <a:effectLst/>
              </a:rPr>
              <a:t>Titus 1:16</a:t>
            </a:r>
          </a:p>
          <a:p>
            <a:pPr marL="0" lvl="0" indent="0">
              <a:buNone/>
            </a:pPr>
            <a:r>
              <a:rPr lang="en-US" sz="3600" b="1" baseline="30000" dirty="0">
                <a:effectLst/>
              </a:rPr>
              <a:t>16 </a:t>
            </a:r>
            <a:r>
              <a:rPr lang="en-US" sz="3600" dirty="0">
                <a:effectLst/>
              </a:rPr>
              <a:t>They profess that they know God; but in works they deny him, being abominable, and disobedient, and unto every good work reprobate.</a:t>
            </a:r>
            <a:endParaRPr lang="en-US" sz="6600" i="1" dirty="0">
              <a:solidFill>
                <a:schemeClr val="tx1"/>
              </a:solidFill>
            </a:endParaRPr>
          </a:p>
        </p:txBody>
      </p:sp>
      <p:pic>
        <p:nvPicPr>
          <p:cNvPr id="7170" name="Picture 2" descr="17500 BPC - &quot;False Advertising&quot; Laws in California">
            <a:extLst>
              <a:ext uri="{FF2B5EF4-FFF2-40B4-BE49-F238E27FC236}">
                <a16:creationId xmlns:a16="http://schemas.microsoft.com/office/drawing/2014/main" id="{C741E391-6331-A9C1-EFCA-31FC792965F7}"/>
              </a:ext>
            </a:extLst>
          </p:cNvPr>
          <p:cNvPicPr>
            <a:picLocks noGrp="1" noChangeAspect="1" noChangeArrowheads="1"/>
          </p:cNvPicPr>
          <p:nvPr>
            <p:ph sz="half" idx="1"/>
          </p:nvPr>
        </p:nvPicPr>
        <p:blipFill rotWithShape="1">
          <a:blip r:embed="rId2">
            <a:extLst>
              <a:ext uri="{28A0092B-C50C-407E-A947-70E740481C1C}">
                <a14:useLocalDpi xmlns:a14="http://schemas.microsoft.com/office/drawing/2010/main" val="0"/>
              </a:ext>
            </a:extLst>
          </a:blip>
          <a:srcRect l="7828" t="-870" r="10317" b="870"/>
          <a:stretch>
            <a:fillRect/>
          </a:stretch>
        </p:blipFill>
        <p:spPr bwMode="auto">
          <a:xfrm>
            <a:off x="322739" y="2211418"/>
            <a:ext cx="5127086" cy="4206239"/>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3B7328BB-8440-A9A4-43CA-6AB5E48E9361}"/>
              </a:ext>
            </a:extLst>
          </p:cNvPr>
          <p:cNvPicPr>
            <a:picLocks noChangeAspect="1"/>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101316431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885E35-E364-D998-E549-95BA4DB7BD9A}"/>
            </a:ext>
          </a:extLst>
        </p:cNvPr>
        <p:cNvGrpSpPr/>
        <p:nvPr/>
      </p:nvGrpSpPr>
      <p:grpSpPr>
        <a:xfrm>
          <a:off x="0" y="0"/>
          <a:ext cx="0" cy="0"/>
          <a:chOff x="0" y="0"/>
          <a:chExt cx="0" cy="0"/>
        </a:xfrm>
      </p:grpSpPr>
      <p:sp>
        <p:nvSpPr>
          <p:cNvPr id="6" name="Content Placeholder 3">
            <a:extLst>
              <a:ext uri="{FF2B5EF4-FFF2-40B4-BE49-F238E27FC236}">
                <a16:creationId xmlns:a16="http://schemas.microsoft.com/office/drawing/2014/main" id="{3A622372-3EB0-9842-CB0A-539209ED8204}"/>
              </a:ext>
            </a:extLst>
          </p:cNvPr>
          <p:cNvSpPr txBox="1">
            <a:spLocks/>
          </p:cNvSpPr>
          <p:nvPr/>
        </p:nvSpPr>
        <p:spPr>
          <a:xfrm>
            <a:off x="4828031" y="560832"/>
            <a:ext cx="5608321" cy="3840480"/>
          </a:xfrm>
          <a:prstGeom prst="rect">
            <a:avLst/>
          </a:prstGeom>
          <a:gradFill>
            <a:gsLst>
              <a:gs pos="0">
                <a:schemeClr val="bg1"/>
              </a:gs>
              <a:gs pos="100000">
                <a:schemeClr val="bg2">
                  <a:lumMod val="50000"/>
                </a:schemeClr>
              </a:gs>
            </a:gsLst>
          </a:gradFill>
          <a:ln>
            <a:noFill/>
          </a:ln>
        </p:spPr>
        <p:style>
          <a:lnRef idx="1">
            <a:schemeClr val="dk1"/>
          </a:lnRef>
          <a:fillRef idx="2">
            <a:schemeClr val="dk1"/>
          </a:fillRef>
          <a:effectRef idx="1">
            <a:schemeClr val="dk1"/>
          </a:effectRef>
          <a:fontRef idx="minor">
            <a:schemeClr val="dk1"/>
          </a:fontRef>
        </p:style>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1600" kern="1200">
                <a:solidFill>
                  <a:schemeClr val="tx1"/>
                </a:solidFill>
                <a:effectLst>
                  <a:outerShdw blurRad="228600" algn="ctr" rotWithShape="0">
                    <a:prstClr val="black">
                      <a:alpha val="53000"/>
                    </a:prstClr>
                  </a:outerShdw>
                </a:effectLst>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400" kern="1200">
                <a:solidFill>
                  <a:schemeClr val="tx1"/>
                </a:solidFill>
                <a:effectLst>
                  <a:outerShdw blurRad="228600" algn="ctr" rotWithShape="0">
                    <a:prstClr val="black">
                      <a:alpha val="53000"/>
                    </a:prstClr>
                  </a:outerShdw>
                </a:effectLst>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200" kern="1200">
                <a:solidFill>
                  <a:schemeClr val="tx1"/>
                </a:solidFill>
                <a:effectLst>
                  <a:outerShdw blurRad="228600" algn="ctr" rotWithShape="0">
                    <a:prstClr val="black">
                      <a:alpha val="53000"/>
                    </a:prstClr>
                  </a:outerShdw>
                </a:effectLst>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effectLst>
                  <a:outerShdw blurRad="228600" algn="ctr" rotWithShape="0">
                    <a:prstClr val="black">
                      <a:alpha val="53000"/>
                    </a:prstClr>
                  </a:outerShdw>
                </a:effectLst>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000" kern="1200">
                <a:solidFill>
                  <a:schemeClr val="tx1"/>
                </a:solidFill>
                <a:effectLst>
                  <a:outerShdw blurRad="228600" algn="ctr" rotWithShape="0">
                    <a:prstClr val="black">
                      <a:alpha val="53000"/>
                    </a:prstClr>
                  </a:outerShdw>
                </a:effectLst>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lvl="0"/>
            <a:r>
              <a:rPr lang="en-US" sz="5400" dirty="0">
                <a:effectLst/>
              </a:rPr>
              <a:t>5. What does Christ say will be the fate of such? </a:t>
            </a:r>
          </a:p>
          <a:p>
            <a:r>
              <a:rPr lang="en-US" sz="5400" i="1" dirty="0">
                <a:effectLst/>
              </a:rPr>
              <a:t>Matthew 7:22, 23. </a:t>
            </a:r>
            <a:endParaRPr lang="en-US" sz="5400" dirty="0">
              <a:effectLst/>
            </a:endParaRPr>
          </a:p>
        </p:txBody>
      </p:sp>
      <p:sp>
        <p:nvSpPr>
          <p:cNvPr id="7" name="Title 1">
            <a:extLst>
              <a:ext uri="{FF2B5EF4-FFF2-40B4-BE49-F238E27FC236}">
                <a16:creationId xmlns:a16="http://schemas.microsoft.com/office/drawing/2014/main" id="{919C3A7B-31EB-26F9-8BE6-13F5E0C10CE6}"/>
              </a:ext>
            </a:extLst>
          </p:cNvPr>
          <p:cNvSpPr>
            <a:spLocks noGrp="1"/>
          </p:cNvSpPr>
          <p:nvPr>
            <p:ph type="title"/>
          </p:nvPr>
        </p:nvSpPr>
        <p:spPr>
          <a:xfrm>
            <a:off x="301518" y="4703436"/>
            <a:ext cx="9613861" cy="1080938"/>
          </a:xfrm>
        </p:spPr>
        <p:txBody>
          <a:bodyPr vert="horz" lIns="91440" tIns="45720" rIns="91440" bIns="45720" rtlCol="0" anchor="b">
            <a:normAutofit fontScale="90000"/>
          </a:bodyPr>
          <a:lstStyle/>
          <a:p>
            <a:r>
              <a:rPr lang="en-US" sz="8000" b="1" dirty="0"/>
              <a:t>Ravenous wolves</a:t>
            </a:r>
            <a:endParaRPr lang="en-US" sz="8800" b="1" dirty="0">
              <a:solidFill>
                <a:schemeClr val="tx1"/>
              </a:solidFill>
            </a:endParaRPr>
          </a:p>
        </p:txBody>
      </p:sp>
      <p:pic>
        <p:nvPicPr>
          <p:cNvPr id="9218" name="Picture 2" descr="532–533: What Is the “Good News” Jesus Taught? - Mormon Matters">
            <a:extLst>
              <a:ext uri="{FF2B5EF4-FFF2-40B4-BE49-F238E27FC236}">
                <a16:creationId xmlns:a16="http://schemas.microsoft.com/office/drawing/2014/main" id="{EB48850D-9D26-4FA8-6CB8-227E5EDA2452}"/>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5130" r="21607"/>
          <a:stretch>
            <a:fillRect/>
          </a:stretch>
        </p:blipFill>
        <p:spPr bwMode="auto">
          <a:xfrm>
            <a:off x="301518" y="560832"/>
            <a:ext cx="4319250" cy="38404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8479318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35D960A2-D8A1-BA4F-04F5-56FB9F14519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0083874-4649-F7AA-256E-629B9F072285}"/>
              </a:ext>
            </a:extLst>
          </p:cNvPr>
          <p:cNvSpPr>
            <a:spLocks noGrp="1"/>
          </p:cNvSpPr>
          <p:nvPr>
            <p:ph type="title"/>
          </p:nvPr>
        </p:nvSpPr>
        <p:spPr/>
        <p:txBody>
          <a:bodyPr vert="horz" lIns="91440" tIns="45720" rIns="91440" bIns="45720" rtlCol="0" anchor="b">
            <a:normAutofit fontScale="90000"/>
          </a:bodyPr>
          <a:lstStyle/>
          <a:p>
            <a:r>
              <a:rPr lang="en-US" sz="8000" b="1" dirty="0"/>
              <a:t>Ravenous wolves</a:t>
            </a:r>
            <a:endParaRPr lang="en-US" sz="8800" b="1" dirty="0">
              <a:solidFill>
                <a:schemeClr val="tx1"/>
              </a:solidFill>
            </a:endParaRPr>
          </a:p>
        </p:txBody>
      </p:sp>
      <p:sp>
        <p:nvSpPr>
          <p:cNvPr id="4" name="Content Placeholder 3">
            <a:extLst>
              <a:ext uri="{FF2B5EF4-FFF2-40B4-BE49-F238E27FC236}">
                <a16:creationId xmlns:a16="http://schemas.microsoft.com/office/drawing/2014/main" id="{89423B88-EF90-4F6C-3B1A-8F48135E37A6}"/>
              </a:ext>
            </a:extLst>
          </p:cNvPr>
          <p:cNvSpPr>
            <a:spLocks noGrp="1"/>
          </p:cNvSpPr>
          <p:nvPr>
            <p:ph sz="half" idx="2"/>
          </p:nvPr>
        </p:nvSpPr>
        <p:spPr>
          <a:xfrm>
            <a:off x="5594122" y="2121408"/>
            <a:ext cx="4817845" cy="4206239"/>
          </a:xfrm>
        </p:spPr>
        <p:txBody>
          <a:bodyPr vert="horz" lIns="91440" tIns="45720" rIns="91440" bIns="45720" rtlCol="0">
            <a:noAutofit/>
          </a:bodyPr>
          <a:lstStyle/>
          <a:p>
            <a:pPr marL="0" lvl="0" indent="0">
              <a:buNone/>
            </a:pPr>
            <a:r>
              <a:rPr lang="en-US" sz="3300" b="1" dirty="0">
                <a:solidFill>
                  <a:schemeClr val="accent1">
                    <a:lumMod val="40000"/>
                    <a:lumOff val="60000"/>
                  </a:schemeClr>
                </a:solidFill>
                <a:effectLst/>
              </a:rPr>
              <a:t>Matthew 7:22-23</a:t>
            </a:r>
          </a:p>
          <a:p>
            <a:pPr marL="0" lvl="0" indent="0">
              <a:buNone/>
            </a:pPr>
            <a:r>
              <a:rPr lang="en-US" sz="3300" b="1" baseline="30000" dirty="0">
                <a:effectLst/>
              </a:rPr>
              <a:t>22 </a:t>
            </a:r>
            <a:r>
              <a:rPr lang="en-US" sz="3300" dirty="0">
                <a:effectLst/>
              </a:rPr>
              <a:t>Many will say to me in that day, Lord, Lord, have we not prophesied in thy name? and in thy name have cast out devils? and in thy name done many wonderful works?</a:t>
            </a:r>
            <a:endParaRPr lang="en-US" sz="3300" i="1" dirty="0">
              <a:solidFill>
                <a:schemeClr val="tx1"/>
              </a:solidFill>
            </a:endParaRPr>
          </a:p>
        </p:txBody>
      </p:sp>
      <p:pic>
        <p:nvPicPr>
          <p:cNvPr id="10246" name="Picture 6" descr="✝️Reflection: When Following Jesus Becomes a Crowd, Not a Commitment  📖Bible Reading: Mark 3, 7–12 In this Gospel, we see crowds pressing toward  Jesus from everywhere. People come because they have heard">
            <a:extLst>
              <a:ext uri="{FF2B5EF4-FFF2-40B4-BE49-F238E27FC236}">
                <a16:creationId xmlns:a16="http://schemas.microsoft.com/office/drawing/2014/main" id="{5895BECB-0C1F-CD8B-74E0-7767C93D8B26}"/>
              </a:ext>
            </a:extLst>
          </p:cNvPr>
          <p:cNvPicPr>
            <a:picLocks noGrp="1" noChangeAspect="1" noChangeArrowheads="1"/>
          </p:cNvPicPr>
          <p:nvPr>
            <p:ph sz="half" idx="1"/>
          </p:nvPr>
        </p:nvPicPr>
        <p:blipFill rotWithShape="1">
          <a:blip r:embed="rId2">
            <a:extLst>
              <a:ext uri="{28A0092B-C50C-407E-A947-70E740481C1C}">
                <a14:useLocalDpi xmlns:a14="http://schemas.microsoft.com/office/drawing/2010/main" val="0"/>
              </a:ext>
            </a:extLst>
          </a:blip>
          <a:srcRect r="21789"/>
          <a:stretch>
            <a:fillRect/>
          </a:stretch>
        </p:blipFill>
        <p:spPr bwMode="auto">
          <a:xfrm>
            <a:off x="470345" y="2362486"/>
            <a:ext cx="4817845" cy="409927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0992410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962F23A-32F0-0F6A-8F43-2C884331658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EB9E4BB-8B89-B79A-F39C-F4069C179A9F}"/>
              </a:ext>
            </a:extLst>
          </p:cNvPr>
          <p:cNvSpPr>
            <a:spLocks noGrp="1"/>
          </p:cNvSpPr>
          <p:nvPr>
            <p:ph type="title"/>
          </p:nvPr>
        </p:nvSpPr>
        <p:spPr/>
        <p:txBody>
          <a:bodyPr vert="horz" lIns="91440" tIns="45720" rIns="91440" bIns="45720" rtlCol="0" anchor="b">
            <a:normAutofit fontScale="90000"/>
          </a:bodyPr>
          <a:lstStyle/>
          <a:p>
            <a:r>
              <a:rPr lang="en-US" sz="8000" b="1" dirty="0"/>
              <a:t>Ravenous wolves</a:t>
            </a:r>
            <a:endParaRPr lang="en-US" sz="8800" b="1" dirty="0">
              <a:solidFill>
                <a:schemeClr val="tx1"/>
              </a:solidFill>
            </a:endParaRPr>
          </a:p>
        </p:txBody>
      </p:sp>
      <p:sp>
        <p:nvSpPr>
          <p:cNvPr id="4" name="Content Placeholder 3">
            <a:extLst>
              <a:ext uri="{FF2B5EF4-FFF2-40B4-BE49-F238E27FC236}">
                <a16:creationId xmlns:a16="http://schemas.microsoft.com/office/drawing/2014/main" id="{C962E200-FBFA-DBA5-9585-1661647C49E4}"/>
              </a:ext>
            </a:extLst>
          </p:cNvPr>
          <p:cNvSpPr>
            <a:spLocks noGrp="1"/>
          </p:cNvSpPr>
          <p:nvPr>
            <p:ph sz="half" idx="2"/>
          </p:nvPr>
        </p:nvSpPr>
        <p:spPr>
          <a:xfrm>
            <a:off x="5594122" y="2121408"/>
            <a:ext cx="4817845" cy="4206239"/>
          </a:xfrm>
        </p:spPr>
        <p:txBody>
          <a:bodyPr vert="horz" lIns="91440" tIns="45720" rIns="91440" bIns="45720" rtlCol="0">
            <a:noAutofit/>
          </a:bodyPr>
          <a:lstStyle/>
          <a:p>
            <a:pPr marL="0" lvl="0" indent="0">
              <a:buNone/>
            </a:pPr>
            <a:r>
              <a:rPr lang="en-US" sz="4400" b="1" dirty="0">
                <a:solidFill>
                  <a:schemeClr val="accent1">
                    <a:lumMod val="40000"/>
                    <a:lumOff val="60000"/>
                  </a:schemeClr>
                </a:solidFill>
                <a:effectLst/>
              </a:rPr>
              <a:t>Matthew 7:22-23</a:t>
            </a:r>
          </a:p>
          <a:p>
            <a:pPr marL="0" lvl="0" indent="0">
              <a:buNone/>
            </a:pPr>
            <a:r>
              <a:rPr lang="en-US" sz="4400" b="1" baseline="30000" dirty="0">
                <a:effectLst/>
              </a:rPr>
              <a:t>23 </a:t>
            </a:r>
            <a:r>
              <a:rPr lang="en-US" sz="4400" dirty="0">
                <a:effectLst/>
              </a:rPr>
              <a:t>And then will I profess unto them, I never knew you: depart from me, ye that work iniquity.</a:t>
            </a:r>
            <a:endParaRPr lang="en-US" sz="4400" i="1" dirty="0">
              <a:solidFill>
                <a:schemeClr val="tx1"/>
              </a:solidFill>
            </a:endParaRPr>
          </a:p>
        </p:txBody>
      </p:sp>
      <p:pic>
        <p:nvPicPr>
          <p:cNvPr id="11266" name="Picture 2" descr="Lord Lord....&quot;, &quot;I Never Knew You. Away from me, you evildoers!&quot; (Matthew  7:21-23) — #Christianity #Jesus #Bible — Dr. Eitan Bar | Bible Scholar">
            <a:extLst>
              <a:ext uri="{FF2B5EF4-FFF2-40B4-BE49-F238E27FC236}">
                <a16:creationId xmlns:a16="http://schemas.microsoft.com/office/drawing/2014/main" id="{3F9278F3-F140-FCDC-FB1A-B1C9656715F2}"/>
              </a:ext>
            </a:extLst>
          </p:cNvPr>
          <p:cNvPicPr>
            <a:picLocks noGrp="1" noChangeAspect="1" noChangeArrowheads="1"/>
          </p:cNvPicPr>
          <p:nvPr>
            <p:ph sz="half" idx="1"/>
          </p:nvPr>
        </p:nvPicPr>
        <p:blipFill rotWithShape="1">
          <a:blip r:embed="rId2">
            <a:extLst>
              <a:ext uri="{28A0092B-C50C-407E-A947-70E740481C1C}">
                <a14:useLocalDpi xmlns:a14="http://schemas.microsoft.com/office/drawing/2010/main" val="0"/>
              </a:ext>
            </a:extLst>
          </a:blip>
          <a:srcRect l="21060" r="11977"/>
          <a:stretch>
            <a:fillRect/>
          </a:stretch>
        </p:blipFill>
        <p:spPr bwMode="auto">
          <a:xfrm>
            <a:off x="438911" y="2086882"/>
            <a:ext cx="4929105" cy="420623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4277234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E21AB6-EE52-4008-031C-15DDBBECCF08}"/>
            </a:ext>
          </a:extLst>
        </p:cNvPr>
        <p:cNvGrpSpPr/>
        <p:nvPr/>
      </p:nvGrpSpPr>
      <p:grpSpPr>
        <a:xfrm>
          <a:off x="0" y="0"/>
          <a:ext cx="0" cy="0"/>
          <a:chOff x="0" y="0"/>
          <a:chExt cx="0" cy="0"/>
        </a:xfrm>
      </p:grpSpPr>
      <p:sp>
        <p:nvSpPr>
          <p:cNvPr id="6" name="Content Placeholder 3">
            <a:extLst>
              <a:ext uri="{FF2B5EF4-FFF2-40B4-BE49-F238E27FC236}">
                <a16:creationId xmlns:a16="http://schemas.microsoft.com/office/drawing/2014/main" id="{2D3F9589-CE49-A994-345D-23B74D5DEF9F}"/>
              </a:ext>
            </a:extLst>
          </p:cNvPr>
          <p:cNvSpPr txBox="1">
            <a:spLocks/>
          </p:cNvSpPr>
          <p:nvPr/>
        </p:nvSpPr>
        <p:spPr>
          <a:xfrm>
            <a:off x="4828031" y="560832"/>
            <a:ext cx="5608321" cy="3840480"/>
          </a:xfrm>
          <a:prstGeom prst="rect">
            <a:avLst/>
          </a:prstGeom>
          <a:gradFill>
            <a:gsLst>
              <a:gs pos="0">
                <a:schemeClr val="bg1"/>
              </a:gs>
              <a:gs pos="100000">
                <a:schemeClr val="bg2">
                  <a:lumMod val="50000"/>
                </a:schemeClr>
              </a:gs>
            </a:gsLst>
          </a:gradFill>
          <a:ln>
            <a:noFill/>
          </a:ln>
        </p:spPr>
        <p:style>
          <a:lnRef idx="1">
            <a:schemeClr val="dk1"/>
          </a:lnRef>
          <a:fillRef idx="2">
            <a:schemeClr val="dk1"/>
          </a:fillRef>
          <a:effectRef idx="1">
            <a:schemeClr val="dk1"/>
          </a:effectRef>
          <a:fontRef idx="minor">
            <a:schemeClr val="dk1"/>
          </a:fontRef>
        </p:style>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1600" kern="1200">
                <a:solidFill>
                  <a:schemeClr val="tx1"/>
                </a:solidFill>
                <a:effectLst>
                  <a:outerShdw blurRad="228600" algn="ctr" rotWithShape="0">
                    <a:prstClr val="black">
                      <a:alpha val="53000"/>
                    </a:prstClr>
                  </a:outerShdw>
                </a:effectLst>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400" kern="1200">
                <a:solidFill>
                  <a:schemeClr val="tx1"/>
                </a:solidFill>
                <a:effectLst>
                  <a:outerShdw blurRad="228600" algn="ctr" rotWithShape="0">
                    <a:prstClr val="black">
                      <a:alpha val="53000"/>
                    </a:prstClr>
                  </a:outerShdw>
                </a:effectLst>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200" kern="1200">
                <a:solidFill>
                  <a:schemeClr val="tx1"/>
                </a:solidFill>
                <a:effectLst>
                  <a:outerShdw blurRad="228600" algn="ctr" rotWithShape="0">
                    <a:prstClr val="black">
                      <a:alpha val="53000"/>
                    </a:prstClr>
                  </a:outerShdw>
                </a:effectLst>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effectLst>
                  <a:outerShdw blurRad="228600" algn="ctr" rotWithShape="0">
                    <a:prstClr val="black">
                      <a:alpha val="53000"/>
                    </a:prstClr>
                  </a:outerShdw>
                </a:effectLst>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000" kern="1200">
                <a:solidFill>
                  <a:schemeClr val="tx1"/>
                </a:solidFill>
                <a:effectLst>
                  <a:outerShdw blurRad="228600" algn="ctr" rotWithShape="0">
                    <a:prstClr val="black">
                      <a:alpha val="53000"/>
                    </a:prstClr>
                  </a:outerShdw>
                </a:effectLst>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lvl="0"/>
            <a:r>
              <a:rPr lang="en-US" sz="6000" dirty="0">
                <a:effectLst/>
              </a:rPr>
              <a:t>6. How much following will such ones have? </a:t>
            </a:r>
          </a:p>
          <a:p>
            <a:r>
              <a:rPr lang="en-US" sz="6000" i="1" dirty="0">
                <a:effectLst/>
              </a:rPr>
              <a:t>2 Peter 2:2. </a:t>
            </a:r>
            <a:endParaRPr lang="en-US" sz="6000" dirty="0">
              <a:effectLst/>
            </a:endParaRPr>
          </a:p>
        </p:txBody>
      </p:sp>
      <p:sp>
        <p:nvSpPr>
          <p:cNvPr id="7" name="Title 1">
            <a:extLst>
              <a:ext uri="{FF2B5EF4-FFF2-40B4-BE49-F238E27FC236}">
                <a16:creationId xmlns:a16="http://schemas.microsoft.com/office/drawing/2014/main" id="{FC0A5898-A212-6DEA-386A-CC97500F9F6B}"/>
              </a:ext>
            </a:extLst>
          </p:cNvPr>
          <p:cNvSpPr>
            <a:spLocks noGrp="1"/>
          </p:cNvSpPr>
          <p:nvPr>
            <p:ph type="title"/>
          </p:nvPr>
        </p:nvSpPr>
        <p:spPr>
          <a:xfrm>
            <a:off x="301518" y="4703436"/>
            <a:ext cx="9613861" cy="1080938"/>
          </a:xfrm>
        </p:spPr>
        <p:txBody>
          <a:bodyPr vert="horz" lIns="91440" tIns="45720" rIns="91440" bIns="45720" rtlCol="0" anchor="b">
            <a:normAutofit fontScale="90000"/>
          </a:bodyPr>
          <a:lstStyle/>
          <a:p>
            <a:r>
              <a:rPr lang="en-US" sz="8000" b="1" dirty="0"/>
              <a:t>Ravenous wolves</a:t>
            </a:r>
            <a:endParaRPr lang="en-US" sz="8800" b="1" dirty="0">
              <a:solidFill>
                <a:schemeClr val="tx1"/>
              </a:solidFill>
            </a:endParaRPr>
          </a:p>
        </p:txBody>
      </p:sp>
      <p:pic>
        <p:nvPicPr>
          <p:cNvPr id="12292" name="Picture 4" descr="It's a big deal that megachurches like Crossroads Church are canceling live  services.">
            <a:extLst>
              <a:ext uri="{FF2B5EF4-FFF2-40B4-BE49-F238E27FC236}">
                <a16:creationId xmlns:a16="http://schemas.microsoft.com/office/drawing/2014/main" id="{1E611DCD-02E0-49B0-9D45-6FE5BE0EE846}"/>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9382" r="16507"/>
          <a:stretch>
            <a:fillRect/>
          </a:stretch>
        </p:blipFill>
        <p:spPr bwMode="auto">
          <a:xfrm>
            <a:off x="202691" y="416052"/>
            <a:ext cx="4430269" cy="39852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8694357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FF01F009-AEC4-2762-B9EE-F90AB38DFBF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E7B1AC2-0637-6B06-AB6E-6AD1BF89114B}"/>
              </a:ext>
            </a:extLst>
          </p:cNvPr>
          <p:cNvSpPr>
            <a:spLocks noGrp="1"/>
          </p:cNvSpPr>
          <p:nvPr>
            <p:ph type="title"/>
          </p:nvPr>
        </p:nvSpPr>
        <p:spPr>
          <a:xfrm>
            <a:off x="268225" y="825513"/>
            <a:ext cx="6650736" cy="929874"/>
          </a:xfrm>
        </p:spPr>
        <p:txBody>
          <a:bodyPr vert="horz" lIns="91440" tIns="45720" rIns="91440" bIns="45720" rtlCol="0" anchor="ctr">
            <a:normAutofit/>
          </a:bodyPr>
          <a:lstStyle/>
          <a:p>
            <a:pPr algn="r"/>
            <a:r>
              <a:rPr lang="en-US" sz="6000" b="1" dirty="0"/>
              <a:t>Ravenous wolves</a:t>
            </a:r>
            <a:endParaRPr lang="en-US" sz="6000" dirty="0"/>
          </a:p>
        </p:txBody>
      </p:sp>
      <p:sp>
        <p:nvSpPr>
          <p:cNvPr id="3" name="Content Placeholder 2">
            <a:extLst>
              <a:ext uri="{FF2B5EF4-FFF2-40B4-BE49-F238E27FC236}">
                <a16:creationId xmlns:a16="http://schemas.microsoft.com/office/drawing/2014/main" id="{BF1E04DF-A167-2EE1-E287-B2E38101BC81}"/>
              </a:ext>
            </a:extLst>
          </p:cNvPr>
          <p:cNvSpPr>
            <a:spLocks noGrp="1"/>
          </p:cNvSpPr>
          <p:nvPr>
            <p:ph sz="half" idx="1"/>
          </p:nvPr>
        </p:nvSpPr>
        <p:spPr>
          <a:xfrm>
            <a:off x="268225" y="2275840"/>
            <a:ext cx="6376416" cy="4478528"/>
          </a:xfrm>
        </p:spPr>
        <p:txBody>
          <a:bodyPr vert="horz" lIns="91440" tIns="45720" rIns="91440" bIns="45720" rtlCol="0">
            <a:noAutofit/>
          </a:bodyPr>
          <a:lstStyle/>
          <a:p>
            <a:pPr marL="0" indent="0">
              <a:buNone/>
            </a:pPr>
            <a:r>
              <a:rPr lang="en-US" sz="4600" dirty="0">
                <a:solidFill>
                  <a:schemeClr val="accent1">
                    <a:lumMod val="40000"/>
                    <a:lumOff val="60000"/>
                  </a:schemeClr>
                </a:solidFill>
              </a:rPr>
              <a:t>2 Peter 2:2</a:t>
            </a:r>
          </a:p>
          <a:p>
            <a:pPr marL="0" indent="0">
              <a:buNone/>
            </a:pPr>
            <a:r>
              <a:rPr lang="en-US" sz="4600" b="1" baseline="30000" dirty="0">
                <a:effectLst/>
              </a:rPr>
              <a:t>2 </a:t>
            </a:r>
            <a:r>
              <a:rPr lang="en-US" sz="4600" dirty="0">
                <a:effectLst/>
              </a:rPr>
              <a:t>And many shall follow their pernicious ways; by reason of whom the way of truth shall be evil spoken of.</a:t>
            </a:r>
            <a:endParaRPr lang="en-US" sz="4600" dirty="0">
              <a:solidFill>
                <a:schemeClr val="tx1"/>
              </a:solidFill>
            </a:endParaRPr>
          </a:p>
        </p:txBody>
      </p:sp>
      <p:pic>
        <p:nvPicPr>
          <p:cNvPr id="13314" name="Picture 2" descr="Beware the Wolf in Sheep's Clothing">
            <a:extLst>
              <a:ext uri="{FF2B5EF4-FFF2-40B4-BE49-F238E27FC236}">
                <a16:creationId xmlns:a16="http://schemas.microsoft.com/office/drawing/2014/main" id="{4F61DD33-EB1A-1580-AE98-41E5C64AD465}"/>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6644641" y="2275840"/>
            <a:ext cx="4283456" cy="428345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3473290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4544F6-9E83-8C56-6CA6-CD5101E736E3}"/>
            </a:ext>
          </a:extLst>
        </p:cNvPr>
        <p:cNvGrpSpPr/>
        <p:nvPr/>
      </p:nvGrpSpPr>
      <p:grpSpPr>
        <a:xfrm>
          <a:off x="0" y="0"/>
          <a:ext cx="0" cy="0"/>
          <a:chOff x="0" y="0"/>
          <a:chExt cx="0" cy="0"/>
        </a:xfrm>
      </p:grpSpPr>
      <p:sp>
        <p:nvSpPr>
          <p:cNvPr id="6" name="Content Placeholder 3">
            <a:extLst>
              <a:ext uri="{FF2B5EF4-FFF2-40B4-BE49-F238E27FC236}">
                <a16:creationId xmlns:a16="http://schemas.microsoft.com/office/drawing/2014/main" id="{44350082-C7F1-46F4-FC81-40458FFF1FAD}"/>
              </a:ext>
            </a:extLst>
          </p:cNvPr>
          <p:cNvSpPr txBox="1">
            <a:spLocks/>
          </p:cNvSpPr>
          <p:nvPr/>
        </p:nvSpPr>
        <p:spPr>
          <a:xfrm>
            <a:off x="4828031" y="560832"/>
            <a:ext cx="5608321" cy="3840480"/>
          </a:xfrm>
          <a:prstGeom prst="rect">
            <a:avLst/>
          </a:prstGeom>
          <a:gradFill>
            <a:gsLst>
              <a:gs pos="0">
                <a:schemeClr val="bg1"/>
              </a:gs>
              <a:gs pos="100000">
                <a:schemeClr val="bg2">
                  <a:lumMod val="50000"/>
                </a:schemeClr>
              </a:gs>
            </a:gsLst>
          </a:gradFill>
          <a:ln>
            <a:noFill/>
          </a:ln>
        </p:spPr>
        <p:style>
          <a:lnRef idx="1">
            <a:schemeClr val="dk1"/>
          </a:lnRef>
          <a:fillRef idx="2">
            <a:schemeClr val="dk1"/>
          </a:fillRef>
          <a:effectRef idx="1">
            <a:schemeClr val="dk1"/>
          </a:effectRef>
          <a:fontRef idx="minor">
            <a:schemeClr val="dk1"/>
          </a:fontRef>
        </p:style>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1600" kern="1200">
                <a:solidFill>
                  <a:schemeClr val="tx1"/>
                </a:solidFill>
                <a:effectLst>
                  <a:outerShdw blurRad="228600" algn="ctr" rotWithShape="0">
                    <a:prstClr val="black">
                      <a:alpha val="53000"/>
                    </a:prstClr>
                  </a:outerShdw>
                </a:effectLst>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400" kern="1200">
                <a:solidFill>
                  <a:schemeClr val="tx1"/>
                </a:solidFill>
                <a:effectLst>
                  <a:outerShdw blurRad="228600" algn="ctr" rotWithShape="0">
                    <a:prstClr val="black">
                      <a:alpha val="53000"/>
                    </a:prstClr>
                  </a:outerShdw>
                </a:effectLst>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200" kern="1200">
                <a:solidFill>
                  <a:schemeClr val="tx1"/>
                </a:solidFill>
                <a:effectLst>
                  <a:outerShdw blurRad="228600" algn="ctr" rotWithShape="0">
                    <a:prstClr val="black">
                      <a:alpha val="53000"/>
                    </a:prstClr>
                  </a:outerShdw>
                </a:effectLst>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effectLst>
                  <a:outerShdw blurRad="228600" algn="ctr" rotWithShape="0">
                    <a:prstClr val="black">
                      <a:alpha val="53000"/>
                    </a:prstClr>
                  </a:outerShdw>
                </a:effectLst>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000" kern="1200">
                <a:solidFill>
                  <a:schemeClr val="tx1"/>
                </a:solidFill>
                <a:effectLst>
                  <a:outerShdw blurRad="228600" algn="ctr" rotWithShape="0">
                    <a:prstClr val="black">
                      <a:alpha val="53000"/>
                    </a:prstClr>
                  </a:outerShdw>
                </a:effectLst>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r>
              <a:rPr lang="en-US" sz="6600" dirty="0">
                <a:effectLst/>
              </a:rPr>
              <a:t>7. What will be the result to the truth? </a:t>
            </a:r>
          </a:p>
          <a:p>
            <a:r>
              <a:rPr lang="en-US" sz="6600" i="1" dirty="0">
                <a:effectLst/>
              </a:rPr>
              <a:t>2 Peter 2:2. </a:t>
            </a:r>
            <a:endParaRPr lang="en-US" sz="6600" dirty="0">
              <a:effectLst/>
            </a:endParaRPr>
          </a:p>
        </p:txBody>
      </p:sp>
      <p:sp>
        <p:nvSpPr>
          <p:cNvPr id="7" name="Title 1">
            <a:extLst>
              <a:ext uri="{FF2B5EF4-FFF2-40B4-BE49-F238E27FC236}">
                <a16:creationId xmlns:a16="http://schemas.microsoft.com/office/drawing/2014/main" id="{61EC382D-DBC1-0BD6-D352-311FCD3F30F0}"/>
              </a:ext>
            </a:extLst>
          </p:cNvPr>
          <p:cNvSpPr>
            <a:spLocks noGrp="1"/>
          </p:cNvSpPr>
          <p:nvPr>
            <p:ph type="title"/>
          </p:nvPr>
        </p:nvSpPr>
        <p:spPr>
          <a:xfrm>
            <a:off x="301518" y="4703436"/>
            <a:ext cx="9613861" cy="1080938"/>
          </a:xfrm>
        </p:spPr>
        <p:txBody>
          <a:bodyPr vert="horz" lIns="91440" tIns="45720" rIns="91440" bIns="45720" rtlCol="0" anchor="b">
            <a:normAutofit fontScale="90000"/>
          </a:bodyPr>
          <a:lstStyle/>
          <a:p>
            <a:r>
              <a:rPr lang="en-US" sz="8000" b="1" dirty="0"/>
              <a:t>Ravenous wolves</a:t>
            </a:r>
            <a:endParaRPr lang="en-US" sz="8800" b="1" dirty="0">
              <a:solidFill>
                <a:schemeClr val="tx1"/>
              </a:solidFill>
            </a:endParaRPr>
          </a:p>
        </p:txBody>
      </p:sp>
      <p:pic>
        <p:nvPicPr>
          <p:cNvPr id="14340" name="Picture 4" descr="Confusion Images – Browse 795,831 Stock Photos, Vectors, and Video | Adobe  Stock">
            <a:extLst>
              <a:ext uri="{FF2B5EF4-FFF2-40B4-BE49-F238E27FC236}">
                <a16:creationId xmlns:a16="http://schemas.microsoft.com/office/drawing/2014/main" id="{BDB259EA-5F0A-B463-E639-1B78D6375F04}"/>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4792" r="18756" b="13699"/>
          <a:stretch>
            <a:fillRect/>
          </a:stretch>
        </p:blipFill>
        <p:spPr bwMode="auto">
          <a:xfrm>
            <a:off x="402335" y="560832"/>
            <a:ext cx="4255009" cy="38404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32487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A82133E4-3457-6C57-DBCD-2AE75975B87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FA0AA7D-C88D-E160-FA12-2AE97BFECABC}"/>
              </a:ext>
            </a:extLst>
          </p:cNvPr>
          <p:cNvSpPr>
            <a:spLocks noGrp="1"/>
          </p:cNvSpPr>
          <p:nvPr>
            <p:ph type="title"/>
          </p:nvPr>
        </p:nvSpPr>
        <p:spPr>
          <a:xfrm>
            <a:off x="268225" y="825513"/>
            <a:ext cx="6650736" cy="929874"/>
          </a:xfrm>
        </p:spPr>
        <p:txBody>
          <a:bodyPr vert="horz" lIns="91440" tIns="45720" rIns="91440" bIns="45720" rtlCol="0" anchor="ctr">
            <a:normAutofit/>
          </a:bodyPr>
          <a:lstStyle/>
          <a:p>
            <a:pPr algn="r"/>
            <a:r>
              <a:rPr lang="en-US" sz="6000" b="1" dirty="0"/>
              <a:t>Ravenous wolves</a:t>
            </a:r>
            <a:endParaRPr lang="en-US" sz="6000" dirty="0"/>
          </a:p>
        </p:txBody>
      </p:sp>
      <p:sp>
        <p:nvSpPr>
          <p:cNvPr id="3" name="Content Placeholder 2">
            <a:extLst>
              <a:ext uri="{FF2B5EF4-FFF2-40B4-BE49-F238E27FC236}">
                <a16:creationId xmlns:a16="http://schemas.microsoft.com/office/drawing/2014/main" id="{F0511F06-3BDC-B4FD-A70E-8160CBC59A3D}"/>
              </a:ext>
            </a:extLst>
          </p:cNvPr>
          <p:cNvSpPr>
            <a:spLocks noGrp="1"/>
          </p:cNvSpPr>
          <p:nvPr>
            <p:ph sz="half" idx="1"/>
          </p:nvPr>
        </p:nvSpPr>
        <p:spPr>
          <a:xfrm>
            <a:off x="268225" y="2275840"/>
            <a:ext cx="6376416" cy="4478528"/>
          </a:xfrm>
        </p:spPr>
        <p:txBody>
          <a:bodyPr vert="horz" lIns="91440" tIns="45720" rIns="91440" bIns="45720" rtlCol="0">
            <a:noAutofit/>
          </a:bodyPr>
          <a:lstStyle/>
          <a:p>
            <a:pPr marL="0" indent="0">
              <a:buNone/>
            </a:pPr>
            <a:r>
              <a:rPr lang="en-US" sz="4600" dirty="0">
                <a:solidFill>
                  <a:schemeClr val="accent1">
                    <a:lumMod val="40000"/>
                    <a:lumOff val="60000"/>
                  </a:schemeClr>
                </a:solidFill>
              </a:rPr>
              <a:t>2 Peter 2:2</a:t>
            </a:r>
          </a:p>
          <a:p>
            <a:pPr marL="0" indent="0">
              <a:buNone/>
            </a:pPr>
            <a:r>
              <a:rPr lang="en-US" sz="4600" b="1" baseline="30000" dirty="0">
                <a:effectLst/>
              </a:rPr>
              <a:t>2 </a:t>
            </a:r>
            <a:r>
              <a:rPr lang="en-US" sz="4600" dirty="0">
                <a:effectLst/>
              </a:rPr>
              <a:t>And many shall follow their pernicious ways; by reason of whom the way of truth shall be evil spoken of.</a:t>
            </a:r>
            <a:endParaRPr lang="en-US" sz="4600" dirty="0">
              <a:solidFill>
                <a:schemeClr val="tx1"/>
              </a:solidFill>
            </a:endParaRPr>
          </a:p>
        </p:txBody>
      </p:sp>
      <p:pic>
        <p:nvPicPr>
          <p:cNvPr id="15362" name="Picture 2" descr="What does &quot;a wolf in sheep's clothing&quot; mean? | Lingoland English-English  Dictionary">
            <a:extLst>
              <a:ext uri="{FF2B5EF4-FFF2-40B4-BE49-F238E27FC236}">
                <a16:creationId xmlns:a16="http://schemas.microsoft.com/office/drawing/2014/main" id="{28E1DF25-30A9-46F5-5A6A-03CB5831B6C2}"/>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21221" r="25472"/>
          <a:stretch>
            <a:fillRect/>
          </a:stretch>
        </p:blipFill>
        <p:spPr bwMode="auto">
          <a:xfrm>
            <a:off x="6644641" y="2275840"/>
            <a:ext cx="3828287" cy="403961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0040715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A95B90-F900-D2A0-5641-6A21B6098A4B}"/>
            </a:ext>
          </a:extLst>
        </p:cNvPr>
        <p:cNvGrpSpPr/>
        <p:nvPr/>
      </p:nvGrpSpPr>
      <p:grpSpPr>
        <a:xfrm>
          <a:off x="0" y="0"/>
          <a:ext cx="0" cy="0"/>
          <a:chOff x="0" y="0"/>
          <a:chExt cx="0" cy="0"/>
        </a:xfrm>
      </p:grpSpPr>
      <p:sp>
        <p:nvSpPr>
          <p:cNvPr id="6" name="Content Placeholder 3">
            <a:extLst>
              <a:ext uri="{FF2B5EF4-FFF2-40B4-BE49-F238E27FC236}">
                <a16:creationId xmlns:a16="http://schemas.microsoft.com/office/drawing/2014/main" id="{5F70E988-6AF3-5A86-DAC7-2F410061D414}"/>
              </a:ext>
            </a:extLst>
          </p:cNvPr>
          <p:cNvSpPr txBox="1">
            <a:spLocks/>
          </p:cNvSpPr>
          <p:nvPr/>
        </p:nvSpPr>
        <p:spPr>
          <a:xfrm>
            <a:off x="3900197" y="560832"/>
            <a:ext cx="6536156" cy="3840480"/>
          </a:xfrm>
          <a:prstGeom prst="rect">
            <a:avLst/>
          </a:prstGeom>
          <a:gradFill>
            <a:gsLst>
              <a:gs pos="0">
                <a:schemeClr val="bg1"/>
              </a:gs>
              <a:gs pos="100000">
                <a:schemeClr val="bg2">
                  <a:lumMod val="50000"/>
                </a:schemeClr>
              </a:gs>
            </a:gsLst>
          </a:gradFill>
          <a:ln>
            <a:noFill/>
          </a:ln>
        </p:spPr>
        <p:style>
          <a:lnRef idx="1">
            <a:schemeClr val="dk1"/>
          </a:lnRef>
          <a:fillRef idx="2">
            <a:schemeClr val="dk1"/>
          </a:fillRef>
          <a:effectRef idx="1">
            <a:schemeClr val="dk1"/>
          </a:effectRef>
          <a:fontRef idx="minor">
            <a:schemeClr val="dk1"/>
          </a:fontRef>
        </p:style>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1600" kern="1200">
                <a:solidFill>
                  <a:schemeClr val="tx1"/>
                </a:solidFill>
                <a:effectLst>
                  <a:outerShdw blurRad="228600" algn="ctr" rotWithShape="0">
                    <a:prstClr val="black">
                      <a:alpha val="53000"/>
                    </a:prstClr>
                  </a:outerShdw>
                </a:effectLst>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400" kern="1200">
                <a:solidFill>
                  <a:schemeClr val="tx1"/>
                </a:solidFill>
                <a:effectLst>
                  <a:outerShdw blurRad="228600" algn="ctr" rotWithShape="0">
                    <a:prstClr val="black">
                      <a:alpha val="53000"/>
                    </a:prstClr>
                  </a:outerShdw>
                </a:effectLst>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200" kern="1200">
                <a:solidFill>
                  <a:schemeClr val="tx1"/>
                </a:solidFill>
                <a:effectLst>
                  <a:outerShdw blurRad="228600" algn="ctr" rotWithShape="0">
                    <a:prstClr val="black">
                      <a:alpha val="53000"/>
                    </a:prstClr>
                  </a:outerShdw>
                </a:effectLst>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effectLst>
                  <a:outerShdw blurRad="228600" algn="ctr" rotWithShape="0">
                    <a:prstClr val="black">
                      <a:alpha val="53000"/>
                    </a:prstClr>
                  </a:outerShdw>
                </a:effectLst>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000" kern="1200">
                <a:solidFill>
                  <a:schemeClr val="tx1"/>
                </a:solidFill>
                <a:effectLst>
                  <a:outerShdw blurRad="228600" algn="ctr" rotWithShape="0">
                    <a:prstClr val="black">
                      <a:alpha val="53000"/>
                    </a:prstClr>
                  </a:outerShdw>
                </a:effectLst>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lvl="0"/>
            <a:r>
              <a:rPr lang="en-US" sz="4400" dirty="0">
                <a:effectLst/>
              </a:rPr>
              <a:t>8. What principle is it that leads these men to cover their licentiousness with the garb of religion? </a:t>
            </a:r>
          </a:p>
          <a:p>
            <a:r>
              <a:rPr lang="en-US" sz="4400" i="1" dirty="0">
                <a:effectLst/>
              </a:rPr>
              <a:t>2 Peter 2:3. </a:t>
            </a:r>
            <a:endParaRPr lang="en-US" sz="4400" dirty="0">
              <a:effectLst/>
            </a:endParaRPr>
          </a:p>
        </p:txBody>
      </p:sp>
      <p:sp>
        <p:nvSpPr>
          <p:cNvPr id="7" name="Title 1">
            <a:extLst>
              <a:ext uri="{FF2B5EF4-FFF2-40B4-BE49-F238E27FC236}">
                <a16:creationId xmlns:a16="http://schemas.microsoft.com/office/drawing/2014/main" id="{B8EFC622-C62F-189E-A122-A2249378DB15}"/>
              </a:ext>
            </a:extLst>
          </p:cNvPr>
          <p:cNvSpPr>
            <a:spLocks noGrp="1"/>
          </p:cNvSpPr>
          <p:nvPr>
            <p:ph type="title"/>
          </p:nvPr>
        </p:nvSpPr>
        <p:spPr>
          <a:xfrm>
            <a:off x="301518" y="4703436"/>
            <a:ext cx="9613861" cy="1080938"/>
          </a:xfrm>
        </p:spPr>
        <p:txBody>
          <a:bodyPr vert="horz" lIns="91440" tIns="45720" rIns="91440" bIns="45720" rtlCol="0" anchor="b">
            <a:normAutofit fontScale="90000"/>
          </a:bodyPr>
          <a:lstStyle/>
          <a:p>
            <a:r>
              <a:rPr lang="en-US" sz="8000" b="1" dirty="0"/>
              <a:t>Ravenous wolves</a:t>
            </a:r>
            <a:endParaRPr lang="en-US" sz="8800" b="1" dirty="0">
              <a:solidFill>
                <a:schemeClr val="tx1"/>
              </a:solidFill>
            </a:endParaRPr>
          </a:p>
        </p:txBody>
      </p:sp>
      <p:pic>
        <p:nvPicPr>
          <p:cNvPr id="2" name="Picture 2">
            <a:extLst>
              <a:ext uri="{FF2B5EF4-FFF2-40B4-BE49-F238E27FC236}">
                <a16:creationId xmlns:a16="http://schemas.microsoft.com/office/drawing/2014/main" id="{2D5216C7-1178-B1BA-8C74-D041D824ABA9}"/>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44499"/>
          <a:stretch>
            <a:fillRect/>
          </a:stretch>
        </p:blipFill>
        <p:spPr bwMode="auto">
          <a:xfrm>
            <a:off x="574144" y="524011"/>
            <a:ext cx="3064795" cy="38773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5139473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E005D76D-96CB-2046-980D-F59F6D451DC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A38EA2D-3613-F29E-F890-16C11BA352F6}"/>
              </a:ext>
            </a:extLst>
          </p:cNvPr>
          <p:cNvSpPr>
            <a:spLocks noGrp="1"/>
          </p:cNvSpPr>
          <p:nvPr>
            <p:ph type="title"/>
          </p:nvPr>
        </p:nvSpPr>
        <p:spPr>
          <a:xfrm>
            <a:off x="268225" y="825513"/>
            <a:ext cx="6650736" cy="929874"/>
          </a:xfrm>
        </p:spPr>
        <p:txBody>
          <a:bodyPr vert="horz" lIns="91440" tIns="45720" rIns="91440" bIns="45720" rtlCol="0" anchor="ctr">
            <a:normAutofit/>
          </a:bodyPr>
          <a:lstStyle/>
          <a:p>
            <a:pPr algn="r"/>
            <a:r>
              <a:rPr lang="en-US" sz="6000" b="1" dirty="0"/>
              <a:t>Ravenous wolves</a:t>
            </a:r>
            <a:endParaRPr lang="en-US" sz="6000" dirty="0"/>
          </a:p>
        </p:txBody>
      </p:sp>
      <p:sp>
        <p:nvSpPr>
          <p:cNvPr id="3" name="Content Placeholder 2">
            <a:extLst>
              <a:ext uri="{FF2B5EF4-FFF2-40B4-BE49-F238E27FC236}">
                <a16:creationId xmlns:a16="http://schemas.microsoft.com/office/drawing/2014/main" id="{4707634D-02E6-21F0-A331-7FA19D49EDA2}"/>
              </a:ext>
            </a:extLst>
          </p:cNvPr>
          <p:cNvSpPr>
            <a:spLocks noGrp="1"/>
          </p:cNvSpPr>
          <p:nvPr>
            <p:ph sz="half" idx="1"/>
          </p:nvPr>
        </p:nvSpPr>
        <p:spPr>
          <a:xfrm>
            <a:off x="542545" y="2089228"/>
            <a:ext cx="6376416" cy="4478528"/>
          </a:xfrm>
        </p:spPr>
        <p:txBody>
          <a:bodyPr vert="horz" lIns="91440" tIns="45720" rIns="91440" bIns="45720" rtlCol="0">
            <a:noAutofit/>
          </a:bodyPr>
          <a:lstStyle/>
          <a:p>
            <a:pPr marL="0" indent="0">
              <a:buNone/>
            </a:pPr>
            <a:r>
              <a:rPr lang="en-US" sz="3600" dirty="0">
                <a:solidFill>
                  <a:schemeClr val="accent1">
                    <a:lumMod val="40000"/>
                    <a:lumOff val="60000"/>
                  </a:schemeClr>
                </a:solidFill>
              </a:rPr>
              <a:t>2 Peter 2:3</a:t>
            </a:r>
          </a:p>
          <a:p>
            <a:pPr marL="0" indent="0">
              <a:buNone/>
            </a:pPr>
            <a:r>
              <a:rPr lang="en-US" sz="3600" b="1" baseline="30000" dirty="0">
                <a:effectLst/>
              </a:rPr>
              <a:t>3 </a:t>
            </a:r>
            <a:r>
              <a:rPr lang="en-US" sz="3600" dirty="0">
                <a:effectLst/>
              </a:rPr>
              <a:t>And through covetousness shall they with feigned words make merchandise of you: whose judgment now of a long time </a:t>
            </a:r>
            <a:r>
              <a:rPr lang="en-US" sz="3600" dirty="0" err="1">
                <a:effectLst/>
              </a:rPr>
              <a:t>lingereth</a:t>
            </a:r>
            <a:r>
              <a:rPr lang="en-US" sz="3600" dirty="0">
                <a:effectLst/>
              </a:rPr>
              <a:t> not, and their damnation </a:t>
            </a:r>
            <a:r>
              <a:rPr lang="en-US" sz="3600" dirty="0" err="1">
                <a:effectLst/>
              </a:rPr>
              <a:t>slumbereth</a:t>
            </a:r>
            <a:r>
              <a:rPr lang="en-US" sz="3600" dirty="0">
                <a:effectLst/>
              </a:rPr>
              <a:t> not.</a:t>
            </a:r>
            <a:endParaRPr lang="en-US" sz="3600" dirty="0">
              <a:solidFill>
                <a:schemeClr val="tx1"/>
              </a:solidFill>
            </a:endParaRPr>
          </a:p>
        </p:txBody>
      </p:sp>
      <p:pic>
        <p:nvPicPr>
          <p:cNvPr id="17412" name="Picture 4">
            <a:extLst>
              <a:ext uri="{FF2B5EF4-FFF2-40B4-BE49-F238E27FC236}">
                <a16:creationId xmlns:a16="http://schemas.microsoft.com/office/drawing/2014/main" id="{39B1AE5D-B4DB-842A-C481-E46E011B03A8}"/>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7559041" y="2432201"/>
            <a:ext cx="3792582" cy="379258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7741432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4ADB4D-23CE-F5D4-7492-203198854305}"/>
            </a:ext>
          </a:extLst>
        </p:cNvPr>
        <p:cNvGrpSpPr/>
        <p:nvPr/>
      </p:nvGrpSpPr>
      <p:grpSpPr>
        <a:xfrm>
          <a:off x="0" y="0"/>
          <a:ext cx="0" cy="0"/>
          <a:chOff x="0" y="0"/>
          <a:chExt cx="0" cy="0"/>
        </a:xfrm>
      </p:grpSpPr>
      <p:sp>
        <p:nvSpPr>
          <p:cNvPr id="6" name="Content Placeholder 3">
            <a:extLst>
              <a:ext uri="{FF2B5EF4-FFF2-40B4-BE49-F238E27FC236}">
                <a16:creationId xmlns:a16="http://schemas.microsoft.com/office/drawing/2014/main" id="{AD174C68-CE4C-651D-CA2B-7D2DB3EFA0D9}"/>
              </a:ext>
            </a:extLst>
          </p:cNvPr>
          <p:cNvSpPr txBox="1">
            <a:spLocks/>
          </p:cNvSpPr>
          <p:nvPr/>
        </p:nvSpPr>
        <p:spPr>
          <a:xfrm>
            <a:off x="3900197" y="560832"/>
            <a:ext cx="6536156" cy="3840480"/>
          </a:xfrm>
          <a:prstGeom prst="rect">
            <a:avLst/>
          </a:prstGeom>
          <a:gradFill>
            <a:gsLst>
              <a:gs pos="0">
                <a:schemeClr val="bg1"/>
              </a:gs>
              <a:gs pos="100000">
                <a:schemeClr val="bg2">
                  <a:lumMod val="50000"/>
                </a:schemeClr>
              </a:gs>
            </a:gsLst>
          </a:gradFill>
          <a:ln>
            <a:noFill/>
          </a:ln>
        </p:spPr>
        <p:style>
          <a:lnRef idx="1">
            <a:schemeClr val="dk1"/>
          </a:lnRef>
          <a:fillRef idx="2">
            <a:schemeClr val="dk1"/>
          </a:fillRef>
          <a:effectRef idx="1">
            <a:schemeClr val="dk1"/>
          </a:effectRef>
          <a:fontRef idx="minor">
            <a:schemeClr val="dk1"/>
          </a:fontRef>
        </p:style>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1600" kern="1200">
                <a:solidFill>
                  <a:schemeClr val="tx1"/>
                </a:solidFill>
                <a:effectLst>
                  <a:outerShdw blurRad="228600" algn="ctr" rotWithShape="0">
                    <a:prstClr val="black">
                      <a:alpha val="53000"/>
                    </a:prstClr>
                  </a:outerShdw>
                </a:effectLst>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400" kern="1200">
                <a:solidFill>
                  <a:schemeClr val="tx1"/>
                </a:solidFill>
                <a:effectLst>
                  <a:outerShdw blurRad="228600" algn="ctr" rotWithShape="0">
                    <a:prstClr val="black">
                      <a:alpha val="53000"/>
                    </a:prstClr>
                  </a:outerShdw>
                </a:effectLst>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200" kern="1200">
                <a:solidFill>
                  <a:schemeClr val="tx1"/>
                </a:solidFill>
                <a:effectLst>
                  <a:outerShdw blurRad="228600" algn="ctr" rotWithShape="0">
                    <a:prstClr val="black">
                      <a:alpha val="53000"/>
                    </a:prstClr>
                  </a:outerShdw>
                </a:effectLst>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effectLst>
                  <a:outerShdw blurRad="228600" algn="ctr" rotWithShape="0">
                    <a:prstClr val="black">
                      <a:alpha val="53000"/>
                    </a:prstClr>
                  </a:outerShdw>
                </a:effectLst>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000" kern="1200">
                <a:solidFill>
                  <a:schemeClr val="tx1"/>
                </a:solidFill>
                <a:effectLst>
                  <a:outerShdw blurRad="228600" algn="ctr" rotWithShape="0">
                    <a:prstClr val="black">
                      <a:alpha val="53000"/>
                    </a:prstClr>
                  </a:outerShdw>
                </a:effectLst>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lvl="0"/>
            <a:r>
              <a:rPr lang="en-US" sz="4400" dirty="0">
                <a:effectLst/>
              </a:rPr>
              <a:t>9. When such ones flourish the most, what may we know concerning the time of retribution? </a:t>
            </a:r>
          </a:p>
          <a:p>
            <a:r>
              <a:rPr lang="en-US" sz="4400" i="1" dirty="0">
                <a:effectLst/>
              </a:rPr>
              <a:t>2 Peter 2:1, 3, last part of each. </a:t>
            </a:r>
            <a:endParaRPr lang="en-US" sz="4400" dirty="0">
              <a:effectLst/>
            </a:endParaRPr>
          </a:p>
        </p:txBody>
      </p:sp>
      <p:sp>
        <p:nvSpPr>
          <p:cNvPr id="7" name="Title 1">
            <a:extLst>
              <a:ext uri="{FF2B5EF4-FFF2-40B4-BE49-F238E27FC236}">
                <a16:creationId xmlns:a16="http://schemas.microsoft.com/office/drawing/2014/main" id="{3480BC13-88D8-C612-79A5-757C2FA22776}"/>
              </a:ext>
            </a:extLst>
          </p:cNvPr>
          <p:cNvSpPr>
            <a:spLocks noGrp="1"/>
          </p:cNvSpPr>
          <p:nvPr>
            <p:ph type="title"/>
          </p:nvPr>
        </p:nvSpPr>
        <p:spPr>
          <a:xfrm>
            <a:off x="301518" y="4703436"/>
            <a:ext cx="9613861" cy="1080938"/>
          </a:xfrm>
        </p:spPr>
        <p:txBody>
          <a:bodyPr vert="horz" lIns="91440" tIns="45720" rIns="91440" bIns="45720" rtlCol="0" anchor="b">
            <a:normAutofit fontScale="90000"/>
          </a:bodyPr>
          <a:lstStyle/>
          <a:p>
            <a:r>
              <a:rPr lang="en-US" sz="8000" b="1" dirty="0"/>
              <a:t>Ravenous wolves</a:t>
            </a:r>
            <a:endParaRPr lang="en-US" sz="8800" b="1" dirty="0">
              <a:solidFill>
                <a:schemeClr val="tx1"/>
              </a:solidFill>
            </a:endParaRPr>
          </a:p>
        </p:txBody>
      </p:sp>
      <p:pic>
        <p:nvPicPr>
          <p:cNvPr id="18434" name="Picture 2" descr="Realistic 2D illustration of clock exploding - Illustration Agent Website">
            <a:extLst>
              <a:ext uri="{FF2B5EF4-FFF2-40B4-BE49-F238E27FC236}">
                <a16:creationId xmlns:a16="http://schemas.microsoft.com/office/drawing/2014/main" id="{D64C3825-2AD0-C2E2-7BE5-33C386F3A78E}"/>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15713" b="1662"/>
          <a:stretch>
            <a:fillRect/>
          </a:stretch>
        </p:blipFill>
        <p:spPr bwMode="auto">
          <a:xfrm>
            <a:off x="301518" y="560832"/>
            <a:ext cx="3441959" cy="38404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2580153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39902FF-E4F2-7AB4-FF93-2073471ABC19}"/>
              </a:ext>
            </a:extLst>
          </p:cNvPr>
          <p:cNvPicPr>
            <a:picLocks noChangeAspect="1"/>
          </p:cNvPicPr>
          <p:nvPr/>
        </p:nvPicPr>
        <p:blipFill>
          <a:blip r:embed="rId2"/>
          <a:stretch>
            <a:fillRect/>
          </a:stretch>
        </p:blipFill>
        <p:spPr>
          <a:xfrm>
            <a:off x="1524000" y="1062558"/>
            <a:ext cx="9144000" cy="5071553"/>
          </a:xfrm>
          <a:prstGeom prst="rect">
            <a:avLst/>
          </a:prstGeom>
        </p:spPr>
      </p:pic>
    </p:spTree>
    <p:extLst>
      <p:ext uri="{BB962C8B-B14F-4D97-AF65-F5344CB8AC3E}">
        <p14:creationId xmlns:p14="http://schemas.microsoft.com/office/powerpoint/2010/main" val="9219347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0A59ECD2-562F-EC97-DF9E-5EE50895A70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490FC17-65E5-8AB3-C4E3-026AE3817A9B}"/>
              </a:ext>
            </a:extLst>
          </p:cNvPr>
          <p:cNvSpPr>
            <a:spLocks noGrp="1"/>
          </p:cNvSpPr>
          <p:nvPr>
            <p:ph type="title"/>
          </p:nvPr>
        </p:nvSpPr>
        <p:spPr>
          <a:xfrm>
            <a:off x="268225" y="825513"/>
            <a:ext cx="6650736" cy="929874"/>
          </a:xfrm>
        </p:spPr>
        <p:txBody>
          <a:bodyPr vert="horz" lIns="91440" tIns="45720" rIns="91440" bIns="45720" rtlCol="0" anchor="ctr">
            <a:normAutofit/>
          </a:bodyPr>
          <a:lstStyle/>
          <a:p>
            <a:pPr algn="r"/>
            <a:r>
              <a:rPr lang="en-US" sz="6000" b="1" dirty="0"/>
              <a:t>Ravenous wolves</a:t>
            </a:r>
            <a:endParaRPr lang="en-US" sz="6000" dirty="0"/>
          </a:p>
        </p:txBody>
      </p:sp>
      <p:sp>
        <p:nvSpPr>
          <p:cNvPr id="3" name="Content Placeholder 2">
            <a:extLst>
              <a:ext uri="{FF2B5EF4-FFF2-40B4-BE49-F238E27FC236}">
                <a16:creationId xmlns:a16="http://schemas.microsoft.com/office/drawing/2014/main" id="{5975669F-26CE-7BB1-DF9A-3B92E2213D8C}"/>
              </a:ext>
            </a:extLst>
          </p:cNvPr>
          <p:cNvSpPr>
            <a:spLocks noGrp="1"/>
          </p:cNvSpPr>
          <p:nvPr>
            <p:ph sz="half" idx="1"/>
          </p:nvPr>
        </p:nvSpPr>
        <p:spPr>
          <a:xfrm>
            <a:off x="268224" y="2121408"/>
            <a:ext cx="7071360" cy="4632960"/>
          </a:xfrm>
        </p:spPr>
        <p:txBody>
          <a:bodyPr vert="horz" lIns="91440" tIns="45720" rIns="91440" bIns="45720" rtlCol="0">
            <a:noAutofit/>
          </a:bodyPr>
          <a:lstStyle/>
          <a:p>
            <a:pPr marL="0" indent="0">
              <a:buNone/>
            </a:pPr>
            <a:r>
              <a:rPr lang="en-US" sz="3600" dirty="0">
                <a:solidFill>
                  <a:schemeClr val="accent1">
                    <a:lumMod val="40000"/>
                    <a:lumOff val="60000"/>
                  </a:schemeClr>
                </a:solidFill>
              </a:rPr>
              <a:t>2 Peter 2:1</a:t>
            </a:r>
          </a:p>
          <a:p>
            <a:pPr marL="0" indent="0">
              <a:buNone/>
            </a:pPr>
            <a:r>
              <a:rPr lang="en-US" sz="3600" dirty="0">
                <a:solidFill>
                  <a:schemeClr val="tx1"/>
                </a:solidFill>
              </a:rPr>
              <a:t>2 But there were false prophets also among the people, even as there shall be false teachers among you, who privily shall bring in damnable heresies, even denying the Lord that bought them, and bring upon themselves swift destruction.</a:t>
            </a:r>
          </a:p>
        </p:txBody>
      </p:sp>
      <p:pic>
        <p:nvPicPr>
          <p:cNvPr id="20482" name="Picture 2" descr="Exploding Calendar : r/weirddalle">
            <a:extLst>
              <a:ext uri="{FF2B5EF4-FFF2-40B4-BE49-F238E27FC236}">
                <a16:creationId xmlns:a16="http://schemas.microsoft.com/office/drawing/2014/main" id="{208D0093-8098-F4EA-8E9E-A07C1C765A62}"/>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7803792" y="2392784"/>
            <a:ext cx="4119984" cy="411998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6133497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3337A0A4-6837-C006-6A4F-28814E2F8C4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504CA35-47ED-8945-992A-E064EF3FDAE8}"/>
              </a:ext>
            </a:extLst>
          </p:cNvPr>
          <p:cNvSpPr>
            <a:spLocks noGrp="1"/>
          </p:cNvSpPr>
          <p:nvPr>
            <p:ph type="title"/>
          </p:nvPr>
        </p:nvSpPr>
        <p:spPr>
          <a:xfrm>
            <a:off x="268225" y="825513"/>
            <a:ext cx="6650736" cy="929874"/>
          </a:xfrm>
        </p:spPr>
        <p:txBody>
          <a:bodyPr vert="horz" lIns="91440" tIns="45720" rIns="91440" bIns="45720" rtlCol="0" anchor="ctr">
            <a:normAutofit/>
          </a:bodyPr>
          <a:lstStyle/>
          <a:p>
            <a:pPr algn="r"/>
            <a:r>
              <a:rPr lang="en-US" sz="6000" b="1" dirty="0"/>
              <a:t>Ravenous wolves</a:t>
            </a:r>
            <a:endParaRPr lang="en-US" sz="6000" dirty="0"/>
          </a:p>
        </p:txBody>
      </p:sp>
      <p:sp>
        <p:nvSpPr>
          <p:cNvPr id="3" name="Content Placeholder 2">
            <a:extLst>
              <a:ext uri="{FF2B5EF4-FFF2-40B4-BE49-F238E27FC236}">
                <a16:creationId xmlns:a16="http://schemas.microsoft.com/office/drawing/2014/main" id="{790186B1-E965-1D59-4B51-5146384191CE}"/>
              </a:ext>
            </a:extLst>
          </p:cNvPr>
          <p:cNvSpPr>
            <a:spLocks noGrp="1"/>
          </p:cNvSpPr>
          <p:nvPr>
            <p:ph sz="half" idx="1"/>
          </p:nvPr>
        </p:nvSpPr>
        <p:spPr>
          <a:xfrm>
            <a:off x="542545" y="2089228"/>
            <a:ext cx="6376416" cy="4478528"/>
          </a:xfrm>
        </p:spPr>
        <p:txBody>
          <a:bodyPr vert="horz" lIns="91440" tIns="45720" rIns="91440" bIns="45720" rtlCol="0">
            <a:noAutofit/>
          </a:bodyPr>
          <a:lstStyle/>
          <a:p>
            <a:pPr marL="0" indent="0">
              <a:buNone/>
            </a:pPr>
            <a:r>
              <a:rPr lang="en-US" sz="3600" dirty="0">
                <a:solidFill>
                  <a:schemeClr val="accent1">
                    <a:lumMod val="40000"/>
                    <a:lumOff val="60000"/>
                  </a:schemeClr>
                </a:solidFill>
              </a:rPr>
              <a:t>2 Peter 2:3</a:t>
            </a:r>
          </a:p>
          <a:p>
            <a:pPr marL="0" indent="0">
              <a:buNone/>
            </a:pPr>
            <a:r>
              <a:rPr lang="en-US" sz="3600" b="1" baseline="30000" dirty="0">
                <a:effectLst/>
              </a:rPr>
              <a:t>3 </a:t>
            </a:r>
            <a:r>
              <a:rPr lang="en-US" sz="3600" dirty="0">
                <a:effectLst/>
              </a:rPr>
              <a:t>And through covetousness shall they with feigned words make merchandise of you: whose judgment now of a long time </a:t>
            </a:r>
            <a:r>
              <a:rPr lang="en-US" sz="3600" dirty="0" err="1">
                <a:effectLst/>
              </a:rPr>
              <a:t>lingereth</a:t>
            </a:r>
            <a:r>
              <a:rPr lang="en-US" sz="3600" dirty="0">
                <a:effectLst/>
              </a:rPr>
              <a:t> not, and their damnation </a:t>
            </a:r>
            <a:r>
              <a:rPr lang="en-US" sz="3600" dirty="0" err="1">
                <a:effectLst/>
              </a:rPr>
              <a:t>slumbereth</a:t>
            </a:r>
            <a:r>
              <a:rPr lang="en-US" sz="3600" dirty="0">
                <a:effectLst/>
              </a:rPr>
              <a:t> not.</a:t>
            </a:r>
            <a:endParaRPr lang="en-US" sz="3600" dirty="0">
              <a:solidFill>
                <a:schemeClr val="tx1"/>
              </a:solidFill>
            </a:endParaRPr>
          </a:p>
        </p:txBody>
      </p:sp>
      <p:pic>
        <p:nvPicPr>
          <p:cNvPr id="19458" name="Picture 2" descr="Intricate Clock Explosion with Gears and Fragments | Deep Dream Generator">
            <a:extLst>
              <a:ext uri="{FF2B5EF4-FFF2-40B4-BE49-F238E27FC236}">
                <a16:creationId xmlns:a16="http://schemas.microsoft.com/office/drawing/2014/main" id="{43A09CDA-B6AD-D638-7271-15A5B6B27EB2}"/>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18691" r="17238"/>
          <a:stretch>
            <a:fillRect/>
          </a:stretch>
        </p:blipFill>
        <p:spPr bwMode="auto">
          <a:xfrm>
            <a:off x="7072604" y="2273689"/>
            <a:ext cx="4814595" cy="429406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0005845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ADE890-CC31-907D-F902-8CB4BF005442}"/>
            </a:ext>
          </a:extLst>
        </p:cNvPr>
        <p:cNvGrpSpPr/>
        <p:nvPr/>
      </p:nvGrpSpPr>
      <p:grpSpPr>
        <a:xfrm>
          <a:off x="0" y="0"/>
          <a:ext cx="0" cy="0"/>
          <a:chOff x="0" y="0"/>
          <a:chExt cx="0" cy="0"/>
        </a:xfrm>
      </p:grpSpPr>
      <p:sp>
        <p:nvSpPr>
          <p:cNvPr id="6" name="Content Placeholder 3">
            <a:extLst>
              <a:ext uri="{FF2B5EF4-FFF2-40B4-BE49-F238E27FC236}">
                <a16:creationId xmlns:a16="http://schemas.microsoft.com/office/drawing/2014/main" id="{B1966C1D-3AFA-10D2-9725-467D14CF28CF}"/>
              </a:ext>
            </a:extLst>
          </p:cNvPr>
          <p:cNvSpPr txBox="1">
            <a:spLocks/>
          </p:cNvSpPr>
          <p:nvPr/>
        </p:nvSpPr>
        <p:spPr>
          <a:xfrm>
            <a:off x="3900197" y="560832"/>
            <a:ext cx="6536156" cy="3840480"/>
          </a:xfrm>
          <a:prstGeom prst="rect">
            <a:avLst/>
          </a:prstGeom>
          <a:gradFill>
            <a:gsLst>
              <a:gs pos="0">
                <a:schemeClr val="bg1"/>
              </a:gs>
              <a:gs pos="100000">
                <a:schemeClr val="bg2">
                  <a:lumMod val="50000"/>
                </a:schemeClr>
              </a:gs>
            </a:gsLst>
          </a:gradFill>
          <a:ln>
            <a:noFill/>
          </a:ln>
        </p:spPr>
        <p:style>
          <a:lnRef idx="1">
            <a:schemeClr val="dk1"/>
          </a:lnRef>
          <a:fillRef idx="2">
            <a:schemeClr val="dk1"/>
          </a:fillRef>
          <a:effectRef idx="1">
            <a:schemeClr val="dk1"/>
          </a:effectRef>
          <a:fontRef idx="minor">
            <a:schemeClr val="dk1"/>
          </a:fontRef>
        </p:style>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1600" kern="1200">
                <a:solidFill>
                  <a:schemeClr val="tx1"/>
                </a:solidFill>
                <a:effectLst>
                  <a:outerShdw blurRad="228600" algn="ctr" rotWithShape="0">
                    <a:prstClr val="black">
                      <a:alpha val="53000"/>
                    </a:prstClr>
                  </a:outerShdw>
                </a:effectLst>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400" kern="1200">
                <a:solidFill>
                  <a:schemeClr val="tx1"/>
                </a:solidFill>
                <a:effectLst>
                  <a:outerShdw blurRad="228600" algn="ctr" rotWithShape="0">
                    <a:prstClr val="black">
                      <a:alpha val="53000"/>
                    </a:prstClr>
                  </a:outerShdw>
                </a:effectLst>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200" kern="1200">
                <a:solidFill>
                  <a:schemeClr val="tx1"/>
                </a:solidFill>
                <a:effectLst>
                  <a:outerShdw blurRad="228600" algn="ctr" rotWithShape="0">
                    <a:prstClr val="black">
                      <a:alpha val="53000"/>
                    </a:prstClr>
                  </a:outerShdw>
                </a:effectLst>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effectLst>
                  <a:outerShdw blurRad="228600" algn="ctr" rotWithShape="0">
                    <a:prstClr val="black">
                      <a:alpha val="53000"/>
                    </a:prstClr>
                  </a:outerShdw>
                </a:effectLst>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000" kern="1200">
                <a:solidFill>
                  <a:schemeClr val="tx1"/>
                </a:solidFill>
                <a:effectLst>
                  <a:outerShdw blurRad="228600" algn="ctr" rotWithShape="0">
                    <a:prstClr val="black">
                      <a:alpha val="53000"/>
                    </a:prstClr>
                  </a:outerShdw>
                </a:effectLst>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lvl="0"/>
            <a:r>
              <a:rPr lang="en-US" sz="4400" dirty="0">
                <a:effectLst/>
              </a:rPr>
              <a:t>10. What three great events of the past assure us that God will not allow them to go unpunished? </a:t>
            </a:r>
          </a:p>
          <a:p>
            <a:r>
              <a:rPr lang="en-US" sz="4400" i="1" dirty="0">
                <a:effectLst/>
              </a:rPr>
              <a:t>2 Peter 2:4-7, 9. </a:t>
            </a:r>
            <a:endParaRPr lang="en-US" sz="4400" dirty="0">
              <a:effectLst/>
            </a:endParaRPr>
          </a:p>
        </p:txBody>
      </p:sp>
      <p:sp>
        <p:nvSpPr>
          <p:cNvPr id="7" name="Title 1">
            <a:extLst>
              <a:ext uri="{FF2B5EF4-FFF2-40B4-BE49-F238E27FC236}">
                <a16:creationId xmlns:a16="http://schemas.microsoft.com/office/drawing/2014/main" id="{B326D447-6BF5-605A-8A4E-F1A13E23D715}"/>
              </a:ext>
            </a:extLst>
          </p:cNvPr>
          <p:cNvSpPr>
            <a:spLocks noGrp="1"/>
          </p:cNvSpPr>
          <p:nvPr>
            <p:ph type="title"/>
          </p:nvPr>
        </p:nvSpPr>
        <p:spPr>
          <a:xfrm>
            <a:off x="301518" y="4703436"/>
            <a:ext cx="9613861" cy="1080938"/>
          </a:xfrm>
        </p:spPr>
        <p:txBody>
          <a:bodyPr vert="horz" lIns="91440" tIns="45720" rIns="91440" bIns="45720" rtlCol="0" anchor="b">
            <a:normAutofit fontScale="90000"/>
          </a:bodyPr>
          <a:lstStyle/>
          <a:p>
            <a:r>
              <a:rPr lang="en-US" sz="8000" b="1" dirty="0">
                <a:solidFill>
                  <a:schemeClr val="tx1"/>
                </a:solidFill>
              </a:rPr>
              <a:t>The History</a:t>
            </a:r>
            <a:endParaRPr lang="en-US" sz="8800" b="1" dirty="0">
              <a:solidFill>
                <a:schemeClr val="tx1"/>
              </a:solidFill>
            </a:endParaRPr>
          </a:p>
        </p:txBody>
      </p:sp>
      <p:pic>
        <p:nvPicPr>
          <p:cNvPr id="21506" name="Picture 2" descr="History - Wikipedia">
            <a:extLst>
              <a:ext uri="{FF2B5EF4-FFF2-40B4-BE49-F238E27FC236}">
                <a16:creationId xmlns:a16="http://schemas.microsoft.com/office/drawing/2014/main" id="{32832130-7241-7DEF-5181-CBEDA25E3346}"/>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b="11950"/>
          <a:stretch>
            <a:fillRect/>
          </a:stretch>
        </p:blipFill>
        <p:spPr bwMode="auto">
          <a:xfrm>
            <a:off x="301518" y="560833"/>
            <a:ext cx="3403559" cy="38404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438060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98DF4700-D713-C650-51A2-E69EFCF43E5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41B40AC-600B-92D7-2DD6-F75F667FAEA6}"/>
              </a:ext>
            </a:extLst>
          </p:cNvPr>
          <p:cNvSpPr>
            <a:spLocks noGrp="1"/>
          </p:cNvSpPr>
          <p:nvPr>
            <p:ph type="title"/>
          </p:nvPr>
        </p:nvSpPr>
        <p:spPr>
          <a:xfrm>
            <a:off x="268225" y="825513"/>
            <a:ext cx="6650736" cy="929874"/>
          </a:xfrm>
        </p:spPr>
        <p:txBody>
          <a:bodyPr vert="horz" lIns="91440" tIns="45720" rIns="91440" bIns="45720" rtlCol="0" anchor="ctr">
            <a:normAutofit/>
          </a:bodyPr>
          <a:lstStyle/>
          <a:p>
            <a:pPr algn="r"/>
            <a:r>
              <a:rPr lang="en-US" sz="6000" b="1" dirty="0"/>
              <a:t>The History</a:t>
            </a:r>
            <a:endParaRPr lang="en-US" sz="6000" dirty="0"/>
          </a:p>
        </p:txBody>
      </p:sp>
      <p:sp>
        <p:nvSpPr>
          <p:cNvPr id="3" name="Content Placeholder 2">
            <a:extLst>
              <a:ext uri="{FF2B5EF4-FFF2-40B4-BE49-F238E27FC236}">
                <a16:creationId xmlns:a16="http://schemas.microsoft.com/office/drawing/2014/main" id="{72427EE1-380A-CAF3-DDFC-2753290F1C44}"/>
              </a:ext>
            </a:extLst>
          </p:cNvPr>
          <p:cNvSpPr>
            <a:spLocks noGrp="1"/>
          </p:cNvSpPr>
          <p:nvPr>
            <p:ph sz="half" idx="1"/>
          </p:nvPr>
        </p:nvSpPr>
        <p:spPr>
          <a:xfrm>
            <a:off x="542545" y="2089228"/>
            <a:ext cx="6376416" cy="4478528"/>
          </a:xfrm>
        </p:spPr>
        <p:txBody>
          <a:bodyPr vert="horz" lIns="91440" tIns="45720" rIns="91440" bIns="45720" rtlCol="0">
            <a:noAutofit/>
          </a:bodyPr>
          <a:lstStyle/>
          <a:p>
            <a:pPr marL="0" indent="0">
              <a:buNone/>
            </a:pPr>
            <a:r>
              <a:rPr lang="en-US" sz="4000" dirty="0">
                <a:solidFill>
                  <a:schemeClr val="accent1">
                    <a:lumMod val="40000"/>
                    <a:lumOff val="60000"/>
                  </a:schemeClr>
                </a:solidFill>
              </a:rPr>
              <a:t>2 Peter 2:4-7, 9</a:t>
            </a:r>
          </a:p>
          <a:p>
            <a:pPr marL="0" indent="0">
              <a:buNone/>
            </a:pPr>
            <a:r>
              <a:rPr lang="en-US" sz="4000" b="1" baseline="30000" dirty="0">
                <a:effectLst/>
              </a:rPr>
              <a:t>4 </a:t>
            </a:r>
            <a:r>
              <a:rPr lang="en-US" sz="4000" dirty="0">
                <a:effectLst/>
              </a:rPr>
              <a:t>For if God spared not the angels that sinned, but cast them down to hell, and delivered them into chains of darkness, to be reserved unto judgment;</a:t>
            </a:r>
            <a:endParaRPr lang="en-US" sz="4000" dirty="0">
              <a:solidFill>
                <a:schemeClr val="tx1"/>
              </a:solidFill>
            </a:endParaRPr>
          </a:p>
        </p:txBody>
      </p:sp>
      <p:pic>
        <p:nvPicPr>
          <p:cNvPr id="22530" name="Picture 2" descr="What's The Bible Say About Fallen Angels -">
            <a:extLst>
              <a:ext uri="{FF2B5EF4-FFF2-40B4-BE49-F238E27FC236}">
                <a16:creationId xmlns:a16="http://schemas.microsoft.com/office/drawing/2014/main" id="{C59452A9-6CA2-D31E-920A-124228DC9533}"/>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20311" r="16862"/>
          <a:stretch>
            <a:fillRect/>
          </a:stretch>
        </p:blipFill>
        <p:spPr bwMode="auto">
          <a:xfrm>
            <a:off x="6918961" y="2295206"/>
            <a:ext cx="4730494" cy="423524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6190821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F96A03D8-B513-2214-6FA4-862151A5E4A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39D4F05-D013-C004-7C6E-FC0C96469198}"/>
              </a:ext>
            </a:extLst>
          </p:cNvPr>
          <p:cNvSpPr>
            <a:spLocks noGrp="1"/>
          </p:cNvSpPr>
          <p:nvPr>
            <p:ph type="title"/>
          </p:nvPr>
        </p:nvSpPr>
        <p:spPr>
          <a:xfrm>
            <a:off x="268225" y="825513"/>
            <a:ext cx="6650736" cy="929874"/>
          </a:xfrm>
        </p:spPr>
        <p:txBody>
          <a:bodyPr vert="horz" lIns="91440" tIns="45720" rIns="91440" bIns="45720" rtlCol="0" anchor="ctr">
            <a:normAutofit/>
          </a:bodyPr>
          <a:lstStyle/>
          <a:p>
            <a:pPr algn="r"/>
            <a:r>
              <a:rPr lang="en-US" sz="6000" b="1" dirty="0"/>
              <a:t>The History</a:t>
            </a:r>
            <a:endParaRPr lang="en-US" sz="6000" dirty="0"/>
          </a:p>
        </p:txBody>
      </p:sp>
      <p:sp>
        <p:nvSpPr>
          <p:cNvPr id="3" name="Content Placeholder 2">
            <a:extLst>
              <a:ext uri="{FF2B5EF4-FFF2-40B4-BE49-F238E27FC236}">
                <a16:creationId xmlns:a16="http://schemas.microsoft.com/office/drawing/2014/main" id="{3A893706-5CEE-285B-1E4B-B001C5CE0485}"/>
              </a:ext>
            </a:extLst>
          </p:cNvPr>
          <p:cNvSpPr>
            <a:spLocks noGrp="1"/>
          </p:cNvSpPr>
          <p:nvPr>
            <p:ph sz="half" idx="1"/>
          </p:nvPr>
        </p:nvSpPr>
        <p:spPr>
          <a:xfrm>
            <a:off x="542545" y="2089228"/>
            <a:ext cx="6376416" cy="4478528"/>
          </a:xfrm>
        </p:spPr>
        <p:txBody>
          <a:bodyPr vert="horz" lIns="91440" tIns="45720" rIns="91440" bIns="45720" rtlCol="0">
            <a:noAutofit/>
          </a:bodyPr>
          <a:lstStyle/>
          <a:p>
            <a:pPr marL="0" indent="0">
              <a:buNone/>
            </a:pPr>
            <a:r>
              <a:rPr lang="en-US" sz="4000" dirty="0">
                <a:solidFill>
                  <a:schemeClr val="accent1">
                    <a:lumMod val="40000"/>
                    <a:lumOff val="60000"/>
                  </a:schemeClr>
                </a:solidFill>
              </a:rPr>
              <a:t>2 Peter 2:4-7, 9</a:t>
            </a:r>
          </a:p>
          <a:p>
            <a:pPr marL="0" indent="0">
              <a:buNone/>
            </a:pPr>
            <a:r>
              <a:rPr lang="en-US" sz="4000" b="1" baseline="30000" dirty="0">
                <a:effectLst/>
              </a:rPr>
              <a:t>5 </a:t>
            </a:r>
            <a:r>
              <a:rPr lang="en-US" sz="4000" dirty="0">
                <a:effectLst/>
              </a:rPr>
              <a:t>And spared not the old world, but saved Noah the eighth person, a preacher of righteousness, bringing in the flood upon the world of the ungodly;</a:t>
            </a:r>
            <a:endParaRPr lang="en-US" sz="4000" dirty="0">
              <a:solidFill>
                <a:schemeClr val="tx1"/>
              </a:solidFill>
            </a:endParaRPr>
          </a:p>
        </p:txBody>
      </p:sp>
      <p:pic>
        <p:nvPicPr>
          <p:cNvPr id="23554" name="Picture 2" descr="Navigating the Moral Dilemma of the Flood">
            <a:extLst>
              <a:ext uri="{FF2B5EF4-FFF2-40B4-BE49-F238E27FC236}">
                <a16:creationId xmlns:a16="http://schemas.microsoft.com/office/drawing/2014/main" id="{8ECDDC2A-ABC9-5052-B690-B9EDCEEA172F}"/>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10916" r="11660"/>
          <a:stretch>
            <a:fillRect/>
          </a:stretch>
        </p:blipFill>
        <p:spPr bwMode="auto">
          <a:xfrm>
            <a:off x="7030995" y="2470907"/>
            <a:ext cx="4759110" cy="409684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4700320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1E4FC216-D4E9-967E-4211-9260E7CC0A8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CB79C0E-31DD-7827-44A6-428461E8F1C8}"/>
              </a:ext>
            </a:extLst>
          </p:cNvPr>
          <p:cNvSpPr>
            <a:spLocks noGrp="1"/>
          </p:cNvSpPr>
          <p:nvPr>
            <p:ph type="title"/>
          </p:nvPr>
        </p:nvSpPr>
        <p:spPr>
          <a:xfrm>
            <a:off x="268225" y="825513"/>
            <a:ext cx="6650736" cy="929874"/>
          </a:xfrm>
        </p:spPr>
        <p:txBody>
          <a:bodyPr vert="horz" lIns="91440" tIns="45720" rIns="91440" bIns="45720" rtlCol="0" anchor="ctr">
            <a:normAutofit/>
          </a:bodyPr>
          <a:lstStyle/>
          <a:p>
            <a:pPr algn="r"/>
            <a:r>
              <a:rPr lang="en-US" sz="6000" b="1" dirty="0"/>
              <a:t>The History</a:t>
            </a:r>
            <a:endParaRPr lang="en-US" sz="6000" dirty="0"/>
          </a:p>
        </p:txBody>
      </p:sp>
      <p:sp>
        <p:nvSpPr>
          <p:cNvPr id="3" name="Content Placeholder 2">
            <a:extLst>
              <a:ext uri="{FF2B5EF4-FFF2-40B4-BE49-F238E27FC236}">
                <a16:creationId xmlns:a16="http://schemas.microsoft.com/office/drawing/2014/main" id="{AE4BEFEA-8686-F573-0E3C-958FA74D718E}"/>
              </a:ext>
            </a:extLst>
          </p:cNvPr>
          <p:cNvSpPr>
            <a:spLocks noGrp="1"/>
          </p:cNvSpPr>
          <p:nvPr>
            <p:ph sz="half" idx="1"/>
          </p:nvPr>
        </p:nvSpPr>
        <p:spPr>
          <a:xfrm>
            <a:off x="542545" y="2089228"/>
            <a:ext cx="6376416" cy="4478528"/>
          </a:xfrm>
        </p:spPr>
        <p:txBody>
          <a:bodyPr vert="horz" lIns="91440" tIns="45720" rIns="91440" bIns="45720" rtlCol="0">
            <a:noAutofit/>
          </a:bodyPr>
          <a:lstStyle/>
          <a:p>
            <a:pPr marL="0" indent="0">
              <a:buNone/>
            </a:pPr>
            <a:r>
              <a:rPr lang="en-US" sz="4000" dirty="0">
                <a:solidFill>
                  <a:schemeClr val="accent1">
                    <a:lumMod val="40000"/>
                    <a:lumOff val="60000"/>
                  </a:schemeClr>
                </a:solidFill>
              </a:rPr>
              <a:t>2 Peter 2:4-7, 9</a:t>
            </a:r>
          </a:p>
          <a:p>
            <a:pPr marL="0" indent="0">
              <a:buNone/>
            </a:pPr>
            <a:r>
              <a:rPr lang="en-US" sz="4000" b="1" baseline="30000" dirty="0">
                <a:effectLst/>
              </a:rPr>
              <a:t>6 </a:t>
            </a:r>
            <a:r>
              <a:rPr lang="en-US" sz="4000" dirty="0">
                <a:effectLst/>
              </a:rPr>
              <a:t>And turning the cities of Sodom and </a:t>
            </a:r>
            <a:r>
              <a:rPr lang="en-US" sz="4000" dirty="0" err="1">
                <a:effectLst/>
              </a:rPr>
              <a:t>Gomorrha</a:t>
            </a:r>
            <a:r>
              <a:rPr lang="en-US" sz="4000" dirty="0">
                <a:effectLst/>
              </a:rPr>
              <a:t> into ashes condemned them with an overthrow, making them an ensample unto those that after should live ungodly;</a:t>
            </a:r>
            <a:endParaRPr lang="en-US" sz="4000" dirty="0">
              <a:solidFill>
                <a:schemeClr val="tx1"/>
              </a:solidFill>
            </a:endParaRPr>
          </a:p>
        </p:txBody>
      </p:sp>
      <p:pic>
        <p:nvPicPr>
          <p:cNvPr id="24578" name="Picture 2" descr="Is cosmic airburst site in Jordan evidence of Sodom and Gomorrah? | Baptist  Press">
            <a:extLst>
              <a:ext uri="{FF2B5EF4-FFF2-40B4-BE49-F238E27FC236}">
                <a16:creationId xmlns:a16="http://schemas.microsoft.com/office/drawing/2014/main" id="{55CC3D55-0A90-F63A-C369-71476E6B62EE}"/>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7871" r="21710"/>
          <a:stretch>
            <a:fillRect/>
          </a:stretch>
        </p:blipFill>
        <p:spPr bwMode="auto">
          <a:xfrm>
            <a:off x="6918961" y="2256929"/>
            <a:ext cx="4857028" cy="431082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7419005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C7D85BEE-1E12-52BE-12D4-104BB01E05D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AAB943E-A44C-BD23-AD96-23CC035B9552}"/>
              </a:ext>
            </a:extLst>
          </p:cNvPr>
          <p:cNvSpPr>
            <a:spLocks noGrp="1"/>
          </p:cNvSpPr>
          <p:nvPr>
            <p:ph type="title"/>
          </p:nvPr>
        </p:nvSpPr>
        <p:spPr>
          <a:xfrm>
            <a:off x="268225" y="825513"/>
            <a:ext cx="6650736" cy="929874"/>
          </a:xfrm>
        </p:spPr>
        <p:txBody>
          <a:bodyPr vert="horz" lIns="91440" tIns="45720" rIns="91440" bIns="45720" rtlCol="0" anchor="ctr">
            <a:normAutofit/>
          </a:bodyPr>
          <a:lstStyle/>
          <a:p>
            <a:pPr algn="r"/>
            <a:r>
              <a:rPr lang="en-US" sz="6000" b="1" dirty="0"/>
              <a:t>The History</a:t>
            </a:r>
            <a:endParaRPr lang="en-US" sz="6000" dirty="0"/>
          </a:p>
        </p:txBody>
      </p:sp>
      <p:sp>
        <p:nvSpPr>
          <p:cNvPr id="3" name="Content Placeholder 2">
            <a:extLst>
              <a:ext uri="{FF2B5EF4-FFF2-40B4-BE49-F238E27FC236}">
                <a16:creationId xmlns:a16="http://schemas.microsoft.com/office/drawing/2014/main" id="{4352806E-CC92-CD08-57E0-F6C62FAC0E1D}"/>
              </a:ext>
            </a:extLst>
          </p:cNvPr>
          <p:cNvSpPr>
            <a:spLocks noGrp="1"/>
          </p:cNvSpPr>
          <p:nvPr>
            <p:ph sz="half" idx="1"/>
          </p:nvPr>
        </p:nvSpPr>
        <p:spPr>
          <a:xfrm>
            <a:off x="542545" y="2089228"/>
            <a:ext cx="6376416" cy="4478528"/>
          </a:xfrm>
        </p:spPr>
        <p:txBody>
          <a:bodyPr vert="horz" lIns="91440" tIns="45720" rIns="91440" bIns="45720" rtlCol="0">
            <a:noAutofit/>
          </a:bodyPr>
          <a:lstStyle/>
          <a:p>
            <a:pPr marL="0" indent="0">
              <a:buNone/>
            </a:pPr>
            <a:r>
              <a:rPr lang="en-US" sz="4400" dirty="0">
                <a:solidFill>
                  <a:schemeClr val="accent1">
                    <a:lumMod val="40000"/>
                    <a:lumOff val="60000"/>
                  </a:schemeClr>
                </a:solidFill>
              </a:rPr>
              <a:t>2 Peter 2:4-7, 9</a:t>
            </a:r>
          </a:p>
          <a:p>
            <a:pPr marL="0" indent="0">
              <a:buNone/>
            </a:pPr>
            <a:r>
              <a:rPr lang="en-US" sz="4400" b="1" baseline="30000" dirty="0">
                <a:effectLst/>
              </a:rPr>
              <a:t>7 </a:t>
            </a:r>
            <a:r>
              <a:rPr lang="en-US" sz="4400" dirty="0">
                <a:effectLst/>
              </a:rPr>
              <a:t>And delivered just Lot, vexed with the filthy conversation of the wicked:</a:t>
            </a:r>
            <a:endParaRPr lang="en-US" sz="4400" dirty="0">
              <a:solidFill>
                <a:schemeClr val="tx1"/>
              </a:solidFill>
            </a:endParaRPr>
          </a:p>
        </p:txBody>
      </p:sp>
      <p:pic>
        <p:nvPicPr>
          <p:cNvPr id="25602" name="Picture 2" descr="And delivered just lot - Bible Walking">
            <a:extLst>
              <a:ext uri="{FF2B5EF4-FFF2-40B4-BE49-F238E27FC236}">
                <a16:creationId xmlns:a16="http://schemas.microsoft.com/office/drawing/2014/main" id="{EE18D962-D287-096B-F5CB-2A06DF39FB03}"/>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8062" r="17747"/>
          <a:stretch>
            <a:fillRect/>
          </a:stretch>
        </p:blipFill>
        <p:spPr bwMode="auto">
          <a:xfrm>
            <a:off x="7006281" y="2326738"/>
            <a:ext cx="4855658" cy="42410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7215463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83785BD8-F464-DB6D-AE1C-81A1311DEE7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D4C941D-9D51-92A1-6F0B-AD13939CFFDD}"/>
              </a:ext>
            </a:extLst>
          </p:cNvPr>
          <p:cNvSpPr>
            <a:spLocks noGrp="1"/>
          </p:cNvSpPr>
          <p:nvPr>
            <p:ph type="title"/>
          </p:nvPr>
        </p:nvSpPr>
        <p:spPr>
          <a:xfrm>
            <a:off x="268225" y="825513"/>
            <a:ext cx="6650736" cy="929874"/>
          </a:xfrm>
        </p:spPr>
        <p:txBody>
          <a:bodyPr vert="horz" lIns="91440" tIns="45720" rIns="91440" bIns="45720" rtlCol="0" anchor="ctr">
            <a:normAutofit/>
          </a:bodyPr>
          <a:lstStyle/>
          <a:p>
            <a:pPr algn="r"/>
            <a:r>
              <a:rPr lang="en-US" sz="6000" b="1" dirty="0"/>
              <a:t>The History</a:t>
            </a:r>
            <a:endParaRPr lang="en-US" sz="6000" dirty="0"/>
          </a:p>
        </p:txBody>
      </p:sp>
      <p:sp>
        <p:nvSpPr>
          <p:cNvPr id="3" name="Content Placeholder 2">
            <a:extLst>
              <a:ext uri="{FF2B5EF4-FFF2-40B4-BE49-F238E27FC236}">
                <a16:creationId xmlns:a16="http://schemas.microsoft.com/office/drawing/2014/main" id="{62F40C7C-00BF-6F7D-9C8F-0D02D13E3974}"/>
              </a:ext>
            </a:extLst>
          </p:cNvPr>
          <p:cNvSpPr>
            <a:spLocks noGrp="1"/>
          </p:cNvSpPr>
          <p:nvPr>
            <p:ph sz="half" idx="1"/>
          </p:nvPr>
        </p:nvSpPr>
        <p:spPr>
          <a:xfrm>
            <a:off x="542545" y="2089228"/>
            <a:ext cx="6376416" cy="4478528"/>
          </a:xfrm>
        </p:spPr>
        <p:txBody>
          <a:bodyPr vert="horz" lIns="91440" tIns="45720" rIns="91440" bIns="45720" rtlCol="0">
            <a:noAutofit/>
          </a:bodyPr>
          <a:lstStyle/>
          <a:p>
            <a:pPr marL="0" indent="0">
              <a:buNone/>
            </a:pPr>
            <a:r>
              <a:rPr lang="en-US" sz="4400" dirty="0">
                <a:solidFill>
                  <a:schemeClr val="accent1">
                    <a:lumMod val="40000"/>
                    <a:lumOff val="60000"/>
                  </a:schemeClr>
                </a:solidFill>
              </a:rPr>
              <a:t>2 Peter 2:4-7, 9</a:t>
            </a:r>
          </a:p>
          <a:p>
            <a:pPr marL="0" indent="0">
              <a:buNone/>
            </a:pPr>
            <a:r>
              <a:rPr lang="en-US" sz="4400" b="1" baseline="30000" dirty="0">
                <a:effectLst/>
              </a:rPr>
              <a:t>9 </a:t>
            </a:r>
            <a:r>
              <a:rPr lang="en-US" sz="4400" dirty="0">
                <a:effectLst/>
              </a:rPr>
              <a:t>The Lord </a:t>
            </a:r>
            <a:r>
              <a:rPr lang="en-US" sz="4400" dirty="0" err="1">
                <a:effectLst/>
              </a:rPr>
              <a:t>knoweth</a:t>
            </a:r>
            <a:r>
              <a:rPr lang="en-US" sz="4400" dirty="0">
                <a:effectLst/>
              </a:rPr>
              <a:t> how to deliver the godly out of temptations, and to reserve the unjust unto the day of judgment to be punished:</a:t>
            </a:r>
            <a:endParaRPr lang="en-US" sz="4400" dirty="0">
              <a:solidFill>
                <a:schemeClr val="tx1"/>
              </a:solidFill>
            </a:endParaRPr>
          </a:p>
        </p:txBody>
      </p:sp>
      <p:pic>
        <p:nvPicPr>
          <p:cNvPr id="26626" name="Picture 2" descr="130 Deliverance Sin Royalty-Free Images, Stock Photos &amp; Pictures |  Shutterstock">
            <a:extLst>
              <a:ext uri="{FF2B5EF4-FFF2-40B4-BE49-F238E27FC236}">
                <a16:creationId xmlns:a16="http://schemas.microsoft.com/office/drawing/2014/main" id="{65C2C78D-7037-DDA2-2E75-A59B8F893A5E}"/>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5323" t="-1000" r="9331" b="1000"/>
          <a:stretch>
            <a:fillRect/>
          </a:stretch>
        </p:blipFill>
        <p:spPr bwMode="auto">
          <a:xfrm>
            <a:off x="7117492" y="2544655"/>
            <a:ext cx="4746754" cy="37078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8692551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7093B9-FF36-B8DA-47C9-41CD73467F82}"/>
            </a:ext>
          </a:extLst>
        </p:cNvPr>
        <p:cNvGrpSpPr/>
        <p:nvPr/>
      </p:nvGrpSpPr>
      <p:grpSpPr>
        <a:xfrm>
          <a:off x="0" y="0"/>
          <a:ext cx="0" cy="0"/>
          <a:chOff x="0" y="0"/>
          <a:chExt cx="0" cy="0"/>
        </a:xfrm>
      </p:grpSpPr>
      <p:sp>
        <p:nvSpPr>
          <p:cNvPr id="6" name="Content Placeholder 3">
            <a:extLst>
              <a:ext uri="{FF2B5EF4-FFF2-40B4-BE49-F238E27FC236}">
                <a16:creationId xmlns:a16="http://schemas.microsoft.com/office/drawing/2014/main" id="{43658F0E-68B2-CF75-E941-4690C36FA9A3}"/>
              </a:ext>
            </a:extLst>
          </p:cNvPr>
          <p:cNvSpPr txBox="1">
            <a:spLocks/>
          </p:cNvSpPr>
          <p:nvPr/>
        </p:nvSpPr>
        <p:spPr>
          <a:xfrm>
            <a:off x="3900197" y="560832"/>
            <a:ext cx="6536156" cy="3840480"/>
          </a:xfrm>
          <a:prstGeom prst="rect">
            <a:avLst/>
          </a:prstGeom>
          <a:gradFill>
            <a:gsLst>
              <a:gs pos="0">
                <a:schemeClr val="bg1"/>
              </a:gs>
              <a:gs pos="100000">
                <a:schemeClr val="bg2">
                  <a:lumMod val="50000"/>
                </a:schemeClr>
              </a:gs>
            </a:gsLst>
          </a:gradFill>
          <a:ln>
            <a:noFill/>
          </a:ln>
        </p:spPr>
        <p:style>
          <a:lnRef idx="1">
            <a:schemeClr val="dk1"/>
          </a:lnRef>
          <a:fillRef idx="2">
            <a:schemeClr val="dk1"/>
          </a:fillRef>
          <a:effectRef idx="1">
            <a:schemeClr val="dk1"/>
          </a:effectRef>
          <a:fontRef idx="minor">
            <a:schemeClr val="dk1"/>
          </a:fontRef>
        </p:style>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1600" kern="1200">
                <a:solidFill>
                  <a:schemeClr val="tx1"/>
                </a:solidFill>
                <a:effectLst>
                  <a:outerShdw blurRad="228600" algn="ctr" rotWithShape="0">
                    <a:prstClr val="black">
                      <a:alpha val="53000"/>
                    </a:prstClr>
                  </a:outerShdw>
                </a:effectLst>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400" kern="1200">
                <a:solidFill>
                  <a:schemeClr val="tx1"/>
                </a:solidFill>
                <a:effectLst>
                  <a:outerShdw blurRad="228600" algn="ctr" rotWithShape="0">
                    <a:prstClr val="black">
                      <a:alpha val="53000"/>
                    </a:prstClr>
                  </a:outerShdw>
                </a:effectLst>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200" kern="1200">
                <a:solidFill>
                  <a:schemeClr val="tx1"/>
                </a:solidFill>
                <a:effectLst>
                  <a:outerShdw blurRad="228600" algn="ctr" rotWithShape="0">
                    <a:prstClr val="black">
                      <a:alpha val="53000"/>
                    </a:prstClr>
                  </a:outerShdw>
                </a:effectLst>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effectLst>
                  <a:outerShdw blurRad="228600" algn="ctr" rotWithShape="0">
                    <a:prstClr val="black">
                      <a:alpha val="53000"/>
                    </a:prstClr>
                  </a:outerShdw>
                </a:effectLst>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000" kern="1200">
                <a:solidFill>
                  <a:schemeClr val="tx1"/>
                </a:solidFill>
                <a:effectLst>
                  <a:outerShdw blurRad="228600" algn="ctr" rotWithShape="0">
                    <a:prstClr val="black">
                      <a:alpha val="53000"/>
                    </a:prstClr>
                  </a:outerShdw>
                </a:effectLst>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lvl="0"/>
            <a:r>
              <a:rPr lang="en-US" sz="4400" dirty="0">
                <a:effectLst/>
              </a:rPr>
              <a:t>11. When will there be a parallel to the wickedness of men in the days of Noah and Lot? </a:t>
            </a:r>
          </a:p>
          <a:p>
            <a:r>
              <a:rPr lang="en-US" sz="4400" i="1" dirty="0">
                <a:effectLst/>
              </a:rPr>
              <a:t>Luke 17:26-30.  </a:t>
            </a:r>
            <a:endParaRPr lang="en-US" sz="4400" dirty="0">
              <a:effectLst/>
            </a:endParaRPr>
          </a:p>
        </p:txBody>
      </p:sp>
      <p:sp>
        <p:nvSpPr>
          <p:cNvPr id="7" name="Title 1">
            <a:extLst>
              <a:ext uri="{FF2B5EF4-FFF2-40B4-BE49-F238E27FC236}">
                <a16:creationId xmlns:a16="http://schemas.microsoft.com/office/drawing/2014/main" id="{DCA2D354-B93E-6D47-B3FC-AFCB06A8B065}"/>
              </a:ext>
            </a:extLst>
          </p:cNvPr>
          <p:cNvSpPr>
            <a:spLocks noGrp="1"/>
          </p:cNvSpPr>
          <p:nvPr>
            <p:ph type="title"/>
          </p:nvPr>
        </p:nvSpPr>
        <p:spPr>
          <a:xfrm>
            <a:off x="301518" y="4703436"/>
            <a:ext cx="9613861" cy="1080938"/>
          </a:xfrm>
        </p:spPr>
        <p:txBody>
          <a:bodyPr vert="horz" lIns="91440" tIns="45720" rIns="91440" bIns="45720" rtlCol="0" anchor="b">
            <a:normAutofit fontScale="90000"/>
          </a:bodyPr>
          <a:lstStyle/>
          <a:p>
            <a:r>
              <a:rPr lang="en-US" sz="8000" b="1" dirty="0">
                <a:solidFill>
                  <a:schemeClr val="tx1"/>
                </a:solidFill>
              </a:rPr>
              <a:t>History of the Future</a:t>
            </a:r>
            <a:endParaRPr lang="en-US" sz="8800" b="1" dirty="0">
              <a:solidFill>
                <a:schemeClr val="tx1"/>
              </a:solidFill>
            </a:endParaRPr>
          </a:p>
        </p:txBody>
      </p:sp>
      <p:pic>
        <p:nvPicPr>
          <p:cNvPr id="27650" name="Picture 2" descr="THE GREAT TEACHER: Jesus Taught with Vivid Hyperbole - Christian Publishing  House Blog">
            <a:extLst>
              <a:ext uri="{FF2B5EF4-FFF2-40B4-BE49-F238E27FC236}">
                <a16:creationId xmlns:a16="http://schemas.microsoft.com/office/drawing/2014/main" id="{F637F123-DA5B-4DD3-B075-5C46179E4758}"/>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0901" t="-1664" r="35798" b="1664"/>
          <a:stretch>
            <a:fillRect/>
          </a:stretch>
        </p:blipFill>
        <p:spPr bwMode="auto">
          <a:xfrm>
            <a:off x="381000" y="428625"/>
            <a:ext cx="3276599" cy="39726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0406077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1CCC00-D8E3-DB96-CEE7-29A65627D4D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5875C6C-B378-A531-5926-B0865F6A52C5}"/>
              </a:ext>
            </a:extLst>
          </p:cNvPr>
          <p:cNvSpPr>
            <a:spLocks noGrp="1"/>
          </p:cNvSpPr>
          <p:nvPr>
            <p:ph type="title"/>
          </p:nvPr>
        </p:nvSpPr>
        <p:spPr/>
        <p:txBody>
          <a:bodyPr vert="horz" lIns="91440" tIns="45720" rIns="91440" bIns="45720" rtlCol="0" anchor="b">
            <a:normAutofit fontScale="90000"/>
          </a:bodyPr>
          <a:lstStyle/>
          <a:p>
            <a:r>
              <a:rPr lang="en-US" sz="8000" b="1" dirty="0"/>
              <a:t>History of the Future</a:t>
            </a:r>
            <a:endParaRPr lang="en-US" sz="8800" b="1" dirty="0">
              <a:solidFill>
                <a:schemeClr val="tx1"/>
              </a:solidFill>
            </a:endParaRPr>
          </a:p>
        </p:txBody>
      </p:sp>
      <p:sp>
        <p:nvSpPr>
          <p:cNvPr id="4" name="Content Placeholder 3">
            <a:extLst>
              <a:ext uri="{FF2B5EF4-FFF2-40B4-BE49-F238E27FC236}">
                <a16:creationId xmlns:a16="http://schemas.microsoft.com/office/drawing/2014/main" id="{C45A28E0-60CC-C7D6-8E63-3712D12B0BB4}"/>
              </a:ext>
            </a:extLst>
          </p:cNvPr>
          <p:cNvSpPr>
            <a:spLocks noGrp="1"/>
          </p:cNvSpPr>
          <p:nvPr>
            <p:ph sz="half" idx="2"/>
          </p:nvPr>
        </p:nvSpPr>
        <p:spPr>
          <a:xfrm>
            <a:off x="5594122" y="2121408"/>
            <a:ext cx="4817845" cy="4206239"/>
          </a:xfrm>
        </p:spPr>
        <p:txBody>
          <a:bodyPr vert="horz" lIns="91440" tIns="45720" rIns="91440" bIns="45720" rtlCol="0">
            <a:noAutofit/>
          </a:bodyPr>
          <a:lstStyle/>
          <a:p>
            <a:pPr marL="0" lvl="0" indent="0">
              <a:buNone/>
            </a:pPr>
            <a:r>
              <a:rPr lang="en-US" sz="4400" b="1" dirty="0">
                <a:solidFill>
                  <a:schemeClr val="bg1"/>
                </a:solidFill>
                <a:effectLst/>
              </a:rPr>
              <a:t>Luke 17:26-30</a:t>
            </a:r>
          </a:p>
          <a:p>
            <a:pPr marL="0" indent="0">
              <a:buNone/>
            </a:pPr>
            <a:r>
              <a:rPr lang="en-US" sz="4400" b="1" baseline="30000" dirty="0">
                <a:solidFill>
                  <a:schemeClr val="bg1"/>
                </a:solidFill>
                <a:effectLst/>
              </a:rPr>
              <a:t>26 </a:t>
            </a:r>
            <a:r>
              <a:rPr lang="en-US" sz="4400" dirty="0">
                <a:solidFill>
                  <a:schemeClr val="bg1"/>
                </a:solidFill>
                <a:effectLst/>
              </a:rPr>
              <a:t>And as it was in the days of Noe, so shall it be also in the days of the Son of man.</a:t>
            </a:r>
          </a:p>
        </p:txBody>
      </p:sp>
      <p:pic>
        <p:nvPicPr>
          <p:cNvPr id="28674" name="Picture 2" descr="Tabernacles Central » As In The Days Of Noah">
            <a:extLst>
              <a:ext uri="{FF2B5EF4-FFF2-40B4-BE49-F238E27FC236}">
                <a16:creationId xmlns:a16="http://schemas.microsoft.com/office/drawing/2014/main" id="{C2DAEA96-F593-9005-B662-FB47DF301020}"/>
              </a:ext>
            </a:extLst>
          </p:cNvPr>
          <p:cNvPicPr>
            <a:picLocks noGrp="1" noChangeAspect="1" noChangeArrowheads="1"/>
          </p:cNvPicPr>
          <p:nvPr>
            <p:ph sz="half" idx="1"/>
          </p:nvPr>
        </p:nvPicPr>
        <p:blipFill rotWithShape="1">
          <a:blip r:embed="rId2">
            <a:extLst>
              <a:ext uri="{28A0092B-C50C-407E-A947-70E740481C1C}">
                <a14:useLocalDpi xmlns:a14="http://schemas.microsoft.com/office/drawing/2010/main" val="0"/>
              </a:ext>
            </a:extLst>
          </a:blip>
          <a:srcRect l="10906" t="261" r="3020" b="-261"/>
          <a:stretch>
            <a:fillRect/>
          </a:stretch>
        </p:blipFill>
        <p:spPr bwMode="auto">
          <a:xfrm>
            <a:off x="358346" y="2132683"/>
            <a:ext cx="4955060" cy="431754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9554614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B7E8C3-727A-FBA8-AC22-B870985DD31C}"/>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727F211F-3951-B203-2A45-DEF60EFFF095}"/>
              </a:ext>
            </a:extLst>
          </p:cNvPr>
          <p:cNvPicPr>
            <a:picLocks noChangeAspect="1"/>
          </p:cNvPicPr>
          <p:nvPr/>
        </p:nvPicPr>
        <p:blipFill>
          <a:blip r:embed="rId2"/>
          <a:stretch>
            <a:fillRect/>
          </a:stretch>
        </p:blipFill>
        <p:spPr>
          <a:xfrm>
            <a:off x="1524000" y="893224"/>
            <a:ext cx="9144000" cy="5071553"/>
          </a:xfrm>
          <a:prstGeom prst="rect">
            <a:avLst/>
          </a:prstGeom>
        </p:spPr>
      </p:pic>
    </p:spTree>
    <p:extLst>
      <p:ext uri="{BB962C8B-B14F-4D97-AF65-F5344CB8AC3E}">
        <p14:creationId xmlns:p14="http://schemas.microsoft.com/office/powerpoint/2010/main" val="91380907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028920-F329-6DF7-C8D5-868386B5B46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4F2F85E-34C5-1D6D-93BB-B57CE69BD326}"/>
              </a:ext>
            </a:extLst>
          </p:cNvPr>
          <p:cNvSpPr>
            <a:spLocks noGrp="1"/>
          </p:cNvSpPr>
          <p:nvPr>
            <p:ph type="title"/>
          </p:nvPr>
        </p:nvSpPr>
        <p:spPr/>
        <p:txBody>
          <a:bodyPr vert="horz" lIns="91440" tIns="45720" rIns="91440" bIns="45720" rtlCol="0" anchor="b">
            <a:normAutofit fontScale="90000"/>
          </a:bodyPr>
          <a:lstStyle/>
          <a:p>
            <a:r>
              <a:rPr lang="en-US" sz="8000" b="1" dirty="0"/>
              <a:t>History of the Future</a:t>
            </a:r>
            <a:endParaRPr lang="en-US" sz="8800" b="1" dirty="0">
              <a:solidFill>
                <a:schemeClr val="tx1"/>
              </a:solidFill>
            </a:endParaRPr>
          </a:p>
        </p:txBody>
      </p:sp>
      <p:sp>
        <p:nvSpPr>
          <p:cNvPr id="4" name="Content Placeholder 3">
            <a:extLst>
              <a:ext uri="{FF2B5EF4-FFF2-40B4-BE49-F238E27FC236}">
                <a16:creationId xmlns:a16="http://schemas.microsoft.com/office/drawing/2014/main" id="{A7CE4156-7908-9D42-1295-341CBADCF3D1}"/>
              </a:ext>
            </a:extLst>
          </p:cNvPr>
          <p:cNvSpPr>
            <a:spLocks noGrp="1"/>
          </p:cNvSpPr>
          <p:nvPr>
            <p:ph sz="half" idx="2"/>
          </p:nvPr>
        </p:nvSpPr>
        <p:spPr>
          <a:xfrm>
            <a:off x="5594122" y="2121408"/>
            <a:ext cx="4817845" cy="4206239"/>
          </a:xfrm>
        </p:spPr>
        <p:txBody>
          <a:bodyPr vert="horz" lIns="91440" tIns="45720" rIns="91440" bIns="45720" rtlCol="0">
            <a:noAutofit/>
          </a:bodyPr>
          <a:lstStyle/>
          <a:p>
            <a:pPr marL="0" lvl="0" indent="0">
              <a:buNone/>
            </a:pPr>
            <a:r>
              <a:rPr lang="en-US" sz="3200" b="1" dirty="0">
                <a:solidFill>
                  <a:schemeClr val="bg1"/>
                </a:solidFill>
                <a:effectLst/>
              </a:rPr>
              <a:t>Luke 17:26-30</a:t>
            </a:r>
          </a:p>
          <a:p>
            <a:pPr marL="0" indent="0">
              <a:buNone/>
            </a:pPr>
            <a:r>
              <a:rPr lang="en-US" sz="3200" b="1" baseline="30000" dirty="0">
                <a:solidFill>
                  <a:schemeClr val="bg1"/>
                </a:solidFill>
                <a:effectLst/>
              </a:rPr>
              <a:t>27 </a:t>
            </a:r>
            <a:r>
              <a:rPr lang="en-US" sz="3200" dirty="0">
                <a:solidFill>
                  <a:schemeClr val="bg1"/>
                </a:solidFill>
                <a:effectLst/>
              </a:rPr>
              <a:t>They did eat, they drank, they married wives, they were given in marriage, until the day that Noah entered into the ark, and the flood came, and destroyed them all.</a:t>
            </a:r>
          </a:p>
        </p:txBody>
      </p:sp>
      <p:pic>
        <p:nvPicPr>
          <p:cNvPr id="7" name="Content Placeholder 6">
            <a:extLst>
              <a:ext uri="{FF2B5EF4-FFF2-40B4-BE49-F238E27FC236}">
                <a16:creationId xmlns:a16="http://schemas.microsoft.com/office/drawing/2014/main" id="{2B6664F2-6BC4-5029-D649-22427D753AF2}"/>
              </a:ext>
            </a:extLst>
          </p:cNvPr>
          <p:cNvPicPr>
            <a:picLocks noGrp="1" noChangeAspect="1"/>
          </p:cNvPicPr>
          <p:nvPr>
            <p:ph sz="half" idx="1"/>
          </p:nvPr>
        </p:nvPicPr>
        <p:blipFill rotWithShape="1">
          <a:blip r:embed="rId2"/>
          <a:srcRect l="29038" t="-81" r="-446" b="81"/>
          <a:stretch>
            <a:fillRect/>
          </a:stretch>
        </p:blipFill>
        <p:spPr bwMode="auto">
          <a:xfrm>
            <a:off x="681038" y="2118012"/>
            <a:ext cx="4563315" cy="420623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6388431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323886-7E9A-7360-EFD7-2C60B18DAA0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8E86D03-FC2E-BC02-2EF2-65DD3002D343}"/>
              </a:ext>
            </a:extLst>
          </p:cNvPr>
          <p:cNvSpPr>
            <a:spLocks noGrp="1"/>
          </p:cNvSpPr>
          <p:nvPr>
            <p:ph type="title"/>
          </p:nvPr>
        </p:nvSpPr>
        <p:spPr/>
        <p:txBody>
          <a:bodyPr vert="horz" lIns="91440" tIns="45720" rIns="91440" bIns="45720" rtlCol="0" anchor="b">
            <a:normAutofit fontScale="90000"/>
          </a:bodyPr>
          <a:lstStyle/>
          <a:p>
            <a:r>
              <a:rPr lang="en-US" sz="8000" b="1" dirty="0"/>
              <a:t>History of the Future</a:t>
            </a:r>
            <a:endParaRPr lang="en-US" sz="8800" b="1" dirty="0">
              <a:solidFill>
                <a:schemeClr val="tx1"/>
              </a:solidFill>
            </a:endParaRPr>
          </a:p>
        </p:txBody>
      </p:sp>
      <p:sp>
        <p:nvSpPr>
          <p:cNvPr id="4" name="Content Placeholder 3">
            <a:extLst>
              <a:ext uri="{FF2B5EF4-FFF2-40B4-BE49-F238E27FC236}">
                <a16:creationId xmlns:a16="http://schemas.microsoft.com/office/drawing/2014/main" id="{0E75F732-F6E0-A824-52AF-5272AED9C6D1}"/>
              </a:ext>
            </a:extLst>
          </p:cNvPr>
          <p:cNvSpPr>
            <a:spLocks noGrp="1"/>
          </p:cNvSpPr>
          <p:nvPr>
            <p:ph sz="half" idx="2"/>
          </p:nvPr>
        </p:nvSpPr>
        <p:spPr>
          <a:xfrm>
            <a:off x="5594122" y="2121408"/>
            <a:ext cx="4817845" cy="4206239"/>
          </a:xfrm>
        </p:spPr>
        <p:txBody>
          <a:bodyPr vert="horz" lIns="91440" tIns="45720" rIns="91440" bIns="45720" rtlCol="0">
            <a:noAutofit/>
          </a:bodyPr>
          <a:lstStyle/>
          <a:p>
            <a:pPr marL="0" lvl="0" indent="0">
              <a:buNone/>
            </a:pPr>
            <a:r>
              <a:rPr lang="en-US" sz="3600" b="1" dirty="0">
                <a:solidFill>
                  <a:schemeClr val="bg1"/>
                </a:solidFill>
                <a:effectLst/>
              </a:rPr>
              <a:t>Luke 17:26-30</a:t>
            </a:r>
          </a:p>
          <a:p>
            <a:pPr marL="0" indent="0">
              <a:buNone/>
            </a:pPr>
            <a:r>
              <a:rPr lang="en-US" sz="3600" b="1" baseline="30000" dirty="0">
                <a:solidFill>
                  <a:schemeClr val="bg1"/>
                </a:solidFill>
                <a:effectLst/>
              </a:rPr>
              <a:t>28 </a:t>
            </a:r>
            <a:r>
              <a:rPr lang="en-US" sz="3600" dirty="0">
                <a:solidFill>
                  <a:schemeClr val="bg1"/>
                </a:solidFill>
                <a:effectLst/>
              </a:rPr>
              <a:t>Likewise also as it was in the days of Lot; they did eat, they drank, they bought, they sold, they planted, they </a:t>
            </a:r>
            <a:r>
              <a:rPr lang="en-US" sz="3600" dirty="0" err="1">
                <a:solidFill>
                  <a:schemeClr val="bg1"/>
                </a:solidFill>
                <a:effectLst/>
              </a:rPr>
              <a:t>builded</a:t>
            </a:r>
            <a:r>
              <a:rPr lang="en-US" sz="3600" dirty="0">
                <a:solidFill>
                  <a:schemeClr val="bg1"/>
                </a:solidFill>
                <a:effectLst/>
              </a:rPr>
              <a:t>;</a:t>
            </a:r>
          </a:p>
        </p:txBody>
      </p:sp>
      <p:pic>
        <p:nvPicPr>
          <p:cNvPr id="6" name="Content Placeholder 5">
            <a:extLst>
              <a:ext uri="{FF2B5EF4-FFF2-40B4-BE49-F238E27FC236}">
                <a16:creationId xmlns:a16="http://schemas.microsoft.com/office/drawing/2014/main" id="{A2FEB9C9-908C-E519-25D3-1D412805A97E}"/>
              </a:ext>
            </a:extLst>
          </p:cNvPr>
          <p:cNvPicPr>
            <a:picLocks noGrp="1" noChangeAspect="1"/>
          </p:cNvPicPr>
          <p:nvPr>
            <p:ph sz="half" idx="1"/>
          </p:nvPr>
        </p:nvPicPr>
        <p:blipFill>
          <a:blip r:embed="rId2"/>
          <a:srcRect r="32626"/>
          <a:stretch>
            <a:fillRect/>
          </a:stretch>
        </p:blipFill>
        <p:spPr>
          <a:xfrm>
            <a:off x="304521" y="2121408"/>
            <a:ext cx="4993620" cy="4165443"/>
          </a:xfrm>
          <a:prstGeom prst="rect">
            <a:avLst/>
          </a:prstGeom>
        </p:spPr>
      </p:pic>
    </p:spTree>
    <p:extLst>
      <p:ext uri="{BB962C8B-B14F-4D97-AF65-F5344CB8AC3E}">
        <p14:creationId xmlns:p14="http://schemas.microsoft.com/office/powerpoint/2010/main" val="361214787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E2A77F-3176-15B0-1970-B93DC5CE7EE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3100812-DD5B-FD83-A9CA-05ECA75289C3}"/>
              </a:ext>
            </a:extLst>
          </p:cNvPr>
          <p:cNvSpPr>
            <a:spLocks noGrp="1"/>
          </p:cNvSpPr>
          <p:nvPr>
            <p:ph type="title"/>
          </p:nvPr>
        </p:nvSpPr>
        <p:spPr/>
        <p:txBody>
          <a:bodyPr vert="horz" lIns="91440" tIns="45720" rIns="91440" bIns="45720" rtlCol="0" anchor="b">
            <a:normAutofit fontScale="90000"/>
          </a:bodyPr>
          <a:lstStyle/>
          <a:p>
            <a:r>
              <a:rPr lang="en-US" sz="8000" b="1" dirty="0"/>
              <a:t>History of the Future</a:t>
            </a:r>
            <a:endParaRPr lang="en-US" sz="8800" b="1" dirty="0">
              <a:solidFill>
                <a:schemeClr val="tx1"/>
              </a:solidFill>
            </a:endParaRPr>
          </a:p>
        </p:txBody>
      </p:sp>
      <p:sp>
        <p:nvSpPr>
          <p:cNvPr id="4" name="Content Placeholder 3">
            <a:extLst>
              <a:ext uri="{FF2B5EF4-FFF2-40B4-BE49-F238E27FC236}">
                <a16:creationId xmlns:a16="http://schemas.microsoft.com/office/drawing/2014/main" id="{B0610BC1-0F3E-A843-6B30-63D1D342B234}"/>
              </a:ext>
            </a:extLst>
          </p:cNvPr>
          <p:cNvSpPr>
            <a:spLocks noGrp="1"/>
          </p:cNvSpPr>
          <p:nvPr>
            <p:ph sz="half" idx="2"/>
          </p:nvPr>
        </p:nvSpPr>
        <p:spPr>
          <a:xfrm>
            <a:off x="5849470" y="2121408"/>
            <a:ext cx="4746811" cy="4206239"/>
          </a:xfrm>
        </p:spPr>
        <p:txBody>
          <a:bodyPr vert="horz" lIns="91440" tIns="45720" rIns="91440" bIns="45720" rtlCol="0">
            <a:noAutofit/>
          </a:bodyPr>
          <a:lstStyle/>
          <a:p>
            <a:pPr marL="0" lvl="0" indent="0">
              <a:buNone/>
            </a:pPr>
            <a:r>
              <a:rPr lang="en-US" sz="4000" b="1" dirty="0">
                <a:solidFill>
                  <a:schemeClr val="bg1"/>
                </a:solidFill>
                <a:effectLst/>
              </a:rPr>
              <a:t>Luke 17:26-30</a:t>
            </a:r>
          </a:p>
          <a:p>
            <a:pPr marL="0" indent="0">
              <a:buNone/>
            </a:pPr>
            <a:r>
              <a:rPr lang="en-US" sz="4000" b="1" baseline="30000" dirty="0">
                <a:solidFill>
                  <a:schemeClr val="bg1"/>
                </a:solidFill>
                <a:effectLst/>
              </a:rPr>
              <a:t>29 </a:t>
            </a:r>
            <a:r>
              <a:rPr lang="en-US" sz="4000" dirty="0">
                <a:solidFill>
                  <a:schemeClr val="bg1"/>
                </a:solidFill>
                <a:effectLst/>
              </a:rPr>
              <a:t>But the same day that Lot went out of Sodom it rained fire and brimstone from heaven, and destroyed them all.</a:t>
            </a:r>
          </a:p>
        </p:txBody>
      </p:sp>
      <p:pic>
        <p:nvPicPr>
          <p:cNvPr id="30722" name="Picture 2" descr="Sodom: Has Biblical City Of Sin Been Found? | World News | Sky News">
            <a:extLst>
              <a:ext uri="{FF2B5EF4-FFF2-40B4-BE49-F238E27FC236}">
                <a16:creationId xmlns:a16="http://schemas.microsoft.com/office/drawing/2014/main" id="{D7A24CF6-4A46-A8F9-1526-A8E77C2A2E61}"/>
              </a:ext>
            </a:extLst>
          </p:cNvPr>
          <p:cNvPicPr>
            <a:picLocks noGrp="1" noChangeAspect="1" noChangeArrowheads="1"/>
          </p:cNvPicPr>
          <p:nvPr>
            <p:ph sz="half" idx="1"/>
          </p:nvPr>
        </p:nvPicPr>
        <p:blipFill rotWithShape="1">
          <a:blip r:embed="rId2">
            <a:extLst>
              <a:ext uri="{28A0092B-C50C-407E-A947-70E740481C1C}">
                <a14:useLocalDpi xmlns:a14="http://schemas.microsoft.com/office/drawing/2010/main" val="0"/>
              </a:ext>
            </a:extLst>
          </a:blip>
          <a:srcRect l="9498" r="19104"/>
          <a:stretch>
            <a:fillRect/>
          </a:stretch>
        </p:blipFill>
        <p:spPr bwMode="auto">
          <a:xfrm>
            <a:off x="255493" y="2121408"/>
            <a:ext cx="5338989" cy="42062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9721875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0EDF70-522B-3831-2EA7-68CB7860F1C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DA9EF93-3A35-D958-C616-913127BD3AC0}"/>
              </a:ext>
            </a:extLst>
          </p:cNvPr>
          <p:cNvSpPr>
            <a:spLocks noGrp="1"/>
          </p:cNvSpPr>
          <p:nvPr>
            <p:ph type="title"/>
          </p:nvPr>
        </p:nvSpPr>
        <p:spPr/>
        <p:txBody>
          <a:bodyPr vert="horz" lIns="91440" tIns="45720" rIns="91440" bIns="45720" rtlCol="0" anchor="b">
            <a:normAutofit fontScale="90000"/>
          </a:bodyPr>
          <a:lstStyle/>
          <a:p>
            <a:r>
              <a:rPr lang="en-US" sz="8000" b="1" dirty="0"/>
              <a:t>History of the Future</a:t>
            </a:r>
            <a:endParaRPr lang="en-US" sz="8800" b="1" dirty="0">
              <a:solidFill>
                <a:schemeClr val="tx1"/>
              </a:solidFill>
            </a:endParaRPr>
          </a:p>
        </p:txBody>
      </p:sp>
      <p:sp>
        <p:nvSpPr>
          <p:cNvPr id="4" name="Content Placeholder 3">
            <a:extLst>
              <a:ext uri="{FF2B5EF4-FFF2-40B4-BE49-F238E27FC236}">
                <a16:creationId xmlns:a16="http://schemas.microsoft.com/office/drawing/2014/main" id="{7466E761-4FE6-F2BD-686D-56CA1D7CDB38}"/>
              </a:ext>
            </a:extLst>
          </p:cNvPr>
          <p:cNvSpPr>
            <a:spLocks noGrp="1"/>
          </p:cNvSpPr>
          <p:nvPr>
            <p:ph sz="half" idx="2"/>
          </p:nvPr>
        </p:nvSpPr>
        <p:spPr>
          <a:xfrm>
            <a:off x="5849470" y="2121408"/>
            <a:ext cx="4746811" cy="4206239"/>
          </a:xfrm>
        </p:spPr>
        <p:txBody>
          <a:bodyPr vert="horz" lIns="91440" tIns="45720" rIns="91440" bIns="45720" rtlCol="0">
            <a:noAutofit/>
          </a:bodyPr>
          <a:lstStyle/>
          <a:p>
            <a:pPr marL="0" lvl="0" indent="0">
              <a:buNone/>
            </a:pPr>
            <a:r>
              <a:rPr lang="en-US" sz="4400" b="1" dirty="0">
                <a:solidFill>
                  <a:schemeClr val="bg1"/>
                </a:solidFill>
                <a:effectLst/>
              </a:rPr>
              <a:t>Luke 17:26-30</a:t>
            </a:r>
          </a:p>
          <a:p>
            <a:pPr marL="0" indent="0">
              <a:buNone/>
            </a:pPr>
            <a:r>
              <a:rPr lang="en-US" sz="4400" b="1" baseline="30000" dirty="0">
                <a:solidFill>
                  <a:schemeClr val="bg1"/>
                </a:solidFill>
                <a:effectLst/>
              </a:rPr>
              <a:t>30 </a:t>
            </a:r>
            <a:r>
              <a:rPr lang="en-US" sz="4400" dirty="0">
                <a:solidFill>
                  <a:schemeClr val="bg1"/>
                </a:solidFill>
                <a:effectLst/>
              </a:rPr>
              <a:t>Even thus shall it be in the day when the Son of man is revealed.</a:t>
            </a:r>
          </a:p>
        </p:txBody>
      </p:sp>
      <p:pic>
        <p:nvPicPr>
          <p:cNvPr id="31746" name="Picture 2" descr="Decoding the End Times: Understand the Second Coming of Jesus — Harrison  House">
            <a:extLst>
              <a:ext uri="{FF2B5EF4-FFF2-40B4-BE49-F238E27FC236}">
                <a16:creationId xmlns:a16="http://schemas.microsoft.com/office/drawing/2014/main" id="{6E1D1F0C-88A1-B37C-0F52-9DD97F58132F}"/>
              </a:ext>
            </a:extLst>
          </p:cNvPr>
          <p:cNvPicPr>
            <a:picLocks noGrp="1" noChangeAspect="1" noChangeArrowheads="1"/>
          </p:cNvPicPr>
          <p:nvPr>
            <p:ph sz="half" idx="1"/>
          </p:nvPr>
        </p:nvPicPr>
        <p:blipFill rotWithShape="1">
          <a:blip r:embed="rId2">
            <a:extLst>
              <a:ext uri="{28A0092B-C50C-407E-A947-70E740481C1C}">
                <a14:useLocalDpi xmlns:a14="http://schemas.microsoft.com/office/drawing/2010/main" val="0"/>
              </a:ext>
            </a:extLst>
          </a:blip>
          <a:srcRect l="25578" r="11525"/>
          <a:stretch>
            <a:fillRect/>
          </a:stretch>
        </p:blipFill>
        <p:spPr bwMode="auto">
          <a:xfrm>
            <a:off x="484093" y="2121407"/>
            <a:ext cx="4746811" cy="42452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8748962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7877AD-ADFA-AB55-6C9D-96AB09498404}"/>
            </a:ext>
          </a:extLst>
        </p:cNvPr>
        <p:cNvGrpSpPr/>
        <p:nvPr/>
      </p:nvGrpSpPr>
      <p:grpSpPr>
        <a:xfrm>
          <a:off x="0" y="0"/>
          <a:ext cx="0" cy="0"/>
          <a:chOff x="0" y="0"/>
          <a:chExt cx="0" cy="0"/>
        </a:xfrm>
      </p:grpSpPr>
      <p:sp>
        <p:nvSpPr>
          <p:cNvPr id="6" name="Content Placeholder 3">
            <a:extLst>
              <a:ext uri="{FF2B5EF4-FFF2-40B4-BE49-F238E27FC236}">
                <a16:creationId xmlns:a16="http://schemas.microsoft.com/office/drawing/2014/main" id="{F9E3F17B-605F-1073-36E1-CDBCA39FFB52}"/>
              </a:ext>
            </a:extLst>
          </p:cNvPr>
          <p:cNvSpPr txBox="1">
            <a:spLocks/>
          </p:cNvSpPr>
          <p:nvPr/>
        </p:nvSpPr>
        <p:spPr>
          <a:xfrm>
            <a:off x="4652681" y="560832"/>
            <a:ext cx="5783671" cy="3840480"/>
          </a:xfrm>
          <a:prstGeom prst="rect">
            <a:avLst/>
          </a:prstGeom>
          <a:gradFill>
            <a:gsLst>
              <a:gs pos="0">
                <a:schemeClr val="bg1"/>
              </a:gs>
              <a:gs pos="100000">
                <a:schemeClr val="bg2">
                  <a:lumMod val="50000"/>
                </a:schemeClr>
              </a:gs>
            </a:gsLst>
          </a:gradFill>
          <a:ln>
            <a:noFill/>
          </a:ln>
        </p:spPr>
        <p:style>
          <a:lnRef idx="1">
            <a:schemeClr val="dk1"/>
          </a:lnRef>
          <a:fillRef idx="2">
            <a:schemeClr val="dk1"/>
          </a:fillRef>
          <a:effectRef idx="1">
            <a:schemeClr val="dk1"/>
          </a:effectRef>
          <a:fontRef idx="minor">
            <a:schemeClr val="dk1"/>
          </a:fontRef>
        </p:style>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1600" kern="1200">
                <a:solidFill>
                  <a:schemeClr val="tx1"/>
                </a:solidFill>
                <a:effectLst>
                  <a:outerShdw blurRad="228600" algn="ctr" rotWithShape="0">
                    <a:prstClr val="black">
                      <a:alpha val="53000"/>
                    </a:prstClr>
                  </a:outerShdw>
                </a:effectLst>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400" kern="1200">
                <a:solidFill>
                  <a:schemeClr val="tx1"/>
                </a:solidFill>
                <a:effectLst>
                  <a:outerShdw blurRad="228600" algn="ctr" rotWithShape="0">
                    <a:prstClr val="black">
                      <a:alpha val="53000"/>
                    </a:prstClr>
                  </a:outerShdw>
                </a:effectLst>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200" kern="1200">
                <a:solidFill>
                  <a:schemeClr val="tx1"/>
                </a:solidFill>
                <a:effectLst>
                  <a:outerShdw blurRad="228600" algn="ctr" rotWithShape="0">
                    <a:prstClr val="black">
                      <a:alpha val="53000"/>
                    </a:prstClr>
                  </a:outerShdw>
                </a:effectLst>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effectLst>
                  <a:outerShdw blurRad="228600" algn="ctr" rotWithShape="0">
                    <a:prstClr val="black">
                      <a:alpha val="53000"/>
                    </a:prstClr>
                  </a:outerShdw>
                </a:effectLst>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000" kern="1200">
                <a:solidFill>
                  <a:schemeClr val="tx1"/>
                </a:solidFill>
                <a:effectLst>
                  <a:outerShdw blurRad="228600" algn="ctr" rotWithShape="0">
                    <a:prstClr val="black">
                      <a:alpha val="53000"/>
                    </a:prstClr>
                  </a:outerShdw>
                </a:effectLst>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lvl="0"/>
            <a:r>
              <a:rPr lang="en-US" sz="4400" dirty="0">
                <a:effectLst/>
              </a:rPr>
              <a:t>12. In what did the great sin of the people in those times consist?  </a:t>
            </a:r>
          </a:p>
          <a:p>
            <a:r>
              <a:rPr lang="en-US" sz="4400" i="1" dirty="0">
                <a:effectLst/>
              </a:rPr>
              <a:t>Genesis 6:2, 5, 12; Jude 7. </a:t>
            </a:r>
            <a:endParaRPr lang="en-US" sz="4400" dirty="0">
              <a:effectLst/>
            </a:endParaRPr>
          </a:p>
        </p:txBody>
      </p:sp>
      <p:sp>
        <p:nvSpPr>
          <p:cNvPr id="7" name="Title 1">
            <a:extLst>
              <a:ext uri="{FF2B5EF4-FFF2-40B4-BE49-F238E27FC236}">
                <a16:creationId xmlns:a16="http://schemas.microsoft.com/office/drawing/2014/main" id="{F58B76CD-BE30-DC46-454E-9FD7DE54FB1B}"/>
              </a:ext>
            </a:extLst>
          </p:cNvPr>
          <p:cNvSpPr>
            <a:spLocks noGrp="1"/>
          </p:cNvSpPr>
          <p:nvPr>
            <p:ph type="title"/>
          </p:nvPr>
        </p:nvSpPr>
        <p:spPr>
          <a:xfrm>
            <a:off x="301518" y="4703436"/>
            <a:ext cx="9613861" cy="1080938"/>
          </a:xfrm>
        </p:spPr>
        <p:txBody>
          <a:bodyPr vert="horz" lIns="91440" tIns="45720" rIns="91440" bIns="45720" rtlCol="0" anchor="b">
            <a:normAutofit fontScale="90000"/>
          </a:bodyPr>
          <a:lstStyle/>
          <a:p>
            <a:r>
              <a:rPr lang="en-US" sz="8000" b="1" dirty="0"/>
              <a:t>History of the Future</a:t>
            </a:r>
            <a:endParaRPr lang="en-US" sz="8800" b="1" dirty="0">
              <a:solidFill>
                <a:schemeClr val="tx1"/>
              </a:solidFill>
            </a:endParaRPr>
          </a:p>
        </p:txBody>
      </p:sp>
      <p:pic>
        <p:nvPicPr>
          <p:cNvPr id="32770" name="Picture 2" descr="Sodom and Gomorrah: How the &quot;classical&quot; interpretation gets it wrong |  Westar Institute">
            <a:extLst>
              <a:ext uri="{FF2B5EF4-FFF2-40B4-BE49-F238E27FC236}">
                <a16:creationId xmlns:a16="http://schemas.microsoft.com/office/drawing/2014/main" id="{6336AF5D-261F-B41E-C66A-B2BE1A93B5C2}"/>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2347" t="-35" r="11559" b="35"/>
          <a:stretch>
            <a:fillRect/>
          </a:stretch>
        </p:blipFill>
        <p:spPr bwMode="auto">
          <a:xfrm>
            <a:off x="434788" y="560832"/>
            <a:ext cx="3895165" cy="383913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7097326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5A88CBA-89A5-F7A0-986A-57FFAAF63B9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937CD8A-F5CD-468B-9A61-E5C8CA3C8662}"/>
              </a:ext>
            </a:extLst>
          </p:cNvPr>
          <p:cNvSpPr>
            <a:spLocks noGrp="1"/>
          </p:cNvSpPr>
          <p:nvPr>
            <p:ph type="title"/>
          </p:nvPr>
        </p:nvSpPr>
        <p:spPr/>
        <p:txBody>
          <a:bodyPr vert="horz" lIns="91440" tIns="45720" rIns="91440" bIns="45720" rtlCol="0" anchor="b">
            <a:normAutofit fontScale="90000"/>
          </a:bodyPr>
          <a:lstStyle/>
          <a:p>
            <a:r>
              <a:rPr lang="en-US" sz="8000" b="1" dirty="0"/>
              <a:t>History of the Future</a:t>
            </a:r>
            <a:endParaRPr lang="en-US" sz="8800" b="1" dirty="0">
              <a:solidFill>
                <a:schemeClr val="tx1"/>
              </a:solidFill>
            </a:endParaRPr>
          </a:p>
        </p:txBody>
      </p:sp>
      <p:sp>
        <p:nvSpPr>
          <p:cNvPr id="4" name="Content Placeholder 3">
            <a:extLst>
              <a:ext uri="{FF2B5EF4-FFF2-40B4-BE49-F238E27FC236}">
                <a16:creationId xmlns:a16="http://schemas.microsoft.com/office/drawing/2014/main" id="{B8CDE8D4-1C8D-D73D-7079-8700352F529D}"/>
              </a:ext>
            </a:extLst>
          </p:cNvPr>
          <p:cNvSpPr>
            <a:spLocks noGrp="1"/>
          </p:cNvSpPr>
          <p:nvPr>
            <p:ph sz="half" idx="2"/>
          </p:nvPr>
        </p:nvSpPr>
        <p:spPr>
          <a:xfrm>
            <a:off x="5218771" y="2121408"/>
            <a:ext cx="5341433" cy="4206239"/>
          </a:xfrm>
        </p:spPr>
        <p:txBody>
          <a:bodyPr vert="horz" lIns="91440" tIns="45720" rIns="91440" bIns="45720" rtlCol="0">
            <a:noAutofit/>
          </a:bodyPr>
          <a:lstStyle/>
          <a:p>
            <a:pPr marL="0" lvl="0" indent="0">
              <a:buNone/>
            </a:pPr>
            <a:r>
              <a:rPr lang="en-US" sz="4000" b="1" dirty="0">
                <a:solidFill>
                  <a:schemeClr val="accent1">
                    <a:lumMod val="40000"/>
                    <a:lumOff val="60000"/>
                  </a:schemeClr>
                </a:solidFill>
                <a:effectLst/>
              </a:rPr>
              <a:t>Genesis 6:2, 5, 12</a:t>
            </a:r>
          </a:p>
          <a:p>
            <a:pPr marL="0" lvl="0" indent="0">
              <a:buNone/>
            </a:pPr>
            <a:r>
              <a:rPr lang="en-US" sz="4000" b="1" baseline="30000" dirty="0">
                <a:effectLst/>
              </a:rPr>
              <a:t>2 </a:t>
            </a:r>
            <a:r>
              <a:rPr lang="en-US" sz="4000" dirty="0">
                <a:effectLst/>
              </a:rPr>
              <a:t>That the sons of God saw the daughters of men that they were fair; and they took them wives of all which they chose.</a:t>
            </a:r>
            <a:endParaRPr lang="en-US" sz="4000" i="1" dirty="0">
              <a:solidFill>
                <a:schemeClr val="tx1"/>
              </a:solidFill>
            </a:endParaRPr>
          </a:p>
        </p:txBody>
      </p:sp>
      <p:pic>
        <p:nvPicPr>
          <p:cNvPr id="33794" name="Picture 2" descr="Genesis 1:22 Artwork | Bible Art">
            <a:extLst>
              <a:ext uri="{FF2B5EF4-FFF2-40B4-BE49-F238E27FC236}">
                <a16:creationId xmlns:a16="http://schemas.microsoft.com/office/drawing/2014/main" id="{945D141D-FDA9-093E-6334-92635C547A52}"/>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680321" y="2202986"/>
            <a:ext cx="4206239" cy="420623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2941945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A1E921FE-E474-7088-1BE0-4ACB97CBED8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D330CE8-D9AF-286D-3D62-4CAAD3913295}"/>
              </a:ext>
            </a:extLst>
          </p:cNvPr>
          <p:cNvSpPr>
            <a:spLocks noGrp="1"/>
          </p:cNvSpPr>
          <p:nvPr>
            <p:ph type="title"/>
          </p:nvPr>
        </p:nvSpPr>
        <p:spPr/>
        <p:txBody>
          <a:bodyPr vert="horz" lIns="91440" tIns="45720" rIns="91440" bIns="45720" rtlCol="0" anchor="b">
            <a:normAutofit fontScale="90000"/>
          </a:bodyPr>
          <a:lstStyle/>
          <a:p>
            <a:r>
              <a:rPr lang="en-US" sz="8000" b="1" dirty="0"/>
              <a:t>History of the Future</a:t>
            </a:r>
            <a:endParaRPr lang="en-US" sz="8800" b="1" dirty="0">
              <a:solidFill>
                <a:schemeClr val="tx1"/>
              </a:solidFill>
            </a:endParaRPr>
          </a:p>
        </p:txBody>
      </p:sp>
      <p:sp>
        <p:nvSpPr>
          <p:cNvPr id="4" name="Content Placeholder 3">
            <a:extLst>
              <a:ext uri="{FF2B5EF4-FFF2-40B4-BE49-F238E27FC236}">
                <a16:creationId xmlns:a16="http://schemas.microsoft.com/office/drawing/2014/main" id="{E3C05664-4013-F717-7F80-54E2246763AB}"/>
              </a:ext>
            </a:extLst>
          </p:cNvPr>
          <p:cNvSpPr>
            <a:spLocks noGrp="1"/>
          </p:cNvSpPr>
          <p:nvPr>
            <p:ph sz="half" idx="2"/>
          </p:nvPr>
        </p:nvSpPr>
        <p:spPr>
          <a:xfrm>
            <a:off x="5218771" y="2121408"/>
            <a:ext cx="5341433" cy="4206239"/>
          </a:xfrm>
        </p:spPr>
        <p:txBody>
          <a:bodyPr vert="horz" lIns="91440" tIns="45720" rIns="91440" bIns="45720" rtlCol="0">
            <a:noAutofit/>
          </a:bodyPr>
          <a:lstStyle/>
          <a:p>
            <a:pPr marL="0" lvl="0" indent="0">
              <a:buNone/>
            </a:pPr>
            <a:r>
              <a:rPr lang="en-US" sz="3600" b="1" dirty="0">
                <a:solidFill>
                  <a:schemeClr val="accent1">
                    <a:lumMod val="40000"/>
                    <a:lumOff val="60000"/>
                  </a:schemeClr>
                </a:solidFill>
                <a:effectLst/>
              </a:rPr>
              <a:t>Genesis 6:2, 5, 12</a:t>
            </a:r>
          </a:p>
          <a:p>
            <a:pPr marL="0" indent="0">
              <a:buNone/>
            </a:pPr>
            <a:r>
              <a:rPr lang="en-US" sz="3600" b="1" baseline="30000" dirty="0">
                <a:effectLst/>
              </a:rPr>
              <a:t>5 </a:t>
            </a:r>
            <a:r>
              <a:rPr lang="en-US" sz="3600" dirty="0">
                <a:effectLst/>
              </a:rPr>
              <a:t>And God saw that the wickedness of man was great in the earth, and that every imagination of the thoughts of his heart was only evil continually.</a:t>
            </a:r>
          </a:p>
        </p:txBody>
      </p:sp>
      <p:pic>
        <p:nvPicPr>
          <p:cNvPr id="34820" name="Picture 4" descr="Noah | Lesson 2 in Character by Character">
            <a:extLst>
              <a:ext uri="{FF2B5EF4-FFF2-40B4-BE49-F238E27FC236}">
                <a16:creationId xmlns:a16="http://schemas.microsoft.com/office/drawing/2014/main" id="{67F9445A-269B-65CA-0DF1-F829585CEB98}"/>
              </a:ext>
            </a:extLst>
          </p:cNvPr>
          <p:cNvPicPr>
            <a:picLocks noGrp="1" noChangeAspect="1" noChangeArrowheads="1"/>
          </p:cNvPicPr>
          <p:nvPr>
            <p:ph sz="half" idx="1"/>
          </p:nvPr>
        </p:nvPicPr>
        <p:blipFill rotWithShape="1">
          <a:blip r:embed="rId2">
            <a:extLst>
              <a:ext uri="{28A0092B-C50C-407E-A947-70E740481C1C}">
                <a14:useLocalDpi xmlns:a14="http://schemas.microsoft.com/office/drawing/2010/main" val="0"/>
              </a:ext>
            </a:extLst>
          </a:blip>
          <a:srcRect r="12163"/>
          <a:stretch>
            <a:fillRect/>
          </a:stretch>
        </p:blipFill>
        <p:spPr bwMode="auto">
          <a:xfrm>
            <a:off x="467751" y="2238664"/>
            <a:ext cx="4494542" cy="38661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7174546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2A0918C-D72D-B116-D2FC-BB69B4EF70D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C479D56-4B7B-11D6-051C-06B0888886A2}"/>
              </a:ext>
            </a:extLst>
          </p:cNvPr>
          <p:cNvSpPr>
            <a:spLocks noGrp="1"/>
          </p:cNvSpPr>
          <p:nvPr>
            <p:ph type="title"/>
          </p:nvPr>
        </p:nvSpPr>
        <p:spPr/>
        <p:txBody>
          <a:bodyPr vert="horz" lIns="91440" tIns="45720" rIns="91440" bIns="45720" rtlCol="0" anchor="b">
            <a:normAutofit fontScale="90000"/>
          </a:bodyPr>
          <a:lstStyle/>
          <a:p>
            <a:r>
              <a:rPr lang="en-US" sz="8000" b="1" dirty="0"/>
              <a:t>History of the Future</a:t>
            </a:r>
            <a:endParaRPr lang="en-US" sz="8800" b="1" dirty="0">
              <a:solidFill>
                <a:schemeClr val="tx1"/>
              </a:solidFill>
            </a:endParaRPr>
          </a:p>
        </p:txBody>
      </p:sp>
      <p:sp>
        <p:nvSpPr>
          <p:cNvPr id="4" name="Content Placeholder 3">
            <a:extLst>
              <a:ext uri="{FF2B5EF4-FFF2-40B4-BE49-F238E27FC236}">
                <a16:creationId xmlns:a16="http://schemas.microsoft.com/office/drawing/2014/main" id="{1845F207-D68B-F9E9-C1A5-FB28277D6C01}"/>
              </a:ext>
            </a:extLst>
          </p:cNvPr>
          <p:cNvSpPr>
            <a:spLocks noGrp="1"/>
          </p:cNvSpPr>
          <p:nvPr>
            <p:ph sz="half" idx="2"/>
          </p:nvPr>
        </p:nvSpPr>
        <p:spPr>
          <a:xfrm>
            <a:off x="5218771" y="2121408"/>
            <a:ext cx="5341433" cy="4206239"/>
          </a:xfrm>
        </p:spPr>
        <p:txBody>
          <a:bodyPr vert="horz" lIns="91440" tIns="45720" rIns="91440" bIns="45720" rtlCol="0">
            <a:noAutofit/>
          </a:bodyPr>
          <a:lstStyle/>
          <a:p>
            <a:pPr marL="0" lvl="0" indent="0">
              <a:buNone/>
            </a:pPr>
            <a:r>
              <a:rPr lang="en-US" sz="4000" b="1" dirty="0">
                <a:solidFill>
                  <a:schemeClr val="accent1">
                    <a:lumMod val="40000"/>
                    <a:lumOff val="60000"/>
                  </a:schemeClr>
                </a:solidFill>
                <a:effectLst/>
              </a:rPr>
              <a:t>Genesis 6:2, 5, 12</a:t>
            </a:r>
          </a:p>
          <a:p>
            <a:pPr marL="0" indent="0">
              <a:buNone/>
            </a:pPr>
            <a:r>
              <a:rPr lang="en-US" sz="4000" b="1" baseline="30000" dirty="0">
                <a:effectLst/>
              </a:rPr>
              <a:t>12 </a:t>
            </a:r>
            <a:r>
              <a:rPr lang="en-US" sz="4000" dirty="0">
                <a:effectLst/>
              </a:rPr>
              <a:t>And God looked upon the earth, and, behold, it was corrupt; for all flesh had corrupted his way upon the earth.</a:t>
            </a:r>
          </a:p>
        </p:txBody>
      </p:sp>
      <p:pic>
        <p:nvPicPr>
          <p:cNvPr id="35842" name="Picture 2" descr="The Men of Renown? | FaithEquip">
            <a:extLst>
              <a:ext uri="{FF2B5EF4-FFF2-40B4-BE49-F238E27FC236}">
                <a16:creationId xmlns:a16="http://schemas.microsoft.com/office/drawing/2014/main" id="{16A4A843-18F9-44C6-7FA7-DE841E133E1F}"/>
              </a:ext>
            </a:extLst>
          </p:cNvPr>
          <p:cNvPicPr>
            <a:picLocks noGrp="1" noChangeAspect="1" noChangeArrowheads="1"/>
          </p:cNvPicPr>
          <p:nvPr>
            <p:ph sz="half" idx="1"/>
          </p:nvPr>
        </p:nvPicPr>
        <p:blipFill rotWithShape="1">
          <a:blip r:embed="rId2">
            <a:extLst>
              <a:ext uri="{28A0092B-C50C-407E-A947-70E740481C1C}">
                <a14:useLocalDpi xmlns:a14="http://schemas.microsoft.com/office/drawing/2010/main" val="0"/>
              </a:ext>
            </a:extLst>
          </a:blip>
          <a:srcRect r="34139"/>
          <a:stretch>
            <a:fillRect/>
          </a:stretch>
        </p:blipFill>
        <p:spPr bwMode="auto">
          <a:xfrm>
            <a:off x="424560" y="2121408"/>
            <a:ext cx="4649246" cy="39833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6697740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ACA43AD1-9114-8368-C8C8-64B54D7041E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DD93D21-E0F5-487E-3126-6BDE15777F5C}"/>
              </a:ext>
            </a:extLst>
          </p:cNvPr>
          <p:cNvSpPr>
            <a:spLocks noGrp="1"/>
          </p:cNvSpPr>
          <p:nvPr>
            <p:ph type="title"/>
          </p:nvPr>
        </p:nvSpPr>
        <p:spPr/>
        <p:txBody>
          <a:bodyPr vert="horz" lIns="91440" tIns="45720" rIns="91440" bIns="45720" rtlCol="0" anchor="b">
            <a:normAutofit fontScale="90000"/>
          </a:bodyPr>
          <a:lstStyle/>
          <a:p>
            <a:r>
              <a:rPr lang="en-US" sz="8000" b="1" dirty="0"/>
              <a:t>History of the Future</a:t>
            </a:r>
            <a:endParaRPr lang="en-US" sz="8800" b="1" dirty="0">
              <a:solidFill>
                <a:schemeClr val="tx1"/>
              </a:solidFill>
            </a:endParaRPr>
          </a:p>
        </p:txBody>
      </p:sp>
      <p:sp>
        <p:nvSpPr>
          <p:cNvPr id="4" name="Content Placeholder 3">
            <a:extLst>
              <a:ext uri="{FF2B5EF4-FFF2-40B4-BE49-F238E27FC236}">
                <a16:creationId xmlns:a16="http://schemas.microsoft.com/office/drawing/2014/main" id="{AAC99682-F72D-0127-C0B9-F2A61FA0DEB9}"/>
              </a:ext>
            </a:extLst>
          </p:cNvPr>
          <p:cNvSpPr>
            <a:spLocks noGrp="1"/>
          </p:cNvSpPr>
          <p:nvPr>
            <p:ph sz="half" idx="2"/>
          </p:nvPr>
        </p:nvSpPr>
        <p:spPr>
          <a:xfrm>
            <a:off x="5029200" y="2124083"/>
            <a:ext cx="6694352" cy="4206239"/>
          </a:xfrm>
        </p:spPr>
        <p:txBody>
          <a:bodyPr vert="horz" lIns="91440" tIns="45720" rIns="91440" bIns="45720" rtlCol="0">
            <a:noAutofit/>
          </a:bodyPr>
          <a:lstStyle/>
          <a:p>
            <a:pPr marL="0" lvl="0" indent="0">
              <a:buNone/>
            </a:pPr>
            <a:r>
              <a:rPr lang="en-US" sz="3600" b="1" dirty="0">
                <a:solidFill>
                  <a:schemeClr val="accent1">
                    <a:lumMod val="40000"/>
                    <a:lumOff val="60000"/>
                  </a:schemeClr>
                </a:solidFill>
                <a:effectLst/>
              </a:rPr>
              <a:t>Jude 7</a:t>
            </a:r>
          </a:p>
          <a:p>
            <a:pPr marL="0" indent="0">
              <a:buNone/>
            </a:pPr>
            <a:r>
              <a:rPr lang="en-US" sz="3600" b="1" baseline="30000" dirty="0">
                <a:effectLst/>
              </a:rPr>
              <a:t>7 </a:t>
            </a:r>
            <a:r>
              <a:rPr lang="en-US" sz="3600" dirty="0">
                <a:effectLst/>
              </a:rPr>
              <a:t>Even as Sodom and </a:t>
            </a:r>
            <a:r>
              <a:rPr lang="en-US" sz="3600" dirty="0" err="1">
                <a:effectLst/>
              </a:rPr>
              <a:t>Gomorrha</a:t>
            </a:r>
            <a:r>
              <a:rPr lang="en-US" sz="3600" dirty="0">
                <a:effectLst/>
              </a:rPr>
              <a:t>, and the cities about them in like manner, giving themselves over to fornication, and going after strange flesh, are set forth for an example, suffering the vengeance of eternal fire.</a:t>
            </a:r>
          </a:p>
        </p:txBody>
      </p:sp>
      <p:pic>
        <p:nvPicPr>
          <p:cNvPr id="36866" name="Picture 2" descr="The Destruction of Sodom and Gomorrah - Bible Story">
            <a:extLst>
              <a:ext uri="{FF2B5EF4-FFF2-40B4-BE49-F238E27FC236}">
                <a16:creationId xmlns:a16="http://schemas.microsoft.com/office/drawing/2014/main" id="{8D0BF2E8-782A-8B02-976C-01061C0866D9}"/>
              </a:ext>
            </a:extLst>
          </p:cNvPr>
          <p:cNvPicPr>
            <a:picLocks noGrp="1" noChangeAspect="1" noChangeArrowheads="1"/>
          </p:cNvPicPr>
          <p:nvPr>
            <p:ph sz="half" idx="1"/>
          </p:nvPr>
        </p:nvPicPr>
        <p:blipFill rotWithShape="1">
          <a:blip r:embed="rId2">
            <a:extLst>
              <a:ext uri="{28A0092B-C50C-407E-A947-70E740481C1C}">
                <a14:useLocalDpi xmlns:a14="http://schemas.microsoft.com/office/drawing/2010/main" val="0"/>
              </a:ext>
            </a:extLst>
          </a:blip>
          <a:srcRect l="19766" r="19570"/>
          <a:stretch>
            <a:fillRect/>
          </a:stretch>
        </p:blipFill>
        <p:spPr bwMode="auto">
          <a:xfrm>
            <a:off x="368087" y="2170250"/>
            <a:ext cx="4427035" cy="410855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5424952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CCBF24-E072-56CB-92A1-1CFBE478E10E}"/>
            </a:ext>
          </a:extLst>
        </p:cNvPr>
        <p:cNvGrpSpPr/>
        <p:nvPr/>
      </p:nvGrpSpPr>
      <p:grpSpPr>
        <a:xfrm>
          <a:off x="0" y="0"/>
          <a:ext cx="0" cy="0"/>
          <a:chOff x="0" y="0"/>
          <a:chExt cx="0" cy="0"/>
        </a:xfrm>
      </p:grpSpPr>
      <p:sp>
        <p:nvSpPr>
          <p:cNvPr id="6" name="Content Placeholder 3">
            <a:extLst>
              <a:ext uri="{FF2B5EF4-FFF2-40B4-BE49-F238E27FC236}">
                <a16:creationId xmlns:a16="http://schemas.microsoft.com/office/drawing/2014/main" id="{F24A3487-8EA1-9459-B350-A0593EBDD9FD}"/>
              </a:ext>
            </a:extLst>
          </p:cNvPr>
          <p:cNvSpPr txBox="1">
            <a:spLocks/>
          </p:cNvSpPr>
          <p:nvPr/>
        </p:nvSpPr>
        <p:spPr>
          <a:xfrm>
            <a:off x="4652681" y="747132"/>
            <a:ext cx="5783671" cy="3654180"/>
          </a:xfrm>
          <a:prstGeom prst="rect">
            <a:avLst/>
          </a:prstGeom>
          <a:gradFill>
            <a:gsLst>
              <a:gs pos="0">
                <a:schemeClr val="bg1"/>
              </a:gs>
              <a:gs pos="100000">
                <a:schemeClr val="bg2">
                  <a:lumMod val="50000"/>
                </a:schemeClr>
              </a:gs>
            </a:gsLst>
          </a:gradFill>
          <a:ln>
            <a:noFill/>
          </a:ln>
        </p:spPr>
        <p:style>
          <a:lnRef idx="1">
            <a:schemeClr val="dk1"/>
          </a:lnRef>
          <a:fillRef idx="2">
            <a:schemeClr val="dk1"/>
          </a:fillRef>
          <a:effectRef idx="1">
            <a:schemeClr val="dk1"/>
          </a:effectRef>
          <a:fontRef idx="minor">
            <a:schemeClr val="dk1"/>
          </a:fontRef>
        </p:style>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1600" kern="1200">
                <a:solidFill>
                  <a:schemeClr val="tx1"/>
                </a:solidFill>
                <a:effectLst>
                  <a:outerShdw blurRad="228600" algn="ctr" rotWithShape="0">
                    <a:prstClr val="black">
                      <a:alpha val="53000"/>
                    </a:prstClr>
                  </a:outerShdw>
                </a:effectLst>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400" kern="1200">
                <a:solidFill>
                  <a:schemeClr val="tx1"/>
                </a:solidFill>
                <a:effectLst>
                  <a:outerShdw blurRad="228600" algn="ctr" rotWithShape="0">
                    <a:prstClr val="black">
                      <a:alpha val="53000"/>
                    </a:prstClr>
                  </a:outerShdw>
                </a:effectLst>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200" kern="1200">
                <a:solidFill>
                  <a:schemeClr val="tx1"/>
                </a:solidFill>
                <a:effectLst>
                  <a:outerShdw blurRad="228600" algn="ctr" rotWithShape="0">
                    <a:prstClr val="black">
                      <a:alpha val="53000"/>
                    </a:prstClr>
                  </a:outerShdw>
                </a:effectLst>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effectLst>
                  <a:outerShdw blurRad="228600" algn="ctr" rotWithShape="0">
                    <a:prstClr val="black">
                      <a:alpha val="53000"/>
                    </a:prstClr>
                  </a:outerShdw>
                </a:effectLst>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000" kern="1200">
                <a:solidFill>
                  <a:schemeClr val="tx1"/>
                </a:solidFill>
                <a:effectLst>
                  <a:outerShdw blurRad="228600" algn="ctr" rotWithShape="0">
                    <a:prstClr val="black">
                      <a:alpha val="53000"/>
                    </a:prstClr>
                  </a:outerShdw>
                </a:effectLst>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lvl="0"/>
            <a:r>
              <a:rPr lang="en-US" sz="4500" dirty="0">
                <a:effectLst/>
              </a:rPr>
              <a:t>13. What does Peter say of these last-day false professors? </a:t>
            </a:r>
          </a:p>
          <a:p>
            <a:r>
              <a:rPr lang="en-US" sz="4500" i="1" dirty="0">
                <a:effectLst/>
              </a:rPr>
              <a:t>2 Peter 2:10, first part. </a:t>
            </a:r>
            <a:endParaRPr lang="en-US" sz="4500" dirty="0">
              <a:effectLst/>
            </a:endParaRPr>
          </a:p>
        </p:txBody>
      </p:sp>
      <p:sp>
        <p:nvSpPr>
          <p:cNvPr id="7" name="Title 1">
            <a:extLst>
              <a:ext uri="{FF2B5EF4-FFF2-40B4-BE49-F238E27FC236}">
                <a16:creationId xmlns:a16="http://schemas.microsoft.com/office/drawing/2014/main" id="{8E1A9DCA-2191-7178-D583-B49C8A0C3234}"/>
              </a:ext>
            </a:extLst>
          </p:cNvPr>
          <p:cNvSpPr>
            <a:spLocks noGrp="1"/>
          </p:cNvSpPr>
          <p:nvPr>
            <p:ph type="title"/>
          </p:nvPr>
        </p:nvSpPr>
        <p:spPr>
          <a:xfrm>
            <a:off x="301518" y="4703436"/>
            <a:ext cx="9613861" cy="1080938"/>
          </a:xfrm>
        </p:spPr>
        <p:txBody>
          <a:bodyPr vert="horz" lIns="91440" tIns="45720" rIns="91440" bIns="45720" rtlCol="0" anchor="b">
            <a:normAutofit fontScale="90000"/>
          </a:bodyPr>
          <a:lstStyle/>
          <a:p>
            <a:r>
              <a:rPr lang="en-US" sz="8000" b="1" dirty="0"/>
              <a:t>History of the Future</a:t>
            </a:r>
            <a:endParaRPr lang="en-US" sz="8800" b="1" dirty="0">
              <a:solidFill>
                <a:schemeClr val="tx1"/>
              </a:solidFill>
            </a:endParaRPr>
          </a:p>
        </p:txBody>
      </p:sp>
      <p:pic>
        <p:nvPicPr>
          <p:cNvPr id="37890" name="Picture 2" descr="1 PETER CHAPTER 4 -">
            <a:extLst>
              <a:ext uri="{FF2B5EF4-FFF2-40B4-BE49-F238E27FC236}">
                <a16:creationId xmlns:a16="http://schemas.microsoft.com/office/drawing/2014/main" id="{480B25A7-2C69-C971-13F6-C358B3A39C73}"/>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2872" b="18991"/>
          <a:stretch>
            <a:fillRect/>
          </a:stretch>
        </p:blipFill>
        <p:spPr bwMode="auto">
          <a:xfrm>
            <a:off x="457635" y="747132"/>
            <a:ext cx="3947097" cy="36541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4325411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F7E5CD-7477-C351-5BD5-3C93CB2FA4E8}"/>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7D657501-0B8F-FB84-1C62-E2E749700FF4}"/>
              </a:ext>
            </a:extLst>
          </p:cNvPr>
          <p:cNvPicPr>
            <a:picLocks noChangeAspect="1"/>
          </p:cNvPicPr>
          <p:nvPr/>
        </p:nvPicPr>
        <p:blipFill>
          <a:blip r:embed="rId2"/>
          <a:stretch>
            <a:fillRect/>
          </a:stretch>
        </p:blipFill>
        <p:spPr>
          <a:xfrm>
            <a:off x="1524000" y="893224"/>
            <a:ext cx="9144000" cy="5071553"/>
          </a:xfrm>
          <a:prstGeom prst="rect">
            <a:avLst/>
          </a:prstGeom>
        </p:spPr>
      </p:pic>
    </p:spTree>
    <p:extLst>
      <p:ext uri="{BB962C8B-B14F-4D97-AF65-F5344CB8AC3E}">
        <p14:creationId xmlns:p14="http://schemas.microsoft.com/office/powerpoint/2010/main" val="400552970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E582D992-F8B6-FD9D-722E-65426B6AC13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8D19A6C-7B7C-FE78-5D29-4CB9075CBB19}"/>
              </a:ext>
            </a:extLst>
          </p:cNvPr>
          <p:cNvSpPr>
            <a:spLocks noGrp="1"/>
          </p:cNvSpPr>
          <p:nvPr>
            <p:ph type="title"/>
          </p:nvPr>
        </p:nvSpPr>
        <p:spPr>
          <a:xfrm>
            <a:off x="268225" y="825513"/>
            <a:ext cx="10025306" cy="929874"/>
          </a:xfrm>
        </p:spPr>
        <p:txBody>
          <a:bodyPr vert="horz" lIns="91440" tIns="45720" rIns="91440" bIns="45720" rtlCol="0" anchor="ctr">
            <a:normAutofit/>
          </a:bodyPr>
          <a:lstStyle/>
          <a:p>
            <a:pPr algn="r"/>
            <a:r>
              <a:rPr lang="en-US" sz="6000" b="1" dirty="0"/>
              <a:t>History of the Future</a:t>
            </a:r>
            <a:endParaRPr lang="en-US" sz="6000" dirty="0"/>
          </a:p>
        </p:txBody>
      </p:sp>
      <p:sp>
        <p:nvSpPr>
          <p:cNvPr id="3" name="Content Placeholder 2">
            <a:extLst>
              <a:ext uri="{FF2B5EF4-FFF2-40B4-BE49-F238E27FC236}">
                <a16:creationId xmlns:a16="http://schemas.microsoft.com/office/drawing/2014/main" id="{4604C76C-99FE-369D-D307-231408C0AB23}"/>
              </a:ext>
            </a:extLst>
          </p:cNvPr>
          <p:cNvSpPr>
            <a:spLocks noGrp="1"/>
          </p:cNvSpPr>
          <p:nvPr>
            <p:ph sz="half" idx="1"/>
          </p:nvPr>
        </p:nvSpPr>
        <p:spPr>
          <a:xfrm>
            <a:off x="542545" y="2089228"/>
            <a:ext cx="6376416" cy="4478528"/>
          </a:xfrm>
        </p:spPr>
        <p:txBody>
          <a:bodyPr vert="horz" lIns="91440" tIns="45720" rIns="91440" bIns="45720" rtlCol="0">
            <a:noAutofit/>
          </a:bodyPr>
          <a:lstStyle/>
          <a:p>
            <a:pPr marL="0" indent="0">
              <a:buNone/>
            </a:pPr>
            <a:r>
              <a:rPr lang="en-US" sz="3600" dirty="0">
                <a:solidFill>
                  <a:schemeClr val="accent1">
                    <a:lumMod val="40000"/>
                    <a:lumOff val="60000"/>
                  </a:schemeClr>
                </a:solidFill>
              </a:rPr>
              <a:t>2 Peter 2:10</a:t>
            </a:r>
          </a:p>
          <a:p>
            <a:pPr marL="0" indent="0">
              <a:buNone/>
            </a:pPr>
            <a:r>
              <a:rPr lang="en-US" sz="3600" b="1" baseline="30000" dirty="0">
                <a:effectLst/>
              </a:rPr>
              <a:t>10 </a:t>
            </a:r>
            <a:r>
              <a:rPr lang="en-US" sz="3600" dirty="0">
                <a:effectLst/>
              </a:rPr>
              <a:t>But chiefly them that walk after the flesh in the lust of uncleanness, and despise government. Presumptuous are they, </a:t>
            </a:r>
            <a:r>
              <a:rPr lang="en-US" sz="3600" dirty="0" err="1">
                <a:effectLst/>
              </a:rPr>
              <a:t>selfwilled</a:t>
            </a:r>
            <a:r>
              <a:rPr lang="en-US" sz="3600" dirty="0">
                <a:effectLst/>
              </a:rPr>
              <a:t>, they are not afraid to speak evil of dignities.</a:t>
            </a:r>
            <a:endParaRPr lang="en-US" sz="3600" dirty="0">
              <a:solidFill>
                <a:schemeClr val="tx1"/>
              </a:solidFill>
            </a:endParaRPr>
          </a:p>
        </p:txBody>
      </p:sp>
      <p:pic>
        <p:nvPicPr>
          <p:cNvPr id="38914" name="Picture 2" descr="AND SYMBOL JESUS IN">
            <a:extLst>
              <a:ext uri="{FF2B5EF4-FFF2-40B4-BE49-F238E27FC236}">
                <a16:creationId xmlns:a16="http://schemas.microsoft.com/office/drawing/2014/main" id="{F7FC1229-E12E-D097-AF16-5BEF08967A06}"/>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6918961" y="2166046"/>
            <a:ext cx="4727208" cy="432489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2278515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AD9EF1-BE49-F07B-9344-48C554F81450}"/>
            </a:ext>
          </a:extLst>
        </p:cNvPr>
        <p:cNvGrpSpPr/>
        <p:nvPr/>
      </p:nvGrpSpPr>
      <p:grpSpPr>
        <a:xfrm>
          <a:off x="0" y="0"/>
          <a:ext cx="0" cy="0"/>
          <a:chOff x="0" y="0"/>
          <a:chExt cx="0" cy="0"/>
        </a:xfrm>
      </p:grpSpPr>
      <p:sp>
        <p:nvSpPr>
          <p:cNvPr id="6" name="Content Placeholder 3">
            <a:extLst>
              <a:ext uri="{FF2B5EF4-FFF2-40B4-BE49-F238E27FC236}">
                <a16:creationId xmlns:a16="http://schemas.microsoft.com/office/drawing/2014/main" id="{CB841013-57B7-CEE2-E54D-1BFFD4B73F5D}"/>
              </a:ext>
            </a:extLst>
          </p:cNvPr>
          <p:cNvSpPr txBox="1">
            <a:spLocks/>
          </p:cNvSpPr>
          <p:nvPr/>
        </p:nvSpPr>
        <p:spPr>
          <a:xfrm>
            <a:off x="4652681" y="646771"/>
            <a:ext cx="5783671" cy="3754541"/>
          </a:xfrm>
          <a:prstGeom prst="rect">
            <a:avLst/>
          </a:prstGeom>
          <a:gradFill>
            <a:gsLst>
              <a:gs pos="0">
                <a:schemeClr val="bg1"/>
              </a:gs>
              <a:gs pos="100000">
                <a:schemeClr val="bg2">
                  <a:lumMod val="50000"/>
                </a:schemeClr>
              </a:gs>
            </a:gsLst>
          </a:gradFill>
          <a:ln>
            <a:noFill/>
          </a:ln>
        </p:spPr>
        <p:style>
          <a:lnRef idx="1">
            <a:schemeClr val="dk1"/>
          </a:lnRef>
          <a:fillRef idx="2">
            <a:schemeClr val="dk1"/>
          </a:fillRef>
          <a:effectRef idx="1">
            <a:schemeClr val="dk1"/>
          </a:effectRef>
          <a:fontRef idx="minor">
            <a:schemeClr val="dk1"/>
          </a:fontRef>
        </p:style>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1600" kern="1200">
                <a:solidFill>
                  <a:schemeClr val="tx1"/>
                </a:solidFill>
                <a:effectLst>
                  <a:outerShdw blurRad="228600" algn="ctr" rotWithShape="0">
                    <a:prstClr val="black">
                      <a:alpha val="53000"/>
                    </a:prstClr>
                  </a:outerShdw>
                </a:effectLst>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400" kern="1200">
                <a:solidFill>
                  <a:schemeClr val="tx1"/>
                </a:solidFill>
                <a:effectLst>
                  <a:outerShdw blurRad="228600" algn="ctr" rotWithShape="0">
                    <a:prstClr val="black">
                      <a:alpha val="53000"/>
                    </a:prstClr>
                  </a:outerShdw>
                </a:effectLst>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200" kern="1200">
                <a:solidFill>
                  <a:schemeClr val="tx1"/>
                </a:solidFill>
                <a:effectLst>
                  <a:outerShdw blurRad="228600" algn="ctr" rotWithShape="0">
                    <a:prstClr val="black">
                      <a:alpha val="53000"/>
                    </a:prstClr>
                  </a:outerShdw>
                </a:effectLst>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effectLst>
                  <a:outerShdw blurRad="228600" algn="ctr" rotWithShape="0">
                    <a:prstClr val="black">
                      <a:alpha val="53000"/>
                    </a:prstClr>
                  </a:outerShdw>
                </a:effectLst>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000" kern="1200">
                <a:solidFill>
                  <a:schemeClr val="tx1"/>
                </a:solidFill>
                <a:effectLst>
                  <a:outerShdw blurRad="228600" algn="ctr" rotWithShape="0">
                    <a:prstClr val="black">
                      <a:alpha val="53000"/>
                    </a:prstClr>
                  </a:outerShdw>
                </a:effectLst>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lvl="0"/>
            <a:r>
              <a:rPr lang="en-US" sz="4300" dirty="0">
                <a:effectLst/>
              </a:rPr>
              <a:t>14. To what time are all the wicked reserved for punishment? </a:t>
            </a:r>
          </a:p>
          <a:p>
            <a:r>
              <a:rPr lang="en-US" sz="4300" i="1" dirty="0">
                <a:effectLst/>
              </a:rPr>
              <a:t>2 Peter 2:4, 9, last part of each. </a:t>
            </a:r>
            <a:endParaRPr lang="en-US" sz="4300" dirty="0">
              <a:effectLst/>
            </a:endParaRPr>
          </a:p>
        </p:txBody>
      </p:sp>
      <p:sp>
        <p:nvSpPr>
          <p:cNvPr id="7" name="Title 1">
            <a:extLst>
              <a:ext uri="{FF2B5EF4-FFF2-40B4-BE49-F238E27FC236}">
                <a16:creationId xmlns:a16="http://schemas.microsoft.com/office/drawing/2014/main" id="{E45C283B-8345-A23F-571F-F28C76731DC2}"/>
              </a:ext>
            </a:extLst>
          </p:cNvPr>
          <p:cNvSpPr>
            <a:spLocks noGrp="1"/>
          </p:cNvSpPr>
          <p:nvPr>
            <p:ph type="title"/>
          </p:nvPr>
        </p:nvSpPr>
        <p:spPr>
          <a:xfrm>
            <a:off x="301518" y="4703436"/>
            <a:ext cx="9613861" cy="1080938"/>
          </a:xfrm>
        </p:spPr>
        <p:txBody>
          <a:bodyPr vert="horz" lIns="91440" tIns="45720" rIns="91440" bIns="45720" rtlCol="0" anchor="b">
            <a:normAutofit fontScale="90000"/>
          </a:bodyPr>
          <a:lstStyle/>
          <a:p>
            <a:r>
              <a:rPr lang="en-US" sz="8000" b="1" dirty="0">
                <a:solidFill>
                  <a:schemeClr val="tx1"/>
                </a:solidFill>
              </a:rPr>
              <a:t>Reserved</a:t>
            </a:r>
            <a:endParaRPr lang="en-US" sz="8800" b="1" dirty="0">
              <a:solidFill>
                <a:schemeClr val="tx1"/>
              </a:solidFill>
            </a:endParaRPr>
          </a:p>
        </p:txBody>
      </p:sp>
      <p:pic>
        <p:nvPicPr>
          <p:cNvPr id="37890" name="Picture 2" descr="1 PETER CHAPTER 4 -">
            <a:extLst>
              <a:ext uri="{FF2B5EF4-FFF2-40B4-BE49-F238E27FC236}">
                <a16:creationId xmlns:a16="http://schemas.microsoft.com/office/drawing/2014/main" id="{86771C69-0934-4695-0EC6-AF73D7305A1F}"/>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2872" b="18991"/>
          <a:stretch>
            <a:fillRect/>
          </a:stretch>
        </p:blipFill>
        <p:spPr bwMode="auto">
          <a:xfrm>
            <a:off x="457635" y="747132"/>
            <a:ext cx="3947097" cy="36541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89846499"/>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B771B1A0-4646-2162-AF08-14D2BF210D2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B42E8A8-4A86-35EB-E38B-47EAD4C3ED27}"/>
              </a:ext>
            </a:extLst>
          </p:cNvPr>
          <p:cNvSpPr>
            <a:spLocks noGrp="1"/>
          </p:cNvSpPr>
          <p:nvPr>
            <p:ph type="title"/>
          </p:nvPr>
        </p:nvSpPr>
        <p:spPr/>
        <p:txBody>
          <a:bodyPr vert="horz" lIns="91440" tIns="45720" rIns="91440" bIns="45720" rtlCol="0" anchor="b">
            <a:normAutofit fontScale="90000"/>
          </a:bodyPr>
          <a:lstStyle/>
          <a:p>
            <a:r>
              <a:rPr lang="en-US" sz="8000" b="1" dirty="0"/>
              <a:t>Reserved</a:t>
            </a:r>
            <a:endParaRPr lang="en-US" sz="8800" b="1" dirty="0">
              <a:solidFill>
                <a:schemeClr val="tx1"/>
              </a:solidFill>
            </a:endParaRPr>
          </a:p>
        </p:txBody>
      </p:sp>
      <p:sp>
        <p:nvSpPr>
          <p:cNvPr id="4" name="Content Placeholder 3">
            <a:extLst>
              <a:ext uri="{FF2B5EF4-FFF2-40B4-BE49-F238E27FC236}">
                <a16:creationId xmlns:a16="http://schemas.microsoft.com/office/drawing/2014/main" id="{DC8E7983-A6DD-83D4-019B-1CE3DF539459}"/>
              </a:ext>
            </a:extLst>
          </p:cNvPr>
          <p:cNvSpPr>
            <a:spLocks noGrp="1"/>
          </p:cNvSpPr>
          <p:nvPr>
            <p:ph sz="half" idx="2"/>
          </p:nvPr>
        </p:nvSpPr>
        <p:spPr>
          <a:xfrm>
            <a:off x="5029200" y="2124083"/>
            <a:ext cx="6694352" cy="4206239"/>
          </a:xfrm>
        </p:spPr>
        <p:txBody>
          <a:bodyPr vert="horz" lIns="91440" tIns="45720" rIns="91440" bIns="45720" rtlCol="0">
            <a:noAutofit/>
          </a:bodyPr>
          <a:lstStyle/>
          <a:p>
            <a:pPr marL="0" lvl="0" indent="0">
              <a:buNone/>
            </a:pPr>
            <a:r>
              <a:rPr lang="en-US" sz="4000" b="1" dirty="0">
                <a:solidFill>
                  <a:schemeClr val="accent1">
                    <a:lumMod val="40000"/>
                    <a:lumOff val="60000"/>
                  </a:schemeClr>
                </a:solidFill>
                <a:effectLst/>
              </a:rPr>
              <a:t>2 Peter 2:4, 9</a:t>
            </a:r>
          </a:p>
          <a:p>
            <a:pPr marL="0" lvl="0" indent="0">
              <a:buNone/>
            </a:pPr>
            <a:r>
              <a:rPr lang="en-US" sz="4000" b="1" baseline="30000" dirty="0">
                <a:effectLst/>
              </a:rPr>
              <a:t>4 </a:t>
            </a:r>
            <a:r>
              <a:rPr lang="en-US" sz="4000" dirty="0">
                <a:effectLst/>
              </a:rPr>
              <a:t>For if God spared not the angels that sinned, but cast them down to hell, and delivered them into chains of darkness, to be reserved unto judgment;</a:t>
            </a:r>
            <a:endParaRPr lang="en-US" sz="4000" b="1" dirty="0">
              <a:solidFill>
                <a:schemeClr val="accent1">
                  <a:lumMod val="40000"/>
                  <a:lumOff val="60000"/>
                </a:schemeClr>
              </a:solidFill>
              <a:effectLst/>
            </a:endParaRPr>
          </a:p>
        </p:txBody>
      </p:sp>
      <p:pic>
        <p:nvPicPr>
          <p:cNvPr id="39938" name="Picture 2" descr="⚡ Lucifer Didn't Fall Because of Pride — He Fell Because He Tried to  REPLACE God We're often told Satan fell because of pride. But Isaiah 14 and  Ezekiel 28 show something">
            <a:extLst>
              <a:ext uri="{FF2B5EF4-FFF2-40B4-BE49-F238E27FC236}">
                <a16:creationId xmlns:a16="http://schemas.microsoft.com/office/drawing/2014/main" id="{A6F01EBF-C912-8161-7F2C-7F9B2B1BF23B}"/>
              </a:ext>
            </a:extLst>
          </p:cNvPr>
          <p:cNvPicPr>
            <a:picLocks noGrp="1" noChangeAspect="1" noChangeArrowheads="1"/>
          </p:cNvPicPr>
          <p:nvPr>
            <p:ph sz="half" idx="1"/>
          </p:nvPr>
        </p:nvPicPr>
        <p:blipFill rotWithShape="1">
          <a:blip r:embed="rId2">
            <a:extLst>
              <a:ext uri="{28A0092B-C50C-407E-A947-70E740481C1C}">
                <a14:useLocalDpi xmlns:a14="http://schemas.microsoft.com/office/drawing/2010/main" val="0"/>
              </a:ext>
            </a:extLst>
          </a:blip>
          <a:srcRect r="9627" b="10332"/>
          <a:stretch>
            <a:fillRect/>
          </a:stretch>
        </p:blipFill>
        <p:spPr bwMode="auto">
          <a:xfrm>
            <a:off x="564278" y="2084077"/>
            <a:ext cx="4279651" cy="424624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08221551"/>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F7D46AB-7CAB-F063-1A43-956F6059BB5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8E568DD-62C4-DCF9-7D0C-B15330F472B9}"/>
              </a:ext>
            </a:extLst>
          </p:cNvPr>
          <p:cNvSpPr>
            <a:spLocks noGrp="1"/>
          </p:cNvSpPr>
          <p:nvPr>
            <p:ph type="title"/>
          </p:nvPr>
        </p:nvSpPr>
        <p:spPr/>
        <p:txBody>
          <a:bodyPr vert="horz" lIns="91440" tIns="45720" rIns="91440" bIns="45720" rtlCol="0" anchor="b">
            <a:normAutofit fontScale="90000"/>
          </a:bodyPr>
          <a:lstStyle/>
          <a:p>
            <a:r>
              <a:rPr lang="en-US" sz="8000" b="1" dirty="0">
                <a:solidFill>
                  <a:schemeClr val="tx1"/>
                </a:solidFill>
              </a:rPr>
              <a:t>Reserved</a:t>
            </a:r>
            <a:endParaRPr lang="en-US" sz="8800" b="1" dirty="0">
              <a:solidFill>
                <a:schemeClr val="tx1"/>
              </a:solidFill>
            </a:endParaRPr>
          </a:p>
        </p:txBody>
      </p:sp>
      <p:sp>
        <p:nvSpPr>
          <p:cNvPr id="4" name="Content Placeholder 3">
            <a:extLst>
              <a:ext uri="{FF2B5EF4-FFF2-40B4-BE49-F238E27FC236}">
                <a16:creationId xmlns:a16="http://schemas.microsoft.com/office/drawing/2014/main" id="{19F191FE-4770-354E-619D-99AA7B6BFF96}"/>
              </a:ext>
            </a:extLst>
          </p:cNvPr>
          <p:cNvSpPr>
            <a:spLocks noGrp="1"/>
          </p:cNvSpPr>
          <p:nvPr>
            <p:ph sz="half" idx="2"/>
          </p:nvPr>
        </p:nvSpPr>
        <p:spPr>
          <a:xfrm>
            <a:off x="5029200" y="2124083"/>
            <a:ext cx="6694352" cy="4206239"/>
          </a:xfrm>
        </p:spPr>
        <p:txBody>
          <a:bodyPr vert="horz" lIns="91440" tIns="45720" rIns="91440" bIns="45720" rtlCol="0">
            <a:noAutofit/>
          </a:bodyPr>
          <a:lstStyle/>
          <a:p>
            <a:pPr marL="0" lvl="0" indent="0">
              <a:buNone/>
            </a:pPr>
            <a:r>
              <a:rPr lang="en-US" sz="4200" b="1" dirty="0">
                <a:solidFill>
                  <a:schemeClr val="accent1">
                    <a:lumMod val="40000"/>
                    <a:lumOff val="60000"/>
                  </a:schemeClr>
                </a:solidFill>
                <a:effectLst/>
              </a:rPr>
              <a:t>2 Peter 2:4, 9</a:t>
            </a:r>
          </a:p>
          <a:p>
            <a:pPr marL="0" lvl="0" indent="0">
              <a:buNone/>
            </a:pPr>
            <a:r>
              <a:rPr lang="en-US" sz="4200" b="1" baseline="30000" dirty="0">
                <a:effectLst/>
              </a:rPr>
              <a:t>9 </a:t>
            </a:r>
            <a:r>
              <a:rPr lang="en-US" sz="4200" dirty="0">
                <a:effectLst/>
              </a:rPr>
              <a:t>The Lord </a:t>
            </a:r>
            <a:r>
              <a:rPr lang="en-US" sz="4200" dirty="0" err="1">
                <a:effectLst/>
              </a:rPr>
              <a:t>knoweth</a:t>
            </a:r>
            <a:r>
              <a:rPr lang="en-US" sz="4200" dirty="0">
                <a:effectLst/>
              </a:rPr>
              <a:t> how to deliver the godly out of temptations, and to reserve the unjust unto the day of judgment to be punished:</a:t>
            </a:r>
            <a:endParaRPr lang="en-US" sz="4200" b="1" dirty="0">
              <a:solidFill>
                <a:schemeClr val="accent1">
                  <a:lumMod val="40000"/>
                  <a:lumOff val="60000"/>
                </a:schemeClr>
              </a:solidFill>
              <a:effectLst/>
            </a:endParaRPr>
          </a:p>
        </p:txBody>
      </p:sp>
      <p:pic>
        <p:nvPicPr>
          <p:cNvPr id="40962" name="Picture 2" descr="The Dividing Line — Bob Yandian Ministries">
            <a:extLst>
              <a:ext uri="{FF2B5EF4-FFF2-40B4-BE49-F238E27FC236}">
                <a16:creationId xmlns:a16="http://schemas.microsoft.com/office/drawing/2014/main" id="{518BEB8F-98CC-6252-C040-9FB60FBFD262}"/>
              </a:ext>
            </a:extLst>
          </p:cNvPr>
          <p:cNvPicPr>
            <a:picLocks noGrp="1" noChangeAspect="1" noChangeArrowheads="1"/>
          </p:cNvPicPr>
          <p:nvPr>
            <p:ph sz="half" idx="1"/>
          </p:nvPr>
        </p:nvPicPr>
        <p:blipFill rotWithShape="1">
          <a:blip r:embed="rId2">
            <a:extLst>
              <a:ext uri="{28A0092B-C50C-407E-A947-70E740481C1C}">
                <a14:useLocalDpi xmlns:a14="http://schemas.microsoft.com/office/drawing/2010/main" val="0"/>
              </a:ext>
            </a:extLst>
          </a:blip>
          <a:srcRect l="16226" r="19681"/>
          <a:stretch>
            <a:fillRect/>
          </a:stretch>
        </p:blipFill>
        <p:spPr bwMode="auto">
          <a:xfrm>
            <a:off x="367991" y="2124083"/>
            <a:ext cx="4137102" cy="428786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97361359"/>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B782FE-9A9F-A5E8-4414-C2A001BD129C}"/>
            </a:ext>
          </a:extLst>
        </p:cNvPr>
        <p:cNvGrpSpPr/>
        <p:nvPr/>
      </p:nvGrpSpPr>
      <p:grpSpPr>
        <a:xfrm>
          <a:off x="0" y="0"/>
          <a:ext cx="0" cy="0"/>
          <a:chOff x="0" y="0"/>
          <a:chExt cx="0" cy="0"/>
        </a:xfrm>
      </p:grpSpPr>
      <p:sp>
        <p:nvSpPr>
          <p:cNvPr id="6" name="Content Placeholder 3">
            <a:extLst>
              <a:ext uri="{FF2B5EF4-FFF2-40B4-BE49-F238E27FC236}">
                <a16:creationId xmlns:a16="http://schemas.microsoft.com/office/drawing/2014/main" id="{77836705-4738-7801-8841-AABE900AC9A1}"/>
              </a:ext>
            </a:extLst>
          </p:cNvPr>
          <p:cNvSpPr txBox="1">
            <a:spLocks/>
          </p:cNvSpPr>
          <p:nvPr/>
        </p:nvSpPr>
        <p:spPr>
          <a:xfrm>
            <a:off x="4652681" y="524107"/>
            <a:ext cx="5783671" cy="3877205"/>
          </a:xfrm>
          <a:prstGeom prst="rect">
            <a:avLst/>
          </a:prstGeom>
          <a:gradFill>
            <a:gsLst>
              <a:gs pos="0">
                <a:schemeClr val="bg1"/>
              </a:gs>
              <a:gs pos="100000">
                <a:schemeClr val="bg2">
                  <a:lumMod val="50000"/>
                </a:schemeClr>
              </a:gs>
            </a:gsLst>
          </a:gradFill>
          <a:ln>
            <a:noFill/>
          </a:ln>
        </p:spPr>
        <p:style>
          <a:lnRef idx="1">
            <a:schemeClr val="dk1"/>
          </a:lnRef>
          <a:fillRef idx="2">
            <a:schemeClr val="dk1"/>
          </a:fillRef>
          <a:effectRef idx="1">
            <a:schemeClr val="dk1"/>
          </a:effectRef>
          <a:fontRef idx="minor">
            <a:schemeClr val="dk1"/>
          </a:fontRef>
        </p:style>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1600" kern="1200">
                <a:solidFill>
                  <a:schemeClr val="tx1"/>
                </a:solidFill>
                <a:effectLst>
                  <a:outerShdw blurRad="228600" algn="ctr" rotWithShape="0">
                    <a:prstClr val="black">
                      <a:alpha val="53000"/>
                    </a:prstClr>
                  </a:outerShdw>
                </a:effectLst>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400" kern="1200">
                <a:solidFill>
                  <a:schemeClr val="tx1"/>
                </a:solidFill>
                <a:effectLst>
                  <a:outerShdw blurRad="228600" algn="ctr" rotWithShape="0">
                    <a:prstClr val="black">
                      <a:alpha val="53000"/>
                    </a:prstClr>
                  </a:outerShdw>
                </a:effectLst>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200" kern="1200">
                <a:solidFill>
                  <a:schemeClr val="tx1"/>
                </a:solidFill>
                <a:effectLst>
                  <a:outerShdw blurRad="228600" algn="ctr" rotWithShape="0">
                    <a:prstClr val="black">
                      <a:alpha val="53000"/>
                    </a:prstClr>
                  </a:outerShdw>
                </a:effectLst>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effectLst>
                  <a:outerShdw blurRad="228600" algn="ctr" rotWithShape="0">
                    <a:prstClr val="black">
                      <a:alpha val="53000"/>
                    </a:prstClr>
                  </a:outerShdw>
                </a:effectLst>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000" kern="1200">
                <a:solidFill>
                  <a:schemeClr val="tx1"/>
                </a:solidFill>
                <a:effectLst>
                  <a:outerShdw blurRad="228600" algn="ctr" rotWithShape="0">
                    <a:prstClr val="black">
                      <a:alpha val="53000"/>
                    </a:prstClr>
                  </a:outerShdw>
                </a:effectLst>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lvl="0"/>
            <a:r>
              <a:rPr lang="en-US" sz="3800" dirty="0">
                <a:effectLst/>
              </a:rPr>
              <a:t>15. What was the character of those who escaped the judgments that have been brought upon the earth in the past? </a:t>
            </a:r>
          </a:p>
          <a:p>
            <a:r>
              <a:rPr lang="en-US" sz="3800" i="1" dirty="0">
                <a:effectLst/>
              </a:rPr>
              <a:t>2 Peter 2:5, 7, 8. </a:t>
            </a:r>
            <a:endParaRPr lang="en-US" sz="3800" dirty="0">
              <a:effectLst/>
            </a:endParaRPr>
          </a:p>
        </p:txBody>
      </p:sp>
      <p:sp>
        <p:nvSpPr>
          <p:cNvPr id="7" name="Title 1">
            <a:extLst>
              <a:ext uri="{FF2B5EF4-FFF2-40B4-BE49-F238E27FC236}">
                <a16:creationId xmlns:a16="http://schemas.microsoft.com/office/drawing/2014/main" id="{951331A7-3AF3-700A-A941-6F3B44961F18}"/>
              </a:ext>
            </a:extLst>
          </p:cNvPr>
          <p:cNvSpPr>
            <a:spLocks noGrp="1"/>
          </p:cNvSpPr>
          <p:nvPr>
            <p:ph type="title"/>
          </p:nvPr>
        </p:nvSpPr>
        <p:spPr>
          <a:xfrm>
            <a:off x="301518" y="4703436"/>
            <a:ext cx="9613861" cy="1080938"/>
          </a:xfrm>
        </p:spPr>
        <p:txBody>
          <a:bodyPr vert="horz" lIns="91440" tIns="45720" rIns="91440" bIns="45720" rtlCol="0" anchor="b">
            <a:normAutofit fontScale="90000"/>
          </a:bodyPr>
          <a:lstStyle/>
          <a:p>
            <a:r>
              <a:rPr lang="en-US" sz="8000" b="1" dirty="0">
                <a:solidFill>
                  <a:schemeClr val="tx1"/>
                </a:solidFill>
              </a:rPr>
              <a:t>Delivered</a:t>
            </a:r>
            <a:endParaRPr lang="en-US" sz="8800" b="1" dirty="0">
              <a:solidFill>
                <a:schemeClr val="tx1"/>
              </a:solidFill>
            </a:endParaRPr>
          </a:p>
        </p:txBody>
      </p:sp>
    </p:spTree>
    <p:extLst>
      <p:ext uri="{BB962C8B-B14F-4D97-AF65-F5344CB8AC3E}">
        <p14:creationId xmlns:p14="http://schemas.microsoft.com/office/powerpoint/2010/main" val="1989504842"/>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2EC662C3-7210-75FD-C182-8ED93BA78D2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A1AD360-57C7-162B-C24B-C4E3D0258305}"/>
              </a:ext>
            </a:extLst>
          </p:cNvPr>
          <p:cNvSpPr>
            <a:spLocks noGrp="1"/>
          </p:cNvSpPr>
          <p:nvPr>
            <p:ph type="title"/>
          </p:nvPr>
        </p:nvSpPr>
        <p:spPr/>
        <p:txBody>
          <a:bodyPr vert="horz" lIns="91440" tIns="45720" rIns="91440" bIns="45720" rtlCol="0" anchor="b">
            <a:normAutofit fontScale="90000"/>
          </a:bodyPr>
          <a:lstStyle/>
          <a:p>
            <a:r>
              <a:rPr lang="en-US" sz="8000" b="1" dirty="0">
                <a:solidFill>
                  <a:schemeClr val="tx1"/>
                </a:solidFill>
              </a:rPr>
              <a:t>Delivered</a:t>
            </a:r>
            <a:endParaRPr lang="en-US" sz="8800" b="1" dirty="0">
              <a:solidFill>
                <a:schemeClr val="tx1"/>
              </a:solidFill>
            </a:endParaRPr>
          </a:p>
        </p:txBody>
      </p:sp>
      <p:sp>
        <p:nvSpPr>
          <p:cNvPr id="4" name="Content Placeholder 3">
            <a:extLst>
              <a:ext uri="{FF2B5EF4-FFF2-40B4-BE49-F238E27FC236}">
                <a16:creationId xmlns:a16="http://schemas.microsoft.com/office/drawing/2014/main" id="{D74A4053-DB33-2FCB-8B05-FA251C725C65}"/>
              </a:ext>
            </a:extLst>
          </p:cNvPr>
          <p:cNvSpPr>
            <a:spLocks noGrp="1"/>
          </p:cNvSpPr>
          <p:nvPr>
            <p:ph sz="half" idx="2"/>
          </p:nvPr>
        </p:nvSpPr>
        <p:spPr>
          <a:xfrm>
            <a:off x="5029200" y="2124083"/>
            <a:ext cx="6694352" cy="4206239"/>
          </a:xfrm>
        </p:spPr>
        <p:txBody>
          <a:bodyPr vert="horz" lIns="91440" tIns="45720" rIns="91440" bIns="45720" rtlCol="0">
            <a:noAutofit/>
          </a:bodyPr>
          <a:lstStyle/>
          <a:p>
            <a:pPr marL="0" lvl="0" indent="0">
              <a:buNone/>
            </a:pPr>
            <a:r>
              <a:rPr lang="en-US" sz="4000" b="1" dirty="0">
                <a:solidFill>
                  <a:schemeClr val="accent1">
                    <a:lumMod val="40000"/>
                    <a:lumOff val="60000"/>
                  </a:schemeClr>
                </a:solidFill>
                <a:effectLst/>
              </a:rPr>
              <a:t>2 Peter 2:5, 7, 8</a:t>
            </a:r>
          </a:p>
          <a:p>
            <a:pPr marL="0" lvl="0" indent="0">
              <a:buNone/>
            </a:pPr>
            <a:r>
              <a:rPr lang="en-US" sz="4000" b="1" baseline="30000" dirty="0">
                <a:effectLst/>
              </a:rPr>
              <a:t>5 </a:t>
            </a:r>
            <a:r>
              <a:rPr lang="en-US" sz="4000" dirty="0">
                <a:effectLst/>
              </a:rPr>
              <a:t>And spared not the old world, but saved Noah the eighth person, a preacher of righteousness, bringing in the flood upon the world of the ungodly;</a:t>
            </a:r>
            <a:endParaRPr lang="en-US" sz="4000" b="1" dirty="0">
              <a:solidFill>
                <a:schemeClr val="accent1">
                  <a:lumMod val="40000"/>
                  <a:lumOff val="60000"/>
                </a:schemeClr>
              </a:solidFill>
              <a:effectLst/>
            </a:endParaRPr>
          </a:p>
        </p:txBody>
      </p:sp>
      <p:pic>
        <p:nvPicPr>
          <p:cNvPr id="41986" name="Picture 2" descr="Discover 8 Noah - Preacher of Righteousness and noah ideas | bible,  biblical, bible pictures and more">
            <a:extLst>
              <a:ext uri="{FF2B5EF4-FFF2-40B4-BE49-F238E27FC236}">
                <a16:creationId xmlns:a16="http://schemas.microsoft.com/office/drawing/2014/main" id="{52A92129-98EA-6B09-34B8-DB5814FD63CE}"/>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680320" y="2305049"/>
            <a:ext cx="4139873" cy="413987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3618533"/>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80F1B8B-8256-5B25-6949-068D86D4E44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A7D4BE5-3819-C832-64CC-A4957FC01E58}"/>
              </a:ext>
            </a:extLst>
          </p:cNvPr>
          <p:cNvSpPr>
            <a:spLocks noGrp="1"/>
          </p:cNvSpPr>
          <p:nvPr>
            <p:ph type="title"/>
          </p:nvPr>
        </p:nvSpPr>
        <p:spPr/>
        <p:txBody>
          <a:bodyPr vert="horz" lIns="91440" tIns="45720" rIns="91440" bIns="45720" rtlCol="0" anchor="b">
            <a:normAutofit fontScale="90000"/>
          </a:bodyPr>
          <a:lstStyle/>
          <a:p>
            <a:r>
              <a:rPr lang="en-US" sz="8000" b="1" dirty="0">
                <a:solidFill>
                  <a:schemeClr val="tx1"/>
                </a:solidFill>
              </a:rPr>
              <a:t>Delivered</a:t>
            </a:r>
            <a:endParaRPr lang="en-US" sz="8800" b="1" dirty="0">
              <a:solidFill>
                <a:schemeClr val="tx1"/>
              </a:solidFill>
            </a:endParaRPr>
          </a:p>
        </p:txBody>
      </p:sp>
      <p:sp>
        <p:nvSpPr>
          <p:cNvPr id="4" name="Content Placeholder 3">
            <a:extLst>
              <a:ext uri="{FF2B5EF4-FFF2-40B4-BE49-F238E27FC236}">
                <a16:creationId xmlns:a16="http://schemas.microsoft.com/office/drawing/2014/main" id="{4F74F0F5-3BF0-B8C6-4604-9C6C3ABFBB5B}"/>
              </a:ext>
            </a:extLst>
          </p:cNvPr>
          <p:cNvSpPr>
            <a:spLocks noGrp="1"/>
          </p:cNvSpPr>
          <p:nvPr>
            <p:ph sz="half" idx="2"/>
          </p:nvPr>
        </p:nvSpPr>
        <p:spPr>
          <a:xfrm>
            <a:off x="5029200" y="2124083"/>
            <a:ext cx="6694352" cy="4206239"/>
          </a:xfrm>
        </p:spPr>
        <p:txBody>
          <a:bodyPr vert="horz" lIns="91440" tIns="45720" rIns="91440" bIns="45720" rtlCol="0">
            <a:noAutofit/>
          </a:bodyPr>
          <a:lstStyle/>
          <a:p>
            <a:pPr marL="0" lvl="0" indent="0">
              <a:buNone/>
            </a:pPr>
            <a:r>
              <a:rPr lang="en-US" sz="5400" b="1" dirty="0">
                <a:solidFill>
                  <a:schemeClr val="accent1">
                    <a:lumMod val="40000"/>
                    <a:lumOff val="60000"/>
                  </a:schemeClr>
                </a:solidFill>
                <a:effectLst/>
              </a:rPr>
              <a:t>2 Peter 2:5, 7, 8</a:t>
            </a:r>
          </a:p>
          <a:p>
            <a:pPr marL="0" lvl="0" indent="0">
              <a:buNone/>
            </a:pPr>
            <a:r>
              <a:rPr lang="en-US" sz="5400" b="1" baseline="30000" dirty="0">
                <a:effectLst/>
              </a:rPr>
              <a:t>7 </a:t>
            </a:r>
            <a:r>
              <a:rPr lang="en-US" sz="5400" dirty="0">
                <a:effectLst/>
              </a:rPr>
              <a:t>And delivered just Lot, vexed with the filthy conversation of the wicked:</a:t>
            </a:r>
            <a:endParaRPr lang="en-US" sz="5400" b="1" dirty="0">
              <a:solidFill>
                <a:schemeClr val="accent1">
                  <a:lumMod val="40000"/>
                  <a:lumOff val="60000"/>
                </a:schemeClr>
              </a:solidFill>
              <a:effectLst/>
            </a:endParaRPr>
          </a:p>
        </p:txBody>
      </p:sp>
      <p:pic>
        <p:nvPicPr>
          <p:cNvPr id="43010" name="Picture 2" descr="The Faith Log: Where is Christ in the Sodom Narrative?">
            <a:extLst>
              <a:ext uri="{FF2B5EF4-FFF2-40B4-BE49-F238E27FC236}">
                <a16:creationId xmlns:a16="http://schemas.microsoft.com/office/drawing/2014/main" id="{4449A067-DF36-AD79-9E32-98F34A066773}"/>
              </a:ext>
            </a:extLst>
          </p:cNvPr>
          <p:cNvPicPr>
            <a:picLocks noGrp="1" noChangeAspect="1" noChangeArrowheads="1"/>
          </p:cNvPicPr>
          <p:nvPr>
            <p:ph sz="half" idx="1"/>
          </p:nvPr>
        </p:nvPicPr>
        <p:blipFill rotWithShape="1">
          <a:blip r:embed="rId2">
            <a:extLst>
              <a:ext uri="{28A0092B-C50C-407E-A947-70E740481C1C}">
                <a14:useLocalDpi xmlns:a14="http://schemas.microsoft.com/office/drawing/2010/main" val="0"/>
              </a:ext>
            </a:extLst>
          </a:blip>
          <a:srcRect l="5206" r="15579"/>
          <a:stretch>
            <a:fillRect/>
          </a:stretch>
        </p:blipFill>
        <p:spPr bwMode="auto">
          <a:xfrm>
            <a:off x="468449" y="2246811"/>
            <a:ext cx="4560752" cy="408351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91015390"/>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831F96D-C423-323D-C8D0-80FEAA3715C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109D7F9-C4A0-75B0-001F-708273B3004D}"/>
              </a:ext>
            </a:extLst>
          </p:cNvPr>
          <p:cNvSpPr>
            <a:spLocks noGrp="1"/>
          </p:cNvSpPr>
          <p:nvPr>
            <p:ph type="title"/>
          </p:nvPr>
        </p:nvSpPr>
        <p:spPr/>
        <p:txBody>
          <a:bodyPr vert="horz" lIns="91440" tIns="45720" rIns="91440" bIns="45720" rtlCol="0" anchor="b">
            <a:normAutofit fontScale="90000"/>
          </a:bodyPr>
          <a:lstStyle/>
          <a:p>
            <a:r>
              <a:rPr lang="en-US" sz="8000" b="1" dirty="0">
                <a:solidFill>
                  <a:schemeClr val="tx1"/>
                </a:solidFill>
              </a:rPr>
              <a:t>Delivered</a:t>
            </a:r>
            <a:endParaRPr lang="en-US" sz="8800" b="1" dirty="0">
              <a:solidFill>
                <a:schemeClr val="tx1"/>
              </a:solidFill>
            </a:endParaRPr>
          </a:p>
        </p:txBody>
      </p:sp>
      <p:sp>
        <p:nvSpPr>
          <p:cNvPr id="4" name="Content Placeholder 3">
            <a:extLst>
              <a:ext uri="{FF2B5EF4-FFF2-40B4-BE49-F238E27FC236}">
                <a16:creationId xmlns:a16="http://schemas.microsoft.com/office/drawing/2014/main" id="{3F4305CA-2C07-60A7-E726-4027902390D8}"/>
              </a:ext>
            </a:extLst>
          </p:cNvPr>
          <p:cNvSpPr>
            <a:spLocks noGrp="1"/>
          </p:cNvSpPr>
          <p:nvPr>
            <p:ph sz="half" idx="2"/>
          </p:nvPr>
        </p:nvSpPr>
        <p:spPr>
          <a:xfrm>
            <a:off x="5029200" y="2124083"/>
            <a:ext cx="6694352" cy="4206239"/>
          </a:xfrm>
        </p:spPr>
        <p:txBody>
          <a:bodyPr vert="horz" lIns="91440" tIns="45720" rIns="91440" bIns="45720" rtlCol="0">
            <a:noAutofit/>
          </a:bodyPr>
          <a:lstStyle/>
          <a:p>
            <a:pPr marL="0" lvl="0" indent="0">
              <a:buNone/>
            </a:pPr>
            <a:r>
              <a:rPr lang="en-US" sz="4400" b="1" dirty="0">
                <a:solidFill>
                  <a:schemeClr val="accent1">
                    <a:lumMod val="40000"/>
                    <a:lumOff val="60000"/>
                  </a:schemeClr>
                </a:solidFill>
                <a:effectLst/>
              </a:rPr>
              <a:t>2 Peter 2:5, 7, 8</a:t>
            </a:r>
          </a:p>
          <a:p>
            <a:pPr marL="0" indent="0">
              <a:buNone/>
            </a:pPr>
            <a:r>
              <a:rPr lang="en-US" sz="4400" b="1" baseline="30000" dirty="0">
                <a:effectLst/>
              </a:rPr>
              <a:t>8 </a:t>
            </a:r>
            <a:r>
              <a:rPr lang="en-US" sz="4400" dirty="0">
                <a:effectLst/>
              </a:rPr>
              <a:t>(For that righteous man dwelling among them, in seeing and hearing, vexed his righteous soul from day to day with their unlawful deeds;)</a:t>
            </a:r>
          </a:p>
        </p:txBody>
      </p:sp>
      <p:pic>
        <p:nvPicPr>
          <p:cNvPr id="6" name="Content Placeholder 5">
            <a:extLst>
              <a:ext uri="{FF2B5EF4-FFF2-40B4-BE49-F238E27FC236}">
                <a16:creationId xmlns:a16="http://schemas.microsoft.com/office/drawing/2014/main" id="{E570C400-1C45-D802-8C8F-CBA594087313}"/>
              </a:ext>
            </a:extLst>
          </p:cNvPr>
          <p:cNvPicPr>
            <a:picLocks noGrp="1" noChangeAspect="1"/>
          </p:cNvPicPr>
          <p:nvPr>
            <p:ph sz="half" idx="1"/>
          </p:nvPr>
        </p:nvPicPr>
        <p:blipFill>
          <a:blip r:embed="rId2"/>
          <a:srcRect r="8804"/>
          <a:stretch>
            <a:fillRect/>
          </a:stretch>
        </p:blipFill>
        <p:spPr>
          <a:xfrm>
            <a:off x="349952" y="2169801"/>
            <a:ext cx="4548619" cy="4309375"/>
          </a:xfrm>
          <a:prstGeom prst="rect">
            <a:avLst/>
          </a:prstGeom>
        </p:spPr>
      </p:pic>
    </p:spTree>
    <p:extLst>
      <p:ext uri="{BB962C8B-B14F-4D97-AF65-F5344CB8AC3E}">
        <p14:creationId xmlns:p14="http://schemas.microsoft.com/office/powerpoint/2010/main" val="3282396659"/>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91A873-D4F0-D12A-3CE9-ED6EDC36B1CC}"/>
            </a:ext>
          </a:extLst>
        </p:cNvPr>
        <p:cNvGrpSpPr/>
        <p:nvPr/>
      </p:nvGrpSpPr>
      <p:grpSpPr>
        <a:xfrm>
          <a:off x="0" y="0"/>
          <a:ext cx="0" cy="0"/>
          <a:chOff x="0" y="0"/>
          <a:chExt cx="0" cy="0"/>
        </a:xfrm>
      </p:grpSpPr>
      <p:sp>
        <p:nvSpPr>
          <p:cNvPr id="6" name="Content Placeholder 3">
            <a:extLst>
              <a:ext uri="{FF2B5EF4-FFF2-40B4-BE49-F238E27FC236}">
                <a16:creationId xmlns:a16="http://schemas.microsoft.com/office/drawing/2014/main" id="{2A27734D-B2D7-8096-20F9-CB21463C9844}"/>
              </a:ext>
            </a:extLst>
          </p:cNvPr>
          <p:cNvSpPr txBox="1">
            <a:spLocks/>
          </p:cNvSpPr>
          <p:nvPr/>
        </p:nvSpPr>
        <p:spPr>
          <a:xfrm>
            <a:off x="4652681" y="524107"/>
            <a:ext cx="5783671" cy="3877205"/>
          </a:xfrm>
          <a:prstGeom prst="rect">
            <a:avLst/>
          </a:prstGeom>
          <a:gradFill>
            <a:gsLst>
              <a:gs pos="0">
                <a:schemeClr val="bg1"/>
              </a:gs>
              <a:gs pos="100000">
                <a:schemeClr val="bg2">
                  <a:lumMod val="50000"/>
                </a:schemeClr>
              </a:gs>
            </a:gsLst>
          </a:gradFill>
          <a:ln>
            <a:noFill/>
          </a:ln>
        </p:spPr>
        <p:style>
          <a:lnRef idx="1">
            <a:schemeClr val="dk1"/>
          </a:lnRef>
          <a:fillRef idx="2">
            <a:schemeClr val="dk1"/>
          </a:fillRef>
          <a:effectRef idx="1">
            <a:schemeClr val="dk1"/>
          </a:effectRef>
          <a:fontRef idx="minor">
            <a:schemeClr val="dk1"/>
          </a:fontRef>
        </p:style>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1600" kern="1200">
                <a:solidFill>
                  <a:schemeClr val="tx1"/>
                </a:solidFill>
                <a:effectLst>
                  <a:outerShdw blurRad="228600" algn="ctr" rotWithShape="0">
                    <a:prstClr val="black">
                      <a:alpha val="53000"/>
                    </a:prstClr>
                  </a:outerShdw>
                </a:effectLst>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400" kern="1200">
                <a:solidFill>
                  <a:schemeClr val="tx1"/>
                </a:solidFill>
                <a:effectLst>
                  <a:outerShdw blurRad="228600" algn="ctr" rotWithShape="0">
                    <a:prstClr val="black">
                      <a:alpha val="53000"/>
                    </a:prstClr>
                  </a:outerShdw>
                </a:effectLst>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200" kern="1200">
                <a:solidFill>
                  <a:schemeClr val="tx1"/>
                </a:solidFill>
                <a:effectLst>
                  <a:outerShdw blurRad="228600" algn="ctr" rotWithShape="0">
                    <a:prstClr val="black">
                      <a:alpha val="53000"/>
                    </a:prstClr>
                  </a:outerShdw>
                </a:effectLst>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effectLst>
                  <a:outerShdw blurRad="228600" algn="ctr" rotWithShape="0">
                    <a:prstClr val="black">
                      <a:alpha val="53000"/>
                    </a:prstClr>
                  </a:outerShdw>
                </a:effectLst>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000" kern="1200">
                <a:solidFill>
                  <a:schemeClr val="tx1"/>
                </a:solidFill>
                <a:effectLst>
                  <a:outerShdw blurRad="228600" algn="ctr" rotWithShape="0">
                    <a:prstClr val="black">
                      <a:alpha val="53000"/>
                    </a:prstClr>
                  </a:outerShdw>
                </a:effectLst>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lvl="0"/>
            <a:r>
              <a:rPr lang="en-US" sz="4400" dirty="0">
                <a:effectLst/>
              </a:rPr>
              <a:t>16. What encouragement can the righteous find in the account of past judgments? </a:t>
            </a:r>
          </a:p>
          <a:p>
            <a:r>
              <a:rPr lang="en-US" sz="4400" i="1" dirty="0">
                <a:effectLst/>
              </a:rPr>
              <a:t>2 Peter 2:9 </a:t>
            </a:r>
            <a:endParaRPr lang="en-US" sz="4400" dirty="0">
              <a:effectLst/>
            </a:endParaRPr>
          </a:p>
        </p:txBody>
      </p:sp>
      <p:sp>
        <p:nvSpPr>
          <p:cNvPr id="7" name="Title 1">
            <a:extLst>
              <a:ext uri="{FF2B5EF4-FFF2-40B4-BE49-F238E27FC236}">
                <a16:creationId xmlns:a16="http://schemas.microsoft.com/office/drawing/2014/main" id="{B8483CA6-93CF-63A6-0946-9725B63CC1AB}"/>
              </a:ext>
            </a:extLst>
          </p:cNvPr>
          <p:cNvSpPr>
            <a:spLocks noGrp="1"/>
          </p:cNvSpPr>
          <p:nvPr>
            <p:ph type="title"/>
          </p:nvPr>
        </p:nvSpPr>
        <p:spPr>
          <a:xfrm>
            <a:off x="301518" y="4703436"/>
            <a:ext cx="9613861" cy="1080938"/>
          </a:xfrm>
        </p:spPr>
        <p:txBody>
          <a:bodyPr vert="horz" lIns="91440" tIns="45720" rIns="91440" bIns="45720" rtlCol="0" anchor="b">
            <a:normAutofit fontScale="90000"/>
          </a:bodyPr>
          <a:lstStyle/>
          <a:p>
            <a:r>
              <a:rPr lang="en-US" sz="8000" b="1" dirty="0">
                <a:solidFill>
                  <a:schemeClr val="tx1"/>
                </a:solidFill>
              </a:rPr>
              <a:t>Delivered</a:t>
            </a:r>
            <a:endParaRPr lang="en-US" sz="8800" b="1" dirty="0">
              <a:solidFill>
                <a:schemeClr val="tx1"/>
              </a:solidFill>
            </a:endParaRPr>
          </a:p>
        </p:txBody>
      </p:sp>
    </p:spTree>
    <p:extLst>
      <p:ext uri="{BB962C8B-B14F-4D97-AF65-F5344CB8AC3E}">
        <p14:creationId xmlns:p14="http://schemas.microsoft.com/office/powerpoint/2010/main" val="3747655359"/>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07B667D5-050E-2117-C7B7-AD1E387AC3C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832674B-A7A7-AC11-C9FF-239C0038F072}"/>
              </a:ext>
            </a:extLst>
          </p:cNvPr>
          <p:cNvSpPr>
            <a:spLocks noGrp="1"/>
          </p:cNvSpPr>
          <p:nvPr>
            <p:ph type="title"/>
          </p:nvPr>
        </p:nvSpPr>
        <p:spPr/>
        <p:txBody>
          <a:bodyPr vert="horz" lIns="91440" tIns="45720" rIns="91440" bIns="45720" rtlCol="0" anchor="b">
            <a:normAutofit fontScale="90000"/>
          </a:bodyPr>
          <a:lstStyle/>
          <a:p>
            <a:r>
              <a:rPr lang="en-US" sz="8000" b="1" dirty="0">
                <a:solidFill>
                  <a:schemeClr val="tx1"/>
                </a:solidFill>
              </a:rPr>
              <a:t>Delivered</a:t>
            </a:r>
            <a:endParaRPr lang="en-US" sz="8800" b="1" dirty="0">
              <a:solidFill>
                <a:schemeClr val="tx1"/>
              </a:solidFill>
            </a:endParaRPr>
          </a:p>
        </p:txBody>
      </p:sp>
      <p:sp>
        <p:nvSpPr>
          <p:cNvPr id="4" name="Content Placeholder 3">
            <a:extLst>
              <a:ext uri="{FF2B5EF4-FFF2-40B4-BE49-F238E27FC236}">
                <a16:creationId xmlns:a16="http://schemas.microsoft.com/office/drawing/2014/main" id="{1186DD7C-D5C0-8E41-0898-CF0F04622892}"/>
              </a:ext>
            </a:extLst>
          </p:cNvPr>
          <p:cNvSpPr>
            <a:spLocks noGrp="1"/>
          </p:cNvSpPr>
          <p:nvPr>
            <p:ph sz="half" idx="2"/>
          </p:nvPr>
        </p:nvSpPr>
        <p:spPr>
          <a:xfrm>
            <a:off x="4206240" y="2124083"/>
            <a:ext cx="6531429" cy="4416612"/>
          </a:xfrm>
        </p:spPr>
        <p:txBody>
          <a:bodyPr vert="horz" lIns="91440" tIns="45720" rIns="91440" bIns="45720" rtlCol="0">
            <a:noAutofit/>
          </a:bodyPr>
          <a:lstStyle/>
          <a:p>
            <a:pPr marL="0" lvl="0" indent="0">
              <a:buNone/>
            </a:pPr>
            <a:r>
              <a:rPr lang="en-US" sz="4400" b="1" dirty="0">
                <a:solidFill>
                  <a:schemeClr val="accent1">
                    <a:lumMod val="40000"/>
                    <a:lumOff val="60000"/>
                  </a:schemeClr>
                </a:solidFill>
                <a:effectLst/>
              </a:rPr>
              <a:t>2 Peter 2:9</a:t>
            </a:r>
          </a:p>
          <a:p>
            <a:pPr marL="0" indent="0">
              <a:buNone/>
            </a:pPr>
            <a:r>
              <a:rPr lang="en-US" sz="4400" b="1" baseline="30000" dirty="0">
                <a:effectLst/>
              </a:rPr>
              <a:t>9 </a:t>
            </a:r>
            <a:r>
              <a:rPr lang="en-US" sz="4400" dirty="0">
                <a:effectLst/>
              </a:rPr>
              <a:t>The Lord </a:t>
            </a:r>
            <a:r>
              <a:rPr lang="en-US" sz="4400" dirty="0" err="1">
                <a:effectLst/>
              </a:rPr>
              <a:t>knoweth</a:t>
            </a:r>
            <a:r>
              <a:rPr lang="en-US" sz="4400" dirty="0">
                <a:effectLst/>
              </a:rPr>
              <a:t> how to deliver the godly out of temptations, and to reserve the unjust unto the day of judgment to be punished:</a:t>
            </a:r>
          </a:p>
        </p:txBody>
      </p:sp>
      <p:pic>
        <p:nvPicPr>
          <p:cNvPr id="8" name="Content Placeholder 7">
            <a:extLst>
              <a:ext uri="{FF2B5EF4-FFF2-40B4-BE49-F238E27FC236}">
                <a16:creationId xmlns:a16="http://schemas.microsoft.com/office/drawing/2014/main" id="{43CB3954-3552-90F3-8C4A-FAD4D1491B54}"/>
              </a:ext>
            </a:extLst>
          </p:cNvPr>
          <p:cNvPicPr>
            <a:picLocks noGrp="1" noChangeAspect="1"/>
          </p:cNvPicPr>
          <p:nvPr>
            <p:ph sz="half" idx="1"/>
          </p:nvPr>
        </p:nvPicPr>
        <p:blipFill>
          <a:blip r:embed="rId2"/>
          <a:srcRect l="16544" t="23136" r="18860" b="14074"/>
          <a:stretch>
            <a:fillRect/>
          </a:stretch>
        </p:blipFill>
        <p:spPr>
          <a:xfrm>
            <a:off x="468447" y="2292531"/>
            <a:ext cx="3515723" cy="4248164"/>
          </a:xfrm>
          <a:prstGeom prst="rect">
            <a:avLst/>
          </a:prstGeom>
        </p:spPr>
      </p:pic>
    </p:spTree>
    <p:extLst>
      <p:ext uri="{BB962C8B-B14F-4D97-AF65-F5344CB8AC3E}">
        <p14:creationId xmlns:p14="http://schemas.microsoft.com/office/powerpoint/2010/main" val="403566417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BC8096-D50C-42E9-6242-9AB81A64730B}"/>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D6961027-BCA7-F504-171C-442B3DA78198}"/>
              </a:ext>
            </a:extLst>
          </p:cNvPr>
          <p:cNvPicPr>
            <a:picLocks noChangeAspect="1"/>
          </p:cNvPicPr>
          <p:nvPr/>
        </p:nvPicPr>
        <p:blipFill>
          <a:blip r:embed="rId2"/>
          <a:stretch>
            <a:fillRect/>
          </a:stretch>
        </p:blipFill>
        <p:spPr>
          <a:xfrm>
            <a:off x="1524000" y="893224"/>
            <a:ext cx="9144000" cy="5071553"/>
          </a:xfrm>
          <a:prstGeom prst="rect">
            <a:avLst/>
          </a:prstGeom>
        </p:spPr>
      </p:pic>
    </p:spTree>
    <p:extLst>
      <p:ext uri="{BB962C8B-B14F-4D97-AF65-F5344CB8AC3E}">
        <p14:creationId xmlns:p14="http://schemas.microsoft.com/office/powerpoint/2010/main" val="1070014729"/>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676E2C-040E-4D92-F9F7-F61C47F4F152}"/>
              </a:ext>
            </a:extLst>
          </p:cNvPr>
          <p:cNvSpPr>
            <a:spLocks noGrp="1"/>
          </p:cNvSpPr>
          <p:nvPr>
            <p:ph type="title"/>
          </p:nvPr>
        </p:nvSpPr>
        <p:spPr>
          <a:xfrm>
            <a:off x="3444658" y="755904"/>
            <a:ext cx="7711025" cy="3084576"/>
          </a:xfrm>
        </p:spPr>
        <p:txBody>
          <a:bodyPr vert="horz" lIns="91440" tIns="45720" rIns="91440" bIns="45720" rtlCol="0" anchor="ctr">
            <a:noAutofit/>
          </a:bodyPr>
          <a:lstStyle/>
          <a:p>
            <a:pPr algn="l"/>
            <a:r>
              <a:rPr lang="en-US" sz="11200" dirty="0"/>
              <a:t>Thank you!</a:t>
            </a:r>
          </a:p>
        </p:txBody>
      </p:sp>
      <p:sp>
        <p:nvSpPr>
          <p:cNvPr id="3" name="Content Placeholder 2">
            <a:extLst>
              <a:ext uri="{FF2B5EF4-FFF2-40B4-BE49-F238E27FC236}">
                <a16:creationId xmlns:a16="http://schemas.microsoft.com/office/drawing/2014/main" id="{3C6EE18F-CF72-C06C-3020-B9FA4DEAB729}"/>
              </a:ext>
            </a:extLst>
          </p:cNvPr>
          <p:cNvSpPr>
            <a:spLocks noGrp="1"/>
          </p:cNvSpPr>
          <p:nvPr>
            <p:ph sz="quarter" idx="14"/>
          </p:nvPr>
        </p:nvSpPr>
        <p:spPr>
          <a:xfrm>
            <a:off x="4869044" y="3340401"/>
            <a:ext cx="6838274" cy="1712176"/>
          </a:xfrm>
        </p:spPr>
        <p:txBody>
          <a:bodyPr vert="horz" lIns="91440" tIns="45720" rIns="91440" bIns="45720" rtlCol="0" anchor="t">
            <a:normAutofit fontScale="92500"/>
          </a:bodyPr>
          <a:lstStyle/>
          <a:p>
            <a:r>
              <a:rPr lang="en-US" sz="5400" dirty="0"/>
              <a:t>…and Happy Sabbath!!</a:t>
            </a:r>
          </a:p>
        </p:txBody>
      </p:sp>
    </p:spTree>
    <p:extLst>
      <p:ext uri="{BB962C8B-B14F-4D97-AF65-F5344CB8AC3E}">
        <p14:creationId xmlns:p14="http://schemas.microsoft.com/office/powerpoint/2010/main" val="2236553916"/>
      </p:ext>
    </p:extLst>
  </p:cSld>
  <p:clrMapOvr>
    <a:overrideClrMapping bg1="dk1" tx1="lt1" bg2="dk2" tx2="lt2" accent1="accent1" accent2="accent2" accent3="accent3" accent4="accent4" accent5="accent5" accent6="accent6" hlink="hlink" folHlink="folHlink"/>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D702F78C-EFF5-5A46-28EE-EFD8A507E56A}"/>
              </a:ext>
            </a:extLst>
          </p:cNvPr>
          <p:cNvPicPr>
            <a:picLocks noChangeAspect="1"/>
          </p:cNvPicPr>
          <p:nvPr/>
        </p:nvPicPr>
        <p:blipFill>
          <a:blip r:embed="rId3"/>
          <a:stretch>
            <a:fillRect/>
          </a:stretch>
        </p:blipFill>
        <p:spPr>
          <a:xfrm>
            <a:off x="3239" y="0"/>
            <a:ext cx="12185522" cy="6858000"/>
          </a:xfrm>
          <a:prstGeom prst="rect">
            <a:avLst/>
          </a:prstGeom>
        </p:spPr>
      </p:pic>
    </p:spTree>
    <p:extLst>
      <p:ext uri="{BB962C8B-B14F-4D97-AF65-F5344CB8AC3E}">
        <p14:creationId xmlns:p14="http://schemas.microsoft.com/office/powerpoint/2010/main" val="321452455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11BB82-4931-2CF3-7697-D205FD148400}"/>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07B447E5-F519-23DB-C1E2-F0E5AD776879}"/>
              </a:ext>
            </a:extLst>
          </p:cNvPr>
          <p:cNvPicPr>
            <a:picLocks noChangeAspect="1"/>
          </p:cNvPicPr>
          <p:nvPr/>
        </p:nvPicPr>
        <p:blipFill>
          <a:blip r:embed="rId2"/>
          <a:stretch>
            <a:fillRect/>
          </a:stretch>
        </p:blipFill>
        <p:spPr>
          <a:xfrm>
            <a:off x="1524000" y="855883"/>
            <a:ext cx="9144000" cy="5146234"/>
          </a:xfrm>
          <a:prstGeom prst="rect">
            <a:avLst/>
          </a:prstGeom>
        </p:spPr>
      </p:pic>
    </p:spTree>
    <p:extLst>
      <p:ext uri="{BB962C8B-B14F-4D97-AF65-F5344CB8AC3E}">
        <p14:creationId xmlns:p14="http://schemas.microsoft.com/office/powerpoint/2010/main" val="42666159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636BE5-CA8F-DBDE-D73A-84776910394C}"/>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EF365998-87ED-6784-E35D-22DC4FF87032}"/>
              </a:ext>
            </a:extLst>
          </p:cNvPr>
          <p:cNvPicPr>
            <a:picLocks noChangeAspect="1"/>
          </p:cNvPicPr>
          <p:nvPr/>
        </p:nvPicPr>
        <p:blipFill>
          <a:blip r:embed="rId2"/>
          <a:stretch>
            <a:fillRect/>
          </a:stretch>
        </p:blipFill>
        <p:spPr>
          <a:xfrm>
            <a:off x="1524000" y="857250"/>
            <a:ext cx="9144000" cy="5143500"/>
          </a:xfrm>
          <a:prstGeom prst="rect">
            <a:avLst/>
          </a:prstGeom>
        </p:spPr>
      </p:pic>
    </p:spTree>
    <p:extLst>
      <p:ext uri="{BB962C8B-B14F-4D97-AF65-F5344CB8AC3E}">
        <p14:creationId xmlns:p14="http://schemas.microsoft.com/office/powerpoint/2010/main" val="153662784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5CB2CC-FAA6-3ED1-065F-90A661054B3F}"/>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DB567795-ABBF-C1FC-9CC6-F998D5E7E9D5}"/>
              </a:ext>
            </a:extLst>
          </p:cNvPr>
          <p:cNvPicPr>
            <a:picLocks noChangeAspect="1"/>
          </p:cNvPicPr>
          <p:nvPr/>
        </p:nvPicPr>
        <p:blipFill>
          <a:blip r:embed="rId2"/>
          <a:stretch>
            <a:fillRect/>
          </a:stretch>
        </p:blipFill>
        <p:spPr>
          <a:xfrm>
            <a:off x="1524000" y="1062558"/>
            <a:ext cx="9144000" cy="5071553"/>
          </a:xfrm>
          <a:prstGeom prst="rect">
            <a:avLst/>
          </a:prstGeom>
        </p:spPr>
      </p:pic>
    </p:spTree>
    <p:extLst>
      <p:ext uri="{BB962C8B-B14F-4D97-AF65-F5344CB8AC3E}">
        <p14:creationId xmlns:p14="http://schemas.microsoft.com/office/powerpoint/2010/main" val="1000885287"/>
      </p:ext>
    </p:extLst>
  </p:cSld>
  <p:clrMapOvr>
    <a:masterClrMapping/>
  </p:clrMapOvr>
</p:sld>
</file>

<file path=ppt/theme/theme1.xml><?xml version="1.0" encoding="utf-8"?>
<a:theme xmlns:a="http://schemas.openxmlformats.org/drawingml/2006/main" name="Berlin">
  <a:themeElements>
    <a:clrScheme name="Berlin">
      <a:dk1>
        <a:sysClr val="windowText" lastClr="000000"/>
      </a:dk1>
      <a:lt1>
        <a:sysClr val="window" lastClr="FFFFFF"/>
      </a:lt1>
      <a:dk2>
        <a:srgbClr val="6A9C41"/>
      </a:dk2>
      <a:lt2>
        <a:srgbClr val="E7E6E6"/>
      </a:lt2>
      <a:accent1>
        <a:srgbClr val="A7D535"/>
      </a:accent1>
      <a:accent2>
        <a:srgbClr val="EACA4F"/>
      </a:accent2>
      <a:accent3>
        <a:srgbClr val="FD9850"/>
      </a:accent3>
      <a:accent4>
        <a:srgbClr val="F46442"/>
      </a:accent4>
      <a:accent5>
        <a:srgbClr val="54D289"/>
      </a:accent5>
      <a:accent6>
        <a:srgbClr val="6AD8CB"/>
      </a:accent6>
      <a:hlink>
        <a:srgbClr val="CAFB50"/>
      </a:hlink>
      <a:folHlink>
        <a:srgbClr val="DEFF8B"/>
      </a:folHlink>
    </a:clrScheme>
    <a:fontScheme name="Berlin">
      <a:majorFont>
        <a:latin typeface="Trebuchet MS" panose="020B0603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rebuchet MS" panose="020B0603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erlin">
      <a:fillStyleLst>
        <a:solidFill>
          <a:schemeClr val="phClr"/>
        </a:solidFill>
        <a:gradFill rotWithShape="1">
          <a:gsLst>
            <a:gs pos="0">
              <a:schemeClr val="phClr">
                <a:tint val="60000"/>
                <a:satMod val="100000"/>
                <a:lumMod val="110000"/>
              </a:schemeClr>
            </a:gs>
            <a:gs pos="100000">
              <a:schemeClr val="phClr">
                <a:tint val="70000"/>
                <a:satMod val="100000"/>
                <a:lumMod val="100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6000"/>
                <a:shade val="100000"/>
                <a:hueMod val="92000"/>
                <a:satMod val="200000"/>
                <a:lumMod val="138000"/>
              </a:schemeClr>
            </a:gs>
            <a:gs pos="50000">
              <a:schemeClr val="phClr">
                <a:shade val="100000"/>
                <a:hueMod val="100000"/>
                <a:satMod val="110000"/>
                <a:lumMod val="130000"/>
              </a:schemeClr>
            </a:gs>
            <a:gs pos="100000">
              <a:schemeClr val="phClr">
                <a:shade val="78000"/>
                <a:hueMod val="106000"/>
                <a:satMod val="120000"/>
                <a:lumMod val="79000"/>
              </a:schemeClr>
            </a:gs>
          </a:gsLst>
          <a:lin ang="2520000" scaled="0"/>
        </a:gradFill>
      </a:bgFillStyleLst>
    </a:fmtScheme>
  </a:themeElements>
  <a:objectDefaults/>
  <a:extraClrSchemeLst/>
  <a:extLst>
    <a:ext uri="{05A4C25C-085E-4340-85A3-A5531E510DB2}">
      <thm15:themeFamily xmlns:thm15="http://schemas.microsoft.com/office/thememl/2012/main" name="Berlin" id="{7B5DBA9E-B069-418E-9360-A61BDD0615A4}" vid="{B587E4A9-1405-4B4F-8BC3-512EE08D2EBF}"/>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30" ma:contentTypeDescription="Create a new document." ma:contentTypeScope="" ma:versionID="cec0622158e8f13124e9e8fd4de31bd1">
  <xsd:schema xmlns:xsd="http://www.w3.org/2001/XMLSchema" xmlns:xs="http://www.w3.org/2001/XMLSchema" xmlns:p="http://schemas.microsoft.com/office/2006/metadata/properties" xmlns:ns1="http://schemas.microsoft.com/sharepoint/v3" xmlns:ns2="71af3243-3dd4-4a8d-8c0d-dd76da1f02a5" xmlns:ns3="16c05727-aa75-4e4a-9b5f-8a80a1165891" xmlns:ns4="230e9df3-be65-4c73-a93b-d1236ebd677e" targetNamespace="http://schemas.microsoft.com/office/2006/metadata/properties" ma:root="true" ma:fieldsID="3b52f30ab005d15df08657af532e6e38" ns1:_="" ns2:_="" ns3:_="" ns4:_="">
    <xsd:import namespace="http://schemas.microsoft.com/sharepoint/v3"/>
    <xsd:import namespace="71af3243-3dd4-4a8d-8c0d-dd76da1f02a5"/>
    <xsd:import namespace="16c05727-aa75-4e4a-9b5f-8a80a1165891"/>
    <xsd:import namespace="230e9df3-be65-4c73-a93b-d1236ebd677e"/>
    <xsd:element name="properties">
      <xsd:complexType>
        <xsd:sequence>
          <xsd:element name="documentManagement">
            <xsd:complexType>
              <xsd:all>
                <xsd:element ref="ns2:Status" minOccurs="0"/>
                <xsd:element ref="ns2:Image" minOccurs="0"/>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1:_ip_UnifiedCompliancePolicyProperties" minOccurs="0"/>
                <xsd:element ref="ns1:_ip_UnifiedCompliancePolicyUIAction" minOccurs="0"/>
                <xsd:element ref="ns4:TaxCatchAll" minOccurs="0"/>
                <xsd:element ref="ns2:ImageTagsTaxHTField" minOccurs="0"/>
                <xsd:element ref="ns2:MediaServiceLocation" minOccurs="0"/>
                <xsd:element ref="ns2:MediaLengthInSeconds" minOccurs="0"/>
                <xsd:element ref="ns2:Background" minOccurs="0"/>
                <xsd:element ref="ns2:MediaServiceSearchProperties" minOccurs="0"/>
                <xsd:element ref="ns2:MediaServiceDocTags" minOccurs="0"/>
                <xsd:element ref="ns2:MediaServiceObjectDetectorVersions" minOccurs="0"/>
                <xsd:element ref="ns2:MediaServiceSystemTag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0" nillable="true" ma:displayName="Unified Compliance Policy Properties" ma:hidden="true" ma:internalName="_ip_UnifiedCompliancePolicyProperties" ma:readOnly="false">
      <xsd:simpleType>
        <xsd:restriction base="dms:Note"/>
      </xsd:simpleType>
    </xsd:element>
    <xsd:element name="_ip_UnifiedCompliancePolicyUIAction" ma:index="21" nillable="true" ma:displayName="Unified Compliance Policy UI Action" ma:hidden="true" ma:internalName="_ip_UnifiedCompliancePolicyUIAction" ma:readOnly="fals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Status" ma:index="2" nillable="true" ma:displayName="Status" ma:default="Not started" ma:format="Dropdown" ma:hidden="true" ma:internalName="Status" ma:readOnly="false">
      <xsd:simpleType>
        <xsd:restriction base="dms:Choice">
          <xsd:enumeration value="Not started"/>
          <xsd:enumeration value="In Progress"/>
          <xsd:enumeration value="Completed"/>
        </xsd:restriction>
      </xsd:simpleType>
    </xsd:element>
    <xsd:element name="Image" ma:index="3" nillable="true" ma:displayName="Image" ma:format="Image" ma:hidden="true" ma:internalName="Image" ma:readOnly="false">
      <xsd:complexType>
        <xsd:complexContent>
          <xsd:extension base="dms:URL">
            <xsd:sequence>
              <xsd:element name="Url" type="dms:ValidUrl" minOccurs="0" nillable="true"/>
              <xsd:element name="Description" type="xsd:string" nillable="true"/>
            </xsd:sequence>
          </xsd:extension>
        </xsd:complexContent>
      </xsd:complexType>
    </xsd:element>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hidden="true" ma:internalName="MediaServiceOCR" ma:readOnly="true">
      <xsd:simpleType>
        <xsd:restriction base="dms:Note"/>
      </xsd:simpleType>
    </xsd:element>
    <xsd:element name="MediaServiceAutoTags" ma:index="11" nillable="true" ma:displayName="MediaServiceAutoTags" ma:hidden="true"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hidden="true" ma:internalName="MediaServiceKeyPoints" ma:readOnly="false">
      <xsd:simpleType>
        <xsd:restriction base="dms:Note"/>
      </xsd:simpleType>
    </xsd:element>
    <xsd:element name="MediaServiceDateTaken" ma:index="18" nillable="true" ma:displayName="MediaServiceDateTaken" ma:hidden="true" ma:internalName="MediaServiceDateTaken" ma:readOnly="true">
      <xsd:simpleType>
        <xsd:restriction base="dms:Text"/>
      </xsd:simpleType>
    </xsd:element>
    <xsd:element name="ImageTagsTaxHTField" ma:index="25" nillable="true" ma:taxonomy="true" ma:internalName="ImageTagsTaxHTField" ma:taxonomyFieldName="MediaServiceImageTags" ma:displayName="Image Tags" ma:readOnly="false" ma:fieldId="{5cf76f15-5ced-4ddc-b409-7134ff3c332f}" ma:taxonomyMulti="true" ma:sspId="e385fb40-52d4-4fae-9c5b-3e8ff8a5878e" ma:termSetId="09814cd3-568e-fe90-9814-8d621ff8fb84" ma:anchorId="fba54fb3-c3e1-fe81-a776-ca4b69148c4d" ma:open="true" ma:isKeyword="false">
      <xsd:complexType>
        <xsd:sequence>
          <xsd:element ref="pc:Terms" minOccurs="0" maxOccurs="1"/>
        </xsd:sequence>
      </xsd:complexType>
    </xsd:element>
    <xsd:element name="MediaServiceLocation" ma:index="26" nillable="true" ma:displayName="Location" ma:hidden="true" ma:internalName="MediaServiceLocation" ma:readOnly="true">
      <xsd:simpleType>
        <xsd:restriction base="dms:Text"/>
      </xsd:simpleType>
    </xsd:element>
    <xsd:element name="MediaLengthInSeconds" ma:index="27" nillable="true" ma:displayName="MediaLengthInSeconds" ma:hidden="true" ma:internalName="MediaLengthInSeconds" ma:readOnly="true">
      <xsd:simpleType>
        <xsd:restriction base="dms:Unknown"/>
      </xsd:simpleType>
    </xsd:element>
    <xsd:element name="Background" ma:index="28" nillable="true" ma:displayName="Background" ma:default="0" ma:format="Dropdown" ma:hidden="true" ma:internalName="Background" ma:readOnly="false">
      <xsd:simpleType>
        <xsd:restriction base="dms:Boolean"/>
      </xsd:simpleType>
    </xsd:element>
    <xsd:element name="MediaServiceSearchProperties" ma:index="29" nillable="true" ma:displayName="MediaServiceSearchProperties" ma:hidden="true" ma:internalName="MediaServiceSearchProperties" ma:readOnly="true">
      <xsd:simpleType>
        <xsd:restriction base="dms:Note"/>
      </xsd:simpleType>
    </xsd:element>
    <xsd:element name="MediaServiceDocTags" ma:index="30" nillable="true" ma:displayName="MediaServiceDocTags" ma:hidden="true" ma:internalName="MediaServiceDocTags" ma:readOnly="true">
      <xsd:simpleType>
        <xsd:restriction base="dms:Note"/>
      </xsd:simpleType>
    </xsd:element>
    <xsd:element name="MediaServiceObjectDetectorVersions" ma:index="31" nillable="true" ma:displayName="MediaServiceObjectDetectorVersions" ma:description="" ma:hidden="true" ma:indexed="true" ma:internalName="MediaServiceObjectDetectorVersions" ma:readOnly="true">
      <xsd:simpleType>
        <xsd:restriction base="dms:Text"/>
      </xsd:simpleType>
    </xsd:element>
    <xsd:element name="MediaServiceSystemTags" ma:index="32" nillable="true" ma:displayName="MediaServiceSystemTags" ma:hidden="true" ma:internalName="MediaServiceSystemTags" ma:readOnly="true">
      <xsd:simpleType>
        <xsd:restriction base="dms:Note"/>
      </xsd:simpleType>
    </xsd:element>
    <xsd:element name="MediaServiceBillingMetadata" ma:index="33" nillable="true" ma:displayName="MediaServiceBillingMetadata" ma:hidden="true" ma:internalName="MediaServiceBillingMetadata"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hidden="tru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hidden="true" ma:internalName="SharedWithDetail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30e9df3-be65-4c73-a93b-d1236ebd677e"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3f6bfcbc-3db3-4ae6-bd76-326f0798ad28}" ma:internalName="TaxCatchAll" ma:readOnly="false" ma:showField="CatchAllData" ma:web="16c05727-aa75-4e4a-9b5f-8a80a116589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Image xmlns="71af3243-3dd4-4a8d-8c0d-dd76da1f02a5">
      <Url xsi:nil="true"/>
      <Description xsi:nil="true"/>
    </Image>
    <Status xmlns="71af3243-3dd4-4a8d-8c0d-dd76da1f02a5">Not started</Status>
    <Background xmlns="71af3243-3dd4-4a8d-8c0d-dd76da1f02a5">false</Background>
    <_ip_UnifiedCompliancePolicyProperties xmlns="http://schemas.microsoft.com/sharepoint/v3" xsi:nil="true"/>
    <ImageTagsTaxHTField xmlns="71af3243-3dd4-4a8d-8c0d-dd76da1f02a5">
      <Terms xmlns="http://schemas.microsoft.com/office/infopath/2007/PartnerControls"/>
    </ImageTagsTaxHTField>
    <TaxCatchAll xmlns="230e9df3-be65-4c73-a93b-d1236ebd677e" xsi:nil="true"/>
    <MediaServiceKeyPoints xmlns="71af3243-3dd4-4a8d-8c0d-dd76da1f02a5" xsi:nil="true"/>
  </documentManagement>
</p:properties>
</file>

<file path=customXml/itemProps1.xml><?xml version="1.0" encoding="utf-8"?>
<ds:datastoreItem xmlns:ds="http://schemas.openxmlformats.org/officeDocument/2006/customXml" ds:itemID="{83A9C388-2C06-4AF2-857C-74055069A29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71af3243-3dd4-4a8d-8c0d-dd76da1f02a5"/>
    <ds:schemaRef ds:uri="16c05727-aa75-4e4a-9b5f-8a80a1165891"/>
    <ds:schemaRef ds:uri="230e9df3-be65-4c73-a93b-d1236ebd677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076F8FCD-0A1F-4F6A-8F55-15E9E87E2E4C}">
  <ds:schemaRefs>
    <ds:schemaRef ds:uri="http://schemas.microsoft.com/sharepoint/v3/contenttype/forms"/>
  </ds:schemaRefs>
</ds:datastoreItem>
</file>

<file path=customXml/itemProps3.xml><?xml version="1.0" encoding="utf-8"?>
<ds:datastoreItem xmlns:ds="http://schemas.openxmlformats.org/officeDocument/2006/customXml" ds:itemID="{EF782DA7-86C0-4A84-A860-11A1E6E3FB6B}">
  <ds:schemaRefs>
    <ds:schemaRef ds:uri="230e9df3-be65-4c73-a93b-d1236ebd677e"/>
    <ds:schemaRef ds:uri="http://schemas.microsoft.com/office/2006/documentManagement/types"/>
    <ds:schemaRef ds:uri="http://purl.org/dc/dcmitype/"/>
    <ds:schemaRef ds:uri="http://purl.org/dc/elements/1.1/"/>
    <ds:schemaRef ds:uri="16c05727-aa75-4e4a-9b5f-8a80a1165891"/>
    <ds:schemaRef ds:uri="http://purl.org/dc/terms/"/>
    <ds:schemaRef ds:uri="http://schemas.microsoft.com/office/infopath/2007/PartnerControls"/>
    <ds:schemaRef ds:uri="http://www.w3.org/XML/1998/namespace"/>
    <ds:schemaRef ds:uri="http://schemas.openxmlformats.org/package/2006/metadata/core-properties"/>
    <ds:schemaRef ds:uri="71af3243-3dd4-4a8d-8c0d-dd76da1f02a5"/>
    <ds:schemaRef ds:uri="http://schemas.microsoft.com/sharepoint/v3"/>
    <ds:schemaRef ds:uri="http://schemas.microsoft.com/office/2006/metadata/properties"/>
  </ds:schemaRefs>
</ds:datastoreItem>
</file>

<file path=docMetadata/LabelInfo.xml><?xml version="1.0" encoding="utf-8"?>
<clbl:labelList xmlns:clbl="http://schemas.microsoft.com/office/2020/mipLabelMetadata"/>
</file>

<file path=docProps/app.xml><?xml version="1.0" encoding="utf-8"?>
<Properties xmlns="http://schemas.openxmlformats.org/officeDocument/2006/extended-properties" xmlns:vt="http://schemas.openxmlformats.org/officeDocument/2006/docPropsVTypes">
  <Template>TM04033917[[fn=Berlin]]</Template>
  <TotalTime>3615</TotalTime>
  <Words>1566</Words>
  <Application>Microsoft Office PowerPoint</Application>
  <PresentationFormat>Widescreen</PresentationFormat>
  <Paragraphs>149</Paragraphs>
  <Slides>61</Slides>
  <Notes>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61</vt:i4>
      </vt:variant>
    </vt:vector>
  </HeadingPairs>
  <TitlesOfParts>
    <vt:vector size="65" baseType="lpstr">
      <vt:lpstr>Aptos</vt:lpstr>
      <vt:lpstr>Arial</vt:lpstr>
      <vt:lpstr>Trebuchet MS</vt:lpstr>
      <vt:lpstr>Berlin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Lesson 6: 2 Peter 2:1-10</vt:lpstr>
      <vt:lpstr>Ravenous wolves</vt:lpstr>
      <vt:lpstr>Ravenous wolves</vt:lpstr>
      <vt:lpstr>Ravenous wolves</vt:lpstr>
      <vt:lpstr>Ravenous wolves</vt:lpstr>
      <vt:lpstr>Ravenous wolves</vt:lpstr>
      <vt:lpstr>Ravenous wolves</vt:lpstr>
      <vt:lpstr>Ravenous wolves</vt:lpstr>
      <vt:lpstr>Ravenous wolves</vt:lpstr>
      <vt:lpstr>Ravenous wolves</vt:lpstr>
      <vt:lpstr>Ravenous wolves</vt:lpstr>
      <vt:lpstr>Ravenous wolves</vt:lpstr>
      <vt:lpstr>Ravenous wolves</vt:lpstr>
      <vt:lpstr>Ravenous wolves</vt:lpstr>
      <vt:lpstr>Ravenous wolves</vt:lpstr>
      <vt:lpstr>Ravenous wolves</vt:lpstr>
      <vt:lpstr>Ravenous wolves</vt:lpstr>
      <vt:lpstr>Ravenous wolves</vt:lpstr>
      <vt:lpstr>Ravenous wolves</vt:lpstr>
      <vt:lpstr>Ravenous wolves</vt:lpstr>
      <vt:lpstr>Ravenous wolves</vt:lpstr>
      <vt:lpstr>The History</vt:lpstr>
      <vt:lpstr>The History</vt:lpstr>
      <vt:lpstr>The History</vt:lpstr>
      <vt:lpstr>The History</vt:lpstr>
      <vt:lpstr>The History</vt:lpstr>
      <vt:lpstr>The History</vt:lpstr>
      <vt:lpstr>History of the Future</vt:lpstr>
      <vt:lpstr>History of the Future</vt:lpstr>
      <vt:lpstr>History of the Future</vt:lpstr>
      <vt:lpstr>History of the Future</vt:lpstr>
      <vt:lpstr>History of the Future</vt:lpstr>
      <vt:lpstr>History of the Future</vt:lpstr>
      <vt:lpstr>History of the Future</vt:lpstr>
      <vt:lpstr>History of the Future</vt:lpstr>
      <vt:lpstr>History of the Future</vt:lpstr>
      <vt:lpstr>History of the Future</vt:lpstr>
      <vt:lpstr>History of the Future</vt:lpstr>
      <vt:lpstr>History of the Future</vt:lpstr>
      <vt:lpstr>History of the Future</vt:lpstr>
      <vt:lpstr>Reserved</vt:lpstr>
      <vt:lpstr>Reserved</vt:lpstr>
      <vt:lpstr>Reserved</vt:lpstr>
      <vt:lpstr>Delivered</vt:lpstr>
      <vt:lpstr>Delivered</vt:lpstr>
      <vt:lpstr>Delivered</vt:lpstr>
      <vt:lpstr>Delivered</vt:lpstr>
      <vt:lpstr>Delivered</vt:lpstr>
      <vt:lpstr>Delivered</vt:lpstr>
      <vt:lpstr>Thank you!</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James Carmichael</dc:creator>
  <cp:lastModifiedBy>Martin Carmichael</cp:lastModifiedBy>
  <cp:revision>35</cp:revision>
  <cp:lastPrinted>2026-05-09T05:53:19Z</cp:lastPrinted>
  <dcterms:created xsi:type="dcterms:W3CDTF">2026-04-24T19:22:05Z</dcterms:created>
  <dcterms:modified xsi:type="dcterms:W3CDTF">2026-05-30T06:22:23Z</dcterms:modified>
  <cp:contentStatus/>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y fmtid="{D5CDD505-2E9C-101B-9397-08002B2CF9AE}" pid="3" name="MediaServiceImageTags">
    <vt:lpwstr/>
  </property>
</Properties>
</file>