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366" r:id="rId4"/>
  </p:sldMasterIdLst>
  <p:notesMasterIdLst>
    <p:notesMasterId r:id="rId73"/>
  </p:notesMasterIdLst>
  <p:handoutMasterIdLst>
    <p:handoutMasterId r:id="rId74"/>
  </p:handoutMasterIdLst>
  <p:sldIdLst>
    <p:sldId id="1519" r:id="rId5"/>
    <p:sldId id="1752" r:id="rId6"/>
    <p:sldId id="1753" r:id="rId7"/>
    <p:sldId id="1822" r:id="rId8"/>
    <p:sldId id="1757" r:id="rId9"/>
    <p:sldId id="1754" r:id="rId10"/>
    <p:sldId id="1758" r:id="rId11"/>
    <p:sldId id="1759" r:id="rId12"/>
    <p:sldId id="1760" r:id="rId13"/>
    <p:sldId id="1761" r:id="rId14"/>
    <p:sldId id="1762" r:id="rId15"/>
    <p:sldId id="1763" r:id="rId16"/>
    <p:sldId id="1764" r:id="rId17"/>
    <p:sldId id="1765" r:id="rId18"/>
    <p:sldId id="1766" r:id="rId19"/>
    <p:sldId id="1767" r:id="rId20"/>
    <p:sldId id="1768" r:id="rId21"/>
    <p:sldId id="1769" r:id="rId22"/>
    <p:sldId id="1770" r:id="rId23"/>
    <p:sldId id="1771" r:id="rId24"/>
    <p:sldId id="1772" r:id="rId25"/>
    <p:sldId id="1773" r:id="rId26"/>
    <p:sldId id="1774" r:id="rId27"/>
    <p:sldId id="1775" r:id="rId28"/>
    <p:sldId id="1776" r:id="rId29"/>
    <p:sldId id="1777" r:id="rId30"/>
    <p:sldId id="1778" r:id="rId31"/>
    <p:sldId id="1779" r:id="rId32"/>
    <p:sldId id="1780" r:id="rId33"/>
    <p:sldId id="1781" r:id="rId34"/>
    <p:sldId id="1782" r:id="rId35"/>
    <p:sldId id="1783" r:id="rId36"/>
    <p:sldId id="1784" r:id="rId37"/>
    <p:sldId id="1785" r:id="rId38"/>
    <p:sldId id="1786" r:id="rId39"/>
    <p:sldId id="1787" r:id="rId40"/>
    <p:sldId id="1788" r:id="rId41"/>
    <p:sldId id="1789" r:id="rId42"/>
    <p:sldId id="1790" r:id="rId43"/>
    <p:sldId id="1791" r:id="rId44"/>
    <p:sldId id="1792" r:id="rId45"/>
    <p:sldId id="1793" r:id="rId46"/>
    <p:sldId id="1794" r:id="rId47"/>
    <p:sldId id="1795" r:id="rId48"/>
    <p:sldId id="1796" r:id="rId49"/>
    <p:sldId id="1797" r:id="rId50"/>
    <p:sldId id="1798" r:id="rId51"/>
    <p:sldId id="1799" r:id="rId52"/>
    <p:sldId id="1800" r:id="rId53"/>
    <p:sldId id="1801" r:id="rId54"/>
    <p:sldId id="1802" r:id="rId55"/>
    <p:sldId id="1804" r:id="rId56"/>
    <p:sldId id="1803" r:id="rId57"/>
    <p:sldId id="1805" r:id="rId58"/>
    <p:sldId id="1806" r:id="rId59"/>
    <p:sldId id="1807" r:id="rId60"/>
    <p:sldId id="1808" r:id="rId61"/>
    <p:sldId id="1809" r:id="rId62"/>
    <p:sldId id="1810" r:id="rId63"/>
    <p:sldId id="1811" r:id="rId64"/>
    <p:sldId id="1812" r:id="rId65"/>
    <p:sldId id="1813" r:id="rId66"/>
    <p:sldId id="1814" r:id="rId67"/>
    <p:sldId id="1815" r:id="rId68"/>
    <p:sldId id="1819" r:id="rId69"/>
    <p:sldId id="1820" r:id="rId70"/>
    <p:sldId id="1521" r:id="rId71"/>
    <p:sldId id="1511" r:id="rId72"/>
  </p:sldIdLst>
  <p:sldSz cx="12192000" cy="6858000"/>
  <p:notesSz cx="6953250" cy="923925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CF0EC"/>
    <a:srgbClr val="B2C3CB"/>
    <a:srgbClr val="468EB9"/>
    <a:srgbClr val="EAD8C0"/>
    <a:srgbClr val="121317"/>
    <a:srgbClr val="FFF8CA"/>
    <a:srgbClr val="132E39"/>
    <a:srgbClr val="CCE4F4"/>
    <a:srgbClr val="F0FEDE"/>
    <a:srgbClr val="3333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940675A-B579-460E-94D1-54222C63F5D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748" autoAdjust="0"/>
    <p:restoredTop sz="88166" autoAdjust="0"/>
  </p:normalViewPr>
  <p:slideViewPr>
    <p:cSldViewPr snapToGrid="0">
      <p:cViewPr varScale="1">
        <p:scale>
          <a:sx n="53" d="100"/>
          <a:sy n="53" d="100"/>
        </p:scale>
        <p:origin x="72" y="298"/>
      </p:cViewPr>
      <p:guideLst/>
    </p:cSldViewPr>
  </p:slideViewPr>
  <p:notesTextViewPr>
    <p:cViewPr>
      <p:scale>
        <a:sx n="1" d="1"/>
        <a:sy n="1" d="1"/>
      </p:scale>
      <p:origin x="0" y="0"/>
    </p:cViewPr>
  </p:notesTextViewPr>
  <p:sorterViewPr>
    <p:cViewPr varScale="1">
      <p:scale>
        <a:sx n="1" d="1"/>
        <a:sy n="1" d="1"/>
      </p:scale>
      <p:origin x="0" y="0"/>
    </p:cViewPr>
  </p:sorterViewPr>
  <p:notesViewPr>
    <p:cSldViewPr snapToGrid="0">
      <p:cViewPr varScale="1">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slide" Target="slides/slide59.xml"/><Relationship Id="rId68" Type="http://schemas.openxmlformats.org/officeDocument/2006/relationships/slide" Target="slides/slide64.xml"/><Relationship Id="rId76" Type="http://schemas.openxmlformats.org/officeDocument/2006/relationships/viewProps" Target="viewProps.xml"/><Relationship Id="rId7" Type="http://schemas.openxmlformats.org/officeDocument/2006/relationships/slide" Target="slides/slide3.xml"/><Relationship Id="rId71" Type="http://schemas.openxmlformats.org/officeDocument/2006/relationships/slide" Target="slides/slide67.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slide" Target="slides/slide62.xml"/><Relationship Id="rId74" Type="http://schemas.openxmlformats.org/officeDocument/2006/relationships/handoutMaster" Target="handoutMasters/handout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61" Type="http://schemas.openxmlformats.org/officeDocument/2006/relationships/slide" Target="slides/slide57.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notesMaster" Target="notesMasters/notesMaster1.xml"/><Relationship Id="rId78"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77" Type="http://schemas.openxmlformats.org/officeDocument/2006/relationships/theme" Target="theme/theme1.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64198972-73C8-9327-0850-18A64251345A}"/>
              </a:ext>
            </a:extLst>
          </p:cNvPr>
          <p:cNvSpPr>
            <a:spLocks noGrp="1"/>
          </p:cNvSpPr>
          <p:nvPr>
            <p:ph type="hdr" sz="quarter"/>
          </p:nvPr>
        </p:nvSpPr>
        <p:spPr>
          <a:xfrm>
            <a:off x="0" y="0"/>
            <a:ext cx="3013075" cy="463567"/>
          </a:xfrm>
          <a:prstGeom prst="rect">
            <a:avLst/>
          </a:prstGeom>
        </p:spPr>
        <p:txBody>
          <a:bodyPr vert="horz" lIns="92528" tIns="46264" rIns="92528" bIns="46264" rtlCol="0"/>
          <a:lstStyle>
            <a:lvl1pPr algn="l">
              <a:defRPr sz="1200"/>
            </a:lvl1pPr>
          </a:lstStyle>
          <a:p>
            <a:endParaRPr lang="en-US" dirty="0"/>
          </a:p>
        </p:txBody>
      </p:sp>
      <p:sp>
        <p:nvSpPr>
          <p:cNvPr id="3" name="Date Placeholder 2">
            <a:extLst>
              <a:ext uri="{FF2B5EF4-FFF2-40B4-BE49-F238E27FC236}">
                <a16:creationId xmlns:a16="http://schemas.microsoft.com/office/drawing/2014/main" id="{2955A2EB-01C3-20E0-FF45-07CCC86724F5}"/>
              </a:ext>
            </a:extLst>
          </p:cNvPr>
          <p:cNvSpPr>
            <a:spLocks noGrp="1"/>
          </p:cNvSpPr>
          <p:nvPr>
            <p:ph type="dt" sz="quarter" idx="1"/>
          </p:nvPr>
        </p:nvSpPr>
        <p:spPr>
          <a:xfrm>
            <a:off x="3938566" y="0"/>
            <a:ext cx="3013075" cy="463567"/>
          </a:xfrm>
          <a:prstGeom prst="rect">
            <a:avLst/>
          </a:prstGeom>
        </p:spPr>
        <p:txBody>
          <a:bodyPr vert="horz" lIns="92528" tIns="46264" rIns="92528" bIns="46264" rtlCol="0"/>
          <a:lstStyle>
            <a:lvl1pPr algn="r">
              <a:defRPr sz="1200"/>
            </a:lvl1pPr>
          </a:lstStyle>
          <a:p>
            <a:fld id="{D5D1EC30-5B0B-48D0-A1A8-66A96720DF24}" type="datetimeFigureOut">
              <a:rPr lang="en-US" smtClean="0"/>
              <a:t>6/26/2026</a:t>
            </a:fld>
            <a:endParaRPr lang="en-US" dirty="0"/>
          </a:p>
        </p:txBody>
      </p:sp>
      <p:sp>
        <p:nvSpPr>
          <p:cNvPr id="4" name="Footer Placeholder 3">
            <a:extLst>
              <a:ext uri="{FF2B5EF4-FFF2-40B4-BE49-F238E27FC236}">
                <a16:creationId xmlns:a16="http://schemas.microsoft.com/office/drawing/2014/main" id="{91C50A84-CDF8-9D1C-7599-D1B543581C0F}"/>
              </a:ext>
            </a:extLst>
          </p:cNvPr>
          <p:cNvSpPr>
            <a:spLocks noGrp="1"/>
          </p:cNvSpPr>
          <p:nvPr>
            <p:ph type="ftr" sz="quarter" idx="2"/>
          </p:nvPr>
        </p:nvSpPr>
        <p:spPr>
          <a:xfrm>
            <a:off x="0" y="8775684"/>
            <a:ext cx="3013075" cy="463566"/>
          </a:xfrm>
          <a:prstGeom prst="rect">
            <a:avLst/>
          </a:prstGeom>
        </p:spPr>
        <p:txBody>
          <a:bodyPr vert="horz" lIns="92528" tIns="46264" rIns="92528" bIns="46264"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1BAAFBD2-1F7B-DB18-5994-6D22C6743F9C}"/>
              </a:ext>
            </a:extLst>
          </p:cNvPr>
          <p:cNvSpPr>
            <a:spLocks noGrp="1"/>
          </p:cNvSpPr>
          <p:nvPr>
            <p:ph type="sldNum" sz="quarter" idx="3"/>
          </p:nvPr>
        </p:nvSpPr>
        <p:spPr>
          <a:xfrm>
            <a:off x="3938566" y="8775684"/>
            <a:ext cx="3013075" cy="463566"/>
          </a:xfrm>
          <a:prstGeom prst="rect">
            <a:avLst/>
          </a:prstGeom>
        </p:spPr>
        <p:txBody>
          <a:bodyPr vert="horz" lIns="92528" tIns="46264" rIns="92528" bIns="46264" rtlCol="0" anchor="b"/>
          <a:lstStyle>
            <a:lvl1pPr algn="r">
              <a:defRPr sz="1200"/>
            </a:lvl1pPr>
          </a:lstStyle>
          <a:p>
            <a:fld id="{2B8FBFCE-2205-4B9C-81E5-532E0690D8C1}" type="slidenum">
              <a:rPr lang="en-US" smtClean="0"/>
              <a:t>‹#›</a:t>
            </a:fld>
            <a:endParaRPr lang="en-US" dirty="0"/>
          </a:p>
        </p:txBody>
      </p:sp>
    </p:spTree>
    <p:extLst>
      <p:ext uri="{BB962C8B-B14F-4D97-AF65-F5344CB8AC3E}">
        <p14:creationId xmlns:p14="http://schemas.microsoft.com/office/powerpoint/2010/main" val="117873119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3075" cy="463567"/>
          </a:xfrm>
          <a:prstGeom prst="rect">
            <a:avLst/>
          </a:prstGeom>
        </p:spPr>
        <p:txBody>
          <a:bodyPr vert="horz" lIns="92528" tIns="46264" rIns="92528" bIns="46264" rtlCol="0"/>
          <a:lstStyle>
            <a:lvl1pPr algn="l">
              <a:defRPr sz="1200"/>
            </a:lvl1pPr>
          </a:lstStyle>
          <a:p>
            <a:endParaRPr lang="en-US" dirty="0"/>
          </a:p>
        </p:txBody>
      </p:sp>
      <p:sp>
        <p:nvSpPr>
          <p:cNvPr id="3" name="Date Placeholder 2"/>
          <p:cNvSpPr>
            <a:spLocks noGrp="1"/>
          </p:cNvSpPr>
          <p:nvPr>
            <p:ph type="dt" idx="1"/>
          </p:nvPr>
        </p:nvSpPr>
        <p:spPr>
          <a:xfrm>
            <a:off x="3938566" y="0"/>
            <a:ext cx="3013075" cy="463567"/>
          </a:xfrm>
          <a:prstGeom prst="rect">
            <a:avLst/>
          </a:prstGeom>
        </p:spPr>
        <p:txBody>
          <a:bodyPr vert="horz" lIns="92528" tIns="46264" rIns="92528" bIns="46264" rtlCol="0"/>
          <a:lstStyle>
            <a:lvl1pPr algn="r">
              <a:defRPr sz="1200"/>
            </a:lvl1pPr>
          </a:lstStyle>
          <a:p>
            <a:fld id="{69F68A4D-42A7-45F7-9930-00E8DCB48D7E}" type="datetimeFigureOut">
              <a:rPr lang="en-US" smtClean="0"/>
              <a:t>6/26/2026</a:t>
            </a:fld>
            <a:endParaRPr lang="en-US" dirty="0"/>
          </a:p>
        </p:txBody>
      </p:sp>
      <p:sp>
        <p:nvSpPr>
          <p:cNvPr id="4" name="Slide Image Placeholder 3"/>
          <p:cNvSpPr>
            <a:spLocks noGrp="1" noRot="1" noChangeAspect="1"/>
          </p:cNvSpPr>
          <p:nvPr>
            <p:ph type="sldImg" idx="2"/>
          </p:nvPr>
        </p:nvSpPr>
        <p:spPr>
          <a:xfrm>
            <a:off x="703263" y="1154113"/>
            <a:ext cx="5546725" cy="3119437"/>
          </a:xfrm>
          <a:prstGeom prst="rect">
            <a:avLst/>
          </a:prstGeom>
          <a:noFill/>
          <a:ln w="12700">
            <a:solidFill>
              <a:prstClr val="black"/>
            </a:solidFill>
          </a:ln>
        </p:spPr>
        <p:txBody>
          <a:bodyPr vert="horz" lIns="92528" tIns="46264" rIns="92528" bIns="46264" rtlCol="0" anchor="ctr"/>
          <a:lstStyle/>
          <a:p>
            <a:endParaRPr lang="en-US" dirty="0"/>
          </a:p>
        </p:txBody>
      </p:sp>
      <p:sp>
        <p:nvSpPr>
          <p:cNvPr id="5" name="Notes Placeholder 4"/>
          <p:cNvSpPr>
            <a:spLocks noGrp="1"/>
          </p:cNvSpPr>
          <p:nvPr>
            <p:ph type="body" sz="quarter" idx="3"/>
          </p:nvPr>
        </p:nvSpPr>
        <p:spPr>
          <a:xfrm>
            <a:off x="695325" y="4446389"/>
            <a:ext cx="5562600" cy="3637955"/>
          </a:xfrm>
          <a:prstGeom prst="rect">
            <a:avLst/>
          </a:prstGeom>
        </p:spPr>
        <p:txBody>
          <a:bodyPr vert="horz" lIns="92528" tIns="46264" rIns="92528" bIns="46264"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775684"/>
            <a:ext cx="3013075" cy="463566"/>
          </a:xfrm>
          <a:prstGeom prst="rect">
            <a:avLst/>
          </a:prstGeom>
        </p:spPr>
        <p:txBody>
          <a:bodyPr vert="horz" lIns="92528" tIns="46264" rIns="92528" bIns="46264"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38566" y="8775684"/>
            <a:ext cx="3013075" cy="463566"/>
          </a:xfrm>
          <a:prstGeom prst="rect">
            <a:avLst/>
          </a:prstGeom>
        </p:spPr>
        <p:txBody>
          <a:bodyPr vert="horz" lIns="92528" tIns="46264" rIns="92528" bIns="46264" rtlCol="0" anchor="b"/>
          <a:lstStyle>
            <a:lvl1pPr algn="r">
              <a:defRPr sz="1200"/>
            </a:lvl1pPr>
          </a:lstStyle>
          <a:p>
            <a:fld id="{BFDD6F49-EBB7-4CCF-97A8-E526BB28BB69}" type="slidenum">
              <a:rPr lang="en-US" smtClean="0"/>
              <a:t>‹#›</a:t>
            </a:fld>
            <a:endParaRPr lang="en-US" dirty="0"/>
          </a:p>
        </p:txBody>
      </p:sp>
    </p:spTree>
    <p:extLst>
      <p:ext uri="{BB962C8B-B14F-4D97-AF65-F5344CB8AC3E}">
        <p14:creationId xmlns:p14="http://schemas.microsoft.com/office/powerpoint/2010/main" val="27871936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FDD6F49-EBB7-4CCF-97A8-E526BB28BB69}" type="slidenum">
              <a:rPr lang="en-US" smtClean="0"/>
              <a:t>27</a:t>
            </a:fld>
            <a:endParaRPr lang="en-US" dirty="0"/>
          </a:p>
        </p:txBody>
      </p:sp>
    </p:spTree>
    <p:extLst>
      <p:ext uri="{BB962C8B-B14F-4D97-AF65-F5344CB8AC3E}">
        <p14:creationId xmlns:p14="http://schemas.microsoft.com/office/powerpoint/2010/main" val="189047513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0DB1C4-9A12-FF43-5030-9CCC167BFF4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C216ABF-D3EB-9C87-36DB-8F485B3BC99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9ECFA56-AD6B-5FB3-8A71-6EB316E0F25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EE1D607-4C45-849C-55CC-D1C41BD7B20E}"/>
              </a:ext>
            </a:extLst>
          </p:cNvPr>
          <p:cNvSpPr>
            <a:spLocks noGrp="1"/>
          </p:cNvSpPr>
          <p:nvPr>
            <p:ph type="sldNum" sz="quarter" idx="5"/>
          </p:nvPr>
        </p:nvSpPr>
        <p:spPr/>
        <p:txBody>
          <a:bodyPr/>
          <a:lstStyle/>
          <a:p>
            <a:fld id="{BFDD6F49-EBB7-4CCF-97A8-E526BB28BB69}" type="slidenum">
              <a:rPr lang="en-US" smtClean="0"/>
              <a:t>54</a:t>
            </a:fld>
            <a:endParaRPr lang="en-US" dirty="0"/>
          </a:p>
        </p:txBody>
      </p:sp>
    </p:spTree>
    <p:extLst>
      <p:ext uri="{BB962C8B-B14F-4D97-AF65-F5344CB8AC3E}">
        <p14:creationId xmlns:p14="http://schemas.microsoft.com/office/powerpoint/2010/main" val="260731390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F1FC77-766B-DD80-A9DA-D4C1A6459F5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A3FB110-7C70-21DC-EFE2-8B08EB4D6C2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9BA143B-59E9-CE5E-EF4C-BE4C4E6F002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432831B-8EBA-5577-BAF2-14B60F891B4B}"/>
              </a:ext>
            </a:extLst>
          </p:cNvPr>
          <p:cNvSpPr>
            <a:spLocks noGrp="1"/>
          </p:cNvSpPr>
          <p:nvPr>
            <p:ph type="sldNum" sz="quarter" idx="5"/>
          </p:nvPr>
        </p:nvSpPr>
        <p:spPr/>
        <p:txBody>
          <a:bodyPr/>
          <a:lstStyle/>
          <a:p>
            <a:fld id="{BFDD6F49-EBB7-4CCF-97A8-E526BB28BB69}" type="slidenum">
              <a:rPr lang="en-US" smtClean="0"/>
              <a:t>56</a:t>
            </a:fld>
            <a:endParaRPr lang="en-US" dirty="0"/>
          </a:p>
        </p:txBody>
      </p:sp>
    </p:spTree>
    <p:extLst>
      <p:ext uri="{BB962C8B-B14F-4D97-AF65-F5344CB8AC3E}">
        <p14:creationId xmlns:p14="http://schemas.microsoft.com/office/powerpoint/2010/main" val="11805546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55ABFA-CF19-1915-13E6-EB908E752D9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6D3CDB7-0550-D22F-67D7-E86A2EB37A0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273160B-9C0F-AD82-7B33-C59D838866A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B8F580C-5908-6BE2-28A1-B3B66FE010E1}"/>
              </a:ext>
            </a:extLst>
          </p:cNvPr>
          <p:cNvSpPr>
            <a:spLocks noGrp="1"/>
          </p:cNvSpPr>
          <p:nvPr>
            <p:ph type="sldNum" sz="quarter" idx="5"/>
          </p:nvPr>
        </p:nvSpPr>
        <p:spPr/>
        <p:txBody>
          <a:bodyPr/>
          <a:lstStyle/>
          <a:p>
            <a:fld id="{BFDD6F49-EBB7-4CCF-97A8-E526BB28BB69}" type="slidenum">
              <a:rPr lang="en-US" smtClean="0"/>
              <a:t>58</a:t>
            </a:fld>
            <a:endParaRPr lang="en-US" dirty="0"/>
          </a:p>
        </p:txBody>
      </p:sp>
    </p:spTree>
    <p:extLst>
      <p:ext uri="{BB962C8B-B14F-4D97-AF65-F5344CB8AC3E}">
        <p14:creationId xmlns:p14="http://schemas.microsoft.com/office/powerpoint/2010/main" val="231688559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B65B9F-305A-F31D-95B7-15B8F967C35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AE7B79C-B135-9D55-284E-FCC0EAC68A1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DDC30F1-4C45-B4E4-142C-612135F84F7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40AAA08-8053-8D67-A885-F23D9C8373C9}"/>
              </a:ext>
            </a:extLst>
          </p:cNvPr>
          <p:cNvSpPr>
            <a:spLocks noGrp="1"/>
          </p:cNvSpPr>
          <p:nvPr>
            <p:ph type="sldNum" sz="quarter" idx="5"/>
          </p:nvPr>
        </p:nvSpPr>
        <p:spPr/>
        <p:txBody>
          <a:bodyPr/>
          <a:lstStyle/>
          <a:p>
            <a:fld id="{BFDD6F49-EBB7-4CCF-97A8-E526BB28BB69}" type="slidenum">
              <a:rPr lang="en-US" smtClean="0"/>
              <a:t>60</a:t>
            </a:fld>
            <a:endParaRPr lang="en-US" dirty="0"/>
          </a:p>
        </p:txBody>
      </p:sp>
    </p:spTree>
    <p:extLst>
      <p:ext uri="{BB962C8B-B14F-4D97-AF65-F5344CB8AC3E}">
        <p14:creationId xmlns:p14="http://schemas.microsoft.com/office/powerpoint/2010/main" val="124235936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FDD6F49-EBB7-4CCF-97A8-E526BB28BB69}" type="slidenum">
              <a:rPr lang="en-US" smtClean="0"/>
              <a:t>66</a:t>
            </a:fld>
            <a:endParaRPr lang="en-US" dirty="0"/>
          </a:p>
        </p:txBody>
      </p:sp>
    </p:spTree>
    <p:extLst>
      <p:ext uri="{BB962C8B-B14F-4D97-AF65-F5344CB8AC3E}">
        <p14:creationId xmlns:p14="http://schemas.microsoft.com/office/powerpoint/2010/main" val="12599007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FDD6F49-EBB7-4CCF-97A8-E526BB28BB69}" type="slidenum">
              <a:rPr lang="en-US" smtClean="0"/>
              <a:t>67</a:t>
            </a:fld>
            <a:endParaRPr lang="en-US" dirty="0"/>
          </a:p>
        </p:txBody>
      </p:sp>
    </p:spTree>
    <p:extLst>
      <p:ext uri="{BB962C8B-B14F-4D97-AF65-F5344CB8AC3E}">
        <p14:creationId xmlns:p14="http://schemas.microsoft.com/office/powerpoint/2010/main" val="17745619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565AA7-31FB-DCCD-551A-AB729CC0014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B6D5A37-D906-D841-3906-EC19EF36BF9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4F4449B-F8D4-DBEE-86DD-A9E745315C2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51A44AE-EA7C-F982-C038-A2C7EC63770D}"/>
              </a:ext>
            </a:extLst>
          </p:cNvPr>
          <p:cNvSpPr>
            <a:spLocks noGrp="1"/>
          </p:cNvSpPr>
          <p:nvPr>
            <p:ph type="sldNum" sz="quarter" idx="5"/>
          </p:nvPr>
        </p:nvSpPr>
        <p:spPr/>
        <p:txBody>
          <a:bodyPr/>
          <a:lstStyle/>
          <a:p>
            <a:fld id="{BFDD6F49-EBB7-4CCF-97A8-E526BB28BB69}" type="slidenum">
              <a:rPr lang="en-US" smtClean="0"/>
              <a:t>30</a:t>
            </a:fld>
            <a:endParaRPr lang="en-US" dirty="0"/>
          </a:p>
        </p:txBody>
      </p:sp>
    </p:spTree>
    <p:extLst>
      <p:ext uri="{BB962C8B-B14F-4D97-AF65-F5344CB8AC3E}">
        <p14:creationId xmlns:p14="http://schemas.microsoft.com/office/powerpoint/2010/main" val="367225162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8133D4-1A06-D90D-8E8C-5BBDE57ACC7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EF7CCAC-AC62-BDC0-2CC7-1ABAD1EE087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C996EA2-CA94-C292-8575-15940C04340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988DE1B-622B-492A-0BF2-6BC2AEF4732B}"/>
              </a:ext>
            </a:extLst>
          </p:cNvPr>
          <p:cNvSpPr>
            <a:spLocks noGrp="1"/>
          </p:cNvSpPr>
          <p:nvPr>
            <p:ph type="sldNum" sz="quarter" idx="5"/>
          </p:nvPr>
        </p:nvSpPr>
        <p:spPr/>
        <p:txBody>
          <a:bodyPr/>
          <a:lstStyle/>
          <a:p>
            <a:fld id="{BFDD6F49-EBB7-4CCF-97A8-E526BB28BB69}" type="slidenum">
              <a:rPr lang="en-US" smtClean="0"/>
              <a:t>36</a:t>
            </a:fld>
            <a:endParaRPr lang="en-US" dirty="0"/>
          </a:p>
        </p:txBody>
      </p:sp>
    </p:spTree>
    <p:extLst>
      <p:ext uri="{BB962C8B-B14F-4D97-AF65-F5344CB8AC3E}">
        <p14:creationId xmlns:p14="http://schemas.microsoft.com/office/powerpoint/2010/main" val="1498427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B91D35-C9EC-598E-AB12-992B02C5EB7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EFE8FA8-2668-3727-0992-4A11FAF6C0E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F640902-898E-2BA1-796C-9F277C3C1B3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AF26C8F-7600-2B1C-5DF8-1808DF3A4563}"/>
              </a:ext>
            </a:extLst>
          </p:cNvPr>
          <p:cNvSpPr>
            <a:spLocks noGrp="1"/>
          </p:cNvSpPr>
          <p:nvPr>
            <p:ph type="sldNum" sz="quarter" idx="5"/>
          </p:nvPr>
        </p:nvSpPr>
        <p:spPr/>
        <p:txBody>
          <a:bodyPr/>
          <a:lstStyle/>
          <a:p>
            <a:fld id="{BFDD6F49-EBB7-4CCF-97A8-E526BB28BB69}" type="slidenum">
              <a:rPr lang="en-US" smtClean="0"/>
              <a:t>42</a:t>
            </a:fld>
            <a:endParaRPr lang="en-US" dirty="0"/>
          </a:p>
        </p:txBody>
      </p:sp>
    </p:spTree>
    <p:extLst>
      <p:ext uri="{BB962C8B-B14F-4D97-AF65-F5344CB8AC3E}">
        <p14:creationId xmlns:p14="http://schemas.microsoft.com/office/powerpoint/2010/main" val="427870369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C84A11-5D65-710A-5001-D5BF4BDD6F5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B95C5B1-9623-6BB9-8DFD-DEA1CDFB89D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1A211E6-E672-82CB-578B-F39941B25A7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65D59E8-9BD9-F66A-667C-4D812F63C008}"/>
              </a:ext>
            </a:extLst>
          </p:cNvPr>
          <p:cNvSpPr>
            <a:spLocks noGrp="1"/>
          </p:cNvSpPr>
          <p:nvPr>
            <p:ph type="sldNum" sz="quarter" idx="5"/>
          </p:nvPr>
        </p:nvSpPr>
        <p:spPr/>
        <p:txBody>
          <a:bodyPr/>
          <a:lstStyle/>
          <a:p>
            <a:fld id="{BFDD6F49-EBB7-4CCF-97A8-E526BB28BB69}" type="slidenum">
              <a:rPr lang="en-US" smtClean="0"/>
              <a:t>44</a:t>
            </a:fld>
            <a:endParaRPr lang="en-US" dirty="0"/>
          </a:p>
        </p:txBody>
      </p:sp>
    </p:spTree>
    <p:extLst>
      <p:ext uri="{BB962C8B-B14F-4D97-AF65-F5344CB8AC3E}">
        <p14:creationId xmlns:p14="http://schemas.microsoft.com/office/powerpoint/2010/main" val="346258803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CDE5F5-0C00-2F6D-631B-44D97D3AAB0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8D17087-9863-2EA1-77FC-AB410566441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72FB35B-EDF7-A53D-B461-FFF34375CF8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A48969A-3B24-89DF-89B9-63AD38EF7073}"/>
              </a:ext>
            </a:extLst>
          </p:cNvPr>
          <p:cNvSpPr>
            <a:spLocks noGrp="1"/>
          </p:cNvSpPr>
          <p:nvPr>
            <p:ph type="sldNum" sz="quarter" idx="5"/>
          </p:nvPr>
        </p:nvSpPr>
        <p:spPr/>
        <p:txBody>
          <a:bodyPr/>
          <a:lstStyle/>
          <a:p>
            <a:fld id="{BFDD6F49-EBB7-4CCF-97A8-E526BB28BB69}" type="slidenum">
              <a:rPr lang="en-US" smtClean="0"/>
              <a:t>47</a:t>
            </a:fld>
            <a:endParaRPr lang="en-US" dirty="0"/>
          </a:p>
        </p:txBody>
      </p:sp>
    </p:spTree>
    <p:extLst>
      <p:ext uri="{BB962C8B-B14F-4D97-AF65-F5344CB8AC3E}">
        <p14:creationId xmlns:p14="http://schemas.microsoft.com/office/powerpoint/2010/main" val="88289987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E4C288-D720-E1BD-2227-610DA328E93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6AFEEDE-98FF-C755-BA58-68581E9C7B8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54B0508-C7FE-9C5B-DC77-A348C8B8103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BB59224-8609-1AE0-1752-8F016CE72C7A}"/>
              </a:ext>
            </a:extLst>
          </p:cNvPr>
          <p:cNvSpPr>
            <a:spLocks noGrp="1"/>
          </p:cNvSpPr>
          <p:nvPr>
            <p:ph type="sldNum" sz="quarter" idx="5"/>
          </p:nvPr>
        </p:nvSpPr>
        <p:spPr/>
        <p:txBody>
          <a:bodyPr/>
          <a:lstStyle/>
          <a:p>
            <a:fld id="{BFDD6F49-EBB7-4CCF-97A8-E526BB28BB69}" type="slidenum">
              <a:rPr lang="en-US" smtClean="0"/>
              <a:t>49</a:t>
            </a:fld>
            <a:endParaRPr lang="en-US" dirty="0"/>
          </a:p>
        </p:txBody>
      </p:sp>
    </p:spTree>
    <p:extLst>
      <p:ext uri="{BB962C8B-B14F-4D97-AF65-F5344CB8AC3E}">
        <p14:creationId xmlns:p14="http://schemas.microsoft.com/office/powerpoint/2010/main" val="318494322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722239-0C8F-4FA5-9DC1-5E401455FC3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3A65F07-D8CC-6612-AB05-897D433DB83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77ED5B0-5D53-7F40-177D-CEFCF87FEF1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A0304C9-1310-8B9D-AFE6-F4DCD730B366}"/>
              </a:ext>
            </a:extLst>
          </p:cNvPr>
          <p:cNvSpPr>
            <a:spLocks noGrp="1"/>
          </p:cNvSpPr>
          <p:nvPr>
            <p:ph type="sldNum" sz="quarter" idx="5"/>
          </p:nvPr>
        </p:nvSpPr>
        <p:spPr/>
        <p:txBody>
          <a:bodyPr/>
          <a:lstStyle/>
          <a:p>
            <a:fld id="{BFDD6F49-EBB7-4CCF-97A8-E526BB28BB69}" type="slidenum">
              <a:rPr lang="en-US" smtClean="0"/>
              <a:t>51</a:t>
            </a:fld>
            <a:endParaRPr lang="en-US" dirty="0"/>
          </a:p>
        </p:txBody>
      </p:sp>
    </p:spTree>
    <p:extLst>
      <p:ext uri="{BB962C8B-B14F-4D97-AF65-F5344CB8AC3E}">
        <p14:creationId xmlns:p14="http://schemas.microsoft.com/office/powerpoint/2010/main" val="394396929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9320AD-F80A-1FB1-B5AC-72BB9179D4F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BBEE47D-89F3-C4B2-C52A-AB2833CF4C3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B917AA0-9E31-93AE-9D37-9237955E364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569363E-0CC9-9473-A2D0-A145AD445FFF}"/>
              </a:ext>
            </a:extLst>
          </p:cNvPr>
          <p:cNvSpPr>
            <a:spLocks noGrp="1"/>
          </p:cNvSpPr>
          <p:nvPr>
            <p:ph type="sldNum" sz="quarter" idx="5"/>
          </p:nvPr>
        </p:nvSpPr>
        <p:spPr/>
        <p:txBody>
          <a:bodyPr/>
          <a:lstStyle/>
          <a:p>
            <a:fld id="{BFDD6F49-EBB7-4CCF-97A8-E526BB28BB69}" type="slidenum">
              <a:rPr lang="en-US" smtClean="0"/>
              <a:t>52</a:t>
            </a:fld>
            <a:endParaRPr lang="en-US" dirty="0"/>
          </a:p>
        </p:txBody>
      </p:sp>
    </p:spTree>
    <p:extLst>
      <p:ext uri="{BB962C8B-B14F-4D97-AF65-F5344CB8AC3E}">
        <p14:creationId xmlns:p14="http://schemas.microsoft.com/office/powerpoint/2010/main" val="339396123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57200" y="4960137"/>
            <a:ext cx="7772400" cy="1463040"/>
          </a:xfrm>
        </p:spPr>
        <p:txBody>
          <a:bodyPr anchor="ctr">
            <a:normAutofit/>
          </a:bodyPr>
          <a:lstStyle>
            <a:lvl1pPr algn="r">
              <a:defRPr sz="5000" spc="200" baseline="0"/>
            </a:lvl1pPr>
          </a:lstStyle>
          <a:p>
            <a:r>
              <a:rPr lang="en-US"/>
              <a:t>Click to edit Master title style</a:t>
            </a:r>
            <a:endParaRPr lang="en-US" dirty="0"/>
          </a:p>
        </p:txBody>
      </p:sp>
      <p:sp>
        <p:nvSpPr>
          <p:cNvPr id="3" name="Subtitle 2"/>
          <p:cNvSpPr>
            <a:spLocks noGrp="1"/>
          </p:cNvSpPr>
          <p:nvPr>
            <p:ph type="subTitle" idx="1"/>
          </p:nvPr>
        </p:nvSpPr>
        <p:spPr>
          <a:xfrm>
            <a:off x="8610600" y="4960137"/>
            <a:ext cx="3200400" cy="1463040"/>
          </a:xfrm>
        </p:spPr>
        <p:txBody>
          <a:bodyPr lIns="91440" rIns="91440" anchor="ctr">
            <a:normAutofit/>
          </a:bodyPr>
          <a:lstStyle>
            <a:lvl1pPr marL="0" indent="0" algn="l">
              <a:lnSpc>
                <a:spcPct val="100000"/>
              </a:lnSpc>
              <a:spcBef>
                <a:spcPts val="0"/>
              </a:spcBef>
              <a:buNone/>
              <a:defRPr sz="1800">
                <a:solidFill>
                  <a:schemeClr val="tx1">
                    <a:lumMod val="95000"/>
                    <a:lumOff val="5000"/>
                  </a:schemeClr>
                </a:solidFill>
              </a:defRPr>
            </a:lvl1pPr>
            <a:lvl2pPr marL="457200" indent="0" algn="ctr">
              <a:buNone/>
              <a:defRPr sz="1800"/>
            </a:lvl2pPr>
            <a:lvl3pPr marL="914400" indent="0" algn="ctr">
              <a:buNone/>
              <a:defRPr sz="1800"/>
            </a:lvl3pPr>
            <a:lvl4pPr marL="1371600" indent="0" algn="ctr">
              <a:buNone/>
              <a:defRPr sz="1800"/>
            </a:lvl4pPr>
            <a:lvl5pPr marL="1828800" indent="0" algn="ctr">
              <a:buNone/>
              <a:defRPr sz="1800"/>
            </a:lvl5pPr>
            <a:lvl6pPr marL="2286000" indent="0" algn="ctr">
              <a:buNone/>
              <a:defRPr sz="1800"/>
            </a:lvl6pPr>
            <a:lvl7pPr marL="2743200" indent="0" algn="ctr">
              <a:buNone/>
              <a:defRPr sz="1800"/>
            </a:lvl7pPr>
            <a:lvl8pPr marL="3200400" indent="0" algn="ctr">
              <a:buNone/>
              <a:defRPr sz="1800"/>
            </a:lvl8pPr>
            <a:lvl9pPr marL="3657600" indent="0" algn="ctr">
              <a:buNone/>
              <a:defRPr sz="18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lvl1pPr algn="l">
              <a:defRPr/>
            </a:lvl1pPr>
          </a:lstStyle>
          <a:p>
            <a:fld id="{665DFBE8-81F4-46A1-BB38-C49D79C4F68D}" type="datetime1">
              <a:rPr lang="en-US" smtClean="0"/>
              <a:t>6/26/2026</a:t>
            </a:fld>
            <a:endParaRPr lang="en-US" dirty="0"/>
          </a:p>
        </p:txBody>
      </p:sp>
      <p:sp>
        <p:nvSpPr>
          <p:cNvPr id="5" name="Footer Placeholder 4"/>
          <p:cNvSpPr>
            <a:spLocks noGrp="1"/>
          </p:cNvSpPr>
          <p:nvPr>
            <p:ph type="ftr" sz="quarter" idx="11"/>
          </p:nvPr>
        </p:nvSpPr>
        <p:spPr/>
        <p:txBody>
          <a:bodyPr/>
          <a:lstStyle/>
          <a:p>
            <a:r>
              <a:rPr lang="en-US"/>
              <a:t>Sample Footer Text</a:t>
            </a:r>
            <a:endParaRPr lang="en-US" dirty="0"/>
          </a:p>
        </p:txBody>
      </p:sp>
      <p:sp>
        <p:nvSpPr>
          <p:cNvPr id="6" name="Slide Number Placeholder 5"/>
          <p:cNvSpPr>
            <a:spLocks noGrp="1"/>
          </p:cNvSpPr>
          <p:nvPr>
            <p:ph type="sldNum" sz="quarter" idx="12"/>
          </p:nvPr>
        </p:nvSpPr>
        <p:spPr/>
        <p:txBody>
          <a:bodyPr/>
          <a:lstStyle/>
          <a:p>
            <a:fld id="{CC057153-B650-4DEB-B370-79DDCFDCE934}" type="slidenum">
              <a:rPr lang="en-US" smtClean="0"/>
              <a:t>‹#›</a:t>
            </a:fld>
            <a:endParaRPr lang="en-US" dirty="0"/>
          </a:p>
        </p:txBody>
      </p:sp>
      <p:cxnSp>
        <p:nvCxnSpPr>
          <p:cNvPr id="13" name="Straight Connector 12"/>
          <p:cNvCxnSpPr/>
          <p:nvPr/>
        </p:nvCxnSpPr>
        <p:spPr>
          <a:xfrm flipV="1">
            <a:off x="8386842" y="5264106"/>
            <a:ext cx="0" cy="91440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a:off x="0" y="-1"/>
            <a:ext cx="12192000" cy="457200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4152168165"/>
      </p:ext>
    </p:extLst>
  </p:cSld>
  <p:clrMapOvr>
    <a:masterClrMapping/>
  </p:clrMapOvr>
  <p:hf sldNum="0" hdr="0" ftr="0" dt="0"/>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65DFBE8-81F4-46A1-BB38-C49D79C4F68D}" type="datetime1">
              <a:rPr lang="en-US" smtClean="0"/>
              <a:t>6/26/2026</a:t>
            </a:fld>
            <a:endParaRPr lang="en-US" dirty="0"/>
          </a:p>
        </p:txBody>
      </p:sp>
      <p:sp>
        <p:nvSpPr>
          <p:cNvPr id="5" name="Footer Placeholder 4"/>
          <p:cNvSpPr>
            <a:spLocks noGrp="1"/>
          </p:cNvSpPr>
          <p:nvPr>
            <p:ph type="ftr" sz="quarter" idx="11"/>
          </p:nvPr>
        </p:nvSpPr>
        <p:spPr/>
        <p:txBody>
          <a:bodyPr/>
          <a:lstStyle/>
          <a:p>
            <a:r>
              <a:rPr lang="en-US"/>
              <a:t>Sample Footer Text</a:t>
            </a:r>
            <a:endParaRPr lang="en-US" dirty="0"/>
          </a:p>
        </p:txBody>
      </p:sp>
      <p:sp>
        <p:nvSpPr>
          <p:cNvPr id="6" name="Slide Number Placeholder 5"/>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2254756019"/>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762000"/>
            <a:ext cx="2628900" cy="5410200"/>
          </a:xfrm>
        </p:spPr>
        <p:txBody>
          <a:bodyPr vert="eaVert" lIns="45720" tIns="91440" rIns="45720" bIns="91440"/>
          <a:lstStyle/>
          <a:p>
            <a:r>
              <a:rPr lang="en-US"/>
              <a:t>Click to edit Master title style</a:t>
            </a:r>
            <a:endParaRPr lang="en-US" dirty="0"/>
          </a:p>
        </p:txBody>
      </p:sp>
      <p:sp>
        <p:nvSpPr>
          <p:cNvPr id="3" name="Vertical Text Placeholder 2"/>
          <p:cNvSpPr>
            <a:spLocks noGrp="1"/>
          </p:cNvSpPr>
          <p:nvPr>
            <p:ph type="body" orient="vert" idx="1"/>
          </p:nvPr>
        </p:nvSpPr>
        <p:spPr>
          <a:xfrm>
            <a:off x="990601" y="762000"/>
            <a:ext cx="7581900" cy="54102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65DFBE8-81F4-46A1-BB38-C49D79C4F68D}" type="datetime1">
              <a:rPr lang="en-US" smtClean="0"/>
              <a:t>6/26/2026</a:t>
            </a:fld>
            <a:endParaRPr lang="en-US" dirty="0"/>
          </a:p>
        </p:txBody>
      </p:sp>
      <p:sp>
        <p:nvSpPr>
          <p:cNvPr id="5" name="Footer Placeholder 4"/>
          <p:cNvSpPr>
            <a:spLocks noGrp="1"/>
          </p:cNvSpPr>
          <p:nvPr>
            <p:ph type="ftr" sz="quarter" idx="11"/>
          </p:nvPr>
        </p:nvSpPr>
        <p:spPr/>
        <p:txBody>
          <a:bodyPr/>
          <a:lstStyle/>
          <a:p>
            <a:r>
              <a:rPr lang="en-US"/>
              <a:t>Sample Footer Text</a:t>
            </a:r>
            <a:endParaRPr lang="en-US" dirty="0"/>
          </a:p>
        </p:txBody>
      </p:sp>
      <p:sp>
        <p:nvSpPr>
          <p:cNvPr id="6" name="Slide Number Placeholder 5"/>
          <p:cNvSpPr>
            <a:spLocks noGrp="1"/>
          </p:cNvSpPr>
          <p:nvPr>
            <p:ph type="sldNum" sz="quarter" idx="12"/>
          </p:nvPr>
        </p:nvSpPr>
        <p:spPr/>
        <p:txBody>
          <a:bodyPr/>
          <a:lstStyle/>
          <a:p>
            <a:fld id="{CC057153-B650-4DEB-B370-79DDCFDCE934}" type="slidenum">
              <a:rPr lang="en-US" smtClean="0"/>
              <a:t>‹#›</a:t>
            </a:fld>
            <a:endParaRPr lang="en-US" dirty="0"/>
          </a:p>
        </p:txBody>
      </p:sp>
      <p:cxnSp>
        <p:nvCxnSpPr>
          <p:cNvPr id="8" name="Straight Connector 7"/>
          <p:cNvCxnSpPr/>
          <p:nvPr/>
        </p:nvCxnSpPr>
        <p:spPr>
          <a:xfrm rot="5400000" flipV="1">
            <a:off x="10058400" y="59263"/>
            <a:ext cx="0" cy="91440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86335229"/>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Conclusion 2">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4830857" y="3603170"/>
            <a:ext cx="7014009" cy="1507672"/>
          </a:xfrm>
        </p:spPr>
        <p:txBody>
          <a:bodyPr anchor="b">
            <a:noAutofit/>
          </a:bodyPr>
          <a:lstStyle>
            <a:lvl1pPr>
              <a:defRPr sz="4500">
                <a:latin typeface="+mj-lt"/>
              </a:defRPr>
            </a:lvl1pPr>
          </a:lstStyle>
          <a:p>
            <a:r>
              <a:rPr lang="en-US"/>
              <a:t>Click to edit Master title style</a:t>
            </a:r>
            <a:endParaRPr lang="en-US" dirty="0"/>
          </a:p>
        </p:txBody>
      </p:sp>
      <p:sp>
        <p:nvSpPr>
          <p:cNvPr id="7" name="Content Placeholder 6">
            <a:extLst>
              <a:ext uri="{FF2B5EF4-FFF2-40B4-BE49-F238E27FC236}">
                <a16:creationId xmlns:a16="http://schemas.microsoft.com/office/drawing/2014/main" id="{053FFEDA-E57B-DF13-2394-A1514E15F85A}"/>
              </a:ext>
            </a:extLst>
          </p:cNvPr>
          <p:cNvSpPr>
            <a:spLocks noGrp="1"/>
          </p:cNvSpPr>
          <p:nvPr>
            <p:ph sz="quarter" idx="14"/>
          </p:nvPr>
        </p:nvSpPr>
        <p:spPr>
          <a:xfrm>
            <a:off x="5484133" y="5480958"/>
            <a:ext cx="6360733" cy="744158"/>
          </a:xfrm>
        </p:spPr>
        <p:txBody>
          <a:bodyPr anchor="b">
            <a:noAutofit/>
          </a:bodyPr>
          <a:lstStyle>
            <a:lvl1pPr marL="0" indent="0">
              <a:lnSpc>
                <a:spcPct val="110000"/>
              </a:lnSpc>
              <a:buNone/>
              <a:defRPr sz="1800"/>
            </a:lvl1pPr>
            <a:lvl2pPr marL="228600" indent="0">
              <a:lnSpc>
                <a:spcPct val="110000"/>
              </a:lnSpc>
              <a:buNone/>
              <a:defRPr sz="1600"/>
            </a:lvl2pPr>
            <a:lvl3pPr marL="457200" indent="0">
              <a:buNone/>
              <a:defRPr sz="1400"/>
            </a:lvl3pPr>
            <a:lvl4pPr marL="685800" indent="0">
              <a:buNone/>
              <a:defRPr sz="1200"/>
            </a:lvl4pPr>
            <a:lvl5pPr marL="914400" indent="0">
              <a:buNone/>
              <a:defRPr sz="1100"/>
            </a:lvl5pPr>
          </a:lstStyle>
          <a:p>
            <a:pPr lvl="0"/>
            <a:r>
              <a:rPr lang="en-US"/>
              <a:t>Click to edit Master text styles</a:t>
            </a:r>
          </a:p>
          <a:p>
            <a:pPr lvl="1"/>
            <a:r>
              <a:rPr lang="en-US"/>
              <a:t>Second level</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a:xfrm>
            <a:off x="347132" y="6529916"/>
            <a:ext cx="3284341" cy="328084"/>
          </a:xfrm>
          <a:prstGeom prst="rect">
            <a:avLst/>
          </a:prstGeom>
        </p:spPr>
        <p:txBody>
          <a:bodyPr/>
          <a:lstStyle/>
          <a:p>
            <a:fld id="{1ABC5762-7F5E-4C8D-B27D-8990A68BB18F}" type="datetime1">
              <a:rPr lang="en-US" smtClean="0"/>
              <a:t>6/26/2026</a:t>
            </a:fld>
            <a:endParaRPr lang="en-US" dirty="0"/>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a:xfrm>
            <a:off x="8660019" y="6529916"/>
            <a:ext cx="2805405" cy="328084"/>
          </a:xfrm>
          <a:prstGeom prst="rect">
            <a:avLst/>
          </a:prstGeom>
        </p:spPr>
        <p:txBody>
          <a:bodyPr/>
          <a:lstStyle/>
          <a:p>
            <a:r>
              <a:rPr lang="en-US" dirty="0"/>
              <a:t>Sample Footer Text</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a:xfrm>
            <a:off x="11415660" y="6529916"/>
            <a:ext cx="429207" cy="328084"/>
          </a:xfrm>
          <a:prstGeom prst="rect">
            <a:avLst/>
          </a:prstGeom>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3041274975"/>
      </p:ext>
    </p:extLst>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65DFBE8-81F4-46A1-BB38-C49D79C4F68D}" type="datetime1">
              <a:rPr lang="en-US" smtClean="0"/>
              <a:t>6/26/2026</a:t>
            </a:fld>
            <a:endParaRPr lang="en-US" dirty="0"/>
          </a:p>
        </p:txBody>
      </p:sp>
      <p:sp>
        <p:nvSpPr>
          <p:cNvPr id="5" name="Footer Placeholder 4"/>
          <p:cNvSpPr>
            <a:spLocks noGrp="1"/>
          </p:cNvSpPr>
          <p:nvPr>
            <p:ph type="ftr" sz="quarter" idx="11"/>
          </p:nvPr>
        </p:nvSpPr>
        <p:spPr/>
        <p:txBody>
          <a:bodyPr/>
          <a:lstStyle/>
          <a:p>
            <a:r>
              <a:rPr lang="en-US"/>
              <a:t>Sample Footer Text</a:t>
            </a:r>
            <a:endParaRPr lang="en-US" dirty="0"/>
          </a:p>
        </p:txBody>
      </p:sp>
      <p:sp>
        <p:nvSpPr>
          <p:cNvPr id="6" name="Slide Number Placeholder 5"/>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1531113091"/>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57200" y="4960137"/>
            <a:ext cx="7772400" cy="1463040"/>
          </a:xfrm>
        </p:spPr>
        <p:txBody>
          <a:bodyPr anchor="ctr">
            <a:normAutofit/>
          </a:bodyPr>
          <a:lstStyle>
            <a:lvl1pPr algn="r">
              <a:defRPr sz="5000" b="0" spc="200" baseline="0"/>
            </a:lvl1pPr>
          </a:lstStyle>
          <a:p>
            <a:r>
              <a:rPr lang="en-US"/>
              <a:t>Click to edit Master title style</a:t>
            </a:r>
            <a:endParaRPr lang="en-US" dirty="0"/>
          </a:p>
        </p:txBody>
      </p:sp>
      <p:sp>
        <p:nvSpPr>
          <p:cNvPr id="3" name="Text Placeholder 2"/>
          <p:cNvSpPr>
            <a:spLocks noGrp="1"/>
          </p:cNvSpPr>
          <p:nvPr>
            <p:ph type="body" idx="1"/>
          </p:nvPr>
        </p:nvSpPr>
        <p:spPr>
          <a:xfrm>
            <a:off x="8610600" y="4960137"/>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65DFBE8-81F4-46A1-BB38-C49D79C4F68D}" type="datetime1">
              <a:rPr lang="en-US" smtClean="0"/>
              <a:t>6/26/2026</a:t>
            </a:fld>
            <a:endParaRPr lang="en-US" dirty="0"/>
          </a:p>
        </p:txBody>
      </p:sp>
      <p:sp>
        <p:nvSpPr>
          <p:cNvPr id="5" name="Footer Placeholder 4"/>
          <p:cNvSpPr>
            <a:spLocks noGrp="1"/>
          </p:cNvSpPr>
          <p:nvPr>
            <p:ph type="ftr" sz="quarter" idx="11"/>
          </p:nvPr>
        </p:nvSpPr>
        <p:spPr/>
        <p:txBody>
          <a:bodyPr/>
          <a:lstStyle/>
          <a:p>
            <a:r>
              <a:rPr lang="en-US"/>
              <a:t>Sample Footer Text</a:t>
            </a:r>
            <a:endParaRPr lang="en-US" dirty="0"/>
          </a:p>
        </p:txBody>
      </p:sp>
      <p:sp>
        <p:nvSpPr>
          <p:cNvPr id="6" name="Slide Number Placeholder 5"/>
          <p:cNvSpPr>
            <a:spLocks noGrp="1"/>
          </p:cNvSpPr>
          <p:nvPr>
            <p:ph type="sldNum" sz="quarter" idx="12"/>
          </p:nvPr>
        </p:nvSpPr>
        <p:spPr/>
        <p:txBody>
          <a:bodyPr/>
          <a:lstStyle/>
          <a:p>
            <a:fld id="{CC057153-B650-4DEB-B370-79DDCFDCE934}" type="slidenum">
              <a:rPr lang="en-US" smtClean="0"/>
              <a:t>‹#›</a:t>
            </a:fld>
            <a:endParaRPr lang="en-US" dirty="0"/>
          </a:p>
        </p:txBody>
      </p:sp>
      <p:cxnSp>
        <p:nvCxnSpPr>
          <p:cNvPr id="8" name="Straight Connector 7"/>
          <p:cNvCxnSpPr/>
          <p:nvPr/>
        </p:nvCxnSpPr>
        <p:spPr>
          <a:xfrm flipV="1">
            <a:off x="8386843"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flipV="1">
            <a:off x="8386842" y="5264106"/>
            <a:ext cx="0" cy="914400"/>
          </a:xfrm>
          <a:prstGeom prst="line">
            <a:avLst/>
          </a:prstGeom>
          <a:ln w="19050">
            <a:solidFill>
              <a:schemeClr val="accent3"/>
            </a:solidFill>
          </a:ln>
        </p:spPr>
        <p:style>
          <a:lnRef idx="1">
            <a:schemeClr val="accent1"/>
          </a:lnRef>
          <a:fillRef idx="0">
            <a:schemeClr val="accent1"/>
          </a:fillRef>
          <a:effectRef idx="0">
            <a:schemeClr val="accent1"/>
          </a:effectRef>
          <a:fontRef idx="minor">
            <a:schemeClr val="tx1"/>
          </a:fontRef>
        </p:style>
      </p:cxnSp>
      <p:sp>
        <p:nvSpPr>
          <p:cNvPr id="13" name="Rectangle 12"/>
          <p:cNvSpPr/>
          <p:nvPr/>
        </p:nvSpPr>
        <p:spPr>
          <a:xfrm>
            <a:off x="0" y="-1"/>
            <a:ext cx="12192000" cy="4572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439539713"/>
      </p:ext>
    </p:extLst>
  </p:cSld>
  <p:clrMapOvr>
    <a:masterClrMapping/>
  </p:clrMapOvr>
  <p:hf sldNum="0" hdr="0" ftr="0" dt="0"/>
  <p:extLst>
    <p:ext uri="{DCECCB84-F9BA-43D5-87BE-67443E8EF086}">
      <p15:sldGuideLst xmlns:p15="http://schemas.microsoft.com/office/powerpoint/2012/main"/>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024128" y="585216"/>
            <a:ext cx="9720072" cy="1499616"/>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24127" y="2286000"/>
            <a:ext cx="475488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989320" y="2286000"/>
            <a:ext cx="475488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65DFBE8-81F4-46A1-BB38-C49D79C4F68D}" type="datetime1">
              <a:rPr lang="en-US" smtClean="0"/>
              <a:t>6/26/2026</a:t>
            </a:fld>
            <a:endParaRPr lang="en-US" dirty="0"/>
          </a:p>
        </p:txBody>
      </p:sp>
      <p:sp>
        <p:nvSpPr>
          <p:cNvPr id="6" name="Footer Placeholder 5"/>
          <p:cNvSpPr>
            <a:spLocks noGrp="1"/>
          </p:cNvSpPr>
          <p:nvPr>
            <p:ph type="ftr" sz="quarter" idx="11"/>
          </p:nvPr>
        </p:nvSpPr>
        <p:spPr/>
        <p:txBody>
          <a:bodyPr/>
          <a:lstStyle/>
          <a:p>
            <a:r>
              <a:rPr lang="en-US"/>
              <a:t>Sample Footer Text</a:t>
            </a:r>
            <a:endParaRPr lang="en-US" dirty="0"/>
          </a:p>
        </p:txBody>
      </p:sp>
      <p:sp>
        <p:nvSpPr>
          <p:cNvPr id="7" name="Slide Number Placeholder 6"/>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847889195"/>
      </p:ext>
    </p:extLst>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024128" y="2179636"/>
            <a:ext cx="4754880" cy="822960"/>
          </a:xfrm>
        </p:spPr>
        <p:txBody>
          <a:bodyPr lIns="137160" rIns="137160" anchor="ctr">
            <a:normAutofit/>
          </a:bodyPr>
          <a:lstStyle>
            <a:lvl1pPr marL="0" indent="0">
              <a:spcBef>
                <a:spcPts val="0"/>
              </a:spcBef>
              <a:spcAft>
                <a:spcPts val="0"/>
              </a:spcAft>
              <a:buNone/>
              <a:defRPr sz="2300" b="0" cap="none" baseline="0">
                <a:solidFill>
                  <a:schemeClr val="accent2">
                    <a:lumMod val="75000"/>
                  </a:schemeClr>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24128" y="2967788"/>
            <a:ext cx="4754880" cy="33415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990888" y="2179636"/>
            <a:ext cx="4754880" cy="822960"/>
          </a:xfrm>
        </p:spPr>
        <p:txBody>
          <a:bodyPr lIns="137160" rIns="137160" anchor="ctr">
            <a:normAutofit/>
          </a:bodyPr>
          <a:lstStyle>
            <a:lvl1pPr marL="0" indent="0">
              <a:spcBef>
                <a:spcPts val="0"/>
              </a:spcBef>
              <a:spcAft>
                <a:spcPts val="0"/>
              </a:spcAft>
              <a:buNone/>
              <a:defRPr lang="en-US" sz="2300" b="0" kern="1200" cap="none" baseline="0" dirty="0">
                <a:solidFill>
                  <a:schemeClr val="accent2">
                    <a:lumMod val="75000"/>
                  </a:schemeClr>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1800"/>
              </a:spcBef>
              <a:buNone/>
            </a:pPr>
            <a:r>
              <a:rPr lang="en-US"/>
              <a:t>Click to edit Master text styles</a:t>
            </a:r>
          </a:p>
        </p:txBody>
      </p:sp>
      <p:sp>
        <p:nvSpPr>
          <p:cNvPr id="6" name="Content Placeholder 5"/>
          <p:cNvSpPr>
            <a:spLocks noGrp="1"/>
          </p:cNvSpPr>
          <p:nvPr>
            <p:ph sz="quarter" idx="4"/>
          </p:nvPr>
        </p:nvSpPr>
        <p:spPr>
          <a:xfrm>
            <a:off x="5990888" y="2967788"/>
            <a:ext cx="4754880" cy="33415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665DFBE8-81F4-46A1-BB38-C49D79C4F68D}" type="datetime1">
              <a:rPr lang="en-US" smtClean="0"/>
              <a:t>6/26/2026</a:t>
            </a:fld>
            <a:endParaRPr lang="en-US" dirty="0"/>
          </a:p>
        </p:txBody>
      </p:sp>
      <p:sp>
        <p:nvSpPr>
          <p:cNvPr id="8" name="Footer Placeholder 7"/>
          <p:cNvSpPr>
            <a:spLocks noGrp="1"/>
          </p:cNvSpPr>
          <p:nvPr>
            <p:ph type="ftr" sz="quarter" idx="11"/>
          </p:nvPr>
        </p:nvSpPr>
        <p:spPr/>
        <p:txBody>
          <a:bodyPr/>
          <a:lstStyle/>
          <a:p>
            <a:r>
              <a:rPr lang="en-US"/>
              <a:t>Sample Footer Text</a:t>
            </a:r>
            <a:endParaRPr lang="en-US" dirty="0"/>
          </a:p>
        </p:txBody>
      </p:sp>
      <p:sp>
        <p:nvSpPr>
          <p:cNvPr id="9" name="Slide Number Placeholder 8"/>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515530252"/>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6F57FA73-4BE2-4237-90E8-28123CE1B9FA}" type="datetime1">
              <a:rPr lang="en-US" smtClean="0"/>
              <a:t>6/26/2026</a:t>
            </a:fld>
            <a:endParaRPr lang="en-US" dirty="0"/>
          </a:p>
        </p:txBody>
      </p:sp>
      <p:sp>
        <p:nvSpPr>
          <p:cNvPr id="4" name="Footer Placeholder 3"/>
          <p:cNvSpPr>
            <a:spLocks noGrp="1"/>
          </p:cNvSpPr>
          <p:nvPr>
            <p:ph type="ftr" sz="quarter" idx="11"/>
          </p:nvPr>
        </p:nvSpPr>
        <p:spPr/>
        <p:txBody>
          <a:bodyPr/>
          <a:lstStyle/>
          <a:p>
            <a:r>
              <a:rPr lang="en-US"/>
              <a:t>Sample Footer Text</a:t>
            </a:r>
            <a:endParaRPr lang="en-US" dirty="0"/>
          </a:p>
        </p:txBody>
      </p:sp>
      <p:sp>
        <p:nvSpPr>
          <p:cNvPr id="5" name="Slide Number Placeholder 4"/>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27117586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8BA1E88-22B3-4091-902C-19D6AD2267FE}" type="datetime1">
              <a:rPr lang="en-US" smtClean="0"/>
              <a:t>6/26/2026</a:t>
            </a:fld>
            <a:endParaRPr lang="en-US" dirty="0"/>
          </a:p>
        </p:txBody>
      </p:sp>
      <p:sp>
        <p:nvSpPr>
          <p:cNvPr id="3" name="Footer Placeholder 2"/>
          <p:cNvSpPr>
            <a:spLocks noGrp="1"/>
          </p:cNvSpPr>
          <p:nvPr>
            <p:ph type="ftr" sz="quarter" idx="11"/>
          </p:nvPr>
        </p:nvSpPr>
        <p:spPr/>
        <p:txBody>
          <a:bodyPr/>
          <a:lstStyle/>
          <a:p>
            <a:r>
              <a:rPr lang="en-US"/>
              <a:t>Sample Footer Text</a:t>
            </a:r>
            <a:endParaRPr lang="en-US" dirty="0"/>
          </a:p>
        </p:txBody>
      </p:sp>
      <p:sp>
        <p:nvSpPr>
          <p:cNvPr id="4" name="Slide Number Placeholder 3"/>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2443361343"/>
      </p:ext>
    </p:extLst>
  </p:cSld>
  <p:clrMapOvr>
    <a:masterClrMapping/>
  </p:clrMapOvr>
  <p:extLst>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Title 7"/>
          <p:cNvSpPr>
            <a:spLocks noGrp="1"/>
          </p:cNvSpPr>
          <p:nvPr>
            <p:ph type="title"/>
          </p:nvPr>
        </p:nvSpPr>
        <p:spPr>
          <a:xfrm>
            <a:off x="1024128" y="471509"/>
            <a:ext cx="4389120" cy="1737360"/>
          </a:xfrm>
        </p:spPr>
        <p:txBody>
          <a:bodyPr>
            <a:noAutofit/>
          </a:bodyPr>
          <a:lstStyle>
            <a:lvl1pPr>
              <a:lnSpc>
                <a:spcPct val="80000"/>
              </a:lnSpc>
              <a:defRPr sz="4000"/>
            </a:lvl1pPr>
          </a:lstStyle>
          <a:p>
            <a:r>
              <a:rPr lang="en-US"/>
              <a:t>Click to edit Master title style</a:t>
            </a:r>
            <a:endParaRPr lang="en-US" dirty="0"/>
          </a:p>
        </p:txBody>
      </p:sp>
      <p:sp>
        <p:nvSpPr>
          <p:cNvPr id="3" name="Content Placeholder 2"/>
          <p:cNvSpPr>
            <a:spLocks noGrp="1"/>
          </p:cNvSpPr>
          <p:nvPr>
            <p:ph idx="1"/>
          </p:nvPr>
        </p:nvSpPr>
        <p:spPr>
          <a:xfrm>
            <a:off x="5715000" y="822960"/>
            <a:ext cx="5678424" cy="5184648"/>
          </a:xfrm>
        </p:spPr>
        <p:txBody>
          <a:bodyPr/>
          <a:lstStyle>
            <a:lvl1pPr>
              <a:defRPr sz="2400"/>
            </a:lvl1pPr>
            <a:lvl2pPr>
              <a:defRPr sz="20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024128" y="2257506"/>
            <a:ext cx="4389120" cy="3762294"/>
          </a:xfrm>
        </p:spPr>
        <p:txBody>
          <a:bodyPr lIns="91440" rIns="91440">
            <a:normAutofit/>
          </a:bodyPr>
          <a:lstStyle>
            <a:lvl1pPr marL="0" indent="0">
              <a:lnSpc>
                <a:spcPct val="108000"/>
              </a:lnSpc>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65DFBE8-81F4-46A1-BB38-C49D79C4F68D}" type="datetime1">
              <a:rPr lang="en-US" smtClean="0"/>
              <a:t>6/26/2026</a:t>
            </a:fld>
            <a:endParaRPr lang="en-US" dirty="0"/>
          </a:p>
        </p:txBody>
      </p:sp>
      <p:sp>
        <p:nvSpPr>
          <p:cNvPr id="6" name="Footer Placeholder 5"/>
          <p:cNvSpPr>
            <a:spLocks noGrp="1"/>
          </p:cNvSpPr>
          <p:nvPr>
            <p:ph type="ftr" sz="quarter" idx="11"/>
          </p:nvPr>
        </p:nvSpPr>
        <p:spPr/>
        <p:txBody>
          <a:bodyPr/>
          <a:lstStyle/>
          <a:p>
            <a:r>
              <a:rPr lang="en-US"/>
              <a:t>Sample Footer Text</a:t>
            </a:r>
            <a:endParaRPr lang="en-US" dirty="0"/>
          </a:p>
        </p:txBody>
      </p:sp>
      <p:sp>
        <p:nvSpPr>
          <p:cNvPr id="7" name="Slide Number Placeholder 6"/>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586562015"/>
      </p:ext>
    </p:extLst>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4960138"/>
            <a:ext cx="7772400" cy="1463040"/>
          </a:xfrm>
        </p:spPr>
        <p:txBody>
          <a:bodyPr anchor="ctr">
            <a:normAutofit/>
          </a:bodyPr>
          <a:lstStyle>
            <a:lvl1pPr algn="r">
              <a:defRPr sz="5000" spc="200" baseline="0"/>
            </a:lvl1pPr>
          </a:lstStyle>
          <a:p>
            <a:r>
              <a:rPr lang="en-US"/>
              <a:t>Click to edit Master title style</a:t>
            </a:r>
            <a:endParaRPr lang="en-US" dirty="0"/>
          </a:p>
        </p:txBody>
      </p:sp>
      <p:sp>
        <p:nvSpPr>
          <p:cNvPr id="3" name="Picture Placeholder 2"/>
          <p:cNvSpPr>
            <a:spLocks noGrp="1" noChangeAspect="1"/>
          </p:cNvSpPr>
          <p:nvPr>
            <p:ph type="pic" idx="1"/>
          </p:nvPr>
        </p:nvSpPr>
        <p:spPr>
          <a:xfrm>
            <a:off x="0" y="-1"/>
            <a:ext cx="12188952" cy="4572000"/>
          </a:xfrm>
          <a:solidFill>
            <a:schemeClr val="accent2">
              <a:lumMod val="60000"/>
              <a:lumOff val="40000"/>
            </a:schemeClr>
          </a:solidFill>
        </p:spPr>
        <p:txBody>
          <a:bodyPr lIns="457200" tIns="365760" rIns="45720" bIns="4572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610600" y="4960138"/>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65DFBE8-81F4-46A1-BB38-C49D79C4F68D}" type="datetime1">
              <a:rPr lang="en-US" smtClean="0"/>
              <a:t>6/26/2026</a:t>
            </a:fld>
            <a:endParaRPr lang="en-US" dirty="0"/>
          </a:p>
        </p:txBody>
      </p:sp>
      <p:sp>
        <p:nvSpPr>
          <p:cNvPr id="6" name="Footer Placeholder 5"/>
          <p:cNvSpPr>
            <a:spLocks noGrp="1"/>
          </p:cNvSpPr>
          <p:nvPr>
            <p:ph type="ftr" sz="quarter" idx="11"/>
          </p:nvPr>
        </p:nvSpPr>
        <p:spPr/>
        <p:txBody>
          <a:bodyPr/>
          <a:lstStyle/>
          <a:p>
            <a:r>
              <a:rPr lang="en-US"/>
              <a:t>Sample Footer Text</a:t>
            </a:r>
            <a:endParaRPr lang="en-US" dirty="0"/>
          </a:p>
        </p:txBody>
      </p:sp>
      <p:sp>
        <p:nvSpPr>
          <p:cNvPr id="7" name="Slide Number Placeholder 6"/>
          <p:cNvSpPr>
            <a:spLocks noGrp="1"/>
          </p:cNvSpPr>
          <p:nvPr>
            <p:ph type="sldNum" sz="quarter" idx="12"/>
          </p:nvPr>
        </p:nvSpPr>
        <p:spPr/>
        <p:txBody>
          <a:bodyPr/>
          <a:lstStyle/>
          <a:p>
            <a:fld id="{CC057153-B650-4DEB-B370-79DDCFDCE934}" type="slidenum">
              <a:rPr lang="en-US" smtClean="0"/>
              <a:t>‹#›</a:t>
            </a:fld>
            <a:endParaRPr lang="en-US" dirty="0"/>
          </a:p>
        </p:txBody>
      </p:sp>
      <p:cxnSp>
        <p:nvCxnSpPr>
          <p:cNvPr id="8" name="Straight Connector 7"/>
          <p:cNvCxnSpPr/>
          <p:nvPr/>
        </p:nvCxnSpPr>
        <p:spPr>
          <a:xfrm flipV="1">
            <a:off x="8386843" y="5264106"/>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97791107"/>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24128" y="585216"/>
            <a:ext cx="9720072" cy="1499616"/>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024128" y="2286000"/>
            <a:ext cx="9720073" cy="4023360"/>
          </a:xfrm>
          <a:prstGeom prst="rect">
            <a:avLst/>
          </a:prstGeom>
        </p:spPr>
        <p:txBody>
          <a:bodyPr vert="horz" lIns="45720" tIns="45720" rIns="4572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24129" y="6470704"/>
            <a:ext cx="2154143"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665DFBE8-81F4-46A1-BB38-C49D79C4F68D}" type="datetime1">
              <a:rPr lang="en-US" smtClean="0"/>
              <a:t>6/26/2026</a:t>
            </a:fld>
            <a:endParaRPr lang="en-US" dirty="0"/>
          </a:p>
        </p:txBody>
      </p:sp>
      <p:sp>
        <p:nvSpPr>
          <p:cNvPr id="5" name="Footer Placeholder 4"/>
          <p:cNvSpPr>
            <a:spLocks noGrp="1"/>
          </p:cNvSpPr>
          <p:nvPr>
            <p:ph type="ftr" sz="quarter" idx="3"/>
          </p:nvPr>
        </p:nvSpPr>
        <p:spPr>
          <a:xfrm>
            <a:off x="4842932" y="6470704"/>
            <a:ext cx="5901459" cy="274320"/>
          </a:xfrm>
          <a:prstGeom prst="rect">
            <a:avLst/>
          </a:prstGeom>
        </p:spPr>
        <p:txBody>
          <a:bodyPr vert="horz" lIns="91440" tIns="45720" rIns="91440" bIns="45720" rtlCol="0" anchor="ctr"/>
          <a:lstStyle>
            <a:lvl1pPr algn="r">
              <a:defRPr sz="1000" cap="all" baseline="0">
                <a:solidFill>
                  <a:schemeClr val="tx1">
                    <a:lumMod val="95000"/>
                    <a:lumOff val="5000"/>
                  </a:schemeClr>
                </a:solidFill>
                <a:latin typeface="+mj-lt"/>
              </a:defRPr>
            </a:lvl1pPr>
          </a:lstStyle>
          <a:p>
            <a:r>
              <a:rPr lang="en-US"/>
              <a:t>Sample Footer Text</a:t>
            </a:r>
            <a:endParaRPr lang="en-US" dirty="0"/>
          </a:p>
        </p:txBody>
      </p:sp>
      <p:sp>
        <p:nvSpPr>
          <p:cNvPr id="6" name="Slide Number Placeholder 5"/>
          <p:cNvSpPr>
            <a:spLocks noGrp="1"/>
          </p:cNvSpPr>
          <p:nvPr>
            <p:ph type="sldNum" sz="quarter" idx="4"/>
          </p:nvPr>
        </p:nvSpPr>
        <p:spPr>
          <a:xfrm>
            <a:off x="10837333" y="6470704"/>
            <a:ext cx="973667"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CC057153-B650-4DEB-B370-79DDCFDCE934}" type="slidenum">
              <a:rPr lang="en-US" smtClean="0"/>
              <a:t>‹#›</a:t>
            </a:fld>
            <a:endParaRPr lang="en-US" dirty="0"/>
          </a:p>
        </p:txBody>
      </p:sp>
      <p:cxnSp>
        <p:nvCxnSpPr>
          <p:cNvPr id="8" name="Straight Connector 7"/>
          <p:cNvCxnSpPr/>
          <p:nvPr/>
        </p:nvCxnSpPr>
        <p:spPr>
          <a:xfrm flipV="1">
            <a:off x="762000" y="826324"/>
            <a:ext cx="0" cy="91440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62578436"/>
      </p:ext>
    </p:extLst>
  </p:cSld>
  <p:clrMap bg1="dk1" tx1="lt1" bg2="dk2" tx2="lt2" accent1="accent1" accent2="accent2" accent3="accent3" accent4="accent4" accent5="accent5" accent6="accent6" hlink="hlink" folHlink="folHlink"/>
  <p:sldLayoutIdLst>
    <p:sldLayoutId id="2147484367" r:id="rId1"/>
    <p:sldLayoutId id="2147484368" r:id="rId2"/>
    <p:sldLayoutId id="2147484369" r:id="rId3"/>
    <p:sldLayoutId id="2147484370" r:id="rId4"/>
    <p:sldLayoutId id="2147484371" r:id="rId5"/>
    <p:sldLayoutId id="2147484372" r:id="rId6"/>
    <p:sldLayoutId id="2147484373" r:id="rId7"/>
    <p:sldLayoutId id="2147484374" r:id="rId8"/>
    <p:sldLayoutId id="2147484375" r:id="rId9"/>
    <p:sldLayoutId id="2147484376" r:id="rId10"/>
    <p:sldLayoutId id="2147484377" r:id="rId11"/>
    <p:sldLayoutId id="2147484379" r:id="rId12"/>
  </p:sldLayoutIdLst>
  <p:hf sldNum="0" hdr="0" ftr="0" dt="0"/>
  <p:txStyles>
    <p:titleStyle>
      <a:lvl1pPr algn="l" defTabSz="914400" rtl="0" eaLnBrk="1" latinLnBrk="0" hangingPunct="1">
        <a:lnSpc>
          <a:spcPct val="80000"/>
        </a:lnSpc>
        <a:spcBef>
          <a:spcPct val="0"/>
        </a:spcBef>
        <a:buNone/>
        <a:defRPr sz="5000" kern="1200" cap="all" spc="100" baseline="0">
          <a:solidFill>
            <a:schemeClr val="tx1">
              <a:lumMod val="95000"/>
              <a:lumOff val="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2"/>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2"/>
        </a:buClr>
        <a:buFont typeface="Wingdings 3" pitchFamily="18" charset="2"/>
        <a:buChar char=""/>
        <a:defRPr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2"/>
        </a:buClr>
        <a:buFont typeface="Wingdings 3"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2"/>
        </a:buClr>
        <a:buFont typeface="Wingdings 3"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2"/>
        </a:buClr>
        <a:buFont typeface="Wingdings 3"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2"/>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2"/>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2"/>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2"/>
        </a:buClr>
        <a:buFont typeface="Wingdings 3" pitchFamily="18"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9.jpeg"/></Relationships>
</file>

<file path=ppt/slides/_rels/slide28.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32.jpeg"/></Relationships>
</file>

<file path=ppt/slides/_rels/slide31.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38.jpeg"/></Relationships>
</file>

<file path=ppt/slides/_rels/slide37.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44.jpeg"/></Relationships>
</file>

<file path=ppt/slides/_rels/slide43.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46.jpeg"/></Relationships>
</file>

<file path=ppt/slides/_rels/slide45.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49.jpeg"/></Relationships>
</file>

<file path=ppt/slides/_rels/slide48.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51.jpeg"/></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4.xml"/></Relationships>
</file>

<file path=ppt/slides/_rels/slide5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53.jpeg"/></Relationships>
</file>

<file path=ppt/slides/_rels/slide5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54.jpeg"/></Relationships>
</file>

<file path=ppt/slides/_rels/slide53.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4.xml"/></Relationships>
</file>

<file path=ppt/slides/_rels/slide5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56.jpeg"/></Relationships>
</file>

<file path=ppt/slides/_rels/slide55.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4.xml"/></Relationships>
</file>

<file path=ppt/slides/_rels/slide5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58.jpeg"/></Relationships>
</file>

<file path=ppt/slides/_rels/slide57.xml.rels><?xml version="1.0" encoding="UTF-8" standalone="yes"?>
<Relationships xmlns="http://schemas.openxmlformats.org/package/2006/relationships"><Relationship Id="rId2" Type="http://schemas.openxmlformats.org/officeDocument/2006/relationships/image" Target="../media/image59.jpeg"/><Relationship Id="rId1" Type="http://schemas.openxmlformats.org/officeDocument/2006/relationships/slideLayout" Target="../slideLayouts/slideLayout4.xml"/></Relationships>
</file>

<file path=ppt/slides/_rels/slide5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60.jpeg"/></Relationships>
</file>

<file path=ppt/slides/_rels/slide59.xml.rels><?xml version="1.0" encoding="UTF-8" standalone="yes"?>
<Relationships xmlns="http://schemas.openxmlformats.org/package/2006/relationships"><Relationship Id="rId2" Type="http://schemas.openxmlformats.org/officeDocument/2006/relationships/image" Target="../media/image61.jpe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4.xml"/></Relationships>
</file>

<file path=ppt/slides/_rels/slide6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openxmlformats.org/officeDocument/2006/relationships/image" Target="../media/image60.jpeg"/></Relationships>
</file>

<file path=ppt/slides/_rels/slide61.xml.rels><?xml version="1.0" encoding="UTF-8" standalone="yes"?>
<Relationships xmlns="http://schemas.openxmlformats.org/package/2006/relationships"><Relationship Id="rId2" Type="http://schemas.openxmlformats.org/officeDocument/2006/relationships/image" Target="../media/image62.jpeg"/><Relationship Id="rId1" Type="http://schemas.openxmlformats.org/officeDocument/2006/relationships/slideLayout" Target="../slideLayouts/slideLayout4.xml"/></Relationships>
</file>

<file path=ppt/slides/_rels/slide62.xml.rels><?xml version="1.0" encoding="UTF-8" standalone="yes"?>
<Relationships xmlns="http://schemas.openxmlformats.org/package/2006/relationships"><Relationship Id="rId2" Type="http://schemas.openxmlformats.org/officeDocument/2006/relationships/image" Target="../media/image63.jpeg"/><Relationship Id="rId1" Type="http://schemas.openxmlformats.org/officeDocument/2006/relationships/slideLayout" Target="../slideLayouts/slideLayout4.xml"/></Relationships>
</file>

<file path=ppt/slides/_rels/slide63.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4.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5.xml.rels><?xml version="1.0" encoding="UTF-8" standalone="yes"?>
<Relationships xmlns="http://schemas.openxmlformats.org/package/2006/relationships"><Relationship Id="rId2" Type="http://schemas.openxmlformats.org/officeDocument/2006/relationships/image" Target="../media/image65.jpeg"/><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7108A0CE-EFD5-B6EB-BCC6-C804CC0EFD04}"/>
              </a:ext>
            </a:extLst>
          </p:cNvPr>
          <p:cNvPicPr>
            <a:picLocks noChangeAspect="1"/>
          </p:cNvPicPr>
          <p:nvPr/>
        </p:nvPicPr>
        <p:blipFill>
          <a:blip r:embed="rId2"/>
          <a:stretch>
            <a:fillRect/>
          </a:stretch>
        </p:blipFill>
        <p:spPr>
          <a:xfrm>
            <a:off x="3239" y="0"/>
            <a:ext cx="12185522" cy="6858000"/>
          </a:xfrm>
          <a:prstGeom prst="rect">
            <a:avLst/>
          </a:prstGeom>
        </p:spPr>
      </p:pic>
    </p:spTree>
    <p:extLst>
      <p:ext uri="{BB962C8B-B14F-4D97-AF65-F5344CB8AC3E}">
        <p14:creationId xmlns:p14="http://schemas.microsoft.com/office/powerpoint/2010/main" val="13941543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4A7C00-33D4-E120-84C6-432B7DA7124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795FD78-2A0B-4F32-5300-A2EDF0DDF1A2}"/>
              </a:ext>
            </a:extLst>
          </p:cNvPr>
          <p:cNvSpPr>
            <a:spLocks noGrp="1"/>
          </p:cNvSpPr>
          <p:nvPr>
            <p:ph type="ctrTitle"/>
          </p:nvPr>
        </p:nvSpPr>
        <p:spPr/>
        <p:txBody>
          <a:bodyPr>
            <a:normAutofit fontScale="90000"/>
          </a:bodyPr>
          <a:lstStyle/>
          <a:p>
            <a:pPr lvl="0"/>
            <a:r>
              <a:rPr lang="en-US" dirty="0"/>
              <a:t>3. Notwithstanding this, for what may we confidently look? </a:t>
            </a:r>
            <a:br>
              <a:rPr lang="en-US" dirty="0"/>
            </a:br>
            <a:r>
              <a:rPr lang="en-US" i="1" dirty="0"/>
              <a:t>2 Peter 3:13. </a:t>
            </a:r>
            <a:endParaRPr lang="en-US" dirty="0"/>
          </a:p>
        </p:txBody>
      </p:sp>
      <p:pic>
        <p:nvPicPr>
          <p:cNvPr id="6" name="Picture 5" descr="Figurine with Question Mark and Pencil">
            <a:extLst>
              <a:ext uri="{FF2B5EF4-FFF2-40B4-BE49-F238E27FC236}">
                <a16:creationId xmlns:a16="http://schemas.microsoft.com/office/drawing/2014/main" id="{21D42B83-9734-D564-3E1A-EFB6B33A5C38}"/>
              </a:ext>
            </a:extLst>
          </p:cNvPr>
          <p:cNvPicPr>
            <a:picLocks noChangeAspect="1"/>
          </p:cNvPicPr>
          <p:nvPr/>
        </p:nvPicPr>
        <p:blipFill>
          <a:blip r:embed="rId2"/>
          <a:stretch>
            <a:fillRect/>
          </a:stretch>
        </p:blipFill>
        <p:spPr>
          <a:xfrm>
            <a:off x="9099633" y="4795362"/>
            <a:ext cx="1957250" cy="1957250"/>
          </a:xfrm>
          <a:prstGeom prst="rect">
            <a:avLst/>
          </a:prstGeom>
        </p:spPr>
      </p:pic>
      <p:pic>
        <p:nvPicPr>
          <p:cNvPr id="5" name="Picture 4" descr="Foresight: Seeing the Best Future - Blocks of Life">
            <a:extLst>
              <a:ext uri="{FF2B5EF4-FFF2-40B4-BE49-F238E27FC236}">
                <a16:creationId xmlns:a16="http://schemas.microsoft.com/office/drawing/2014/main" id="{C59102DE-D7D7-E842-101C-2D0751BF1A59}"/>
              </a:ext>
            </a:extLst>
          </p:cNvPr>
          <p:cNvPicPr>
            <a:picLocks noChangeAspect="1"/>
          </p:cNvPicPr>
          <p:nvPr/>
        </p:nvPicPr>
        <p:blipFill>
          <a:blip r:embed="rId3"/>
          <a:srcRect t="17953" b="6560"/>
          <a:stretch>
            <a:fillRect/>
          </a:stretch>
        </p:blipFill>
        <p:spPr>
          <a:xfrm>
            <a:off x="139331" y="105388"/>
            <a:ext cx="11913338" cy="4319128"/>
          </a:xfrm>
          <a:prstGeom prst="rect">
            <a:avLst/>
          </a:prstGeom>
        </p:spPr>
      </p:pic>
    </p:spTree>
    <p:extLst>
      <p:ext uri="{BB962C8B-B14F-4D97-AF65-F5344CB8AC3E}">
        <p14:creationId xmlns:p14="http://schemas.microsoft.com/office/powerpoint/2010/main" val="220882542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86BCB6-474E-461E-5462-35AEF21268C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8ADCA42-8EC0-02F0-598E-25D263962C62}"/>
              </a:ext>
            </a:extLst>
          </p:cNvPr>
          <p:cNvSpPr>
            <a:spLocks noGrp="1"/>
          </p:cNvSpPr>
          <p:nvPr>
            <p:ph type="title"/>
          </p:nvPr>
        </p:nvSpPr>
        <p:spPr>
          <a:xfrm>
            <a:off x="1024128" y="585216"/>
            <a:ext cx="6496345" cy="1499616"/>
          </a:xfrm>
        </p:spPr>
        <p:txBody>
          <a:bodyPr/>
          <a:lstStyle/>
          <a:p>
            <a:r>
              <a:rPr lang="en-US" dirty="0"/>
              <a:t>The Promise:  2 Peter 3:13</a:t>
            </a:r>
          </a:p>
        </p:txBody>
      </p:sp>
      <p:sp>
        <p:nvSpPr>
          <p:cNvPr id="4" name="Content Placeholder 3">
            <a:extLst>
              <a:ext uri="{FF2B5EF4-FFF2-40B4-BE49-F238E27FC236}">
                <a16:creationId xmlns:a16="http://schemas.microsoft.com/office/drawing/2014/main" id="{154CF496-ABF9-72D5-DF4E-1917A147739B}"/>
              </a:ext>
            </a:extLst>
          </p:cNvPr>
          <p:cNvSpPr>
            <a:spLocks noGrp="1"/>
          </p:cNvSpPr>
          <p:nvPr>
            <p:ph sz="half" idx="2"/>
          </p:nvPr>
        </p:nvSpPr>
        <p:spPr>
          <a:xfrm>
            <a:off x="5958348" y="1976284"/>
            <a:ext cx="5536966" cy="4333076"/>
          </a:xfrm>
        </p:spPr>
        <p:txBody>
          <a:bodyPr>
            <a:normAutofit lnSpcReduction="10000"/>
          </a:bodyPr>
          <a:lstStyle/>
          <a:p>
            <a:r>
              <a:rPr lang="en-US" sz="4800" b="1" baseline="30000" dirty="0"/>
              <a:t>13 </a:t>
            </a:r>
            <a:r>
              <a:rPr lang="en-US" sz="4800" dirty="0"/>
              <a:t>Nevertheless we, according to his promise, look for new heavens and a new earth, wherein dwelleth righteousness.</a:t>
            </a:r>
            <a:endParaRPr lang="en-US" sz="13800" dirty="0"/>
          </a:p>
        </p:txBody>
      </p:sp>
      <p:pic>
        <p:nvPicPr>
          <p:cNvPr id="6" name="Content Placeholder 5" descr="New Heavens and New Earth – A Pilgrim's Search">
            <a:extLst>
              <a:ext uri="{FF2B5EF4-FFF2-40B4-BE49-F238E27FC236}">
                <a16:creationId xmlns:a16="http://schemas.microsoft.com/office/drawing/2014/main" id="{B8EBDBEF-869E-BE88-E8B5-1EB8E26D3C30}"/>
              </a:ext>
            </a:extLst>
          </p:cNvPr>
          <p:cNvPicPr>
            <a:picLocks noGrp="1" noChangeAspect="1"/>
          </p:cNvPicPr>
          <p:nvPr>
            <p:ph sz="half" idx="1"/>
          </p:nvPr>
        </p:nvPicPr>
        <p:blipFill>
          <a:blip r:embed="rId2"/>
          <a:srcRect t="-71" b="8369"/>
          <a:stretch>
            <a:fillRect/>
          </a:stretch>
        </p:blipFill>
        <p:spPr>
          <a:xfrm>
            <a:off x="1024128" y="1920271"/>
            <a:ext cx="4934220" cy="4524773"/>
          </a:xfrm>
          <a:prstGeom prst="rect">
            <a:avLst/>
          </a:prstGeom>
        </p:spPr>
      </p:pic>
    </p:spTree>
    <p:extLst>
      <p:ext uri="{BB962C8B-B14F-4D97-AF65-F5344CB8AC3E}">
        <p14:creationId xmlns:p14="http://schemas.microsoft.com/office/powerpoint/2010/main" val="373056229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DF87AE-7CBF-AEF9-485F-28B2D7EBC65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02631C2-385D-F078-37CC-97625018AA91}"/>
              </a:ext>
            </a:extLst>
          </p:cNvPr>
          <p:cNvSpPr>
            <a:spLocks noGrp="1"/>
          </p:cNvSpPr>
          <p:nvPr>
            <p:ph type="ctrTitle"/>
          </p:nvPr>
        </p:nvSpPr>
        <p:spPr/>
        <p:txBody>
          <a:bodyPr>
            <a:normAutofit fontScale="90000"/>
          </a:bodyPr>
          <a:lstStyle/>
          <a:p>
            <a:pPr lvl="0"/>
            <a:r>
              <a:rPr lang="en-US" dirty="0"/>
              <a:t>4. Where is this promise recorded? </a:t>
            </a:r>
            <a:br>
              <a:rPr lang="en-US" dirty="0"/>
            </a:br>
            <a:r>
              <a:rPr lang="en-US" i="1" dirty="0"/>
              <a:t>Isaiah 65:17. </a:t>
            </a:r>
            <a:endParaRPr lang="en-US" dirty="0"/>
          </a:p>
        </p:txBody>
      </p:sp>
      <p:pic>
        <p:nvPicPr>
          <p:cNvPr id="6" name="Picture 5" descr="Figurine with Question Mark and Pencil">
            <a:extLst>
              <a:ext uri="{FF2B5EF4-FFF2-40B4-BE49-F238E27FC236}">
                <a16:creationId xmlns:a16="http://schemas.microsoft.com/office/drawing/2014/main" id="{C0459663-0BD5-DB8F-E56B-1E48A1E6D487}"/>
              </a:ext>
            </a:extLst>
          </p:cNvPr>
          <p:cNvPicPr>
            <a:picLocks noChangeAspect="1"/>
          </p:cNvPicPr>
          <p:nvPr/>
        </p:nvPicPr>
        <p:blipFill>
          <a:blip r:embed="rId2"/>
          <a:stretch>
            <a:fillRect/>
          </a:stretch>
        </p:blipFill>
        <p:spPr>
          <a:xfrm>
            <a:off x="9099633" y="4795362"/>
            <a:ext cx="1957250" cy="1957250"/>
          </a:xfrm>
          <a:prstGeom prst="rect">
            <a:avLst/>
          </a:prstGeom>
        </p:spPr>
      </p:pic>
      <p:pic>
        <p:nvPicPr>
          <p:cNvPr id="4" name="Picture 3" descr="Why a 'New Earth' If We're All Supposed to Be in Heaven? | Catholic Answers  Q&amp;A">
            <a:extLst>
              <a:ext uri="{FF2B5EF4-FFF2-40B4-BE49-F238E27FC236}">
                <a16:creationId xmlns:a16="http://schemas.microsoft.com/office/drawing/2014/main" id="{815C75A1-1F26-B40F-75E8-A9D9724D5327}"/>
              </a:ext>
            </a:extLst>
          </p:cNvPr>
          <p:cNvPicPr>
            <a:picLocks noChangeAspect="1"/>
          </p:cNvPicPr>
          <p:nvPr/>
        </p:nvPicPr>
        <p:blipFill>
          <a:blip r:embed="rId3"/>
          <a:srcRect l="5106" r="5106"/>
          <a:stretch>
            <a:fillRect/>
          </a:stretch>
        </p:blipFill>
        <p:spPr>
          <a:xfrm>
            <a:off x="224136" y="105388"/>
            <a:ext cx="11743728" cy="4359808"/>
          </a:xfrm>
          <a:prstGeom prst="rect">
            <a:avLst/>
          </a:prstGeom>
        </p:spPr>
      </p:pic>
    </p:spTree>
    <p:extLst>
      <p:ext uri="{BB962C8B-B14F-4D97-AF65-F5344CB8AC3E}">
        <p14:creationId xmlns:p14="http://schemas.microsoft.com/office/powerpoint/2010/main" val="290339016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B25AB5-8C57-FE5D-EE08-23C8B7F17A0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F26C5F8-883F-3577-6347-2E694A85292B}"/>
              </a:ext>
            </a:extLst>
          </p:cNvPr>
          <p:cNvSpPr>
            <a:spLocks noGrp="1"/>
          </p:cNvSpPr>
          <p:nvPr>
            <p:ph type="title"/>
          </p:nvPr>
        </p:nvSpPr>
        <p:spPr>
          <a:xfrm>
            <a:off x="1024128" y="585216"/>
            <a:ext cx="6496345" cy="1499616"/>
          </a:xfrm>
        </p:spPr>
        <p:txBody>
          <a:bodyPr/>
          <a:lstStyle/>
          <a:p>
            <a:r>
              <a:rPr lang="en-US" dirty="0"/>
              <a:t>The Promise:  Isaiah 65:17</a:t>
            </a:r>
          </a:p>
        </p:txBody>
      </p:sp>
      <p:sp>
        <p:nvSpPr>
          <p:cNvPr id="4" name="Content Placeholder 3">
            <a:extLst>
              <a:ext uri="{FF2B5EF4-FFF2-40B4-BE49-F238E27FC236}">
                <a16:creationId xmlns:a16="http://schemas.microsoft.com/office/drawing/2014/main" id="{E5B8BDCF-55BC-8FAD-3B0B-1EF3698C1CA2}"/>
              </a:ext>
            </a:extLst>
          </p:cNvPr>
          <p:cNvSpPr>
            <a:spLocks noGrp="1"/>
          </p:cNvSpPr>
          <p:nvPr>
            <p:ph sz="half" idx="2"/>
          </p:nvPr>
        </p:nvSpPr>
        <p:spPr>
          <a:xfrm>
            <a:off x="5958348" y="1976284"/>
            <a:ext cx="5536966" cy="4468760"/>
          </a:xfrm>
        </p:spPr>
        <p:txBody>
          <a:bodyPr>
            <a:normAutofit fontScale="92500"/>
          </a:bodyPr>
          <a:lstStyle/>
          <a:p>
            <a:r>
              <a:rPr lang="en-US" sz="5400" b="1" baseline="30000" dirty="0"/>
              <a:t>17 </a:t>
            </a:r>
            <a:r>
              <a:rPr lang="en-US" sz="5400" dirty="0"/>
              <a:t>For, behold, I create new heavens and a new earth: and the former shall not be remembered, nor come into mind.</a:t>
            </a:r>
            <a:endParaRPr lang="en-US" sz="59500" dirty="0"/>
          </a:p>
        </p:txBody>
      </p:sp>
      <p:pic>
        <p:nvPicPr>
          <p:cNvPr id="7" name="Content Placeholder 6" descr="Revelation 21 Explained: New Jerusalem &amp; New Earth">
            <a:extLst>
              <a:ext uri="{FF2B5EF4-FFF2-40B4-BE49-F238E27FC236}">
                <a16:creationId xmlns:a16="http://schemas.microsoft.com/office/drawing/2014/main" id="{DE1B6661-FECF-9018-6E4D-258BDB478161}"/>
              </a:ext>
            </a:extLst>
          </p:cNvPr>
          <p:cNvPicPr>
            <a:picLocks noGrp="1" noChangeAspect="1"/>
          </p:cNvPicPr>
          <p:nvPr>
            <p:ph sz="half" idx="1"/>
          </p:nvPr>
        </p:nvPicPr>
        <p:blipFill>
          <a:blip r:embed="rId2"/>
          <a:srcRect b="6551"/>
          <a:stretch>
            <a:fillRect/>
          </a:stretch>
        </p:blipFill>
        <p:spPr>
          <a:xfrm>
            <a:off x="1024128" y="1909917"/>
            <a:ext cx="4668749" cy="4362868"/>
          </a:xfrm>
          <a:prstGeom prst="rect">
            <a:avLst/>
          </a:prstGeom>
        </p:spPr>
      </p:pic>
    </p:spTree>
    <p:extLst>
      <p:ext uri="{BB962C8B-B14F-4D97-AF65-F5344CB8AC3E}">
        <p14:creationId xmlns:p14="http://schemas.microsoft.com/office/powerpoint/2010/main" val="85820580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83240B-47CA-1CAB-05B6-E34BAC9E938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7EA2BF6-CE9C-8871-0688-9A39937A390C}"/>
              </a:ext>
            </a:extLst>
          </p:cNvPr>
          <p:cNvSpPr>
            <a:spLocks noGrp="1"/>
          </p:cNvSpPr>
          <p:nvPr>
            <p:ph type="ctrTitle"/>
          </p:nvPr>
        </p:nvSpPr>
        <p:spPr>
          <a:xfrm>
            <a:off x="457200" y="4795362"/>
            <a:ext cx="7772400" cy="1797167"/>
          </a:xfrm>
        </p:spPr>
        <p:txBody>
          <a:bodyPr>
            <a:normAutofit fontScale="90000"/>
          </a:bodyPr>
          <a:lstStyle/>
          <a:p>
            <a:pPr lvl="0"/>
            <a:r>
              <a:rPr lang="en-US" dirty="0"/>
              <a:t>5. What is said of the beauty of the new earth? </a:t>
            </a:r>
            <a:br>
              <a:rPr lang="en-US" dirty="0"/>
            </a:br>
            <a:r>
              <a:rPr lang="en-US" i="1" dirty="0"/>
              <a:t>Isaiah 35:1, 2; 51:3.  </a:t>
            </a:r>
            <a:endParaRPr lang="en-US" dirty="0"/>
          </a:p>
        </p:txBody>
      </p:sp>
      <p:pic>
        <p:nvPicPr>
          <p:cNvPr id="6" name="Picture 5" descr="Figurine with Question Mark and Pencil">
            <a:extLst>
              <a:ext uri="{FF2B5EF4-FFF2-40B4-BE49-F238E27FC236}">
                <a16:creationId xmlns:a16="http://schemas.microsoft.com/office/drawing/2014/main" id="{52F7C2F9-1099-1D30-33B4-6EE704C4B33F}"/>
              </a:ext>
            </a:extLst>
          </p:cNvPr>
          <p:cNvPicPr>
            <a:picLocks noChangeAspect="1"/>
          </p:cNvPicPr>
          <p:nvPr/>
        </p:nvPicPr>
        <p:blipFill>
          <a:blip r:embed="rId2"/>
          <a:stretch>
            <a:fillRect/>
          </a:stretch>
        </p:blipFill>
        <p:spPr>
          <a:xfrm>
            <a:off x="9099633" y="4795362"/>
            <a:ext cx="1957250" cy="1957250"/>
          </a:xfrm>
          <a:prstGeom prst="rect">
            <a:avLst/>
          </a:prstGeom>
        </p:spPr>
      </p:pic>
      <p:pic>
        <p:nvPicPr>
          <p:cNvPr id="5" name="Picture 4" descr="The Right View of Scripture - Enjoying the Journey">
            <a:extLst>
              <a:ext uri="{FF2B5EF4-FFF2-40B4-BE49-F238E27FC236}">
                <a16:creationId xmlns:a16="http://schemas.microsoft.com/office/drawing/2014/main" id="{DFC67FC3-F504-9B97-F86F-A65E92B85F07}"/>
              </a:ext>
            </a:extLst>
          </p:cNvPr>
          <p:cNvPicPr>
            <a:picLocks noChangeAspect="1"/>
          </p:cNvPicPr>
          <p:nvPr/>
        </p:nvPicPr>
        <p:blipFill>
          <a:blip r:embed="rId3"/>
          <a:srcRect t="20564" b="14035"/>
          <a:stretch>
            <a:fillRect/>
          </a:stretch>
        </p:blipFill>
        <p:spPr>
          <a:xfrm>
            <a:off x="185584" y="105388"/>
            <a:ext cx="11820832" cy="4348625"/>
          </a:xfrm>
          <a:prstGeom prst="rect">
            <a:avLst/>
          </a:prstGeom>
        </p:spPr>
      </p:pic>
    </p:spTree>
    <p:extLst>
      <p:ext uri="{BB962C8B-B14F-4D97-AF65-F5344CB8AC3E}">
        <p14:creationId xmlns:p14="http://schemas.microsoft.com/office/powerpoint/2010/main" val="88338439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924FF8-AB35-6EE8-A274-D8DD8ED0058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575D4FB-1A6B-5570-DF24-15F93EA40434}"/>
              </a:ext>
            </a:extLst>
          </p:cNvPr>
          <p:cNvSpPr>
            <a:spLocks noGrp="1"/>
          </p:cNvSpPr>
          <p:nvPr>
            <p:ph type="title"/>
          </p:nvPr>
        </p:nvSpPr>
        <p:spPr>
          <a:xfrm>
            <a:off x="1024128" y="585216"/>
            <a:ext cx="7133754" cy="1499616"/>
          </a:xfrm>
        </p:spPr>
        <p:txBody>
          <a:bodyPr/>
          <a:lstStyle/>
          <a:p>
            <a:r>
              <a:rPr lang="en-US" dirty="0"/>
              <a:t>The Promise:  Isaiah 35:1, 2</a:t>
            </a:r>
          </a:p>
        </p:txBody>
      </p:sp>
      <p:sp>
        <p:nvSpPr>
          <p:cNvPr id="4" name="Content Placeholder 3">
            <a:extLst>
              <a:ext uri="{FF2B5EF4-FFF2-40B4-BE49-F238E27FC236}">
                <a16:creationId xmlns:a16="http://schemas.microsoft.com/office/drawing/2014/main" id="{C59D8AA1-0630-26D8-EAF4-0B0D94827F80}"/>
              </a:ext>
            </a:extLst>
          </p:cNvPr>
          <p:cNvSpPr>
            <a:spLocks noGrp="1"/>
          </p:cNvSpPr>
          <p:nvPr>
            <p:ph sz="half" idx="2"/>
          </p:nvPr>
        </p:nvSpPr>
        <p:spPr>
          <a:xfrm>
            <a:off x="5958348" y="1976284"/>
            <a:ext cx="5536966" cy="4468760"/>
          </a:xfrm>
        </p:spPr>
        <p:txBody>
          <a:bodyPr>
            <a:normAutofit/>
          </a:bodyPr>
          <a:lstStyle/>
          <a:p>
            <a:r>
              <a:rPr lang="en-US" sz="4800" dirty="0"/>
              <a:t>The wilderness and the solitary place shall be glad for them; and the desert shall rejoice, and blossom as the rose.</a:t>
            </a:r>
            <a:endParaRPr lang="en-US" sz="213200" dirty="0"/>
          </a:p>
        </p:txBody>
      </p:sp>
      <p:pic>
        <p:nvPicPr>
          <p:cNvPr id="6" name="Content Placeholder 5" descr="DESERT ROSE TREE - 41 Home &amp; Garden">
            <a:extLst>
              <a:ext uri="{FF2B5EF4-FFF2-40B4-BE49-F238E27FC236}">
                <a16:creationId xmlns:a16="http://schemas.microsoft.com/office/drawing/2014/main" id="{1845E754-6C03-9EC9-E6FD-5D09559292F3}"/>
              </a:ext>
            </a:extLst>
          </p:cNvPr>
          <p:cNvPicPr>
            <a:picLocks noGrp="1" noChangeAspect="1"/>
          </p:cNvPicPr>
          <p:nvPr>
            <p:ph sz="half" idx="1"/>
          </p:nvPr>
        </p:nvPicPr>
        <p:blipFill>
          <a:blip r:embed="rId2"/>
          <a:srcRect t="8946" r="1533" b="34077"/>
          <a:stretch>
            <a:fillRect/>
          </a:stretch>
        </p:blipFill>
        <p:spPr>
          <a:xfrm>
            <a:off x="898622" y="1832850"/>
            <a:ext cx="4934220" cy="4219334"/>
          </a:xfrm>
          <a:prstGeom prst="rect">
            <a:avLst/>
          </a:prstGeom>
        </p:spPr>
      </p:pic>
    </p:spTree>
    <p:extLst>
      <p:ext uri="{BB962C8B-B14F-4D97-AF65-F5344CB8AC3E}">
        <p14:creationId xmlns:p14="http://schemas.microsoft.com/office/powerpoint/2010/main" val="86940277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854ED5-91A7-E98C-DE17-CEA20773B28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CBE86DA-5DC4-6326-84CE-077F075B0E8D}"/>
              </a:ext>
            </a:extLst>
          </p:cNvPr>
          <p:cNvSpPr>
            <a:spLocks noGrp="1"/>
          </p:cNvSpPr>
          <p:nvPr>
            <p:ph type="title"/>
          </p:nvPr>
        </p:nvSpPr>
        <p:spPr>
          <a:xfrm>
            <a:off x="1024128" y="585216"/>
            <a:ext cx="7133754" cy="1499616"/>
          </a:xfrm>
        </p:spPr>
        <p:txBody>
          <a:bodyPr/>
          <a:lstStyle/>
          <a:p>
            <a:r>
              <a:rPr lang="en-US" dirty="0"/>
              <a:t>The Promise:  Isaiah 35:1, 2</a:t>
            </a:r>
          </a:p>
        </p:txBody>
      </p:sp>
      <p:sp>
        <p:nvSpPr>
          <p:cNvPr id="4" name="Content Placeholder 3">
            <a:extLst>
              <a:ext uri="{FF2B5EF4-FFF2-40B4-BE49-F238E27FC236}">
                <a16:creationId xmlns:a16="http://schemas.microsoft.com/office/drawing/2014/main" id="{9645F93E-744D-AFA0-63AA-83835AFBFB6D}"/>
              </a:ext>
            </a:extLst>
          </p:cNvPr>
          <p:cNvSpPr>
            <a:spLocks noGrp="1"/>
          </p:cNvSpPr>
          <p:nvPr>
            <p:ph sz="half" idx="2"/>
          </p:nvPr>
        </p:nvSpPr>
        <p:spPr>
          <a:xfrm>
            <a:off x="5958348" y="1846729"/>
            <a:ext cx="5536966" cy="4598315"/>
          </a:xfrm>
        </p:spPr>
        <p:txBody>
          <a:bodyPr>
            <a:normAutofit lnSpcReduction="10000"/>
          </a:bodyPr>
          <a:lstStyle/>
          <a:p>
            <a:r>
              <a:rPr lang="en-US" sz="4000" b="1" baseline="30000" dirty="0"/>
              <a:t>2 </a:t>
            </a:r>
            <a:r>
              <a:rPr lang="en-US" sz="4000" dirty="0"/>
              <a:t>It shall blossom abundantly, and rejoice even with joy and singing: the glory of Lebanon shall be given unto it, the excellency of Carmel and Sharon, they shall see the glory of the </a:t>
            </a:r>
            <a:r>
              <a:rPr lang="en-US" sz="4000" cap="small" dirty="0"/>
              <a:t>Lord</a:t>
            </a:r>
            <a:r>
              <a:rPr lang="en-US" sz="4000" dirty="0"/>
              <a:t>, and the excellency of our God.</a:t>
            </a:r>
            <a:endParaRPr lang="en-US" sz="400000" dirty="0"/>
          </a:p>
        </p:txBody>
      </p:sp>
      <p:pic>
        <p:nvPicPr>
          <p:cNvPr id="7" name="Content Placeholder 6" descr="Desert Rose | Plant Addicts">
            <a:extLst>
              <a:ext uri="{FF2B5EF4-FFF2-40B4-BE49-F238E27FC236}">
                <a16:creationId xmlns:a16="http://schemas.microsoft.com/office/drawing/2014/main" id="{F321AA15-38D1-4052-B99A-8905EBA48C26}"/>
              </a:ext>
            </a:extLst>
          </p:cNvPr>
          <p:cNvPicPr>
            <a:picLocks noGrp="1" noChangeAspect="1"/>
          </p:cNvPicPr>
          <p:nvPr>
            <p:ph sz="half" idx="1"/>
          </p:nvPr>
        </p:nvPicPr>
        <p:blipFill>
          <a:blip r:embed="rId2"/>
          <a:srcRect t="6346" b="263"/>
          <a:stretch>
            <a:fillRect/>
          </a:stretch>
        </p:blipFill>
        <p:spPr>
          <a:xfrm>
            <a:off x="1024128" y="1846729"/>
            <a:ext cx="4785001" cy="4468760"/>
          </a:xfrm>
          <a:prstGeom prst="rect">
            <a:avLst/>
          </a:prstGeom>
        </p:spPr>
      </p:pic>
    </p:spTree>
    <p:extLst>
      <p:ext uri="{BB962C8B-B14F-4D97-AF65-F5344CB8AC3E}">
        <p14:creationId xmlns:p14="http://schemas.microsoft.com/office/powerpoint/2010/main" val="62944116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E7E608-8B90-257B-EDBE-14FE8EB11AA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3460876-9AA6-1F75-F7CA-2191F416AF67}"/>
              </a:ext>
            </a:extLst>
          </p:cNvPr>
          <p:cNvSpPr>
            <a:spLocks noGrp="1"/>
          </p:cNvSpPr>
          <p:nvPr>
            <p:ph type="title"/>
          </p:nvPr>
        </p:nvSpPr>
        <p:spPr>
          <a:xfrm>
            <a:off x="1024128" y="585216"/>
            <a:ext cx="7133754" cy="1499616"/>
          </a:xfrm>
        </p:spPr>
        <p:txBody>
          <a:bodyPr/>
          <a:lstStyle/>
          <a:p>
            <a:r>
              <a:rPr lang="en-US" dirty="0"/>
              <a:t>The Promise:  Isaiah 51:3</a:t>
            </a:r>
          </a:p>
        </p:txBody>
      </p:sp>
      <p:sp>
        <p:nvSpPr>
          <p:cNvPr id="4" name="Content Placeholder 3">
            <a:extLst>
              <a:ext uri="{FF2B5EF4-FFF2-40B4-BE49-F238E27FC236}">
                <a16:creationId xmlns:a16="http://schemas.microsoft.com/office/drawing/2014/main" id="{C829EECF-EC5E-68B9-6DF3-90DD9DFD04E2}"/>
              </a:ext>
            </a:extLst>
          </p:cNvPr>
          <p:cNvSpPr>
            <a:spLocks noGrp="1"/>
          </p:cNvSpPr>
          <p:nvPr>
            <p:ph sz="half" idx="2"/>
          </p:nvPr>
        </p:nvSpPr>
        <p:spPr>
          <a:xfrm>
            <a:off x="5958348" y="1846729"/>
            <a:ext cx="5536966" cy="4598315"/>
          </a:xfrm>
        </p:spPr>
        <p:txBody>
          <a:bodyPr>
            <a:normAutofit fontScale="92500" lnSpcReduction="10000"/>
          </a:bodyPr>
          <a:lstStyle/>
          <a:p>
            <a:r>
              <a:rPr lang="en-US" sz="4000" b="1" baseline="30000" dirty="0"/>
              <a:t>3 </a:t>
            </a:r>
            <a:r>
              <a:rPr lang="en-US" sz="4000" dirty="0"/>
              <a:t>For the </a:t>
            </a:r>
            <a:r>
              <a:rPr lang="en-US" sz="4000" cap="small" dirty="0"/>
              <a:t>Lord</a:t>
            </a:r>
            <a:r>
              <a:rPr lang="en-US" sz="4000" dirty="0"/>
              <a:t> shall comfort Zion: he will comfort all her waste places; and he will make her wilderness like Eden, and her desert like the garden of the </a:t>
            </a:r>
            <a:r>
              <a:rPr lang="en-US" sz="4000" cap="small" dirty="0"/>
              <a:t>Lord</a:t>
            </a:r>
            <a:r>
              <a:rPr lang="en-US" sz="4000" dirty="0"/>
              <a:t>; joy and gladness shall be found therein, thanksgiving, and the voice of melody.</a:t>
            </a:r>
            <a:endParaRPr lang="en-US" sz="400000" dirty="0"/>
          </a:p>
        </p:txBody>
      </p:sp>
      <p:pic>
        <p:nvPicPr>
          <p:cNvPr id="6" name="Content Placeholder 5" descr="The Garden of Eden – Genesis 2 and 3 | Walking with Yeshua ( Jesus ) -  Bible Stories for Kids">
            <a:extLst>
              <a:ext uri="{FF2B5EF4-FFF2-40B4-BE49-F238E27FC236}">
                <a16:creationId xmlns:a16="http://schemas.microsoft.com/office/drawing/2014/main" id="{12BF4E8C-CB69-7923-8BE4-6127D693666B}"/>
              </a:ext>
            </a:extLst>
          </p:cNvPr>
          <p:cNvPicPr>
            <a:picLocks noGrp="1" noChangeAspect="1"/>
          </p:cNvPicPr>
          <p:nvPr>
            <p:ph sz="half" idx="1"/>
          </p:nvPr>
        </p:nvPicPr>
        <p:blipFill>
          <a:blip r:embed="rId2"/>
          <a:srcRect l="3715" t="1949" r="8487" b="3589"/>
          <a:stretch>
            <a:fillRect/>
          </a:stretch>
        </p:blipFill>
        <p:spPr>
          <a:xfrm>
            <a:off x="848963" y="1846729"/>
            <a:ext cx="4988536" cy="4267200"/>
          </a:xfrm>
          <a:prstGeom prst="rect">
            <a:avLst/>
          </a:prstGeom>
        </p:spPr>
      </p:pic>
    </p:spTree>
    <p:extLst>
      <p:ext uri="{BB962C8B-B14F-4D97-AF65-F5344CB8AC3E}">
        <p14:creationId xmlns:p14="http://schemas.microsoft.com/office/powerpoint/2010/main" val="373413446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120EAE-2295-E677-D147-47E2F4CE115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2AEC529-1BF9-9FC5-4339-36CCD56A8BA3}"/>
              </a:ext>
            </a:extLst>
          </p:cNvPr>
          <p:cNvSpPr>
            <a:spLocks noGrp="1"/>
          </p:cNvSpPr>
          <p:nvPr>
            <p:ph type="ctrTitle"/>
          </p:nvPr>
        </p:nvSpPr>
        <p:spPr>
          <a:xfrm>
            <a:off x="946484" y="4795362"/>
            <a:ext cx="7283116" cy="1797167"/>
          </a:xfrm>
        </p:spPr>
        <p:txBody>
          <a:bodyPr>
            <a:normAutofit fontScale="90000"/>
          </a:bodyPr>
          <a:lstStyle/>
          <a:p>
            <a:pPr lvl="0"/>
            <a:r>
              <a:rPr lang="en-US" dirty="0"/>
              <a:t>6. What class of people shall live in it? </a:t>
            </a:r>
            <a:br>
              <a:rPr lang="en-US" dirty="0"/>
            </a:br>
            <a:r>
              <a:rPr lang="en-US" i="1" dirty="0"/>
              <a:t>Isaiah 60:21; 2 Peter 3:13.</a:t>
            </a:r>
            <a:endParaRPr lang="en-US" dirty="0"/>
          </a:p>
        </p:txBody>
      </p:sp>
      <p:pic>
        <p:nvPicPr>
          <p:cNvPr id="6" name="Picture 5" descr="Figurine with Question Mark and Pencil">
            <a:extLst>
              <a:ext uri="{FF2B5EF4-FFF2-40B4-BE49-F238E27FC236}">
                <a16:creationId xmlns:a16="http://schemas.microsoft.com/office/drawing/2014/main" id="{DFFDDC92-13B0-1B7F-92CE-D9C0E800E109}"/>
              </a:ext>
            </a:extLst>
          </p:cNvPr>
          <p:cNvPicPr>
            <a:picLocks noChangeAspect="1"/>
          </p:cNvPicPr>
          <p:nvPr/>
        </p:nvPicPr>
        <p:blipFill>
          <a:blip r:embed="rId2"/>
          <a:stretch>
            <a:fillRect/>
          </a:stretch>
        </p:blipFill>
        <p:spPr>
          <a:xfrm>
            <a:off x="9099633" y="4795362"/>
            <a:ext cx="1957250" cy="1957250"/>
          </a:xfrm>
          <a:prstGeom prst="rect">
            <a:avLst/>
          </a:prstGeom>
        </p:spPr>
      </p:pic>
      <p:pic>
        <p:nvPicPr>
          <p:cNvPr id="3" name="Picture 2" descr="Day 353 – The New Jerusalem">
            <a:extLst>
              <a:ext uri="{FF2B5EF4-FFF2-40B4-BE49-F238E27FC236}">
                <a16:creationId xmlns:a16="http://schemas.microsoft.com/office/drawing/2014/main" id="{5F6B2BF1-6C77-F3C2-0DBB-C0E48A3395DB}"/>
              </a:ext>
            </a:extLst>
          </p:cNvPr>
          <p:cNvPicPr>
            <a:picLocks noChangeAspect="1"/>
          </p:cNvPicPr>
          <p:nvPr/>
        </p:nvPicPr>
        <p:blipFill>
          <a:blip r:embed="rId3"/>
          <a:srcRect t="-1" b="21583"/>
          <a:stretch>
            <a:fillRect/>
          </a:stretch>
        </p:blipFill>
        <p:spPr>
          <a:xfrm>
            <a:off x="200477" y="157638"/>
            <a:ext cx="11744779" cy="4283733"/>
          </a:xfrm>
          <a:prstGeom prst="rect">
            <a:avLst/>
          </a:prstGeom>
        </p:spPr>
      </p:pic>
    </p:spTree>
    <p:extLst>
      <p:ext uri="{BB962C8B-B14F-4D97-AF65-F5344CB8AC3E}">
        <p14:creationId xmlns:p14="http://schemas.microsoft.com/office/powerpoint/2010/main" val="408107677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B8112B-871B-2C50-CB3D-A5013AF3F69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E31149E-220F-6C92-A75A-E23148A98163}"/>
              </a:ext>
            </a:extLst>
          </p:cNvPr>
          <p:cNvSpPr>
            <a:spLocks noGrp="1"/>
          </p:cNvSpPr>
          <p:nvPr>
            <p:ph type="title"/>
          </p:nvPr>
        </p:nvSpPr>
        <p:spPr>
          <a:xfrm>
            <a:off x="1024128" y="585216"/>
            <a:ext cx="7133754" cy="1499616"/>
          </a:xfrm>
        </p:spPr>
        <p:txBody>
          <a:bodyPr/>
          <a:lstStyle/>
          <a:p>
            <a:r>
              <a:rPr lang="en-US" dirty="0"/>
              <a:t>The Promise:  Isaiah 60:21</a:t>
            </a:r>
          </a:p>
        </p:txBody>
      </p:sp>
      <p:sp>
        <p:nvSpPr>
          <p:cNvPr id="4" name="Content Placeholder 3">
            <a:extLst>
              <a:ext uri="{FF2B5EF4-FFF2-40B4-BE49-F238E27FC236}">
                <a16:creationId xmlns:a16="http://schemas.microsoft.com/office/drawing/2014/main" id="{B5F978B3-0138-13EF-C55C-23690BC27DA2}"/>
              </a:ext>
            </a:extLst>
          </p:cNvPr>
          <p:cNvSpPr>
            <a:spLocks noGrp="1"/>
          </p:cNvSpPr>
          <p:nvPr>
            <p:ph sz="half" idx="2"/>
          </p:nvPr>
        </p:nvSpPr>
        <p:spPr>
          <a:xfrm>
            <a:off x="5958348" y="1846729"/>
            <a:ext cx="5536966" cy="4598315"/>
          </a:xfrm>
        </p:spPr>
        <p:txBody>
          <a:bodyPr>
            <a:normAutofit/>
          </a:bodyPr>
          <a:lstStyle/>
          <a:p>
            <a:r>
              <a:rPr lang="en-US" sz="4400" b="1" baseline="30000" dirty="0"/>
              <a:t>21 </a:t>
            </a:r>
            <a:r>
              <a:rPr lang="en-US" sz="4400" dirty="0"/>
              <a:t>Thy people also shall be all righteous: they shall inherit the land for ever, the branch of my planting, the work of my hands, that I may be glorified.</a:t>
            </a:r>
            <a:endParaRPr lang="en-US" sz="400000" dirty="0"/>
          </a:p>
        </p:txBody>
      </p:sp>
      <p:pic>
        <p:nvPicPr>
          <p:cNvPr id="7" name="Content Placeholder 6" descr="Pray4Zion is a South African Christian organization committed to  encouraging and Standing with the Nation of Israel. We believe that God has  called us for 'a time such as this' and as">
            <a:extLst>
              <a:ext uri="{FF2B5EF4-FFF2-40B4-BE49-F238E27FC236}">
                <a16:creationId xmlns:a16="http://schemas.microsoft.com/office/drawing/2014/main" id="{E6A9A858-1F7D-6087-E84D-E82F96CAFF61}"/>
              </a:ext>
            </a:extLst>
          </p:cNvPr>
          <p:cNvPicPr>
            <a:picLocks noGrp="1" noChangeAspect="1"/>
          </p:cNvPicPr>
          <p:nvPr>
            <p:ph sz="half" idx="1"/>
          </p:nvPr>
        </p:nvPicPr>
        <p:blipFill>
          <a:blip r:embed="rId2"/>
          <a:srcRect l="17239" r="4737"/>
          <a:stretch>
            <a:fillRect/>
          </a:stretch>
        </p:blipFill>
        <p:spPr>
          <a:xfrm>
            <a:off x="1024128" y="1846729"/>
            <a:ext cx="4781586" cy="4426055"/>
          </a:xfrm>
          <a:prstGeom prst="rect">
            <a:avLst/>
          </a:prstGeom>
        </p:spPr>
      </p:pic>
    </p:spTree>
    <p:extLst>
      <p:ext uri="{BB962C8B-B14F-4D97-AF65-F5344CB8AC3E}">
        <p14:creationId xmlns:p14="http://schemas.microsoft.com/office/powerpoint/2010/main" val="25815633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7E976B5-0BDF-9B5F-C3F9-230BC995526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39" y="0"/>
            <a:ext cx="12185522" cy="6858000"/>
          </a:xfrm>
          <a:prstGeom prst="rect">
            <a:avLst/>
          </a:prstGeom>
        </p:spPr>
      </p:pic>
    </p:spTree>
    <p:extLst>
      <p:ext uri="{BB962C8B-B14F-4D97-AF65-F5344CB8AC3E}">
        <p14:creationId xmlns:p14="http://schemas.microsoft.com/office/powerpoint/2010/main" val="169270934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DA8C20-5C54-CF8A-EE6A-AF7BE010F18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D3CC142-F2DF-3D5E-6780-441E6C4DE3B3}"/>
              </a:ext>
            </a:extLst>
          </p:cNvPr>
          <p:cNvSpPr>
            <a:spLocks noGrp="1"/>
          </p:cNvSpPr>
          <p:nvPr>
            <p:ph type="title"/>
          </p:nvPr>
        </p:nvSpPr>
        <p:spPr>
          <a:xfrm>
            <a:off x="1024128" y="585216"/>
            <a:ext cx="7133754" cy="1499616"/>
          </a:xfrm>
        </p:spPr>
        <p:txBody>
          <a:bodyPr/>
          <a:lstStyle/>
          <a:p>
            <a:r>
              <a:rPr lang="en-US" dirty="0"/>
              <a:t>The Promise:  2 Peter 3:13</a:t>
            </a:r>
          </a:p>
        </p:txBody>
      </p:sp>
      <p:sp>
        <p:nvSpPr>
          <p:cNvPr id="4" name="Content Placeholder 3">
            <a:extLst>
              <a:ext uri="{FF2B5EF4-FFF2-40B4-BE49-F238E27FC236}">
                <a16:creationId xmlns:a16="http://schemas.microsoft.com/office/drawing/2014/main" id="{062EDBD1-3B80-8545-5FD7-EC1948AD1833}"/>
              </a:ext>
            </a:extLst>
          </p:cNvPr>
          <p:cNvSpPr>
            <a:spLocks noGrp="1"/>
          </p:cNvSpPr>
          <p:nvPr>
            <p:ph sz="half" idx="2"/>
          </p:nvPr>
        </p:nvSpPr>
        <p:spPr>
          <a:xfrm>
            <a:off x="6140646" y="1846729"/>
            <a:ext cx="5354667" cy="4598315"/>
          </a:xfrm>
        </p:spPr>
        <p:txBody>
          <a:bodyPr>
            <a:normAutofit fontScale="92500" lnSpcReduction="10000"/>
          </a:bodyPr>
          <a:lstStyle/>
          <a:p>
            <a:r>
              <a:rPr lang="en-US" sz="5400" b="1" baseline="30000" dirty="0"/>
              <a:t>13 </a:t>
            </a:r>
            <a:r>
              <a:rPr lang="en-US" sz="5400" dirty="0"/>
              <a:t>Nevertheless we, according to his promise, look for new heavens and a new earth, wherein dwelleth righteousness.</a:t>
            </a:r>
            <a:endParaRPr lang="en-US" sz="400000" dirty="0"/>
          </a:p>
        </p:txBody>
      </p:sp>
      <p:pic>
        <p:nvPicPr>
          <p:cNvPr id="6" name="Content Placeholder 5" descr="The White Robes of the Redeemed">
            <a:extLst>
              <a:ext uri="{FF2B5EF4-FFF2-40B4-BE49-F238E27FC236}">
                <a16:creationId xmlns:a16="http://schemas.microsoft.com/office/drawing/2014/main" id="{3D43B018-89DB-3772-697A-C395048F1231}"/>
              </a:ext>
            </a:extLst>
          </p:cNvPr>
          <p:cNvPicPr>
            <a:picLocks noGrp="1" noChangeAspect="1"/>
          </p:cNvPicPr>
          <p:nvPr>
            <p:ph sz="half" idx="1"/>
          </p:nvPr>
        </p:nvPicPr>
        <p:blipFill>
          <a:blip r:embed="rId2"/>
          <a:srcRect l="12298" r="12960"/>
          <a:stretch>
            <a:fillRect/>
          </a:stretch>
        </p:blipFill>
        <p:spPr>
          <a:xfrm>
            <a:off x="841829" y="1712014"/>
            <a:ext cx="5116519" cy="4560770"/>
          </a:xfrm>
          <a:prstGeom prst="rect">
            <a:avLst/>
          </a:prstGeom>
        </p:spPr>
      </p:pic>
    </p:spTree>
    <p:extLst>
      <p:ext uri="{BB962C8B-B14F-4D97-AF65-F5344CB8AC3E}">
        <p14:creationId xmlns:p14="http://schemas.microsoft.com/office/powerpoint/2010/main" val="286472543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B7A3FE-B067-6DA8-917B-ED993E9C1EC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412D1F3-5FBC-5650-A32F-D63C8AD8F6C4}"/>
              </a:ext>
            </a:extLst>
          </p:cNvPr>
          <p:cNvSpPr>
            <a:spLocks noGrp="1"/>
          </p:cNvSpPr>
          <p:nvPr>
            <p:ph type="ctrTitle"/>
          </p:nvPr>
        </p:nvSpPr>
        <p:spPr>
          <a:xfrm>
            <a:off x="200477" y="4795362"/>
            <a:ext cx="8029123" cy="1797167"/>
          </a:xfrm>
        </p:spPr>
        <p:txBody>
          <a:bodyPr>
            <a:normAutofit/>
          </a:bodyPr>
          <a:lstStyle/>
          <a:p>
            <a:pPr lvl="0"/>
            <a:r>
              <a:rPr lang="en-US" dirty="0"/>
              <a:t>7. How long will they possess it? </a:t>
            </a:r>
            <a:br>
              <a:rPr lang="en-US" dirty="0"/>
            </a:br>
            <a:r>
              <a:rPr lang="en-US" sz="4400" i="1" dirty="0"/>
              <a:t>Isaiah 60:21; Psalm 37:29; Daniel 7:18.</a:t>
            </a:r>
            <a:endParaRPr lang="en-US" dirty="0"/>
          </a:p>
        </p:txBody>
      </p:sp>
      <p:pic>
        <p:nvPicPr>
          <p:cNvPr id="6" name="Picture 5" descr="Figurine with Question Mark and Pencil">
            <a:extLst>
              <a:ext uri="{FF2B5EF4-FFF2-40B4-BE49-F238E27FC236}">
                <a16:creationId xmlns:a16="http://schemas.microsoft.com/office/drawing/2014/main" id="{5E53ECF6-F709-1450-A5C4-4DB3801CCAAF}"/>
              </a:ext>
            </a:extLst>
          </p:cNvPr>
          <p:cNvPicPr>
            <a:picLocks noChangeAspect="1"/>
          </p:cNvPicPr>
          <p:nvPr/>
        </p:nvPicPr>
        <p:blipFill>
          <a:blip r:embed="rId2"/>
          <a:stretch>
            <a:fillRect/>
          </a:stretch>
        </p:blipFill>
        <p:spPr>
          <a:xfrm>
            <a:off x="9099633" y="4795362"/>
            <a:ext cx="1957250" cy="1957250"/>
          </a:xfrm>
          <a:prstGeom prst="rect">
            <a:avLst/>
          </a:prstGeom>
        </p:spPr>
      </p:pic>
      <p:pic>
        <p:nvPicPr>
          <p:cNvPr id="8" name="Picture 7">
            <a:extLst>
              <a:ext uri="{FF2B5EF4-FFF2-40B4-BE49-F238E27FC236}">
                <a16:creationId xmlns:a16="http://schemas.microsoft.com/office/drawing/2014/main" id="{AAB82ACD-9F79-8787-63DF-DF2E34503EE0}"/>
              </a:ext>
            </a:extLst>
          </p:cNvPr>
          <p:cNvPicPr>
            <a:picLocks noChangeAspect="1"/>
          </p:cNvPicPr>
          <p:nvPr/>
        </p:nvPicPr>
        <p:blipFill>
          <a:blip r:embed="rId3"/>
          <a:srcRect t="2870" b="4451"/>
          <a:stretch>
            <a:fillRect/>
          </a:stretch>
        </p:blipFill>
        <p:spPr>
          <a:xfrm>
            <a:off x="200477" y="133825"/>
            <a:ext cx="11791046" cy="4322061"/>
          </a:xfrm>
          <a:prstGeom prst="rect">
            <a:avLst/>
          </a:prstGeom>
        </p:spPr>
      </p:pic>
    </p:spTree>
    <p:extLst>
      <p:ext uri="{BB962C8B-B14F-4D97-AF65-F5344CB8AC3E}">
        <p14:creationId xmlns:p14="http://schemas.microsoft.com/office/powerpoint/2010/main" val="110612100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FD26DE-D901-DD0D-3B03-5A8F2C0AB8D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F3FBBDE-38A0-CD54-BFEA-36D62C14A54C}"/>
              </a:ext>
            </a:extLst>
          </p:cNvPr>
          <p:cNvSpPr>
            <a:spLocks noGrp="1"/>
          </p:cNvSpPr>
          <p:nvPr>
            <p:ph type="title"/>
          </p:nvPr>
        </p:nvSpPr>
        <p:spPr>
          <a:xfrm>
            <a:off x="1024128" y="585216"/>
            <a:ext cx="7133754" cy="1499616"/>
          </a:xfrm>
        </p:spPr>
        <p:txBody>
          <a:bodyPr/>
          <a:lstStyle/>
          <a:p>
            <a:r>
              <a:rPr lang="en-US" dirty="0"/>
              <a:t>The Promise:  Isaiah 60:21</a:t>
            </a:r>
          </a:p>
        </p:txBody>
      </p:sp>
      <p:sp>
        <p:nvSpPr>
          <p:cNvPr id="4" name="Content Placeholder 3">
            <a:extLst>
              <a:ext uri="{FF2B5EF4-FFF2-40B4-BE49-F238E27FC236}">
                <a16:creationId xmlns:a16="http://schemas.microsoft.com/office/drawing/2014/main" id="{44A0A9D1-54E2-B6B6-715A-1CD75DC1E1F5}"/>
              </a:ext>
            </a:extLst>
          </p:cNvPr>
          <p:cNvSpPr>
            <a:spLocks noGrp="1"/>
          </p:cNvSpPr>
          <p:nvPr>
            <p:ph sz="half" idx="2"/>
          </p:nvPr>
        </p:nvSpPr>
        <p:spPr>
          <a:xfrm>
            <a:off x="6140646" y="1846729"/>
            <a:ext cx="5354667" cy="4598315"/>
          </a:xfrm>
        </p:spPr>
        <p:txBody>
          <a:bodyPr>
            <a:normAutofit fontScale="92500"/>
          </a:bodyPr>
          <a:lstStyle/>
          <a:p>
            <a:r>
              <a:rPr lang="en-US" sz="4800" b="1" baseline="30000" dirty="0"/>
              <a:t>21 </a:t>
            </a:r>
            <a:r>
              <a:rPr lang="en-US" sz="4800" dirty="0"/>
              <a:t>Thy people also shall be all righteous: they shall inherit the land for ever, the branch of my planting, the work of my hands, that I may be glorified.</a:t>
            </a:r>
            <a:endParaRPr lang="en-US" sz="400000" dirty="0"/>
          </a:p>
        </p:txBody>
      </p:sp>
      <p:pic>
        <p:nvPicPr>
          <p:cNvPr id="7" name="Content Placeholder 6" descr="Monday: In the Temple of God | Sabbath School Net">
            <a:extLst>
              <a:ext uri="{FF2B5EF4-FFF2-40B4-BE49-F238E27FC236}">
                <a16:creationId xmlns:a16="http://schemas.microsoft.com/office/drawing/2014/main" id="{3CBBCC60-B987-0C41-ECCE-9DD1DC9DD163}"/>
              </a:ext>
            </a:extLst>
          </p:cNvPr>
          <p:cNvPicPr>
            <a:picLocks noGrp="1" noChangeAspect="1"/>
          </p:cNvPicPr>
          <p:nvPr>
            <p:ph sz="half" idx="1"/>
          </p:nvPr>
        </p:nvPicPr>
        <p:blipFill>
          <a:blip r:embed="rId2"/>
          <a:stretch>
            <a:fillRect/>
          </a:stretch>
        </p:blipFill>
        <p:spPr>
          <a:xfrm>
            <a:off x="811128" y="1957397"/>
            <a:ext cx="5100681" cy="4080545"/>
          </a:xfrm>
          <a:prstGeom prst="rect">
            <a:avLst/>
          </a:prstGeom>
        </p:spPr>
      </p:pic>
    </p:spTree>
    <p:extLst>
      <p:ext uri="{BB962C8B-B14F-4D97-AF65-F5344CB8AC3E}">
        <p14:creationId xmlns:p14="http://schemas.microsoft.com/office/powerpoint/2010/main" val="61096119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C87249-7CB3-D30B-56E0-1825FEF9940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2B0DEC2-B202-3495-2BB9-9D839ADDBFBE}"/>
              </a:ext>
            </a:extLst>
          </p:cNvPr>
          <p:cNvSpPr>
            <a:spLocks noGrp="1"/>
          </p:cNvSpPr>
          <p:nvPr>
            <p:ph type="title"/>
          </p:nvPr>
        </p:nvSpPr>
        <p:spPr>
          <a:xfrm>
            <a:off x="1024128" y="585216"/>
            <a:ext cx="7133754" cy="1499616"/>
          </a:xfrm>
        </p:spPr>
        <p:txBody>
          <a:bodyPr/>
          <a:lstStyle/>
          <a:p>
            <a:r>
              <a:rPr lang="en-US" dirty="0"/>
              <a:t>The Promise:  Psalm 37:29</a:t>
            </a:r>
          </a:p>
        </p:txBody>
      </p:sp>
      <p:sp>
        <p:nvSpPr>
          <p:cNvPr id="4" name="Content Placeholder 3">
            <a:extLst>
              <a:ext uri="{FF2B5EF4-FFF2-40B4-BE49-F238E27FC236}">
                <a16:creationId xmlns:a16="http://schemas.microsoft.com/office/drawing/2014/main" id="{2BD032A3-D8BE-EAB5-1516-09908AF1A74D}"/>
              </a:ext>
            </a:extLst>
          </p:cNvPr>
          <p:cNvSpPr>
            <a:spLocks noGrp="1"/>
          </p:cNvSpPr>
          <p:nvPr>
            <p:ph sz="half" idx="2"/>
          </p:nvPr>
        </p:nvSpPr>
        <p:spPr>
          <a:xfrm>
            <a:off x="6140647" y="1957397"/>
            <a:ext cx="5240226" cy="4487647"/>
          </a:xfrm>
        </p:spPr>
        <p:txBody>
          <a:bodyPr>
            <a:normAutofit/>
          </a:bodyPr>
          <a:lstStyle/>
          <a:p>
            <a:r>
              <a:rPr lang="en-US" sz="6000" b="1" baseline="30000" dirty="0"/>
              <a:t>29 </a:t>
            </a:r>
            <a:r>
              <a:rPr lang="en-US" sz="6000" dirty="0"/>
              <a:t>The righteous shall inherit the land, and dwell therein for ever.</a:t>
            </a:r>
            <a:endParaRPr lang="en-US" sz="400000" dirty="0"/>
          </a:p>
        </p:txBody>
      </p:sp>
      <p:pic>
        <p:nvPicPr>
          <p:cNvPr id="6" name="Content Placeholder 5" descr="Epilogue: The Nature of Eternal Life - Truth About Afterlife &amp; Immortality">
            <a:extLst>
              <a:ext uri="{FF2B5EF4-FFF2-40B4-BE49-F238E27FC236}">
                <a16:creationId xmlns:a16="http://schemas.microsoft.com/office/drawing/2014/main" id="{D4D18817-800A-5461-B8C1-2BB8A35BB7C4}"/>
              </a:ext>
            </a:extLst>
          </p:cNvPr>
          <p:cNvPicPr>
            <a:picLocks noGrp="1" noChangeAspect="1"/>
          </p:cNvPicPr>
          <p:nvPr>
            <p:ph sz="half" idx="1"/>
          </p:nvPr>
        </p:nvPicPr>
        <p:blipFill>
          <a:blip r:embed="rId2"/>
          <a:srcRect r="15982"/>
          <a:stretch>
            <a:fillRect/>
          </a:stretch>
        </p:blipFill>
        <p:spPr>
          <a:xfrm>
            <a:off x="1024127" y="1721982"/>
            <a:ext cx="5027227" cy="4487647"/>
          </a:xfrm>
          <a:prstGeom prst="rect">
            <a:avLst/>
          </a:prstGeom>
        </p:spPr>
      </p:pic>
    </p:spTree>
    <p:extLst>
      <p:ext uri="{BB962C8B-B14F-4D97-AF65-F5344CB8AC3E}">
        <p14:creationId xmlns:p14="http://schemas.microsoft.com/office/powerpoint/2010/main" val="125228796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D1C510-C707-DCD3-EB6F-0AD0237332E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068232E-011E-736C-3E97-BDF71472A01A}"/>
              </a:ext>
            </a:extLst>
          </p:cNvPr>
          <p:cNvSpPr>
            <a:spLocks noGrp="1"/>
          </p:cNvSpPr>
          <p:nvPr>
            <p:ph type="title"/>
          </p:nvPr>
        </p:nvSpPr>
        <p:spPr>
          <a:xfrm>
            <a:off x="1024128" y="585216"/>
            <a:ext cx="7133754" cy="1499616"/>
          </a:xfrm>
        </p:spPr>
        <p:txBody>
          <a:bodyPr/>
          <a:lstStyle/>
          <a:p>
            <a:r>
              <a:rPr lang="en-US" dirty="0"/>
              <a:t>The Promise:  Daniel 7:18</a:t>
            </a:r>
          </a:p>
        </p:txBody>
      </p:sp>
      <p:sp>
        <p:nvSpPr>
          <p:cNvPr id="4" name="Content Placeholder 3">
            <a:extLst>
              <a:ext uri="{FF2B5EF4-FFF2-40B4-BE49-F238E27FC236}">
                <a16:creationId xmlns:a16="http://schemas.microsoft.com/office/drawing/2014/main" id="{CC8EE5B6-CBE4-398D-3F7F-E4769D22E9D7}"/>
              </a:ext>
            </a:extLst>
          </p:cNvPr>
          <p:cNvSpPr>
            <a:spLocks noGrp="1"/>
          </p:cNvSpPr>
          <p:nvPr>
            <p:ph sz="half" idx="2"/>
          </p:nvPr>
        </p:nvSpPr>
        <p:spPr>
          <a:xfrm>
            <a:off x="6140647" y="1957397"/>
            <a:ext cx="5240226" cy="4487647"/>
          </a:xfrm>
        </p:spPr>
        <p:txBody>
          <a:bodyPr>
            <a:normAutofit lnSpcReduction="10000"/>
          </a:bodyPr>
          <a:lstStyle/>
          <a:p>
            <a:r>
              <a:rPr lang="en-US" sz="4800" b="1" baseline="30000" dirty="0"/>
              <a:t>18 </a:t>
            </a:r>
            <a:r>
              <a:rPr lang="en-US" sz="4800" dirty="0"/>
              <a:t>But the saints of the most High shall take the kingdom, and possess the kingdom for ever, even for ever and ever.</a:t>
            </a:r>
            <a:endParaRPr lang="en-US" sz="400000" dirty="0"/>
          </a:p>
        </p:txBody>
      </p:sp>
      <p:pic>
        <p:nvPicPr>
          <p:cNvPr id="7" name="Content Placeholder 6" descr="Pictures of: 'jesus in new earth' - GoodSalt">
            <a:extLst>
              <a:ext uri="{FF2B5EF4-FFF2-40B4-BE49-F238E27FC236}">
                <a16:creationId xmlns:a16="http://schemas.microsoft.com/office/drawing/2014/main" id="{37F7EB2F-83EF-972D-C781-05D3280FA0E3}"/>
              </a:ext>
            </a:extLst>
          </p:cNvPr>
          <p:cNvPicPr>
            <a:picLocks noGrp="1" noChangeAspect="1"/>
          </p:cNvPicPr>
          <p:nvPr>
            <p:ph sz="half" idx="1"/>
          </p:nvPr>
        </p:nvPicPr>
        <p:blipFill>
          <a:blip r:embed="rId2"/>
          <a:srcRect l="25519" t="-289" r="1300" b="10468"/>
          <a:stretch>
            <a:fillRect/>
          </a:stretch>
        </p:blipFill>
        <p:spPr>
          <a:xfrm>
            <a:off x="1024128" y="1847351"/>
            <a:ext cx="5027224" cy="4487647"/>
          </a:xfrm>
          <a:prstGeom prst="rect">
            <a:avLst/>
          </a:prstGeom>
        </p:spPr>
      </p:pic>
    </p:spTree>
    <p:extLst>
      <p:ext uri="{BB962C8B-B14F-4D97-AF65-F5344CB8AC3E}">
        <p14:creationId xmlns:p14="http://schemas.microsoft.com/office/powerpoint/2010/main" val="279283394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FA55E3-633B-0D01-0AEA-1EF10290F40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743D33B-4C71-382C-2D7E-57A42EB1C46E}"/>
              </a:ext>
            </a:extLst>
          </p:cNvPr>
          <p:cNvSpPr>
            <a:spLocks noGrp="1"/>
          </p:cNvSpPr>
          <p:nvPr>
            <p:ph type="ctrTitle"/>
          </p:nvPr>
        </p:nvSpPr>
        <p:spPr>
          <a:xfrm>
            <a:off x="200477" y="4795362"/>
            <a:ext cx="8029123" cy="1797167"/>
          </a:xfrm>
        </p:spPr>
        <p:txBody>
          <a:bodyPr>
            <a:normAutofit fontScale="90000"/>
          </a:bodyPr>
          <a:lstStyle/>
          <a:p>
            <a:pPr lvl="0"/>
            <a:r>
              <a:rPr lang="en-US" dirty="0"/>
              <a:t>8. Will they be troubled by disease? </a:t>
            </a:r>
            <a:br>
              <a:rPr lang="en-US" dirty="0"/>
            </a:br>
            <a:r>
              <a:rPr lang="en-US" i="1" dirty="0"/>
              <a:t>Isaiah 33:24.</a:t>
            </a:r>
            <a:endParaRPr lang="en-US" dirty="0"/>
          </a:p>
        </p:txBody>
      </p:sp>
      <p:pic>
        <p:nvPicPr>
          <p:cNvPr id="6" name="Picture 5" descr="Figurine with Question Mark and Pencil">
            <a:extLst>
              <a:ext uri="{FF2B5EF4-FFF2-40B4-BE49-F238E27FC236}">
                <a16:creationId xmlns:a16="http://schemas.microsoft.com/office/drawing/2014/main" id="{BC1EE1DE-F4F8-F8F9-E9B0-2001A86AD526}"/>
              </a:ext>
            </a:extLst>
          </p:cNvPr>
          <p:cNvPicPr>
            <a:picLocks noChangeAspect="1"/>
          </p:cNvPicPr>
          <p:nvPr/>
        </p:nvPicPr>
        <p:blipFill>
          <a:blip r:embed="rId2"/>
          <a:stretch>
            <a:fillRect/>
          </a:stretch>
        </p:blipFill>
        <p:spPr>
          <a:xfrm>
            <a:off x="9099633" y="4795362"/>
            <a:ext cx="1957250" cy="1957250"/>
          </a:xfrm>
          <a:prstGeom prst="rect">
            <a:avLst/>
          </a:prstGeom>
        </p:spPr>
      </p:pic>
      <p:pic>
        <p:nvPicPr>
          <p:cNvPr id="3" name="Picture 2" descr="Why Was the Tree in the Garden of Eden? - Geeks Under Grace">
            <a:extLst>
              <a:ext uri="{FF2B5EF4-FFF2-40B4-BE49-F238E27FC236}">
                <a16:creationId xmlns:a16="http://schemas.microsoft.com/office/drawing/2014/main" id="{6FCDDE48-198E-C531-0326-B5482E38A887}"/>
              </a:ext>
            </a:extLst>
          </p:cNvPr>
          <p:cNvPicPr>
            <a:picLocks noChangeAspect="1"/>
          </p:cNvPicPr>
          <p:nvPr/>
        </p:nvPicPr>
        <p:blipFill>
          <a:blip r:embed="rId3"/>
          <a:srcRect b="37043"/>
          <a:stretch>
            <a:fillRect/>
          </a:stretch>
        </p:blipFill>
        <p:spPr>
          <a:xfrm>
            <a:off x="200477" y="198236"/>
            <a:ext cx="11791046" cy="4175633"/>
          </a:xfrm>
          <a:prstGeom prst="rect">
            <a:avLst/>
          </a:prstGeom>
        </p:spPr>
      </p:pic>
    </p:spTree>
    <p:extLst>
      <p:ext uri="{BB962C8B-B14F-4D97-AF65-F5344CB8AC3E}">
        <p14:creationId xmlns:p14="http://schemas.microsoft.com/office/powerpoint/2010/main" val="312101236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57BF83-083F-6D10-20A2-DAF924E0B3F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831C015-137D-AC98-3B00-DDEB540F4FC5}"/>
              </a:ext>
            </a:extLst>
          </p:cNvPr>
          <p:cNvSpPr>
            <a:spLocks noGrp="1"/>
          </p:cNvSpPr>
          <p:nvPr>
            <p:ph type="title"/>
          </p:nvPr>
        </p:nvSpPr>
        <p:spPr>
          <a:xfrm>
            <a:off x="1024128" y="585216"/>
            <a:ext cx="7133754" cy="1499616"/>
          </a:xfrm>
        </p:spPr>
        <p:txBody>
          <a:bodyPr/>
          <a:lstStyle/>
          <a:p>
            <a:r>
              <a:rPr lang="en-US" dirty="0"/>
              <a:t>The Promise:  Isaiah 33:24</a:t>
            </a:r>
          </a:p>
        </p:txBody>
      </p:sp>
      <p:sp>
        <p:nvSpPr>
          <p:cNvPr id="4" name="Content Placeholder 3">
            <a:extLst>
              <a:ext uri="{FF2B5EF4-FFF2-40B4-BE49-F238E27FC236}">
                <a16:creationId xmlns:a16="http://schemas.microsoft.com/office/drawing/2014/main" id="{82ACD286-471F-9907-745F-3871264EA112}"/>
              </a:ext>
            </a:extLst>
          </p:cNvPr>
          <p:cNvSpPr>
            <a:spLocks noGrp="1"/>
          </p:cNvSpPr>
          <p:nvPr>
            <p:ph sz="half" idx="2"/>
          </p:nvPr>
        </p:nvSpPr>
        <p:spPr>
          <a:xfrm>
            <a:off x="6140647" y="1957397"/>
            <a:ext cx="5240226" cy="4487647"/>
          </a:xfrm>
        </p:spPr>
        <p:txBody>
          <a:bodyPr>
            <a:normAutofit fontScale="92500" lnSpcReduction="10000"/>
          </a:bodyPr>
          <a:lstStyle/>
          <a:p>
            <a:r>
              <a:rPr lang="en-US" sz="5400" b="1" baseline="30000" dirty="0"/>
              <a:t>24 </a:t>
            </a:r>
            <a:r>
              <a:rPr lang="en-US" sz="5400" dirty="0"/>
              <a:t>And the inhabitant shall not say, I am sick: the people that dwell therein shall be forgiven their iniquity.</a:t>
            </a:r>
            <a:endParaRPr lang="en-US" sz="400000" dirty="0"/>
          </a:p>
        </p:txBody>
      </p:sp>
      <p:pic>
        <p:nvPicPr>
          <p:cNvPr id="6" name="Content Placeholder 5" descr="Where Was The Garden of Eden?. Many efforts have been made to pinpoint… |  by Grant Piper | Medium">
            <a:extLst>
              <a:ext uri="{FF2B5EF4-FFF2-40B4-BE49-F238E27FC236}">
                <a16:creationId xmlns:a16="http://schemas.microsoft.com/office/drawing/2014/main" id="{5FC252B0-46B0-3318-6935-D5E6C8C7AE53}"/>
              </a:ext>
            </a:extLst>
          </p:cNvPr>
          <p:cNvPicPr>
            <a:picLocks noGrp="1" noChangeAspect="1"/>
          </p:cNvPicPr>
          <p:nvPr>
            <p:ph sz="half" idx="1"/>
          </p:nvPr>
        </p:nvPicPr>
        <p:blipFill>
          <a:blip r:embed="rId2"/>
          <a:srcRect b="8314"/>
          <a:stretch>
            <a:fillRect/>
          </a:stretch>
        </p:blipFill>
        <p:spPr>
          <a:xfrm>
            <a:off x="1156773" y="1712259"/>
            <a:ext cx="4894581" cy="4487647"/>
          </a:xfrm>
          <a:prstGeom prst="rect">
            <a:avLst/>
          </a:prstGeom>
        </p:spPr>
      </p:pic>
    </p:spTree>
    <p:extLst>
      <p:ext uri="{BB962C8B-B14F-4D97-AF65-F5344CB8AC3E}">
        <p14:creationId xmlns:p14="http://schemas.microsoft.com/office/powerpoint/2010/main" val="414665640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A85047-5394-D2CA-B0D6-230D9C4D958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763D0D7-9B21-B3D5-B629-DF2D4A10C37B}"/>
              </a:ext>
            </a:extLst>
          </p:cNvPr>
          <p:cNvSpPr>
            <a:spLocks noGrp="1"/>
          </p:cNvSpPr>
          <p:nvPr>
            <p:ph type="ctrTitle"/>
          </p:nvPr>
        </p:nvSpPr>
        <p:spPr>
          <a:xfrm>
            <a:off x="200477" y="4795362"/>
            <a:ext cx="8029123" cy="1797167"/>
          </a:xfrm>
        </p:spPr>
        <p:txBody>
          <a:bodyPr>
            <a:normAutofit fontScale="90000"/>
          </a:bodyPr>
          <a:lstStyle/>
          <a:p>
            <a:pPr lvl="0"/>
            <a:r>
              <a:rPr lang="en-US" sz="4400" dirty="0"/>
              <a:t>9. What change will be wrought in the righteous ones who now are afflicted? </a:t>
            </a:r>
            <a:br>
              <a:rPr lang="en-US" sz="4400" dirty="0"/>
            </a:br>
            <a:r>
              <a:rPr lang="en-US" sz="4400" i="1" dirty="0"/>
              <a:t>Isaiah 35:5, 6</a:t>
            </a:r>
            <a:r>
              <a:rPr lang="en-US" i="1" dirty="0"/>
              <a:t>. </a:t>
            </a:r>
            <a:endParaRPr lang="en-US" dirty="0"/>
          </a:p>
        </p:txBody>
      </p:sp>
      <p:pic>
        <p:nvPicPr>
          <p:cNvPr id="6" name="Picture 5" descr="Figurine with Question Mark and Pencil">
            <a:extLst>
              <a:ext uri="{FF2B5EF4-FFF2-40B4-BE49-F238E27FC236}">
                <a16:creationId xmlns:a16="http://schemas.microsoft.com/office/drawing/2014/main" id="{FC53BC23-F828-4952-61E6-4DBE60415BA0}"/>
              </a:ext>
            </a:extLst>
          </p:cNvPr>
          <p:cNvPicPr>
            <a:picLocks noChangeAspect="1"/>
          </p:cNvPicPr>
          <p:nvPr/>
        </p:nvPicPr>
        <p:blipFill>
          <a:blip r:embed="rId3"/>
          <a:stretch>
            <a:fillRect/>
          </a:stretch>
        </p:blipFill>
        <p:spPr>
          <a:xfrm>
            <a:off x="9099633" y="4795362"/>
            <a:ext cx="1957250" cy="1957250"/>
          </a:xfrm>
          <a:prstGeom prst="rect">
            <a:avLst/>
          </a:prstGeom>
        </p:spPr>
      </p:pic>
      <p:pic>
        <p:nvPicPr>
          <p:cNvPr id="5" name="Picture 4" descr="Health of Older People Research Group - The University of Nottingham">
            <a:extLst>
              <a:ext uri="{FF2B5EF4-FFF2-40B4-BE49-F238E27FC236}">
                <a16:creationId xmlns:a16="http://schemas.microsoft.com/office/drawing/2014/main" id="{64C93983-B6D5-75A8-003F-DA0C6F97BEBE}"/>
              </a:ext>
            </a:extLst>
          </p:cNvPr>
          <p:cNvPicPr>
            <a:picLocks noChangeAspect="1"/>
          </p:cNvPicPr>
          <p:nvPr/>
        </p:nvPicPr>
        <p:blipFill>
          <a:blip r:embed="rId4"/>
          <a:srcRect t="29883" b="15876"/>
          <a:stretch>
            <a:fillRect/>
          </a:stretch>
        </p:blipFill>
        <p:spPr>
          <a:xfrm>
            <a:off x="200477" y="105388"/>
            <a:ext cx="11791046" cy="4323177"/>
          </a:xfrm>
          <a:prstGeom prst="rect">
            <a:avLst/>
          </a:prstGeom>
        </p:spPr>
      </p:pic>
    </p:spTree>
    <p:extLst>
      <p:ext uri="{BB962C8B-B14F-4D97-AF65-F5344CB8AC3E}">
        <p14:creationId xmlns:p14="http://schemas.microsoft.com/office/powerpoint/2010/main" val="107812600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A6077C-2BDA-DCED-8615-FBA2F1B5C14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CEB435D-503B-BFBC-B944-7B9E15153942}"/>
              </a:ext>
            </a:extLst>
          </p:cNvPr>
          <p:cNvSpPr>
            <a:spLocks noGrp="1"/>
          </p:cNvSpPr>
          <p:nvPr>
            <p:ph type="title"/>
          </p:nvPr>
        </p:nvSpPr>
        <p:spPr>
          <a:xfrm>
            <a:off x="1024128" y="585216"/>
            <a:ext cx="7133754" cy="1499616"/>
          </a:xfrm>
        </p:spPr>
        <p:txBody>
          <a:bodyPr/>
          <a:lstStyle/>
          <a:p>
            <a:r>
              <a:rPr lang="en-US" dirty="0"/>
              <a:t>The Promise:  Isaiah 35:5-6</a:t>
            </a:r>
          </a:p>
        </p:txBody>
      </p:sp>
      <p:sp>
        <p:nvSpPr>
          <p:cNvPr id="4" name="Content Placeholder 3">
            <a:extLst>
              <a:ext uri="{FF2B5EF4-FFF2-40B4-BE49-F238E27FC236}">
                <a16:creationId xmlns:a16="http://schemas.microsoft.com/office/drawing/2014/main" id="{72630D86-2BCA-5FC1-0CB5-B1A7888FBB97}"/>
              </a:ext>
            </a:extLst>
          </p:cNvPr>
          <p:cNvSpPr>
            <a:spLocks noGrp="1"/>
          </p:cNvSpPr>
          <p:nvPr>
            <p:ph sz="half" idx="2"/>
          </p:nvPr>
        </p:nvSpPr>
        <p:spPr>
          <a:xfrm>
            <a:off x="6140647" y="1957397"/>
            <a:ext cx="5240226" cy="4487647"/>
          </a:xfrm>
        </p:spPr>
        <p:txBody>
          <a:bodyPr>
            <a:normAutofit fontScale="92500" lnSpcReduction="10000"/>
          </a:bodyPr>
          <a:lstStyle/>
          <a:p>
            <a:r>
              <a:rPr lang="en-US" sz="6000" b="1" baseline="30000" dirty="0"/>
              <a:t>5 </a:t>
            </a:r>
            <a:r>
              <a:rPr lang="en-US" sz="6000" dirty="0"/>
              <a:t>Then the eyes of the blind shall be opened, and the ears of the deaf shall be unstopped.</a:t>
            </a:r>
            <a:endParaRPr lang="en-US" sz="400000" dirty="0"/>
          </a:p>
        </p:txBody>
      </p:sp>
      <p:pic>
        <p:nvPicPr>
          <p:cNvPr id="7" name="Content Placeholder 6" descr="Day 297: Jesus Does a New Thing (John 9) – 66 in 52 A One Year  Chronological Journey Through the Bible">
            <a:extLst>
              <a:ext uri="{FF2B5EF4-FFF2-40B4-BE49-F238E27FC236}">
                <a16:creationId xmlns:a16="http://schemas.microsoft.com/office/drawing/2014/main" id="{6ADDF985-7D97-D124-6601-3D13B85A3FF6}"/>
              </a:ext>
            </a:extLst>
          </p:cNvPr>
          <p:cNvPicPr>
            <a:picLocks noGrp="1" noChangeAspect="1"/>
          </p:cNvPicPr>
          <p:nvPr>
            <p:ph sz="half" idx="1"/>
          </p:nvPr>
        </p:nvPicPr>
        <p:blipFill>
          <a:blip r:embed="rId2"/>
          <a:srcRect l="25702"/>
          <a:stretch>
            <a:fillRect/>
          </a:stretch>
        </p:blipFill>
        <p:spPr>
          <a:xfrm>
            <a:off x="1024128" y="1844146"/>
            <a:ext cx="4935541" cy="4428638"/>
          </a:xfrm>
          <a:prstGeom prst="rect">
            <a:avLst/>
          </a:prstGeom>
        </p:spPr>
      </p:pic>
    </p:spTree>
    <p:extLst>
      <p:ext uri="{BB962C8B-B14F-4D97-AF65-F5344CB8AC3E}">
        <p14:creationId xmlns:p14="http://schemas.microsoft.com/office/powerpoint/2010/main" val="273667261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110F6D-1CA7-3CEF-07DE-44FCBA74B2B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DD2BF6E-8277-6A74-AC7B-AA467317A16E}"/>
              </a:ext>
            </a:extLst>
          </p:cNvPr>
          <p:cNvSpPr>
            <a:spLocks noGrp="1"/>
          </p:cNvSpPr>
          <p:nvPr>
            <p:ph type="title"/>
          </p:nvPr>
        </p:nvSpPr>
        <p:spPr>
          <a:xfrm>
            <a:off x="1024128" y="585216"/>
            <a:ext cx="7133754" cy="1499616"/>
          </a:xfrm>
        </p:spPr>
        <p:txBody>
          <a:bodyPr/>
          <a:lstStyle/>
          <a:p>
            <a:r>
              <a:rPr lang="en-US" dirty="0"/>
              <a:t>The Promise:  Isaiah 35:5-6</a:t>
            </a:r>
          </a:p>
        </p:txBody>
      </p:sp>
      <p:sp>
        <p:nvSpPr>
          <p:cNvPr id="4" name="Content Placeholder 3">
            <a:extLst>
              <a:ext uri="{FF2B5EF4-FFF2-40B4-BE49-F238E27FC236}">
                <a16:creationId xmlns:a16="http://schemas.microsoft.com/office/drawing/2014/main" id="{929744F1-2905-48EA-39FC-262E27E3ABEF}"/>
              </a:ext>
            </a:extLst>
          </p:cNvPr>
          <p:cNvSpPr>
            <a:spLocks noGrp="1"/>
          </p:cNvSpPr>
          <p:nvPr>
            <p:ph sz="half" idx="2"/>
          </p:nvPr>
        </p:nvSpPr>
        <p:spPr>
          <a:xfrm>
            <a:off x="5916706" y="1957397"/>
            <a:ext cx="5464167" cy="4487647"/>
          </a:xfrm>
        </p:spPr>
        <p:txBody>
          <a:bodyPr>
            <a:normAutofit/>
          </a:bodyPr>
          <a:lstStyle/>
          <a:p>
            <a:r>
              <a:rPr lang="en-US" sz="4400" b="1" baseline="30000" dirty="0"/>
              <a:t>6 </a:t>
            </a:r>
            <a:r>
              <a:rPr lang="en-US" sz="4400" dirty="0"/>
              <a:t>Then shall the lame man leap as an hart, and the tongue of the dumb sing: for in the wilderness shall waters break out, and streams in the desert.</a:t>
            </a:r>
            <a:endParaRPr lang="en-US" sz="400000" dirty="0"/>
          </a:p>
        </p:txBody>
      </p:sp>
      <p:pic>
        <p:nvPicPr>
          <p:cNvPr id="10" name="Content Placeholder 9" descr="Free Deer Mid-Jump Image - Deer, Jumping, Nature | Download at StockCake">
            <a:extLst>
              <a:ext uri="{FF2B5EF4-FFF2-40B4-BE49-F238E27FC236}">
                <a16:creationId xmlns:a16="http://schemas.microsoft.com/office/drawing/2014/main" id="{1758E22F-BB51-3F75-D4C4-BE65B96C0FFB}"/>
              </a:ext>
            </a:extLst>
          </p:cNvPr>
          <p:cNvPicPr>
            <a:picLocks noGrp="1" noChangeAspect="1"/>
          </p:cNvPicPr>
          <p:nvPr>
            <p:ph sz="half" idx="1"/>
          </p:nvPr>
        </p:nvPicPr>
        <p:blipFill>
          <a:blip r:embed="rId2"/>
          <a:stretch>
            <a:fillRect/>
          </a:stretch>
        </p:blipFill>
        <p:spPr>
          <a:xfrm>
            <a:off x="1024128" y="1801906"/>
            <a:ext cx="4623637" cy="4623637"/>
          </a:xfrm>
          <a:prstGeom prst="rect">
            <a:avLst/>
          </a:prstGeom>
        </p:spPr>
      </p:pic>
    </p:spTree>
    <p:extLst>
      <p:ext uri="{BB962C8B-B14F-4D97-AF65-F5344CB8AC3E}">
        <p14:creationId xmlns:p14="http://schemas.microsoft.com/office/powerpoint/2010/main" val="1648428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639E3E77-3A23-40DD-2A4C-42DFCE9D0A6D}"/>
              </a:ext>
            </a:extLst>
          </p:cNvPr>
          <p:cNvPicPr>
            <a:picLocks noChangeAspect="1"/>
          </p:cNvPicPr>
          <p:nvPr/>
        </p:nvPicPr>
        <p:blipFill>
          <a:blip r:embed="rId2"/>
          <a:srcRect t="3210" b="12416"/>
          <a:stretch>
            <a:fillRect/>
          </a:stretch>
        </p:blipFill>
        <p:spPr>
          <a:xfrm>
            <a:off x="0" y="0"/>
            <a:ext cx="12192000" cy="6858000"/>
          </a:xfrm>
          <a:prstGeom prst="rect">
            <a:avLst/>
          </a:prstGeom>
        </p:spPr>
      </p:pic>
    </p:spTree>
    <p:extLst>
      <p:ext uri="{BB962C8B-B14F-4D97-AF65-F5344CB8AC3E}">
        <p14:creationId xmlns:p14="http://schemas.microsoft.com/office/powerpoint/2010/main" val="51084161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634D28-FB2A-CE4D-BE0A-D92291E8717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A1C6642-7A79-9190-4670-2BFDF7453344}"/>
              </a:ext>
            </a:extLst>
          </p:cNvPr>
          <p:cNvSpPr>
            <a:spLocks noGrp="1"/>
          </p:cNvSpPr>
          <p:nvPr>
            <p:ph type="ctrTitle"/>
          </p:nvPr>
        </p:nvSpPr>
        <p:spPr>
          <a:xfrm>
            <a:off x="200477" y="4795362"/>
            <a:ext cx="8029123" cy="1797167"/>
          </a:xfrm>
        </p:spPr>
        <p:txBody>
          <a:bodyPr>
            <a:normAutofit fontScale="90000"/>
          </a:bodyPr>
          <a:lstStyle/>
          <a:p>
            <a:pPr lvl="0"/>
            <a:r>
              <a:rPr lang="en-US" dirty="0"/>
              <a:t>10. What is said of the peace and quiet of that land? </a:t>
            </a:r>
            <a:br>
              <a:rPr lang="en-US" dirty="0"/>
            </a:br>
            <a:r>
              <a:rPr lang="en-US" i="1" dirty="0"/>
              <a:t>Isaiah 32:17, 18; 54:13, 14; 60:18. </a:t>
            </a:r>
            <a:endParaRPr lang="en-US" dirty="0"/>
          </a:p>
        </p:txBody>
      </p:sp>
      <p:pic>
        <p:nvPicPr>
          <p:cNvPr id="6" name="Picture 5" descr="Figurine with Question Mark and Pencil">
            <a:extLst>
              <a:ext uri="{FF2B5EF4-FFF2-40B4-BE49-F238E27FC236}">
                <a16:creationId xmlns:a16="http://schemas.microsoft.com/office/drawing/2014/main" id="{233851AE-5667-5AD8-372D-B472632BC73A}"/>
              </a:ext>
            </a:extLst>
          </p:cNvPr>
          <p:cNvPicPr>
            <a:picLocks noChangeAspect="1"/>
          </p:cNvPicPr>
          <p:nvPr/>
        </p:nvPicPr>
        <p:blipFill>
          <a:blip r:embed="rId3"/>
          <a:stretch>
            <a:fillRect/>
          </a:stretch>
        </p:blipFill>
        <p:spPr>
          <a:xfrm>
            <a:off x="9099633" y="4795362"/>
            <a:ext cx="1957250" cy="1957250"/>
          </a:xfrm>
          <a:prstGeom prst="rect">
            <a:avLst/>
          </a:prstGeom>
        </p:spPr>
      </p:pic>
      <p:pic>
        <p:nvPicPr>
          <p:cNvPr id="3" name="Picture 2" descr="Your Perfect Lake George Fall Getaway: A 48-Hour Itinerary">
            <a:extLst>
              <a:ext uri="{FF2B5EF4-FFF2-40B4-BE49-F238E27FC236}">
                <a16:creationId xmlns:a16="http://schemas.microsoft.com/office/drawing/2014/main" id="{52A82EF4-9E30-F5B9-BFFE-A474873CCEDC}"/>
              </a:ext>
            </a:extLst>
          </p:cNvPr>
          <p:cNvPicPr>
            <a:picLocks noChangeAspect="1"/>
          </p:cNvPicPr>
          <p:nvPr/>
        </p:nvPicPr>
        <p:blipFill>
          <a:blip r:embed="rId4"/>
          <a:srcRect t="7149" b="22365"/>
          <a:stretch>
            <a:fillRect/>
          </a:stretch>
        </p:blipFill>
        <p:spPr>
          <a:xfrm>
            <a:off x="200477" y="105389"/>
            <a:ext cx="11791046" cy="4356388"/>
          </a:xfrm>
          <a:prstGeom prst="rect">
            <a:avLst/>
          </a:prstGeom>
        </p:spPr>
      </p:pic>
    </p:spTree>
    <p:extLst>
      <p:ext uri="{BB962C8B-B14F-4D97-AF65-F5344CB8AC3E}">
        <p14:creationId xmlns:p14="http://schemas.microsoft.com/office/powerpoint/2010/main" val="263968161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86117F-0A74-FC37-E857-FFD886DECC9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554F3ED-5221-B66A-5B89-EA1C683CD5E6}"/>
              </a:ext>
            </a:extLst>
          </p:cNvPr>
          <p:cNvSpPr>
            <a:spLocks noGrp="1"/>
          </p:cNvSpPr>
          <p:nvPr>
            <p:ph type="title"/>
          </p:nvPr>
        </p:nvSpPr>
        <p:spPr>
          <a:xfrm>
            <a:off x="1024128" y="585216"/>
            <a:ext cx="7133754" cy="1499616"/>
          </a:xfrm>
        </p:spPr>
        <p:txBody>
          <a:bodyPr/>
          <a:lstStyle/>
          <a:p>
            <a:r>
              <a:rPr lang="en-US" dirty="0"/>
              <a:t>The Promise:  Isaiah 32:17, 18</a:t>
            </a:r>
          </a:p>
        </p:txBody>
      </p:sp>
      <p:sp>
        <p:nvSpPr>
          <p:cNvPr id="4" name="Content Placeholder 3">
            <a:extLst>
              <a:ext uri="{FF2B5EF4-FFF2-40B4-BE49-F238E27FC236}">
                <a16:creationId xmlns:a16="http://schemas.microsoft.com/office/drawing/2014/main" id="{883707F3-5011-F36C-181C-383E38A03494}"/>
              </a:ext>
            </a:extLst>
          </p:cNvPr>
          <p:cNvSpPr>
            <a:spLocks noGrp="1"/>
          </p:cNvSpPr>
          <p:nvPr>
            <p:ph sz="half" idx="2"/>
          </p:nvPr>
        </p:nvSpPr>
        <p:spPr>
          <a:xfrm>
            <a:off x="5916706" y="1957397"/>
            <a:ext cx="5464167" cy="4487647"/>
          </a:xfrm>
        </p:spPr>
        <p:txBody>
          <a:bodyPr>
            <a:normAutofit fontScale="92500" lnSpcReduction="10000"/>
          </a:bodyPr>
          <a:lstStyle/>
          <a:p>
            <a:r>
              <a:rPr lang="en-US" sz="5400" b="1" baseline="30000" dirty="0"/>
              <a:t>17 </a:t>
            </a:r>
            <a:r>
              <a:rPr lang="en-US" sz="5400" dirty="0"/>
              <a:t>And the work of righteousness shall be peace; and the effect of righteousness quietness and assurance for ever.</a:t>
            </a:r>
            <a:endParaRPr lang="en-US" sz="400000" dirty="0"/>
          </a:p>
        </p:txBody>
      </p:sp>
      <p:pic>
        <p:nvPicPr>
          <p:cNvPr id="7" name="Content Placeholder 6">
            <a:extLst>
              <a:ext uri="{FF2B5EF4-FFF2-40B4-BE49-F238E27FC236}">
                <a16:creationId xmlns:a16="http://schemas.microsoft.com/office/drawing/2014/main" id="{98C26569-8D5D-1E40-CD8C-E8A35EBFD9AC}"/>
              </a:ext>
            </a:extLst>
          </p:cNvPr>
          <p:cNvPicPr>
            <a:picLocks noGrp="1" noChangeAspect="1"/>
          </p:cNvPicPr>
          <p:nvPr>
            <p:ph sz="half" idx="1"/>
          </p:nvPr>
        </p:nvPicPr>
        <p:blipFill>
          <a:blip r:embed="rId2"/>
          <a:srcRect r="27261"/>
          <a:stretch>
            <a:fillRect/>
          </a:stretch>
        </p:blipFill>
        <p:spPr>
          <a:xfrm>
            <a:off x="1024128" y="1842164"/>
            <a:ext cx="4828139" cy="4430619"/>
          </a:xfrm>
          <a:prstGeom prst="rect">
            <a:avLst/>
          </a:prstGeom>
        </p:spPr>
      </p:pic>
    </p:spTree>
    <p:extLst>
      <p:ext uri="{BB962C8B-B14F-4D97-AF65-F5344CB8AC3E}">
        <p14:creationId xmlns:p14="http://schemas.microsoft.com/office/powerpoint/2010/main" val="103074860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409A77-2E31-CE83-BBE4-65321F0FA82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F58A21F-2701-8491-5E72-B40E1264EF9F}"/>
              </a:ext>
            </a:extLst>
          </p:cNvPr>
          <p:cNvSpPr>
            <a:spLocks noGrp="1"/>
          </p:cNvSpPr>
          <p:nvPr>
            <p:ph type="title"/>
          </p:nvPr>
        </p:nvSpPr>
        <p:spPr>
          <a:xfrm>
            <a:off x="1024128" y="585216"/>
            <a:ext cx="7133754" cy="1499616"/>
          </a:xfrm>
        </p:spPr>
        <p:txBody>
          <a:bodyPr/>
          <a:lstStyle/>
          <a:p>
            <a:r>
              <a:rPr lang="en-US" dirty="0"/>
              <a:t>The Promise:  Isaiah 32:17, 18</a:t>
            </a:r>
          </a:p>
        </p:txBody>
      </p:sp>
      <p:sp>
        <p:nvSpPr>
          <p:cNvPr id="4" name="Content Placeholder 3">
            <a:extLst>
              <a:ext uri="{FF2B5EF4-FFF2-40B4-BE49-F238E27FC236}">
                <a16:creationId xmlns:a16="http://schemas.microsoft.com/office/drawing/2014/main" id="{96C2C150-185D-4C24-A8A2-DFE939C6835C}"/>
              </a:ext>
            </a:extLst>
          </p:cNvPr>
          <p:cNvSpPr>
            <a:spLocks noGrp="1"/>
          </p:cNvSpPr>
          <p:nvPr>
            <p:ph sz="half" idx="2"/>
          </p:nvPr>
        </p:nvSpPr>
        <p:spPr>
          <a:xfrm>
            <a:off x="5916706" y="1957397"/>
            <a:ext cx="5464167" cy="4487647"/>
          </a:xfrm>
        </p:spPr>
        <p:txBody>
          <a:bodyPr>
            <a:normAutofit/>
          </a:bodyPr>
          <a:lstStyle/>
          <a:p>
            <a:r>
              <a:rPr lang="en-US" sz="4800" b="1" baseline="30000" dirty="0"/>
              <a:t>18 </a:t>
            </a:r>
            <a:r>
              <a:rPr lang="en-US" sz="4800" dirty="0"/>
              <a:t>And my people shall dwell in a peaceable habitation, and in sure dwellings, and in quiet resting places;</a:t>
            </a:r>
            <a:endParaRPr lang="en-US" sz="308300" dirty="0"/>
          </a:p>
        </p:txBody>
      </p:sp>
      <p:pic>
        <p:nvPicPr>
          <p:cNvPr id="6" name="Content Placeholder 5" descr="Tranquil Rural Landscape Sunbeams Beautiful Sunlight Stock Photo 1533028499  | Shutterstock">
            <a:extLst>
              <a:ext uri="{FF2B5EF4-FFF2-40B4-BE49-F238E27FC236}">
                <a16:creationId xmlns:a16="http://schemas.microsoft.com/office/drawing/2014/main" id="{D0B6465F-5AD7-CAB5-AD9F-CCF75E9BFDC7}"/>
              </a:ext>
            </a:extLst>
          </p:cNvPr>
          <p:cNvPicPr>
            <a:picLocks noGrp="1" noChangeAspect="1"/>
          </p:cNvPicPr>
          <p:nvPr>
            <p:ph sz="half" idx="1"/>
          </p:nvPr>
        </p:nvPicPr>
        <p:blipFill>
          <a:blip r:embed="rId2"/>
          <a:srcRect r="27253" b="8251"/>
          <a:stretch>
            <a:fillRect/>
          </a:stretch>
        </p:blipFill>
        <p:spPr>
          <a:xfrm>
            <a:off x="1024128" y="1957396"/>
            <a:ext cx="4892578" cy="4430115"/>
          </a:xfrm>
          <a:prstGeom prst="rect">
            <a:avLst/>
          </a:prstGeom>
        </p:spPr>
      </p:pic>
    </p:spTree>
    <p:extLst>
      <p:ext uri="{BB962C8B-B14F-4D97-AF65-F5344CB8AC3E}">
        <p14:creationId xmlns:p14="http://schemas.microsoft.com/office/powerpoint/2010/main" val="167820323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FFD1CA-B9D8-CC66-2735-B8930879501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9149B59-A3F6-93EE-6D48-7CAC9C482BF8}"/>
              </a:ext>
            </a:extLst>
          </p:cNvPr>
          <p:cNvSpPr>
            <a:spLocks noGrp="1"/>
          </p:cNvSpPr>
          <p:nvPr>
            <p:ph type="title"/>
          </p:nvPr>
        </p:nvSpPr>
        <p:spPr>
          <a:xfrm>
            <a:off x="1024128" y="585216"/>
            <a:ext cx="7133754" cy="1499616"/>
          </a:xfrm>
        </p:spPr>
        <p:txBody>
          <a:bodyPr/>
          <a:lstStyle/>
          <a:p>
            <a:r>
              <a:rPr lang="en-US" dirty="0"/>
              <a:t>The Promise:  Isaiah 54:13, 14</a:t>
            </a:r>
          </a:p>
        </p:txBody>
      </p:sp>
      <p:sp>
        <p:nvSpPr>
          <p:cNvPr id="4" name="Content Placeholder 3">
            <a:extLst>
              <a:ext uri="{FF2B5EF4-FFF2-40B4-BE49-F238E27FC236}">
                <a16:creationId xmlns:a16="http://schemas.microsoft.com/office/drawing/2014/main" id="{5547786F-A5D2-09F2-7461-316E9F15DD8E}"/>
              </a:ext>
            </a:extLst>
          </p:cNvPr>
          <p:cNvSpPr>
            <a:spLocks noGrp="1"/>
          </p:cNvSpPr>
          <p:nvPr>
            <p:ph sz="half" idx="2"/>
          </p:nvPr>
        </p:nvSpPr>
        <p:spPr>
          <a:xfrm>
            <a:off x="5916706" y="1957397"/>
            <a:ext cx="5464167" cy="4487647"/>
          </a:xfrm>
        </p:spPr>
        <p:txBody>
          <a:bodyPr>
            <a:normAutofit fontScale="92500" lnSpcReduction="20000"/>
          </a:bodyPr>
          <a:lstStyle/>
          <a:p>
            <a:r>
              <a:rPr lang="en-US" sz="6000" b="1" baseline="30000" dirty="0"/>
              <a:t>13 </a:t>
            </a:r>
            <a:r>
              <a:rPr lang="en-US" sz="6000" dirty="0"/>
              <a:t>And all thy children shall be taught of the </a:t>
            </a:r>
            <a:r>
              <a:rPr lang="en-US" sz="6000" cap="small" dirty="0"/>
              <a:t>Lord</a:t>
            </a:r>
            <a:r>
              <a:rPr lang="en-US" sz="6000" dirty="0"/>
              <a:t>; and great shall be the peace of thy children.</a:t>
            </a:r>
            <a:endParaRPr lang="en-US" sz="400000" dirty="0"/>
          </a:p>
        </p:txBody>
      </p:sp>
      <p:pic>
        <p:nvPicPr>
          <p:cNvPr id="7" name="Content Placeholder 6" descr="Peaceful Pease Farm - 80 acres for lease, with possible housing -  Middlesex, VT | New England Farmland Finder">
            <a:extLst>
              <a:ext uri="{FF2B5EF4-FFF2-40B4-BE49-F238E27FC236}">
                <a16:creationId xmlns:a16="http://schemas.microsoft.com/office/drawing/2014/main" id="{C394A6CB-AF6E-D4CB-B70C-E863EDF59603}"/>
              </a:ext>
            </a:extLst>
          </p:cNvPr>
          <p:cNvPicPr>
            <a:picLocks noGrp="1" noChangeAspect="1"/>
          </p:cNvPicPr>
          <p:nvPr>
            <p:ph sz="half" idx="1"/>
          </p:nvPr>
        </p:nvPicPr>
        <p:blipFill>
          <a:blip r:embed="rId2"/>
          <a:srcRect l="19057" r="6229"/>
          <a:stretch>
            <a:fillRect/>
          </a:stretch>
        </p:blipFill>
        <p:spPr>
          <a:xfrm>
            <a:off x="1024128" y="1957397"/>
            <a:ext cx="4892578" cy="4382431"/>
          </a:xfrm>
          <a:prstGeom prst="rect">
            <a:avLst/>
          </a:prstGeom>
        </p:spPr>
      </p:pic>
    </p:spTree>
    <p:extLst>
      <p:ext uri="{BB962C8B-B14F-4D97-AF65-F5344CB8AC3E}">
        <p14:creationId xmlns:p14="http://schemas.microsoft.com/office/powerpoint/2010/main" val="127414876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7CC122-F311-DD4D-F05D-6F94DA7BCE3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2920182-37A3-89C3-15D2-6AF92F7C697D}"/>
              </a:ext>
            </a:extLst>
          </p:cNvPr>
          <p:cNvSpPr>
            <a:spLocks noGrp="1"/>
          </p:cNvSpPr>
          <p:nvPr>
            <p:ph type="title"/>
          </p:nvPr>
        </p:nvSpPr>
        <p:spPr>
          <a:xfrm>
            <a:off x="1024128" y="585216"/>
            <a:ext cx="7133754" cy="1499616"/>
          </a:xfrm>
        </p:spPr>
        <p:txBody>
          <a:bodyPr/>
          <a:lstStyle/>
          <a:p>
            <a:r>
              <a:rPr lang="en-US" dirty="0"/>
              <a:t>The Promise:  Isaiah 54:13, 14</a:t>
            </a:r>
          </a:p>
        </p:txBody>
      </p:sp>
      <p:sp>
        <p:nvSpPr>
          <p:cNvPr id="4" name="Content Placeholder 3">
            <a:extLst>
              <a:ext uri="{FF2B5EF4-FFF2-40B4-BE49-F238E27FC236}">
                <a16:creationId xmlns:a16="http://schemas.microsoft.com/office/drawing/2014/main" id="{B9CD610A-02EA-88CB-79B9-FDCC74D88D2D}"/>
              </a:ext>
            </a:extLst>
          </p:cNvPr>
          <p:cNvSpPr>
            <a:spLocks noGrp="1"/>
          </p:cNvSpPr>
          <p:nvPr>
            <p:ph sz="half" idx="2"/>
          </p:nvPr>
        </p:nvSpPr>
        <p:spPr>
          <a:xfrm>
            <a:off x="5916706" y="1957397"/>
            <a:ext cx="5464167" cy="4487647"/>
          </a:xfrm>
        </p:spPr>
        <p:txBody>
          <a:bodyPr>
            <a:normAutofit/>
          </a:bodyPr>
          <a:lstStyle/>
          <a:p>
            <a:r>
              <a:rPr lang="en-US" sz="4400" b="1" baseline="30000" dirty="0"/>
              <a:t>14 </a:t>
            </a:r>
            <a:r>
              <a:rPr lang="en-US" sz="4400" dirty="0"/>
              <a:t>In righteousness shalt thou be established: thou shalt be far from oppression; for thou shalt not fear: and from terror; for it shall not come near thee.</a:t>
            </a:r>
            <a:endParaRPr lang="en-US" sz="400000" dirty="0"/>
          </a:p>
        </p:txBody>
      </p:sp>
      <p:pic>
        <p:nvPicPr>
          <p:cNvPr id="3" name="Content Placeholder 2" descr="Peaceful farmland Images - Free Download on Freepik">
            <a:extLst>
              <a:ext uri="{FF2B5EF4-FFF2-40B4-BE49-F238E27FC236}">
                <a16:creationId xmlns:a16="http://schemas.microsoft.com/office/drawing/2014/main" id="{90221430-CAF5-D861-18FE-C411EBB73E6E}"/>
              </a:ext>
            </a:extLst>
          </p:cNvPr>
          <p:cNvPicPr>
            <a:picLocks noGrp="1" noChangeAspect="1"/>
          </p:cNvPicPr>
          <p:nvPr>
            <p:ph sz="half" idx="1"/>
          </p:nvPr>
        </p:nvPicPr>
        <p:blipFill>
          <a:blip r:embed="rId2"/>
          <a:srcRect r="39440"/>
          <a:stretch>
            <a:fillRect/>
          </a:stretch>
        </p:blipFill>
        <p:spPr>
          <a:xfrm>
            <a:off x="1024127" y="1905778"/>
            <a:ext cx="4847015" cy="4487646"/>
          </a:xfrm>
          <a:prstGeom prst="rect">
            <a:avLst/>
          </a:prstGeom>
        </p:spPr>
      </p:pic>
    </p:spTree>
    <p:extLst>
      <p:ext uri="{BB962C8B-B14F-4D97-AF65-F5344CB8AC3E}">
        <p14:creationId xmlns:p14="http://schemas.microsoft.com/office/powerpoint/2010/main" val="135539315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1C312C-C5A5-D1CF-D073-3A6C0EF3131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67BBFE1-9A72-C1E0-CE87-AB8CB09BFAFA}"/>
              </a:ext>
            </a:extLst>
          </p:cNvPr>
          <p:cNvSpPr>
            <a:spLocks noGrp="1"/>
          </p:cNvSpPr>
          <p:nvPr>
            <p:ph type="title"/>
          </p:nvPr>
        </p:nvSpPr>
        <p:spPr>
          <a:xfrm>
            <a:off x="1024128" y="585216"/>
            <a:ext cx="7133754" cy="1499616"/>
          </a:xfrm>
        </p:spPr>
        <p:txBody>
          <a:bodyPr/>
          <a:lstStyle/>
          <a:p>
            <a:r>
              <a:rPr lang="en-US" dirty="0"/>
              <a:t>The Promise:  Isaiah 60:18</a:t>
            </a:r>
          </a:p>
        </p:txBody>
      </p:sp>
      <p:sp>
        <p:nvSpPr>
          <p:cNvPr id="4" name="Content Placeholder 3">
            <a:extLst>
              <a:ext uri="{FF2B5EF4-FFF2-40B4-BE49-F238E27FC236}">
                <a16:creationId xmlns:a16="http://schemas.microsoft.com/office/drawing/2014/main" id="{EDAACEDC-93D8-9B45-2E00-DED4E5C8CAC8}"/>
              </a:ext>
            </a:extLst>
          </p:cNvPr>
          <p:cNvSpPr>
            <a:spLocks noGrp="1"/>
          </p:cNvSpPr>
          <p:nvPr>
            <p:ph sz="half" idx="2"/>
          </p:nvPr>
        </p:nvSpPr>
        <p:spPr>
          <a:xfrm>
            <a:off x="5916706" y="1957397"/>
            <a:ext cx="5464167" cy="4487647"/>
          </a:xfrm>
        </p:spPr>
        <p:txBody>
          <a:bodyPr>
            <a:normAutofit fontScale="92500"/>
          </a:bodyPr>
          <a:lstStyle/>
          <a:p>
            <a:r>
              <a:rPr lang="en-US" sz="4800" b="1" baseline="30000" dirty="0"/>
              <a:t>18 </a:t>
            </a:r>
            <a:r>
              <a:rPr lang="en-US" sz="4800" dirty="0"/>
              <a:t>Violence shall no more be heard in thy land, wasting nor destruction within thy borders; but thou shalt call thy walls Salvation, and thy gates Praise.</a:t>
            </a:r>
            <a:endParaRPr lang="en-US" sz="400000" dirty="0"/>
          </a:p>
        </p:txBody>
      </p:sp>
      <p:pic>
        <p:nvPicPr>
          <p:cNvPr id="7" name="Content Placeholder 6" descr="4 Poems About Nature to Read for the Peace of Mind – Reflect &amp; Refresh">
            <a:extLst>
              <a:ext uri="{FF2B5EF4-FFF2-40B4-BE49-F238E27FC236}">
                <a16:creationId xmlns:a16="http://schemas.microsoft.com/office/drawing/2014/main" id="{92523BE1-28C8-88C8-805C-406E9BDC7CC8}"/>
              </a:ext>
            </a:extLst>
          </p:cNvPr>
          <p:cNvPicPr>
            <a:picLocks noGrp="1" noChangeAspect="1"/>
          </p:cNvPicPr>
          <p:nvPr>
            <p:ph sz="half" idx="1"/>
          </p:nvPr>
        </p:nvPicPr>
        <p:blipFill>
          <a:blip r:embed="rId2"/>
          <a:srcRect r="30052"/>
          <a:stretch>
            <a:fillRect/>
          </a:stretch>
        </p:blipFill>
        <p:spPr>
          <a:xfrm>
            <a:off x="1093135" y="1788676"/>
            <a:ext cx="4545665" cy="4484108"/>
          </a:xfrm>
          <a:prstGeom prst="rect">
            <a:avLst/>
          </a:prstGeom>
        </p:spPr>
      </p:pic>
    </p:spTree>
    <p:extLst>
      <p:ext uri="{BB962C8B-B14F-4D97-AF65-F5344CB8AC3E}">
        <p14:creationId xmlns:p14="http://schemas.microsoft.com/office/powerpoint/2010/main" val="21917276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B50CF9-CAFE-4A81-D335-FFA9717222E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0690D81-6198-94AA-CD3C-564C79AC37FC}"/>
              </a:ext>
            </a:extLst>
          </p:cNvPr>
          <p:cNvSpPr>
            <a:spLocks noGrp="1"/>
          </p:cNvSpPr>
          <p:nvPr>
            <p:ph type="ctrTitle"/>
          </p:nvPr>
        </p:nvSpPr>
        <p:spPr>
          <a:xfrm>
            <a:off x="200477" y="4795362"/>
            <a:ext cx="8029123" cy="1797167"/>
          </a:xfrm>
        </p:spPr>
        <p:txBody>
          <a:bodyPr>
            <a:normAutofit/>
          </a:bodyPr>
          <a:lstStyle/>
          <a:p>
            <a:pPr lvl="0"/>
            <a:r>
              <a:rPr lang="en-US" sz="4000" dirty="0"/>
              <a:t>11. How will the people stand related to the great Source of wisdom and peace? </a:t>
            </a:r>
            <a:br>
              <a:rPr lang="en-US" sz="4000" dirty="0"/>
            </a:br>
            <a:r>
              <a:rPr lang="en-US" sz="4000" i="1" dirty="0"/>
              <a:t>Isaiah 54:13; Revelation 21:3, 4; 22:3, 4.</a:t>
            </a:r>
            <a:endParaRPr lang="en-US" sz="4000" dirty="0"/>
          </a:p>
        </p:txBody>
      </p:sp>
      <p:pic>
        <p:nvPicPr>
          <p:cNvPr id="6" name="Picture 5" descr="Figurine with Question Mark and Pencil">
            <a:extLst>
              <a:ext uri="{FF2B5EF4-FFF2-40B4-BE49-F238E27FC236}">
                <a16:creationId xmlns:a16="http://schemas.microsoft.com/office/drawing/2014/main" id="{EB00DB11-F4AE-A15F-8D78-C8D6E1CC700A}"/>
              </a:ext>
            </a:extLst>
          </p:cNvPr>
          <p:cNvPicPr>
            <a:picLocks noChangeAspect="1"/>
          </p:cNvPicPr>
          <p:nvPr/>
        </p:nvPicPr>
        <p:blipFill>
          <a:blip r:embed="rId3"/>
          <a:stretch>
            <a:fillRect/>
          </a:stretch>
        </p:blipFill>
        <p:spPr>
          <a:xfrm>
            <a:off x="9099633" y="4795362"/>
            <a:ext cx="1957250" cy="1957250"/>
          </a:xfrm>
          <a:prstGeom prst="rect">
            <a:avLst/>
          </a:prstGeom>
        </p:spPr>
      </p:pic>
      <p:pic>
        <p:nvPicPr>
          <p:cNvPr id="4" name="Picture 3" descr="VISION OF THE THRONE ROOM – Part 2">
            <a:extLst>
              <a:ext uri="{FF2B5EF4-FFF2-40B4-BE49-F238E27FC236}">
                <a16:creationId xmlns:a16="http://schemas.microsoft.com/office/drawing/2014/main" id="{0F65A870-4AE1-0DA8-D0A6-20AFC2326E42}"/>
              </a:ext>
            </a:extLst>
          </p:cNvPr>
          <p:cNvPicPr>
            <a:picLocks noChangeAspect="1"/>
          </p:cNvPicPr>
          <p:nvPr/>
        </p:nvPicPr>
        <p:blipFill>
          <a:blip r:embed="rId4"/>
          <a:srcRect t="50000" b="14151"/>
          <a:stretch>
            <a:fillRect/>
          </a:stretch>
        </p:blipFill>
        <p:spPr>
          <a:xfrm>
            <a:off x="200477" y="265471"/>
            <a:ext cx="11652856" cy="4177412"/>
          </a:xfrm>
          <a:prstGeom prst="rect">
            <a:avLst/>
          </a:prstGeom>
        </p:spPr>
      </p:pic>
    </p:spTree>
    <p:extLst>
      <p:ext uri="{BB962C8B-B14F-4D97-AF65-F5344CB8AC3E}">
        <p14:creationId xmlns:p14="http://schemas.microsoft.com/office/powerpoint/2010/main" val="81508610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023CE7-F3DD-8D1F-FC10-58FFDFA62AF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CDE54CB-0D70-9CBF-71EC-AADA225202C6}"/>
              </a:ext>
            </a:extLst>
          </p:cNvPr>
          <p:cNvSpPr>
            <a:spLocks noGrp="1"/>
          </p:cNvSpPr>
          <p:nvPr>
            <p:ph type="title"/>
          </p:nvPr>
        </p:nvSpPr>
        <p:spPr>
          <a:xfrm>
            <a:off x="1024128" y="585216"/>
            <a:ext cx="7133754" cy="1499616"/>
          </a:xfrm>
        </p:spPr>
        <p:txBody>
          <a:bodyPr/>
          <a:lstStyle/>
          <a:p>
            <a:r>
              <a:rPr lang="en-US" dirty="0"/>
              <a:t>The Promise:  Isaiah 54:13</a:t>
            </a:r>
          </a:p>
        </p:txBody>
      </p:sp>
      <p:sp>
        <p:nvSpPr>
          <p:cNvPr id="4" name="Content Placeholder 3">
            <a:extLst>
              <a:ext uri="{FF2B5EF4-FFF2-40B4-BE49-F238E27FC236}">
                <a16:creationId xmlns:a16="http://schemas.microsoft.com/office/drawing/2014/main" id="{33557D0F-58B3-FA20-8758-05C7CB2264D9}"/>
              </a:ext>
            </a:extLst>
          </p:cNvPr>
          <p:cNvSpPr>
            <a:spLocks noGrp="1"/>
          </p:cNvSpPr>
          <p:nvPr>
            <p:ph sz="half" idx="2"/>
          </p:nvPr>
        </p:nvSpPr>
        <p:spPr>
          <a:xfrm>
            <a:off x="5916706" y="1957397"/>
            <a:ext cx="5464167" cy="4487647"/>
          </a:xfrm>
        </p:spPr>
        <p:txBody>
          <a:bodyPr>
            <a:normAutofit fontScale="92500" lnSpcReduction="20000"/>
          </a:bodyPr>
          <a:lstStyle/>
          <a:p>
            <a:r>
              <a:rPr lang="en-US" sz="6000" b="1" baseline="30000" dirty="0"/>
              <a:t>13 </a:t>
            </a:r>
            <a:r>
              <a:rPr lang="en-US" sz="6000" dirty="0"/>
              <a:t>And all thy children shall be taught of the </a:t>
            </a:r>
            <a:r>
              <a:rPr lang="en-US" sz="6000" cap="small" dirty="0"/>
              <a:t>Lord</a:t>
            </a:r>
            <a:r>
              <a:rPr lang="en-US" sz="6000" dirty="0"/>
              <a:t>; and great shall be the peace of thy children.</a:t>
            </a:r>
            <a:endParaRPr lang="en-US" sz="400000" dirty="0"/>
          </a:p>
        </p:txBody>
      </p:sp>
      <p:pic>
        <p:nvPicPr>
          <p:cNvPr id="6" name="Content Placeholder 5" descr="Jesus Loves the Little Children Bible Verse">
            <a:extLst>
              <a:ext uri="{FF2B5EF4-FFF2-40B4-BE49-F238E27FC236}">
                <a16:creationId xmlns:a16="http://schemas.microsoft.com/office/drawing/2014/main" id="{35CAEE65-0CB0-FEE8-1E0B-32194B981F03}"/>
              </a:ext>
            </a:extLst>
          </p:cNvPr>
          <p:cNvPicPr>
            <a:picLocks noGrp="1" noChangeAspect="1"/>
          </p:cNvPicPr>
          <p:nvPr>
            <p:ph sz="half" idx="1"/>
          </p:nvPr>
        </p:nvPicPr>
        <p:blipFill>
          <a:blip r:embed="rId2"/>
          <a:srcRect l="19512" r="10564"/>
          <a:stretch>
            <a:fillRect/>
          </a:stretch>
        </p:blipFill>
        <p:spPr>
          <a:xfrm>
            <a:off x="1093135" y="1846410"/>
            <a:ext cx="4649297" cy="4426374"/>
          </a:xfrm>
          <a:prstGeom prst="rect">
            <a:avLst/>
          </a:prstGeom>
        </p:spPr>
      </p:pic>
    </p:spTree>
    <p:extLst>
      <p:ext uri="{BB962C8B-B14F-4D97-AF65-F5344CB8AC3E}">
        <p14:creationId xmlns:p14="http://schemas.microsoft.com/office/powerpoint/2010/main" val="328748295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F1521A-677A-EC6D-AE3E-B47FF8B4CE7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67EF6F8-BDDD-935D-0DE6-0A74C1CB78A1}"/>
              </a:ext>
            </a:extLst>
          </p:cNvPr>
          <p:cNvSpPr>
            <a:spLocks noGrp="1"/>
          </p:cNvSpPr>
          <p:nvPr>
            <p:ph type="title"/>
          </p:nvPr>
        </p:nvSpPr>
        <p:spPr>
          <a:xfrm>
            <a:off x="1024128" y="585216"/>
            <a:ext cx="7133754" cy="1499616"/>
          </a:xfrm>
        </p:spPr>
        <p:txBody>
          <a:bodyPr/>
          <a:lstStyle/>
          <a:p>
            <a:r>
              <a:rPr lang="en-US" dirty="0"/>
              <a:t>The Promise:  Revelation 21:3, 4</a:t>
            </a:r>
          </a:p>
        </p:txBody>
      </p:sp>
      <p:sp>
        <p:nvSpPr>
          <p:cNvPr id="4" name="Content Placeholder 3">
            <a:extLst>
              <a:ext uri="{FF2B5EF4-FFF2-40B4-BE49-F238E27FC236}">
                <a16:creationId xmlns:a16="http://schemas.microsoft.com/office/drawing/2014/main" id="{5285519C-74F0-AEBC-EF78-C4811BB84174}"/>
              </a:ext>
            </a:extLst>
          </p:cNvPr>
          <p:cNvSpPr>
            <a:spLocks noGrp="1"/>
          </p:cNvSpPr>
          <p:nvPr>
            <p:ph sz="half" idx="2"/>
          </p:nvPr>
        </p:nvSpPr>
        <p:spPr>
          <a:xfrm>
            <a:off x="5916706" y="1957397"/>
            <a:ext cx="5464167" cy="4487647"/>
          </a:xfrm>
        </p:spPr>
        <p:txBody>
          <a:bodyPr>
            <a:normAutofit fontScale="92500" lnSpcReduction="10000"/>
          </a:bodyPr>
          <a:lstStyle/>
          <a:p>
            <a:r>
              <a:rPr lang="en-US" sz="4000" b="1" baseline="30000" dirty="0"/>
              <a:t>3 </a:t>
            </a:r>
            <a:r>
              <a:rPr lang="en-US" sz="4000" dirty="0"/>
              <a:t>And I heard a great voice out of heaven saying, Behold, the tabernacle of God is with men, and he will dwell with them, and they shall be his people, and God himself shall be with them, and be their God.</a:t>
            </a:r>
            <a:endParaRPr lang="en-US" sz="400000" dirty="0"/>
          </a:p>
        </p:txBody>
      </p:sp>
      <p:pic>
        <p:nvPicPr>
          <p:cNvPr id="7" name="Content Placeholder 6" descr="Bible Study: Revelation 21 (New Heaven &amp; New Earth)">
            <a:extLst>
              <a:ext uri="{FF2B5EF4-FFF2-40B4-BE49-F238E27FC236}">
                <a16:creationId xmlns:a16="http://schemas.microsoft.com/office/drawing/2014/main" id="{3FF8E815-F723-623B-FD6B-ED2E7C71F613}"/>
              </a:ext>
            </a:extLst>
          </p:cNvPr>
          <p:cNvPicPr>
            <a:picLocks noGrp="1" noChangeAspect="1"/>
          </p:cNvPicPr>
          <p:nvPr>
            <p:ph sz="half" idx="1"/>
          </p:nvPr>
        </p:nvPicPr>
        <p:blipFill>
          <a:blip r:embed="rId2"/>
          <a:srcRect l="14400" t="-657" r="14393" b="13112"/>
          <a:stretch>
            <a:fillRect/>
          </a:stretch>
        </p:blipFill>
        <p:spPr>
          <a:xfrm>
            <a:off x="1065908" y="1758093"/>
            <a:ext cx="4658236" cy="4295236"/>
          </a:xfrm>
          <a:prstGeom prst="rect">
            <a:avLst/>
          </a:prstGeom>
        </p:spPr>
      </p:pic>
    </p:spTree>
    <p:extLst>
      <p:ext uri="{BB962C8B-B14F-4D97-AF65-F5344CB8AC3E}">
        <p14:creationId xmlns:p14="http://schemas.microsoft.com/office/powerpoint/2010/main" val="162348289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FCE1A6-7125-C652-03B3-BD7C7BB6730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D1B9650-E4A2-4952-DE93-0F1198F9E643}"/>
              </a:ext>
            </a:extLst>
          </p:cNvPr>
          <p:cNvSpPr>
            <a:spLocks noGrp="1"/>
          </p:cNvSpPr>
          <p:nvPr>
            <p:ph type="title"/>
          </p:nvPr>
        </p:nvSpPr>
        <p:spPr>
          <a:xfrm>
            <a:off x="1024128" y="585216"/>
            <a:ext cx="7133754" cy="1499616"/>
          </a:xfrm>
        </p:spPr>
        <p:txBody>
          <a:bodyPr/>
          <a:lstStyle/>
          <a:p>
            <a:r>
              <a:rPr lang="en-US" dirty="0"/>
              <a:t>The Promise:  Revelation 21:3, 4</a:t>
            </a:r>
          </a:p>
        </p:txBody>
      </p:sp>
      <p:sp>
        <p:nvSpPr>
          <p:cNvPr id="4" name="Content Placeholder 3">
            <a:extLst>
              <a:ext uri="{FF2B5EF4-FFF2-40B4-BE49-F238E27FC236}">
                <a16:creationId xmlns:a16="http://schemas.microsoft.com/office/drawing/2014/main" id="{E46B58B3-5788-B1D6-D38F-68F497026B5D}"/>
              </a:ext>
            </a:extLst>
          </p:cNvPr>
          <p:cNvSpPr>
            <a:spLocks noGrp="1"/>
          </p:cNvSpPr>
          <p:nvPr>
            <p:ph sz="half" idx="2"/>
          </p:nvPr>
        </p:nvSpPr>
        <p:spPr>
          <a:xfrm>
            <a:off x="5916706" y="1758093"/>
            <a:ext cx="5464167" cy="4686951"/>
          </a:xfrm>
        </p:spPr>
        <p:txBody>
          <a:bodyPr>
            <a:normAutofit/>
          </a:bodyPr>
          <a:lstStyle/>
          <a:p>
            <a:r>
              <a:rPr lang="en-US" sz="4000" b="1" baseline="30000" dirty="0"/>
              <a:t>4 </a:t>
            </a:r>
            <a:r>
              <a:rPr lang="en-US" sz="4000" dirty="0"/>
              <a:t>And God shall wipe away all tears from their eyes; and there shall be no more death, neither sorrow, nor crying, neither shall there be any more pain: for the former things are passed away.</a:t>
            </a:r>
            <a:endParaRPr lang="en-US" sz="400000" dirty="0"/>
          </a:p>
        </p:txBody>
      </p:sp>
      <p:pic>
        <p:nvPicPr>
          <p:cNvPr id="6" name="Content Placeholder 5" descr="Is it true that there is a new Jerusalem in heaven? – Biblword.net | English">
            <a:extLst>
              <a:ext uri="{FF2B5EF4-FFF2-40B4-BE49-F238E27FC236}">
                <a16:creationId xmlns:a16="http://schemas.microsoft.com/office/drawing/2014/main" id="{68B606E2-8895-9CEE-3FD6-4831F6830F97}"/>
              </a:ext>
            </a:extLst>
          </p:cNvPr>
          <p:cNvPicPr>
            <a:picLocks noGrp="1" noChangeAspect="1"/>
          </p:cNvPicPr>
          <p:nvPr>
            <p:ph sz="half" idx="1"/>
          </p:nvPr>
        </p:nvPicPr>
        <p:blipFill>
          <a:blip r:embed="rId2"/>
          <a:srcRect l="16259" r="18158"/>
          <a:stretch>
            <a:fillRect/>
          </a:stretch>
        </p:blipFill>
        <p:spPr>
          <a:xfrm>
            <a:off x="1024128" y="1758093"/>
            <a:ext cx="4754880" cy="4350099"/>
          </a:xfrm>
          <a:prstGeom prst="rect">
            <a:avLst/>
          </a:prstGeom>
        </p:spPr>
      </p:pic>
    </p:spTree>
    <p:extLst>
      <p:ext uri="{BB962C8B-B14F-4D97-AF65-F5344CB8AC3E}">
        <p14:creationId xmlns:p14="http://schemas.microsoft.com/office/powerpoint/2010/main" val="14114975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2C4B7A68-673E-3B7D-D0EC-EEC7CB403854}"/>
              </a:ext>
            </a:extLst>
          </p:cNvPr>
          <p:cNvSpPr txBox="1"/>
          <p:nvPr/>
        </p:nvSpPr>
        <p:spPr>
          <a:xfrm>
            <a:off x="3048000" y="3247962"/>
            <a:ext cx="6096000" cy="369332"/>
          </a:xfrm>
          <a:prstGeom prst="rect">
            <a:avLst/>
          </a:prstGeom>
          <a:noFill/>
        </p:spPr>
        <p:txBody>
          <a:bodyPr wrap="square">
            <a:spAutoFit/>
          </a:bodyPr>
          <a:lstStyle/>
          <a:p>
            <a:endParaRPr lang="en-US" dirty="0"/>
          </a:p>
        </p:txBody>
      </p:sp>
      <p:pic>
        <p:nvPicPr>
          <p:cNvPr id="5" name="Picture 4">
            <a:extLst>
              <a:ext uri="{FF2B5EF4-FFF2-40B4-BE49-F238E27FC236}">
                <a16:creationId xmlns:a16="http://schemas.microsoft.com/office/drawing/2014/main" id="{07A2659B-8D5F-2823-DCD6-29C804014BE2}"/>
              </a:ext>
            </a:extLst>
          </p:cNvPr>
          <p:cNvPicPr>
            <a:picLocks noChangeAspect="1"/>
          </p:cNvPicPr>
          <p:nvPr/>
        </p:nvPicPr>
        <p:blipFill>
          <a:blip r:embed="rId2"/>
          <a:stretch>
            <a:fillRect/>
          </a:stretch>
        </p:blipFill>
        <p:spPr>
          <a:xfrm>
            <a:off x="3239" y="0"/>
            <a:ext cx="12185522" cy="6858000"/>
          </a:xfrm>
          <a:prstGeom prst="rect">
            <a:avLst/>
          </a:prstGeom>
        </p:spPr>
      </p:pic>
    </p:spTree>
    <p:extLst>
      <p:ext uri="{BB962C8B-B14F-4D97-AF65-F5344CB8AC3E}">
        <p14:creationId xmlns:p14="http://schemas.microsoft.com/office/powerpoint/2010/main" val="210638755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907918-91FC-421C-0715-4FCEC1324E6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155A867-5D91-1B57-6D9E-3901FC572E74}"/>
              </a:ext>
            </a:extLst>
          </p:cNvPr>
          <p:cNvSpPr>
            <a:spLocks noGrp="1"/>
          </p:cNvSpPr>
          <p:nvPr>
            <p:ph type="title"/>
          </p:nvPr>
        </p:nvSpPr>
        <p:spPr>
          <a:xfrm>
            <a:off x="1024128" y="585216"/>
            <a:ext cx="7133754" cy="1499616"/>
          </a:xfrm>
        </p:spPr>
        <p:txBody>
          <a:bodyPr/>
          <a:lstStyle/>
          <a:p>
            <a:r>
              <a:rPr lang="en-US" dirty="0"/>
              <a:t>The Promise:  Revelation 22:3, 4</a:t>
            </a:r>
          </a:p>
        </p:txBody>
      </p:sp>
      <p:sp>
        <p:nvSpPr>
          <p:cNvPr id="4" name="Content Placeholder 3">
            <a:extLst>
              <a:ext uri="{FF2B5EF4-FFF2-40B4-BE49-F238E27FC236}">
                <a16:creationId xmlns:a16="http://schemas.microsoft.com/office/drawing/2014/main" id="{D15C3761-7C2C-7CDA-F7EA-3A75E281A742}"/>
              </a:ext>
            </a:extLst>
          </p:cNvPr>
          <p:cNvSpPr>
            <a:spLocks noGrp="1"/>
          </p:cNvSpPr>
          <p:nvPr>
            <p:ph sz="half" idx="2"/>
          </p:nvPr>
        </p:nvSpPr>
        <p:spPr>
          <a:xfrm>
            <a:off x="5916706" y="1758093"/>
            <a:ext cx="5464167" cy="4686951"/>
          </a:xfrm>
        </p:spPr>
        <p:txBody>
          <a:bodyPr>
            <a:normAutofit fontScale="92500" lnSpcReduction="10000"/>
          </a:bodyPr>
          <a:lstStyle/>
          <a:p>
            <a:r>
              <a:rPr lang="en-US" sz="5400" b="1" baseline="30000" dirty="0"/>
              <a:t>3 </a:t>
            </a:r>
            <a:r>
              <a:rPr lang="en-US" sz="5400" dirty="0"/>
              <a:t>And there shall be no more curse: but the throne of God and of the Lamb shall be in it; and his servants shall serve him:</a:t>
            </a:r>
            <a:endParaRPr lang="en-US" sz="400000" dirty="0"/>
          </a:p>
        </p:txBody>
      </p:sp>
      <p:pic>
        <p:nvPicPr>
          <p:cNvPr id="7" name="Content Placeholder 6" descr="Part 2/Week 1: Worthy is the Lamb! – Simply Persuaded">
            <a:extLst>
              <a:ext uri="{FF2B5EF4-FFF2-40B4-BE49-F238E27FC236}">
                <a16:creationId xmlns:a16="http://schemas.microsoft.com/office/drawing/2014/main" id="{4A2D74B2-281D-76DE-9BA9-876FB4A22A0D}"/>
              </a:ext>
            </a:extLst>
          </p:cNvPr>
          <p:cNvPicPr>
            <a:picLocks noGrp="1" noChangeAspect="1"/>
          </p:cNvPicPr>
          <p:nvPr>
            <p:ph sz="half" idx="1"/>
          </p:nvPr>
        </p:nvPicPr>
        <p:blipFill>
          <a:blip r:embed="rId2"/>
          <a:srcRect l="30678" r="8395"/>
          <a:stretch>
            <a:fillRect/>
          </a:stretch>
        </p:blipFill>
        <p:spPr>
          <a:xfrm>
            <a:off x="1093136" y="1758093"/>
            <a:ext cx="4612720" cy="4258659"/>
          </a:xfrm>
          <a:prstGeom prst="rect">
            <a:avLst/>
          </a:prstGeom>
        </p:spPr>
      </p:pic>
    </p:spTree>
    <p:extLst>
      <p:ext uri="{BB962C8B-B14F-4D97-AF65-F5344CB8AC3E}">
        <p14:creationId xmlns:p14="http://schemas.microsoft.com/office/powerpoint/2010/main" val="291551364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5F3CF5-EC84-61B9-9394-2BC75B386BF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6BE8CC6-2F30-DAB1-6D3E-A0D8CA7FD285}"/>
              </a:ext>
            </a:extLst>
          </p:cNvPr>
          <p:cNvSpPr>
            <a:spLocks noGrp="1"/>
          </p:cNvSpPr>
          <p:nvPr>
            <p:ph type="title"/>
          </p:nvPr>
        </p:nvSpPr>
        <p:spPr>
          <a:xfrm>
            <a:off x="1024128" y="585216"/>
            <a:ext cx="7133754" cy="1499616"/>
          </a:xfrm>
        </p:spPr>
        <p:txBody>
          <a:bodyPr/>
          <a:lstStyle/>
          <a:p>
            <a:r>
              <a:rPr lang="en-US" dirty="0"/>
              <a:t>The Promise:  Revelation 22:3, 4</a:t>
            </a:r>
          </a:p>
        </p:txBody>
      </p:sp>
      <p:sp>
        <p:nvSpPr>
          <p:cNvPr id="4" name="Content Placeholder 3">
            <a:extLst>
              <a:ext uri="{FF2B5EF4-FFF2-40B4-BE49-F238E27FC236}">
                <a16:creationId xmlns:a16="http://schemas.microsoft.com/office/drawing/2014/main" id="{608457AF-A32E-AFCF-74A3-48F1F5CE3862}"/>
              </a:ext>
            </a:extLst>
          </p:cNvPr>
          <p:cNvSpPr>
            <a:spLocks noGrp="1"/>
          </p:cNvSpPr>
          <p:nvPr>
            <p:ph sz="half" idx="2"/>
          </p:nvPr>
        </p:nvSpPr>
        <p:spPr>
          <a:xfrm>
            <a:off x="5916707" y="1758093"/>
            <a:ext cx="4892578" cy="4686951"/>
          </a:xfrm>
        </p:spPr>
        <p:txBody>
          <a:bodyPr>
            <a:normAutofit/>
          </a:bodyPr>
          <a:lstStyle/>
          <a:p>
            <a:r>
              <a:rPr lang="en-US" sz="6000" b="1" baseline="30000" dirty="0"/>
              <a:t>4 </a:t>
            </a:r>
            <a:r>
              <a:rPr lang="en-US" sz="6000" dirty="0"/>
              <a:t>And they shall see his face; and his name shall be in their foreheads.</a:t>
            </a:r>
            <a:endParaRPr lang="en-US" sz="400000" dirty="0"/>
          </a:p>
        </p:txBody>
      </p:sp>
      <p:pic>
        <p:nvPicPr>
          <p:cNvPr id="6" name="Content Placeholder 5" descr="Seven Seals 10. Revelation of Jesus 23 - A Revelation of Jesus |  www.revelationofjesus.net">
            <a:extLst>
              <a:ext uri="{FF2B5EF4-FFF2-40B4-BE49-F238E27FC236}">
                <a16:creationId xmlns:a16="http://schemas.microsoft.com/office/drawing/2014/main" id="{CF2EB90C-E263-C337-BE1E-9F961ACF0B77}"/>
              </a:ext>
            </a:extLst>
          </p:cNvPr>
          <p:cNvPicPr>
            <a:picLocks noGrp="1" noChangeAspect="1"/>
          </p:cNvPicPr>
          <p:nvPr>
            <p:ph sz="half" idx="1"/>
          </p:nvPr>
        </p:nvPicPr>
        <p:blipFill>
          <a:blip r:embed="rId2"/>
          <a:srcRect l="11713" t="-773" r="32330" b="773"/>
          <a:stretch>
            <a:fillRect/>
          </a:stretch>
        </p:blipFill>
        <p:spPr>
          <a:xfrm>
            <a:off x="1024128" y="1724287"/>
            <a:ext cx="4892578" cy="4371713"/>
          </a:xfrm>
          <a:prstGeom prst="rect">
            <a:avLst/>
          </a:prstGeom>
        </p:spPr>
      </p:pic>
    </p:spTree>
    <p:extLst>
      <p:ext uri="{BB962C8B-B14F-4D97-AF65-F5344CB8AC3E}">
        <p14:creationId xmlns:p14="http://schemas.microsoft.com/office/powerpoint/2010/main" val="363081196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3B1EFF-1907-AEFC-BCA2-1C406A26628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857F4A9-1197-F12E-15C2-4D9A5CB0BD80}"/>
              </a:ext>
            </a:extLst>
          </p:cNvPr>
          <p:cNvSpPr>
            <a:spLocks noGrp="1"/>
          </p:cNvSpPr>
          <p:nvPr>
            <p:ph type="ctrTitle"/>
          </p:nvPr>
        </p:nvSpPr>
        <p:spPr>
          <a:xfrm>
            <a:off x="200477" y="4795362"/>
            <a:ext cx="8029123" cy="1797167"/>
          </a:xfrm>
        </p:spPr>
        <p:txBody>
          <a:bodyPr>
            <a:noAutofit/>
          </a:bodyPr>
          <a:lstStyle/>
          <a:p>
            <a:pPr lvl="0"/>
            <a:r>
              <a:rPr lang="en-US" sz="4000" dirty="0"/>
              <a:t>12. Seeing we look for such glorious things when Christ comes, what should we do? </a:t>
            </a:r>
            <a:br>
              <a:rPr lang="en-US" sz="4000" dirty="0"/>
            </a:br>
            <a:r>
              <a:rPr lang="en-US" sz="4000" i="1" dirty="0"/>
              <a:t>2 Peter 3:14.</a:t>
            </a:r>
            <a:endParaRPr lang="en-US" sz="4000" dirty="0"/>
          </a:p>
        </p:txBody>
      </p:sp>
      <p:pic>
        <p:nvPicPr>
          <p:cNvPr id="6" name="Picture 5" descr="Figurine with Question Mark and Pencil">
            <a:extLst>
              <a:ext uri="{FF2B5EF4-FFF2-40B4-BE49-F238E27FC236}">
                <a16:creationId xmlns:a16="http://schemas.microsoft.com/office/drawing/2014/main" id="{F2ED2BEB-4EE4-385A-B597-8F8964151F83}"/>
              </a:ext>
            </a:extLst>
          </p:cNvPr>
          <p:cNvPicPr>
            <a:picLocks noChangeAspect="1"/>
          </p:cNvPicPr>
          <p:nvPr/>
        </p:nvPicPr>
        <p:blipFill>
          <a:blip r:embed="rId3"/>
          <a:stretch>
            <a:fillRect/>
          </a:stretch>
        </p:blipFill>
        <p:spPr>
          <a:xfrm>
            <a:off x="9099633" y="4795362"/>
            <a:ext cx="1957250" cy="1957250"/>
          </a:xfrm>
          <a:prstGeom prst="rect">
            <a:avLst/>
          </a:prstGeom>
        </p:spPr>
      </p:pic>
      <p:pic>
        <p:nvPicPr>
          <p:cNvPr id="5" name="Picture 4" descr="The Second Coming of Christ | Dam Mang">
            <a:extLst>
              <a:ext uri="{FF2B5EF4-FFF2-40B4-BE49-F238E27FC236}">
                <a16:creationId xmlns:a16="http://schemas.microsoft.com/office/drawing/2014/main" id="{8E0C8954-556A-8782-75CD-18ECD099F39E}"/>
              </a:ext>
            </a:extLst>
          </p:cNvPr>
          <p:cNvPicPr>
            <a:picLocks noChangeAspect="1"/>
          </p:cNvPicPr>
          <p:nvPr/>
        </p:nvPicPr>
        <p:blipFill>
          <a:blip r:embed="rId4"/>
          <a:srcRect l="-46" t="13673" r="46" b="29423"/>
          <a:stretch>
            <a:fillRect/>
          </a:stretch>
        </p:blipFill>
        <p:spPr>
          <a:xfrm>
            <a:off x="177400" y="105387"/>
            <a:ext cx="11808677" cy="4276113"/>
          </a:xfrm>
          <a:prstGeom prst="rect">
            <a:avLst/>
          </a:prstGeom>
        </p:spPr>
      </p:pic>
    </p:spTree>
    <p:extLst>
      <p:ext uri="{BB962C8B-B14F-4D97-AF65-F5344CB8AC3E}">
        <p14:creationId xmlns:p14="http://schemas.microsoft.com/office/powerpoint/2010/main" val="342546732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652073-FEF1-6170-1A1C-8A716819A1F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4998C92-13F6-5AB1-0670-48E98B708570}"/>
              </a:ext>
            </a:extLst>
          </p:cNvPr>
          <p:cNvSpPr>
            <a:spLocks noGrp="1"/>
          </p:cNvSpPr>
          <p:nvPr>
            <p:ph type="title"/>
          </p:nvPr>
        </p:nvSpPr>
        <p:spPr>
          <a:xfrm>
            <a:off x="1024128" y="585216"/>
            <a:ext cx="7133754" cy="1499616"/>
          </a:xfrm>
        </p:spPr>
        <p:txBody>
          <a:bodyPr/>
          <a:lstStyle/>
          <a:p>
            <a:r>
              <a:rPr lang="en-US" dirty="0"/>
              <a:t>Our Response:  2 Peter 3:14</a:t>
            </a:r>
          </a:p>
        </p:txBody>
      </p:sp>
      <p:sp>
        <p:nvSpPr>
          <p:cNvPr id="4" name="Content Placeholder 3">
            <a:extLst>
              <a:ext uri="{FF2B5EF4-FFF2-40B4-BE49-F238E27FC236}">
                <a16:creationId xmlns:a16="http://schemas.microsoft.com/office/drawing/2014/main" id="{71CEBC46-CF09-E5D6-B1E2-FC3144D6D833}"/>
              </a:ext>
            </a:extLst>
          </p:cNvPr>
          <p:cNvSpPr>
            <a:spLocks noGrp="1"/>
          </p:cNvSpPr>
          <p:nvPr>
            <p:ph sz="half" idx="2"/>
          </p:nvPr>
        </p:nvSpPr>
        <p:spPr>
          <a:xfrm>
            <a:off x="5916707" y="1758093"/>
            <a:ext cx="4892578" cy="4686951"/>
          </a:xfrm>
        </p:spPr>
        <p:txBody>
          <a:bodyPr>
            <a:normAutofit fontScale="92500" lnSpcReduction="10000"/>
          </a:bodyPr>
          <a:lstStyle/>
          <a:p>
            <a:r>
              <a:rPr lang="en-US" sz="4800" b="1" baseline="30000" dirty="0"/>
              <a:t>14 </a:t>
            </a:r>
            <a:r>
              <a:rPr lang="en-US" sz="4800" dirty="0"/>
              <a:t>Wherefore, beloved, seeing that ye look for such things, be diligent that ye may be found of him in peace, without spot, and blameless.</a:t>
            </a:r>
            <a:endParaRPr lang="en-US" sz="400000" dirty="0"/>
          </a:p>
        </p:txBody>
      </p:sp>
      <p:pic>
        <p:nvPicPr>
          <p:cNvPr id="7" name="Content Placeholder 6" descr="Diligent Dangers - LifeVersation">
            <a:extLst>
              <a:ext uri="{FF2B5EF4-FFF2-40B4-BE49-F238E27FC236}">
                <a16:creationId xmlns:a16="http://schemas.microsoft.com/office/drawing/2014/main" id="{BD00696D-3966-8EA5-CF06-230563F79613}"/>
              </a:ext>
            </a:extLst>
          </p:cNvPr>
          <p:cNvPicPr>
            <a:picLocks noGrp="1" noChangeAspect="1"/>
          </p:cNvPicPr>
          <p:nvPr>
            <p:ph sz="half" idx="1"/>
          </p:nvPr>
        </p:nvPicPr>
        <p:blipFill>
          <a:blip r:embed="rId2"/>
          <a:srcRect l="12784" r="12970"/>
          <a:stretch>
            <a:fillRect/>
          </a:stretch>
        </p:blipFill>
        <p:spPr>
          <a:xfrm>
            <a:off x="1157103" y="1610868"/>
            <a:ext cx="4615047" cy="4661915"/>
          </a:xfrm>
          <a:prstGeom prst="rect">
            <a:avLst/>
          </a:prstGeom>
        </p:spPr>
      </p:pic>
    </p:spTree>
    <p:extLst>
      <p:ext uri="{BB962C8B-B14F-4D97-AF65-F5344CB8AC3E}">
        <p14:creationId xmlns:p14="http://schemas.microsoft.com/office/powerpoint/2010/main" val="300496495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BF5089-DAF5-692A-C382-D9C9391FD3A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B171EBC-5025-12F2-F3EF-F0095C512919}"/>
              </a:ext>
            </a:extLst>
          </p:cNvPr>
          <p:cNvSpPr>
            <a:spLocks noGrp="1"/>
          </p:cNvSpPr>
          <p:nvPr>
            <p:ph type="ctrTitle"/>
          </p:nvPr>
        </p:nvSpPr>
        <p:spPr>
          <a:xfrm>
            <a:off x="200477" y="4795362"/>
            <a:ext cx="8029123" cy="1957250"/>
          </a:xfrm>
        </p:spPr>
        <p:txBody>
          <a:bodyPr>
            <a:noAutofit/>
          </a:bodyPr>
          <a:lstStyle/>
          <a:p>
            <a:pPr lvl="0"/>
            <a:r>
              <a:rPr lang="en-US" sz="4000" dirty="0"/>
              <a:t>13. How should we regard the fact that God has so long delayed the great consummation? </a:t>
            </a:r>
            <a:br>
              <a:rPr lang="en-US" sz="4000" dirty="0"/>
            </a:br>
            <a:r>
              <a:rPr lang="en-US" sz="4000" i="1" dirty="0"/>
              <a:t>2 Peter 3:9, 15. </a:t>
            </a:r>
            <a:endParaRPr lang="en-US" sz="4000" dirty="0"/>
          </a:p>
        </p:txBody>
      </p:sp>
      <p:pic>
        <p:nvPicPr>
          <p:cNvPr id="6" name="Picture 5" descr="Figurine with Question Mark and Pencil">
            <a:extLst>
              <a:ext uri="{FF2B5EF4-FFF2-40B4-BE49-F238E27FC236}">
                <a16:creationId xmlns:a16="http://schemas.microsoft.com/office/drawing/2014/main" id="{826CB76E-7A86-1E48-7749-A248E8F21C3D}"/>
              </a:ext>
            </a:extLst>
          </p:cNvPr>
          <p:cNvPicPr>
            <a:picLocks noChangeAspect="1"/>
          </p:cNvPicPr>
          <p:nvPr/>
        </p:nvPicPr>
        <p:blipFill>
          <a:blip r:embed="rId3"/>
          <a:stretch>
            <a:fillRect/>
          </a:stretch>
        </p:blipFill>
        <p:spPr>
          <a:xfrm>
            <a:off x="9099633" y="4795362"/>
            <a:ext cx="1957250" cy="1957250"/>
          </a:xfrm>
          <a:prstGeom prst="rect">
            <a:avLst/>
          </a:prstGeom>
        </p:spPr>
      </p:pic>
      <p:pic>
        <p:nvPicPr>
          <p:cNvPr id="3" name="Picture 2" descr="The Brightness of His Coming – Pastor Lester Bentley">
            <a:extLst>
              <a:ext uri="{FF2B5EF4-FFF2-40B4-BE49-F238E27FC236}">
                <a16:creationId xmlns:a16="http://schemas.microsoft.com/office/drawing/2014/main" id="{773BFF2E-13A4-0488-7E05-D2831C6D8A7B}"/>
              </a:ext>
            </a:extLst>
          </p:cNvPr>
          <p:cNvPicPr>
            <a:picLocks noChangeAspect="1"/>
          </p:cNvPicPr>
          <p:nvPr/>
        </p:nvPicPr>
        <p:blipFill>
          <a:blip r:embed="rId4"/>
          <a:srcRect t="29742" b="24273"/>
          <a:stretch>
            <a:fillRect/>
          </a:stretch>
        </p:blipFill>
        <p:spPr>
          <a:xfrm>
            <a:off x="200477" y="266700"/>
            <a:ext cx="11791046" cy="4076700"/>
          </a:xfrm>
          <a:prstGeom prst="rect">
            <a:avLst/>
          </a:prstGeom>
        </p:spPr>
      </p:pic>
    </p:spTree>
    <p:extLst>
      <p:ext uri="{BB962C8B-B14F-4D97-AF65-F5344CB8AC3E}">
        <p14:creationId xmlns:p14="http://schemas.microsoft.com/office/powerpoint/2010/main" val="26440829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394541-5813-C678-F7A1-BC9EA2F8904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4A1DAC1-FDCE-774D-D505-D19913FEE7B4}"/>
              </a:ext>
            </a:extLst>
          </p:cNvPr>
          <p:cNvSpPr>
            <a:spLocks noGrp="1"/>
          </p:cNvSpPr>
          <p:nvPr>
            <p:ph type="title"/>
          </p:nvPr>
        </p:nvSpPr>
        <p:spPr>
          <a:xfrm>
            <a:off x="1024128" y="585216"/>
            <a:ext cx="7133754" cy="1499616"/>
          </a:xfrm>
        </p:spPr>
        <p:txBody>
          <a:bodyPr/>
          <a:lstStyle/>
          <a:p>
            <a:r>
              <a:rPr lang="en-US" dirty="0"/>
              <a:t>Our Response:  2 Peter 3:9, 15</a:t>
            </a:r>
          </a:p>
        </p:txBody>
      </p:sp>
      <p:sp>
        <p:nvSpPr>
          <p:cNvPr id="4" name="Content Placeholder 3">
            <a:extLst>
              <a:ext uri="{FF2B5EF4-FFF2-40B4-BE49-F238E27FC236}">
                <a16:creationId xmlns:a16="http://schemas.microsoft.com/office/drawing/2014/main" id="{1890F8A4-A606-863A-2F6B-CA8534DA4ED4}"/>
              </a:ext>
            </a:extLst>
          </p:cNvPr>
          <p:cNvSpPr>
            <a:spLocks noGrp="1"/>
          </p:cNvSpPr>
          <p:nvPr>
            <p:ph sz="half" idx="2"/>
          </p:nvPr>
        </p:nvSpPr>
        <p:spPr>
          <a:xfrm>
            <a:off x="5916707" y="1758093"/>
            <a:ext cx="4892578" cy="4686951"/>
          </a:xfrm>
        </p:spPr>
        <p:txBody>
          <a:bodyPr>
            <a:normAutofit lnSpcReduction="10000"/>
          </a:bodyPr>
          <a:lstStyle/>
          <a:p>
            <a:r>
              <a:rPr lang="en-US" sz="4000" b="1" baseline="30000" dirty="0"/>
              <a:t>9 </a:t>
            </a:r>
            <a:r>
              <a:rPr lang="en-US" sz="4000" dirty="0"/>
              <a:t>The Lord is not slack concerning his promise, as some men count slackness; but is longsuffering to us-ward, not willing that any should perish, but that all should come to repentance.</a:t>
            </a:r>
            <a:endParaRPr lang="en-US" sz="400000" dirty="0"/>
          </a:p>
        </p:txBody>
      </p:sp>
      <p:pic>
        <p:nvPicPr>
          <p:cNvPr id="6" name="Content Placeholder 5" descr="Jesus Reaching Hand -Jesus Come Follow Me - The Hand Of God - God Jesus  Christ Art Print">
            <a:extLst>
              <a:ext uri="{FF2B5EF4-FFF2-40B4-BE49-F238E27FC236}">
                <a16:creationId xmlns:a16="http://schemas.microsoft.com/office/drawing/2014/main" id="{A2D09E92-9779-04FB-3F50-285819E8586C}"/>
              </a:ext>
            </a:extLst>
          </p:cNvPr>
          <p:cNvPicPr>
            <a:picLocks noGrp="1" noChangeAspect="1"/>
          </p:cNvPicPr>
          <p:nvPr>
            <p:ph sz="half" idx="1"/>
          </p:nvPr>
        </p:nvPicPr>
        <p:blipFill>
          <a:blip r:embed="rId2"/>
          <a:stretch>
            <a:fillRect/>
          </a:stretch>
        </p:blipFill>
        <p:spPr>
          <a:xfrm>
            <a:off x="1024128" y="1758093"/>
            <a:ext cx="4709922" cy="4709922"/>
          </a:xfrm>
          <a:prstGeom prst="rect">
            <a:avLst/>
          </a:prstGeom>
        </p:spPr>
      </p:pic>
    </p:spTree>
    <p:extLst>
      <p:ext uri="{BB962C8B-B14F-4D97-AF65-F5344CB8AC3E}">
        <p14:creationId xmlns:p14="http://schemas.microsoft.com/office/powerpoint/2010/main" val="325348270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4E0F14-0EAB-8A93-9C59-2FDAFCA4ACB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1B95A21-1CFD-7E51-38AA-4E40D63C6378}"/>
              </a:ext>
            </a:extLst>
          </p:cNvPr>
          <p:cNvSpPr>
            <a:spLocks noGrp="1"/>
          </p:cNvSpPr>
          <p:nvPr>
            <p:ph type="title"/>
          </p:nvPr>
        </p:nvSpPr>
        <p:spPr>
          <a:xfrm>
            <a:off x="1024128" y="585216"/>
            <a:ext cx="7133754" cy="1499616"/>
          </a:xfrm>
        </p:spPr>
        <p:txBody>
          <a:bodyPr/>
          <a:lstStyle/>
          <a:p>
            <a:r>
              <a:rPr lang="en-US" dirty="0"/>
              <a:t>Our Response:  2 Peter 3:9, 15</a:t>
            </a:r>
          </a:p>
        </p:txBody>
      </p:sp>
      <p:sp>
        <p:nvSpPr>
          <p:cNvPr id="4" name="Content Placeholder 3">
            <a:extLst>
              <a:ext uri="{FF2B5EF4-FFF2-40B4-BE49-F238E27FC236}">
                <a16:creationId xmlns:a16="http://schemas.microsoft.com/office/drawing/2014/main" id="{92F851EC-CEB4-5F90-15E8-B269EB226C8D}"/>
              </a:ext>
            </a:extLst>
          </p:cNvPr>
          <p:cNvSpPr>
            <a:spLocks noGrp="1"/>
          </p:cNvSpPr>
          <p:nvPr>
            <p:ph sz="half" idx="2"/>
          </p:nvPr>
        </p:nvSpPr>
        <p:spPr>
          <a:xfrm>
            <a:off x="5916706" y="1758093"/>
            <a:ext cx="5251165" cy="4686951"/>
          </a:xfrm>
        </p:spPr>
        <p:txBody>
          <a:bodyPr>
            <a:normAutofit lnSpcReduction="10000"/>
          </a:bodyPr>
          <a:lstStyle/>
          <a:p>
            <a:r>
              <a:rPr lang="en-US" sz="4400" b="1" baseline="30000" dirty="0"/>
              <a:t>15 </a:t>
            </a:r>
            <a:r>
              <a:rPr lang="en-US" sz="4400" dirty="0"/>
              <a:t>And account that the longsuffering of our Lord is salvation; even as our beloved brother Paul also according to the wisdom given unto him hath written unto you;</a:t>
            </a:r>
            <a:endParaRPr lang="en-US" sz="400000" dirty="0"/>
          </a:p>
        </p:txBody>
      </p:sp>
      <p:pic>
        <p:nvPicPr>
          <p:cNvPr id="7" name="Content Placeholder 6" descr="Do Not Be Afraid Just Have Faith Poster and Canvas, Reaching Out Jesus  Hand, Jesus Save Us Poster Beach Towel">
            <a:extLst>
              <a:ext uri="{FF2B5EF4-FFF2-40B4-BE49-F238E27FC236}">
                <a16:creationId xmlns:a16="http://schemas.microsoft.com/office/drawing/2014/main" id="{738D228D-F251-E1D0-C911-D5E7D76B7C76}"/>
              </a:ext>
            </a:extLst>
          </p:cNvPr>
          <p:cNvPicPr>
            <a:picLocks noGrp="1" noChangeAspect="1"/>
          </p:cNvPicPr>
          <p:nvPr>
            <p:ph sz="half" idx="1"/>
          </p:nvPr>
        </p:nvPicPr>
        <p:blipFill>
          <a:blip r:embed="rId2"/>
          <a:srcRect l="-1170" t="18536" r="1170" b="9348"/>
          <a:stretch>
            <a:fillRect/>
          </a:stretch>
        </p:blipFill>
        <p:spPr>
          <a:xfrm>
            <a:off x="1337875" y="1758093"/>
            <a:ext cx="4167575" cy="4514691"/>
          </a:xfrm>
          <a:prstGeom prst="rect">
            <a:avLst/>
          </a:prstGeom>
        </p:spPr>
      </p:pic>
    </p:spTree>
    <p:extLst>
      <p:ext uri="{BB962C8B-B14F-4D97-AF65-F5344CB8AC3E}">
        <p14:creationId xmlns:p14="http://schemas.microsoft.com/office/powerpoint/2010/main" val="390171491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C73AD1-FB93-9903-761C-F05408F2CB3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0D22CCF-E104-BCDE-9B64-46B47CD3FA22}"/>
              </a:ext>
            </a:extLst>
          </p:cNvPr>
          <p:cNvSpPr>
            <a:spLocks noGrp="1"/>
          </p:cNvSpPr>
          <p:nvPr>
            <p:ph type="ctrTitle"/>
          </p:nvPr>
        </p:nvSpPr>
        <p:spPr>
          <a:xfrm>
            <a:off x="200477" y="4795362"/>
            <a:ext cx="8029123" cy="1957250"/>
          </a:xfrm>
        </p:spPr>
        <p:txBody>
          <a:bodyPr>
            <a:noAutofit/>
          </a:bodyPr>
          <a:lstStyle/>
          <a:p>
            <a:pPr lvl="0"/>
            <a:r>
              <a:rPr lang="en-US" sz="4000" dirty="0"/>
              <a:t>14. What apostle besides Peter has said much about the second coming of Christ? </a:t>
            </a:r>
            <a:br>
              <a:rPr lang="en-US" sz="4000" dirty="0"/>
            </a:br>
            <a:r>
              <a:rPr lang="en-US" sz="4000" i="1" dirty="0"/>
              <a:t>2 Peter 3:15, last part. </a:t>
            </a:r>
            <a:endParaRPr lang="en-US" sz="4000" dirty="0"/>
          </a:p>
        </p:txBody>
      </p:sp>
      <p:pic>
        <p:nvPicPr>
          <p:cNvPr id="6" name="Picture 5" descr="Figurine with Question Mark and Pencil">
            <a:extLst>
              <a:ext uri="{FF2B5EF4-FFF2-40B4-BE49-F238E27FC236}">
                <a16:creationId xmlns:a16="http://schemas.microsoft.com/office/drawing/2014/main" id="{31AE1CA1-84E6-E0C6-5320-4212E577C9F2}"/>
              </a:ext>
            </a:extLst>
          </p:cNvPr>
          <p:cNvPicPr>
            <a:picLocks noChangeAspect="1"/>
          </p:cNvPicPr>
          <p:nvPr/>
        </p:nvPicPr>
        <p:blipFill>
          <a:blip r:embed="rId3"/>
          <a:stretch>
            <a:fillRect/>
          </a:stretch>
        </p:blipFill>
        <p:spPr>
          <a:xfrm>
            <a:off x="9099633" y="4795362"/>
            <a:ext cx="1957250" cy="1957250"/>
          </a:xfrm>
          <a:prstGeom prst="rect">
            <a:avLst/>
          </a:prstGeom>
        </p:spPr>
      </p:pic>
      <p:pic>
        <p:nvPicPr>
          <p:cNvPr id="4" name="Picture 3" descr="The Second Coming of &quot;The Christ&quot; contrasted in world religions | THE TRUE  LIGHT PROJECT">
            <a:extLst>
              <a:ext uri="{FF2B5EF4-FFF2-40B4-BE49-F238E27FC236}">
                <a16:creationId xmlns:a16="http://schemas.microsoft.com/office/drawing/2014/main" id="{6A5B1176-CA41-9D0F-5BFE-594C332B8E9B}"/>
              </a:ext>
            </a:extLst>
          </p:cNvPr>
          <p:cNvPicPr>
            <a:picLocks noChangeAspect="1"/>
          </p:cNvPicPr>
          <p:nvPr/>
        </p:nvPicPr>
        <p:blipFill>
          <a:blip r:embed="rId4"/>
          <a:srcRect t="14531" b="21283"/>
          <a:stretch>
            <a:fillRect/>
          </a:stretch>
        </p:blipFill>
        <p:spPr>
          <a:xfrm>
            <a:off x="200477" y="105387"/>
            <a:ext cx="11791046" cy="4257063"/>
          </a:xfrm>
          <a:prstGeom prst="rect">
            <a:avLst/>
          </a:prstGeom>
        </p:spPr>
      </p:pic>
    </p:spTree>
    <p:extLst>
      <p:ext uri="{BB962C8B-B14F-4D97-AF65-F5344CB8AC3E}">
        <p14:creationId xmlns:p14="http://schemas.microsoft.com/office/powerpoint/2010/main" val="378119450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3FD0B5-F65B-523F-4E13-6EC5FDB6FD3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5670B74-94DA-50A5-BE4F-ED3CD0A5A37B}"/>
              </a:ext>
            </a:extLst>
          </p:cNvPr>
          <p:cNvSpPr>
            <a:spLocks noGrp="1"/>
          </p:cNvSpPr>
          <p:nvPr>
            <p:ph type="title"/>
          </p:nvPr>
        </p:nvSpPr>
        <p:spPr>
          <a:xfrm>
            <a:off x="1024128" y="585216"/>
            <a:ext cx="7133754" cy="1499616"/>
          </a:xfrm>
        </p:spPr>
        <p:txBody>
          <a:bodyPr/>
          <a:lstStyle/>
          <a:p>
            <a:r>
              <a:rPr lang="en-US" dirty="0"/>
              <a:t>Our Response:  2 Peter 3:15</a:t>
            </a:r>
          </a:p>
        </p:txBody>
      </p:sp>
      <p:sp>
        <p:nvSpPr>
          <p:cNvPr id="4" name="Content Placeholder 3">
            <a:extLst>
              <a:ext uri="{FF2B5EF4-FFF2-40B4-BE49-F238E27FC236}">
                <a16:creationId xmlns:a16="http://schemas.microsoft.com/office/drawing/2014/main" id="{5189A1A0-A89F-CED8-8D99-A8D2B4756EA9}"/>
              </a:ext>
            </a:extLst>
          </p:cNvPr>
          <p:cNvSpPr>
            <a:spLocks noGrp="1"/>
          </p:cNvSpPr>
          <p:nvPr>
            <p:ph sz="half" idx="2"/>
          </p:nvPr>
        </p:nvSpPr>
        <p:spPr>
          <a:xfrm>
            <a:off x="5916706" y="1758093"/>
            <a:ext cx="5251165" cy="4686951"/>
          </a:xfrm>
        </p:spPr>
        <p:txBody>
          <a:bodyPr>
            <a:normAutofit lnSpcReduction="10000"/>
          </a:bodyPr>
          <a:lstStyle/>
          <a:p>
            <a:r>
              <a:rPr lang="en-US" sz="4400" b="1" baseline="30000" dirty="0"/>
              <a:t>15 </a:t>
            </a:r>
            <a:r>
              <a:rPr lang="en-US" sz="4400" dirty="0"/>
              <a:t>And account that the longsuffering of our Lord is salvation; even as our beloved brother Paul also according to the wisdom given unto him hath written unto you;</a:t>
            </a:r>
            <a:endParaRPr lang="en-US" sz="400000" dirty="0"/>
          </a:p>
        </p:txBody>
      </p:sp>
      <p:pic>
        <p:nvPicPr>
          <p:cNvPr id="6" name="Content Placeholder 5" descr="How Many Books Did Paul Write in the Bible? 13 or 14?">
            <a:extLst>
              <a:ext uri="{FF2B5EF4-FFF2-40B4-BE49-F238E27FC236}">
                <a16:creationId xmlns:a16="http://schemas.microsoft.com/office/drawing/2014/main" id="{CC2E0C40-D9A6-11CC-B60D-B8650878ABE7}"/>
              </a:ext>
            </a:extLst>
          </p:cNvPr>
          <p:cNvPicPr>
            <a:picLocks noGrp="1" noChangeAspect="1"/>
          </p:cNvPicPr>
          <p:nvPr>
            <p:ph sz="half" idx="1"/>
          </p:nvPr>
        </p:nvPicPr>
        <p:blipFill>
          <a:blip r:embed="rId2"/>
          <a:srcRect l="15074" r="15074"/>
          <a:stretch>
            <a:fillRect/>
          </a:stretch>
        </p:blipFill>
        <p:spPr>
          <a:xfrm>
            <a:off x="1024128" y="1603460"/>
            <a:ext cx="4892578" cy="4669324"/>
          </a:xfrm>
          <a:prstGeom prst="rect">
            <a:avLst/>
          </a:prstGeom>
        </p:spPr>
      </p:pic>
    </p:spTree>
    <p:extLst>
      <p:ext uri="{BB962C8B-B14F-4D97-AF65-F5344CB8AC3E}">
        <p14:creationId xmlns:p14="http://schemas.microsoft.com/office/powerpoint/2010/main" val="406329198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307F98-ABBC-0373-D4C9-FE5BC672A83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32AF572-A92B-32F6-1E13-A40855A838A0}"/>
              </a:ext>
            </a:extLst>
          </p:cNvPr>
          <p:cNvSpPr>
            <a:spLocks noGrp="1"/>
          </p:cNvSpPr>
          <p:nvPr>
            <p:ph type="ctrTitle"/>
          </p:nvPr>
        </p:nvSpPr>
        <p:spPr>
          <a:xfrm>
            <a:off x="200477" y="4795362"/>
            <a:ext cx="8029123" cy="1957250"/>
          </a:xfrm>
        </p:spPr>
        <p:txBody>
          <a:bodyPr>
            <a:noAutofit/>
          </a:bodyPr>
          <a:lstStyle/>
          <a:p>
            <a:pPr lvl="0"/>
            <a:r>
              <a:rPr lang="en-US" sz="4400" dirty="0"/>
              <a:t>15. How extensively does Peter say that Paul has spoken of these things? </a:t>
            </a:r>
            <a:br>
              <a:rPr lang="en-US" sz="4400" dirty="0"/>
            </a:br>
            <a:r>
              <a:rPr lang="en-US" sz="4400" i="1" dirty="0"/>
              <a:t>2 Peter 3:16. </a:t>
            </a:r>
            <a:endParaRPr lang="en-US" sz="4400" dirty="0"/>
          </a:p>
        </p:txBody>
      </p:sp>
      <p:pic>
        <p:nvPicPr>
          <p:cNvPr id="6" name="Picture 5" descr="Figurine with Question Mark and Pencil">
            <a:extLst>
              <a:ext uri="{FF2B5EF4-FFF2-40B4-BE49-F238E27FC236}">
                <a16:creationId xmlns:a16="http://schemas.microsoft.com/office/drawing/2014/main" id="{FBD16CC3-F9FA-3640-A6F8-3AB14F57D79D}"/>
              </a:ext>
            </a:extLst>
          </p:cNvPr>
          <p:cNvPicPr>
            <a:picLocks noChangeAspect="1"/>
          </p:cNvPicPr>
          <p:nvPr/>
        </p:nvPicPr>
        <p:blipFill>
          <a:blip r:embed="rId3"/>
          <a:stretch>
            <a:fillRect/>
          </a:stretch>
        </p:blipFill>
        <p:spPr>
          <a:xfrm>
            <a:off x="9099633" y="4795362"/>
            <a:ext cx="1957250" cy="1957250"/>
          </a:xfrm>
          <a:prstGeom prst="rect">
            <a:avLst/>
          </a:prstGeom>
        </p:spPr>
      </p:pic>
      <p:pic>
        <p:nvPicPr>
          <p:cNvPr id="5" name="Picture 4" descr="Ancient Bible scrolls to go on exhibit at New Jerusalem House of Prayer">
            <a:extLst>
              <a:ext uri="{FF2B5EF4-FFF2-40B4-BE49-F238E27FC236}">
                <a16:creationId xmlns:a16="http://schemas.microsoft.com/office/drawing/2014/main" id="{8C93BCAE-7BF7-B5E7-3D69-0B13BD0DC906}"/>
              </a:ext>
            </a:extLst>
          </p:cNvPr>
          <p:cNvPicPr>
            <a:picLocks noChangeAspect="1"/>
          </p:cNvPicPr>
          <p:nvPr/>
        </p:nvPicPr>
        <p:blipFill>
          <a:blip r:embed="rId4"/>
          <a:srcRect t="24701" b="11688"/>
          <a:stretch>
            <a:fillRect/>
          </a:stretch>
        </p:blipFill>
        <p:spPr>
          <a:xfrm>
            <a:off x="200477" y="105387"/>
            <a:ext cx="11791046" cy="4218963"/>
          </a:xfrm>
          <a:prstGeom prst="rect">
            <a:avLst/>
          </a:prstGeom>
        </p:spPr>
      </p:pic>
    </p:spTree>
    <p:extLst>
      <p:ext uri="{BB962C8B-B14F-4D97-AF65-F5344CB8AC3E}">
        <p14:creationId xmlns:p14="http://schemas.microsoft.com/office/powerpoint/2010/main" val="385901444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CDC2C1-5DC0-011E-C799-491E54DE2D19}"/>
              </a:ext>
            </a:extLst>
          </p:cNvPr>
          <p:cNvSpPr>
            <a:spLocks noGrp="1"/>
          </p:cNvSpPr>
          <p:nvPr>
            <p:ph type="ctrTitle"/>
          </p:nvPr>
        </p:nvSpPr>
        <p:spPr/>
        <p:txBody>
          <a:bodyPr>
            <a:normAutofit fontScale="90000"/>
          </a:bodyPr>
          <a:lstStyle/>
          <a:p>
            <a:r>
              <a:rPr lang="en-US" dirty="0"/>
              <a:t>1. Give a statement of some of the things that will take place in the day of the Lord. </a:t>
            </a:r>
          </a:p>
        </p:txBody>
      </p:sp>
      <p:pic>
        <p:nvPicPr>
          <p:cNvPr id="6" name="Picture 5" descr="Figurine with Question Mark and Pencil">
            <a:extLst>
              <a:ext uri="{FF2B5EF4-FFF2-40B4-BE49-F238E27FC236}">
                <a16:creationId xmlns:a16="http://schemas.microsoft.com/office/drawing/2014/main" id="{C4CA5F5A-2498-17F8-C412-899BFF22705C}"/>
              </a:ext>
            </a:extLst>
          </p:cNvPr>
          <p:cNvPicPr>
            <a:picLocks noChangeAspect="1"/>
          </p:cNvPicPr>
          <p:nvPr/>
        </p:nvPicPr>
        <p:blipFill>
          <a:blip r:embed="rId2"/>
          <a:stretch>
            <a:fillRect/>
          </a:stretch>
        </p:blipFill>
        <p:spPr>
          <a:xfrm>
            <a:off x="9099633" y="4795362"/>
            <a:ext cx="1957250" cy="1957250"/>
          </a:xfrm>
          <a:prstGeom prst="rect">
            <a:avLst/>
          </a:prstGeom>
        </p:spPr>
      </p:pic>
      <p:pic>
        <p:nvPicPr>
          <p:cNvPr id="8" name="Picture 7" descr="DayBreaks for 05/27/16 – The Day of the Lord | DayBreaks Devotions">
            <a:extLst>
              <a:ext uri="{FF2B5EF4-FFF2-40B4-BE49-F238E27FC236}">
                <a16:creationId xmlns:a16="http://schemas.microsoft.com/office/drawing/2014/main" id="{D2C7C225-0C16-218E-98E6-54FF6043C885}"/>
              </a:ext>
            </a:extLst>
          </p:cNvPr>
          <p:cNvPicPr>
            <a:picLocks noChangeAspect="1"/>
          </p:cNvPicPr>
          <p:nvPr/>
        </p:nvPicPr>
        <p:blipFill>
          <a:blip r:embed="rId3"/>
          <a:srcRect b="29382"/>
          <a:stretch>
            <a:fillRect/>
          </a:stretch>
        </p:blipFill>
        <p:spPr>
          <a:xfrm>
            <a:off x="252248" y="270163"/>
            <a:ext cx="11678238" cy="4033823"/>
          </a:xfrm>
          <a:prstGeom prst="rect">
            <a:avLst/>
          </a:prstGeom>
        </p:spPr>
      </p:pic>
    </p:spTree>
    <p:extLst>
      <p:ext uri="{BB962C8B-B14F-4D97-AF65-F5344CB8AC3E}">
        <p14:creationId xmlns:p14="http://schemas.microsoft.com/office/powerpoint/2010/main" val="324799005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E24C26-15A7-D7C2-2CB3-2273FDB6189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064CF2A-010F-B091-565F-74A30396348A}"/>
              </a:ext>
            </a:extLst>
          </p:cNvPr>
          <p:cNvSpPr>
            <a:spLocks noGrp="1"/>
          </p:cNvSpPr>
          <p:nvPr>
            <p:ph type="title"/>
          </p:nvPr>
        </p:nvSpPr>
        <p:spPr>
          <a:xfrm>
            <a:off x="1024128" y="585216"/>
            <a:ext cx="7133754" cy="1499616"/>
          </a:xfrm>
        </p:spPr>
        <p:txBody>
          <a:bodyPr/>
          <a:lstStyle/>
          <a:p>
            <a:r>
              <a:rPr lang="en-US" dirty="0"/>
              <a:t>Our Response:  2 Peter 3:16</a:t>
            </a:r>
          </a:p>
        </p:txBody>
      </p:sp>
      <p:sp>
        <p:nvSpPr>
          <p:cNvPr id="4" name="Content Placeholder 3">
            <a:extLst>
              <a:ext uri="{FF2B5EF4-FFF2-40B4-BE49-F238E27FC236}">
                <a16:creationId xmlns:a16="http://schemas.microsoft.com/office/drawing/2014/main" id="{8E614A3A-76AF-B89D-1104-223C18F1CCEA}"/>
              </a:ext>
            </a:extLst>
          </p:cNvPr>
          <p:cNvSpPr>
            <a:spLocks noGrp="1"/>
          </p:cNvSpPr>
          <p:nvPr>
            <p:ph sz="half" idx="2"/>
          </p:nvPr>
        </p:nvSpPr>
        <p:spPr>
          <a:xfrm>
            <a:off x="5916706" y="1758093"/>
            <a:ext cx="5251165" cy="4686951"/>
          </a:xfrm>
        </p:spPr>
        <p:txBody>
          <a:bodyPr>
            <a:normAutofit fontScale="92500"/>
          </a:bodyPr>
          <a:lstStyle/>
          <a:p>
            <a:r>
              <a:rPr lang="en-US" sz="4000" b="1" baseline="30000" dirty="0"/>
              <a:t>16 </a:t>
            </a:r>
            <a:r>
              <a:rPr lang="en-US" sz="4000" dirty="0"/>
              <a:t>As also in all his epistles, speaking in them of these things; in which are some things hard to be understood, which they that are unlearned and unstable wrest, as they do also the other scriptures, unto their own destruction.</a:t>
            </a:r>
            <a:endParaRPr lang="en-US" sz="400000" dirty="0"/>
          </a:p>
        </p:txBody>
      </p:sp>
      <p:pic>
        <p:nvPicPr>
          <p:cNvPr id="10" name="Content Placeholder 9" descr="Reading Sacred Scripture: Bring your heart to God - The Bishop's Bulletin">
            <a:extLst>
              <a:ext uri="{FF2B5EF4-FFF2-40B4-BE49-F238E27FC236}">
                <a16:creationId xmlns:a16="http://schemas.microsoft.com/office/drawing/2014/main" id="{DB838B35-4E50-944B-E440-8810BEF7AFF8}"/>
              </a:ext>
            </a:extLst>
          </p:cNvPr>
          <p:cNvPicPr>
            <a:picLocks noGrp="1" noChangeAspect="1"/>
          </p:cNvPicPr>
          <p:nvPr>
            <p:ph sz="half" idx="1"/>
          </p:nvPr>
        </p:nvPicPr>
        <p:blipFill>
          <a:blip r:embed="rId2"/>
          <a:srcRect l="28047" r="16211"/>
          <a:stretch>
            <a:fillRect/>
          </a:stretch>
        </p:blipFill>
        <p:spPr>
          <a:xfrm>
            <a:off x="1024127" y="1758092"/>
            <a:ext cx="4585367" cy="4514691"/>
          </a:xfrm>
          <a:prstGeom prst="rect">
            <a:avLst/>
          </a:prstGeom>
        </p:spPr>
      </p:pic>
    </p:spTree>
    <p:extLst>
      <p:ext uri="{BB962C8B-B14F-4D97-AF65-F5344CB8AC3E}">
        <p14:creationId xmlns:p14="http://schemas.microsoft.com/office/powerpoint/2010/main" val="207375029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DA8E5C-E996-8F60-DF19-3FE862B3A65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516E4A4-6D43-262B-2C94-ABA7F8F795F6}"/>
              </a:ext>
            </a:extLst>
          </p:cNvPr>
          <p:cNvSpPr>
            <a:spLocks noGrp="1"/>
          </p:cNvSpPr>
          <p:nvPr>
            <p:ph type="ctrTitle"/>
          </p:nvPr>
        </p:nvSpPr>
        <p:spPr>
          <a:xfrm>
            <a:off x="200477" y="4795362"/>
            <a:ext cx="8029123" cy="1957250"/>
          </a:xfrm>
        </p:spPr>
        <p:txBody>
          <a:bodyPr>
            <a:noAutofit/>
          </a:bodyPr>
          <a:lstStyle/>
          <a:p>
            <a:r>
              <a:rPr lang="en-US" sz="4400" dirty="0"/>
              <a:t>16. Is there one of Paul's epistles which does not refer to the second coming of Christ and the Judgment? </a:t>
            </a:r>
          </a:p>
        </p:txBody>
      </p:sp>
      <p:pic>
        <p:nvPicPr>
          <p:cNvPr id="6" name="Picture 5" descr="Figurine with Question Mark and Pencil">
            <a:extLst>
              <a:ext uri="{FF2B5EF4-FFF2-40B4-BE49-F238E27FC236}">
                <a16:creationId xmlns:a16="http://schemas.microsoft.com/office/drawing/2014/main" id="{58E77C0B-DAEE-36A2-D819-F1D128489999}"/>
              </a:ext>
            </a:extLst>
          </p:cNvPr>
          <p:cNvPicPr>
            <a:picLocks noChangeAspect="1"/>
          </p:cNvPicPr>
          <p:nvPr/>
        </p:nvPicPr>
        <p:blipFill>
          <a:blip r:embed="rId3"/>
          <a:stretch>
            <a:fillRect/>
          </a:stretch>
        </p:blipFill>
        <p:spPr>
          <a:xfrm>
            <a:off x="9099633" y="4795362"/>
            <a:ext cx="1957250" cy="1957250"/>
          </a:xfrm>
          <a:prstGeom prst="rect">
            <a:avLst/>
          </a:prstGeom>
        </p:spPr>
      </p:pic>
      <p:pic>
        <p:nvPicPr>
          <p:cNvPr id="3" name="Picture 2" descr="The Basis of the Second Coming of Christ | FaithEquip">
            <a:extLst>
              <a:ext uri="{FF2B5EF4-FFF2-40B4-BE49-F238E27FC236}">
                <a16:creationId xmlns:a16="http://schemas.microsoft.com/office/drawing/2014/main" id="{7A641AFE-FB89-FE2B-68D2-7CA0AE9F3104}"/>
              </a:ext>
            </a:extLst>
          </p:cNvPr>
          <p:cNvPicPr>
            <a:picLocks noChangeAspect="1"/>
          </p:cNvPicPr>
          <p:nvPr/>
        </p:nvPicPr>
        <p:blipFill>
          <a:blip r:embed="rId4"/>
          <a:srcRect t="26989" b="8250"/>
          <a:stretch>
            <a:fillRect/>
          </a:stretch>
        </p:blipFill>
        <p:spPr>
          <a:xfrm>
            <a:off x="200477" y="105388"/>
            <a:ext cx="11791046" cy="4295162"/>
          </a:xfrm>
          <a:prstGeom prst="rect">
            <a:avLst/>
          </a:prstGeom>
        </p:spPr>
      </p:pic>
    </p:spTree>
    <p:extLst>
      <p:ext uri="{BB962C8B-B14F-4D97-AF65-F5344CB8AC3E}">
        <p14:creationId xmlns:p14="http://schemas.microsoft.com/office/powerpoint/2010/main" val="247543150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901E7C-EE53-1818-9CBF-7326F16CF58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412C9A6-CE33-C8A3-5CE6-4F9695543B3E}"/>
              </a:ext>
            </a:extLst>
          </p:cNvPr>
          <p:cNvSpPr>
            <a:spLocks noGrp="1"/>
          </p:cNvSpPr>
          <p:nvPr>
            <p:ph type="ctrTitle"/>
          </p:nvPr>
        </p:nvSpPr>
        <p:spPr>
          <a:xfrm>
            <a:off x="200477" y="4795362"/>
            <a:ext cx="8029123" cy="1957250"/>
          </a:xfrm>
        </p:spPr>
        <p:txBody>
          <a:bodyPr>
            <a:noAutofit/>
          </a:bodyPr>
          <a:lstStyle/>
          <a:p>
            <a:pPr lvl="0"/>
            <a:r>
              <a:rPr lang="en-US" sz="4000" dirty="0"/>
              <a:t>17. What epistles contain a mention of this event in every chapter? </a:t>
            </a:r>
          </a:p>
        </p:txBody>
      </p:sp>
      <p:pic>
        <p:nvPicPr>
          <p:cNvPr id="6" name="Picture 5" descr="Figurine with Question Mark and Pencil">
            <a:extLst>
              <a:ext uri="{FF2B5EF4-FFF2-40B4-BE49-F238E27FC236}">
                <a16:creationId xmlns:a16="http://schemas.microsoft.com/office/drawing/2014/main" id="{1617D665-20E1-5341-9E3D-D04A3923C257}"/>
              </a:ext>
            </a:extLst>
          </p:cNvPr>
          <p:cNvPicPr>
            <a:picLocks noChangeAspect="1"/>
          </p:cNvPicPr>
          <p:nvPr/>
        </p:nvPicPr>
        <p:blipFill>
          <a:blip r:embed="rId3"/>
          <a:stretch>
            <a:fillRect/>
          </a:stretch>
        </p:blipFill>
        <p:spPr>
          <a:xfrm>
            <a:off x="9099633" y="4795362"/>
            <a:ext cx="1957250" cy="1957250"/>
          </a:xfrm>
          <a:prstGeom prst="rect">
            <a:avLst/>
          </a:prstGeom>
        </p:spPr>
      </p:pic>
      <p:pic>
        <p:nvPicPr>
          <p:cNvPr id="4" name="Picture 3" descr="God's Final Victory Is Coming | Catholic Answers Magazine">
            <a:extLst>
              <a:ext uri="{FF2B5EF4-FFF2-40B4-BE49-F238E27FC236}">
                <a16:creationId xmlns:a16="http://schemas.microsoft.com/office/drawing/2014/main" id="{49318467-6D06-69AE-46CC-4360B977A93E}"/>
              </a:ext>
            </a:extLst>
          </p:cNvPr>
          <p:cNvPicPr>
            <a:picLocks noChangeAspect="1"/>
          </p:cNvPicPr>
          <p:nvPr/>
        </p:nvPicPr>
        <p:blipFill>
          <a:blip r:embed="rId4"/>
          <a:srcRect r="9618"/>
          <a:stretch>
            <a:fillRect/>
          </a:stretch>
        </p:blipFill>
        <p:spPr>
          <a:xfrm>
            <a:off x="200477" y="105388"/>
            <a:ext cx="11801023" cy="4352312"/>
          </a:xfrm>
          <a:prstGeom prst="rect">
            <a:avLst/>
          </a:prstGeom>
        </p:spPr>
      </p:pic>
    </p:spTree>
    <p:extLst>
      <p:ext uri="{BB962C8B-B14F-4D97-AF65-F5344CB8AC3E}">
        <p14:creationId xmlns:p14="http://schemas.microsoft.com/office/powerpoint/2010/main" val="77221309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82AD22-1C95-0E23-10E1-9BE2C1F1437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562A4DB-7D9B-5309-8EE9-3595A7E7A5CC}"/>
              </a:ext>
            </a:extLst>
          </p:cNvPr>
          <p:cNvSpPr>
            <a:spLocks noGrp="1"/>
          </p:cNvSpPr>
          <p:nvPr>
            <p:ph type="title"/>
          </p:nvPr>
        </p:nvSpPr>
        <p:spPr>
          <a:xfrm>
            <a:off x="1024128" y="585216"/>
            <a:ext cx="7133754" cy="1499616"/>
          </a:xfrm>
        </p:spPr>
        <p:txBody>
          <a:bodyPr/>
          <a:lstStyle/>
          <a:p>
            <a:r>
              <a:rPr lang="en-US" dirty="0"/>
              <a:t>Our Response</a:t>
            </a:r>
          </a:p>
        </p:txBody>
      </p:sp>
      <p:sp>
        <p:nvSpPr>
          <p:cNvPr id="4" name="Content Placeholder 3">
            <a:extLst>
              <a:ext uri="{FF2B5EF4-FFF2-40B4-BE49-F238E27FC236}">
                <a16:creationId xmlns:a16="http://schemas.microsoft.com/office/drawing/2014/main" id="{C9FE6839-5735-2A44-9446-C5CFC32CE97D}"/>
              </a:ext>
            </a:extLst>
          </p:cNvPr>
          <p:cNvSpPr>
            <a:spLocks noGrp="1"/>
          </p:cNvSpPr>
          <p:nvPr>
            <p:ph sz="half" idx="2"/>
          </p:nvPr>
        </p:nvSpPr>
        <p:spPr>
          <a:xfrm>
            <a:off x="5916706" y="2305050"/>
            <a:ext cx="5251165" cy="4139994"/>
          </a:xfrm>
        </p:spPr>
        <p:txBody>
          <a:bodyPr>
            <a:normAutofit/>
          </a:bodyPr>
          <a:lstStyle/>
          <a:p>
            <a:r>
              <a:rPr lang="en-US" sz="6000" b="1" dirty="0"/>
              <a:t>Answer: </a:t>
            </a:r>
            <a:r>
              <a:rPr lang="en-US" sz="6000" i="1" dirty="0"/>
              <a:t>The epistles to the Thessalonians.  </a:t>
            </a:r>
            <a:endParaRPr lang="en-US" sz="400000" dirty="0"/>
          </a:p>
        </p:txBody>
      </p:sp>
      <p:pic>
        <p:nvPicPr>
          <p:cNvPr id="6" name="Content Placeholder 5" descr="Five questions about the Second Coming, answered – Gregory Crofford">
            <a:extLst>
              <a:ext uri="{FF2B5EF4-FFF2-40B4-BE49-F238E27FC236}">
                <a16:creationId xmlns:a16="http://schemas.microsoft.com/office/drawing/2014/main" id="{8F8DCD15-EC55-C4EB-86D7-5D9F0D0B6929}"/>
              </a:ext>
            </a:extLst>
          </p:cNvPr>
          <p:cNvPicPr>
            <a:picLocks noGrp="1" noChangeAspect="1"/>
          </p:cNvPicPr>
          <p:nvPr>
            <p:ph sz="half" idx="1"/>
          </p:nvPr>
        </p:nvPicPr>
        <p:blipFill>
          <a:blip r:embed="rId2"/>
          <a:srcRect l="6911" r="13757"/>
          <a:stretch>
            <a:fillRect/>
          </a:stretch>
        </p:blipFill>
        <p:spPr>
          <a:xfrm>
            <a:off x="1024127" y="1659754"/>
            <a:ext cx="4728873" cy="4436246"/>
          </a:xfrm>
          <a:prstGeom prst="rect">
            <a:avLst/>
          </a:prstGeom>
        </p:spPr>
      </p:pic>
    </p:spTree>
    <p:extLst>
      <p:ext uri="{BB962C8B-B14F-4D97-AF65-F5344CB8AC3E}">
        <p14:creationId xmlns:p14="http://schemas.microsoft.com/office/powerpoint/2010/main" val="257846613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D84D9F-840B-14BE-DFF8-A4F3AE27039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B86D253-6472-9825-8168-42973241A5D6}"/>
              </a:ext>
            </a:extLst>
          </p:cNvPr>
          <p:cNvSpPr>
            <a:spLocks noGrp="1"/>
          </p:cNvSpPr>
          <p:nvPr>
            <p:ph type="ctrTitle"/>
          </p:nvPr>
        </p:nvSpPr>
        <p:spPr>
          <a:xfrm>
            <a:off x="0" y="4648200"/>
            <a:ext cx="8229600" cy="2209800"/>
          </a:xfrm>
        </p:spPr>
        <p:txBody>
          <a:bodyPr>
            <a:noAutofit/>
          </a:bodyPr>
          <a:lstStyle/>
          <a:p>
            <a:pPr lvl="0"/>
            <a:r>
              <a:rPr lang="en-US" sz="3700" dirty="0"/>
              <a:t>18. In view of the glorious future that is promised to the righteous, and the great wickedness that will prevail just before the Lord comes, of what should we beware?  </a:t>
            </a:r>
            <a:br>
              <a:rPr lang="en-US" sz="3700" dirty="0"/>
            </a:br>
            <a:r>
              <a:rPr lang="en-US" sz="3700" dirty="0"/>
              <a:t>2 Peter 3:17 </a:t>
            </a:r>
          </a:p>
        </p:txBody>
      </p:sp>
      <p:pic>
        <p:nvPicPr>
          <p:cNvPr id="6" name="Picture 5" descr="Figurine with Question Mark and Pencil">
            <a:extLst>
              <a:ext uri="{FF2B5EF4-FFF2-40B4-BE49-F238E27FC236}">
                <a16:creationId xmlns:a16="http://schemas.microsoft.com/office/drawing/2014/main" id="{11E841E8-84B8-5763-0EA2-D1F868AC72D1}"/>
              </a:ext>
            </a:extLst>
          </p:cNvPr>
          <p:cNvPicPr>
            <a:picLocks noChangeAspect="1"/>
          </p:cNvPicPr>
          <p:nvPr/>
        </p:nvPicPr>
        <p:blipFill>
          <a:blip r:embed="rId3"/>
          <a:stretch>
            <a:fillRect/>
          </a:stretch>
        </p:blipFill>
        <p:spPr>
          <a:xfrm>
            <a:off x="9099633" y="4795362"/>
            <a:ext cx="1957250" cy="1957250"/>
          </a:xfrm>
          <a:prstGeom prst="rect">
            <a:avLst/>
          </a:prstGeom>
        </p:spPr>
      </p:pic>
      <p:pic>
        <p:nvPicPr>
          <p:cNvPr id="3" name="Picture 2" descr="Second Coming Images – Browse 17,217 Stock Photos, Vectors, and Video |  Adobe Stock">
            <a:extLst>
              <a:ext uri="{FF2B5EF4-FFF2-40B4-BE49-F238E27FC236}">
                <a16:creationId xmlns:a16="http://schemas.microsoft.com/office/drawing/2014/main" id="{54FB6BB7-9014-37A3-CABB-18EC6301C5B5}"/>
              </a:ext>
            </a:extLst>
          </p:cNvPr>
          <p:cNvPicPr>
            <a:picLocks noChangeAspect="1"/>
          </p:cNvPicPr>
          <p:nvPr/>
        </p:nvPicPr>
        <p:blipFill>
          <a:blip r:embed="rId4"/>
          <a:srcRect l="76" t="26352" r="-76" b="10792"/>
          <a:stretch>
            <a:fillRect/>
          </a:stretch>
        </p:blipFill>
        <p:spPr>
          <a:xfrm>
            <a:off x="285750" y="285750"/>
            <a:ext cx="11638306" cy="4095750"/>
          </a:xfrm>
          <a:prstGeom prst="rect">
            <a:avLst/>
          </a:prstGeom>
        </p:spPr>
      </p:pic>
    </p:spTree>
    <p:extLst>
      <p:ext uri="{BB962C8B-B14F-4D97-AF65-F5344CB8AC3E}">
        <p14:creationId xmlns:p14="http://schemas.microsoft.com/office/powerpoint/2010/main" val="227606011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1316E7-B1D9-C268-CA2B-A9B8788369A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3121337-ACA2-F5C4-46CA-FA877C6CC45F}"/>
              </a:ext>
            </a:extLst>
          </p:cNvPr>
          <p:cNvSpPr>
            <a:spLocks noGrp="1"/>
          </p:cNvSpPr>
          <p:nvPr>
            <p:ph type="title"/>
          </p:nvPr>
        </p:nvSpPr>
        <p:spPr>
          <a:xfrm>
            <a:off x="1024128" y="585216"/>
            <a:ext cx="7133754" cy="1499616"/>
          </a:xfrm>
        </p:spPr>
        <p:txBody>
          <a:bodyPr/>
          <a:lstStyle/>
          <a:p>
            <a:r>
              <a:rPr lang="en-US" dirty="0"/>
              <a:t>Our Response: 2 Peter 3:17</a:t>
            </a:r>
          </a:p>
        </p:txBody>
      </p:sp>
      <p:sp>
        <p:nvSpPr>
          <p:cNvPr id="4" name="Content Placeholder 3">
            <a:extLst>
              <a:ext uri="{FF2B5EF4-FFF2-40B4-BE49-F238E27FC236}">
                <a16:creationId xmlns:a16="http://schemas.microsoft.com/office/drawing/2014/main" id="{711C2ABD-0371-3C4D-996A-A0EEFD8E187B}"/>
              </a:ext>
            </a:extLst>
          </p:cNvPr>
          <p:cNvSpPr>
            <a:spLocks noGrp="1"/>
          </p:cNvSpPr>
          <p:nvPr>
            <p:ph sz="half" idx="2"/>
          </p:nvPr>
        </p:nvSpPr>
        <p:spPr>
          <a:xfrm>
            <a:off x="5916706" y="1659754"/>
            <a:ext cx="5251165" cy="4785290"/>
          </a:xfrm>
        </p:spPr>
        <p:txBody>
          <a:bodyPr>
            <a:normAutofit lnSpcReduction="10000"/>
          </a:bodyPr>
          <a:lstStyle/>
          <a:p>
            <a:r>
              <a:rPr lang="en-US" sz="4400" b="1" baseline="30000" dirty="0"/>
              <a:t>17 </a:t>
            </a:r>
            <a:r>
              <a:rPr lang="en-US" sz="4400" dirty="0"/>
              <a:t>Ye therefore, beloved, seeing ye know these things before, beware lest ye also, being led away with the error of the wicked, fall from your own </a:t>
            </a:r>
            <a:r>
              <a:rPr lang="en-US" sz="4400" dirty="0" err="1"/>
              <a:t>stedfastness</a:t>
            </a:r>
            <a:r>
              <a:rPr lang="en-US" sz="4400" dirty="0"/>
              <a:t>.</a:t>
            </a:r>
            <a:endParaRPr lang="en-US" sz="400000" dirty="0"/>
          </a:p>
        </p:txBody>
      </p:sp>
      <p:pic>
        <p:nvPicPr>
          <p:cNvPr id="7" name="Content Placeholder 6" descr="Walking the Narrow Path | News Letter Journal">
            <a:extLst>
              <a:ext uri="{FF2B5EF4-FFF2-40B4-BE49-F238E27FC236}">
                <a16:creationId xmlns:a16="http://schemas.microsoft.com/office/drawing/2014/main" id="{51F14BE1-4083-524A-B4FA-57CCF37BCAD1}"/>
              </a:ext>
            </a:extLst>
          </p:cNvPr>
          <p:cNvPicPr>
            <a:picLocks noGrp="1" noChangeAspect="1"/>
          </p:cNvPicPr>
          <p:nvPr>
            <p:ph sz="half" idx="1"/>
          </p:nvPr>
        </p:nvPicPr>
        <p:blipFill>
          <a:blip r:embed="rId2"/>
          <a:srcRect t="15143" b="22641"/>
          <a:stretch>
            <a:fillRect/>
          </a:stretch>
        </p:blipFill>
        <p:spPr>
          <a:xfrm>
            <a:off x="1024128" y="1706837"/>
            <a:ext cx="4892578" cy="4565947"/>
          </a:xfrm>
          <a:prstGeom prst="rect">
            <a:avLst/>
          </a:prstGeom>
        </p:spPr>
      </p:pic>
    </p:spTree>
    <p:extLst>
      <p:ext uri="{BB962C8B-B14F-4D97-AF65-F5344CB8AC3E}">
        <p14:creationId xmlns:p14="http://schemas.microsoft.com/office/powerpoint/2010/main" val="310563156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972AAC-F24D-1242-42E1-49CB55DDC5C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D977200-46D0-204D-FBE0-64961D1D25E4}"/>
              </a:ext>
            </a:extLst>
          </p:cNvPr>
          <p:cNvSpPr>
            <a:spLocks noGrp="1"/>
          </p:cNvSpPr>
          <p:nvPr>
            <p:ph type="ctrTitle"/>
          </p:nvPr>
        </p:nvSpPr>
        <p:spPr>
          <a:xfrm>
            <a:off x="0" y="4648200"/>
            <a:ext cx="8229600" cy="2209800"/>
          </a:xfrm>
        </p:spPr>
        <p:txBody>
          <a:bodyPr>
            <a:noAutofit/>
          </a:bodyPr>
          <a:lstStyle/>
          <a:p>
            <a:pPr lvl="0"/>
            <a:r>
              <a:rPr lang="en-US" sz="4400" dirty="0"/>
              <a:t>19. In view of the failures of God's people in the past, what warning is given us? </a:t>
            </a:r>
            <a:br>
              <a:rPr lang="en-US" sz="4400" dirty="0"/>
            </a:br>
            <a:r>
              <a:rPr lang="en-US" sz="4400" i="1" dirty="0"/>
              <a:t>1 Corinthians 10:12.  </a:t>
            </a:r>
            <a:endParaRPr lang="en-US" sz="4400" dirty="0"/>
          </a:p>
        </p:txBody>
      </p:sp>
      <p:pic>
        <p:nvPicPr>
          <p:cNvPr id="6" name="Picture 5" descr="Figurine with Question Mark and Pencil">
            <a:extLst>
              <a:ext uri="{FF2B5EF4-FFF2-40B4-BE49-F238E27FC236}">
                <a16:creationId xmlns:a16="http://schemas.microsoft.com/office/drawing/2014/main" id="{D32ED824-0F9F-CD41-2081-891F3C615DF0}"/>
              </a:ext>
            </a:extLst>
          </p:cNvPr>
          <p:cNvPicPr>
            <a:picLocks noChangeAspect="1"/>
          </p:cNvPicPr>
          <p:nvPr/>
        </p:nvPicPr>
        <p:blipFill>
          <a:blip r:embed="rId3"/>
          <a:stretch>
            <a:fillRect/>
          </a:stretch>
        </p:blipFill>
        <p:spPr>
          <a:xfrm>
            <a:off x="9099633" y="4795362"/>
            <a:ext cx="1957250" cy="1957250"/>
          </a:xfrm>
          <a:prstGeom prst="rect">
            <a:avLst/>
          </a:prstGeom>
        </p:spPr>
      </p:pic>
      <p:pic>
        <p:nvPicPr>
          <p:cNvPr id="4" name="Picture 3" descr="1,242,807 Warning Sign Icon Royalty-Free Images, Stock Photos &amp; Pictures |  Shutterstock">
            <a:extLst>
              <a:ext uri="{FF2B5EF4-FFF2-40B4-BE49-F238E27FC236}">
                <a16:creationId xmlns:a16="http://schemas.microsoft.com/office/drawing/2014/main" id="{6BA80926-35F0-AE71-0F7D-91BF85201027}"/>
              </a:ext>
            </a:extLst>
          </p:cNvPr>
          <p:cNvPicPr>
            <a:picLocks noChangeAspect="1"/>
          </p:cNvPicPr>
          <p:nvPr/>
        </p:nvPicPr>
        <p:blipFill>
          <a:blip r:embed="rId4"/>
          <a:srcRect t="19262" b="48766"/>
          <a:stretch>
            <a:fillRect/>
          </a:stretch>
        </p:blipFill>
        <p:spPr>
          <a:xfrm>
            <a:off x="317929" y="296562"/>
            <a:ext cx="11556142" cy="3978876"/>
          </a:xfrm>
          <a:prstGeom prst="rect">
            <a:avLst/>
          </a:prstGeom>
        </p:spPr>
      </p:pic>
    </p:spTree>
    <p:extLst>
      <p:ext uri="{BB962C8B-B14F-4D97-AF65-F5344CB8AC3E}">
        <p14:creationId xmlns:p14="http://schemas.microsoft.com/office/powerpoint/2010/main" val="155074892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BFE852-46FA-6986-B01D-E60239488A6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6B5EEC3-17CD-E9EF-0BE3-4746B5531D5F}"/>
              </a:ext>
            </a:extLst>
          </p:cNvPr>
          <p:cNvSpPr>
            <a:spLocks noGrp="1"/>
          </p:cNvSpPr>
          <p:nvPr>
            <p:ph type="title"/>
          </p:nvPr>
        </p:nvSpPr>
        <p:spPr>
          <a:xfrm>
            <a:off x="1024127" y="585216"/>
            <a:ext cx="10393516" cy="1499616"/>
          </a:xfrm>
        </p:spPr>
        <p:txBody>
          <a:bodyPr/>
          <a:lstStyle/>
          <a:p>
            <a:r>
              <a:rPr lang="en-US" dirty="0"/>
              <a:t>2 Warnings &amp; a Command: 1 Corinthians 10:12</a:t>
            </a:r>
          </a:p>
        </p:txBody>
      </p:sp>
      <p:sp>
        <p:nvSpPr>
          <p:cNvPr id="4" name="Content Placeholder 3">
            <a:extLst>
              <a:ext uri="{FF2B5EF4-FFF2-40B4-BE49-F238E27FC236}">
                <a16:creationId xmlns:a16="http://schemas.microsoft.com/office/drawing/2014/main" id="{485E4484-DEC8-D0CB-1091-3E0D119346BD}"/>
              </a:ext>
            </a:extLst>
          </p:cNvPr>
          <p:cNvSpPr>
            <a:spLocks noGrp="1"/>
          </p:cNvSpPr>
          <p:nvPr>
            <p:ph sz="half" idx="2"/>
          </p:nvPr>
        </p:nvSpPr>
        <p:spPr>
          <a:xfrm>
            <a:off x="6096000" y="2084832"/>
            <a:ext cx="5071871" cy="4360212"/>
          </a:xfrm>
        </p:spPr>
        <p:txBody>
          <a:bodyPr>
            <a:normAutofit fontScale="92500"/>
          </a:bodyPr>
          <a:lstStyle/>
          <a:p>
            <a:r>
              <a:rPr lang="en-US" sz="6000" b="1" baseline="30000" dirty="0"/>
              <a:t>12 </a:t>
            </a:r>
            <a:r>
              <a:rPr lang="en-US" sz="6000" dirty="0"/>
              <a:t>Wherefore let him that thinketh he </a:t>
            </a:r>
            <a:r>
              <a:rPr lang="en-US" sz="6000" dirty="0" err="1"/>
              <a:t>standeth</a:t>
            </a:r>
            <a:r>
              <a:rPr lang="en-US" sz="6000" dirty="0"/>
              <a:t> take heed lest he fall.</a:t>
            </a:r>
            <a:endParaRPr lang="en-US" sz="308300" dirty="0"/>
          </a:p>
        </p:txBody>
      </p:sp>
      <p:pic>
        <p:nvPicPr>
          <p:cNvPr id="6" name="Content Placeholder 5" descr="Trusting God — The Intersection">
            <a:extLst>
              <a:ext uri="{FF2B5EF4-FFF2-40B4-BE49-F238E27FC236}">
                <a16:creationId xmlns:a16="http://schemas.microsoft.com/office/drawing/2014/main" id="{45287578-0D0C-7EB3-FD01-46E5E93C8D4E}"/>
              </a:ext>
            </a:extLst>
          </p:cNvPr>
          <p:cNvPicPr>
            <a:picLocks noGrp="1" noChangeAspect="1"/>
          </p:cNvPicPr>
          <p:nvPr>
            <p:ph sz="half" idx="1"/>
          </p:nvPr>
        </p:nvPicPr>
        <p:blipFill>
          <a:blip r:embed="rId2"/>
          <a:srcRect l="17616" r="102"/>
          <a:stretch>
            <a:fillRect/>
          </a:stretch>
        </p:blipFill>
        <p:spPr>
          <a:xfrm>
            <a:off x="1024127" y="1912573"/>
            <a:ext cx="4783549" cy="4360211"/>
          </a:xfrm>
          <a:prstGeom prst="rect">
            <a:avLst/>
          </a:prstGeom>
        </p:spPr>
      </p:pic>
    </p:spTree>
    <p:extLst>
      <p:ext uri="{BB962C8B-B14F-4D97-AF65-F5344CB8AC3E}">
        <p14:creationId xmlns:p14="http://schemas.microsoft.com/office/powerpoint/2010/main" val="391385062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BD3A52-8D42-E5F0-6FD3-07F6E33774D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A1E3068-A5F4-1D49-77AA-CAC23F7FB205}"/>
              </a:ext>
            </a:extLst>
          </p:cNvPr>
          <p:cNvSpPr>
            <a:spLocks noGrp="1"/>
          </p:cNvSpPr>
          <p:nvPr>
            <p:ph type="ctrTitle"/>
          </p:nvPr>
        </p:nvSpPr>
        <p:spPr>
          <a:xfrm>
            <a:off x="0" y="4669087"/>
            <a:ext cx="8229600" cy="2209800"/>
          </a:xfrm>
        </p:spPr>
        <p:txBody>
          <a:bodyPr>
            <a:noAutofit/>
          </a:bodyPr>
          <a:lstStyle/>
          <a:p>
            <a:pPr lvl="0"/>
            <a:r>
              <a:rPr lang="en-US" sz="4400" dirty="0"/>
              <a:t>20. How alone can we keep from being led away by the error of the wicked? </a:t>
            </a:r>
            <a:br>
              <a:rPr lang="en-US" sz="4400" dirty="0"/>
            </a:br>
            <a:r>
              <a:rPr lang="en-US" sz="4400" i="1" dirty="0"/>
              <a:t>2 Peter 3:18. </a:t>
            </a:r>
            <a:endParaRPr lang="en-US" sz="4400" dirty="0"/>
          </a:p>
        </p:txBody>
      </p:sp>
      <p:pic>
        <p:nvPicPr>
          <p:cNvPr id="6" name="Picture 5" descr="Figurine with Question Mark and Pencil">
            <a:extLst>
              <a:ext uri="{FF2B5EF4-FFF2-40B4-BE49-F238E27FC236}">
                <a16:creationId xmlns:a16="http://schemas.microsoft.com/office/drawing/2014/main" id="{B6D4791C-D3EF-EE64-A0EB-C8A3DCF612A0}"/>
              </a:ext>
            </a:extLst>
          </p:cNvPr>
          <p:cNvPicPr>
            <a:picLocks noChangeAspect="1"/>
          </p:cNvPicPr>
          <p:nvPr/>
        </p:nvPicPr>
        <p:blipFill>
          <a:blip r:embed="rId3"/>
          <a:stretch>
            <a:fillRect/>
          </a:stretch>
        </p:blipFill>
        <p:spPr>
          <a:xfrm>
            <a:off x="9099633" y="4795362"/>
            <a:ext cx="1957250" cy="1957250"/>
          </a:xfrm>
          <a:prstGeom prst="rect">
            <a:avLst/>
          </a:prstGeom>
        </p:spPr>
      </p:pic>
      <p:pic>
        <p:nvPicPr>
          <p:cNvPr id="3" name="Picture 2" descr="The Knowledge of God: Grace and Peace in the Knowledge of God - In The Word  Ministries">
            <a:extLst>
              <a:ext uri="{FF2B5EF4-FFF2-40B4-BE49-F238E27FC236}">
                <a16:creationId xmlns:a16="http://schemas.microsoft.com/office/drawing/2014/main" id="{43968044-21E6-4D06-0D78-2921BB737409}"/>
              </a:ext>
            </a:extLst>
          </p:cNvPr>
          <p:cNvPicPr>
            <a:picLocks noChangeAspect="1"/>
          </p:cNvPicPr>
          <p:nvPr/>
        </p:nvPicPr>
        <p:blipFill>
          <a:blip r:embed="rId4"/>
          <a:srcRect l="-47" t="18864" r="47" b="11834"/>
          <a:stretch>
            <a:fillRect/>
          </a:stretch>
        </p:blipFill>
        <p:spPr>
          <a:xfrm>
            <a:off x="147268" y="134815"/>
            <a:ext cx="11886235" cy="4290881"/>
          </a:xfrm>
          <a:prstGeom prst="rect">
            <a:avLst/>
          </a:prstGeom>
        </p:spPr>
      </p:pic>
    </p:spTree>
    <p:extLst>
      <p:ext uri="{BB962C8B-B14F-4D97-AF65-F5344CB8AC3E}">
        <p14:creationId xmlns:p14="http://schemas.microsoft.com/office/powerpoint/2010/main" val="2312347554"/>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35CF8D-3FA7-1B0F-7FB2-815FAA8A0D3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A47B081-22D5-C44B-C206-72D687029D1E}"/>
              </a:ext>
            </a:extLst>
          </p:cNvPr>
          <p:cNvSpPr>
            <a:spLocks noGrp="1"/>
          </p:cNvSpPr>
          <p:nvPr>
            <p:ph type="title"/>
          </p:nvPr>
        </p:nvSpPr>
        <p:spPr>
          <a:xfrm>
            <a:off x="1024127" y="585216"/>
            <a:ext cx="10393516" cy="1499616"/>
          </a:xfrm>
        </p:spPr>
        <p:txBody>
          <a:bodyPr/>
          <a:lstStyle/>
          <a:p>
            <a:r>
              <a:rPr lang="en-US" dirty="0"/>
              <a:t>2 Warnings &amp; a Command: 2 peter 3:18</a:t>
            </a:r>
          </a:p>
        </p:txBody>
      </p:sp>
      <p:sp>
        <p:nvSpPr>
          <p:cNvPr id="4" name="Content Placeholder 3">
            <a:extLst>
              <a:ext uri="{FF2B5EF4-FFF2-40B4-BE49-F238E27FC236}">
                <a16:creationId xmlns:a16="http://schemas.microsoft.com/office/drawing/2014/main" id="{6C790DF7-6600-1D12-13A7-74253E8B1E3A}"/>
              </a:ext>
            </a:extLst>
          </p:cNvPr>
          <p:cNvSpPr>
            <a:spLocks noGrp="1"/>
          </p:cNvSpPr>
          <p:nvPr>
            <p:ph sz="half" idx="2"/>
          </p:nvPr>
        </p:nvSpPr>
        <p:spPr>
          <a:xfrm>
            <a:off x="6096000" y="1912573"/>
            <a:ext cx="5071871" cy="4532471"/>
          </a:xfrm>
        </p:spPr>
        <p:txBody>
          <a:bodyPr>
            <a:normAutofit/>
          </a:bodyPr>
          <a:lstStyle/>
          <a:p>
            <a:r>
              <a:rPr lang="en-US" sz="4400" b="1" baseline="30000" dirty="0"/>
              <a:t>18 </a:t>
            </a:r>
            <a:r>
              <a:rPr lang="en-US" sz="4400" dirty="0"/>
              <a:t>But grow in grace, and in the knowledge of our Lord and Saviour Jesus Christ. To him be glory both now and for ever. Amen.</a:t>
            </a:r>
            <a:endParaRPr lang="en-US" sz="400000" dirty="0"/>
          </a:p>
        </p:txBody>
      </p:sp>
      <p:pic>
        <p:nvPicPr>
          <p:cNvPr id="8" name="Content Placeholder 7" descr="Learn of Jesus - Part 6, How Does God Give Us Knowledge?">
            <a:extLst>
              <a:ext uri="{FF2B5EF4-FFF2-40B4-BE49-F238E27FC236}">
                <a16:creationId xmlns:a16="http://schemas.microsoft.com/office/drawing/2014/main" id="{9D97A296-6DDD-59F3-77E5-D94C81E9C4B8}"/>
              </a:ext>
            </a:extLst>
          </p:cNvPr>
          <p:cNvPicPr>
            <a:picLocks noGrp="1" noChangeAspect="1"/>
          </p:cNvPicPr>
          <p:nvPr>
            <p:ph sz="half" idx="1"/>
          </p:nvPr>
        </p:nvPicPr>
        <p:blipFill>
          <a:blip r:embed="rId2"/>
          <a:srcRect l="17405" r="5955"/>
          <a:stretch>
            <a:fillRect/>
          </a:stretch>
        </p:blipFill>
        <p:spPr>
          <a:xfrm>
            <a:off x="1024127" y="2078185"/>
            <a:ext cx="4822102" cy="4194599"/>
          </a:xfrm>
          <a:prstGeom prst="rect">
            <a:avLst/>
          </a:prstGeom>
        </p:spPr>
      </p:pic>
    </p:spTree>
    <p:extLst>
      <p:ext uri="{BB962C8B-B14F-4D97-AF65-F5344CB8AC3E}">
        <p14:creationId xmlns:p14="http://schemas.microsoft.com/office/powerpoint/2010/main" val="209459902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957C943-8F0D-877B-7ECF-B9454EF43837}"/>
              </a:ext>
            </a:extLst>
          </p:cNvPr>
          <p:cNvSpPr>
            <a:spLocks noGrp="1"/>
          </p:cNvSpPr>
          <p:nvPr>
            <p:ph sz="half" idx="1"/>
          </p:nvPr>
        </p:nvSpPr>
        <p:spPr>
          <a:xfrm>
            <a:off x="968143" y="690465"/>
            <a:ext cx="6216428" cy="5952930"/>
          </a:xfrm>
        </p:spPr>
        <p:txBody>
          <a:bodyPr>
            <a:normAutofit/>
          </a:bodyPr>
          <a:lstStyle/>
          <a:p>
            <a:pPr>
              <a:buFont typeface="Arial" panose="020B0604020202020204" pitchFamily="34" charset="0"/>
              <a:buChar char="•"/>
            </a:pPr>
            <a:r>
              <a:rPr lang="en-US" sz="4400" dirty="0"/>
              <a:t>As a surprise (As a thief in the night)</a:t>
            </a:r>
          </a:p>
          <a:p>
            <a:pPr>
              <a:buFont typeface="Arial" panose="020B0604020202020204" pitchFamily="34" charset="0"/>
              <a:buChar char="•"/>
            </a:pPr>
            <a:r>
              <a:rPr lang="en-US" sz="4400" dirty="0"/>
              <a:t>Destruction of the wicked</a:t>
            </a:r>
          </a:p>
          <a:p>
            <a:pPr>
              <a:buFont typeface="Arial" panose="020B0604020202020204" pitchFamily="34" charset="0"/>
              <a:buChar char="•"/>
            </a:pPr>
            <a:r>
              <a:rPr lang="en-US" sz="4400" dirty="0"/>
              <a:t>Deliverance of God’s people</a:t>
            </a:r>
          </a:p>
          <a:p>
            <a:pPr>
              <a:buFont typeface="Arial" panose="020B0604020202020204" pitchFamily="34" charset="0"/>
              <a:buChar char="•"/>
            </a:pPr>
            <a:r>
              <a:rPr lang="en-US" sz="4400" dirty="0"/>
              <a:t>The end of the present world</a:t>
            </a:r>
          </a:p>
        </p:txBody>
      </p:sp>
      <p:pic>
        <p:nvPicPr>
          <p:cNvPr id="8" name="Content Placeholder 7" descr="What Exactly Is the &quot;Day of the Lord&quot;? - Topical Studies | Bible Study Tools">
            <a:extLst>
              <a:ext uri="{FF2B5EF4-FFF2-40B4-BE49-F238E27FC236}">
                <a16:creationId xmlns:a16="http://schemas.microsoft.com/office/drawing/2014/main" id="{BF05E7C9-8EE7-40C1-FFF1-4C988AC22F06}"/>
              </a:ext>
            </a:extLst>
          </p:cNvPr>
          <p:cNvPicPr>
            <a:picLocks noGrp="1" noChangeAspect="1"/>
          </p:cNvPicPr>
          <p:nvPr>
            <p:ph sz="half" idx="2"/>
          </p:nvPr>
        </p:nvPicPr>
        <p:blipFill>
          <a:blip r:embed="rId2"/>
          <a:srcRect l="52001" r="13802"/>
          <a:stretch>
            <a:fillRect/>
          </a:stretch>
        </p:blipFill>
        <p:spPr>
          <a:xfrm>
            <a:off x="7707086" y="0"/>
            <a:ext cx="4484913" cy="6858000"/>
          </a:xfrm>
          <a:prstGeom prst="rect">
            <a:avLst/>
          </a:prstGeom>
        </p:spPr>
      </p:pic>
    </p:spTree>
    <p:extLst>
      <p:ext uri="{BB962C8B-B14F-4D97-AF65-F5344CB8AC3E}">
        <p14:creationId xmlns:p14="http://schemas.microsoft.com/office/powerpoint/2010/main" val="728510349"/>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E7B8B5-C4C6-CAFA-B55A-43747B79C2D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EC3006F-245C-FF6D-4A5E-E2E0019D128D}"/>
              </a:ext>
            </a:extLst>
          </p:cNvPr>
          <p:cNvSpPr>
            <a:spLocks noGrp="1"/>
          </p:cNvSpPr>
          <p:nvPr>
            <p:ph type="ctrTitle"/>
          </p:nvPr>
        </p:nvSpPr>
        <p:spPr>
          <a:xfrm>
            <a:off x="0" y="4669087"/>
            <a:ext cx="8229600" cy="2209800"/>
          </a:xfrm>
        </p:spPr>
        <p:txBody>
          <a:bodyPr>
            <a:noAutofit/>
          </a:bodyPr>
          <a:lstStyle/>
          <a:p>
            <a:pPr lvl="0"/>
            <a:r>
              <a:rPr lang="en-US" dirty="0"/>
              <a:t>21. To whom and for what should we ascribe glory? </a:t>
            </a:r>
            <a:br>
              <a:rPr lang="en-US" dirty="0"/>
            </a:br>
            <a:r>
              <a:rPr lang="en-US" i="1" dirty="0"/>
              <a:t>2 Peter 3:18; Jude 24, 25. </a:t>
            </a:r>
            <a:endParaRPr lang="en-US" dirty="0"/>
          </a:p>
        </p:txBody>
      </p:sp>
      <p:pic>
        <p:nvPicPr>
          <p:cNvPr id="6" name="Picture 5" descr="Figurine with Question Mark and Pencil">
            <a:extLst>
              <a:ext uri="{FF2B5EF4-FFF2-40B4-BE49-F238E27FC236}">
                <a16:creationId xmlns:a16="http://schemas.microsoft.com/office/drawing/2014/main" id="{FCDA33FD-DAC6-27CD-7930-9F8D7B444D7F}"/>
              </a:ext>
            </a:extLst>
          </p:cNvPr>
          <p:cNvPicPr>
            <a:picLocks noChangeAspect="1"/>
          </p:cNvPicPr>
          <p:nvPr/>
        </p:nvPicPr>
        <p:blipFill>
          <a:blip r:embed="rId3"/>
          <a:stretch>
            <a:fillRect/>
          </a:stretch>
        </p:blipFill>
        <p:spPr>
          <a:xfrm>
            <a:off x="9099633" y="4795362"/>
            <a:ext cx="1957250" cy="1957250"/>
          </a:xfrm>
          <a:prstGeom prst="rect">
            <a:avLst/>
          </a:prstGeom>
        </p:spPr>
      </p:pic>
      <p:pic>
        <p:nvPicPr>
          <p:cNvPr id="3" name="Picture 2" descr="The Knowledge of God: Grace and Peace in the Knowledge of God - In The Word  Ministries">
            <a:extLst>
              <a:ext uri="{FF2B5EF4-FFF2-40B4-BE49-F238E27FC236}">
                <a16:creationId xmlns:a16="http://schemas.microsoft.com/office/drawing/2014/main" id="{E4761A62-CA19-8737-A29A-0BD7EB8C3952}"/>
              </a:ext>
            </a:extLst>
          </p:cNvPr>
          <p:cNvPicPr>
            <a:picLocks noChangeAspect="1"/>
          </p:cNvPicPr>
          <p:nvPr/>
        </p:nvPicPr>
        <p:blipFill>
          <a:blip r:embed="rId4"/>
          <a:srcRect l="-47" t="18864" r="47" b="11834"/>
          <a:stretch>
            <a:fillRect/>
          </a:stretch>
        </p:blipFill>
        <p:spPr>
          <a:xfrm>
            <a:off x="147268" y="134815"/>
            <a:ext cx="11886235" cy="4290881"/>
          </a:xfrm>
          <a:prstGeom prst="rect">
            <a:avLst/>
          </a:prstGeom>
        </p:spPr>
      </p:pic>
    </p:spTree>
    <p:extLst>
      <p:ext uri="{BB962C8B-B14F-4D97-AF65-F5344CB8AC3E}">
        <p14:creationId xmlns:p14="http://schemas.microsoft.com/office/powerpoint/2010/main" val="2459144570"/>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897A9C-849C-F10D-D98D-B25D566E0C3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1180890-2400-3301-9E3B-4E923919203B}"/>
              </a:ext>
            </a:extLst>
          </p:cNvPr>
          <p:cNvSpPr>
            <a:spLocks noGrp="1"/>
          </p:cNvSpPr>
          <p:nvPr>
            <p:ph type="title"/>
          </p:nvPr>
        </p:nvSpPr>
        <p:spPr>
          <a:xfrm>
            <a:off x="1024127" y="585216"/>
            <a:ext cx="10393516" cy="1499616"/>
          </a:xfrm>
        </p:spPr>
        <p:txBody>
          <a:bodyPr/>
          <a:lstStyle/>
          <a:p>
            <a:r>
              <a:rPr lang="en-US" dirty="0"/>
              <a:t>2 Warnings &amp; a Command: 2 peter 3:18</a:t>
            </a:r>
          </a:p>
        </p:txBody>
      </p:sp>
      <p:sp>
        <p:nvSpPr>
          <p:cNvPr id="4" name="Content Placeholder 3">
            <a:extLst>
              <a:ext uri="{FF2B5EF4-FFF2-40B4-BE49-F238E27FC236}">
                <a16:creationId xmlns:a16="http://schemas.microsoft.com/office/drawing/2014/main" id="{D5B5C851-1F00-8CC5-F4F7-C76EB3AD860E}"/>
              </a:ext>
            </a:extLst>
          </p:cNvPr>
          <p:cNvSpPr>
            <a:spLocks noGrp="1"/>
          </p:cNvSpPr>
          <p:nvPr>
            <p:ph sz="half" idx="2"/>
          </p:nvPr>
        </p:nvSpPr>
        <p:spPr>
          <a:xfrm>
            <a:off x="6096000" y="1912573"/>
            <a:ext cx="5071871" cy="4532471"/>
          </a:xfrm>
        </p:spPr>
        <p:txBody>
          <a:bodyPr>
            <a:normAutofit/>
          </a:bodyPr>
          <a:lstStyle/>
          <a:p>
            <a:r>
              <a:rPr lang="en-US" sz="4400" b="1" baseline="30000" dirty="0"/>
              <a:t>18 </a:t>
            </a:r>
            <a:r>
              <a:rPr lang="en-US" sz="4400" dirty="0"/>
              <a:t>But grow in grace, and in the knowledge of our Lord and Saviour Jesus Christ. To him be glory both now and for ever. Amen.</a:t>
            </a:r>
            <a:endParaRPr lang="en-US" sz="400000" dirty="0"/>
          </a:p>
        </p:txBody>
      </p:sp>
      <p:pic>
        <p:nvPicPr>
          <p:cNvPr id="6" name="Content Placeholder 5" descr="Rescuer by Haley Miller | Altus Fine Art">
            <a:extLst>
              <a:ext uri="{FF2B5EF4-FFF2-40B4-BE49-F238E27FC236}">
                <a16:creationId xmlns:a16="http://schemas.microsoft.com/office/drawing/2014/main" id="{24B542A1-8123-E709-1E21-963B9EB11A7B}"/>
              </a:ext>
            </a:extLst>
          </p:cNvPr>
          <p:cNvPicPr>
            <a:picLocks noGrp="1" noChangeAspect="1"/>
          </p:cNvPicPr>
          <p:nvPr>
            <p:ph sz="half" idx="1"/>
          </p:nvPr>
        </p:nvPicPr>
        <p:blipFill>
          <a:blip r:embed="rId2"/>
          <a:stretch>
            <a:fillRect/>
          </a:stretch>
        </p:blipFill>
        <p:spPr>
          <a:xfrm>
            <a:off x="1361988" y="1912573"/>
            <a:ext cx="4396152" cy="4396152"/>
          </a:xfrm>
          <a:prstGeom prst="rect">
            <a:avLst/>
          </a:prstGeom>
        </p:spPr>
      </p:pic>
    </p:spTree>
    <p:extLst>
      <p:ext uri="{BB962C8B-B14F-4D97-AF65-F5344CB8AC3E}">
        <p14:creationId xmlns:p14="http://schemas.microsoft.com/office/powerpoint/2010/main" val="2016405229"/>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057931-982E-13E7-307B-B5D2485ACBC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D609F1A-B42C-22FF-FD0B-F21EA8AB59EB}"/>
              </a:ext>
            </a:extLst>
          </p:cNvPr>
          <p:cNvSpPr>
            <a:spLocks noGrp="1"/>
          </p:cNvSpPr>
          <p:nvPr>
            <p:ph type="title"/>
          </p:nvPr>
        </p:nvSpPr>
        <p:spPr>
          <a:xfrm>
            <a:off x="1024127" y="585216"/>
            <a:ext cx="10393516" cy="1499616"/>
          </a:xfrm>
        </p:spPr>
        <p:txBody>
          <a:bodyPr/>
          <a:lstStyle/>
          <a:p>
            <a:r>
              <a:rPr lang="en-US" dirty="0"/>
              <a:t>2 Warnings &amp; a Command: Jude 24, 25</a:t>
            </a:r>
          </a:p>
        </p:txBody>
      </p:sp>
      <p:sp>
        <p:nvSpPr>
          <p:cNvPr id="4" name="Content Placeholder 3">
            <a:extLst>
              <a:ext uri="{FF2B5EF4-FFF2-40B4-BE49-F238E27FC236}">
                <a16:creationId xmlns:a16="http://schemas.microsoft.com/office/drawing/2014/main" id="{5344ECE9-E263-DED8-40BB-E4D44E2A279D}"/>
              </a:ext>
            </a:extLst>
          </p:cNvPr>
          <p:cNvSpPr>
            <a:spLocks noGrp="1"/>
          </p:cNvSpPr>
          <p:nvPr>
            <p:ph sz="half" idx="2"/>
          </p:nvPr>
        </p:nvSpPr>
        <p:spPr>
          <a:xfrm>
            <a:off x="6096000" y="1912573"/>
            <a:ext cx="5071871" cy="4532471"/>
          </a:xfrm>
        </p:spPr>
        <p:txBody>
          <a:bodyPr>
            <a:normAutofit/>
          </a:bodyPr>
          <a:lstStyle/>
          <a:p>
            <a:r>
              <a:rPr lang="en-US" sz="4400" b="1" baseline="30000" dirty="0"/>
              <a:t>24 </a:t>
            </a:r>
            <a:r>
              <a:rPr lang="en-US" sz="4400" dirty="0"/>
              <a:t>Now unto him that is able to keep you from falling, and to present you faultless before the presence of his glory with exceeding joy,</a:t>
            </a:r>
            <a:endParaRPr lang="en-US" sz="400000" dirty="0"/>
          </a:p>
        </p:txBody>
      </p:sp>
      <p:pic>
        <p:nvPicPr>
          <p:cNvPr id="7" name="Content Placeholder 6" descr="Kingdom News: Clothed in Righteousness | Die Hoorn">
            <a:extLst>
              <a:ext uri="{FF2B5EF4-FFF2-40B4-BE49-F238E27FC236}">
                <a16:creationId xmlns:a16="http://schemas.microsoft.com/office/drawing/2014/main" id="{F43CC6E1-1766-5918-FC82-CE2116BA0123}"/>
              </a:ext>
            </a:extLst>
          </p:cNvPr>
          <p:cNvPicPr>
            <a:picLocks noGrp="1" noChangeAspect="1"/>
          </p:cNvPicPr>
          <p:nvPr>
            <p:ph sz="half" idx="1"/>
          </p:nvPr>
        </p:nvPicPr>
        <p:blipFill>
          <a:blip r:embed="rId2"/>
          <a:srcRect l="29670"/>
          <a:stretch>
            <a:fillRect/>
          </a:stretch>
        </p:blipFill>
        <p:spPr>
          <a:xfrm>
            <a:off x="1152144" y="1845354"/>
            <a:ext cx="4785201" cy="4532470"/>
          </a:xfrm>
          <a:prstGeom prst="rect">
            <a:avLst/>
          </a:prstGeom>
        </p:spPr>
      </p:pic>
    </p:spTree>
    <p:extLst>
      <p:ext uri="{BB962C8B-B14F-4D97-AF65-F5344CB8AC3E}">
        <p14:creationId xmlns:p14="http://schemas.microsoft.com/office/powerpoint/2010/main" val="1847730416"/>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0ABED0-273B-D5A0-9F96-9905C80239F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61F5619-E207-66B1-CA98-2A2EA503E218}"/>
              </a:ext>
            </a:extLst>
          </p:cNvPr>
          <p:cNvSpPr>
            <a:spLocks noGrp="1"/>
          </p:cNvSpPr>
          <p:nvPr>
            <p:ph type="title"/>
          </p:nvPr>
        </p:nvSpPr>
        <p:spPr>
          <a:xfrm>
            <a:off x="1024127" y="585216"/>
            <a:ext cx="10393516" cy="1499616"/>
          </a:xfrm>
        </p:spPr>
        <p:txBody>
          <a:bodyPr/>
          <a:lstStyle/>
          <a:p>
            <a:r>
              <a:rPr lang="en-US" dirty="0"/>
              <a:t>2 Warnings &amp; a Command: Jude 24, 25</a:t>
            </a:r>
          </a:p>
        </p:txBody>
      </p:sp>
      <p:sp>
        <p:nvSpPr>
          <p:cNvPr id="4" name="Content Placeholder 3">
            <a:extLst>
              <a:ext uri="{FF2B5EF4-FFF2-40B4-BE49-F238E27FC236}">
                <a16:creationId xmlns:a16="http://schemas.microsoft.com/office/drawing/2014/main" id="{BA279A87-2E63-B886-C47A-B3D5D1DD30DE}"/>
              </a:ext>
            </a:extLst>
          </p:cNvPr>
          <p:cNvSpPr>
            <a:spLocks noGrp="1"/>
          </p:cNvSpPr>
          <p:nvPr>
            <p:ph sz="half" idx="2"/>
          </p:nvPr>
        </p:nvSpPr>
        <p:spPr>
          <a:xfrm>
            <a:off x="6096000" y="1912573"/>
            <a:ext cx="5071871" cy="4532471"/>
          </a:xfrm>
        </p:spPr>
        <p:txBody>
          <a:bodyPr>
            <a:normAutofit fontScale="92500" lnSpcReduction="10000"/>
          </a:bodyPr>
          <a:lstStyle/>
          <a:p>
            <a:r>
              <a:rPr lang="en-US" sz="5400" b="1" baseline="30000" dirty="0"/>
              <a:t>25 </a:t>
            </a:r>
            <a:r>
              <a:rPr lang="en-US" sz="5400" dirty="0"/>
              <a:t>To the only wise God our Saviour, be glory and majesty, dominion and power, both now and ever. Amen.</a:t>
            </a:r>
            <a:endParaRPr lang="en-US" sz="400000" dirty="0"/>
          </a:p>
        </p:txBody>
      </p:sp>
      <p:pic>
        <p:nvPicPr>
          <p:cNvPr id="12" name="Content Placeholder 11">
            <a:extLst>
              <a:ext uri="{FF2B5EF4-FFF2-40B4-BE49-F238E27FC236}">
                <a16:creationId xmlns:a16="http://schemas.microsoft.com/office/drawing/2014/main" id="{ED1D95C3-B162-C336-CF60-F9093BB74B68}"/>
              </a:ext>
            </a:extLst>
          </p:cNvPr>
          <p:cNvPicPr>
            <a:picLocks noGrp="1" noChangeAspect="1"/>
          </p:cNvPicPr>
          <p:nvPr>
            <p:ph sz="half" idx="1"/>
          </p:nvPr>
        </p:nvPicPr>
        <p:blipFill>
          <a:blip r:embed="rId2"/>
          <a:srcRect l="10043"/>
          <a:stretch>
            <a:fillRect/>
          </a:stretch>
        </p:blipFill>
        <p:spPr>
          <a:xfrm>
            <a:off x="1024127" y="1776256"/>
            <a:ext cx="4691422" cy="4532470"/>
          </a:xfrm>
          <a:prstGeom prst="rect">
            <a:avLst/>
          </a:prstGeom>
        </p:spPr>
      </p:pic>
    </p:spTree>
    <p:extLst>
      <p:ext uri="{BB962C8B-B14F-4D97-AF65-F5344CB8AC3E}">
        <p14:creationId xmlns:p14="http://schemas.microsoft.com/office/powerpoint/2010/main" val="1385482397"/>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498DE5-E9A1-E943-7276-CBBABB0ED64D}"/>
              </a:ext>
            </a:extLst>
          </p:cNvPr>
          <p:cNvSpPr>
            <a:spLocks noGrp="1"/>
          </p:cNvSpPr>
          <p:nvPr>
            <p:ph type="title"/>
          </p:nvPr>
        </p:nvSpPr>
        <p:spPr>
          <a:xfrm>
            <a:off x="1024128" y="874059"/>
            <a:ext cx="9720072" cy="793376"/>
          </a:xfrm>
        </p:spPr>
        <p:txBody>
          <a:bodyPr>
            <a:normAutofit fontScale="90000"/>
          </a:bodyPr>
          <a:lstStyle/>
          <a:p>
            <a:pPr algn="ctr"/>
            <a:r>
              <a:rPr lang="en-US" sz="6000" dirty="0"/>
              <a:t>The Knowledge of Our Lord</a:t>
            </a:r>
          </a:p>
        </p:txBody>
      </p:sp>
      <p:sp>
        <p:nvSpPr>
          <p:cNvPr id="3" name="Content Placeholder 2">
            <a:extLst>
              <a:ext uri="{FF2B5EF4-FFF2-40B4-BE49-F238E27FC236}">
                <a16:creationId xmlns:a16="http://schemas.microsoft.com/office/drawing/2014/main" id="{9FDFB6C7-B11E-2145-E471-607BD101F567}"/>
              </a:ext>
            </a:extLst>
          </p:cNvPr>
          <p:cNvSpPr>
            <a:spLocks noGrp="1"/>
          </p:cNvSpPr>
          <p:nvPr>
            <p:ph sz="half" idx="1"/>
          </p:nvPr>
        </p:nvSpPr>
        <p:spPr>
          <a:xfrm>
            <a:off x="1024127" y="1896035"/>
            <a:ext cx="4754880" cy="4413325"/>
          </a:xfrm>
          <a:solidFill>
            <a:schemeClr val="accent6">
              <a:lumMod val="50000"/>
            </a:schemeClr>
          </a:solidFill>
        </p:spPr>
        <p:txBody>
          <a:bodyPr>
            <a:normAutofit fontScale="92500"/>
          </a:bodyPr>
          <a:lstStyle/>
          <a:p>
            <a:r>
              <a:rPr lang="en-US" sz="4400" b="1" dirty="0"/>
              <a:t>2 Peter 1:2</a:t>
            </a:r>
          </a:p>
          <a:p>
            <a:r>
              <a:rPr lang="en-US" sz="4400" b="1" baseline="30000" dirty="0"/>
              <a:t>2 </a:t>
            </a:r>
            <a:r>
              <a:rPr lang="en-US" sz="4400" dirty="0"/>
              <a:t>Grace and peace be multiplied unto you through the knowledge of God, and of Jesus our Lord,</a:t>
            </a:r>
          </a:p>
        </p:txBody>
      </p:sp>
      <p:sp>
        <p:nvSpPr>
          <p:cNvPr id="4" name="Content Placeholder 3">
            <a:extLst>
              <a:ext uri="{FF2B5EF4-FFF2-40B4-BE49-F238E27FC236}">
                <a16:creationId xmlns:a16="http://schemas.microsoft.com/office/drawing/2014/main" id="{E73B20B3-8050-7EBA-7D46-E5E4295F472E}"/>
              </a:ext>
            </a:extLst>
          </p:cNvPr>
          <p:cNvSpPr>
            <a:spLocks noGrp="1"/>
          </p:cNvSpPr>
          <p:nvPr>
            <p:ph sz="half" idx="2"/>
          </p:nvPr>
        </p:nvSpPr>
        <p:spPr>
          <a:xfrm>
            <a:off x="5989319" y="1896035"/>
            <a:ext cx="5178553" cy="4413325"/>
          </a:xfrm>
          <a:solidFill>
            <a:schemeClr val="accent4">
              <a:lumMod val="50000"/>
            </a:schemeClr>
          </a:solidFill>
        </p:spPr>
        <p:txBody>
          <a:bodyPr>
            <a:normAutofit fontScale="92500"/>
          </a:bodyPr>
          <a:lstStyle/>
          <a:p>
            <a:r>
              <a:rPr lang="en-US" sz="4400" b="1" dirty="0"/>
              <a:t>2 Peter 3:18</a:t>
            </a:r>
          </a:p>
          <a:p>
            <a:r>
              <a:rPr lang="en-US" sz="4400" b="1" baseline="30000" dirty="0"/>
              <a:t>18 </a:t>
            </a:r>
            <a:r>
              <a:rPr lang="en-US" sz="4400" dirty="0"/>
              <a:t>But grow in grace, and in the knowledge of our Lord and Saviour Jesus Christ. To him be glory both now and for ever. Amen.</a:t>
            </a:r>
          </a:p>
        </p:txBody>
      </p:sp>
    </p:spTree>
    <p:extLst>
      <p:ext uri="{BB962C8B-B14F-4D97-AF65-F5344CB8AC3E}">
        <p14:creationId xmlns:p14="http://schemas.microsoft.com/office/powerpoint/2010/main" val="491488200"/>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How Do We Know God Is Real? | Christianity.com">
            <a:extLst>
              <a:ext uri="{FF2B5EF4-FFF2-40B4-BE49-F238E27FC236}">
                <a16:creationId xmlns:a16="http://schemas.microsoft.com/office/drawing/2014/main" id="{B6EE8401-51D9-4E8D-B81D-64D7297470A8}"/>
              </a:ext>
            </a:extLst>
          </p:cNvPr>
          <p:cNvPicPr>
            <a:picLocks noChangeAspect="1"/>
          </p:cNvPicPr>
          <p:nvPr/>
        </p:nvPicPr>
        <p:blipFill>
          <a:blip r:embed="rId2"/>
          <a:srcRect l="7182"/>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D5345FC9-137C-0B04-4ECC-348C9CF42FAF}"/>
              </a:ext>
            </a:extLst>
          </p:cNvPr>
          <p:cNvSpPr txBox="1"/>
          <p:nvPr/>
        </p:nvSpPr>
        <p:spPr>
          <a:xfrm>
            <a:off x="354105" y="1022448"/>
            <a:ext cx="11483789" cy="1569660"/>
          </a:xfrm>
          <a:prstGeom prst="rect">
            <a:avLst/>
          </a:prstGeom>
          <a:solidFill>
            <a:srgbClr val="EAD8C0"/>
          </a:solidFill>
        </p:spPr>
        <p:txBody>
          <a:bodyPr wrap="square">
            <a:spAutoFit/>
          </a:bodyPr>
          <a:lstStyle/>
          <a:p>
            <a:r>
              <a:rPr lang="en-US" sz="3200" dirty="0">
                <a:solidFill>
                  <a:schemeClr val="bg1"/>
                </a:solidFill>
              </a:rPr>
              <a:t>Peter begins with grace and knowledge, and he ends with grace and knowledge. The Christian life is not merely waiting for a new world; it is growing into friendship with the King who will make that new world. </a:t>
            </a:r>
          </a:p>
        </p:txBody>
      </p:sp>
    </p:spTree>
    <p:extLst>
      <p:ext uri="{BB962C8B-B14F-4D97-AF65-F5344CB8AC3E}">
        <p14:creationId xmlns:p14="http://schemas.microsoft.com/office/powerpoint/2010/main" val="3199999373"/>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5709E0-138D-041B-52E3-741EB4E0750F}"/>
            </a:ext>
          </a:extLst>
        </p:cNvPr>
        <p:cNvGrpSpPr/>
        <p:nvPr/>
      </p:nvGrpSpPr>
      <p:grpSpPr>
        <a:xfrm>
          <a:off x="0" y="0"/>
          <a:ext cx="0" cy="0"/>
          <a:chOff x="0" y="0"/>
          <a:chExt cx="0" cy="0"/>
        </a:xfrm>
      </p:grpSpPr>
      <p:pic>
        <p:nvPicPr>
          <p:cNvPr id="6" name="Picture 5" descr="No photo description available.">
            <a:extLst>
              <a:ext uri="{FF2B5EF4-FFF2-40B4-BE49-F238E27FC236}">
                <a16:creationId xmlns:a16="http://schemas.microsoft.com/office/drawing/2014/main" id="{EE1479B8-F191-7544-2147-739A1211AA1C}"/>
              </a:ext>
            </a:extLst>
          </p:cNvPr>
          <p:cNvPicPr>
            <a:picLocks noChangeAspect="1"/>
          </p:cNvPicPr>
          <p:nvPr/>
        </p:nvPicPr>
        <p:blipFill>
          <a:blip r:embed="rId3"/>
          <a:stretch>
            <a:fillRect/>
          </a:stretch>
        </p:blipFill>
        <p:spPr>
          <a:xfrm>
            <a:off x="0" y="0"/>
            <a:ext cx="4823012" cy="6862783"/>
          </a:xfrm>
          <a:prstGeom prst="rect">
            <a:avLst/>
          </a:prstGeom>
        </p:spPr>
      </p:pic>
      <p:sp>
        <p:nvSpPr>
          <p:cNvPr id="7" name="Rectangle 6">
            <a:extLst>
              <a:ext uri="{FF2B5EF4-FFF2-40B4-BE49-F238E27FC236}">
                <a16:creationId xmlns:a16="http://schemas.microsoft.com/office/drawing/2014/main" id="{671B1A9C-03F1-9D23-77BF-EFFB43A1E3E3}"/>
              </a:ext>
            </a:extLst>
          </p:cNvPr>
          <p:cNvSpPr/>
          <p:nvPr/>
        </p:nvSpPr>
        <p:spPr>
          <a:xfrm>
            <a:off x="4823012" y="0"/>
            <a:ext cx="7368988" cy="6858000"/>
          </a:xfrm>
          <a:prstGeom prst="rect">
            <a:avLst/>
          </a:prstGeom>
          <a:solidFill>
            <a:srgbClr val="B2C3CB"/>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n-US" sz="4400" dirty="0">
              <a:solidFill>
                <a:schemeClr val="bg1"/>
              </a:solidFill>
            </a:endParaRPr>
          </a:p>
        </p:txBody>
      </p:sp>
      <p:sp>
        <p:nvSpPr>
          <p:cNvPr id="8" name="Rectangle 7">
            <a:extLst>
              <a:ext uri="{FF2B5EF4-FFF2-40B4-BE49-F238E27FC236}">
                <a16:creationId xmlns:a16="http://schemas.microsoft.com/office/drawing/2014/main" id="{BF94C81D-A184-1285-DA9A-E56B9F9569F8}"/>
              </a:ext>
            </a:extLst>
          </p:cNvPr>
          <p:cNvSpPr/>
          <p:nvPr/>
        </p:nvSpPr>
        <p:spPr>
          <a:xfrm>
            <a:off x="5163671" y="273423"/>
            <a:ext cx="6759388" cy="6311153"/>
          </a:xfrm>
          <a:prstGeom prst="rect">
            <a:avLst/>
          </a:prstGeom>
          <a:solidFill>
            <a:srgbClr val="ECF0E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4400" dirty="0">
                <a:solidFill>
                  <a:schemeClr val="bg1"/>
                </a:solidFill>
              </a:rPr>
              <a:t>Everything in between Peter’s introductory statement and his conclusion—faith, virtue, knowledge, temperance, patience, prophecy, false teachers, scoffers, judgment, and the new earth—is really about helping believers know Christ more fully!  </a:t>
            </a:r>
          </a:p>
        </p:txBody>
      </p:sp>
    </p:spTree>
    <p:extLst>
      <p:ext uri="{BB962C8B-B14F-4D97-AF65-F5344CB8AC3E}">
        <p14:creationId xmlns:p14="http://schemas.microsoft.com/office/powerpoint/2010/main" val="1372044991"/>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9F9B22FE-40E9-F6E4-D009-D54BFCA07455}"/>
              </a:ext>
            </a:extLst>
          </p:cNvPr>
          <p:cNvPicPr>
            <a:picLocks noChangeAspect="1"/>
          </p:cNvPicPr>
          <p:nvPr/>
        </p:nvPicPr>
        <p:blipFill>
          <a:blip r:embed="rId3"/>
          <a:stretch>
            <a:fillRect/>
          </a:stretch>
        </p:blipFill>
        <p:spPr>
          <a:xfrm>
            <a:off x="3239" y="0"/>
            <a:ext cx="12185522" cy="6858000"/>
          </a:xfrm>
          <a:prstGeom prst="rect">
            <a:avLst/>
          </a:prstGeom>
        </p:spPr>
      </p:pic>
    </p:spTree>
    <p:extLst>
      <p:ext uri="{BB962C8B-B14F-4D97-AF65-F5344CB8AC3E}">
        <p14:creationId xmlns:p14="http://schemas.microsoft.com/office/powerpoint/2010/main" val="3214524552"/>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40227C7F-3661-8EBF-DF06-A8E0F213960E}"/>
              </a:ext>
            </a:extLst>
          </p:cNvPr>
          <p:cNvPicPr>
            <a:picLocks noChangeAspect="1"/>
          </p:cNvPicPr>
          <p:nvPr/>
        </p:nvPicPr>
        <p:blipFill>
          <a:blip r:embed="rId2"/>
          <a:stretch>
            <a:fillRect/>
          </a:stretch>
        </p:blipFill>
        <p:spPr>
          <a:xfrm>
            <a:off x="3239" y="0"/>
            <a:ext cx="12185522" cy="6858000"/>
          </a:xfrm>
          <a:prstGeom prst="rect">
            <a:avLst/>
          </a:prstGeom>
        </p:spPr>
      </p:pic>
    </p:spTree>
    <p:extLst>
      <p:ext uri="{BB962C8B-B14F-4D97-AF65-F5344CB8AC3E}">
        <p14:creationId xmlns:p14="http://schemas.microsoft.com/office/powerpoint/2010/main" val="22365539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09E377-636B-105F-EE93-E47511C9E81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89AE069-F81C-F009-87CC-4F83AFB0CE42}"/>
              </a:ext>
            </a:extLst>
          </p:cNvPr>
          <p:cNvSpPr>
            <a:spLocks noGrp="1"/>
          </p:cNvSpPr>
          <p:nvPr>
            <p:ph type="ctrTitle"/>
          </p:nvPr>
        </p:nvSpPr>
        <p:spPr/>
        <p:txBody>
          <a:bodyPr>
            <a:normAutofit fontScale="90000"/>
          </a:bodyPr>
          <a:lstStyle/>
          <a:p>
            <a:r>
              <a:rPr lang="en-US" dirty="0"/>
              <a:t>2. To what condition will the earth be reduced?</a:t>
            </a:r>
            <a:br>
              <a:rPr lang="en-US" dirty="0"/>
            </a:br>
            <a:r>
              <a:rPr lang="en-US" i="1" dirty="0"/>
              <a:t>2 Peter 3:10, 12</a:t>
            </a:r>
            <a:endParaRPr lang="en-US" dirty="0"/>
          </a:p>
        </p:txBody>
      </p:sp>
      <p:pic>
        <p:nvPicPr>
          <p:cNvPr id="6" name="Picture 5" descr="Figurine with Question Mark and Pencil">
            <a:extLst>
              <a:ext uri="{FF2B5EF4-FFF2-40B4-BE49-F238E27FC236}">
                <a16:creationId xmlns:a16="http://schemas.microsoft.com/office/drawing/2014/main" id="{2F520028-7F3F-8349-5E0F-7D7EFA619A96}"/>
              </a:ext>
            </a:extLst>
          </p:cNvPr>
          <p:cNvPicPr>
            <a:picLocks noChangeAspect="1"/>
          </p:cNvPicPr>
          <p:nvPr/>
        </p:nvPicPr>
        <p:blipFill>
          <a:blip r:embed="rId2"/>
          <a:stretch>
            <a:fillRect/>
          </a:stretch>
        </p:blipFill>
        <p:spPr>
          <a:xfrm>
            <a:off x="9099633" y="4795362"/>
            <a:ext cx="1957250" cy="1957250"/>
          </a:xfrm>
          <a:prstGeom prst="rect">
            <a:avLst/>
          </a:prstGeom>
        </p:spPr>
      </p:pic>
      <p:pic>
        <p:nvPicPr>
          <p:cNvPr id="4" name="Picture 3" descr="The Day Of The Lord… | Divine Gospel Ministry">
            <a:extLst>
              <a:ext uri="{FF2B5EF4-FFF2-40B4-BE49-F238E27FC236}">
                <a16:creationId xmlns:a16="http://schemas.microsoft.com/office/drawing/2014/main" id="{F31CE07C-9657-52B4-EA67-3B5797572EA8}"/>
              </a:ext>
            </a:extLst>
          </p:cNvPr>
          <p:cNvPicPr>
            <a:picLocks noChangeAspect="1"/>
          </p:cNvPicPr>
          <p:nvPr/>
        </p:nvPicPr>
        <p:blipFill>
          <a:blip r:embed="rId3"/>
          <a:srcRect t="14124" b="4192"/>
          <a:stretch>
            <a:fillRect/>
          </a:stretch>
        </p:blipFill>
        <p:spPr>
          <a:xfrm>
            <a:off x="225466" y="270163"/>
            <a:ext cx="11741067" cy="4081120"/>
          </a:xfrm>
          <a:prstGeom prst="rect">
            <a:avLst/>
          </a:prstGeom>
        </p:spPr>
      </p:pic>
    </p:spTree>
    <p:extLst>
      <p:ext uri="{BB962C8B-B14F-4D97-AF65-F5344CB8AC3E}">
        <p14:creationId xmlns:p14="http://schemas.microsoft.com/office/powerpoint/2010/main" val="11980842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93FF80-F5E2-A0A0-86E5-FA7DC2BE4E8D}"/>
              </a:ext>
            </a:extLst>
          </p:cNvPr>
          <p:cNvSpPr>
            <a:spLocks noGrp="1"/>
          </p:cNvSpPr>
          <p:nvPr>
            <p:ph type="title"/>
          </p:nvPr>
        </p:nvSpPr>
        <p:spPr>
          <a:xfrm>
            <a:off x="1024128" y="585216"/>
            <a:ext cx="6496345" cy="1499616"/>
          </a:xfrm>
        </p:spPr>
        <p:txBody>
          <a:bodyPr/>
          <a:lstStyle/>
          <a:p>
            <a:r>
              <a:rPr lang="en-US" dirty="0"/>
              <a:t>The Promise:  2 Peter 3:10, 12</a:t>
            </a:r>
          </a:p>
        </p:txBody>
      </p:sp>
      <p:pic>
        <p:nvPicPr>
          <p:cNvPr id="5" name="Content Placeholder 4" descr="Free Burning global warming Image - Earth, Flames, Burning | Download at  StockCake">
            <a:extLst>
              <a:ext uri="{FF2B5EF4-FFF2-40B4-BE49-F238E27FC236}">
                <a16:creationId xmlns:a16="http://schemas.microsoft.com/office/drawing/2014/main" id="{430DBC5A-D105-A710-3ACC-8215A5418424}"/>
              </a:ext>
            </a:extLst>
          </p:cNvPr>
          <p:cNvPicPr>
            <a:picLocks noGrp="1" noChangeAspect="1"/>
          </p:cNvPicPr>
          <p:nvPr>
            <p:ph sz="half" idx="1"/>
          </p:nvPr>
        </p:nvPicPr>
        <p:blipFill>
          <a:blip r:embed="rId2"/>
          <a:stretch>
            <a:fillRect/>
          </a:stretch>
        </p:blipFill>
        <p:spPr>
          <a:xfrm>
            <a:off x="1024128" y="1896759"/>
            <a:ext cx="4245834" cy="4245834"/>
          </a:xfrm>
          <a:prstGeom prst="rect">
            <a:avLst/>
          </a:prstGeom>
        </p:spPr>
      </p:pic>
      <p:sp>
        <p:nvSpPr>
          <p:cNvPr id="4" name="Content Placeholder 3">
            <a:extLst>
              <a:ext uri="{FF2B5EF4-FFF2-40B4-BE49-F238E27FC236}">
                <a16:creationId xmlns:a16="http://schemas.microsoft.com/office/drawing/2014/main" id="{9FCBD19B-7B31-FE64-2764-390BD79B841A}"/>
              </a:ext>
            </a:extLst>
          </p:cNvPr>
          <p:cNvSpPr>
            <a:spLocks noGrp="1"/>
          </p:cNvSpPr>
          <p:nvPr>
            <p:ph sz="half" idx="2"/>
          </p:nvPr>
        </p:nvSpPr>
        <p:spPr>
          <a:xfrm>
            <a:off x="5654351" y="2084832"/>
            <a:ext cx="5840963" cy="4224528"/>
          </a:xfrm>
        </p:spPr>
        <p:txBody>
          <a:bodyPr>
            <a:normAutofit/>
          </a:bodyPr>
          <a:lstStyle/>
          <a:p>
            <a:r>
              <a:rPr lang="en-US" sz="3600" b="1" baseline="30000" dirty="0"/>
              <a:t>10 </a:t>
            </a:r>
            <a:r>
              <a:rPr lang="en-US" sz="3600" dirty="0"/>
              <a:t>But the day of the Lord will come as a thief in the night; in the which the heavens shall pass away with a great noise, and the elements shall melt with fervent heat, the earth also and the works that are therein shall be burned up.</a:t>
            </a:r>
          </a:p>
        </p:txBody>
      </p:sp>
    </p:spTree>
    <p:extLst>
      <p:ext uri="{BB962C8B-B14F-4D97-AF65-F5344CB8AC3E}">
        <p14:creationId xmlns:p14="http://schemas.microsoft.com/office/powerpoint/2010/main" val="114342435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58F064-ABBD-C0FA-7786-890C71F9C27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C144A0A-5141-353E-F39D-E6E340452AC7}"/>
              </a:ext>
            </a:extLst>
          </p:cNvPr>
          <p:cNvSpPr>
            <a:spLocks noGrp="1"/>
          </p:cNvSpPr>
          <p:nvPr>
            <p:ph type="title"/>
          </p:nvPr>
        </p:nvSpPr>
        <p:spPr>
          <a:xfrm>
            <a:off x="1024128" y="585216"/>
            <a:ext cx="6496345" cy="1499616"/>
          </a:xfrm>
        </p:spPr>
        <p:txBody>
          <a:bodyPr/>
          <a:lstStyle/>
          <a:p>
            <a:r>
              <a:rPr lang="en-US" dirty="0"/>
              <a:t>The Promise:  2 Peter 3:10, 12</a:t>
            </a:r>
          </a:p>
        </p:txBody>
      </p:sp>
      <p:sp>
        <p:nvSpPr>
          <p:cNvPr id="4" name="Content Placeholder 3">
            <a:extLst>
              <a:ext uri="{FF2B5EF4-FFF2-40B4-BE49-F238E27FC236}">
                <a16:creationId xmlns:a16="http://schemas.microsoft.com/office/drawing/2014/main" id="{83F5B35A-85EF-3DDF-09F1-CFB73ADECD19}"/>
              </a:ext>
            </a:extLst>
          </p:cNvPr>
          <p:cNvSpPr>
            <a:spLocks noGrp="1"/>
          </p:cNvSpPr>
          <p:nvPr>
            <p:ph sz="half" idx="2"/>
          </p:nvPr>
        </p:nvSpPr>
        <p:spPr>
          <a:xfrm>
            <a:off x="5654351" y="2084832"/>
            <a:ext cx="5840963" cy="4224528"/>
          </a:xfrm>
        </p:spPr>
        <p:txBody>
          <a:bodyPr>
            <a:normAutofit/>
          </a:bodyPr>
          <a:lstStyle/>
          <a:p>
            <a:r>
              <a:rPr lang="en-US" sz="4000" b="1" baseline="30000" dirty="0"/>
              <a:t>12 </a:t>
            </a:r>
            <a:r>
              <a:rPr lang="en-US" sz="4000" dirty="0"/>
              <a:t>Looking for and hasting unto the coming of the day of God, wherein the heavens being on fire shall be dissolved, and the elements shall melt with fervent heat?</a:t>
            </a:r>
            <a:endParaRPr lang="en-US" sz="6000" dirty="0"/>
          </a:p>
        </p:txBody>
      </p:sp>
      <p:pic>
        <p:nvPicPr>
          <p:cNvPr id="7" name="Content Placeholder 6" descr="Bible verse about the day of the lord">
            <a:extLst>
              <a:ext uri="{FF2B5EF4-FFF2-40B4-BE49-F238E27FC236}">
                <a16:creationId xmlns:a16="http://schemas.microsoft.com/office/drawing/2014/main" id="{6CC9B1A0-3ABE-D32B-E08A-AA1FC2193558}"/>
              </a:ext>
            </a:extLst>
          </p:cNvPr>
          <p:cNvPicPr>
            <a:picLocks noGrp="1" noChangeAspect="1"/>
          </p:cNvPicPr>
          <p:nvPr>
            <p:ph sz="half" idx="1"/>
          </p:nvPr>
        </p:nvPicPr>
        <p:blipFill>
          <a:blip r:embed="rId2"/>
          <a:stretch>
            <a:fillRect/>
          </a:stretch>
        </p:blipFill>
        <p:spPr>
          <a:xfrm>
            <a:off x="1024128" y="1793258"/>
            <a:ext cx="4201015" cy="4334079"/>
          </a:xfrm>
          <a:prstGeom prst="rect">
            <a:avLst/>
          </a:prstGeom>
        </p:spPr>
      </p:pic>
    </p:spTree>
    <p:extLst>
      <p:ext uri="{BB962C8B-B14F-4D97-AF65-F5344CB8AC3E}">
        <p14:creationId xmlns:p14="http://schemas.microsoft.com/office/powerpoint/2010/main" val="1989767273"/>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ntegral">
  <a:themeElements>
    <a:clrScheme name="Integral">
      <a:dk1>
        <a:srgbClr val="2E2B21"/>
      </a:dk1>
      <a:lt1>
        <a:srgbClr val="FFFFFF"/>
      </a:lt1>
      <a:dk2>
        <a:srgbClr val="605B4F"/>
      </a:dk2>
      <a:lt2>
        <a:srgbClr val="D8D6BE"/>
      </a:lt2>
      <a:accent1>
        <a:srgbClr val="A9A57C"/>
      </a:accent1>
      <a:accent2>
        <a:srgbClr val="9CBEBD"/>
      </a:accent2>
      <a:accent3>
        <a:srgbClr val="D2CB6C"/>
      </a:accent3>
      <a:accent4>
        <a:srgbClr val="95A39D"/>
      </a:accent4>
      <a:accent5>
        <a:srgbClr val="C89F5D"/>
      </a:accent5>
      <a:accent6>
        <a:srgbClr val="B1A089"/>
      </a:accent6>
      <a:hlink>
        <a:srgbClr val="D25814"/>
      </a:hlink>
      <a:folHlink>
        <a:srgbClr val="849A0A"/>
      </a:folHlink>
    </a:clrScheme>
    <a:fontScheme name="Integral">
      <a:majorFont>
        <a:latin typeface="Tw Cen MT Condensed" panose="020B06060201040202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panose="020B06020201040206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Integral">
      <a:fillStyleLst>
        <a:solidFill>
          <a:schemeClr val="phClr"/>
        </a:solidFill>
        <a:gradFill rotWithShape="1">
          <a:gsLst>
            <a:gs pos="0">
              <a:schemeClr val="phClr">
                <a:tint val="83000"/>
                <a:satMod val="100000"/>
                <a:lumMod val="100000"/>
              </a:schemeClr>
            </a:gs>
            <a:gs pos="100000">
              <a:schemeClr val="phClr">
                <a:tint val="61000"/>
                <a:satMod val="150000"/>
                <a:lumMod val="100000"/>
              </a:schemeClr>
            </a:gs>
          </a:gsLst>
          <a:path path="circle">
            <a:fillToRect l="100000" t="100000" r="100000" b="100000"/>
          </a:path>
        </a:gradFill>
        <a:gradFill rotWithShape="1">
          <a:gsLst>
            <a:gs pos="0">
              <a:schemeClr val="phClr">
                <a:tint val="100000"/>
                <a:shade val="85000"/>
                <a:satMod val="100000"/>
                <a:lumMod val="100000"/>
              </a:schemeClr>
            </a:gs>
            <a:gs pos="100000">
              <a:schemeClr val="phClr">
                <a:tint val="90000"/>
                <a:shade val="100000"/>
                <a:satMod val="150000"/>
                <a:lumMod val="100000"/>
              </a:schemeClr>
            </a:gs>
          </a:gsLst>
          <a:path path="circle">
            <a:fillToRect l="100000" t="100000" r="100000" b="100000"/>
          </a:path>
        </a:gradFill>
      </a:fillStyleLst>
      <a:lnStyleLst>
        <a:ln w="9525" cap="flat" cmpd="sng" algn="ctr">
          <a:solidFill>
            <a:schemeClr val="phClr"/>
          </a:solidFill>
          <a:prstDash val="solid"/>
        </a:ln>
        <a:ln w="15875"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50800" dist="12700" dir="5400000" algn="ctr" rotWithShape="0">
              <a:srgbClr val="000000">
                <a:alpha val="50000"/>
              </a:srgbClr>
            </a:outerShdw>
          </a:effectLst>
        </a:effectStyle>
        <a:effectStyle>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phClr">
                <a:shade val="35000"/>
                <a:satMod val="160000"/>
              </a:schemeClr>
            </a:contourClr>
          </a:sp3d>
        </a:effectStyle>
      </a:effectStyleLst>
      <a:bgFillStyleLst>
        <a:solidFill>
          <a:schemeClr val="phClr"/>
        </a:solidFill>
        <a:solidFill>
          <a:schemeClr val="phClr">
            <a:tint val="95000"/>
            <a:shade val="85000"/>
            <a:satMod val="125000"/>
          </a:schemeClr>
        </a:solidFill>
        <a:blipFill rotWithShape="1">
          <a:blip xmlns:r="http://schemas.openxmlformats.org/officeDocument/2006/relationships" r:embed="rId1">
            <a:duotone>
              <a:schemeClr val="phClr">
                <a:tint val="95000"/>
                <a:shade val="74000"/>
                <a:satMod val="230000"/>
              </a:schemeClr>
              <a:schemeClr val="phClr">
                <a:tint val="92000"/>
                <a:shade val="69000"/>
                <a:satMod val="250000"/>
              </a:schemeClr>
            </a:duotone>
          </a:blip>
          <a:tile tx="0" ty="0" sx="40000" sy="40000" flip="none" algn="tl"/>
        </a:blipFill>
      </a:bgFillStyleLst>
    </a:fmtScheme>
  </a:themeElements>
  <a:objectDefaults/>
  <a:extraClrSchemeLst/>
  <a:extLst>
    <a:ext uri="{05A4C25C-085E-4340-85A3-A5531E510DB2}">
      <thm15:themeFamily xmlns:thm15="http://schemas.microsoft.com/office/thememl/2012/main" name="Integral" id="{3577F8C9-A904-41D8-97D2-FD898F53F20E}" vid="{4825F1AF-8DBC-4E3D-9F3D-688338DA83F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30" ma:contentTypeDescription="Create a new document." ma:contentTypeScope="" ma:versionID="cec0622158e8f13124e9e8fd4de31bd1">
  <xsd:schema xmlns:xsd="http://www.w3.org/2001/XMLSchema" xmlns:xs="http://www.w3.org/2001/XMLSchema" xmlns:p="http://schemas.microsoft.com/office/2006/metadata/properties" xmlns:ns1="http://schemas.microsoft.com/sharepoint/v3" xmlns:ns2="71af3243-3dd4-4a8d-8c0d-dd76da1f02a5" xmlns:ns3="16c05727-aa75-4e4a-9b5f-8a80a1165891" xmlns:ns4="230e9df3-be65-4c73-a93b-d1236ebd677e" targetNamespace="http://schemas.microsoft.com/office/2006/metadata/properties" ma:root="true" ma:fieldsID="3b52f30ab005d15df08657af532e6e38" ns1:_="" ns2:_="" ns3:_="" ns4:_="">
    <xsd:import namespace="http://schemas.microsoft.com/sharepoint/v3"/>
    <xsd:import namespace="71af3243-3dd4-4a8d-8c0d-dd76da1f02a5"/>
    <xsd:import namespace="16c05727-aa75-4e4a-9b5f-8a80a1165891"/>
    <xsd:import namespace="230e9df3-be65-4c73-a93b-d1236ebd677e"/>
    <xsd:element name="properties">
      <xsd:complexType>
        <xsd:sequence>
          <xsd:element name="documentManagement">
            <xsd:complexType>
              <xsd:all>
                <xsd:element ref="ns2:Status" minOccurs="0"/>
                <xsd:element ref="ns2:Image" minOccurs="0"/>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1:_ip_UnifiedCompliancePolicyProperties" minOccurs="0"/>
                <xsd:element ref="ns1:_ip_UnifiedCompliancePolicyUIAction" minOccurs="0"/>
                <xsd:element ref="ns4:TaxCatchAll" minOccurs="0"/>
                <xsd:element ref="ns2:ImageTagsTaxHTField" minOccurs="0"/>
                <xsd:element ref="ns2:MediaServiceLocation" minOccurs="0"/>
                <xsd:element ref="ns2:MediaLengthInSeconds" minOccurs="0"/>
                <xsd:element ref="ns2:Background" minOccurs="0"/>
                <xsd:element ref="ns2:MediaServiceSearchProperties" minOccurs="0"/>
                <xsd:element ref="ns2:MediaServiceDocTags" minOccurs="0"/>
                <xsd:element ref="ns2:MediaServiceObjectDetectorVersions" minOccurs="0"/>
                <xsd:element ref="ns2:MediaServiceSystemTag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ma:readOnly="false">
      <xsd:simpleType>
        <xsd:restriction base="dms:Note"/>
      </xsd:simpleType>
    </xsd:element>
    <xsd:element name="_ip_UnifiedCompliancePolicyUIAction" ma:index="21" nillable="true" ma:displayName="Unified Compliance Policy UI Action" ma:hidden="true" ma:internalName="_ip_UnifiedCompliancePolicyUIAction" ma:readOnly="fals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Status" ma:index="2" nillable="true" ma:displayName="Status" ma:default="Not started" ma:format="Dropdown" ma:hidden="true" ma:internalName="Status" ma:readOnly="false">
      <xsd:simpleType>
        <xsd:restriction base="dms:Choice">
          <xsd:enumeration value="Not started"/>
          <xsd:enumeration value="In Progress"/>
          <xsd:enumeration value="Completed"/>
        </xsd:restriction>
      </xsd:simpleType>
    </xsd:element>
    <xsd:element name="Image" ma:index="3" nillable="true" ma:displayName="Image" ma:format="Image" ma:hidden="true" ma:internalName="Image"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hidden="true" ma:internalName="MediaServiceOCR" ma:readOnly="true">
      <xsd:simpleType>
        <xsd:restriction base="dms:Note"/>
      </xsd:simpleType>
    </xsd:element>
    <xsd:element name="MediaServiceAutoTags" ma:index="11" nillable="true" ma:displayName="MediaServiceAutoTags" ma:hidden="true"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hidden="true" ma:internalName="MediaServiceKeyPoints" ma:readOnly="false">
      <xsd:simpleType>
        <xsd:restriction base="dms:Note"/>
      </xsd:simpleType>
    </xsd:element>
    <xsd:element name="MediaServiceDateTaken" ma:index="18" nillable="true" ma:displayName="MediaServiceDateTaken" ma:hidden="true" ma:internalName="MediaServiceDateTaken" ma:readOnly="true">
      <xsd:simpleType>
        <xsd:restriction base="dms:Text"/>
      </xsd:simpleType>
    </xsd:element>
    <xsd:element name="ImageTagsTaxHTField" ma:index="25" nillable="true" ma:taxonomy="true" ma:internalName="ImageTagsTaxHTField"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element name="MediaServiceLocation" ma:index="26" nillable="true" ma:displayName="Location" ma:hidden="true" ma:internalName="MediaServiceLocation" ma:readOnly="true">
      <xsd:simpleType>
        <xsd:restriction base="dms:Text"/>
      </xsd:simpleType>
    </xsd:element>
    <xsd:element name="MediaLengthInSeconds" ma:index="27" nillable="true" ma:displayName="MediaLengthInSeconds" ma:hidden="true" ma:internalName="MediaLengthInSeconds" ma:readOnly="true">
      <xsd:simpleType>
        <xsd:restriction base="dms:Unknown"/>
      </xsd:simpleType>
    </xsd:element>
    <xsd:element name="Background" ma:index="28" nillable="true" ma:displayName="Background" ma:default="0" ma:format="Dropdown" ma:hidden="true" ma:internalName="Background" ma:readOnly="false">
      <xsd:simpleType>
        <xsd:restriction base="dms:Boolean"/>
      </xsd:simpleType>
    </xsd:element>
    <xsd:element name="MediaServiceSearchProperties" ma:index="29" nillable="true" ma:displayName="MediaServiceSearchProperties" ma:hidden="true" ma:internalName="MediaServiceSearchProperties" ma:readOnly="true">
      <xsd:simpleType>
        <xsd:restriction base="dms:Note"/>
      </xsd:simpleType>
    </xsd:element>
    <xsd:element name="MediaServiceDocTags" ma:index="30" nillable="true" ma:displayName="MediaServiceDocTags" ma:hidden="true" ma:internalName="MediaServiceDocTags" ma:readOnly="true">
      <xsd:simpleType>
        <xsd:restriction base="dms:Note"/>
      </xsd:simpleType>
    </xsd:element>
    <xsd:element name="MediaServiceObjectDetectorVersions" ma:index="31" nillable="true" ma:displayName="MediaServiceObjectDetectorVersions" ma:description="" ma:hidden="true" ma:indexed="true" ma:internalName="MediaServiceObjectDetectorVersions" ma:readOnly="true">
      <xsd:simpleType>
        <xsd:restriction base="dms:Text"/>
      </xsd:simpleType>
    </xsd:element>
    <xsd:element name="MediaServiceSystemTags" ma:index="32" nillable="true" ma:displayName="MediaServiceSystemTags" ma:hidden="true" ma:internalName="MediaServiceSystemTags" ma:readOnly="true">
      <xsd:simpleType>
        <xsd:restriction base="dms:Note"/>
      </xsd:simpleType>
    </xsd:element>
    <xsd:element name="MediaServiceBillingMetadata" ma:index="33" nillable="true" ma:displayName="MediaServiceBillingMetadata" ma:hidden="true" ma:internalName="MediaServiceBillingMetadata"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hidden="true" ma:internalName="SharedWithDetail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3f6bfcbc-3db3-4ae6-bd76-326f0798ad28}" ma:internalName="TaxCatchAll" ma:readOnly="false" ma:showField="CatchAllData" ma:web="16c05727-aa75-4e4a-9b5f-8a80a11658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Image xmlns="71af3243-3dd4-4a8d-8c0d-dd76da1f02a5">
      <Url xsi:nil="true"/>
      <Description xsi:nil="true"/>
    </Image>
    <Status xmlns="71af3243-3dd4-4a8d-8c0d-dd76da1f02a5">Not started</Status>
    <Background xmlns="71af3243-3dd4-4a8d-8c0d-dd76da1f02a5">false</Background>
    <_ip_UnifiedCompliancePolicyProperties xmlns="http://schemas.microsoft.com/sharepoint/v3" xsi:nil="true"/>
    <ImageTagsTaxHTField xmlns="71af3243-3dd4-4a8d-8c0d-dd76da1f02a5">
      <Terms xmlns="http://schemas.microsoft.com/office/infopath/2007/PartnerControls"/>
    </ImageTagsTaxHTField>
    <TaxCatchAll xmlns="230e9df3-be65-4c73-a93b-d1236ebd677e" xsi:nil="true"/>
    <MediaServiceKeyPoints xmlns="71af3243-3dd4-4a8d-8c0d-dd76da1f02a5" xsi:nil="true"/>
  </documentManagement>
</p:properties>
</file>

<file path=customXml/itemProps1.xml><?xml version="1.0" encoding="utf-8"?>
<ds:datastoreItem xmlns:ds="http://schemas.openxmlformats.org/officeDocument/2006/customXml" ds:itemID="{83A9C388-2C06-4AF2-857C-74055069A29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1af3243-3dd4-4a8d-8c0d-dd76da1f02a5"/>
    <ds:schemaRef ds:uri="16c05727-aa75-4e4a-9b5f-8a80a1165891"/>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076F8FCD-0A1F-4F6A-8F55-15E9E87E2E4C}">
  <ds:schemaRefs>
    <ds:schemaRef ds:uri="http://schemas.microsoft.com/sharepoint/v3/contenttype/forms"/>
  </ds:schemaRefs>
</ds:datastoreItem>
</file>

<file path=customXml/itemProps3.xml><?xml version="1.0" encoding="utf-8"?>
<ds:datastoreItem xmlns:ds="http://schemas.openxmlformats.org/officeDocument/2006/customXml" ds:itemID="{EF782DA7-86C0-4A84-A860-11A1E6E3FB6B}">
  <ds:schemaRefs>
    <ds:schemaRef ds:uri="http://schemas.openxmlformats.org/package/2006/metadata/core-properties"/>
    <ds:schemaRef ds:uri="16c05727-aa75-4e4a-9b5f-8a80a1165891"/>
    <ds:schemaRef ds:uri="http://purl.org/dc/dcmitype/"/>
    <ds:schemaRef ds:uri="http://schemas.microsoft.com/office/infopath/2007/PartnerControls"/>
    <ds:schemaRef ds:uri="http://purl.org/dc/elements/1.1/"/>
    <ds:schemaRef ds:uri="http://schemas.microsoft.com/office/2006/metadata/properties"/>
    <ds:schemaRef ds:uri="http://schemas.microsoft.com/office/2006/documentManagement/types"/>
    <ds:schemaRef ds:uri="230e9df3-be65-4c73-a93b-d1236ebd677e"/>
    <ds:schemaRef ds:uri="http://purl.org/dc/terms/"/>
    <ds:schemaRef ds:uri="71af3243-3dd4-4a8d-8c0d-dd76da1f02a5"/>
    <ds:schemaRef ds:uri="http://schemas.microsoft.com/sharepoint/v3"/>
    <ds:schemaRef ds:uri="http://www.w3.org/XML/1998/namespace"/>
  </ds:schemaRefs>
</ds:datastoreItem>
</file>

<file path=docMetadata/LabelInfo.xml><?xml version="1.0" encoding="utf-8"?>
<clbl:labelList xmlns:clbl="http://schemas.microsoft.com/office/2020/mipLabelMetadata"/>
</file>

<file path=docProps/app.xml><?xml version="1.0" encoding="utf-8"?>
<Properties xmlns="http://schemas.openxmlformats.org/officeDocument/2006/extended-properties" xmlns:vt="http://schemas.openxmlformats.org/officeDocument/2006/docPropsVTypes">
  <Template>Integral</Template>
  <TotalTime>5546</TotalTime>
  <Words>1983</Words>
  <Application>Microsoft Office PowerPoint</Application>
  <PresentationFormat>Widescreen</PresentationFormat>
  <Paragraphs>121</Paragraphs>
  <Slides>68</Slides>
  <Notes>15</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68</vt:i4>
      </vt:variant>
    </vt:vector>
  </HeadingPairs>
  <TitlesOfParts>
    <vt:vector size="74" baseType="lpstr">
      <vt:lpstr>Aptos</vt:lpstr>
      <vt:lpstr>Arial</vt:lpstr>
      <vt:lpstr>Tw Cen MT</vt:lpstr>
      <vt:lpstr>Tw Cen MT Condensed</vt:lpstr>
      <vt:lpstr>Wingdings 3</vt:lpstr>
      <vt:lpstr>Integral</vt:lpstr>
      <vt:lpstr>PowerPoint Presentation</vt:lpstr>
      <vt:lpstr>PowerPoint Presentation</vt:lpstr>
      <vt:lpstr>PowerPoint Presentation</vt:lpstr>
      <vt:lpstr>PowerPoint Presentation</vt:lpstr>
      <vt:lpstr>1. Give a statement of some of the things that will take place in the day of the Lord. </vt:lpstr>
      <vt:lpstr>PowerPoint Presentation</vt:lpstr>
      <vt:lpstr>2. To what condition will the earth be reduced? 2 Peter 3:10, 12</vt:lpstr>
      <vt:lpstr>The Promise:  2 Peter 3:10, 12</vt:lpstr>
      <vt:lpstr>The Promise:  2 Peter 3:10, 12</vt:lpstr>
      <vt:lpstr>3. Notwithstanding this, for what may we confidently look?  2 Peter 3:13. </vt:lpstr>
      <vt:lpstr>The Promise:  2 Peter 3:13</vt:lpstr>
      <vt:lpstr>4. Where is this promise recorded?  Isaiah 65:17. </vt:lpstr>
      <vt:lpstr>The Promise:  Isaiah 65:17</vt:lpstr>
      <vt:lpstr>5. What is said of the beauty of the new earth?  Isaiah 35:1, 2; 51:3.  </vt:lpstr>
      <vt:lpstr>The Promise:  Isaiah 35:1, 2</vt:lpstr>
      <vt:lpstr>The Promise:  Isaiah 35:1, 2</vt:lpstr>
      <vt:lpstr>The Promise:  Isaiah 51:3</vt:lpstr>
      <vt:lpstr>6. What class of people shall live in it?  Isaiah 60:21; 2 Peter 3:13.</vt:lpstr>
      <vt:lpstr>The Promise:  Isaiah 60:21</vt:lpstr>
      <vt:lpstr>The Promise:  2 Peter 3:13</vt:lpstr>
      <vt:lpstr>7. How long will they possess it?  Isaiah 60:21; Psalm 37:29; Daniel 7:18.</vt:lpstr>
      <vt:lpstr>The Promise:  Isaiah 60:21</vt:lpstr>
      <vt:lpstr>The Promise:  Psalm 37:29</vt:lpstr>
      <vt:lpstr>The Promise:  Daniel 7:18</vt:lpstr>
      <vt:lpstr>8. Will they be troubled by disease?  Isaiah 33:24.</vt:lpstr>
      <vt:lpstr>The Promise:  Isaiah 33:24</vt:lpstr>
      <vt:lpstr>9. What change will be wrought in the righteous ones who now are afflicted?  Isaiah 35:5, 6. </vt:lpstr>
      <vt:lpstr>The Promise:  Isaiah 35:5-6</vt:lpstr>
      <vt:lpstr>The Promise:  Isaiah 35:5-6</vt:lpstr>
      <vt:lpstr>10. What is said of the peace and quiet of that land?  Isaiah 32:17, 18; 54:13, 14; 60:18. </vt:lpstr>
      <vt:lpstr>The Promise:  Isaiah 32:17, 18</vt:lpstr>
      <vt:lpstr>The Promise:  Isaiah 32:17, 18</vt:lpstr>
      <vt:lpstr>The Promise:  Isaiah 54:13, 14</vt:lpstr>
      <vt:lpstr>The Promise:  Isaiah 54:13, 14</vt:lpstr>
      <vt:lpstr>The Promise:  Isaiah 60:18</vt:lpstr>
      <vt:lpstr>11. How will the people stand related to the great Source of wisdom and peace?  Isaiah 54:13; Revelation 21:3, 4; 22:3, 4.</vt:lpstr>
      <vt:lpstr>The Promise:  Isaiah 54:13</vt:lpstr>
      <vt:lpstr>The Promise:  Revelation 21:3, 4</vt:lpstr>
      <vt:lpstr>The Promise:  Revelation 21:3, 4</vt:lpstr>
      <vt:lpstr>The Promise:  Revelation 22:3, 4</vt:lpstr>
      <vt:lpstr>The Promise:  Revelation 22:3, 4</vt:lpstr>
      <vt:lpstr>12. Seeing we look for such glorious things when Christ comes, what should we do?  2 Peter 3:14.</vt:lpstr>
      <vt:lpstr>Our Response:  2 Peter 3:14</vt:lpstr>
      <vt:lpstr>13. How should we regard the fact that God has so long delayed the great consummation?  2 Peter 3:9, 15. </vt:lpstr>
      <vt:lpstr>Our Response:  2 Peter 3:9, 15</vt:lpstr>
      <vt:lpstr>Our Response:  2 Peter 3:9, 15</vt:lpstr>
      <vt:lpstr>14. What apostle besides Peter has said much about the second coming of Christ?  2 Peter 3:15, last part. </vt:lpstr>
      <vt:lpstr>Our Response:  2 Peter 3:15</vt:lpstr>
      <vt:lpstr>15. How extensively does Peter say that Paul has spoken of these things?  2 Peter 3:16. </vt:lpstr>
      <vt:lpstr>Our Response:  2 Peter 3:16</vt:lpstr>
      <vt:lpstr>16. Is there one of Paul's epistles which does not refer to the second coming of Christ and the Judgment? </vt:lpstr>
      <vt:lpstr>17. What epistles contain a mention of this event in every chapter? </vt:lpstr>
      <vt:lpstr>Our Response</vt:lpstr>
      <vt:lpstr>18. In view of the glorious future that is promised to the righteous, and the great wickedness that will prevail just before the Lord comes, of what should we beware?   2 Peter 3:17 </vt:lpstr>
      <vt:lpstr>Our Response: 2 Peter 3:17</vt:lpstr>
      <vt:lpstr>19. In view of the failures of God's people in the past, what warning is given us?  1 Corinthians 10:12.  </vt:lpstr>
      <vt:lpstr>2 Warnings &amp; a Command: 1 Corinthians 10:12</vt:lpstr>
      <vt:lpstr>20. How alone can we keep from being led away by the error of the wicked?  2 Peter 3:18. </vt:lpstr>
      <vt:lpstr>2 Warnings &amp; a Command: 2 peter 3:18</vt:lpstr>
      <vt:lpstr>21. To whom and for what should we ascribe glory?  2 Peter 3:18; Jude 24, 25. </vt:lpstr>
      <vt:lpstr>2 Warnings &amp; a Command: 2 peter 3:18</vt:lpstr>
      <vt:lpstr>2 Warnings &amp; a Command: Jude 24, 25</vt:lpstr>
      <vt:lpstr>2 Warnings &amp; a Command: Jude 24, 25</vt:lpstr>
      <vt:lpstr>The Knowledge of Our Lord</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James Carmichael</dc:creator>
  <cp:lastModifiedBy>Martin Carmichael</cp:lastModifiedBy>
  <cp:revision>19</cp:revision>
  <cp:lastPrinted>2026-06-13T03:14:52Z</cp:lastPrinted>
  <dcterms:created xsi:type="dcterms:W3CDTF">2026-04-24T19:22:05Z</dcterms:created>
  <dcterms:modified xsi:type="dcterms:W3CDTF">2026-06-26T06:53:10Z</dcterms:modified>
  <cp:contentStatus/>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y fmtid="{D5CDD505-2E9C-101B-9397-08002B2CF9AE}" pid="3" name="MediaServiceImageTags">
    <vt:lpwstr/>
  </property>
</Properties>
</file>