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03" r:id="rId1"/>
  </p:sldMasterIdLst>
  <p:notesMasterIdLst>
    <p:notesMasterId r:id="rId56"/>
  </p:notesMasterIdLst>
  <p:sldIdLst>
    <p:sldId id="266" r:id="rId2"/>
    <p:sldId id="268" r:id="rId3"/>
    <p:sldId id="267" r:id="rId4"/>
    <p:sldId id="271" r:id="rId5"/>
    <p:sldId id="270" r:id="rId6"/>
    <p:sldId id="272" r:id="rId7"/>
    <p:sldId id="273" r:id="rId8"/>
    <p:sldId id="276" r:id="rId9"/>
    <p:sldId id="275"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97" r:id="rId30"/>
    <p:sldId id="296" r:id="rId31"/>
    <p:sldId id="298" r:id="rId32"/>
    <p:sldId id="299" r:id="rId33"/>
    <p:sldId id="300" r:id="rId34"/>
    <p:sldId id="301" r:id="rId35"/>
    <p:sldId id="302" r:id="rId36"/>
    <p:sldId id="305" r:id="rId37"/>
    <p:sldId id="304" r:id="rId38"/>
    <p:sldId id="306" r:id="rId39"/>
    <p:sldId id="307" r:id="rId40"/>
    <p:sldId id="308" r:id="rId41"/>
    <p:sldId id="309" r:id="rId42"/>
    <p:sldId id="310" r:id="rId43"/>
    <p:sldId id="311" r:id="rId44"/>
    <p:sldId id="312" r:id="rId45"/>
    <p:sldId id="313" r:id="rId46"/>
    <p:sldId id="314" r:id="rId47"/>
    <p:sldId id="315" r:id="rId48"/>
    <p:sldId id="316" r:id="rId49"/>
    <p:sldId id="317" r:id="rId50"/>
    <p:sldId id="318" r:id="rId51"/>
    <p:sldId id="319" r:id="rId52"/>
    <p:sldId id="320" r:id="rId53"/>
    <p:sldId id="321" r:id="rId54"/>
    <p:sldId id="322" r:id="rId55"/>
  </p:sldIdLst>
  <p:sldSz cx="12192000" cy="6858000"/>
  <p:notesSz cx="6858000" cy="9144000"/>
  <p:custDataLst>
    <p:tags r:id="rId57"/>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6" autoAdjust="0"/>
  </p:normalViewPr>
  <p:slideViewPr>
    <p:cSldViewPr snapToGrid="0">
      <p:cViewPr>
        <p:scale>
          <a:sx n="40" d="100"/>
          <a:sy n="40" d="100"/>
        </p:scale>
        <p:origin x="1684" y="52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97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gs" Target="tags/tag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6C2E7044-5B15-FA4C-9782-C6B151F1EB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xmlns="" id="{8AA53036-4AE1-7E49-97D2-94AA00F6E751}"/>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EE51AFBC-6736-F84E-B01E-5F0EB7AD03D0}" type="datetimeFigureOut">
              <a:rPr lang="en-US"/>
              <a:pPr>
                <a:defRPr/>
              </a:pPr>
              <a:t>8/26/2022</a:t>
            </a:fld>
            <a:endParaRPr lang="en-US"/>
          </a:p>
        </p:txBody>
      </p:sp>
      <p:sp>
        <p:nvSpPr>
          <p:cNvPr id="4" name="Slide Image Placeholder 3">
            <a:extLst>
              <a:ext uri="{FF2B5EF4-FFF2-40B4-BE49-F238E27FC236}">
                <a16:creationId xmlns:a16="http://schemas.microsoft.com/office/drawing/2014/main" xmlns="" id="{55C5920D-E95B-1B46-A8F5-40BB1238926E}"/>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xmlns="" id="{011DE339-DD0D-2F48-A65E-308B602EA978}"/>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BD9DED5C-BFE0-1546-AA70-83FF5B68527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xmlns="" id="{4B0BEBCA-E264-5B4B-A376-4233BDA63C33}"/>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1CC06776-B046-B547-9777-FBDFF889AFA6}" type="slidenum">
              <a:rPr lang="en-US"/>
              <a:pPr>
                <a:defRPr/>
              </a:pPr>
              <a:t>‹#›</a:t>
            </a:fld>
            <a:endParaRPr lang="en-US"/>
          </a:p>
        </p:txBody>
      </p:sp>
    </p:spTree>
    <p:extLst>
      <p:ext uri="{BB962C8B-B14F-4D97-AF65-F5344CB8AC3E}">
        <p14:creationId xmlns:p14="http://schemas.microsoft.com/office/powerpoint/2010/main" val="1300691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xmlns="" id="{5EB2BDD0-298C-524D-BD6A-B0F14C7C85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a:extLst>
              <a:ext uri="{FF2B5EF4-FFF2-40B4-BE49-F238E27FC236}">
                <a16:creationId xmlns:a16="http://schemas.microsoft.com/office/drawing/2014/main" xmlns="" id="{0EAFD3ED-7525-8D47-9F3F-E029467633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699" name="Slide Number Placeholder 3">
            <a:extLst>
              <a:ext uri="{FF2B5EF4-FFF2-40B4-BE49-F238E27FC236}">
                <a16:creationId xmlns:a16="http://schemas.microsoft.com/office/drawing/2014/main" xmlns="" id="{0336D17D-058E-6C40-84BE-A2F4A78966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F303196-5C5A-034D-9764-0B38F38D2FD5}" type="slidenum">
              <a:rPr lang="en-US" altLang="en-US" smtClean="0"/>
              <a:pPr fontAlgn="base">
                <a:spcBef>
                  <a:spcPct val="0"/>
                </a:spcBef>
                <a:spcAft>
                  <a:spcPct val="0"/>
                </a:spcAft>
              </a:pPr>
              <a:t>1</a:t>
            </a:fld>
            <a:endParaRPr lang="en-US" altLang="en-US"/>
          </a:p>
        </p:txBody>
      </p:sp>
    </p:spTree>
    <p:extLst>
      <p:ext uri="{BB962C8B-B14F-4D97-AF65-F5344CB8AC3E}">
        <p14:creationId xmlns:p14="http://schemas.microsoft.com/office/powerpoint/2010/main" val="1267164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11</a:t>
            </a:fld>
            <a:endParaRPr lang="en-US" altLang="en-US"/>
          </a:p>
        </p:txBody>
      </p:sp>
    </p:spTree>
    <p:extLst>
      <p:ext uri="{BB962C8B-B14F-4D97-AF65-F5344CB8AC3E}">
        <p14:creationId xmlns:p14="http://schemas.microsoft.com/office/powerpoint/2010/main" val="4052177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13</a:t>
            </a:fld>
            <a:endParaRPr lang="en-US" altLang="en-US"/>
          </a:p>
        </p:txBody>
      </p:sp>
    </p:spTree>
    <p:extLst>
      <p:ext uri="{BB962C8B-B14F-4D97-AF65-F5344CB8AC3E}">
        <p14:creationId xmlns:p14="http://schemas.microsoft.com/office/powerpoint/2010/main" val="858909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15</a:t>
            </a:fld>
            <a:endParaRPr lang="en-US" altLang="en-US"/>
          </a:p>
        </p:txBody>
      </p:sp>
    </p:spTree>
    <p:extLst>
      <p:ext uri="{BB962C8B-B14F-4D97-AF65-F5344CB8AC3E}">
        <p14:creationId xmlns:p14="http://schemas.microsoft.com/office/powerpoint/2010/main" val="3996900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16</a:t>
            </a:fld>
            <a:endParaRPr lang="en-US" altLang="en-US"/>
          </a:p>
        </p:txBody>
      </p:sp>
    </p:spTree>
    <p:extLst>
      <p:ext uri="{BB962C8B-B14F-4D97-AF65-F5344CB8AC3E}">
        <p14:creationId xmlns:p14="http://schemas.microsoft.com/office/powerpoint/2010/main" val="239473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17</a:t>
            </a:fld>
            <a:endParaRPr lang="en-US" altLang="en-US"/>
          </a:p>
        </p:txBody>
      </p:sp>
    </p:spTree>
    <p:extLst>
      <p:ext uri="{BB962C8B-B14F-4D97-AF65-F5344CB8AC3E}">
        <p14:creationId xmlns:p14="http://schemas.microsoft.com/office/powerpoint/2010/main" val="3966881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18</a:t>
            </a:fld>
            <a:endParaRPr lang="en-US" altLang="en-US"/>
          </a:p>
        </p:txBody>
      </p:sp>
    </p:spTree>
    <p:extLst>
      <p:ext uri="{BB962C8B-B14F-4D97-AF65-F5344CB8AC3E}">
        <p14:creationId xmlns:p14="http://schemas.microsoft.com/office/powerpoint/2010/main" val="13667672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19</a:t>
            </a:fld>
            <a:endParaRPr lang="en-US" altLang="en-US"/>
          </a:p>
        </p:txBody>
      </p:sp>
    </p:spTree>
    <p:extLst>
      <p:ext uri="{BB962C8B-B14F-4D97-AF65-F5344CB8AC3E}">
        <p14:creationId xmlns:p14="http://schemas.microsoft.com/office/powerpoint/2010/main" val="798301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20</a:t>
            </a:fld>
            <a:endParaRPr lang="en-US" altLang="en-US"/>
          </a:p>
        </p:txBody>
      </p:sp>
    </p:spTree>
    <p:extLst>
      <p:ext uri="{BB962C8B-B14F-4D97-AF65-F5344CB8AC3E}">
        <p14:creationId xmlns:p14="http://schemas.microsoft.com/office/powerpoint/2010/main" val="28291595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21</a:t>
            </a:fld>
            <a:endParaRPr lang="en-US" altLang="en-US"/>
          </a:p>
        </p:txBody>
      </p:sp>
    </p:spTree>
    <p:extLst>
      <p:ext uri="{BB962C8B-B14F-4D97-AF65-F5344CB8AC3E}">
        <p14:creationId xmlns:p14="http://schemas.microsoft.com/office/powerpoint/2010/main" val="1804907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22</a:t>
            </a:fld>
            <a:endParaRPr lang="en-US" altLang="en-US"/>
          </a:p>
        </p:txBody>
      </p:sp>
    </p:spTree>
    <p:extLst>
      <p:ext uri="{BB962C8B-B14F-4D97-AF65-F5344CB8AC3E}">
        <p14:creationId xmlns:p14="http://schemas.microsoft.com/office/powerpoint/2010/main" val="2841905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2</a:t>
            </a:fld>
            <a:endParaRPr lang="en-US" altLang="en-US"/>
          </a:p>
        </p:txBody>
      </p:sp>
    </p:spTree>
    <p:extLst>
      <p:ext uri="{BB962C8B-B14F-4D97-AF65-F5344CB8AC3E}">
        <p14:creationId xmlns:p14="http://schemas.microsoft.com/office/powerpoint/2010/main" val="2761924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23</a:t>
            </a:fld>
            <a:endParaRPr lang="en-US" altLang="en-US"/>
          </a:p>
        </p:txBody>
      </p:sp>
    </p:spTree>
    <p:extLst>
      <p:ext uri="{BB962C8B-B14F-4D97-AF65-F5344CB8AC3E}">
        <p14:creationId xmlns:p14="http://schemas.microsoft.com/office/powerpoint/2010/main" val="1708211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24</a:t>
            </a:fld>
            <a:endParaRPr lang="en-US" altLang="en-US"/>
          </a:p>
        </p:txBody>
      </p:sp>
    </p:spTree>
    <p:extLst>
      <p:ext uri="{BB962C8B-B14F-4D97-AF65-F5344CB8AC3E}">
        <p14:creationId xmlns:p14="http://schemas.microsoft.com/office/powerpoint/2010/main" val="27687319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25</a:t>
            </a:fld>
            <a:endParaRPr lang="en-US" altLang="en-US"/>
          </a:p>
        </p:txBody>
      </p:sp>
    </p:spTree>
    <p:extLst>
      <p:ext uri="{BB962C8B-B14F-4D97-AF65-F5344CB8AC3E}">
        <p14:creationId xmlns:p14="http://schemas.microsoft.com/office/powerpoint/2010/main" val="26390016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26</a:t>
            </a:fld>
            <a:endParaRPr lang="en-US" altLang="en-US"/>
          </a:p>
        </p:txBody>
      </p:sp>
    </p:spTree>
    <p:extLst>
      <p:ext uri="{BB962C8B-B14F-4D97-AF65-F5344CB8AC3E}">
        <p14:creationId xmlns:p14="http://schemas.microsoft.com/office/powerpoint/2010/main" val="38712127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27</a:t>
            </a:fld>
            <a:endParaRPr lang="en-US" altLang="en-US"/>
          </a:p>
        </p:txBody>
      </p:sp>
    </p:spTree>
    <p:extLst>
      <p:ext uri="{BB962C8B-B14F-4D97-AF65-F5344CB8AC3E}">
        <p14:creationId xmlns:p14="http://schemas.microsoft.com/office/powerpoint/2010/main" val="597705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28</a:t>
            </a:fld>
            <a:endParaRPr lang="en-US" altLang="en-US"/>
          </a:p>
        </p:txBody>
      </p:sp>
    </p:spTree>
    <p:extLst>
      <p:ext uri="{BB962C8B-B14F-4D97-AF65-F5344CB8AC3E}">
        <p14:creationId xmlns:p14="http://schemas.microsoft.com/office/powerpoint/2010/main" val="15818492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29</a:t>
            </a:fld>
            <a:endParaRPr lang="en-US" altLang="en-US"/>
          </a:p>
        </p:txBody>
      </p:sp>
    </p:spTree>
    <p:extLst>
      <p:ext uri="{BB962C8B-B14F-4D97-AF65-F5344CB8AC3E}">
        <p14:creationId xmlns:p14="http://schemas.microsoft.com/office/powerpoint/2010/main" val="2524144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30</a:t>
            </a:fld>
            <a:endParaRPr lang="en-US" altLang="en-US"/>
          </a:p>
        </p:txBody>
      </p:sp>
    </p:spTree>
    <p:extLst>
      <p:ext uri="{BB962C8B-B14F-4D97-AF65-F5344CB8AC3E}">
        <p14:creationId xmlns:p14="http://schemas.microsoft.com/office/powerpoint/2010/main" val="3763000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31</a:t>
            </a:fld>
            <a:endParaRPr lang="en-US" altLang="en-US"/>
          </a:p>
        </p:txBody>
      </p:sp>
    </p:spTree>
    <p:extLst>
      <p:ext uri="{BB962C8B-B14F-4D97-AF65-F5344CB8AC3E}">
        <p14:creationId xmlns:p14="http://schemas.microsoft.com/office/powerpoint/2010/main" val="40604080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32</a:t>
            </a:fld>
            <a:endParaRPr lang="en-US" altLang="en-US"/>
          </a:p>
        </p:txBody>
      </p:sp>
    </p:spTree>
    <p:extLst>
      <p:ext uri="{BB962C8B-B14F-4D97-AF65-F5344CB8AC3E}">
        <p14:creationId xmlns:p14="http://schemas.microsoft.com/office/powerpoint/2010/main" val="2900463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3</a:t>
            </a:fld>
            <a:endParaRPr lang="en-US" altLang="en-US"/>
          </a:p>
        </p:txBody>
      </p:sp>
    </p:spTree>
    <p:extLst>
      <p:ext uri="{BB962C8B-B14F-4D97-AF65-F5344CB8AC3E}">
        <p14:creationId xmlns:p14="http://schemas.microsoft.com/office/powerpoint/2010/main" val="10781936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33</a:t>
            </a:fld>
            <a:endParaRPr lang="en-US" altLang="en-US"/>
          </a:p>
        </p:txBody>
      </p:sp>
    </p:spTree>
    <p:extLst>
      <p:ext uri="{BB962C8B-B14F-4D97-AF65-F5344CB8AC3E}">
        <p14:creationId xmlns:p14="http://schemas.microsoft.com/office/powerpoint/2010/main" val="6830458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34</a:t>
            </a:fld>
            <a:endParaRPr lang="en-US" altLang="en-US"/>
          </a:p>
        </p:txBody>
      </p:sp>
    </p:spTree>
    <p:extLst>
      <p:ext uri="{BB962C8B-B14F-4D97-AF65-F5344CB8AC3E}">
        <p14:creationId xmlns:p14="http://schemas.microsoft.com/office/powerpoint/2010/main" val="40263460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35</a:t>
            </a:fld>
            <a:endParaRPr lang="en-US" altLang="en-US"/>
          </a:p>
        </p:txBody>
      </p:sp>
    </p:spTree>
    <p:extLst>
      <p:ext uri="{BB962C8B-B14F-4D97-AF65-F5344CB8AC3E}">
        <p14:creationId xmlns:p14="http://schemas.microsoft.com/office/powerpoint/2010/main" val="29068568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37</a:t>
            </a:fld>
            <a:endParaRPr lang="en-US" altLang="en-US"/>
          </a:p>
        </p:txBody>
      </p:sp>
    </p:spTree>
    <p:extLst>
      <p:ext uri="{BB962C8B-B14F-4D97-AF65-F5344CB8AC3E}">
        <p14:creationId xmlns:p14="http://schemas.microsoft.com/office/powerpoint/2010/main" val="42036399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38</a:t>
            </a:fld>
            <a:endParaRPr lang="en-US" altLang="en-US"/>
          </a:p>
        </p:txBody>
      </p:sp>
    </p:spTree>
    <p:extLst>
      <p:ext uri="{BB962C8B-B14F-4D97-AF65-F5344CB8AC3E}">
        <p14:creationId xmlns:p14="http://schemas.microsoft.com/office/powerpoint/2010/main" val="7584734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39</a:t>
            </a:fld>
            <a:endParaRPr lang="en-US" altLang="en-US"/>
          </a:p>
        </p:txBody>
      </p:sp>
    </p:spTree>
    <p:extLst>
      <p:ext uri="{BB962C8B-B14F-4D97-AF65-F5344CB8AC3E}">
        <p14:creationId xmlns:p14="http://schemas.microsoft.com/office/powerpoint/2010/main" val="33836319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40</a:t>
            </a:fld>
            <a:endParaRPr lang="en-US" altLang="en-US"/>
          </a:p>
        </p:txBody>
      </p:sp>
    </p:spTree>
    <p:extLst>
      <p:ext uri="{BB962C8B-B14F-4D97-AF65-F5344CB8AC3E}">
        <p14:creationId xmlns:p14="http://schemas.microsoft.com/office/powerpoint/2010/main" val="14444848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41</a:t>
            </a:fld>
            <a:endParaRPr lang="en-US" altLang="en-US"/>
          </a:p>
        </p:txBody>
      </p:sp>
    </p:spTree>
    <p:extLst>
      <p:ext uri="{BB962C8B-B14F-4D97-AF65-F5344CB8AC3E}">
        <p14:creationId xmlns:p14="http://schemas.microsoft.com/office/powerpoint/2010/main" val="29910932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42</a:t>
            </a:fld>
            <a:endParaRPr lang="en-US" altLang="en-US"/>
          </a:p>
        </p:txBody>
      </p:sp>
    </p:spTree>
    <p:extLst>
      <p:ext uri="{BB962C8B-B14F-4D97-AF65-F5344CB8AC3E}">
        <p14:creationId xmlns:p14="http://schemas.microsoft.com/office/powerpoint/2010/main" val="21763033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43</a:t>
            </a:fld>
            <a:endParaRPr lang="en-US" altLang="en-US"/>
          </a:p>
        </p:txBody>
      </p:sp>
    </p:spTree>
    <p:extLst>
      <p:ext uri="{BB962C8B-B14F-4D97-AF65-F5344CB8AC3E}">
        <p14:creationId xmlns:p14="http://schemas.microsoft.com/office/powerpoint/2010/main" val="1948798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4</a:t>
            </a:fld>
            <a:endParaRPr lang="en-US" altLang="en-US"/>
          </a:p>
        </p:txBody>
      </p:sp>
    </p:spTree>
    <p:extLst>
      <p:ext uri="{BB962C8B-B14F-4D97-AF65-F5344CB8AC3E}">
        <p14:creationId xmlns:p14="http://schemas.microsoft.com/office/powerpoint/2010/main" val="23667702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44</a:t>
            </a:fld>
            <a:endParaRPr lang="en-US" altLang="en-US"/>
          </a:p>
        </p:txBody>
      </p:sp>
    </p:spTree>
    <p:extLst>
      <p:ext uri="{BB962C8B-B14F-4D97-AF65-F5344CB8AC3E}">
        <p14:creationId xmlns:p14="http://schemas.microsoft.com/office/powerpoint/2010/main" val="12829570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45</a:t>
            </a:fld>
            <a:endParaRPr lang="en-US" altLang="en-US"/>
          </a:p>
        </p:txBody>
      </p:sp>
    </p:spTree>
    <p:extLst>
      <p:ext uri="{BB962C8B-B14F-4D97-AF65-F5344CB8AC3E}">
        <p14:creationId xmlns:p14="http://schemas.microsoft.com/office/powerpoint/2010/main" val="285970248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46</a:t>
            </a:fld>
            <a:endParaRPr lang="en-US" altLang="en-US"/>
          </a:p>
        </p:txBody>
      </p:sp>
    </p:spTree>
    <p:extLst>
      <p:ext uri="{BB962C8B-B14F-4D97-AF65-F5344CB8AC3E}">
        <p14:creationId xmlns:p14="http://schemas.microsoft.com/office/powerpoint/2010/main" val="14676177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47</a:t>
            </a:fld>
            <a:endParaRPr lang="en-US" altLang="en-US"/>
          </a:p>
        </p:txBody>
      </p:sp>
    </p:spTree>
    <p:extLst>
      <p:ext uri="{BB962C8B-B14F-4D97-AF65-F5344CB8AC3E}">
        <p14:creationId xmlns:p14="http://schemas.microsoft.com/office/powerpoint/2010/main" val="11711037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48</a:t>
            </a:fld>
            <a:endParaRPr lang="en-US" altLang="en-US"/>
          </a:p>
        </p:txBody>
      </p:sp>
    </p:spTree>
    <p:extLst>
      <p:ext uri="{BB962C8B-B14F-4D97-AF65-F5344CB8AC3E}">
        <p14:creationId xmlns:p14="http://schemas.microsoft.com/office/powerpoint/2010/main" val="4274394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49</a:t>
            </a:fld>
            <a:endParaRPr lang="en-US" altLang="en-US"/>
          </a:p>
        </p:txBody>
      </p:sp>
    </p:spTree>
    <p:extLst>
      <p:ext uri="{BB962C8B-B14F-4D97-AF65-F5344CB8AC3E}">
        <p14:creationId xmlns:p14="http://schemas.microsoft.com/office/powerpoint/2010/main" val="30310292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50</a:t>
            </a:fld>
            <a:endParaRPr lang="en-US" altLang="en-US"/>
          </a:p>
        </p:txBody>
      </p:sp>
    </p:spTree>
    <p:extLst>
      <p:ext uri="{BB962C8B-B14F-4D97-AF65-F5344CB8AC3E}">
        <p14:creationId xmlns:p14="http://schemas.microsoft.com/office/powerpoint/2010/main" val="33101220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51</a:t>
            </a:fld>
            <a:endParaRPr lang="en-US" altLang="en-US"/>
          </a:p>
        </p:txBody>
      </p:sp>
    </p:spTree>
    <p:extLst>
      <p:ext uri="{BB962C8B-B14F-4D97-AF65-F5344CB8AC3E}">
        <p14:creationId xmlns:p14="http://schemas.microsoft.com/office/powerpoint/2010/main" val="24985017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52</a:t>
            </a:fld>
            <a:endParaRPr lang="en-US" altLang="en-US"/>
          </a:p>
        </p:txBody>
      </p:sp>
    </p:spTree>
    <p:extLst>
      <p:ext uri="{BB962C8B-B14F-4D97-AF65-F5344CB8AC3E}">
        <p14:creationId xmlns:p14="http://schemas.microsoft.com/office/powerpoint/2010/main" val="2940810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53</a:t>
            </a:fld>
            <a:endParaRPr lang="en-US" altLang="en-US"/>
          </a:p>
        </p:txBody>
      </p:sp>
    </p:spTree>
    <p:extLst>
      <p:ext uri="{BB962C8B-B14F-4D97-AF65-F5344CB8AC3E}">
        <p14:creationId xmlns:p14="http://schemas.microsoft.com/office/powerpoint/2010/main" val="3159302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5</a:t>
            </a:fld>
            <a:endParaRPr lang="en-US" altLang="en-US"/>
          </a:p>
        </p:txBody>
      </p:sp>
    </p:spTree>
    <p:extLst>
      <p:ext uri="{BB962C8B-B14F-4D97-AF65-F5344CB8AC3E}">
        <p14:creationId xmlns:p14="http://schemas.microsoft.com/office/powerpoint/2010/main" val="2248500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6</a:t>
            </a:fld>
            <a:endParaRPr lang="en-US" altLang="en-US"/>
          </a:p>
        </p:txBody>
      </p:sp>
    </p:spTree>
    <p:extLst>
      <p:ext uri="{BB962C8B-B14F-4D97-AF65-F5344CB8AC3E}">
        <p14:creationId xmlns:p14="http://schemas.microsoft.com/office/powerpoint/2010/main" val="4008396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7</a:t>
            </a:fld>
            <a:endParaRPr lang="en-US" altLang="en-US"/>
          </a:p>
        </p:txBody>
      </p:sp>
    </p:spTree>
    <p:extLst>
      <p:ext uri="{BB962C8B-B14F-4D97-AF65-F5344CB8AC3E}">
        <p14:creationId xmlns:p14="http://schemas.microsoft.com/office/powerpoint/2010/main" val="60943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8</a:t>
            </a:fld>
            <a:endParaRPr lang="en-US" altLang="en-US"/>
          </a:p>
        </p:txBody>
      </p:sp>
    </p:spTree>
    <p:extLst>
      <p:ext uri="{BB962C8B-B14F-4D97-AF65-F5344CB8AC3E}">
        <p14:creationId xmlns:p14="http://schemas.microsoft.com/office/powerpoint/2010/main" val="1925281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xmlns="" id="{B16F2183-EB4E-1148-AC95-DE5C371A3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a:extLst>
              <a:ext uri="{FF2B5EF4-FFF2-40B4-BE49-F238E27FC236}">
                <a16:creationId xmlns:a16="http://schemas.microsoft.com/office/drawing/2014/main" xmlns="" id="{7439B6AE-4810-024F-B499-86E69433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7" name="Slide Number Placeholder 3">
            <a:extLst>
              <a:ext uri="{FF2B5EF4-FFF2-40B4-BE49-F238E27FC236}">
                <a16:creationId xmlns:a16="http://schemas.microsoft.com/office/drawing/2014/main" xmlns="" id="{70A86763-68A0-DF4D-837B-BAEACEF9F1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118B47-EF0D-8A46-86C4-3F68D3BB9F77}" type="slidenum">
              <a:rPr lang="en-US" altLang="en-US" smtClean="0"/>
              <a:pPr fontAlgn="base">
                <a:spcBef>
                  <a:spcPct val="0"/>
                </a:spcBef>
                <a:spcAft>
                  <a:spcPct val="0"/>
                </a:spcAft>
              </a:pPr>
              <a:t>10</a:t>
            </a:fld>
            <a:endParaRPr lang="en-US" altLang="en-US"/>
          </a:p>
        </p:txBody>
      </p:sp>
    </p:spTree>
    <p:extLst>
      <p:ext uri="{BB962C8B-B14F-4D97-AF65-F5344CB8AC3E}">
        <p14:creationId xmlns:p14="http://schemas.microsoft.com/office/powerpoint/2010/main" val="41794551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Option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5E6520E-2CCF-A84A-B040-7E326394690D}"/>
              </a:ext>
            </a:extLst>
          </p:cNvPr>
          <p:cNvSpPr/>
          <p:nvPr userDrawn="1"/>
        </p:nvSpPr>
        <p:spPr>
          <a:xfrm>
            <a:off x="0" y="0"/>
            <a:ext cx="12192000"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xmlns="" id="{5EC5C60C-DA96-9941-8768-7A13FD301352}"/>
              </a:ext>
            </a:extLst>
          </p:cNvPr>
          <p:cNvSpPr/>
          <p:nvPr userDrawn="1"/>
        </p:nvSpPr>
        <p:spPr>
          <a:xfrm>
            <a:off x="3351213" y="700088"/>
            <a:ext cx="5489575" cy="5457825"/>
          </a:xfrm>
          <a:prstGeom prst="ellipse">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xmlns="" id="{448EF677-8D00-E24F-94C5-F01E3BF9186F}"/>
              </a:ext>
            </a:extLst>
          </p:cNvPr>
          <p:cNvGrpSpPr/>
          <p:nvPr userDrawn="1"/>
        </p:nvGrpSpPr>
        <p:grpSpPr>
          <a:xfrm>
            <a:off x="5703147" y="3346450"/>
            <a:ext cx="785707" cy="192088"/>
            <a:chOff x="5696373" y="3346450"/>
            <a:chExt cx="785707" cy="192088"/>
          </a:xfrm>
        </p:grpSpPr>
        <p:sp>
          <p:nvSpPr>
            <p:cNvPr id="6" name="Oval 5">
              <a:extLst>
                <a:ext uri="{FF2B5EF4-FFF2-40B4-BE49-F238E27FC236}">
                  <a16:creationId xmlns:a16="http://schemas.microsoft.com/office/drawing/2014/main" xmlns="" id="{87D127DC-5439-7542-9F22-AB75514DF8A2}"/>
                </a:ext>
              </a:extLst>
            </p:cNvPr>
            <p:cNvSpPr/>
            <p:nvPr userDrawn="1"/>
          </p:nvSpPr>
          <p:spPr>
            <a:xfrm>
              <a:off x="5994135" y="3346450"/>
              <a:ext cx="191030" cy="1920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a:extLst>
                <a:ext uri="{FF2B5EF4-FFF2-40B4-BE49-F238E27FC236}">
                  <a16:creationId xmlns:a16="http://schemas.microsoft.com/office/drawing/2014/main" xmlns="" id="{255F9312-4008-4345-B887-EE3FEA6CFEAE}"/>
                </a:ext>
              </a:extLst>
            </p:cNvPr>
            <p:cNvSpPr/>
            <p:nvPr userDrawn="1"/>
          </p:nvSpPr>
          <p:spPr>
            <a:xfrm>
              <a:off x="6288088" y="3346450"/>
              <a:ext cx="193992" cy="1920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Oval 7">
              <a:extLst>
                <a:ext uri="{FF2B5EF4-FFF2-40B4-BE49-F238E27FC236}">
                  <a16:creationId xmlns:a16="http://schemas.microsoft.com/office/drawing/2014/main" xmlns="" id="{9CB9E724-D0EE-C746-8056-C90723D0ECBA}"/>
                </a:ext>
              </a:extLst>
            </p:cNvPr>
            <p:cNvSpPr/>
            <p:nvPr userDrawn="1"/>
          </p:nvSpPr>
          <p:spPr>
            <a:xfrm>
              <a:off x="5696373" y="3346450"/>
              <a:ext cx="194840" cy="1920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2" name="Title 1"/>
          <p:cNvSpPr>
            <a:spLocks noGrp="1"/>
          </p:cNvSpPr>
          <p:nvPr>
            <p:ph type="ctrTitle"/>
          </p:nvPr>
        </p:nvSpPr>
        <p:spPr>
          <a:xfrm>
            <a:off x="4095806" y="1675328"/>
            <a:ext cx="4000388" cy="1332242"/>
          </a:xfrm>
        </p:spPr>
        <p:txBody>
          <a:bodyPr>
            <a:noAutofit/>
          </a:bodyPr>
          <a:lstStyle>
            <a:lvl1pPr algn="ctr">
              <a:defRPr sz="42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3696473" y="3862276"/>
            <a:ext cx="4763716" cy="709724"/>
          </a:xfrm>
        </p:spPr>
        <p:txBody>
          <a:bodyPr anchor="ctr">
            <a:noAutofit/>
          </a:bodyPr>
          <a:lstStyle>
            <a:lvl1pPr marL="0" indent="0" algn="ctr">
              <a:buNone/>
              <a:defRPr sz="2200" i="1">
                <a:solidFill>
                  <a:schemeClr val="bg1"/>
                </a:solidFill>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00698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age Title 8 Slide">
    <p:bg>
      <p:bgPr>
        <a:blipFill>
          <a:blip r:embed="rId2"/>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C1DF5F82-5C78-6D40-AB3C-3D65963A3043}"/>
              </a:ext>
            </a:extLst>
          </p:cNvPr>
          <p:cNvSpPr/>
          <p:nvPr userDrawn="1"/>
        </p:nvSpPr>
        <p:spPr>
          <a:xfrm>
            <a:off x="-1588" y="0"/>
            <a:ext cx="12193588"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xmlns="" id="{7B951C82-72DF-2A49-B5A3-EC29A7C9E0CD}"/>
              </a:ext>
            </a:extLst>
          </p:cNvPr>
          <p:cNvSpPr/>
          <p:nvPr userDrawn="1"/>
        </p:nvSpPr>
        <p:spPr>
          <a:xfrm>
            <a:off x="508000" y="395288"/>
            <a:ext cx="11125200" cy="1490662"/>
          </a:xfrm>
          <a:prstGeom prst="rect">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17" name="Title 1"/>
          <p:cNvSpPr>
            <a:spLocks noGrp="1"/>
          </p:cNvSpPr>
          <p:nvPr>
            <p:ph type="ctrTitle"/>
          </p:nvPr>
        </p:nvSpPr>
        <p:spPr>
          <a:xfrm>
            <a:off x="838958" y="498158"/>
            <a:ext cx="10463284" cy="639934"/>
          </a:xfrm>
        </p:spPr>
        <p:txBody>
          <a:bodyPr>
            <a:noAutofit/>
          </a:bodyPr>
          <a:lstStyle>
            <a:lvl1pPr marL="0" algn="l">
              <a:defRPr sz="3600" b="0">
                <a:solidFill>
                  <a:schemeClr val="tx1"/>
                </a:solidFill>
                <a:latin typeface="+mj-lt"/>
                <a:cs typeface="Arial" panose="020B0604020202020204" pitchFamily="34" charset="0"/>
              </a:defRPr>
            </a:lvl1pPr>
          </a:lstStyle>
          <a:p>
            <a:r>
              <a:rPr lang="en-US" smtClean="0"/>
              <a:t>Click to edit Master title style</a:t>
            </a:r>
            <a:endParaRPr lang="en-US" dirty="0"/>
          </a:p>
        </p:txBody>
      </p:sp>
      <p:sp>
        <p:nvSpPr>
          <p:cNvPr id="18" name="Text Placeholder 9"/>
          <p:cNvSpPr>
            <a:spLocks noGrp="1"/>
          </p:cNvSpPr>
          <p:nvPr>
            <p:ph type="body" sz="quarter" idx="10" hasCustomPrompt="1"/>
          </p:nvPr>
        </p:nvSpPr>
        <p:spPr>
          <a:xfrm>
            <a:off x="838958" y="1325880"/>
            <a:ext cx="10463284" cy="560070"/>
          </a:xfrm>
        </p:spPr>
        <p:txBody>
          <a:bodyPr spcCol="182880">
            <a:normAutofit/>
          </a:bodyPr>
          <a:lstStyle>
            <a:lvl1pPr marL="0" indent="0">
              <a:lnSpc>
                <a:spcPct val="100000"/>
              </a:lnSpc>
              <a:buFontTx/>
              <a:buNone/>
              <a:defRPr sz="1500" b="1">
                <a:solidFill>
                  <a:schemeClr val="tx1"/>
                </a:solidFill>
                <a:latin typeface="+mn-lt"/>
                <a:cs typeface="Arial" panose="020B0604020202020204" pitchFamily="34" charset="0"/>
              </a:defRPr>
            </a:lvl1pPr>
            <a:lvl2pPr marL="457200" indent="0">
              <a:lnSpc>
                <a:spcPct val="100000"/>
              </a:lnSpc>
              <a:buFontTx/>
              <a:buNone/>
              <a:defRPr sz="1300" b="1">
                <a:solidFill>
                  <a:schemeClr val="tx1"/>
                </a:solidFill>
                <a:latin typeface="+mn-lt"/>
                <a:cs typeface="Arial" panose="020B0604020202020204" pitchFamily="34" charset="0"/>
              </a:defRPr>
            </a:lvl2pPr>
            <a:lvl3pPr marL="914400" indent="0">
              <a:lnSpc>
                <a:spcPct val="100000"/>
              </a:lnSpc>
              <a:buFontTx/>
              <a:buNone/>
              <a:defRPr sz="1300" b="1">
                <a:solidFill>
                  <a:schemeClr val="tx1"/>
                </a:solidFill>
                <a:latin typeface="+mn-lt"/>
                <a:cs typeface="Arial" panose="020B0604020202020204" pitchFamily="34" charset="0"/>
              </a:defRPr>
            </a:lvl3pPr>
            <a:lvl4pPr marL="1371600" indent="0">
              <a:lnSpc>
                <a:spcPct val="100000"/>
              </a:lnSpc>
              <a:buFontTx/>
              <a:buNone/>
              <a:defRPr sz="1300" b="1">
                <a:solidFill>
                  <a:srgbClr val="FFFFFF"/>
                </a:solidFill>
                <a:latin typeface="Cantarell" panose="02000603000000000000" pitchFamily="2" charset="0"/>
              </a:defRPr>
            </a:lvl4pPr>
            <a:lvl5pPr marL="1828800" indent="0">
              <a:lnSpc>
                <a:spcPct val="100000"/>
              </a:lnSpc>
              <a:buFontTx/>
              <a:buNone/>
              <a:defRPr sz="1300" b="1">
                <a:solidFill>
                  <a:srgbClr val="FFFFFF"/>
                </a:solidFill>
                <a:latin typeface="Cantarell" panose="02000603000000000000" pitchFamily="2" charset="0"/>
              </a:defRPr>
            </a:lvl5pPr>
          </a:lstStyle>
          <a:p>
            <a:pPr lvl="0"/>
            <a:r>
              <a:rPr lang="en-US" dirty="0"/>
              <a:t>Click to edit Master text styles</a:t>
            </a:r>
          </a:p>
        </p:txBody>
      </p:sp>
      <p:sp>
        <p:nvSpPr>
          <p:cNvPr id="14" name="Text Placeholder 9">
            <a:extLst>
              <a:ext uri="{FF2B5EF4-FFF2-40B4-BE49-F238E27FC236}">
                <a16:creationId xmlns:a16="http://schemas.microsoft.com/office/drawing/2014/main" xmlns="" id="{09FB5047-670B-204B-9026-3840CD2AE388}"/>
              </a:ext>
            </a:extLst>
          </p:cNvPr>
          <p:cNvSpPr>
            <a:spLocks noGrp="1"/>
          </p:cNvSpPr>
          <p:nvPr>
            <p:ph type="body" sz="quarter" idx="11"/>
          </p:nvPr>
        </p:nvSpPr>
        <p:spPr>
          <a:xfrm>
            <a:off x="508000" y="2281238"/>
            <a:ext cx="11125200" cy="4344849"/>
          </a:xfrm>
        </p:spPr>
        <p:txBody>
          <a:bodyPr numCol="3" spcCol="182880">
            <a:normAutofit/>
          </a:bodyPr>
          <a:lstStyle>
            <a:lvl1pPr marL="0" indent="0">
              <a:lnSpc>
                <a:spcPct val="100000"/>
              </a:lnSpc>
              <a:buFontTx/>
              <a:buNone/>
              <a:defRPr sz="1400" b="1">
                <a:solidFill>
                  <a:schemeClr val="bg1"/>
                </a:solidFill>
                <a:latin typeface="+mn-lt"/>
                <a:cs typeface="Arial" panose="020B0604020202020204" pitchFamily="34" charset="0"/>
              </a:defRPr>
            </a:lvl1pPr>
            <a:lvl2pPr marL="457200" indent="0">
              <a:lnSpc>
                <a:spcPct val="100000"/>
              </a:lnSpc>
              <a:buFontTx/>
              <a:buNone/>
              <a:defRPr sz="1400" b="1">
                <a:solidFill>
                  <a:schemeClr val="bg1"/>
                </a:solidFill>
                <a:latin typeface="+mn-lt"/>
                <a:cs typeface="Arial" panose="020B0604020202020204" pitchFamily="34" charset="0"/>
              </a:defRPr>
            </a:lvl2pPr>
            <a:lvl3pPr marL="914400" indent="0">
              <a:lnSpc>
                <a:spcPct val="100000"/>
              </a:lnSpc>
              <a:buFontTx/>
              <a:buNone/>
              <a:defRPr sz="1400" b="1">
                <a:solidFill>
                  <a:schemeClr val="bg1"/>
                </a:solidFill>
                <a:latin typeface="+mn-lt"/>
                <a:cs typeface="Arial" panose="020B0604020202020204" pitchFamily="34" charset="0"/>
              </a:defRPr>
            </a:lvl3pPr>
            <a:lvl4pPr marL="1371600" indent="0">
              <a:lnSpc>
                <a:spcPct val="100000"/>
              </a:lnSpc>
              <a:buFontTx/>
              <a:buNone/>
              <a:defRPr sz="1400" b="1">
                <a:solidFill>
                  <a:schemeClr val="bg1"/>
                </a:solidFill>
                <a:latin typeface="+mn-lt"/>
                <a:cs typeface="Arial" panose="020B0604020202020204" pitchFamily="34" charset="0"/>
              </a:defRPr>
            </a:lvl4pPr>
            <a:lvl5pPr marL="1828800" indent="0">
              <a:lnSpc>
                <a:spcPct val="100000"/>
              </a:lnSpc>
              <a:buFontTx/>
              <a:buNone/>
              <a:defRPr sz="1400" b="1">
                <a:solidFill>
                  <a:schemeClr val="bg1"/>
                </a:solidFill>
                <a:latin typeface="+mn-lt"/>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0952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age Title 9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CBB01454-0EF0-ED43-8FC4-DDF0AE387F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08000" y="383385"/>
            <a:ext cx="11190288" cy="1244600"/>
          </a:xfrm>
          <a:prstGeom prst="rect">
            <a:avLst/>
          </a:prstGeom>
        </p:spPr>
      </p:pic>
      <p:sp>
        <p:nvSpPr>
          <p:cNvPr id="12" name="Rectangle 11">
            <a:extLst>
              <a:ext uri="{FF2B5EF4-FFF2-40B4-BE49-F238E27FC236}">
                <a16:creationId xmlns:a16="http://schemas.microsoft.com/office/drawing/2014/main" xmlns="" id="{829EE19E-03B3-3244-A564-A13444E9B068}"/>
              </a:ext>
            </a:extLst>
          </p:cNvPr>
          <p:cNvSpPr/>
          <p:nvPr userDrawn="1"/>
        </p:nvSpPr>
        <p:spPr>
          <a:xfrm>
            <a:off x="508000" y="383385"/>
            <a:ext cx="11190288" cy="12446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xmlns="" id="{684D7908-4F41-DB49-A512-6EC3A76D51F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508000" y="1828422"/>
            <a:ext cx="11190288" cy="4749800"/>
          </a:xfrm>
          <a:prstGeom prst="rect">
            <a:avLst/>
          </a:prstGeom>
        </p:spPr>
      </p:pic>
      <p:sp>
        <p:nvSpPr>
          <p:cNvPr id="9" name="Rectangle 8">
            <a:extLst>
              <a:ext uri="{FF2B5EF4-FFF2-40B4-BE49-F238E27FC236}">
                <a16:creationId xmlns:a16="http://schemas.microsoft.com/office/drawing/2014/main" xmlns="" id="{B7F8FC67-3458-454E-BB5F-7817F383506A}"/>
              </a:ext>
            </a:extLst>
          </p:cNvPr>
          <p:cNvSpPr/>
          <p:nvPr userDrawn="1"/>
        </p:nvSpPr>
        <p:spPr>
          <a:xfrm>
            <a:off x="508000" y="1828422"/>
            <a:ext cx="11190288" cy="47498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2" name="Title 1"/>
          <p:cNvSpPr>
            <a:spLocks noGrp="1"/>
          </p:cNvSpPr>
          <p:nvPr>
            <p:ph type="ctrTitle"/>
          </p:nvPr>
        </p:nvSpPr>
        <p:spPr>
          <a:xfrm>
            <a:off x="508000" y="713291"/>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23" name="Text Placeholder 9"/>
          <p:cNvSpPr>
            <a:spLocks noGrp="1"/>
          </p:cNvSpPr>
          <p:nvPr>
            <p:ph type="body" sz="quarter" idx="10"/>
          </p:nvPr>
        </p:nvSpPr>
        <p:spPr>
          <a:xfrm>
            <a:off x="1073625" y="2014249"/>
            <a:ext cx="4716817" cy="4563973"/>
          </a:xfrm>
        </p:spPr>
        <p:txBody>
          <a:bodyPr spcCol="182880">
            <a:normAutofit/>
          </a:bodyPr>
          <a:lstStyle>
            <a:lvl1pPr marL="0" indent="0">
              <a:lnSpc>
                <a:spcPct val="100000"/>
              </a:lnSpc>
              <a:buFontTx/>
              <a:buNone/>
              <a:defRPr sz="1300" b="1">
                <a:solidFill>
                  <a:schemeClr val="bg1"/>
                </a:solidFill>
                <a:latin typeface="+mn-lt"/>
                <a:cs typeface="Arial" panose="020B0604020202020204" pitchFamily="34" charset="0"/>
              </a:defRPr>
            </a:lvl1pPr>
            <a:lvl2pPr marL="457200" indent="0">
              <a:lnSpc>
                <a:spcPct val="100000"/>
              </a:lnSpc>
              <a:buFontTx/>
              <a:buNone/>
              <a:defRPr sz="1300" b="1">
                <a:solidFill>
                  <a:schemeClr val="bg1"/>
                </a:solidFill>
                <a:latin typeface="+mn-lt"/>
                <a:cs typeface="Arial" panose="020B0604020202020204" pitchFamily="34" charset="0"/>
              </a:defRPr>
            </a:lvl2pPr>
            <a:lvl3pPr marL="914400" indent="0">
              <a:lnSpc>
                <a:spcPct val="100000"/>
              </a:lnSpc>
              <a:buFontTx/>
              <a:buNone/>
              <a:defRPr sz="1300" b="1">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
        <p:nvSpPr>
          <p:cNvPr id="24" name="Text Placeholder 9"/>
          <p:cNvSpPr>
            <a:spLocks noGrp="1"/>
          </p:cNvSpPr>
          <p:nvPr>
            <p:ph type="body" sz="quarter" idx="11"/>
          </p:nvPr>
        </p:nvSpPr>
        <p:spPr>
          <a:xfrm>
            <a:off x="6298443" y="2014249"/>
            <a:ext cx="4874524" cy="4563973"/>
          </a:xfrm>
        </p:spPr>
        <p:txBody>
          <a:bodyPr spcCol="182880">
            <a:normAutofit/>
          </a:bodyPr>
          <a:lstStyle>
            <a:lvl1pPr marL="0" indent="0">
              <a:lnSpc>
                <a:spcPct val="100000"/>
              </a:lnSpc>
              <a:buFontTx/>
              <a:buNone/>
              <a:defRPr sz="1300" b="1">
                <a:solidFill>
                  <a:schemeClr val="bg1"/>
                </a:solidFill>
                <a:latin typeface="+mn-lt"/>
                <a:cs typeface="Arial" panose="020B0604020202020204" pitchFamily="34" charset="0"/>
              </a:defRPr>
            </a:lvl1pPr>
            <a:lvl2pPr marL="457200" indent="0">
              <a:lnSpc>
                <a:spcPct val="100000"/>
              </a:lnSpc>
              <a:buFontTx/>
              <a:buNone/>
              <a:defRPr sz="1300" b="1">
                <a:solidFill>
                  <a:schemeClr val="bg1"/>
                </a:solidFill>
                <a:latin typeface="+mn-lt"/>
                <a:cs typeface="Arial" panose="020B0604020202020204" pitchFamily="34" charset="0"/>
              </a:defRPr>
            </a:lvl2pPr>
            <a:lvl3pPr marL="914400" indent="0">
              <a:lnSpc>
                <a:spcPct val="100000"/>
              </a:lnSpc>
              <a:buFontTx/>
              <a:buNone/>
              <a:defRPr sz="1300" b="1">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44047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age Title 10 Slide">
    <p:bg>
      <p:bgPr>
        <a:blipFill>
          <a:blip r:embed="rId2"/>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C8F3F5FF-ADC8-E741-9DB1-F1231DA3E319}"/>
              </a:ext>
            </a:extLst>
          </p:cNvPr>
          <p:cNvSpPr/>
          <p:nvPr userDrawn="1"/>
        </p:nvSpPr>
        <p:spPr>
          <a:xfrm>
            <a:off x="1" y="377209"/>
            <a:ext cx="12192000" cy="1389279"/>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xmlns="" id="{43BACA43-6442-844D-A783-F674F6A846F3}"/>
              </a:ext>
            </a:extLst>
          </p:cNvPr>
          <p:cNvSpPr/>
          <p:nvPr userDrawn="1"/>
        </p:nvSpPr>
        <p:spPr>
          <a:xfrm>
            <a:off x="508000" y="2162175"/>
            <a:ext cx="11125200" cy="430688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2" name="Title 1"/>
          <p:cNvSpPr>
            <a:spLocks noGrp="1"/>
          </p:cNvSpPr>
          <p:nvPr>
            <p:ph type="ctrTitle"/>
          </p:nvPr>
        </p:nvSpPr>
        <p:spPr>
          <a:xfrm>
            <a:off x="508000" y="786013"/>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23" name="Text Placeholder 9"/>
          <p:cNvSpPr>
            <a:spLocks noGrp="1"/>
          </p:cNvSpPr>
          <p:nvPr>
            <p:ph type="body" sz="quarter" idx="10"/>
          </p:nvPr>
        </p:nvSpPr>
        <p:spPr>
          <a:xfrm>
            <a:off x="1073625" y="2415654"/>
            <a:ext cx="4716817" cy="4053625"/>
          </a:xfrm>
        </p:spPr>
        <p:txBody>
          <a:bodyPr spcCol="182880">
            <a:normAutofit/>
          </a:bodyPr>
          <a:lstStyle>
            <a:lvl1pPr marL="0" indent="0">
              <a:lnSpc>
                <a:spcPct val="100000"/>
              </a:lnSpc>
              <a:buFontTx/>
              <a:buNone/>
              <a:defRPr sz="1600" b="1">
                <a:solidFill>
                  <a:schemeClr val="tx1"/>
                </a:solidFill>
                <a:latin typeface="+mn-lt"/>
                <a:cs typeface="Arial" panose="020B0604020202020204" pitchFamily="34" charset="0"/>
              </a:defRPr>
            </a:lvl1pPr>
            <a:lvl2pPr marL="457200" indent="0">
              <a:lnSpc>
                <a:spcPct val="100000"/>
              </a:lnSpc>
              <a:buFontTx/>
              <a:buNone/>
              <a:defRPr sz="1600" b="1">
                <a:solidFill>
                  <a:schemeClr val="tx1"/>
                </a:solidFill>
                <a:latin typeface="+mn-lt"/>
                <a:cs typeface="Arial" panose="020B0604020202020204" pitchFamily="34" charset="0"/>
              </a:defRPr>
            </a:lvl2pPr>
            <a:lvl3pPr marL="914400" indent="0">
              <a:lnSpc>
                <a:spcPct val="100000"/>
              </a:lnSpc>
              <a:buFontTx/>
              <a:buNone/>
              <a:defRPr sz="1600" b="1">
                <a:solidFill>
                  <a:schemeClr val="tx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
        <p:nvSpPr>
          <p:cNvPr id="24" name="Text Placeholder 9"/>
          <p:cNvSpPr>
            <a:spLocks noGrp="1"/>
          </p:cNvSpPr>
          <p:nvPr>
            <p:ph type="body" sz="quarter" idx="11"/>
          </p:nvPr>
        </p:nvSpPr>
        <p:spPr>
          <a:xfrm>
            <a:off x="6298443" y="2415654"/>
            <a:ext cx="4874524" cy="4053625"/>
          </a:xfrm>
        </p:spPr>
        <p:txBody>
          <a:bodyPr spcCol="182880">
            <a:normAutofit/>
          </a:bodyPr>
          <a:lstStyle>
            <a:lvl1pPr marL="0" indent="0">
              <a:lnSpc>
                <a:spcPct val="100000"/>
              </a:lnSpc>
              <a:buFontTx/>
              <a:buNone/>
              <a:defRPr sz="1600" b="1">
                <a:solidFill>
                  <a:schemeClr val="tx1"/>
                </a:solidFill>
                <a:latin typeface="+mn-lt"/>
                <a:cs typeface="Arial" panose="020B0604020202020204" pitchFamily="34" charset="0"/>
              </a:defRPr>
            </a:lvl1pPr>
            <a:lvl2pPr marL="457200" indent="0">
              <a:lnSpc>
                <a:spcPct val="100000"/>
              </a:lnSpc>
              <a:buFontTx/>
              <a:buNone/>
              <a:defRPr sz="1600" b="1">
                <a:solidFill>
                  <a:schemeClr val="tx1"/>
                </a:solidFill>
                <a:latin typeface="+mn-lt"/>
                <a:cs typeface="Arial" panose="020B0604020202020204" pitchFamily="34" charset="0"/>
              </a:defRPr>
            </a:lvl2pPr>
            <a:lvl3pPr marL="914400" indent="0">
              <a:lnSpc>
                <a:spcPct val="100000"/>
              </a:lnSpc>
              <a:buFontTx/>
              <a:buNone/>
              <a:defRPr sz="1600" b="1">
                <a:solidFill>
                  <a:schemeClr val="tx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377753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ycle / Process Option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8D5A83B2-B368-0B40-A418-5F9BD277AAA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5746"/>
          <a:stretch/>
        </p:blipFill>
        <p:spPr>
          <a:xfrm>
            <a:off x="0" y="1105397"/>
            <a:ext cx="12892558" cy="5752603"/>
          </a:xfrm>
          <a:prstGeom prst="rect">
            <a:avLst/>
          </a:prstGeom>
        </p:spPr>
      </p:pic>
      <p:sp>
        <p:nvSpPr>
          <p:cNvPr id="8" name="Oval 7">
            <a:extLst>
              <a:ext uri="{FF2B5EF4-FFF2-40B4-BE49-F238E27FC236}">
                <a16:creationId xmlns:a16="http://schemas.microsoft.com/office/drawing/2014/main" xmlns="" id="{3F211676-FA4B-9041-A1CD-960DCA3377DC}"/>
              </a:ext>
            </a:extLst>
          </p:cNvPr>
          <p:cNvSpPr/>
          <p:nvPr userDrawn="1"/>
        </p:nvSpPr>
        <p:spPr>
          <a:xfrm>
            <a:off x="4683989" y="1341347"/>
            <a:ext cx="2813970" cy="273823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sz="14500"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33400" y="187294"/>
            <a:ext cx="11125200" cy="899190"/>
          </a:xfrm>
        </p:spPr>
        <p:txBody>
          <a:bodyPr>
            <a:noAutofit/>
          </a:bodyPr>
          <a:lstStyle>
            <a:lvl1pPr marL="0" algn="ctr">
              <a:defRPr sz="5200" b="0">
                <a:solidFill>
                  <a:schemeClr val="tx1"/>
                </a:solidFill>
                <a:latin typeface="+mj-lt"/>
                <a:cs typeface="Arial" panose="020B0604020202020204" pitchFamily="34" charset="0"/>
              </a:defRPr>
            </a:lvl1pPr>
          </a:lstStyle>
          <a:p>
            <a:r>
              <a:rPr lang="en-US" smtClean="0"/>
              <a:t>Click to edit Master title style</a:t>
            </a:r>
            <a:endParaRPr lang="en-US" dirty="0"/>
          </a:p>
        </p:txBody>
      </p:sp>
      <p:sp>
        <p:nvSpPr>
          <p:cNvPr id="13" name="Text Placeholder 4"/>
          <p:cNvSpPr>
            <a:spLocks noGrp="1"/>
          </p:cNvSpPr>
          <p:nvPr>
            <p:ph type="body" sz="quarter" idx="16"/>
          </p:nvPr>
        </p:nvSpPr>
        <p:spPr>
          <a:xfrm>
            <a:off x="4865148" y="2058296"/>
            <a:ext cx="2451652" cy="1280214"/>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1" name="Oval 30">
            <a:extLst>
              <a:ext uri="{FF2B5EF4-FFF2-40B4-BE49-F238E27FC236}">
                <a16:creationId xmlns:a16="http://schemas.microsoft.com/office/drawing/2014/main" xmlns="" id="{178544B6-2101-744E-835F-174F541F2D2B}"/>
              </a:ext>
            </a:extLst>
          </p:cNvPr>
          <p:cNvSpPr/>
          <p:nvPr userDrawn="1"/>
        </p:nvSpPr>
        <p:spPr>
          <a:xfrm>
            <a:off x="6797522" y="3848963"/>
            <a:ext cx="2813970" cy="273823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sz="14500" dirty="0">
              <a:solidFill>
                <a:schemeClr val="bg1"/>
              </a:solidFill>
              <a:latin typeface="Arial" panose="020B0604020202020204" pitchFamily="34" charset="0"/>
              <a:cs typeface="Arial" panose="020B0604020202020204" pitchFamily="34" charset="0"/>
            </a:endParaRPr>
          </a:p>
        </p:txBody>
      </p:sp>
      <p:sp>
        <p:nvSpPr>
          <p:cNvPr id="35" name="Text Placeholder 4">
            <a:extLst>
              <a:ext uri="{FF2B5EF4-FFF2-40B4-BE49-F238E27FC236}">
                <a16:creationId xmlns:a16="http://schemas.microsoft.com/office/drawing/2014/main" xmlns="" id="{97005381-244B-DC45-9BF9-126B17A9581F}"/>
              </a:ext>
            </a:extLst>
          </p:cNvPr>
          <p:cNvSpPr>
            <a:spLocks noGrp="1"/>
          </p:cNvSpPr>
          <p:nvPr>
            <p:ph type="body" sz="quarter" idx="17"/>
          </p:nvPr>
        </p:nvSpPr>
        <p:spPr>
          <a:xfrm>
            <a:off x="6979118" y="4530989"/>
            <a:ext cx="2451652" cy="1280214"/>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6" name="Oval 35">
            <a:extLst>
              <a:ext uri="{FF2B5EF4-FFF2-40B4-BE49-F238E27FC236}">
                <a16:creationId xmlns:a16="http://schemas.microsoft.com/office/drawing/2014/main" xmlns="" id="{6357D1C3-09E4-A844-8278-E6598936708A}"/>
              </a:ext>
            </a:extLst>
          </p:cNvPr>
          <p:cNvSpPr/>
          <p:nvPr userDrawn="1"/>
        </p:nvSpPr>
        <p:spPr>
          <a:xfrm>
            <a:off x="2695658" y="3848963"/>
            <a:ext cx="2813970" cy="273823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b"/>
          <a:lstStyle/>
          <a:p>
            <a:pPr algn="ctr" eaLnBrk="1" fontAlgn="auto" hangingPunct="1">
              <a:spcBef>
                <a:spcPts val="0"/>
              </a:spcBef>
              <a:spcAft>
                <a:spcPts val="0"/>
              </a:spcAft>
              <a:defRPr/>
            </a:pPr>
            <a:endParaRPr lang="en-US" sz="14500" dirty="0">
              <a:solidFill>
                <a:schemeClr val="bg1"/>
              </a:solidFill>
              <a:latin typeface="Arial" panose="020B0604020202020204" pitchFamily="34" charset="0"/>
              <a:cs typeface="Arial" panose="020B0604020202020204" pitchFamily="34" charset="0"/>
            </a:endParaRPr>
          </a:p>
        </p:txBody>
      </p:sp>
      <p:sp>
        <p:nvSpPr>
          <p:cNvPr id="40" name="Text Placeholder 4">
            <a:extLst>
              <a:ext uri="{FF2B5EF4-FFF2-40B4-BE49-F238E27FC236}">
                <a16:creationId xmlns:a16="http://schemas.microsoft.com/office/drawing/2014/main" xmlns="" id="{C09C843D-49F7-0840-8A34-82843E1E67DB}"/>
              </a:ext>
            </a:extLst>
          </p:cNvPr>
          <p:cNvSpPr>
            <a:spLocks noGrp="1"/>
          </p:cNvSpPr>
          <p:nvPr>
            <p:ph type="body" sz="quarter" idx="18"/>
          </p:nvPr>
        </p:nvSpPr>
        <p:spPr>
          <a:xfrm>
            <a:off x="2877254" y="4530989"/>
            <a:ext cx="2451652" cy="1280214"/>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5" name="Bent-Up Arrow 4">
            <a:extLst>
              <a:ext uri="{FF2B5EF4-FFF2-40B4-BE49-F238E27FC236}">
                <a16:creationId xmlns:a16="http://schemas.microsoft.com/office/drawing/2014/main" xmlns="" id="{7C42AE4F-27C7-CB45-8089-3333B75812F1}"/>
              </a:ext>
            </a:extLst>
          </p:cNvPr>
          <p:cNvSpPr/>
          <p:nvPr userDrawn="1"/>
        </p:nvSpPr>
        <p:spPr>
          <a:xfrm rot="5400000" flipH="1">
            <a:off x="3543096" y="2552325"/>
            <a:ext cx="603539" cy="895696"/>
          </a:xfrm>
          <a:prstGeom prst="bentUp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Arial" panose="020B0604020202020204" pitchFamily="34" charset="0"/>
              <a:cs typeface="Arial" panose="020B0604020202020204" pitchFamily="34" charset="0"/>
            </a:endParaRPr>
          </a:p>
        </p:txBody>
      </p:sp>
      <p:sp>
        <p:nvSpPr>
          <p:cNvPr id="41" name="Bent-Up Arrow 40">
            <a:extLst>
              <a:ext uri="{FF2B5EF4-FFF2-40B4-BE49-F238E27FC236}">
                <a16:creationId xmlns:a16="http://schemas.microsoft.com/office/drawing/2014/main" xmlns="" id="{65F4C381-0E10-AB4F-AF60-5163B074CD4D}"/>
              </a:ext>
            </a:extLst>
          </p:cNvPr>
          <p:cNvSpPr/>
          <p:nvPr userDrawn="1"/>
        </p:nvSpPr>
        <p:spPr>
          <a:xfrm rot="16200000" flipH="1">
            <a:off x="5886995" y="5785776"/>
            <a:ext cx="603539" cy="895696"/>
          </a:xfrm>
          <a:prstGeom prst="bentUp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Arial" panose="020B0604020202020204" pitchFamily="34" charset="0"/>
              <a:cs typeface="Arial" panose="020B0604020202020204" pitchFamily="34" charset="0"/>
            </a:endParaRPr>
          </a:p>
        </p:txBody>
      </p:sp>
      <p:sp>
        <p:nvSpPr>
          <p:cNvPr id="42" name="Bent-Up Arrow 41">
            <a:extLst>
              <a:ext uri="{FF2B5EF4-FFF2-40B4-BE49-F238E27FC236}">
                <a16:creationId xmlns:a16="http://schemas.microsoft.com/office/drawing/2014/main" xmlns="" id="{5C84F4BD-51E1-8246-8852-8BA7E226732A}"/>
              </a:ext>
            </a:extLst>
          </p:cNvPr>
          <p:cNvSpPr/>
          <p:nvPr userDrawn="1"/>
        </p:nvSpPr>
        <p:spPr>
          <a:xfrm rot="10800000" flipH="1">
            <a:off x="8122182" y="2698404"/>
            <a:ext cx="603539" cy="895696"/>
          </a:xfrm>
          <a:prstGeom prst="bentUp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xmlns="" id="{313D01B5-0B7D-8E46-8321-BD7B64948062}"/>
              </a:ext>
            </a:extLst>
          </p:cNvPr>
          <p:cNvGrpSpPr/>
          <p:nvPr userDrawn="1"/>
        </p:nvGrpSpPr>
        <p:grpSpPr>
          <a:xfrm>
            <a:off x="5850778" y="3507604"/>
            <a:ext cx="480391" cy="134938"/>
            <a:chOff x="5888659" y="3441700"/>
            <a:chExt cx="480391" cy="134938"/>
          </a:xfrm>
        </p:grpSpPr>
        <p:sp>
          <p:nvSpPr>
            <p:cNvPr id="9" name="Oval 8">
              <a:extLst>
                <a:ext uri="{FF2B5EF4-FFF2-40B4-BE49-F238E27FC236}">
                  <a16:creationId xmlns:a16="http://schemas.microsoft.com/office/drawing/2014/main" xmlns="" id="{1BB957DD-57EF-3645-AC81-D688F5E9A952}"/>
                </a:ext>
              </a:extLst>
            </p:cNvPr>
            <p:cNvSpPr/>
            <p:nvPr userDrawn="1"/>
          </p:nvSpPr>
          <p:spPr>
            <a:xfrm>
              <a:off x="6060109" y="3441700"/>
              <a:ext cx="137492"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11" name="Oval 10">
              <a:extLst>
                <a:ext uri="{FF2B5EF4-FFF2-40B4-BE49-F238E27FC236}">
                  <a16:creationId xmlns:a16="http://schemas.microsoft.com/office/drawing/2014/main" xmlns="" id="{A8CBBAEA-8418-EC4D-8B49-B19FEE94429E}"/>
                </a:ext>
              </a:extLst>
            </p:cNvPr>
            <p:cNvSpPr/>
            <p:nvPr userDrawn="1"/>
          </p:nvSpPr>
          <p:spPr>
            <a:xfrm>
              <a:off x="6234734"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xmlns="" id="{3DAC8E92-114B-A74E-AF32-B30E816D7201}"/>
                </a:ext>
              </a:extLst>
            </p:cNvPr>
            <p:cNvSpPr/>
            <p:nvPr userDrawn="1"/>
          </p:nvSpPr>
          <p:spPr>
            <a:xfrm>
              <a:off x="5888659"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grpSp>
      <p:grpSp>
        <p:nvGrpSpPr>
          <p:cNvPr id="24" name="Group 23">
            <a:extLst>
              <a:ext uri="{FF2B5EF4-FFF2-40B4-BE49-F238E27FC236}">
                <a16:creationId xmlns:a16="http://schemas.microsoft.com/office/drawing/2014/main" xmlns="" id="{1EFA2363-C6CD-C948-B67D-C716CB9BC11B}"/>
              </a:ext>
            </a:extLst>
          </p:cNvPr>
          <p:cNvGrpSpPr/>
          <p:nvPr userDrawn="1"/>
        </p:nvGrpSpPr>
        <p:grpSpPr>
          <a:xfrm>
            <a:off x="3862447" y="5986132"/>
            <a:ext cx="480391" cy="134938"/>
            <a:chOff x="5888659" y="3441700"/>
            <a:chExt cx="480391" cy="134938"/>
          </a:xfrm>
        </p:grpSpPr>
        <p:sp>
          <p:nvSpPr>
            <p:cNvPr id="25" name="Oval 24">
              <a:extLst>
                <a:ext uri="{FF2B5EF4-FFF2-40B4-BE49-F238E27FC236}">
                  <a16:creationId xmlns:a16="http://schemas.microsoft.com/office/drawing/2014/main" xmlns="" id="{D6A33278-33DB-294A-9D29-8CA55703E413}"/>
                </a:ext>
              </a:extLst>
            </p:cNvPr>
            <p:cNvSpPr/>
            <p:nvPr userDrawn="1"/>
          </p:nvSpPr>
          <p:spPr>
            <a:xfrm>
              <a:off x="6060109" y="3441700"/>
              <a:ext cx="137492"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xmlns="" id="{96CCED25-4B9C-A846-88FF-A3DAD428E54D}"/>
                </a:ext>
              </a:extLst>
            </p:cNvPr>
            <p:cNvSpPr/>
            <p:nvPr userDrawn="1"/>
          </p:nvSpPr>
          <p:spPr>
            <a:xfrm>
              <a:off x="6234734"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xmlns="" id="{50C21DF1-10B1-CF49-81EA-733CF27F45C2}"/>
                </a:ext>
              </a:extLst>
            </p:cNvPr>
            <p:cNvSpPr/>
            <p:nvPr userDrawn="1"/>
          </p:nvSpPr>
          <p:spPr>
            <a:xfrm>
              <a:off x="5888659"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xmlns="" id="{F3B40EC5-5E19-B34C-B4CF-C42A1AC1186A}"/>
              </a:ext>
            </a:extLst>
          </p:cNvPr>
          <p:cNvGrpSpPr/>
          <p:nvPr userDrawn="1"/>
        </p:nvGrpSpPr>
        <p:grpSpPr>
          <a:xfrm>
            <a:off x="7964311" y="5986132"/>
            <a:ext cx="480391" cy="134938"/>
            <a:chOff x="5888659" y="3441700"/>
            <a:chExt cx="480391" cy="134938"/>
          </a:xfrm>
        </p:grpSpPr>
        <p:sp>
          <p:nvSpPr>
            <p:cNvPr id="29" name="Oval 28">
              <a:extLst>
                <a:ext uri="{FF2B5EF4-FFF2-40B4-BE49-F238E27FC236}">
                  <a16:creationId xmlns:a16="http://schemas.microsoft.com/office/drawing/2014/main" xmlns="" id="{001502CE-1988-8047-9CD1-BFBC4457C00B}"/>
                </a:ext>
              </a:extLst>
            </p:cNvPr>
            <p:cNvSpPr/>
            <p:nvPr userDrawn="1"/>
          </p:nvSpPr>
          <p:spPr>
            <a:xfrm>
              <a:off x="6060109" y="3441700"/>
              <a:ext cx="137492"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30" name="Oval 29">
              <a:extLst>
                <a:ext uri="{FF2B5EF4-FFF2-40B4-BE49-F238E27FC236}">
                  <a16:creationId xmlns:a16="http://schemas.microsoft.com/office/drawing/2014/main" xmlns="" id="{9D35D92F-6265-F746-B463-BA32A94307BB}"/>
                </a:ext>
              </a:extLst>
            </p:cNvPr>
            <p:cNvSpPr/>
            <p:nvPr userDrawn="1"/>
          </p:nvSpPr>
          <p:spPr>
            <a:xfrm>
              <a:off x="6234734"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xmlns="" id="{EF6CC73E-2080-3F4C-9152-0411336792C5}"/>
                </a:ext>
              </a:extLst>
            </p:cNvPr>
            <p:cNvSpPr/>
            <p:nvPr userDrawn="1"/>
          </p:nvSpPr>
          <p:spPr>
            <a:xfrm>
              <a:off x="5888659" y="3441700"/>
              <a:ext cx="134316" cy="13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5400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p:cTn id="12" dur="500" fill="hold"/>
                                        <p:tgtEl>
                                          <p:spTgt spid="31"/>
                                        </p:tgtEl>
                                        <p:attrNameLst>
                                          <p:attrName>ppt_w</p:attrName>
                                        </p:attrNameLst>
                                      </p:cBhvr>
                                      <p:tavLst>
                                        <p:tav tm="0">
                                          <p:val>
                                            <p:fltVal val="0"/>
                                          </p:val>
                                        </p:tav>
                                        <p:tav tm="100000">
                                          <p:val>
                                            <p:strVal val="#ppt_w"/>
                                          </p:val>
                                        </p:tav>
                                      </p:tavLst>
                                    </p:anim>
                                    <p:anim calcmode="lin" valueType="num">
                                      <p:cBhvr>
                                        <p:cTn id="13" dur="500" fill="hold"/>
                                        <p:tgtEl>
                                          <p:spTgt spid="31"/>
                                        </p:tgtEl>
                                        <p:attrNameLst>
                                          <p:attrName>ppt_h</p:attrName>
                                        </p:attrNameLst>
                                      </p:cBhvr>
                                      <p:tavLst>
                                        <p:tav tm="0">
                                          <p:val>
                                            <p:fltVal val="0"/>
                                          </p:val>
                                        </p:tav>
                                        <p:tav tm="100000">
                                          <p:val>
                                            <p:strVal val="#ppt_h"/>
                                          </p:val>
                                        </p:tav>
                                      </p:tavLst>
                                    </p:anim>
                                    <p:animEffect transition="in" filter="fade">
                                      <p:cBhvr>
                                        <p:cTn id="14" dur="500"/>
                                        <p:tgtEl>
                                          <p:spTgt spid="3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p:cTn id="17" dur="500" fill="hold"/>
                                        <p:tgtEl>
                                          <p:spTgt spid="36"/>
                                        </p:tgtEl>
                                        <p:attrNameLst>
                                          <p:attrName>ppt_w</p:attrName>
                                        </p:attrNameLst>
                                      </p:cBhvr>
                                      <p:tavLst>
                                        <p:tav tm="0">
                                          <p:val>
                                            <p:fltVal val="0"/>
                                          </p:val>
                                        </p:tav>
                                        <p:tav tm="100000">
                                          <p:val>
                                            <p:strVal val="#ppt_w"/>
                                          </p:val>
                                        </p:tav>
                                      </p:tavLst>
                                    </p:anim>
                                    <p:anim calcmode="lin" valueType="num">
                                      <p:cBhvr>
                                        <p:cTn id="18" dur="500" fill="hold"/>
                                        <p:tgtEl>
                                          <p:spTgt spid="36"/>
                                        </p:tgtEl>
                                        <p:attrNameLst>
                                          <p:attrName>ppt_h</p:attrName>
                                        </p:attrNameLst>
                                      </p:cBhvr>
                                      <p:tavLst>
                                        <p:tav tm="0">
                                          <p:val>
                                            <p:fltVal val="0"/>
                                          </p:val>
                                        </p:tav>
                                        <p:tav tm="100000">
                                          <p:val>
                                            <p:strVal val="#ppt_h"/>
                                          </p:val>
                                        </p:tav>
                                      </p:tavLst>
                                    </p:anim>
                                    <p:animEffect transition="in" filter="fade">
                                      <p:cBhvr>
                                        <p:cTn id="1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1" grpId="0" animBg="1"/>
      <p:bldP spid="36"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8_Title Slide Option 1">
    <p:bg>
      <p:bgPr>
        <a:blipFill>
          <a:blip r:embed="rId2"/>
          <a:stretch>
            <a:fillRect/>
          </a:stretch>
        </a:blip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3D856B2B-578E-5744-BC86-72C6E0CDE008}"/>
              </a:ext>
            </a:extLst>
          </p:cNvPr>
          <p:cNvSpPr/>
          <p:nvPr userDrawn="1"/>
        </p:nvSpPr>
        <p:spPr>
          <a:xfrm>
            <a:off x="-1588" y="13252"/>
            <a:ext cx="12193588"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xmlns="" id="{D8B24191-1F6B-E34A-BF32-8BDC797C5DCF}"/>
              </a:ext>
            </a:extLst>
          </p:cNvPr>
          <p:cNvSpPr/>
          <p:nvPr userDrawn="1"/>
        </p:nvSpPr>
        <p:spPr>
          <a:xfrm>
            <a:off x="508000" y="4440437"/>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xmlns="" id="{42AF578D-49C5-6541-BFD4-97DE1E3F01F6}"/>
              </a:ext>
            </a:extLst>
          </p:cNvPr>
          <p:cNvSpPr/>
          <p:nvPr userDrawn="1"/>
        </p:nvSpPr>
        <p:spPr>
          <a:xfrm>
            <a:off x="4389886" y="4440437"/>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xmlns="" id="{FF82F957-D9E9-B74C-A1D2-5E8B04D09658}"/>
              </a:ext>
            </a:extLst>
          </p:cNvPr>
          <p:cNvSpPr/>
          <p:nvPr userDrawn="1"/>
        </p:nvSpPr>
        <p:spPr>
          <a:xfrm>
            <a:off x="507999" y="2070195"/>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xmlns="" id="{A5DE6B86-7B9E-1049-9DC7-40F2A18FEBE1}"/>
              </a:ext>
            </a:extLst>
          </p:cNvPr>
          <p:cNvSpPr/>
          <p:nvPr userDrawn="1"/>
        </p:nvSpPr>
        <p:spPr>
          <a:xfrm>
            <a:off x="4366266" y="2090043"/>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xmlns="" id="{38284D0E-9C8D-014C-BAB0-E537B337F35B}"/>
              </a:ext>
            </a:extLst>
          </p:cNvPr>
          <p:cNvSpPr/>
          <p:nvPr userDrawn="1"/>
        </p:nvSpPr>
        <p:spPr>
          <a:xfrm>
            <a:off x="8195056" y="2090043"/>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xmlns="" id="{A533F0CE-36C5-FA4B-9BED-B9B707F8BFFD}"/>
              </a:ext>
            </a:extLst>
          </p:cNvPr>
          <p:cNvSpPr/>
          <p:nvPr userDrawn="1"/>
        </p:nvSpPr>
        <p:spPr>
          <a:xfrm>
            <a:off x="8180199" y="4411552"/>
            <a:ext cx="3361445" cy="20286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856701"/>
            <a:ext cx="11125200" cy="584789"/>
          </a:xfrm>
        </p:spPr>
        <p:txBody>
          <a:bodyPr>
            <a:noAutofit/>
          </a:bodyPr>
          <a:lstStyle>
            <a:lvl1pPr marL="0" algn="ctr">
              <a:defRPr sz="52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17" name="Text Placeholder 4"/>
          <p:cNvSpPr>
            <a:spLocks noGrp="1"/>
          </p:cNvSpPr>
          <p:nvPr>
            <p:ph type="body" sz="quarter" idx="16"/>
          </p:nvPr>
        </p:nvSpPr>
        <p:spPr>
          <a:xfrm>
            <a:off x="539576" y="2072789"/>
            <a:ext cx="3253153"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8" name="Text Placeholder 4"/>
          <p:cNvSpPr>
            <a:spLocks noGrp="1"/>
          </p:cNvSpPr>
          <p:nvPr>
            <p:ph type="body" sz="quarter" idx="17"/>
          </p:nvPr>
        </p:nvSpPr>
        <p:spPr>
          <a:xfrm>
            <a:off x="4428245" y="2092637"/>
            <a:ext cx="3208011"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9" name="Text Placeholder 4"/>
          <p:cNvSpPr>
            <a:spLocks noGrp="1"/>
          </p:cNvSpPr>
          <p:nvPr>
            <p:ph type="body" sz="quarter" idx="18"/>
          </p:nvPr>
        </p:nvSpPr>
        <p:spPr>
          <a:xfrm>
            <a:off x="8256915" y="2105319"/>
            <a:ext cx="3208011"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20" name="Text Placeholder 4"/>
          <p:cNvSpPr>
            <a:spLocks noGrp="1"/>
          </p:cNvSpPr>
          <p:nvPr>
            <p:ph type="body" sz="quarter" idx="19"/>
          </p:nvPr>
        </p:nvSpPr>
        <p:spPr>
          <a:xfrm>
            <a:off x="539576" y="4420589"/>
            <a:ext cx="3253153"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21" name="Text Placeholder 4"/>
          <p:cNvSpPr>
            <a:spLocks noGrp="1"/>
          </p:cNvSpPr>
          <p:nvPr>
            <p:ph type="body" sz="quarter" idx="20"/>
          </p:nvPr>
        </p:nvSpPr>
        <p:spPr>
          <a:xfrm>
            <a:off x="4466594" y="4443031"/>
            <a:ext cx="3208011"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22" name="Text Placeholder 4"/>
          <p:cNvSpPr>
            <a:spLocks noGrp="1"/>
          </p:cNvSpPr>
          <p:nvPr>
            <p:ph type="body" sz="quarter" idx="21"/>
          </p:nvPr>
        </p:nvSpPr>
        <p:spPr>
          <a:xfrm>
            <a:off x="8256915" y="4398870"/>
            <a:ext cx="3208011" cy="2026032"/>
          </a:xfrm>
        </p:spPr>
        <p:txBody>
          <a:bodyPr anchor="ctr">
            <a:noAutofit/>
          </a:bodyPr>
          <a:lstStyle>
            <a:lvl1pPr marL="0" indent="0" algn="ctr">
              <a:spcBef>
                <a:spcPts val="0"/>
              </a:spcBef>
              <a:buFontTx/>
              <a:buNone/>
              <a:defRPr sz="1700" b="1"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3406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down)">
                                      <p:cBhvr>
                                        <p:cTn id="11" dur="500"/>
                                        <p:tgtEl>
                                          <p:spTgt spid="24"/>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down)">
                                      <p:cBhvr>
                                        <p:cTn id="15" dur="500"/>
                                        <p:tgtEl>
                                          <p:spTgt spid="25"/>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down)">
                                      <p:cBhvr>
                                        <p:cTn id="23" dur="500"/>
                                        <p:tgtEl>
                                          <p:spTgt spid="27"/>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down)">
                                      <p:cBhvr>
                                        <p:cTn id="27" dur="500"/>
                                        <p:tgtEl>
                                          <p:spTgt spid="28"/>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down)">
                                      <p:cBhvr>
                                        <p:cTn id="3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6" grpId="0" animBg="1"/>
      <p:bldP spid="25" grpId="0" animBg="1"/>
      <p:bldP spid="27" grpId="0" animBg="1"/>
      <p:bldP spid="28" grpId="0" animBg="1"/>
      <p:bldP spid="29"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9_Title Slide Option 1">
    <p:bg>
      <p:bgPr>
        <a:blipFill>
          <a:blip r:embed="rId2"/>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42ADF475-C159-FF41-9E59-BB977A7DA82C}"/>
              </a:ext>
            </a:extLst>
          </p:cNvPr>
          <p:cNvSpPr/>
          <p:nvPr userDrawn="1"/>
        </p:nvSpPr>
        <p:spPr>
          <a:xfrm>
            <a:off x="263456" y="251791"/>
            <a:ext cx="11663501" cy="6347792"/>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1073625" y="358446"/>
            <a:ext cx="10008359" cy="1164472"/>
          </a:xfrm>
        </p:spPr>
        <p:txBody>
          <a:bodyPr anchor="b">
            <a:noAutofit/>
          </a:bodyPr>
          <a:lstStyle>
            <a:lvl1pPr marL="0" algn="l">
              <a:defRPr sz="48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24" name="Text Placeholder 9"/>
          <p:cNvSpPr>
            <a:spLocks noGrp="1"/>
          </p:cNvSpPr>
          <p:nvPr>
            <p:ph type="body" sz="quarter" idx="10"/>
          </p:nvPr>
        </p:nvSpPr>
        <p:spPr>
          <a:xfrm>
            <a:off x="1073625" y="1665028"/>
            <a:ext cx="10008359" cy="4811973"/>
          </a:xfrm>
        </p:spPr>
        <p:txBody>
          <a:bodyPr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7419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0_Title Slide Option 1">
    <p:bg>
      <p:bgPr>
        <a:blipFill>
          <a:blip r:embed="rId2"/>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1E829C82-6520-C047-AE04-0A13168D6BD7}"/>
              </a:ext>
            </a:extLst>
          </p:cNvPr>
          <p:cNvSpPr/>
          <p:nvPr userDrawn="1"/>
        </p:nvSpPr>
        <p:spPr>
          <a:xfrm>
            <a:off x="6010275" y="0"/>
            <a:ext cx="6181725" cy="6884988"/>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6096000" y="303854"/>
            <a:ext cx="5537200" cy="760670"/>
          </a:xfrm>
        </p:spPr>
        <p:txBody>
          <a:bodyPr anchor="t">
            <a:noAutofit/>
          </a:bodyPr>
          <a:lstStyle>
            <a:lvl1pPr marL="0" algn="ctr">
              <a:defRPr sz="3200" b="0">
                <a:solidFill>
                  <a:schemeClr val="bg1"/>
                </a:solidFill>
                <a:latin typeface="+mj-lt"/>
              </a:defRPr>
            </a:lvl1pPr>
          </a:lstStyle>
          <a:p>
            <a:r>
              <a:rPr lang="en-US" smtClean="0"/>
              <a:t>Click to edit Master title style</a:t>
            </a:r>
            <a:endParaRPr lang="en-US" dirty="0"/>
          </a:p>
        </p:txBody>
      </p:sp>
      <p:sp>
        <p:nvSpPr>
          <p:cNvPr id="24" name="Text Placeholder 9"/>
          <p:cNvSpPr>
            <a:spLocks noGrp="1"/>
          </p:cNvSpPr>
          <p:nvPr>
            <p:ph type="body" sz="quarter" idx="10"/>
          </p:nvPr>
        </p:nvSpPr>
        <p:spPr>
          <a:xfrm>
            <a:off x="6096000" y="1269241"/>
            <a:ext cx="5537200" cy="5098576"/>
          </a:xfrm>
        </p:spPr>
        <p:txBody>
          <a:bodyPr spcCol="182880">
            <a:normAutofit/>
          </a:bodyPr>
          <a:lstStyle>
            <a:lvl1pPr marL="0" indent="0" algn="l">
              <a:lnSpc>
                <a:spcPct val="100000"/>
              </a:lnSpc>
              <a:spcAft>
                <a:spcPts val="1000"/>
              </a:spcAft>
              <a:buFontTx/>
              <a:buNone/>
              <a:defRPr sz="1600" b="1">
                <a:solidFill>
                  <a:schemeClr val="bg1"/>
                </a:solidFill>
                <a:latin typeface="+mn-lt"/>
              </a:defRPr>
            </a:lvl1pPr>
            <a:lvl2pPr marL="457200" indent="0" algn="l">
              <a:lnSpc>
                <a:spcPct val="100000"/>
              </a:lnSpc>
              <a:spcAft>
                <a:spcPts val="1000"/>
              </a:spcAft>
              <a:buFontTx/>
              <a:buNone/>
              <a:defRPr sz="1600" b="1">
                <a:solidFill>
                  <a:schemeClr val="bg1"/>
                </a:solidFill>
                <a:latin typeface="+mn-lt"/>
              </a:defRPr>
            </a:lvl2pPr>
            <a:lvl3pPr marL="914400" indent="0" algn="l">
              <a:lnSpc>
                <a:spcPct val="100000"/>
              </a:lnSpc>
              <a:spcAft>
                <a:spcPts val="1000"/>
              </a:spcAft>
              <a:buFontTx/>
              <a:buNone/>
              <a:defRPr sz="1600" b="1">
                <a:solidFill>
                  <a:schemeClr val="bg1"/>
                </a:solidFill>
                <a:latin typeface="+mn-lt"/>
              </a:defRPr>
            </a:lvl3pPr>
            <a:lvl4pPr marL="1371600" indent="0" algn="l">
              <a:lnSpc>
                <a:spcPct val="100000"/>
              </a:lnSpc>
              <a:spcAft>
                <a:spcPts val="1000"/>
              </a:spcAft>
              <a:buFontTx/>
              <a:buNone/>
              <a:defRPr sz="1600" b="1">
                <a:solidFill>
                  <a:schemeClr val="bg1"/>
                </a:solidFill>
                <a:latin typeface="+mn-lt"/>
              </a:defRPr>
            </a:lvl4pPr>
            <a:lvl5pPr marL="1828800" indent="0" algn="l">
              <a:lnSpc>
                <a:spcPct val="100000"/>
              </a:lnSpc>
              <a:spcAft>
                <a:spcPts val="1000"/>
              </a:spcAft>
              <a:buFontTx/>
              <a:buNone/>
              <a:defRPr sz="1600" b="1">
                <a:solidFill>
                  <a:schemeClr val="bg1"/>
                </a:soli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04657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1_Title Slide Option 1">
    <p:bg>
      <p:bgPr>
        <a:blipFill>
          <a:blip r:embed="rId2"/>
          <a:stretch>
            <a:fillRect/>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4D0538F4-3F8A-5743-84C7-D216AB93D9A9}"/>
              </a:ext>
            </a:extLst>
          </p:cNvPr>
          <p:cNvSpPr/>
          <p:nvPr userDrawn="1"/>
        </p:nvSpPr>
        <p:spPr>
          <a:xfrm>
            <a:off x="-1" y="0"/>
            <a:ext cx="12192001" cy="6868319"/>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417539"/>
            <a:ext cx="11125200" cy="1017225"/>
          </a:xfrm>
          <a:solidFill>
            <a:srgbClr val="FFFFFF"/>
          </a:solidFill>
        </p:spPr>
        <p:txBody>
          <a:bodyPr>
            <a:noAutofit/>
          </a:bodyPr>
          <a:lstStyle>
            <a:lvl1pPr marL="0" algn="ctr">
              <a:defRPr sz="3300" b="0">
                <a:solidFill>
                  <a:schemeClr val="tx1"/>
                </a:solidFill>
                <a:latin typeface="+mj-lt"/>
                <a:cs typeface="Arial" panose="020B0604020202020204" pitchFamily="34" charset="0"/>
              </a:defRPr>
            </a:lvl1pPr>
          </a:lstStyle>
          <a:p>
            <a:r>
              <a:rPr lang="en-US" smtClean="0"/>
              <a:t>Click to edit Master title style</a:t>
            </a:r>
            <a:endParaRPr lang="en-US" dirty="0"/>
          </a:p>
        </p:txBody>
      </p:sp>
      <p:sp>
        <p:nvSpPr>
          <p:cNvPr id="39" name="Text Placeholder 4"/>
          <p:cNvSpPr>
            <a:spLocks noGrp="1"/>
          </p:cNvSpPr>
          <p:nvPr>
            <p:ph type="body" sz="quarter" idx="17"/>
          </p:nvPr>
        </p:nvSpPr>
        <p:spPr>
          <a:xfrm>
            <a:off x="1364974" y="2904209"/>
            <a:ext cx="10268225"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40" name="Text Placeholder 4"/>
          <p:cNvSpPr>
            <a:spLocks noGrp="1"/>
          </p:cNvSpPr>
          <p:nvPr>
            <p:ph type="body" sz="quarter" idx="18"/>
          </p:nvPr>
        </p:nvSpPr>
        <p:spPr>
          <a:xfrm>
            <a:off x="1364974" y="3827739"/>
            <a:ext cx="10268225"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59" name="Text Placeholder 4"/>
          <p:cNvSpPr>
            <a:spLocks noGrp="1"/>
          </p:cNvSpPr>
          <p:nvPr>
            <p:ph type="body" sz="quarter" idx="23"/>
          </p:nvPr>
        </p:nvSpPr>
        <p:spPr>
          <a:xfrm>
            <a:off x="1364974" y="5674800"/>
            <a:ext cx="10268225"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3" name="Text Placeholder 4"/>
          <p:cNvSpPr>
            <a:spLocks noGrp="1"/>
          </p:cNvSpPr>
          <p:nvPr>
            <p:ph type="body" sz="quarter" idx="16"/>
          </p:nvPr>
        </p:nvSpPr>
        <p:spPr>
          <a:xfrm>
            <a:off x="1364974" y="1980679"/>
            <a:ext cx="10268226"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58" name="Text Placeholder 4"/>
          <p:cNvSpPr>
            <a:spLocks noGrp="1"/>
          </p:cNvSpPr>
          <p:nvPr>
            <p:ph type="body" sz="quarter" idx="22"/>
          </p:nvPr>
        </p:nvSpPr>
        <p:spPr>
          <a:xfrm>
            <a:off x="1364974" y="4751269"/>
            <a:ext cx="10268225" cy="637287"/>
          </a:xfrm>
        </p:spPr>
        <p:txBody>
          <a:bodyPr anchor="ctr">
            <a:noAutofit/>
          </a:bodyPr>
          <a:lstStyle>
            <a:lvl1pPr marL="182880" indent="0" algn="l">
              <a:spcBef>
                <a:spcPts val="0"/>
              </a:spcBef>
              <a:buFontTx/>
              <a:buNone/>
              <a:defRPr sz="28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7" name="Freeform 7">
            <a:extLst>
              <a:ext uri="{FF2B5EF4-FFF2-40B4-BE49-F238E27FC236}">
                <a16:creationId xmlns:a16="http://schemas.microsoft.com/office/drawing/2014/main" xmlns="" id="{CDEACDAE-C3F8-1048-A7CC-793954924CB3}"/>
              </a:ext>
            </a:extLst>
          </p:cNvPr>
          <p:cNvSpPr>
            <a:spLocks/>
          </p:cNvSpPr>
          <p:nvPr userDrawn="1"/>
        </p:nvSpPr>
        <p:spPr bwMode="auto">
          <a:xfrm>
            <a:off x="516525" y="1994268"/>
            <a:ext cx="627476" cy="599764"/>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8" name="Freeform 8">
            <a:extLst>
              <a:ext uri="{FF2B5EF4-FFF2-40B4-BE49-F238E27FC236}">
                <a16:creationId xmlns:a16="http://schemas.microsoft.com/office/drawing/2014/main" xmlns="" id="{17E29689-BB0B-8B4A-BAF0-A6D7F50E216E}"/>
              </a:ext>
            </a:extLst>
          </p:cNvPr>
          <p:cNvSpPr>
            <a:spLocks/>
          </p:cNvSpPr>
          <p:nvPr userDrawn="1"/>
        </p:nvSpPr>
        <p:spPr bwMode="auto">
          <a:xfrm>
            <a:off x="516525" y="5693561"/>
            <a:ext cx="627476" cy="599764"/>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9" name="Freeform 9">
            <a:extLst>
              <a:ext uri="{FF2B5EF4-FFF2-40B4-BE49-F238E27FC236}">
                <a16:creationId xmlns:a16="http://schemas.microsoft.com/office/drawing/2014/main" xmlns="" id="{8BB91098-2754-E349-A793-9D15048F8530}"/>
              </a:ext>
            </a:extLst>
          </p:cNvPr>
          <p:cNvSpPr>
            <a:spLocks/>
          </p:cNvSpPr>
          <p:nvPr userDrawn="1"/>
        </p:nvSpPr>
        <p:spPr bwMode="auto">
          <a:xfrm>
            <a:off x="516525" y="2922970"/>
            <a:ext cx="627476" cy="599764"/>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 name="Freeform 11">
            <a:extLst>
              <a:ext uri="{FF2B5EF4-FFF2-40B4-BE49-F238E27FC236}">
                <a16:creationId xmlns:a16="http://schemas.microsoft.com/office/drawing/2014/main" xmlns="" id="{AC4503A5-AD67-CF47-B3A5-E56FCC7E8D29}"/>
              </a:ext>
            </a:extLst>
          </p:cNvPr>
          <p:cNvSpPr>
            <a:spLocks/>
          </p:cNvSpPr>
          <p:nvPr userDrawn="1"/>
        </p:nvSpPr>
        <p:spPr bwMode="auto">
          <a:xfrm>
            <a:off x="516525" y="4788791"/>
            <a:ext cx="627476" cy="599765"/>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1" name="Freeform 9">
            <a:extLst>
              <a:ext uri="{FF2B5EF4-FFF2-40B4-BE49-F238E27FC236}">
                <a16:creationId xmlns:a16="http://schemas.microsoft.com/office/drawing/2014/main" xmlns="" id="{CBB3E28C-8603-1D41-B293-9DF5BFDFBCF5}"/>
              </a:ext>
            </a:extLst>
          </p:cNvPr>
          <p:cNvSpPr>
            <a:spLocks/>
          </p:cNvSpPr>
          <p:nvPr userDrawn="1"/>
        </p:nvSpPr>
        <p:spPr bwMode="auto">
          <a:xfrm>
            <a:off x="516525" y="3846500"/>
            <a:ext cx="627476" cy="599764"/>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352439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2_Title Slide Option 1">
    <p:bg>
      <p:bgPr>
        <a:blipFill>
          <a:blip r:embed="rId2"/>
          <a:stretch>
            <a:fillRect/>
          </a:stretch>
        </a:blip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xmlns="" id="{7440CF9C-9865-C14F-8547-FDEBF02D4683}"/>
              </a:ext>
            </a:extLst>
          </p:cNvPr>
          <p:cNvSpPr/>
          <p:nvPr userDrawn="1"/>
        </p:nvSpPr>
        <p:spPr>
          <a:xfrm>
            <a:off x="-1" y="0"/>
            <a:ext cx="12192001" cy="6868319"/>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xmlns="" id="{A94B338F-AE2E-9142-8F9E-6626076CFC4A}"/>
              </a:ext>
            </a:extLst>
          </p:cNvPr>
          <p:cNvSpPr/>
          <p:nvPr userDrawn="1"/>
        </p:nvSpPr>
        <p:spPr>
          <a:xfrm>
            <a:off x="625922" y="3960813"/>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ctrTitle"/>
          </p:nvPr>
        </p:nvSpPr>
        <p:spPr>
          <a:xfrm>
            <a:off x="508000" y="358446"/>
            <a:ext cx="11125200" cy="787966"/>
          </a:xfrm>
        </p:spPr>
        <p:txBody>
          <a:bodyPr anchor="b">
            <a:noAutofit/>
          </a:bodyPr>
          <a:lstStyle>
            <a:lvl1pPr marL="0" algn="ctr">
              <a:defRPr sz="33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23" name="Text Placeholder 4"/>
          <p:cNvSpPr>
            <a:spLocks noGrp="1"/>
          </p:cNvSpPr>
          <p:nvPr>
            <p:ph type="body" sz="quarter" idx="20"/>
          </p:nvPr>
        </p:nvSpPr>
        <p:spPr>
          <a:xfrm>
            <a:off x="768626" y="4638260"/>
            <a:ext cx="2160104" cy="1126435"/>
          </a:xfrm>
        </p:spPr>
        <p:txBody>
          <a:bodyPr anchor="ctr">
            <a:noAutofit/>
          </a:bodyPr>
          <a:lstStyle>
            <a:lvl1pPr marL="0" indent="0" algn="ctr">
              <a:spcBef>
                <a:spcPts val="0"/>
              </a:spcBef>
              <a:buFontTx/>
              <a:buNone/>
              <a:defRPr sz="1600" b="0" baseline="0">
                <a:solidFill>
                  <a:schemeClr val="bg1"/>
                </a:solidFill>
                <a:latin typeface="+mn-lt"/>
                <a:cs typeface="Glegoo" pitchFamily="2"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29" name="Oval 28">
            <a:extLst>
              <a:ext uri="{FF2B5EF4-FFF2-40B4-BE49-F238E27FC236}">
                <a16:creationId xmlns:a16="http://schemas.microsoft.com/office/drawing/2014/main" xmlns="" id="{C96F7DA9-1422-B349-80C8-F6098E551491}"/>
              </a:ext>
            </a:extLst>
          </p:cNvPr>
          <p:cNvSpPr/>
          <p:nvPr userDrawn="1"/>
        </p:nvSpPr>
        <p:spPr>
          <a:xfrm>
            <a:off x="3383980" y="3960813"/>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 name="Text Placeholder 4">
            <a:extLst>
              <a:ext uri="{FF2B5EF4-FFF2-40B4-BE49-F238E27FC236}">
                <a16:creationId xmlns:a16="http://schemas.microsoft.com/office/drawing/2014/main" xmlns="" id="{29E66F15-EB17-AD4A-9BEF-22D7AE048276}"/>
              </a:ext>
            </a:extLst>
          </p:cNvPr>
          <p:cNvSpPr>
            <a:spLocks noGrp="1"/>
          </p:cNvSpPr>
          <p:nvPr>
            <p:ph type="body" sz="quarter" idx="24"/>
          </p:nvPr>
        </p:nvSpPr>
        <p:spPr>
          <a:xfrm>
            <a:off x="3526684" y="4638260"/>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2" name="Oval 31">
            <a:extLst>
              <a:ext uri="{FF2B5EF4-FFF2-40B4-BE49-F238E27FC236}">
                <a16:creationId xmlns:a16="http://schemas.microsoft.com/office/drawing/2014/main" xmlns="" id="{64FFDAC1-065C-3646-A1C6-0E78782241E2}"/>
              </a:ext>
            </a:extLst>
          </p:cNvPr>
          <p:cNvSpPr/>
          <p:nvPr userDrawn="1"/>
        </p:nvSpPr>
        <p:spPr>
          <a:xfrm>
            <a:off x="6142038" y="3960813"/>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3" name="Text Placeholder 4">
            <a:extLst>
              <a:ext uri="{FF2B5EF4-FFF2-40B4-BE49-F238E27FC236}">
                <a16:creationId xmlns:a16="http://schemas.microsoft.com/office/drawing/2014/main" xmlns="" id="{26BA6EB9-9A1E-0E4F-B17C-1039D0C8AE97}"/>
              </a:ext>
            </a:extLst>
          </p:cNvPr>
          <p:cNvSpPr>
            <a:spLocks noGrp="1"/>
          </p:cNvSpPr>
          <p:nvPr>
            <p:ph type="body" sz="quarter" idx="25"/>
          </p:nvPr>
        </p:nvSpPr>
        <p:spPr>
          <a:xfrm>
            <a:off x="6284742" y="4638260"/>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4" name="Oval 33">
            <a:extLst>
              <a:ext uri="{FF2B5EF4-FFF2-40B4-BE49-F238E27FC236}">
                <a16:creationId xmlns:a16="http://schemas.microsoft.com/office/drawing/2014/main" xmlns="" id="{08EFBF7C-6968-4148-B375-E409AE0A88DC}"/>
              </a:ext>
            </a:extLst>
          </p:cNvPr>
          <p:cNvSpPr/>
          <p:nvPr userDrawn="1"/>
        </p:nvSpPr>
        <p:spPr>
          <a:xfrm>
            <a:off x="8900096" y="3960813"/>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Text Placeholder 4">
            <a:extLst>
              <a:ext uri="{FF2B5EF4-FFF2-40B4-BE49-F238E27FC236}">
                <a16:creationId xmlns:a16="http://schemas.microsoft.com/office/drawing/2014/main" xmlns="" id="{738E026D-A054-7147-91B8-23B56B534678}"/>
              </a:ext>
            </a:extLst>
          </p:cNvPr>
          <p:cNvSpPr>
            <a:spLocks noGrp="1"/>
          </p:cNvSpPr>
          <p:nvPr>
            <p:ph type="body" sz="quarter" idx="26"/>
          </p:nvPr>
        </p:nvSpPr>
        <p:spPr>
          <a:xfrm>
            <a:off x="9042800" y="4638260"/>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6" name="Oval 35">
            <a:extLst>
              <a:ext uri="{FF2B5EF4-FFF2-40B4-BE49-F238E27FC236}">
                <a16:creationId xmlns:a16="http://schemas.microsoft.com/office/drawing/2014/main" xmlns="" id="{736A21DA-E9DA-8C45-801A-A9A90826C338}"/>
              </a:ext>
            </a:extLst>
          </p:cNvPr>
          <p:cNvSpPr/>
          <p:nvPr userDrawn="1"/>
        </p:nvSpPr>
        <p:spPr>
          <a:xfrm>
            <a:off x="508000" y="1319401"/>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 name="Text Placeholder 4">
            <a:extLst>
              <a:ext uri="{FF2B5EF4-FFF2-40B4-BE49-F238E27FC236}">
                <a16:creationId xmlns:a16="http://schemas.microsoft.com/office/drawing/2014/main" xmlns="" id="{B7455404-DA79-C54C-8A77-FBCAC682E79C}"/>
              </a:ext>
            </a:extLst>
          </p:cNvPr>
          <p:cNvSpPr>
            <a:spLocks noGrp="1"/>
          </p:cNvSpPr>
          <p:nvPr>
            <p:ph type="body" sz="quarter" idx="27"/>
          </p:nvPr>
        </p:nvSpPr>
        <p:spPr>
          <a:xfrm>
            <a:off x="650704" y="1996848"/>
            <a:ext cx="2160104" cy="1126435"/>
          </a:xfrm>
        </p:spPr>
        <p:txBody>
          <a:bodyPr anchor="ctr">
            <a:noAutofit/>
          </a:bodyPr>
          <a:lstStyle>
            <a:lvl1pPr marL="0" indent="0" algn="ctr">
              <a:spcBef>
                <a:spcPts val="0"/>
              </a:spcBef>
              <a:buFontTx/>
              <a:buNone/>
              <a:defRPr sz="1600" b="0" baseline="0">
                <a:solidFill>
                  <a:schemeClr val="bg1"/>
                </a:solidFill>
                <a:latin typeface="+mn-lt"/>
                <a:cs typeface="Glegoo" pitchFamily="2"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38" name="Oval 37">
            <a:extLst>
              <a:ext uri="{FF2B5EF4-FFF2-40B4-BE49-F238E27FC236}">
                <a16:creationId xmlns:a16="http://schemas.microsoft.com/office/drawing/2014/main" xmlns="" id="{63068BB9-E420-D745-8DC9-69A11E13608E}"/>
              </a:ext>
            </a:extLst>
          </p:cNvPr>
          <p:cNvSpPr/>
          <p:nvPr userDrawn="1"/>
        </p:nvSpPr>
        <p:spPr>
          <a:xfrm>
            <a:off x="3266058" y="1319401"/>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Text Placeholder 4">
            <a:extLst>
              <a:ext uri="{FF2B5EF4-FFF2-40B4-BE49-F238E27FC236}">
                <a16:creationId xmlns:a16="http://schemas.microsoft.com/office/drawing/2014/main" xmlns="" id="{8875DCA5-9C96-ED49-B522-6FF06A33AAF2}"/>
              </a:ext>
            </a:extLst>
          </p:cNvPr>
          <p:cNvSpPr>
            <a:spLocks noGrp="1"/>
          </p:cNvSpPr>
          <p:nvPr>
            <p:ph type="body" sz="quarter" idx="28"/>
          </p:nvPr>
        </p:nvSpPr>
        <p:spPr>
          <a:xfrm>
            <a:off x="3408762" y="1996848"/>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40" name="Oval 39">
            <a:extLst>
              <a:ext uri="{FF2B5EF4-FFF2-40B4-BE49-F238E27FC236}">
                <a16:creationId xmlns:a16="http://schemas.microsoft.com/office/drawing/2014/main" xmlns="" id="{BB2DD266-D8D8-4141-8755-CE9D044B5253}"/>
              </a:ext>
            </a:extLst>
          </p:cNvPr>
          <p:cNvSpPr/>
          <p:nvPr userDrawn="1"/>
        </p:nvSpPr>
        <p:spPr>
          <a:xfrm>
            <a:off x="6024116" y="1319401"/>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1" name="Text Placeholder 4">
            <a:extLst>
              <a:ext uri="{FF2B5EF4-FFF2-40B4-BE49-F238E27FC236}">
                <a16:creationId xmlns:a16="http://schemas.microsoft.com/office/drawing/2014/main" xmlns="" id="{FD698468-EBF3-1C44-B0D1-3C24AE49087D}"/>
              </a:ext>
            </a:extLst>
          </p:cNvPr>
          <p:cNvSpPr>
            <a:spLocks noGrp="1"/>
          </p:cNvSpPr>
          <p:nvPr>
            <p:ph type="body" sz="quarter" idx="29"/>
          </p:nvPr>
        </p:nvSpPr>
        <p:spPr>
          <a:xfrm>
            <a:off x="6166820" y="1996848"/>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42" name="Oval 41">
            <a:extLst>
              <a:ext uri="{FF2B5EF4-FFF2-40B4-BE49-F238E27FC236}">
                <a16:creationId xmlns:a16="http://schemas.microsoft.com/office/drawing/2014/main" xmlns="" id="{4DCEE813-0741-CC41-958D-6ADED6ED43E4}"/>
              </a:ext>
            </a:extLst>
          </p:cNvPr>
          <p:cNvSpPr/>
          <p:nvPr userDrawn="1"/>
        </p:nvSpPr>
        <p:spPr>
          <a:xfrm>
            <a:off x="8782174" y="1319401"/>
            <a:ext cx="2482782" cy="2468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 name="Text Placeholder 4">
            <a:extLst>
              <a:ext uri="{FF2B5EF4-FFF2-40B4-BE49-F238E27FC236}">
                <a16:creationId xmlns:a16="http://schemas.microsoft.com/office/drawing/2014/main" xmlns="" id="{04E1351F-777F-3E48-809F-22D7CF35997F}"/>
              </a:ext>
            </a:extLst>
          </p:cNvPr>
          <p:cNvSpPr>
            <a:spLocks noGrp="1"/>
          </p:cNvSpPr>
          <p:nvPr>
            <p:ph type="body" sz="quarter" idx="30"/>
          </p:nvPr>
        </p:nvSpPr>
        <p:spPr>
          <a:xfrm>
            <a:off x="8924878" y="1996848"/>
            <a:ext cx="2160104" cy="1126435"/>
          </a:xfrm>
        </p:spPr>
        <p:txBody>
          <a:bodyPr anchor="ctr">
            <a:noAutofit/>
          </a:bodyPr>
          <a:lstStyle>
            <a:lvl1pPr marL="0" indent="0" algn="ctr">
              <a:spcBef>
                <a:spcPts val="0"/>
              </a:spcBef>
              <a:buFontTx/>
              <a:buNone/>
              <a:defRPr sz="16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8636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p:cTn id="13" dur="500" fill="hold"/>
                                        <p:tgtEl>
                                          <p:spTgt spid="29"/>
                                        </p:tgtEl>
                                        <p:attrNameLst>
                                          <p:attrName>ppt_w</p:attrName>
                                        </p:attrNameLst>
                                      </p:cBhvr>
                                      <p:tavLst>
                                        <p:tav tm="0">
                                          <p:val>
                                            <p:fltVal val="0"/>
                                          </p:val>
                                        </p:tav>
                                        <p:tav tm="100000">
                                          <p:val>
                                            <p:strVal val="#ppt_w"/>
                                          </p:val>
                                        </p:tav>
                                      </p:tavLst>
                                    </p:anim>
                                    <p:anim calcmode="lin" valueType="num">
                                      <p:cBhvr>
                                        <p:cTn id="14" dur="500" fill="hold"/>
                                        <p:tgtEl>
                                          <p:spTgt spid="29"/>
                                        </p:tgtEl>
                                        <p:attrNameLst>
                                          <p:attrName>ppt_h</p:attrName>
                                        </p:attrNameLst>
                                      </p:cBhvr>
                                      <p:tavLst>
                                        <p:tav tm="0">
                                          <p:val>
                                            <p:fltVal val="0"/>
                                          </p:val>
                                        </p:tav>
                                        <p:tav tm="100000">
                                          <p:val>
                                            <p:strVal val="#ppt_h"/>
                                          </p:val>
                                        </p:tav>
                                      </p:tavLst>
                                    </p:anim>
                                    <p:animEffect transition="in" filter="fade">
                                      <p:cBhvr>
                                        <p:cTn id="15" dur="500"/>
                                        <p:tgtEl>
                                          <p:spTgt spid="29"/>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500" fill="hold"/>
                                        <p:tgtEl>
                                          <p:spTgt spid="32"/>
                                        </p:tgtEl>
                                        <p:attrNameLst>
                                          <p:attrName>ppt_w</p:attrName>
                                        </p:attrNameLst>
                                      </p:cBhvr>
                                      <p:tavLst>
                                        <p:tav tm="0">
                                          <p:val>
                                            <p:fltVal val="0"/>
                                          </p:val>
                                        </p:tav>
                                        <p:tav tm="100000">
                                          <p:val>
                                            <p:strVal val="#ppt_w"/>
                                          </p:val>
                                        </p:tav>
                                      </p:tavLst>
                                    </p:anim>
                                    <p:anim calcmode="lin" valueType="num">
                                      <p:cBhvr>
                                        <p:cTn id="20" dur="500" fill="hold"/>
                                        <p:tgtEl>
                                          <p:spTgt spid="32"/>
                                        </p:tgtEl>
                                        <p:attrNameLst>
                                          <p:attrName>ppt_h</p:attrName>
                                        </p:attrNameLst>
                                      </p:cBhvr>
                                      <p:tavLst>
                                        <p:tav tm="0">
                                          <p:val>
                                            <p:fltVal val="0"/>
                                          </p:val>
                                        </p:tav>
                                        <p:tav tm="100000">
                                          <p:val>
                                            <p:strVal val="#ppt_h"/>
                                          </p:val>
                                        </p:tav>
                                      </p:tavLst>
                                    </p:anim>
                                    <p:animEffect transition="in" filter="fade">
                                      <p:cBhvr>
                                        <p:cTn id="21" dur="500"/>
                                        <p:tgtEl>
                                          <p:spTgt spid="32"/>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p:cTn id="25" dur="500" fill="hold"/>
                                        <p:tgtEl>
                                          <p:spTgt spid="34"/>
                                        </p:tgtEl>
                                        <p:attrNameLst>
                                          <p:attrName>ppt_w</p:attrName>
                                        </p:attrNameLst>
                                      </p:cBhvr>
                                      <p:tavLst>
                                        <p:tav tm="0">
                                          <p:val>
                                            <p:fltVal val="0"/>
                                          </p:val>
                                        </p:tav>
                                        <p:tav tm="100000">
                                          <p:val>
                                            <p:strVal val="#ppt_w"/>
                                          </p:val>
                                        </p:tav>
                                      </p:tavLst>
                                    </p:anim>
                                    <p:anim calcmode="lin" valueType="num">
                                      <p:cBhvr>
                                        <p:cTn id="26" dur="500" fill="hold"/>
                                        <p:tgtEl>
                                          <p:spTgt spid="34"/>
                                        </p:tgtEl>
                                        <p:attrNameLst>
                                          <p:attrName>ppt_h</p:attrName>
                                        </p:attrNameLst>
                                      </p:cBhvr>
                                      <p:tavLst>
                                        <p:tav tm="0">
                                          <p:val>
                                            <p:fltVal val="0"/>
                                          </p:val>
                                        </p:tav>
                                        <p:tav tm="100000">
                                          <p:val>
                                            <p:strVal val="#ppt_h"/>
                                          </p:val>
                                        </p:tav>
                                      </p:tavLst>
                                    </p:anim>
                                    <p:animEffect transition="in" filter="fade">
                                      <p:cBhvr>
                                        <p:cTn id="27" dur="500"/>
                                        <p:tgtEl>
                                          <p:spTgt spid="34"/>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p:cTn id="31" dur="500" fill="hold"/>
                                        <p:tgtEl>
                                          <p:spTgt spid="36"/>
                                        </p:tgtEl>
                                        <p:attrNameLst>
                                          <p:attrName>ppt_w</p:attrName>
                                        </p:attrNameLst>
                                      </p:cBhvr>
                                      <p:tavLst>
                                        <p:tav tm="0">
                                          <p:val>
                                            <p:fltVal val="0"/>
                                          </p:val>
                                        </p:tav>
                                        <p:tav tm="100000">
                                          <p:val>
                                            <p:strVal val="#ppt_w"/>
                                          </p:val>
                                        </p:tav>
                                      </p:tavLst>
                                    </p:anim>
                                    <p:anim calcmode="lin" valueType="num">
                                      <p:cBhvr>
                                        <p:cTn id="32" dur="500" fill="hold"/>
                                        <p:tgtEl>
                                          <p:spTgt spid="36"/>
                                        </p:tgtEl>
                                        <p:attrNameLst>
                                          <p:attrName>ppt_h</p:attrName>
                                        </p:attrNameLst>
                                      </p:cBhvr>
                                      <p:tavLst>
                                        <p:tav tm="0">
                                          <p:val>
                                            <p:fltVal val="0"/>
                                          </p:val>
                                        </p:tav>
                                        <p:tav tm="100000">
                                          <p:val>
                                            <p:strVal val="#ppt_h"/>
                                          </p:val>
                                        </p:tav>
                                      </p:tavLst>
                                    </p:anim>
                                    <p:animEffect transition="in" filter="fade">
                                      <p:cBhvr>
                                        <p:cTn id="33" dur="500"/>
                                        <p:tgtEl>
                                          <p:spTgt spid="36"/>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p:cTn id="37" dur="500" fill="hold"/>
                                        <p:tgtEl>
                                          <p:spTgt spid="38"/>
                                        </p:tgtEl>
                                        <p:attrNameLst>
                                          <p:attrName>ppt_w</p:attrName>
                                        </p:attrNameLst>
                                      </p:cBhvr>
                                      <p:tavLst>
                                        <p:tav tm="0">
                                          <p:val>
                                            <p:fltVal val="0"/>
                                          </p:val>
                                        </p:tav>
                                        <p:tav tm="100000">
                                          <p:val>
                                            <p:strVal val="#ppt_w"/>
                                          </p:val>
                                        </p:tav>
                                      </p:tavLst>
                                    </p:anim>
                                    <p:anim calcmode="lin" valueType="num">
                                      <p:cBhvr>
                                        <p:cTn id="38" dur="500" fill="hold"/>
                                        <p:tgtEl>
                                          <p:spTgt spid="38"/>
                                        </p:tgtEl>
                                        <p:attrNameLst>
                                          <p:attrName>ppt_h</p:attrName>
                                        </p:attrNameLst>
                                      </p:cBhvr>
                                      <p:tavLst>
                                        <p:tav tm="0">
                                          <p:val>
                                            <p:fltVal val="0"/>
                                          </p:val>
                                        </p:tav>
                                        <p:tav tm="100000">
                                          <p:val>
                                            <p:strVal val="#ppt_h"/>
                                          </p:val>
                                        </p:tav>
                                      </p:tavLst>
                                    </p:anim>
                                    <p:animEffect transition="in" filter="fade">
                                      <p:cBhvr>
                                        <p:cTn id="39" dur="500"/>
                                        <p:tgtEl>
                                          <p:spTgt spid="38"/>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p:cTn id="43" dur="500" fill="hold"/>
                                        <p:tgtEl>
                                          <p:spTgt spid="40"/>
                                        </p:tgtEl>
                                        <p:attrNameLst>
                                          <p:attrName>ppt_w</p:attrName>
                                        </p:attrNameLst>
                                      </p:cBhvr>
                                      <p:tavLst>
                                        <p:tav tm="0">
                                          <p:val>
                                            <p:fltVal val="0"/>
                                          </p:val>
                                        </p:tav>
                                        <p:tav tm="100000">
                                          <p:val>
                                            <p:strVal val="#ppt_w"/>
                                          </p:val>
                                        </p:tav>
                                      </p:tavLst>
                                    </p:anim>
                                    <p:anim calcmode="lin" valueType="num">
                                      <p:cBhvr>
                                        <p:cTn id="44" dur="500" fill="hold"/>
                                        <p:tgtEl>
                                          <p:spTgt spid="40"/>
                                        </p:tgtEl>
                                        <p:attrNameLst>
                                          <p:attrName>ppt_h</p:attrName>
                                        </p:attrNameLst>
                                      </p:cBhvr>
                                      <p:tavLst>
                                        <p:tav tm="0">
                                          <p:val>
                                            <p:fltVal val="0"/>
                                          </p:val>
                                        </p:tav>
                                        <p:tav tm="100000">
                                          <p:val>
                                            <p:strVal val="#ppt_h"/>
                                          </p:val>
                                        </p:tav>
                                      </p:tavLst>
                                    </p:anim>
                                    <p:animEffect transition="in" filter="fade">
                                      <p:cBhvr>
                                        <p:cTn id="45" dur="500"/>
                                        <p:tgtEl>
                                          <p:spTgt spid="40"/>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42"/>
                                        </p:tgtEl>
                                        <p:attrNameLst>
                                          <p:attrName>style.visibility</p:attrName>
                                        </p:attrNameLst>
                                      </p:cBhvr>
                                      <p:to>
                                        <p:strVal val="visible"/>
                                      </p:to>
                                    </p:set>
                                    <p:anim calcmode="lin" valueType="num">
                                      <p:cBhvr>
                                        <p:cTn id="49" dur="500" fill="hold"/>
                                        <p:tgtEl>
                                          <p:spTgt spid="42"/>
                                        </p:tgtEl>
                                        <p:attrNameLst>
                                          <p:attrName>ppt_w</p:attrName>
                                        </p:attrNameLst>
                                      </p:cBhvr>
                                      <p:tavLst>
                                        <p:tav tm="0">
                                          <p:val>
                                            <p:fltVal val="0"/>
                                          </p:val>
                                        </p:tav>
                                        <p:tav tm="100000">
                                          <p:val>
                                            <p:strVal val="#ppt_w"/>
                                          </p:val>
                                        </p:tav>
                                      </p:tavLst>
                                    </p:anim>
                                    <p:anim calcmode="lin" valueType="num">
                                      <p:cBhvr>
                                        <p:cTn id="50" dur="500" fill="hold"/>
                                        <p:tgtEl>
                                          <p:spTgt spid="42"/>
                                        </p:tgtEl>
                                        <p:attrNameLst>
                                          <p:attrName>ppt_h</p:attrName>
                                        </p:attrNameLst>
                                      </p:cBhvr>
                                      <p:tavLst>
                                        <p:tav tm="0">
                                          <p:val>
                                            <p:fltVal val="0"/>
                                          </p:val>
                                        </p:tav>
                                        <p:tav tm="100000">
                                          <p:val>
                                            <p:strVal val="#ppt_h"/>
                                          </p:val>
                                        </p:tav>
                                      </p:tavLst>
                                    </p:anim>
                                    <p:animEffect transition="in" filter="fade">
                                      <p:cBhvr>
                                        <p:cTn id="51" dur="500"/>
                                        <p:tgtEl>
                                          <p:spTgt spid="4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fade">
                                      <p:cBhvr>
                                        <p:cTn id="5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27" grpId="0" animBg="1"/>
      <p:bldP spid="29" grpId="0" animBg="1"/>
      <p:bldP spid="32" grpId="0" animBg="1"/>
      <p:bldP spid="34" grpId="0" animBg="1"/>
      <p:bldP spid="36" grpId="0" animBg="1"/>
      <p:bldP spid="38" grpId="0" animBg="1"/>
      <p:bldP spid="40" grpId="0" animBg="1"/>
      <p:bldP spid="42"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Play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4BB187E1-9D4E-3847-8318-1DF406E4E76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60363" y="351693"/>
            <a:ext cx="11471275" cy="6154616"/>
          </a:xfrm>
          <a:prstGeom prst="rect">
            <a:avLst/>
          </a:prstGeom>
        </p:spPr>
      </p:pic>
      <p:sp>
        <p:nvSpPr>
          <p:cNvPr id="16" name="Rectangle 15">
            <a:extLst>
              <a:ext uri="{FF2B5EF4-FFF2-40B4-BE49-F238E27FC236}">
                <a16:creationId xmlns:a16="http://schemas.microsoft.com/office/drawing/2014/main" xmlns="" id="{095AD243-15AB-0A40-A83C-ACFE191B75C2}"/>
              </a:ext>
            </a:extLst>
          </p:cNvPr>
          <p:cNvSpPr/>
          <p:nvPr userDrawn="1"/>
        </p:nvSpPr>
        <p:spPr>
          <a:xfrm>
            <a:off x="360363" y="351692"/>
            <a:ext cx="11471275" cy="6154616"/>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11" name="Title 1"/>
          <p:cNvSpPr>
            <a:spLocks noGrp="1"/>
          </p:cNvSpPr>
          <p:nvPr>
            <p:ph type="ctrTitle"/>
          </p:nvPr>
        </p:nvSpPr>
        <p:spPr>
          <a:xfrm>
            <a:off x="360363" y="2476559"/>
            <a:ext cx="11471275" cy="1767882"/>
          </a:xfrm>
        </p:spPr>
        <p:txBody>
          <a:bodyPr>
            <a:noAutofit/>
          </a:bodyPr>
          <a:lstStyle>
            <a:lvl1pPr marL="0" algn="ctr">
              <a:defRPr sz="6600" b="1">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12" name="Text Placeholder 4"/>
          <p:cNvSpPr>
            <a:spLocks noGrp="1"/>
          </p:cNvSpPr>
          <p:nvPr>
            <p:ph type="body" sz="quarter" idx="16"/>
          </p:nvPr>
        </p:nvSpPr>
        <p:spPr>
          <a:xfrm>
            <a:off x="360363" y="816939"/>
            <a:ext cx="11471275" cy="637287"/>
          </a:xfrm>
        </p:spPr>
        <p:txBody>
          <a:bodyPr anchor="ctr">
            <a:noAutofit/>
          </a:bodyPr>
          <a:lstStyle>
            <a:lvl1pPr marL="182880" indent="0" algn="ctr">
              <a:spcBef>
                <a:spcPts val="0"/>
              </a:spcBef>
              <a:buFontTx/>
              <a:buNone/>
              <a:defRPr sz="3200" b="1" baseline="0">
                <a:solidFill>
                  <a:schemeClr val="bg1"/>
                </a:solidFill>
                <a:latin typeface="+mn-lt"/>
                <a:cs typeface="Glegoo" pitchFamily="2"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3" name="Freeform 9">
            <a:extLst>
              <a:ext uri="{FF2B5EF4-FFF2-40B4-BE49-F238E27FC236}">
                <a16:creationId xmlns:a16="http://schemas.microsoft.com/office/drawing/2014/main" xmlns="" id="{C1ED0E79-26C1-B248-89EC-66F36D8A0D3C}"/>
              </a:ext>
            </a:extLst>
          </p:cNvPr>
          <p:cNvSpPr>
            <a:spLocks/>
          </p:cNvSpPr>
          <p:nvPr userDrawn="1"/>
        </p:nvSpPr>
        <p:spPr bwMode="auto">
          <a:xfrm>
            <a:off x="5501395" y="4831309"/>
            <a:ext cx="1138410" cy="108813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endParaRPr>
          </a:p>
        </p:txBody>
      </p:sp>
      <p:sp>
        <p:nvSpPr>
          <p:cNvPr id="14" name="Freeform 9">
            <a:extLst>
              <a:ext uri="{FF2B5EF4-FFF2-40B4-BE49-F238E27FC236}">
                <a16:creationId xmlns:a16="http://schemas.microsoft.com/office/drawing/2014/main" xmlns="" id="{0D1DB5DC-3ECA-FA44-905E-15ACAF4B8ECF}"/>
              </a:ext>
            </a:extLst>
          </p:cNvPr>
          <p:cNvSpPr>
            <a:spLocks/>
          </p:cNvSpPr>
          <p:nvPr userDrawn="1"/>
        </p:nvSpPr>
        <p:spPr bwMode="auto">
          <a:xfrm>
            <a:off x="6912751" y="4831309"/>
            <a:ext cx="1138410" cy="108813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endParaRPr>
          </a:p>
        </p:txBody>
      </p:sp>
      <p:sp>
        <p:nvSpPr>
          <p:cNvPr id="15" name="Freeform 9">
            <a:extLst>
              <a:ext uri="{FF2B5EF4-FFF2-40B4-BE49-F238E27FC236}">
                <a16:creationId xmlns:a16="http://schemas.microsoft.com/office/drawing/2014/main" xmlns="" id="{CD1D295F-F7ED-D447-BC31-6D586338FD4C}"/>
              </a:ext>
            </a:extLst>
          </p:cNvPr>
          <p:cNvSpPr>
            <a:spLocks/>
          </p:cNvSpPr>
          <p:nvPr userDrawn="1"/>
        </p:nvSpPr>
        <p:spPr bwMode="auto">
          <a:xfrm>
            <a:off x="4090039" y="4831308"/>
            <a:ext cx="1138410" cy="108813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endParaRPr>
          </a:p>
        </p:txBody>
      </p:sp>
    </p:spTree>
    <p:extLst>
      <p:ext uri="{BB962C8B-B14F-4D97-AF65-F5344CB8AC3E}">
        <p14:creationId xmlns:p14="http://schemas.microsoft.com/office/powerpoint/2010/main" val="244210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Option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13AC31F-52A9-C448-A1DF-63E7D0E17D56}"/>
              </a:ext>
            </a:extLst>
          </p:cNvPr>
          <p:cNvSpPr/>
          <p:nvPr userDrawn="1"/>
        </p:nvSpPr>
        <p:spPr>
          <a:xfrm>
            <a:off x="398463" y="381000"/>
            <a:ext cx="11430000" cy="6096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715633"/>
            <a:ext cx="11125200" cy="584789"/>
          </a:xfrm>
        </p:spPr>
        <p:txBody>
          <a:bodyPr>
            <a:noAutofit/>
          </a:bodyPr>
          <a:lstStyle>
            <a:lvl1pPr marL="228600" algn="l">
              <a:defRPr sz="42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1" y="1635053"/>
            <a:ext cx="9547725" cy="841248"/>
          </a:xfrm>
          <a:solidFill>
            <a:schemeClr val="tx1"/>
          </a:solidFill>
          <a:ln>
            <a:noFill/>
          </a:ln>
        </p:spPr>
        <p:txBody>
          <a:bodyPr anchor="ctr">
            <a:noAutofit/>
          </a:bodyPr>
          <a:lstStyle>
            <a:lvl1pPr marL="640080" indent="0" algn="l">
              <a:buNone/>
              <a:defRPr sz="2800" i="0">
                <a:solidFill>
                  <a:schemeClr val="bg1"/>
                </a:solidFill>
                <a:latin typeface="+mj-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80624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8FEB73F-1A3E-394A-AA59-620BB482D3AD}"/>
              </a:ext>
            </a:extLst>
          </p:cNvPr>
          <p:cNvSpPr/>
          <p:nvPr userDrawn="1"/>
        </p:nvSpPr>
        <p:spPr>
          <a:xfrm>
            <a:off x="398463" y="1692275"/>
            <a:ext cx="11430000" cy="478472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xmlns="" id="{A14A5D69-7F02-4A46-B9BB-35EF24D95F74}"/>
              </a:ext>
            </a:extLst>
          </p:cNvPr>
          <p:cNvSpPr/>
          <p:nvPr userDrawn="1"/>
        </p:nvSpPr>
        <p:spPr>
          <a:xfrm>
            <a:off x="398463" y="393700"/>
            <a:ext cx="11430000" cy="1298575"/>
          </a:xfrm>
          <a:prstGeom prst="rect">
            <a:avLst/>
          </a:prstGeom>
          <a:solidFill>
            <a:schemeClr val="tx1">
              <a:alpha val="9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17" name="Freeform 8">
            <a:extLst>
              <a:ext uri="{FF2B5EF4-FFF2-40B4-BE49-F238E27FC236}">
                <a16:creationId xmlns:a16="http://schemas.microsoft.com/office/drawing/2014/main" xmlns="" id="{96D10121-2170-DB42-A21F-4C57A7B80790}"/>
              </a:ext>
            </a:extLst>
          </p:cNvPr>
          <p:cNvSpPr>
            <a:spLocks/>
          </p:cNvSpPr>
          <p:nvPr userDrawn="1"/>
        </p:nvSpPr>
        <p:spPr bwMode="auto">
          <a:xfrm>
            <a:off x="1211263" y="2422525"/>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8" name="Freeform 9">
            <a:extLst>
              <a:ext uri="{FF2B5EF4-FFF2-40B4-BE49-F238E27FC236}">
                <a16:creationId xmlns:a16="http://schemas.microsoft.com/office/drawing/2014/main" xmlns="" id="{E68D13C5-9DF3-0242-973D-78A6E9E7A421}"/>
              </a:ext>
            </a:extLst>
          </p:cNvPr>
          <p:cNvSpPr>
            <a:spLocks/>
          </p:cNvSpPr>
          <p:nvPr userDrawn="1"/>
        </p:nvSpPr>
        <p:spPr bwMode="auto">
          <a:xfrm>
            <a:off x="1211263" y="3838575"/>
            <a:ext cx="503237" cy="479425"/>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9" name="Freeform 10">
            <a:extLst>
              <a:ext uri="{FF2B5EF4-FFF2-40B4-BE49-F238E27FC236}">
                <a16:creationId xmlns:a16="http://schemas.microsoft.com/office/drawing/2014/main" xmlns="" id="{528EB13B-D870-8D4E-BCC8-469F47FBD02A}"/>
              </a:ext>
            </a:extLst>
          </p:cNvPr>
          <p:cNvSpPr>
            <a:spLocks/>
          </p:cNvSpPr>
          <p:nvPr userDrawn="1"/>
        </p:nvSpPr>
        <p:spPr bwMode="auto">
          <a:xfrm>
            <a:off x="1211263" y="5295900"/>
            <a:ext cx="503237" cy="479425"/>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0" name="Freeform 11">
            <a:extLst>
              <a:ext uri="{FF2B5EF4-FFF2-40B4-BE49-F238E27FC236}">
                <a16:creationId xmlns:a16="http://schemas.microsoft.com/office/drawing/2014/main" xmlns="" id="{113ABE86-2528-5C4D-95C0-8EDFB1DFCD7B}"/>
              </a:ext>
            </a:extLst>
          </p:cNvPr>
          <p:cNvSpPr>
            <a:spLocks/>
          </p:cNvSpPr>
          <p:nvPr userDrawn="1"/>
        </p:nvSpPr>
        <p:spPr bwMode="auto">
          <a:xfrm>
            <a:off x="6370641" y="2444750"/>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1" name="Freeform 12">
            <a:extLst>
              <a:ext uri="{FF2B5EF4-FFF2-40B4-BE49-F238E27FC236}">
                <a16:creationId xmlns:a16="http://schemas.microsoft.com/office/drawing/2014/main" xmlns="" id="{DAAB2BAB-3473-3441-964A-9419A3797339}"/>
              </a:ext>
            </a:extLst>
          </p:cNvPr>
          <p:cNvSpPr>
            <a:spLocks/>
          </p:cNvSpPr>
          <p:nvPr userDrawn="1"/>
        </p:nvSpPr>
        <p:spPr bwMode="auto">
          <a:xfrm>
            <a:off x="6370641" y="3860800"/>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22" name="Freeform 13">
            <a:extLst>
              <a:ext uri="{FF2B5EF4-FFF2-40B4-BE49-F238E27FC236}">
                <a16:creationId xmlns:a16="http://schemas.microsoft.com/office/drawing/2014/main" xmlns="" id="{1B5AA16D-9E77-8A4D-B8F6-F4BB571D9169}"/>
              </a:ext>
            </a:extLst>
          </p:cNvPr>
          <p:cNvSpPr>
            <a:spLocks/>
          </p:cNvSpPr>
          <p:nvPr userDrawn="1"/>
        </p:nvSpPr>
        <p:spPr bwMode="auto">
          <a:xfrm>
            <a:off x="6370641" y="5318125"/>
            <a:ext cx="503237" cy="481013"/>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8" name="Title 1">
            <a:extLst>
              <a:ext uri="{FF2B5EF4-FFF2-40B4-BE49-F238E27FC236}">
                <a16:creationId xmlns:a16="http://schemas.microsoft.com/office/drawing/2014/main" xmlns="" id="{88938BB2-A07B-5445-BD83-273EC0D45DAF}"/>
              </a:ext>
            </a:extLst>
          </p:cNvPr>
          <p:cNvSpPr>
            <a:spLocks noGrp="1"/>
          </p:cNvSpPr>
          <p:nvPr>
            <p:ph type="ctrTitle"/>
          </p:nvPr>
        </p:nvSpPr>
        <p:spPr>
          <a:xfrm>
            <a:off x="517728" y="753589"/>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9" name="Text Placeholder 4">
            <a:extLst>
              <a:ext uri="{FF2B5EF4-FFF2-40B4-BE49-F238E27FC236}">
                <a16:creationId xmlns:a16="http://schemas.microsoft.com/office/drawing/2014/main" xmlns="" id="{5F794336-3DC0-D649-8BEF-CADEEBEECD34}"/>
              </a:ext>
            </a:extLst>
          </p:cNvPr>
          <p:cNvSpPr>
            <a:spLocks noGrp="1"/>
          </p:cNvSpPr>
          <p:nvPr>
            <p:ph type="body" sz="quarter" idx="16"/>
          </p:nvPr>
        </p:nvSpPr>
        <p:spPr>
          <a:xfrm>
            <a:off x="1929492" y="2348431"/>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0" name="Text Placeholder 4">
            <a:extLst>
              <a:ext uri="{FF2B5EF4-FFF2-40B4-BE49-F238E27FC236}">
                <a16:creationId xmlns:a16="http://schemas.microsoft.com/office/drawing/2014/main" xmlns="" id="{8A8BE200-0CAE-1A48-BBFB-8AB094DBBDC4}"/>
              </a:ext>
            </a:extLst>
          </p:cNvPr>
          <p:cNvSpPr>
            <a:spLocks noGrp="1"/>
          </p:cNvSpPr>
          <p:nvPr>
            <p:ph type="body" sz="quarter" idx="17"/>
          </p:nvPr>
        </p:nvSpPr>
        <p:spPr>
          <a:xfrm>
            <a:off x="1929492" y="3759581"/>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1" name="Text Placeholder 4">
            <a:extLst>
              <a:ext uri="{FF2B5EF4-FFF2-40B4-BE49-F238E27FC236}">
                <a16:creationId xmlns:a16="http://schemas.microsoft.com/office/drawing/2014/main" xmlns="" id="{51F7BEA8-2B68-A94D-84BF-46B8DC081B34}"/>
              </a:ext>
            </a:extLst>
          </p:cNvPr>
          <p:cNvSpPr>
            <a:spLocks noGrp="1"/>
          </p:cNvSpPr>
          <p:nvPr>
            <p:ph type="body" sz="quarter" idx="18"/>
          </p:nvPr>
        </p:nvSpPr>
        <p:spPr>
          <a:xfrm>
            <a:off x="1929492" y="5216909"/>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2" name="Text Placeholder 4">
            <a:extLst>
              <a:ext uri="{FF2B5EF4-FFF2-40B4-BE49-F238E27FC236}">
                <a16:creationId xmlns:a16="http://schemas.microsoft.com/office/drawing/2014/main" xmlns="" id="{FF78FDE7-159F-5C4F-94E0-AC1225D5EA9C}"/>
              </a:ext>
            </a:extLst>
          </p:cNvPr>
          <p:cNvSpPr>
            <a:spLocks noGrp="1"/>
          </p:cNvSpPr>
          <p:nvPr>
            <p:ph type="body" sz="quarter" idx="22"/>
          </p:nvPr>
        </p:nvSpPr>
        <p:spPr>
          <a:xfrm>
            <a:off x="7087536" y="2348431"/>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3" name="Text Placeholder 4">
            <a:extLst>
              <a:ext uri="{FF2B5EF4-FFF2-40B4-BE49-F238E27FC236}">
                <a16:creationId xmlns:a16="http://schemas.microsoft.com/office/drawing/2014/main" xmlns="" id="{9DAFA1B1-FE49-2445-92A8-ECFF97140230}"/>
              </a:ext>
            </a:extLst>
          </p:cNvPr>
          <p:cNvSpPr>
            <a:spLocks noGrp="1"/>
          </p:cNvSpPr>
          <p:nvPr>
            <p:ph type="body" sz="quarter" idx="23"/>
          </p:nvPr>
        </p:nvSpPr>
        <p:spPr>
          <a:xfrm>
            <a:off x="7087536" y="3759581"/>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4" name="Text Placeholder 4">
            <a:extLst>
              <a:ext uri="{FF2B5EF4-FFF2-40B4-BE49-F238E27FC236}">
                <a16:creationId xmlns:a16="http://schemas.microsoft.com/office/drawing/2014/main" xmlns="" id="{9C9039BA-C8BD-6A46-A9D0-BD29E1F0EAF3}"/>
              </a:ext>
            </a:extLst>
          </p:cNvPr>
          <p:cNvSpPr>
            <a:spLocks noGrp="1"/>
          </p:cNvSpPr>
          <p:nvPr>
            <p:ph type="body" sz="quarter" idx="24"/>
          </p:nvPr>
        </p:nvSpPr>
        <p:spPr>
          <a:xfrm>
            <a:off x="7087536" y="5230764"/>
            <a:ext cx="3917027" cy="637287"/>
          </a:xfrm>
        </p:spPr>
        <p:txBody>
          <a:bodyPr anchor="ctr">
            <a:noAutofit/>
          </a:bodyPr>
          <a:lstStyle>
            <a:lvl1pPr marL="182880" indent="0" algn="l">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209830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Objectives Option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68BB21E7-06DA-EB48-ABBE-2AE4753EB39F}"/>
              </a:ext>
            </a:extLst>
          </p:cNvPr>
          <p:cNvSpPr/>
          <p:nvPr userDrawn="1"/>
        </p:nvSpPr>
        <p:spPr>
          <a:xfrm>
            <a:off x="508000" y="390525"/>
            <a:ext cx="11125200" cy="152717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xmlns="" id="{1A45808E-35EF-5542-BDDD-D8F68893B782}"/>
              </a:ext>
            </a:extLst>
          </p:cNvPr>
          <p:cNvSpPr/>
          <p:nvPr userDrawn="1"/>
        </p:nvSpPr>
        <p:spPr>
          <a:xfrm>
            <a:off x="508000" y="2552700"/>
            <a:ext cx="3322638" cy="330358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Oval 7">
            <a:extLst>
              <a:ext uri="{FF2B5EF4-FFF2-40B4-BE49-F238E27FC236}">
                <a16:creationId xmlns:a16="http://schemas.microsoft.com/office/drawing/2014/main" xmlns="" id="{E795F482-83D3-9242-A0BD-90FA8A982523}"/>
              </a:ext>
            </a:extLst>
          </p:cNvPr>
          <p:cNvSpPr/>
          <p:nvPr userDrawn="1"/>
        </p:nvSpPr>
        <p:spPr>
          <a:xfrm>
            <a:off x="8267700" y="2552700"/>
            <a:ext cx="3322638" cy="330358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Oval 8">
            <a:extLst>
              <a:ext uri="{FF2B5EF4-FFF2-40B4-BE49-F238E27FC236}">
                <a16:creationId xmlns:a16="http://schemas.microsoft.com/office/drawing/2014/main" xmlns="" id="{0331901F-74D3-5B40-960F-970A3C8B14B9}"/>
              </a:ext>
            </a:extLst>
          </p:cNvPr>
          <p:cNvSpPr/>
          <p:nvPr userDrawn="1"/>
        </p:nvSpPr>
        <p:spPr>
          <a:xfrm>
            <a:off x="4387850" y="2552700"/>
            <a:ext cx="3322638" cy="330358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ctrTitle"/>
          </p:nvPr>
        </p:nvSpPr>
        <p:spPr>
          <a:xfrm>
            <a:off x="508000" y="856701"/>
            <a:ext cx="11125200" cy="584789"/>
          </a:xfrm>
        </p:spPr>
        <p:txBody>
          <a:bodyPr>
            <a:noAutofit/>
          </a:bodyPr>
          <a:lstStyle>
            <a:lvl1pPr marL="0" algn="ctr">
              <a:defRPr sz="52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13" name="Text Placeholder 4"/>
          <p:cNvSpPr>
            <a:spLocks noGrp="1"/>
          </p:cNvSpPr>
          <p:nvPr>
            <p:ph type="body" sz="quarter" idx="16"/>
          </p:nvPr>
        </p:nvSpPr>
        <p:spPr>
          <a:xfrm>
            <a:off x="649357" y="3564835"/>
            <a:ext cx="3021496" cy="1197665"/>
          </a:xfrm>
        </p:spPr>
        <p:txBody>
          <a:bodyPr anchor="ctr">
            <a:noAutofit/>
          </a:bodyPr>
          <a:lstStyle>
            <a:lvl1pPr marL="0" indent="0" algn="ctr">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19" name="Text Placeholder 4">
            <a:extLst>
              <a:ext uri="{FF2B5EF4-FFF2-40B4-BE49-F238E27FC236}">
                <a16:creationId xmlns:a16="http://schemas.microsoft.com/office/drawing/2014/main" xmlns="" id="{4A9ECE79-3623-1742-B02D-0EF962C69227}"/>
              </a:ext>
            </a:extLst>
          </p:cNvPr>
          <p:cNvSpPr>
            <a:spLocks noGrp="1"/>
          </p:cNvSpPr>
          <p:nvPr>
            <p:ph type="body" sz="quarter" idx="17"/>
          </p:nvPr>
        </p:nvSpPr>
        <p:spPr>
          <a:xfrm>
            <a:off x="8415131" y="3564835"/>
            <a:ext cx="3034748" cy="1197665"/>
          </a:xfrm>
        </p:spPr>
        <p:txBody>
          <a:bodyPr anchor="ctr">
            <a:noAutofit/>
          </a:bodyPr>
          <a:lstStyle>
            <a:lvl1pPr marL="0" indent="0" algn="ctr">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
        <p:nvSpPr>
          <p:cNvPr id="21" name="Text Placeholder 4">
            <a:extLst>
              <a:ext uri="{FF2B5EF4-FFF2-40B4-BE49-F238E27FC236}">
                <a16:creationId xmlns:a16="http://schemas.microsoft.com/office/drawing/2014/main" xmlns="" id="{F5159A3A-4068-1E45-96E8-79A4A1FDA763}"/>
              </a:ext>
            </a:extLst>
          </p:cNvPr>
          <p:cNvSpPr>
            <a:spLocks noGrp="1"/>
          </p:cNvSpPr>
          <p:nvPr>
            <p:ph type="body" sz="quarter" idx="18"/>
          </p:nvPr>
        </p:nvSpPr>
        <p:spPr>
          <a:xfrm>
            <a:off x="4505739" y="3564835"/>
            <a:ext cx="3048000" cy="1197665"/>
          </a:xfrm>
        </p:spPr>
        <p:txBody>
          <a:bodyPr anchor="ctr">
            <a:noAutofit/>
          </a:bodyPr>
          <a:lstStyle>
            <a:lvl1pPr marL="0" indent="0" algn="ctr">
              <a:spcBef>
                <a:spcPts val="0"/>
              </a:spcBef>
              <a:buFontTx/>
              <a:buNone/>
              <a:defRPr sz="2200" b="0" baseline="0">
                <a:solidFill>
                  <a:schemeClr val="bg1"/>
                </a:solidFill>
                <a:latin typeface="+mn-lt"/>
                <a:cs typeface="Arial" panose="020B0604020202020204" pitchFamily="34" charset="0"/>
              </a:defRPr>
            </a:lvl1pPr>
            <a:lvl2pPr marL="457200" indent="0">
              <a:buFontTx/>
              <a:buNone/>
              <a:defRPr sz="2800">
                <a:solidFill>
                  <a:schemeClr val="bg1"/>
                </a:solidFill>
              </a:defRPr>
            </a:lvl2pPr>
            <a:lvl3pPr marL="914400" indent="0">
              <a:buFontTx/>
              <a:buNone/>
              <a:defRPr sz="2800">
                <a:solidFill>
                  <a:schemeClr val="bg1"/>
                </a:solidFill>
              </a:defRPr>
            </a:lvl3pPr>
            <a:lvl4pPr marL="1371600" indent="0">
              <a:buFontTx/>
              <a:buNone/>
              <a:defRPr sz="2800">
                <a:solidFill>
                  <a:schemeClr val="bg1"/>
                </a:solidFill>
              </a:defRPr>
            </a:lvl4pPr>
            <a:lvl5pPr marL="1828800" indent="0">
              <a:buFontTx/>
              <a:buNone/>
              <a:defRPr sz="2800">
                <a:solidFill>
                  <a:schemeClr val="bg1"/>
                </a:solidFill>
              </a:defRPr>
            </a:lvl5pPr>
          </a:lstStyle>
          <a:p>
            <a:pPr lvl="0"/>
            <a:r>
              <a:rPr lang="en-US" smtClean="0"/>
              <a:t>Click to edit Master text styles</a:t>
            </a:r>
          </a:p>
        </p:txBody>
      </p:sp>
    </p:spTree>
    <p:extLst>
      <p:ext uri="{BB962C8B-B14F-4D97-AF65-F5344CB8AC3E}">
        <p14:creationId xmlns:p14="http://schemas.microsoft.com/office/powerpoint/2010/main" val="357968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Page Title 2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B11CB33-1443-DA46-9095-750894B820AA}"/>
              </a:ext>
            </a:extLst>
          </p:cNvPr>
          <p:cNvSpPr/>
          <p:nvPr userDrawn="1"/>
        </p:nvSpPr>
        <p:spPr>
          <a:xfrm>
            <a:off x="515938" y="358775"/>
            <a:ext cx="11125200" cy="6118225"/>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xmlns="" id="{EBFA4A0F-E771-C44B-8EF4-6CEFA69A8636}"/>
              </a:ext>
            </a:extLst>
          </p:cNvPr>
          <p:cNvSpPr>
            <a:spLocks noGrp="1"/>
          </p:cNvSpPr>
          <p:nvPr>
            <p:ph type="ctrTitle"/>
          </p:nvPr>
        </p:nvSpPr>
        <p:spPr>
          <a:xfrm>
            <a:off x="1073625" y="461317"/>
            <a:ext cx="10008359" cy="1211047"/>
          </a:xfrm>
        </p:spPr>
        <p:txBody>
          <a:bodyPr>
            <a:noAutofit/>
          </a:bodyPr>
          <a:lstStyle>
            <a:lvl1pPr marL="0" algn="l">
              <a:defRPr sz="57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12" name="Text Placeholder 9">
            <a:extLst>
              <a:ext uri="{FF2B5EF4-FFF2-40B4-BE49-F238E27FC236}">
                <a16:creationId xmlns:a16="http://schemas.microsoft.com/office/drawing/2014/main" xmlns="" id="{6DBDA52E-DB09-F640-94B1-63297BC08DA1}"/>
              </a:ext>
            </a:extLst>
          </p:cNvPr>
          <p:cNvSpPr>
            <a:spLocks noGrp="1"/>
          </p:cNvSpPr>
          <p:nvPr>
            <p:ph type="body" sz="quarter" idx="10" hasCustomPrompt="1"/>
          </p:nvPr>
        </p:nvSpPr>
        <p:spPr>
          <a:xfrm>
            <a:off x="1073623" y="1874520"/>
            <a:ext cx="10008361" cy="1988820"/>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a:extLst>
              <a:ext uri="{FF2B5EF4-FFF2-40B4-BE49-F238E27FC236}">
                <a16:creationId xmlns:a16="http://schemas.microsoft.com/office/drawing/2014/main" xmlns="" id="{EA88D9A0-D97F-B34B-A821-D51EEB1F017E}"/>
              </a:ext>
            </a:extLst>
          </p:cNvPr>
          <p:cNvSpPr>
            <a:spLocks noGrp="1"/>
          </p:cNvSpPr>
          <p:nvPr>
            <p:ph type="body" sz="quarter" idx="11" hasCustomPrompt="1"/>
          </p:nvPr>
        </p:nvSpPr>
        <p:spPr>
          <a:xfrm>
            <a:off x="1073623" y="4057650"/>
            <a:ext cx="10008361" cy="1988820"/>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12379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age Title 3 Slide">
    <p:bg>
      <p:bgPr>
        <a:blipFill>
          <a:blip r:embed="rId2"/>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1F370304-2217-994C-AAB1-D32CE625EDA7}"/>
              </a:ext>
            </a:extLst>
          </p:cNvPr>
          <p:cNvSpPr/>
          <p:nvPr userDrawn="1"/>
        </p:nvSpPr>
        <p:spPr>
          <a:xfrm>
            <a:off x="542925" y="366523"/>
            <a:ext cx="11125200" cy="6096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xmlns="" id="{DE9BDE16-B340-7542-9280-7D4837E5A41F}"/>
              </a:ext>
            </a:extLst>
          </p:cNvPr>
          <p:cNvSpPr>
            <a:spLocks noGrp="1"/>
          </p:cNvSpPr>
          <p:nvPr>
            <p:ph type="ctrTitle"/>
          </p:nvPr>
        </p:nvSpPr>
        <p:spPr>
          <a:xfrm>
            <a:off x="1073625" y="461317"/>
            <a:ext cx="10008359" cy="1211047"/>
          </a:xfrm>
        </p:spPr>
        <p:txBody>
          <a:bodyPr>
            <a:noAutofit/>
          </a:bodyPr>
          <a:lstStyle>
            <a:lvl1pPr marL="0" algn="l">
              <a:defRPr sz="57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7" name="Text Placeholder 9">
            <a:extLst>
              <a:ext uri="{FF2B5EF4-FFF2-40B4-BE49-F238E27FC236}">
                <a16:creationId xmlns:a16="http://schemas.microsoft.com/office/drawing/2014/main" xmlns="" id="{F3504CB2-C36C-4847-80A6-049FBE75C570}"/>
              </a:ext>
            </a:extLst>
          </p:cNvPr>
          <p:cNvSpPr>
            <a:spLocks noGrp="1"/>
          </p:cNvSpPr>
          <p:nvPr>
            <p:ph type="body" sz="quarter" idx="10" hasCustomPrompt="1"/>
          </p:nvPr>
        </p:nvSpPr>
        <p:spPr>
          <a:xfrm>
            <a:off x="1073623" y="1874520"/>
            <a:ext cx="4855845" cy="4360024"/>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9">
            <a:extLst>
              <a:ext uri="{FF2B5EF4-FFF2-40B4-BE49-F238E27FC236}">
                <a16:creationId xmlns:a16="http://schemas.microsoft.com/office/drawing/2014/main" xmlns="" id="{4765BE69-5D34-4B4C-B9F0-4645314AC87E}"/>
              </a:ext>
            </a:extLst>
          </p:cNvPr>
          <p:cNvSpPr>
            <a:spLocks noGrp="1"/>
          </p:cNvSpPr>
          <p:nvPr>
            <p:ph type="body" sz="quarter" idx="11" hasCustomPrompt="1"/>
          </p:nvPr>
        </p:nvSpPr>
        <p:spPr>
          <a:xfrm>
            <a:off x="6226139" y="1874520"/>
            <a:ext cx="4855845" cy="4360024"/>
          </a:xfrm>
        </p:spPr>
        <p:txBody>
          <a:bodyPr numCol="1" spcCol="182880">
            <a:normAutofit/>
          </a:bodyPr>
          <a:lstStyle>
            <a:lvl1pPr marL="0" indent="0">
              <a:lnSpc>
                <a:spcPct val="100000"/>
              </a:lnSpc>
              <a:buFontTx/>
              <a:buNone/>
              <a:defRPr sz="2000" b="1">
                <a:solidFill>
                  <a:schemeClr val="bg1"/>
                </a:solidFill>
                <a:latin typeface="+mn-lt"/>
                <a:cs typeface="Arial" panose="020B0604020202020204" pitchFamily="34" charset="0"/>
              </a:defRPr>
            </a:lvl1pPr>
            <a:lvl2pPr marL="457200" indent="0">
              <a:lnSpc>
                <a:spcPct val="100000"/>
              </a:lnSpc>
              <a:buFontTx/>
              <a:buNone/>
              <a:defRPr sz="2000" b="1">
                <a:solidFill>
                  <a:schemeClr val="bg1"/>
                </a:solidFill>
                <a:latin typeface="+mn-lt"/>
                <a:cs typeface="Arial" panose="020B0604020202020204" pitchFamily="34" charset="0"/>
              </a:defRPr>
            </a:lvl2pPr>
            <a:lvl3pPr marL="914400" indent="0">
              <a:lnSpc>
                <a:spcPct val="100000"/>
              </a:lnSpc>
              <a:buFontTx/>
              <a:buNone/>
              <a:defRPr sz="2000" b="1">
                <a:solidFill>
                  <a:schemeClr val="bg1"/>
                </a:solidFill>
                <a:latin typeface="+mn-lt"/>
                <a:cs typeface="Arial" panose="020B0604020202020204" pitchFamily="34" charset="0"/>
              </a:defRPr>
            </a:lvl3pPr>
            <a:lvl4pPr marL="1371600" indent="0">
              <a:lnSpc>
                <a:spcPct val="100000"/>
              </a:lnSpc>
              <a:buFontTx/>
              <a:buNone/>
              <a:defRPr sz="2000" b="1">
                <a:solidFill>
                  <a:schemeClr val="bg1"/>
                </a:solidFill>
                <a:latin typeface="+mn-lt"/>
                <a:cs typeface="Arial" panose="020B0604020202020204" pitchFamily="34" charset="0"/>
              </a:defRPr>
            </a:lvl4pPr>
            <a:lvl5pPr marL="1828800" indent="0">
              <a:lnSpc>
                <a:spcPct val="100000"/>
              </a:lnSpc>
              <a:buFontTx/>
              <a:buNone/>
              <a:defRPr sz="2000" b="1">
                <a:solidFill>
                  <a:schemeClr val="bg1"/>
                </a:solidFill>
                <a:latin typeface="+mn-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650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Page Title 4 Slide">
    <p:bg>
      <p:bgPr>
        <a:blipFill>
          <a:blip r:embed="rId2"/>
          <a:stretch>
            <a:fillRect/>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xmlns="" id="{CA356540-5534-654B-8100-E89AC29DF686}"/>
              </a:ext>
            </a:extLst>
          </p:cNvPr>
          <p:cNvSpPr/>
          <p:nvPr userDrawn="1"/>
        </p:nvSpPr>
        <p:spPr>
          <a:xfrm>
            <a:off x="0" y="0"/>
            <a:ext cx="12172950" cy="68580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790507" y="490967"/>
            <a:ext cx="10540101" cy="1211047"/>
          </a:xfrm>
        </p:spPr>
        <p:txBody>
          <a:bodyPr>
            <a:noAutofit/>
          </a:bodyPr>
          <a:lstStyle>
            <a:lvl1pPr marL="0" algn="ctr">
              <a:defRPr sz="5700" b="1">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24" name="Text Placeholder 9"/>
          <p:cNvSpPr>
            <a:spLocks noGrp="1"/>
          </p:cNvSpPr>
          <p:nvPr>
            <p:ph type="body" sz="quarter" idx="10"/>
          </p:nvPr>
        </p:nvSpPr>
        <p:spPr>
          <a:xfrm>
            <a:off x="1896643" y="2160676"/>
            <a:ext cx="9433965" cy="1042416"/>
          </a:xfrm>
        </p:spPr>
        <p:txBody>
          <a:bodyPr spcCol="182880">
            <a:normAutofit/>
          </a:bodyPr>
          <a:lstStyle>
            <a:lvl1pPr marL="0" indent="0">
              <a:lnSpc>
                <a:spcPct val="100000"/>
              </a:lnSpc>
              <a:buFontTx/>
              <a:buNone/>
              <a:defRPr sz="1600" b="0">
                <a:solidFill>
                  <a:schemeClr val="bg1"/>
                </a:solidFill>
                <a:latin typeface="+mn-lt"/>
                <a:cs typeface="Arial" panose="020B0604020202020204" pitchFamily="34" charset="0"/>
              </a:defRPr>
            </a:lvl1pPr>
            <a:lvl2pPr marL="457200" indent="0">
              <a:lnSpc>
                <a:spcPct val="100000"/>
              </a:lnSpc>
              <a:buFontTx/>
              <a:buNone/>
              <a:defRPr sz="1600" b="0">
                <a:solidFill>
                  <a:schemeClr val="bg1"/>
                </a:solidFill>
                <a:latin typeface="+mn-lt"/>
                <a:cs typeface="Arial" panose="020B0604020202020204" pitchFamily="34" charset="0"/>
              </a:defRPr>
            </a:lvl2pPr>
            <a:lvl3pPr marL="914400" indent="0">
              <a:lnSpc>
                <a:spcPct val="100000"/>
              </a:lnSpc>
              <a:buFontTx/>
              <a:buNone/>
              <a:defRPr sz="1600" b="0">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
        <p:nvSpPr>
          <p:cNvPr id="14" name="Text Placeholder 9"/>
          <p:cNvSpPr>
            <a:spLocks noGrp="1"/>
          </p:cNvSpPr>
          <p:nvPr>
            <p:ph type="body" sz="quarter" idx="22"/>
          </p:nvPr>
        </p:nvSpPr>
        <p:spPr>
          <a:xfrm>
            <a:off x="1896643" y="3557015"/>
            <a:ext cx="9433965" cy="1042416"/>
          </a:xfrm>
        </p:spPr>
        <p:txBody>
          <a:bodyPr spcCol="182880">
            <a:normAutofit/>
          </a:bodyPr>
          <a:lstStyle>
            <a:lvl1pPr marL="0" indent="0">
              <a:lnSpc>
                <a:spcPct val="100000"/>
              </a:lnSpc>
              <a:buFontTx/>
              <a:buNone/>
              <a:defRPr sz="1600" b="0">
                <a:solidFill>
                  <a:schemeClr val="bg1"/>
                </a:solidFill>
                <a:latin typeface="+mn-lt"/>
                <a:cs typeface="Arial" panose="020B0604020202020204" pitchFamily="34" charset="0"/>
              </a:defRPr>
            </a:lvl1pPr>
            <a:lvl2pPr marL="457200" indent="0">
              <a:lnSpc>
                <a:spcPct val="100000"/>
              </a:lnSpc>
              <a:buFontTx/>
              <a:buNone/>
              <a:defRPr sz="1600" b="0">
                <a:solidFill>
                  <a:schemeClr val="bg1"/>
                </a:solidFill>
                <a:latin typeface="+mn-lt"/>
                <a:cs typeface="Arial" panose="020B0604020202020204" pitchFamily="34" charset="0"/>
              </a:defRPr>
            </a:lvl2pPr>
            <a:lvl3pPr marL="914400" indent="0">
              <a:lnSpc>
                <a:spcPct val="100000"/>
              </a:lnSpc>
              <a:buFontTx/>
              <a:buNone/>
              <a:defRPr sz="1600" b="0">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9"/>
          <p:cNvSpPr>
            <a:spLocks noGrp="1"/>
          </p:cNvSpPr>
          <p:nvPr>
            <p:ph type="body" sz="quarter" idx="23"/>
          </p:nvPr>
        </p:nvSpPr>
        <p:spPr>
          <a:xfrm>
            <a:off x="1896643" y="4953354"/>
            <a:ext cx="9433965" cy="1042416"/>
          </a:xfrm>
        </p:spPr>
        <p:txBody>
          <a:bodyPr spcCol="182880">
            <a:normAutofit/>
          </a:bodyPr>
          <a:lstStyle>
            <a:lvl1pPr marL="0" indent="0">
              <a:lnSpc>
                <a:spcPct val="100000"/>
              </a:lnSpc>
              <a:buFontTx/>
              <a:buNone/>
              <a:defRPr sz="1600" b="0">
                <a:solidFill>
                  <a:schemeClr val="bg1"/>
                </a:solidFill>
                <a:latin typeface="+mn-lt"/>
                <a:cs typeface="Arial" panose="020B0604020202020204" pitchFamily="34" charset="0"/>
              </a:defRPr>
            </a:lvl1pPr>
            <a:lvl2pPr marL="457200" indent="0">
              <a:lnSpc>
                <a:spcPct val="100000"/>
              </a:lnSpc>
              <a:buFontTx/>
              <a:buNone/>
              <a:defRPr sz="1600" b="0">
                <a:solidFill>
                  <a:schemeClr val="bg1"/>
                </a:solidFill>
                <a:latin typeface="+mn-lt"/>
                <a:cs typeface="Arial" panose="020B0604020202020204" pitchFamily="34" charset="0"/>
              </a:defRPr>
            </a:lvl2pPr>
            <a:lvl3pPr marL="914400" indent="0">
              <a:lnSpc>
                <a:spcPct val="100000"/>
              </a:lnSpc>
              <a:buFontTx/>
              <a:buNone/>
              <a:defRPr sz="1600" b="0">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
        <p:nvSpPr>
          <p:cNvPr id="16" name="Freeform 7">
            <a:extLst>
              <a:ext uri="{FF2B5EF4-FFF2-40B4-BE49-F238E27FC236}">
                <a16:creationId xmlns:a16="http://schemas.microsoft.com/office/drawing/2014/main" xmlns="" id="{A1AD5348-F4C4-F94E-ABD5-6F64F7656FB3}"/>
              </a:ext>
            </a:extLst>
          </p:cNvPr>
          <p:cNvSpPr>
            <a:spLocks/>
          </p:cNvSpPr>
          <p:nvPr userDrawn="1"/>
        </p:nvSpPr>
        <p:spPr bwMode="auto">
          <a:xfrm>
            <a:off x="790507" y="2246965"/>
            <a:ext cx="813006" cy="777100"/>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latin typeface="Arial" panose="020B0604020202020204" pitchFamily="34" charset="0"/>
              <a:cs typeface="Arial" panose="020B0604020202020204" pitchFamily="34" charset="0"/>
            </a:endParaRPr>
          </a:p>
        </p:txBody>
      </p:sp>
      <p:sp>
        <p:nvSpPr>
          <p:cNvPr id="17" name="Freeform 7">
            <a:extLst>
              <a:ext uri="{FF2B5EF4-FFF2-40B4-BE49-F238E27FC236}">
                <a16:creationId xmlns:a16="http://schemas.microsoft.com/office/drawing/2014/main" xmlns="" id="{E0905B88-AC32-004B-897C-CF7D836D9CCF}"/>
              </a:ext>
            </a:extLst>
          </p:cNvPr>
          <p:cNvSpPr>
            <a:spLocks/>
          </p:cNvSpPr>
          <p:nvPr userDrawn="1"/>
        </p:nvSpPr>
        <p:spPr bwMode="auto">
          <a:xfrm>
            <a:off x="797132" y="5116062"/>
            <a:ext cx="813006" cy="777100"/>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latin typeface="Arial" panose="020B0604020202020204" pitchFamily="34" charset="0"/>
              <a:cs typeface="Arial" panose="020B0604020202020204" pitchFamily="34" charset="0"/>
            </a:endParaRPr>
          </a:p>
        </p:txBody>
      </p:sp>
      <p:sp>
        <p:nvSpPr>
          <p:cNvPr id="18" name="Freeform 7">
            <a:extLst>
              <a:ext uri="{FF2B5EF4-FFF2-40B4-BE49-F238E27FC236}">
                <a16:creationId xmlns:a16="http://schemas.microsoft.com/office/drawing/2014/main" xmlns="" id="{CFB5491F-FDF0-8A4C-802D-FADA00F43A22}"/>
              </a:ext>
            </a:extLst>
          </p:cNvPr>
          <p:cNvSpPr>
            <a:spLocks/>
          </p:cNvSpPr>
          <p:nvPr userDrawn="1"/>
        </p:nvSpPr>
        <p:spPr bwMode="auto">
          <a:xfrm>
            <a:off x="790508" y="3744465"/>
            <a:ext cx="813006" cy="777100"/>
          </a:xfrm>
          <a:custGeom>
            <a:avLst/>
            <a:gdLst>
              <a:gd name="T0" fmla="*/ 180818334 w 1691"/>
              <a:gd name="T1" fmla="*/ 65990893 h 1610"/>
              <a:gd name="T2" fmla="*/ 111700816 w 1691"/>
              <a:gd name="T3" fmla="*/ 65990893 h 1610"/>
              <a:gd name="T4" fmla="*/ 90730244 w 1691"/>
              <a:gd name="T5" fmla="*/ 0 h 1610"/>
              <a:gd name="T6" fmla="*/ 69010690 w 1691"/>
              <a:gd name="T7" fmla="*/ 65668372 h 1610"/>
              <a:gd name="T8" fmla="*/ 0 w 1691"/>
              <a:gd name="T9" fmla="*/ 65453358 h 1610"/>
              <a:gd name="T10" fmla="*/ 641856 w 1691"/>
              <a:gd name="T11" fmla="*/ 65990893 h 1610"/>
              <a:gd name="T12" fmla="*/ 0 w 1691"/>
              <a:gd name="T13" fmla="*/ 65990893 h 1610"/>
              <a:gd name="T14" fmla="*/ 55850408 w 1691"/>
              <a:gd name="T15" fmla="*/ 106617260 h 1610"/>
              <a:gd name="T16" fmla="*/ 34665883 w 1691"/>
              <a:gd name="T17" fmla="*/ 172715362 h 1610"/>
              <a:gd name="T18" fmla="*/ 90516292 w 1691"/>
              <a:gd name="T19" fmla="*/ 131981787 h 1610"/>
              <a:gd name="T20" fmla="*/ 145938796 w 1691"/>
              <a:gd name="T21" fmla="*/ 172930376 h 1610"/>
              <a:gd name="T22" fmla="*/ 124861098 w 1691"/>
              <a:gd name="T23" fmla="*/ 106831975 h 1610"/>
              <a:gd name="T24" fmla="*/ 180818334 w 1691"/>
              <a:gd name="T25" fmla="*/ 65990893 h 1610"/>
              <a:gd name="T26" fmla="*/ 127107743 w 1691"/>
              <a:gd name="T27" fmla="*/ 146921104 h 1610"/>
              <a:gd name="T28" fmla="*/ 90302340 w 1691"/>
              <a:gd name="T29" fmla="*/ 119836761 h 1610"/>
              <a:gd name="T30" fmla="*/ 53282686 w 1691"/>
              <a:gd name="T31" fmla="*/ 146921104 h 1610"/>
              <a:gd name="T32" fmla="*/ 67512728 w 1691"/>
              <a:gd name="T33" fmla="*/ 103177926 h 1610"/>
              <a:gd name="T34" fmla="*/ 30493075 w 1691"/>
              <a:gd name="T35" fmla="*/ 76093582 h 1610"/>
              <a:gd name="T36" fmla="*/ 30920979 w 1691"/>
              <a:gd name="T37" fmla="*/ 76093582 h 1610"/>
              <a:gd name="T38" fmla="*/ 30279123 w 1691"/>
              <a:gd name="T39" fmla="*/ 75663852 h 1610"/>
              <a:gd name="T40" fmla="*/ 76072000 w 1691"/>
              <a:gd name="T41" fmla="*/ 75878866 h 1610"/>
              <a:gd name="T42" fmla="*/ 90516292 w 1691"/>
              <a:gd name="T43" fmla="*/ 32135688 h 1610"/>
              <a:gd name="T44" fmla="*/ 104532382 w 1691"/>
              <a:gd name="T45" fmla="*/ 76093582 h 1610"/>
              <a:gd name="T46" fmla="*/ 150539508 w 1691"/>
              <a:gd name="T47" fmla="*/ 76093582 h 1610"/>
              <a:gd name="T48" fmla="*/ 113305903 w 1691"/>
              <a:gd name="T49" fmla="*/ 103392940 h 1610"/>
              <a:gd name="T50" fmla="*/ 127107743 w 1691"/>
              <a:gd name="T51" fmla="*/ 146921104 h 16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91" h="1610">
                <a:moveTo>
                  <a:pt x="1690" y="614"/>
                </a:moveTo>
                <a:lnTo>
                  <a:pt x="1044" y="614"/>
                </a:lnTo>
                <a:lnTo>
                  <a:pt x="848" y="0"/>
                </a:lnTo>
                <a:lnTo>
                  <a:pt x="645" y="611"/>
                </a:lnTo>
                <a:lnTo>
                  <a:pt x="0" y="609"/>
                </a:lnTo>
                <a:lnTo>
                  <a:pt x="6" y="614"/>
                </a:lnTo>
                <a:lnTo>
                  <a:pt x="0" y="614"/>
                </a:lnTo>
                <a:lnTo>
                  <a:pt x="522" y="992"/>
                </a:lnTo>
                <a:lnTo>
                  <a:pt x="324" y="1607"/>
                </a:lnTo>
                <a:lnTo>
                  <a:pt x="846" y="1228"/>
                </a:lnTo>
                <a:lnTo>
                  <a:pt x="1364" y="1609"/>
                </a:lnTo>
                <a:lnTo>
                  <a:pt x="1167" y="994"/>
                </a:lnTo>
                <a:lnTo>
                  <a:pt x="1690" y="614"/>
                </a:lnTo>
                <a:close/>
                <a:moveTo>
                  <a:pt x="1188" y="1367"/>
                </a:moveTo>
                <a:lnTo>
                  <a:pt x="844" y="1115"/>
                </a:lnTo>
                <a:lnTo>
                  <a:pt x="498" y="1367"/>
                </a:lnTo>
                <a:lnTo>
                  <a:pt x="631" y="960"/>
                </a:lnTo>
                <a:lnTo>
                  <a:pt x="285" y="708"/>
                </a:lnTo>
                <a:lnTo>
                  <a:pt x="289" y="708"/>
                </a:lnTo>
                <a:lnTo>
                  <a:pt x="283" y="704"/>
                </a:lnTo>
                <a:lnTo>
                  <a:pt x="711" y="706"/>
                </a:lnTo>
                <a:lnTo>
                  <a:pt x="846" y="299"/>
                </a:lnTo>
                <a:lnTo>
                  <a:pt x="977" y="708"/>
                </a:lnTo>
                <a:lnTo>
                  <a:pt x="1407" y="708"/>
                </a:lnTo>
                <a:lnTo>
                  <a:pt x="1059" y="962"/>
                </a:lnTo>
                <a:lnTo>
                  <a:pt x="1188" y="136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779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Page Title 6 Slide">
    <p:bg>
      <p:bgPr>
        <a:blipFill>
          <a:blip r:embed="rId2"/>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20571ED9-AE3B-4846-93C5-82E9047AAD9C}"/>
              </a:ext>
            </a:extLst>
          </p:cNvPr>
          <p:cNvSpPr/>
          <p:nvPr userDrawn="1"/>
        </p:nvSpPr>
        <p:spPr>
          <a:xfrm>
            <a:off x="-1588" y="1815548"/>
            <a:ext cx="12193588" cy="5042452"/>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508000" y="713291"/>
            <a:ext cx="11125200" cy="584789"/>
          </a:xfrm>
        </p:spPr>
        <p:txBody>
          <a:bodyPr>
            <a:noAutofit/>
          </a:bodyPr>
          <a:lstStyle>
            <a:lvl1pPr marL="0" algn="ctr">
              <a:defRPr sz="5800" b="0">
                <a:solidFill>
                  <a:schemeClr val="bg1"/>
                </a:solidFill>
                <a:latin typeface="+mj-lt"/>
                <a:cs typeface="Arial" panose="020B0604020202020204" pitchFamily="34" charset="0"/>
              </a:defRPr>
            </a:lvl1pPr>
          </a:lstStyle>
          <a:p>
            <a:r>
              <a:rPr lang="en-US" smtClean="0"/>
              <a:t>Click to edit Master title style</a:t>
            </a:r>
            <a:endParaRPr lang="en-US" dirty="0"/>
          </a:p>
        </p:txBody>
      </p:sp>
      <p:sp>
        <p:nvSpPr>
          <p:cNvPr id="16" name="Text Placeholder 9"/>
          <p:cNvSpPr>
            <a:spLocks noGrp="1"/>
          </p:cNvSpPr>
          <p:nvPr>
            <p:ph type="body" sz="quarter" idx="10"/>
          </p:nvPr>
        </p:nvSpPr>
        <p:spPr>
          <a:xfrm>
            <a:off x="508001" y="2199504"/>
            <a:ext cx="5282441" cy="4378718"/>
          </a:xfrm>
        </p:spPr>
        <p:txBody>
          <a:bodyPr spcCol="182880">
            <a:normAutofit/>
          </a:bodyPr>
          <a:lstStyle>
            <a:lvl1pPr marL="0" indent="0">
              <a:lnSpc>
                <a:spcPct val="100000"/>
              </a:lnSpc>
              <a:buFontTx/>
              <a:buNone/>
              <a:defRPr sz="1400" b="1">
                <a:solidFill>
                  <a:schemeClr val="bg1"/>
                </a:solidFill>
                <a:latin typeface="+mn-lt"/>
                <a:cs typeface="Arial" panose="020B0604020202020204" pitchFamily="34" charset="0"/>
              </a:defRPr>
            </a:lvl1pPr>
            <a:lvl2pPr marL="457200" indent="0">
              <a:lnSpc>
                <a:spcPct val="100000"/>
              </a:lnSpc>
              <a:buFontTx/>
              <a:buNone/>
              <a:defRPr sz="1400" b="1">
                <a:solidFill>
                  <a:schemeClr val="bg1"/>
                </a:solidFill>
                <a:latin typeface="+mn-lt"/>
                <a:cs typeface="Arial" panose="020B0604020202020204" pitchFamily="34" charset="0"/>
              </a:defRPr>
            </a:lvl2pPr>
            <a:lvl3pPr marL="914400" indent="0">
              <a:lnSpc>
                <a:spcPct val="100000"/>
              </a:lnSpc>
              <a:buFontTx/>
              <a:buNone/>
              <a:defRPr sz="1400" b="1">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
        <p:nvSpPr>
          <p:cNvPr id="17" name="Text Placeholder 9"/>
          <p:cNvSpPr>
            <a:spLocks noGrp="1"/>
          </p:cNvSpPr>
          <p:nvPr>
            <p:ph type="body" sz="quarter" idx="11"/>
          </p:nvPr>
        </p:nvSpPr>
        <p:spPr>
          <a:xfrm>
            <a:off x="6298444" y="2199504"/>
            <a:ext cx="5282441" cy="4378718"/>
          </a:xfrm>
        </p:spPr>
        <p:txBody>
          <a:bodyPr spcCol="182880">
            <a:normAutofit/>
          </a:bodyPr>
          <a:lstStyle>
            <a:lvl1pPr marL="0" indent="0">
              <a:lnSpc>
                <a:spcPct val="100000"/>
              </a:lnSpc>
              <a:buFontTx/>
              <a:buNone/>
              <a:defRPr sz="1400" b="1">
                <a:solidFill>
                  <a:schemeClr val="bg1"/>
                </a:solidFill>
                <a:latin typeface="+mn-lt"/>
                <a:cs typeface="Arial" panose="020B0604020202020204" pitchFamily="34" charset="0"/>
              </a:defRPr>
            </a:lvl1pPr>
            <a:lvl2pPr marL="457200" indent="0">
              <a:lnSpc>
                <a:spcPct val="100000"/>
              </a:lnSpc>
              <a:buFontTx/>
              <a:buNone/>
              <a:defRPr sz="1400" b="1">
                <a:solidFill>
                  <a:schemeClr val="bg1"/>
                </a:solidFill>
                <a:latin typeface="+mn-lt"/>
                <a:cs typeface="Arial" panose="020B0604020202020204" pitchFamily="34" charset="0"/>
              </a:defRPr>
            </a:lvl2pPr>
            <a:lvl3pPr marL="914400" indent="0">
              <a:lnSpc>
                <a:spcPct val="100000"/>
              </a:lnSpc>
              <a:buFontTx/>
              <a:buNone/>
              <a:defRPr sz="1400" b="1">
                <a:solidFill>
                  <a:schemeClr val="bg1"/>
                </a:solidFill>
                <a:latin typeface="+mn-lt"/>
                <a:cs typeface="Arial" panose="020B0604020202020204" pitchFamily="34" charset="0"/>
              </a:defRPr>
            </a:lvl3pPr>
            <a:lvl4pPr marL="1371600" indent="0">
              <a:lnSpc>
                <a:spcPct val="100000"/>
              </a:lnSpc>
              <a:buFontTx/>
              <a:buNone/>
              <a:defRPr sz="1600" b="1">
                <a:solidFill>
                  <a:srgbClr val="FFFFFF"/>
                </a:solidFill>
                <a:latin typeface="Cantarell" panose="02000603000000000000" pitchFamily="2" charset="0"/>
              </a:defRPr>
            </a:lvl4pPr>
            <a:lvl5pPr marL="1828800" indent="0">
              <a:lnSpc>
                <a:spcPct val="100000"/>
              </a:lnSpc>
              <a:buFontTx/>
              <a:buNone/>
              <a:defRPr sz="16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166163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age Title 7 Slide">
    <p:bg>
      <p:bgPr>
        <a:blipFill>
          <a:blip r:embed="rId2"/>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4D31E013-B41B-984B-AD43-2B7B2B37EFA3}"/>
              </a:ext>
            </a:extLst>
          </p:cNvPr>
          <p:cNvSpPr/>
          <p:nvPr userDrawn="1"/>
        </p:nvSpPr>
        <p:spPr>
          <a:xfrm>
            <a:off x="-1588" y="4744278"/>
            <a:ext cx="12193588" cy="1828800"/>
          </a:xfrm>
          <a:prstGeom prst="rect">
            <a:avLst/>
          </a:prstGeom>
          <a:gradFill flip="none" rotWithShape="1">
            <a:gsLst>
              <a:gs pos="0">
                <a:schemeClr val="accent5">
                  <a:alpha val="73000"/>
                </a:schemeClr>
              </a:gs>
              <a:gs pos="100000">
                <a:schemeClr val="accent5">
                  <a:lumMod val="50000"/>
                  <a:alpha val="83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928049" y="4839032"/>
            <a:ext cx="10463284" cy="639934"/>
          </a:xfrm>
        </p:spPr>
        <p:txBody>
          <a:bodyPr>
            <a:noAutofit/>
          </a:bodyPr>
          <a:lstStyle>
            <a:lvl1pPr marL="0" algn="l">
              <a:defRPr sz="2800" b="0">
                <a:solidFill>
                  <a:srgbClr val="FFFFFF"/>
                </a:solidFill>
                <a:latin typeface="+mj-lt"/>
              </a:defRPr>
            </a:lvl1pPr>
          </a:lstStyle>
          <a:p>
            <a:r>
              <a:rPr lang="en-US" smtClean="0"/>
              <a:t>Click to edit Master title style</a:t>
            </a:r>
            <a:endParaRPr lang="en-US" dirty="0"/>
          </a:p>
        </p:txBody>
      </p:sp>
      <p:sp>
        <p:nvSpPr>
          <p:cNvPr id="24" name="Text Placeholder 9"/>
          <p:cNvSpPr>
            <a:spLocks noGrp="1"/>
          </p:cNvSpPr>
          <p:nvPr>
            <p:ph type="body" sz="quarter" idx="10"/>
          </p:nvPr>
        </p:nvSpPr>
        <p:spPr>
          <a:xfrm>
            <a:off x="928049" y="5478966"/>
            <a:ext cx="10463284" cy="994992"/>
          </a:xfrm>
        </p:spPr>
        <p:txBody>
          <a:bodyPr spcCol="182880">
            <a:normAutofit/>
          </a:bodyPr>
          <a:lstStyle>
            <a:lvl1pPr marL="0" indent="0">
              <a:lnSpc>
                <a:spcPct val="100000"/>
              </a:lnSpc>
              <a:buFontTx/>
              <a:buNone/>
              <a:defRPr sz="1500" b="1">
                <a:solidFill>
                  <a:schemeClr val="bg1"/>
                </a:solidFill>
                <a:latin typeface="+mn-lt"/>
                <a:cs typeface="Arial" panose="020B0604020202020204" pitchFamily="34" charset="0"/>
              </a:defRPr>
            </a:lvl1pPr>
            <a:lvl2pPr marL="457200" indent="0">
              <a:lnSpc>
                <a:spcPct val="100000"/>
              </a:lnSpc>
              <a:buFontTx/>
              <a:buNone/>
              <a:defRPr sz="1500" b="1">
                <a:solidFill>
                  <a:schemeClr val="bg1"/>
                </a:solidFill>
                <a:latin typeface="+mn-lt"/>
                <a:cs typeface="Arial" panose="020B0604020202020204" pitchFamily="34" charset="0"/>
              </a:defRPr>
            </a:lvl2pPr>
            <a:lvl3pPr marL="914400" indent="0">
              <a:lnSpc>
                <a:spcPct val="100000"/>
              </a:lnSpc>
              <a:buFontTx/>
              <a:buNone/>
              <a:defRPr sz="1500" b="1">
                <a:solidFill>
                  <a:schemeClr val="bg1"/>
                </a:solidFill>
                <a:latin typeface="+mn-lt"/>
                <a:cs typeface="Arial" panose="020B0604020202020204" pitchFamily="34" charset="0"/>
              </a:defRPr>
            </a:lvl3pPr>
            <a:lvl4pPr marL="1371600" indent="0">
              <a:lnSpc>
                <a:spcPct val="100000"/>
              </a:lnSpc>
              <a:buFontTx/>
              <a:buNone/>
              <a:defRPr sz="1300" b="1">
                <a:solidFill>
                  <a:srgbClr val="FFFFFF"/>
                </a:solidFill>
                <a:latin typeface="Cantarell" panose="02000603000000000000" pitchFamily="2" charset="0"/>
              </a:defRPr>
            </a:lvl4pPr>
            <a:lvl5pPr marL="1828800" indent="0">
              <a:lnSpc>
                <a:spcPct val="100000"/>
              </a:lnSpc>
              <a:buFontTx/>
              <a:buNone/>
              <a:defRPr sz="1300" b="1">
                <a:solidFill>
                  <a:srgbClr val="FFFFFF"/>
                </a:solidFill>
                <a:latin typeface="Cantarell" panose="02000603000000000000" pitchFamily="2" charset="0"/>
              </a:defRPr>
            </a:lvl5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1955275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D1C1A299-D8D3-684F-907C-2CDEC1AD5057}"/>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a:extLst>
              <a:ext uri="{FF2B5EF4-FFF2-40B4-BE49-F238E27FC236}">
                <a16:creationId xmlns:a16="http://schemas.microsoft.com/office/drawing/2014/main" xmlns="" id="{FA0D0651-86F5-D44D-B5E6-CBD1D6869B6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5947D4A8-B509-9F41-95E2-FA9222474A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43458A7-00DB-2F4D-A10D-863E6495F149}" type="datetimeFigureOut">
              <a:rPr lang="en-US"/>
              <a:pPr>
                <a:defRPr/>
              </a:pPr>
              <a:t>8/26/2022</a:t>
            </a:fld>
            <a:endParaRPr lang="en-US"/>
          </a:p>
        </p:txBody>
      </p:sp>
      <p:sp>
        <p:nvSpPr>
          <p:cNvPr id="5" name="Footer Placeholder 4">
            <a:extLst>
              <a:ext uri="{FF2B5EF4-FFF2-40B4-BE49-F238E27FC236}">
                <a16:creationId xmlns:a16="http://schemas.microsoft.com/office/drawing/2014/main" xmlns="" id="{6C9BBAED-22F8-C546-AC32-8B7E19298D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xmlns="" id="{A4C0B6A8-315C-1D47-8330-9680D2C2B7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84B6B05-D73D-1A49-8C93-5682AA18860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20" r:id="rId1"/>
    <p:sldLayoutId id="2147483921" r:id="rId2"/>
    <p:sldLayoutId id="2147483923" r:id="rId3"/>
    <p:sldLayoutId id="2147483925" r:id="rId4"/>
    <p:sldLayoutId id="2147483929" r:id="rId5"/>
    <p:sldLayoutId id="2147483930" r:id="rId6"/>
    <p:sldLayoutId id="2147483931" r:id="rId7"/>
    <p:sldLayoutId id="2147483933" r:id="rId8"/>
    <p:sldLayoutId id="2147483934" r:id="rId9"/>
    <p:sldLayoutId id="2147483935" r:id="rId10"/>
    <p:sldLayoutId id="2147483936" r:id="rId11"/>
    <p:sldLayoutId id="2147483937" r:id="rId12"/>
    <p:sldLayoutId id="2147483938" r:id="rId13"/>
    <p:sldLayoutId id="2147483939" r:id="rId14"/>
    <p:sldLayoutId id="2147483940" r:id="rId15"/>
    <p:sldLayoutId id="2147483941" r:id="rId16"/>
    <p:sldLayoutId id="2147483942" r:id="rId17"/>
    <p:sldLayoutId id="2147483943" r:id="rId18"/>
    <p:sldLayoutId id="2147483944" r:id="rId19"/>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2">
            <a:extLst>
              <a:ext uri="{FF2B5EF4-FFF2-40B4-BE49-F238E27FC236}">
                <a16:creationId xmlns:a16="http://schemas.microsoft.com/office/drawing/2014/main" xmlns="" id="{26569B9A-5FC2-8040-BF84-F3F35E2950EC}"/>
              </a:ext>
            </a:extLst>
          </p:cNvPr>
          <p:cNvSpPr>
            <a:spLocks noGrp="1" noChangeArrowheads="1"/>
          </p:cNvSpPr>
          <p:nvPr>
            <p:ph type="ctrTitle"/>
          </p:nvPr>
        </p:nvSpPr>
        <p:spPr>
          <a:xfrm>
            <a:off x="3590925" y="2346325"/>
            <a:ext cx="4983163" cy="584200"/>
          </a:xfrm>
        </p:spPr>
        <p:txBody>
          <a:bodyPr/>
          <a:lstStyle/>
          <a:p>
            <a:pPr eaLnBrk="1" hangingPunct="1"/>
            <a:r>
              <a:rPr lang="en-US" altLang="en-US" dirty="0" smtClean="0"/>
              <a:t>Rejoice in the Lord Always</a:t>
            </a:r>
            <a:endParaRPr lang="en-US" altLang="en-US" dirty="0"/>
          </a:p>
        </p:txBody>
      </p:sp>
      <p:sp>
        <p:nvSpPr>
          <p:cNvPr id="28674" name="Subtitle 3">
            <a:extLst>
              <a:ext uri="{FF2B5EF4-FFF2-40B4-BE49-F238E27FC236}">
                <a16:creationId xmlns:a16="http://schemas.microsoft.com/office/drawing/2014/main" xmlns="" id="{53C3E4A7-412A-9C43-80F1-77487C4A7563}"/>
              </a:ext>
            </a:extLst>
          </p:cNvPr>
          <p:cNvSpPr>
            <a:spLocks noGrp="1" noChangeArrowheads="1"/>
          </p:cNvSpPr>
          <p:nvPr>
            <p:ph type="subTitle" idx="1"/>
          </p:nvPr>
        </p:nvSpPr>
        <p:spPr>
          <a:xfrm>
            <a:off x="3590925" y="3948113"/>
            <a:ext cx="4983163" cy="538162"/>
          </a:xfrm>
        </p:spPr>
        <p:txBody>
          <a:bodyPr/>
          <a:lstStyle/>
          <a:p>
            <a:pPr eaLnBrk="1" hangingPunct="1"/>
            <a:r>
              <a:rPr lang="en-US" altLang="en-US" sz="3200" dirty="0" smtClean="0">
                <a:ea typeface="Glegoo" pitchFamily="2" charset="0"/>
                <a:cs typeface="Glegoo" pitchFamily="2" charset="0"/>
              </a:rPr>
              <a:t>Psalm 145, Joshua 6, </a:t>
            </a:r>
          </a:p>
          <a:p>
            <a:pPr eaLnBrk="1" hangingPunct="1"/>
            <a:r>
              <a:rPr lang="en-US" altLang="en-US" sz="3200" dirty="0" smtClean="0">
                <a:ea typeface="Glegoo" pitchFamily="2" charset="0"/>
                <a:cs typeface="Glegoo" pitchFamily="2" charset="0"/>
              </a:rPr>
              <a:t>2 Chronicles 20</a:t>
            </a:r>
            <a:endParaRPr lang="en-US" altLang="en-US" sz="3200" dirty="0">
              <a:ea typeface="Glegoo" pitchFamily="2" charset="0"/>
              <a:cs typeface="Glegoo" pitchFamily="2" charset="0"/>
            </a:endParaRPr>
          </a:p>
        </p:txBody>
      </p:sp>
      <p:sp>
        <p:nvSpPr>
          <p:cNvPr id="4" name="TextBox 3"/>
          <p:cNvSpPr txBox="1"/>
          <p:nvPr/>
        </p:nvSpPr>
        <p:spPr>
          <a:xfrm>
            <a:off x="7587916" y="6400800"/>
            <a:ext cx="4373896" cy="480131"/>
          </a:xfrm>
          <a:prstGeom prst="rect">
            <a:avLst/>
          </a:prstGeom>
          <a:noFill/>
        </p:spPr>
        <p:txBody>
          <a:bodyPr wrap="square" rtlCol="0">
            <a:spAutoFit/>
          </a:bodyPr>
          <a:lstStyle/>
          <a:p>
            <a:pPr>
              <a:lnSpc>
                <a:spcPct val="90000"/>
              </a:lnSpc>
            </a:pPr>
            <a:r>
              <a:rPr lang="en-US" sz="2800" dirty="0" smtClean="0"/>
              <a:t>Lesson </a:t>
            </a:r>
            <a:r>
              <a:rPr lang="en-US" sz="2800" dirty="0" smtClean="0"/>
              <a:t>9, </a:t>
            </a:r>
            <a:r>
              <a:rPr lang="en-US" sz="2800" dirty="0" smtClean="0"/>
              <a:t>3</a:t>
            </a:r>
            <a:r>
              <a:rPr lang="en-US" sz="2800" baseline="30000" dirty="0" smtClean="0"/>
              <a:t>rd</a:t>
            </a:r>
            <a:r>
              <a:rPr lang="en-US" sz="2800" dirty="0" smtClean="0"/>
              <a:t> Quarter, 2022</a:t>
            </a:r>
            <a:endParaRPr lang="en-US" sz="2800" dirty="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Praise </a:t>
            </a:r>
            <a:r>
              <a:rPr lang="en-US" altLang="en-US" dirty="0" smtClean="0"/>
              <a:t>Always: A Model</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accent5">
              <a:lumMod val="50000"/>
            </a:schemeClr>
          </a:solidFill>
        </p:spPr>
        <p:txBody>
          <a:bodyPr/>
          <a:lstStyle/>
          <a:p>
            <a:pPr marL="639763" eaLnBrk="1" hangingPunct="1"/>
            <a:r>
              <a:rPr lang="en-US" altLang="en-US" sz="3200" dirty="0" smtClean="0">
                <a:ea typeface="Glegoo" pitchFamily="2" charset="0"/>
                <a:cs typeface="Glegoo" pitchFamily="2" charset="0"/>
              </a:rPr>
              <a:t>Psalm 145:9-12</a:t>
            </a:r>
            <a:endParaRPr lang="en-US" altLang="en-US" sz="3200" dirty="0">
              <a:ea typeface="Glegoo" pitchFamily="2" charset="0"/>
              <a:cs typeface="Glegoo" pitchFamily="2" charset="0"/>
            </a:endParaRPr>
          </a:p>
        </p:txBody>
      </p:sp>
      <p:sp>
        <p:nvSpPr>
          <p:cNvPr id="3" name="TextBox 2"/>
          <p:cNvSpPr txBox="1"/>
          <p:nvPr/>
        </p:nvSpPr>
        <p:spPr>
          <a:xfrm>
            <a:off x="642689" y="2317192"/>
            <a:ext cx="10935729" cy="4031873"/>
          </a:xfrm>
          <a:prstGeom prst="rect">
            <a:avLst/>
          </a:prstGeom>
          <a:noFill/>
        </p:spPr>
        <p:txBody>
          <a:bodyPr wrap="square" rtlCol="0">
            <a:spAutoFit/>
          </a:bodyPr>
          <a:lstStyle/>
          <a:p>
            <a:r>
              <a:rPr lang="en-US" sz="3200" b="1" baseline="30000" dirty="0"/>
              <a:t>9 </a:t>
            </a:r>
            <a:r>
              <a:rPr lang="en-US" sz="3200" dirty="0"/>
              <a:t>The </a:t>
            </a:r>
            <a:r>
              <a:rPr lang="en-US" sz="3200" cap="small" dirty="0"/>
              <a:t>Lord</a:t>
            </a:r>
            <a:r>
              <a:rPr lang="en-US" sz="3200" dirty="0"/>
              <a:t> is good to all: and his tender mercies are over all his works.</a:t>
            </a:r>
          </a:p>
          <a:p>
            <a:r>
              <a:rPr lang="en-US" sz="3200" b="1" baseline="30000" dirty="0"/>
              <a:t>10 </a:t>
            </a:r>
            <a:r>
              <a:rPr lang="en-US" sz="3200" dirty="0"/>
              <a:t>All thy works shall praise thee, O </a:t>
            </a:r>
            <a:r>
              <a:rPr lang="en-US" sz="3200" cap="small" dirty="0"/>
              <a:t>Lord</a:t>
            </a:r>
            <a:r>
              <a:rPr lang="en-US" sz="3200" dirty="0"/>
              <a:t>; and thy saints shall bless thee.</a:t>
            </a:r>
          </a:p>
          <a:p>
            <a:r>
              <a:rPr lang="en-US" sz="3200" b="1" baseline="30000" dirty="0"/>
              <a:t>11 </a:t>
            </a:r>
            <a:r>
              <a:rPr lang="en-US" sz="3200" dirty="0"/>
              <a:t>They shall speak of the glory of thy kingdom, and talk of thy power;</a:t>
            </a:r>
          </a:p>
          <a:p>
            <a:r>
              <a:rPr lang="en-US" sz="3200" b="1" baseline="30000" dirty="0"/>
              <a:t>12 </a:t>
            </a:r>
            <a:r>
              <a:rPr lang="en-US" sz="3200" dirty="0"/>
              <a:t>To make known to the sons of men his mighty acts, and the glorious majesty of his kingdom.</a:t>
            </a:r>
          </a:p>
        </p:txBody>
      </p:sp>
    </p:spTree>
    <p:extLst>
      <p:ext uri="{BB962C8B-B14F-4D97-AF65-F5344CB8AC3E}">
        <p14:creationId xmlns:p14="http://schemas.microsoft.com/office/powerpoint/2010/main" val="384141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Praise </a:t>
            </a:r>
            <a:r>
              <a:rPr lang="en-US" altLang="en-US" dirty="0" smtClean="0"/>
              <a:t>Always: A Model</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accent5">
              <a:lumMod val="50000"/>
            </a:schemeClr>
          </a:solidFill>
        </p:spPr>
        <p:txBody>
          <a:bodyPr/>
          <a:lstStyle/>
          <a:p>
            <a:pPr marL="639763" eaLnBrk="1" hangingPunct="1"/>
            <a:r>
              <a:rPr lang="en-US" altLang="en-US" sz="3200" dirty="0" smtClean="0">
                <a:ea typeface="Glegoo" pitchFamily="2" charset="0"/>
                <a:cs typeface="Glegoo" pitchFamily="2" charset="0"/>
              </a:rPr>
              <a:t>Psalm 145:13-16</a:t>
            </a:r>
            <a:endParaRPr lang="en-US" altLang="en-US" sz="3200" dirty="0">
              <a:ea typeface="Glegoo" pitchFamily="2" charset="0"/>
              <a:cs typeface="Glegoo" pitchFamily="2" charset="0"/>
            </a:endParaRPr>
          </a:p>
        </p:txBody>
      </p:sp>
      <p:sp>
        <p:nvSpPr>
          <p:cNvPr id="3" name="TextBox 2"/>
          <p:cNvSpPr txBox="1"/>
          <p:nvPr/>
        </p:nvSpPr>
        <p:spPr>
          <a:xfrm>
            <a:off x="642689" y="2317192"/>
            <a:ext cx="10935729" cy="4031873"/>
          </a:xfrm>
          <a:prstGeom prst="rect">
            <a:avLst/>
          </a:prstGeom>
          <a:noFill/>
        </p:spPr>
        <p:txBody>
          <a:bodyPr wrap="square" rtlCol="0">
            <a:spAutoFit/>
          </a:bodyPr>
          <a:lstStyle/>
          <a:p>
            <a:r>
              <a:rPr lang="en-US" sz="3200" b="1" baseline="30000" dirty="0"/>
              <a:t>13 </a:t>
            </a:r>
            <a:r>
              <a:rPr lang="en-US" sz="3200" dirty="0"/>
              <a:t>Thy kingdom is an everlasting kingdom, and thy dominion </a:t>
            </a:r>
            <a:r>
              <a:rPr lang="en-US" sz="3200" dirty="0" err="1"/>
              <a:t>endureth</a:t>
            </a:r>
            <a:r>
              <a:rPr lang="en-US" sz="3200" dirty="0"/>
              <a:t> throughout all generations.</a:t>
            </a:r>
          </a:p>
          <a:p>
            <a:r>
              <a:rPr lang="en-US" sz="3200" b="1" baseline="30000" dirty="0"/>
              <a:t>14 </a:t>
            </a:r>
            <a:r>
              <a:rPr lang="en-US" sz="3200" dirty="0"/>
              <a:t>The </a:t>
            </a:r>
            <a:r>
              <a:rPr lang="en-US" sz="3200" cap="small" dirty="0"/>
              <a:t>Lord</a:t>
            </a:r>
            <a:r>
              <a:rPr lang="en-US" sz="3200" dirty="0"/>
              <a:t> </a:t>
            </a:r>
            <a:r>
              <a:rPr lang="en-US" sz="3200" dirty="0" err="1"/>
              <a:t>upholdeth</a:t>
            </a:r>
            <a:r>
              <a:rPr lang="en-US" sz="3200" dirty="0"/>
              <a:t> all that fall, and </a:t>
            </a:r>
            <a:r>
              <a:rPr lang="en-US" sz="3200" dirty="0" err="1"/>
              <a:t>raiseth</a:t>
            </a:r>
            <a:r>
              <a:rPr lang="en-US" sz="3200" dirty="0"/>
              <a:t> up all those that be bowed down.</a:t>
            </a:r>
          </a:p>
          <a:p>
            <a:r>
              <a:rPr lang="en-US" sz="3200" b="1" baseline="30000" dirty="0"/>
              <a:t>15 </a:t>
            </a:r>
            <a:r>
              <a:rPr lang="en-US" sz="3200" dirty="0"/>
              <a:t>The eyes of all wait upon thee; and thou </a:t>
            </a:r>
            <a:r>
              <a:rPr lang="en-US" sz="3200" dirty="0" err="1"/>
              <a:t>givest</a:t>
            </a:r>
            <a:r>
              <a:rPr lang="en-US" sz="3200" dirty="0"/>
              <a:t> them their meat in due season.</a:t>
            </a:r>
          </a:p>
          <a:p>
            <a:r>
              <a:rPr lang="en-US" sz="3200" b="1" baseline="30000" dirty="0"/>
              <a:t>16 </a:t>
            </a:r>
            <a:r>
              <a:rPr lang="en-US" sz="3200" dirty="0"/>
              <a:t>Thou </a:t>
            </a:r>
            <a:r>
              <a:rPr lang="en-US" sz="3200" dirty="0" err="1"/>
              <a:t>openest</a:t>
            </a:r>
            <a:r>
              <a:rPr lang="en-US" sz="3200" dirty="0"/>
              <a:t> thine hand, and </a:t>
            </a:r>
            <a:r>
              <a:rPr lang="en-US" sz="3200" dirty="0" err="1"/>
              <a:t>satisfiest</a:t>
            </a:r>
            <a:r>
              <a:rPr lang="en-US" sz="3200" dirty="0"/>
              <a:t> the desire of every living thing.</a:t>
            </a:r>
          </a:p>
        </p:txBody>
      </p:sp>
    </p:spTree>
    <p:extLst>
      <p:ext uri="{BB962C8B-B14F-4D97-AF65-F5344CB8AC3E}">
        <p14:creationId xmlns:p14="http://schemas.microsoft.com/office/powerpoint/2010/main" val="471109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p:txBody>
          <a:bodyPr/>
          <a:lstStyle/>
          <a:p>
            <a:r>
              <a:rPr lang="en-US" sz="2800" dirty="0" smtClean="0"/>
              <a:t>Glory, power, leadership</a:t>
            </a:r>
            <a:endParaRPr lang="en-US" sz="2800" dirty="0"/>
          </a:p>
        </p:txBody>
      </p:sp>
      <p:sp>
        <p:nvSpPr>
          <p:cNvPr id="4" name="Text Placeholder 3"/>
          <p:cNvSpPr>
            <a:spLocks noGrp="1"/>
          </p:cNvSpPr>
          <p:nvPr>
            <p:ph type="body" sz="quarter" idx="17"/>
          </p:nvPr>
        </p:nvSpPr>
        <p:spPr/>
        <p:txBody>
          <a:bodyPr/>
          <a:lstStyle/>
          <a:p>
            <a:r>
              <a:rPr lang="en-US" sz="2800" dirty="0" smtClean="0"/>
              <a:t>He has provided for all our needs</a:t>
            </a:r>
            <a:endParaRPr lang="en-US" sz="2800" dirty="0"/>
          </a:p>
        </p:txBody>
      </p:sp>
      <p:sp>
        <p:nvSpPr>
          <p:cNvPr id="5" name="Text Placeholder 4"/>
          <p:cNvSpPr>
            <a:spLocks noGrp="1"/>
          </p:cNvSpPr>
          <p:nvPr>
            <p:ph type="body" sz="quarter" idx="18"/>
          </p:nvPr>
        </p:nvSpPr>
        <p:spPr/>
        <p:txBody>
          <a:bodyPr/>
          <a:lstStyle/>
          <a:p>
            <a:r>
              <a:rPr lang="en-US" sz="2800" dirty="0" smtClean="0"/>
              <a:t>He offers permanency, security, justice</a:t>
            </a:r>
            <a:endParaRPr lang="en-US" sz="2800" dirty="0"/>
          </a:p>
        </p:txBody>
      </p:sp>
      <p:sp>
        <p:nvSpPr>
          <p:cNvPr id="6" name="Title 5"/>
          <p:cNvSpPr>
            <a:spLocks noGrp="1"/>
          </p:cNvSpPr>
          <p:nvPr>
            <p:ph type="ctrTitle"/>
          </p:nvPr>
        </p:nvSpPr>
        <p:spPr>
          <a:xfrm>
            <a:off x="459874" y="455648"/>
            <a:ext cx="11125200" cy="1421278"/>
          </a:xfrm>
        </p:spPr>
        <p:txBody>
          <a:bodyPr/>
          <a:lstStyle/>
          <a:p>
            <a:r>
              <a:rPr lang="en-US" dirty="0"/>
              <a:t>We can always praise God! (v. </a:t>
            </a:r>
            <a:r>
              <a:rPr lang="en-US" dirty="0" smtClean="0"/>
              <a:t>9-16)</a:t>
            </a:r>
            <a:r>
              <a:rPr lang="en-US" dirty="0"/>
              <a:t/>
            </a:r>
            <a:br>
              <a:rPr lang="en-US" dirty="0"/>
            </a:br>
            <a:r>
              <a:rPr lang="en-US" dirty="0"/>
              <a:t>David praises Him for…</a:t>
            </a:r>
          </a:p>
        </p:txBody>
      </p:sp>
    </p:spTree>
    <p:extLst>
      <p:ext uri="{BB962C8B-B14F-4D97-AF65-F5344CB8AC3E}">
        <p14:creationId xmlns:p14="http://schemas.microsoft.com/office/powerpoint/2010/main" val="35965324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Praise </a:t>
            </a:r>
            <a:r>
              <a:rPr lang="en-US" altLang="en-US" dirty="0" smtClean="0"/>
              <a:t>Always: A Model</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accent5">
              <a:lumMod val="50000"/>
            </a:schemeClr>
          </a:solidFill>
        </p:spPr>
        <p:txBody>
          <a:bodyPr/>
          <a:lstStyle/>
          <a:p>
            <a:pPr marL="639763" eaLnBrk="1" hangingPunct="1"/>
            <a:r>
              <a:rPr lang="en-US" altLang="en-US" sz="3200" dirty="0" smtClean="0">
                <a:ea typeface="Glegoo" pitchFamily="2" charset="0"/>
                <a:cs typeface="Glegoo" pitchFamily="2" charset="0"/>
              </a:rPr>
              <a:t>Psalm 145:17-21</a:t>
            </a:r>
            <a:endParaRPr lang="en-US" altLang="en-US" sz="3200" dirty="0">
              <a:ea typeface="Glegoo" pitchFamily="2" charset="0"/>
              <a:cs typeface="Glegoo" pitchFamily="2" charset="0"/>
            </a:endParaRPr>
          </a:p>
        </p:txBody>
      </p:sp>
      <p:sp>
        <p:nvSpPr>
          <p:cNvPr id="3" name="TextBox 2"/>
          <p:cNvSpPr txBox="1"/>
          <p:nvPr/>
        </p:nvSpPr>
        <p:spPr>
          <a:xfrm>
            <a:off x="642689" y="2317192"/>
            <a:ext cx="10935729" cy="4247317"/>
          </a:xfrm>
          <a:prstGeom prst="rect">
            <a:avLst/>
          </a:prstGeom>
          <a:noFill/>
        </p:spPr>
        <p:txBody>
          <a:bodyPr wrap="square" rtlCol="0">
            <a:spAutoFit/>
          </a:bodyPr>
          <a:lstStyle/>
          <a:p>
            <a:r>
              <a:rPr lang="en-US" sz="3000" b="1" baseline="30000" dirty="0"/>
              <a:t>17 </a:t>
            </a:r>
            <a:r>
              <a:rPr lang="en-US" sz="3000" dirty="0"/>
              <a:t>The </a:t>
            </a:r>
            <a:r>
              <a:rPr lang="en-US" sz="3000" cap="small" dirty="0"/>
              <a:t>Lord</a:t>
            </a:r>
            <a:r>
              <a:rPr lang="en-US" sz="3000" dirty="0"/>
              <a:t> is righteous in all his ways, and holy in all his works.</a:t>
            </a:r>
          </a:p>
          <a:p>
            <a:r>
              <a:rPr lang="en-US" sz="3000" b="1" baseline="30000" dirty="0"/>
              <a:t>18 </a:t>
            </a:r>
            <a:r>
              <a:rPr lang="en-US" sz="3000" dirty="0"/>
              <a:t>The </a:t>
            </a:r>
            <a:r>
              <a:rPr lang="en-US" sz="3000" cap="small" dirty="0"/>
              <a:t>Lord</a:t>
            </a:r>
            <a:r>
              <a:rPr lang="en-US" sz="3000" dirty="0"/>
              <a:t> is nigh unto all them that call upon him, to all that call upon him in truth.</a:t>
            </a:r>
          </a:p>
          <a:p>
            <a:r>
              <a:rPr lang="en-US" sz="3000" b="1" baseline="30000" dirty="0"/>
              <a:t>19 </a:t>
            </a:r>
            <a:r>
              <a:rPr lang="en-US" sz="3000" dirty="0"/>
              <a:t>He will fulfil the desire of them that fear him: he also will hear their cry, and will save them.</a:t>
            </a:r>
          </a:p>
          <a:p>
            <a:r>
              <a:rPr lang="en-US" sz="3000" b="1" baseline="30000" dirty="0"/>
              <a:t>20 </a:t>
            </a:r>
            <a:r>
              <a:rPr lang="en-US" sz="3000" dirty="0"/>
              <a:t>The </a:t>
            </a:r>
            <a:r>
              <a:rPr lang="en-US" sz="3000" cap="small" dirty="0"/>
              <a:t>Lord</a:t>
            </a:r>
            <a:r>
              <a:rPr lang="en-US" sz="3000" dirty="0"/>
              <a:t> </a:t>
            </a:r>
            <a:r>
              <a:rPr lang="en-US" sz="3000" dirty="0" err="1"/>
              <a:t>preserveth</a:t>
            </a:r>
            <a:r>
              <a:rPr lang="en-US" sz="3000" dirty="0"/>
              <a:t> all them that love him: but all the wicked will he destroy.</a:t>
            </a:r>
          </a:p>
          <a:p>
            <a:r>
              <a:rPr lang="en-US" sz="3000" b="1" baseline="30000" dirty="0"/>
              <a:t>21 </a:t>
            </a:r>
            <a:r>
              <a:rPr lang="en-US" sz="3000" dirty="0"/>
              <a:t>My mouth shall speak the praise of the </a:t>
            </a:r>
            <a:r>
              <a:rPr lang="en-US" sz="3000" cap="small" dirty="0"/>
              <a:t>Lord</a:t>
            </a:r>
            <a:r>
              <a:rPr lang="en-US" sz="3000" dirty="0"/>
              <a:t>: and let all flesh bless his holy name for ever and ever.</a:t>
            </a:r>
          </a:p>
        </p:txBody>
      </p:sp>
    </p:spTree>
    <p:extLst>
      <p:ext uri="{BB962C8B-B14F-4D97-AF65-F5344CB8AC3E}">
        <p14:creationId xmlns:p14="http://schemas.microsoft.com/office/powerpoint/2010/main" val="222485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7305" y="824616"/>
            <a:ext cx="11296316" cy="811678"/>
          </a:xfrm>
        </p:spPr>
        <p:txBody>
          <a:bodyPr/>
          <a:lstStyle/>
          <a:p>
            <a:r>
              <a:rPr lang="en-US" dirty="0"/>
              <a:t>We can always praise God! (v. </a:t>
            </a:r>
            <a:r>
              <a:rPr lang="en-US" dirty="0" smtClean="0"/>
              <a:t>17-21)</a:t>
            </a:r>
            <a:r>
              <a:rPr lang="en-US" dirty="0"/>
              <a:t/>
            </a:r>
            <a:br>
              <a:rPr lang="en-US" dirty="0"/>
            </a:br>
            <a:r>
              <a:rPr lang="en-US" dirty="0"/>
              <a:t>David praises Him for</a:t>
            </a:r>
            <a:r>
              <a:rPr lang="en-US" dirty="0" smtClean="0"/>
              <a:t>…</a:t>
            </a:r>
            <a:endParaRPr lang="en-US" dirty="0"/>
          </a:p>
        </p:txBody>
      </p:sp>
      <p:sp>
        <p:nvSpPr>
          <p:cNvPr id="3" name="Text Placeholder 2"/>
          <p:cNvSpPr>
            <a:spLocks noGrp="1"/>
          </p:cNvSpPr>
          <p:nvPr>
            <p:ph type="body" sz="quarter" idx="16"/>
          </p:nvPr>
        </p:nvSpPr>
        <p:spPr/>
        <p:txBody>
          <a:bodyPr/>
          <a:lstStyle/>
          <a:p>
            <a:r>
              <a:rPr lang="en-US" sz="2800" dirty="0" smtClean="0"/>
              <a:t>Righteousness, holiness</a:t>
            </a:r>
            <a:endParaRPr lang="en-US" sz="2800" dirty="0"/>
          </a:p>
        </p:txBody>
      </p:sp>
      <p:sp>
        <p:nvSpPr>
          <p:cNvPr id="4" name="Text Placeholder 3"/>
          <p:cNvSpPr>
            <a:spLocks noGrp="1"/>
          </p:cNvSpPr>
          <p:nvPr>
            <p:ph type="body" sz="quarter" idx="17"/>
          </p:nvPr>
        </p:nvSpPr>
        <p:spPr/>
        <p:txBody>
          <a:bodyPr/>
          <a:lstStyle/>
          <a:p>
            <a:r>
              <a:rPr lang="en-US" sz="2800" dirty="0" smtClean="0"/>
              <a:t>He is our savior, preserver, rescuer in troubled times</a:t>
            </a:r>
            <a:endParaRPr lang="en-US" sz="2800" dirty="0"/>
          </a:p>
        </p:txBody>
      </p:sp>
      <p:sp>
        <p:nvSpPr>
          <p:cNvPr id="5" name="Text Placeholder 4"/>
          <p:cNvSpPr>
            <a:spLocks noGrp="1"/>
          </p:cNvSpPr>
          <p:nvPr>
            <p:ph type="body" sz="quarter" idx="18"/>
          </p:nvPr>
        </p:nvSpPr>
        <p:spPr/>
        <p:txBody>
          <a:bodyPr/>
          <a:lstStyle/>
          <a:p>
            <a:r>
              <a:rPr lang="en-US" sz="2800" dirty="0" smtClean="0"/>
              <a:t>Nearness, closeness, reassurance</a:t>
            </a:r>
            <a:endParaRPr lang="en-US" sz="2800" dirty="0"/>
          </a:p>
        </p:txBody>
      </p:sp>
    </p:spTree>
    <p:extLst>
      <p:ext uri="{BB962C8B-B14F-4D97-AF65-F5344CB8AC3E}">
        <p14:creationId xmlns:p14="http://schemas.microsoft.com/office/powerpoint/2010/main" val="38595820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002060"/>
          </a:solidFill>
        </p:spPr>
        <p:txBody>
          <a:bodyPr/>
          <a:lstStyle/>
          <a:p>
            <a:pPr marL="639763" eaLnBrk="1" hangingPunct="1"/>
            <a:r>
              <a:rPr lang="en-US" altLang="en-US" sz="3200" dirty="0" smtClean="0">
                <a:ea typeface="Glegoo" pitchFamily="2" charset="0"/>
                <a:cs typeface="Glegoo" pitchFamily="2" charset="0"/>
              </a:rPr>
              <a:t>Acts 16:16-18</a:t>
            </a:r>
            <a:endParaRPr lang="en-US" altLang="en-US" sz="3200" dirty="0">
              <a:ea typeface="Glegoo" pitchFamily="2" charset="0"/>
              <a:cs typeface="Glegoo" pitchFamily="2" charset="0"/>
            </a:endParaRPr>
          </a:p>
        </p:txBody>
      </p:sp>
      <p:sp>
        <p:nvSpPr>
          <p:cNvPr id="3" name="TextBox 2"/>
          <p:cNvSpPr txBox="1"/>
          <p:nvPr/>
        </p:nvSpPr>
        <p:spPr>
          <a:xfrm>
            <a:off x="658731" y="2196793"/>
            <a:ext cx="11276595" cy="4247317"/>
          </a:xfrm>
          <a:prstGeom prst="rect">
            <a:avLst/>
          </a:prstGeom>
          <a:noFill/>
        </p:spPr>
        <p:txBody>
          <a:bodyPr wrap="square" rtlCol="0">
            <a:spAutoFit/>
          </a:bodyPr>
          <a:lstStyle/>
          <a:p>
            <a:r>
              <a:rPr lang="en-US" sz="3000" b="1" baseline="30000" dirty="0"/>
              <a:t>16 </a:t>
            </a:r>
            <a:r>
              <a:rPr lang="en-US" sz="3000" dirty="0"/>
              <a:t>And it came to pass, as we went to prayer, a certain damsel possessed with a spirit of divination met us, which brought her masters much gain by soothsaying:</a:t>
            </a:r>
          </a:p>
          <a:p>
            <a:r>
              <a:rPr lang="en-US" sz="3000" b="1" baseline="30000" dirty="0"/>
              <a:t>17 </a:t>
            </a:r>
            <a:r>
              <a:rPr lang="en-US" sz="3000" dirty="0"/>
              <a:t>The same followed Paul and us, and cried, saying, These men are the servants of the most high God, which shew unto us the way of salvation.</a:t>
            </a:r>
          </a:p>
          <a:p>
            <a:r>
              <a:rPr lang="en-US" sz="3000" b="1" baseline="30000" dirty="0"/>
              <a:t>18 </a:t>
            </a:r>
            <a:r>
              <a:rPr lang="en-US" sz="3000" dirty="0"/>
              <a:t>And this did she many days. But Paul, being grieved, turned and said to the spirit, I command thee in the name of Jesus Christ to come out of her. And he came out the same hour.</a:t>
            </a:r>
          </a:p>
        </p:txBody>
      </p:sp>
    </p:spTree>
    <p:extLst>
      <p:ext uri="{BB962C8B-B14F-4D97-AF65-F5344CB8AC3E}">
        <p14:creationId xmlns:p14="http://schemas.microsoft.com/office/powerpoint/2010/main" val="1002367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002060"/>
          </a:solidFill>
        </p:spPr>
        <p:txBody>
          <a:bodyPr/>
          <a:lstStyle/>
          <a:p>
            <a:pPr marL="639763" eaLnBrk="1" hangingPunct="1"/>
            <a:r>
              <a:rPr lang="en-US" altLang="en-US" sz="3200" dirty="0" smtClean="0">
                <a:ea typeface="Glegoo" pitchFamily="2" charset="0"/>
                <a:cs typeface="Glegoo" pitchFamily="2" charset="0"/>
              </a:rPr>
              <a:t>Acts 16:19-21</a:t>
            </a:r>
            <a:endParaRPr lang="en-US" altLang="en-US" sz="3200" dirty="0">
              <a:ea typeface="Glegoo" pitchFamily="2" charset="0"/>
              <a:cs typeface="Glegoo" pitchFamily="2" charset="0"/>
            </a:endParaRPr>
          </a:p>
        </p:txBody>
      </p:sp>
      <p:sp>
        <p:nvSpPr>
          <p:cNvPr id="3" name="TextBox 2"/>
          <p:cNvSpPr txBox="1"/>
          <p:nvPr/>
        </p:nvSpPr>
        <p:spPr>
          <a:xfrm>
            <a:off x="658731" y="2196793"/>
            <a:ext cx="11276595" cy="3970318"/>
          </a:xfrm>
          <a:prstGeom prst="rect">
            <a:avLst/>
          </a:prstGeom>
          <a:noFill/>
        </p:spPr>
        <p:txBody>
          <a:bodyPr wrap="square" rtlCol="0">
            <a:spAutoFit/>
          </a:bodyPr>
          <a:lstStyle/>
          <a:p>
            <a:r>
              <a:rPr lang="en-US" sz="3600" b="1" baseline="30000" dirty="0"/>
              <a:t>19 </a:t>
            </a:r>
            <a:r>
              <a:rPr lang="en-US" sz="3600" dirty="0"/>
              <a:t>And when her masters saw that the hope of their gains was gone, they caught Paul and Silas, and drew them into the marketplace unto the rulers,</a:t>
            </a:r>
          </a:p>
          <a:p>
            <a:r>
              <a:rPr lang="en-US" sz="3600" b="1" baseline="30000" dirty="0"/>
              <a:t>20 </a:t>
            </a:r>
            <a:r>
              <a:rPr lang="en-US" sz="3600" dirty="0"/>
              <a:t>And brought them to the magistrates, saying, These men, being Jews, do exceedingly trouble our city,</a:t>
            </a:r>
          </a:p>
          <a:p>
            <a:r>
              <a:rPr lang="en-US" sz="3600" b="1" baseline="30000" dirty="0"/>
              <a:t>21 </a:t>
            </a:r>
            <a:r>
              <a:rPr lang="en-US" sz="3600" dirty="0"/>
              <a:t>And teach customs, which are not lawful for us to receive, neither to observe, being Romans.</a:t>
            </a:r>
          </a:p>
        </p:txBody>
      </p:sp>
    </p:spTree>
    <p:extLst>
      <p:ext uri="{BB962C8B-B14F-4D97-AF65-F5344CB8AC3E}">
        <p14:creationId xmlns:p14="http://schemas.microsoft.com/office/powerpoint/2010/main" val="3176219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002060"/>
          </a:solidFill>
        </p:spPr>
        <p:txBody>
          <a:bodyPr/>
          <a:lstStyle/>
          <a:p>
            <a:pPr marL="639763" eaLnBrk="1" hangingPunct="1"/>
            <a:r>
              <a:rPr lang="en-US" altLang="en-US" sz="3200" dirty="0" smtClean="0">
                <a:ea typeface="Glegoo" pitchFamily="2" charset="0"/>
                <a:cs typeface="Glegoo" pitchFamily="2" charset="0"/>
              </a:rPr>
              <a:t>Acts 16:22-24</a:t>
            </a:r>
            <a:endParaRPr lang="en-US" altLang="en-US" sz="3200" dirty="0">
              <a:ea typeface="Glegoo" pitchFamily="2" charset="0"/>
              <a:cs typeface="Glegoo" pitchFamily="2" charset="0"/>
            </a:endParaRPr>
          </a:p>
        </p:txBody>
      </p:sp>
      <p:sp>
        <p:nvSpPr>
          <p:cNvPr id="3" name="TextBox 2"/>
          <p:cNvSpPr txBox="1"/>
          <p:nvPr/>
        </p:nvSpPr>
        <p:spPr>
          <a:xfrm>
            <a:off x="658731" y="2196793"/>
            <a:ext cx="11276595" cy="3862596"/>
          </a:xfrm>
          <a:prstGeom prst="rect">
            <a:avLst/>
          </a:prstGeom>
          <a:noFill/>
        </p:spPr>
        <p:txBody>
          <a:bodyPr wrap="square" rtlCol="0">
            <a:spAutoFit/>
          </a:bodyPr>
          <a:lstStyle/>
          <a:p>
            <a:r>
              <a:rPr lang="en-US" sz="3500" b="1" baseline="30000" dirty="0"/>
              <a:t>22 </a:t>
            </a:r>
            <a:r>
              <a:rPr lang="en-US" sz="3500" dirty="0"/>
              <a:t>And the multitude rose up together against them: and the magistrates rent off their clothes, and commanded to beat them.</a:t>
            </a:r>
          </a:p>
          <a:p>
            <a:r>
              <a:rPr lang="en-US" sz="3500" b="1" baseline="30000" dirty="0"/>
              <a:t>23 </a:t>
            </a:r>
            <a:r>
              <a:rPr lang="en-US" sz="3500" dirty="0"/>
              <a:t>And when they had laid many stripes upon them, they cast them into prison, charging the jailor to keep them safely:</a:t>
            </a:r>
          </a:p>
          <a:p>
            <a:r>
              <a:rPr lang="en-US" sz="3500" b="1" baseline="30000" dirty="0"/>
              <a:t>24 </a:t>
            </a:r>
            <a:r>
              <a:rPr lang="en-US" sz="3500" dirty="0"/>
              <a:t>Who, having received such a charge, thrust them into the inner prison, and made their feet fast in the stocks.</a:t>
            </a:r>
          </a:p>
        </p:txBody>
      </p:sp>
    </p:spTree>
    <p:extLst>
      <p:ext uri="{BB962C8B-B14F-4D97-AF65-F5344CB8AC3E}">
        <p14:creationId xmlns:p14="http://schemas.microsoft.com/office/powerpoint/2010/main" val="3584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002060"/>
          </a:solidFill>
        </p:spPr>
        <p:txBody>
          <a:bodyPr/>
          <a:lstStyle/>
          <a:p>
            <a:pPr marL="639763" eaLnBrk="1" hangingPunct="1"/>
            <a:r>
              <a:rPr lang="en-US" altLang="en-US" sz="3200" dirty="0" smtClean="0">
                <a:ea typeface="Glegoo" pitchFamily="2" charset="0"/>
                <a:cs typeface="Glegoo" pitchFamily="2" charset="0"/>
              </a:rPr>
              <a:t>Acts 16:25-26</a:t>
            </a:r>
            <a:endParaRPr lang="en-US" altLang="en-US" sz="3200" dirty="0">
              <a:ea typeface="Glegoo" pitchFamily="2" charset="0"/>
              <a:cs typeface="Glegoo" pitchFamily="2" charset="0"/>
            </a:endParaRPr>
          </a:p>
        </p:txBody>
      </p:sp>
      <p:sp>
        <p:nvSpPr>
          <p:cNvPr id="3" name="TextBox 2"/>
          <p:cNvSpPr txBox="1"/>
          <p:nvPr/>
        </p:nvSpPr>
        <p:spPr>
          <a:xfrm>
            <a:off x="658731" y="2196793"/>
            <a:ext cx="11276595" cy="3416320"/>
          </a:xfrm>
          <a:prstGeom prst="rect">
            <a:avLst/>
          </a:prstGeom>
          <a:noFill/>
        </p:spPr>
        <p:txBody>
          <a:bodyPr wrap="square" rtlCol="0">
            <a:spAutoFit/>
          </a:bodyPr>
          <a:lstStyle/>
          <a:p>
            <a:r>
              <a:rPr lang="en-US" sz="3600" b="1" baseline="30000" dirty="0"/>
              <a:t>25 </a:t>
            </a:r>
            <a:r>
              <a:rPr lang="en-US" sz="3600" dirty="0"/>
              <a:t>And at midnight Paul and Silas prayed, and sang praises unto God: and the prisoners heard them.</a:t>
            </a:r>
          </a:p>
          <a:p>
            <a:r>
              <a:rPr lang="en-US" sz="3600" b="1" baseline="30000" dirty="0"/>
              <a:t>26 </a:t>
            </a:r>
            <a:r>
              <a:rPr lang="en-US" sz="3600" dirty="0"/>
              <a:t>And suddenly there was a great earthquake, so that the foundations of the prison were shaken: and immediately all the doors were opened, and every one's bands were loosed</a:t>
            </a:r>
            <a:r>
              <a:rPr lang="en-US" sz="3600" dirty="0" smtClean="0"/>
              <a:t>.</a:t>
            </a:r>
            <a:endParaRPr lang="en-US" sz="3600" dirty="0"/>
          </a:p>
        </p:txBody>
      </p:sp>
    </p:spTree>
    <p:extLst>
      <p:ext uri="{BB962C8B-B14F-4D97-AF65-F5344CB8AC3E}">
        <p14:creationId xmlns:p14="http://schemas.microsoft.com/office/powerpoint/2010/main" val="3591483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002060"/>
          </a:solidFill>
        </p:spPr>
        <p:txBody>
          <a:bodyPr/>
          <a:lstStyle/>
          <a:p>
            <a:pPr marL="639763" eaLnBrk="1" hangingPunct="1"/>
            <a:r>
              <a:rPr lang="en-US" altLang="en-US" sz="3200" dirty="0" smtClean="0">
                <a:ea typeface="Glegoo" pitchFamily="2" charset="0"/>
                <a:cs typeface="Glegoo" pitchFamily="2" charset="0"/>
              </a:rPr>
              <a:t>Acts 16:27-29</a:t>
            </a:r>
            <a:endParaRPr lang="en-US" altLang="en-US" sz="3200" dirty="0">
              <a:ea typeface="Glegoo" pitchFamily="2" charset="0"/>
              <a:cs typeface="Glegoo" pitchFamily="2" charset="0"/>
            </a:endParaRPr>
          </a:p>
        </p:txBody>
      </p:sp>
      <p:sp>
        <p:nvSpPr>
          <p:cNvPr id="3" name="TextBox 2"/>
          <p:cNvSpPr txBox="1"/>
          <p:nvPr/>
        </p:nvSpPr>
        <p:spPr>
          <a:xfrm>
            <a:off x="658731" y="2196793"/>
            <a:ext cx="11276595" cy="4524315"/>
          </a:xfrm>
          <a:prstGeom prst="rect">
            <a:avLst/>
          </a:prstGeom>
          <a:noFill/>
        </p:spPr>
        <p:txBody>
          <a:bodyPr wrap="square" rtlCol="0">
            <a:spAutoFit/>
          </a:bodyPr>
          <a:lstStyle/>
          <a:p>
            <a:r>
              <a:rPr lang="en-US" sz="3500" b="1" baseline="30000" dirty="0"/>
              <a:t>27 </a:t>
            </a:r>
            <a:r>
              <a:rPr lang="en-US" sz="3500" dirty="0"/>
              <a:t>And the keeper of the prison awaking out of his sleep, and seeing the prison doors open, he drew out his sword, and would have killed himself, supposing that the prisoners had been fled.</a:t>
            </a:r>
          </a:p>
          <a:p>
            <a:r>
              <a:rPr lang="en-US" sz="3500" b="1" baseline="30000" dirty="0"/>
              <a:t>28 </a:t>
            </a:r>
            <a:r>
              <a:rPr lang="en-US" sz="3500" dirty="0"/>
              <a:t>But Paul cried with a loud voice, saying, Do thyself no harm: for we are all here.</a:t>
            </a:r>
          </a:p>
          <a:p>
            <a:r>
              <a:rPr lang="en-US" sz="3500" b="1" baseline="30000" dirty="0"/>
              <a:t>29 </a:t>
            </a:r>
            <a:r>
              <a:rPr lang="en-US" sz="3500" dirty="0"/>
              <a:t>Then he called for a light, and sprang in, and came trembling, and fell down before Paul and Silas,</a:t>
            </a:r>
          </a:p>
        </p:txBody>
      </p:sp>
    </p:spTree>
    <p:extLst>
      <p:ext uri="{BB962C8B-B14F-4D97-AF65-F5344CB8AC3E}">
        <p14:creationId xmlns:p14="http://schemas.microsoft.com/office/powerpoint/2010/main" val="337278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Praise </a:t>
            </a:r>
            <a:r>
              <a:rPr lang="en-US" altLang="en-US" dirty="0" smtClean="0"/>
              <a:t>Always</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tx1"/>
          </a:solidFill>
        </p:spPr>
        <p:txBody>
          <a:bodyPr/>
          <a:lstStyle/>
          <a:p>
            <a:pPr marL="639763" eaLnBrk="1" hangingPunct="1"/>
            <a:r>
              <a:rPr lang="en-US" altLang="en-US" sz="3200" dirty="0" smtClean="0">
                <a:ea typeface="Glegoo" pitchFamily="2" charset="0"/>
                <a:cs typeface="Glegoo" pitchFamily="2" charset="0"/>
              </a:rPr>
              <a:t>Philippians 4:4-7</a:t>
            </a:r>
            <a:endParaRPr lang="en-US" altLang="en-US" sz="3200" dirty="0">
              <a:ea typeface="Glegoo" pitchFamily="2" charset="0"/>
              <a:cs typeface="Glegoo" pitchFamily="2" charset="0"/>
            </a:endParaRPr>
          </a:p>
        </p:txBody>
      </p:sp>
      <p:sp>
        <p:nvSpPr>
          <p:cNvPr id="3" name="TextBox 2"/>
          <p:cNvSpPr txBox="1"/>
          <p:nvPr/>
        </p:nvSpPr>
        <p:spPr>
          <a:xfrm>
            <a:off x="704335" y="2229365"/>
            <a:ext cx="10935729" cy="4031873"/>
          </a:xfrm>
          <a:prstGeom prst="rect">
            <a:avLst/>
          </a:prstGeom>
          <a:noFill/>
        </p:spPr>
        <p:txBody>
          <a:bodyPr wrap="square" rtlCol="0">
            <a:spAutoFit/>
          </a:bodyPr>
          <a:lstStyle/>
          <a:p>
            <a:r>
              <a:rPr lang="en-US" sz="3200" b="1" baseline="30000" dirty="0"/>
              <a:t>4 </a:t>
            </a:r>
            <a:r>
              <a:rPr lang="en-US" sz="3200" dirty="0"/>
              <a:t>Rejoice in the Lord always: and again I say, Rejoice.</a:t>
            </a:r>
          </a:p>
          <a:p>
            <a:r>
              <a:rPr lang="en-US" sz="3200" b="1" baseline="30000" dirty="0"/>
              <a:t>5 </a:t>
            </a:r>
            <a:r>
              <a:rPr lang="en-US" sz="3200" dirty="0"/>
              <a:t>Let your moderation be known unto all men. The Lord is at hand.</a:t>
            </a:r>
          </a:p>
          <a:p>
            <a:r>
              <a:rPr lang="en-US" sz="3200" b="1" baseline="30000" dirty="0"/>
              <a:t>6 </a:t>
            </a:r>
            <a:r>
              <a:rPr lang="en-US" sz="3200" dirty="0"/>
              <a:t>Be careful for nothing; but in every thing by prayer and supplication with thanksgiving let your requests be made known unto God.</a:t>
            </a:r>
          </a:p>
          <a:p>
            <a:r>
              <a:rPr lang="en-US" sz="3200" b="1" baseline="30000" dirty="0"/>
              <a:t>7 </a:t>
            </a:r>
            <a:r>
              <a:rPr lang="en-US" sz="3200" dirty="0"/>
              <a:t>And the peace of God, which </a:t>
            </a:r>
            <a:r>
              <a:rPr lang="en-US" sz="3200" dirty="0" err="1"/>
              <a:t>passeth</a:t>
            </a:r>
            <a:r>
              <a:rPr lang="en-US" sz="3200" dirty="0"/>
              <a:t> all understanding, shall keep your hearts and minds through Christ Jesus.</a:t>
            </a:r>
          </a:p>
        </p:txBody>
      </p:sp>
    </p:spTree>
    <p:extLst>
      <p:ext uri="{BB962C8B-B14F-4D97-AF65-F5344CB8AC3E}">
        <p14:creationId xmlns:p14="http://schemas.microsoft.com/office/powerpoint/2010/main" val="1402731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002060"/>
          </a:solidFill>
        </p:spPr>
        <p:txBody>
          <a:bodyPr/>
          <a:lstStyle/>
          <a:p>
            <a:pPr marL="639763" eaLnBrk="1" hangingPunct="1"/>
            <a:r>
              <a:rPr lang="en-US" altLang="en-US" sz="3200" dirty="0" smtClean="0">
                <a:ea typeface="Glegoo" pitchFamily="2" charset="0"/>
                <a:cs typeface="Glegoo" pitchFamily="2" charset="0"/>
              </a:rPr>
              <a:t>Acts 16:30-32</a:t>
            </a:r>
            <a:endParaRPr lang="en-US" altLang="en-US" sz="3200" dirty="0">
              <a:ea typeface="Glegoo" pitchFamily="2" charset="0"/>
              <a:cs typeface="Glegoo" pitchFamily="2" charset="0"/>
            </a:endParaRPr>
          </a:p>
        </p:txBody>
      </p:sp>
      <p:sp>
        <p:nvSpPr>
          <p:cNvPr id="3" name="TextBox 2"/>
          <p:cNvSpPr txBox="1"/>
          <p:nvPr/>
        </p:nvSpPr>
        <p:spPr>
          <a:xfrm>
            <a:off x="658731" y="2196793"/>
            <a:ext cx="11276595" cy="3416320"/>
          </a:xfrm>
          <a:prstGeom prst="rect">
            <a:avLst/>
          </a:prstGeom>
          <a:noFill/>
        </p:spPr>
        <p:txBody>
          <a:bodyPr wrap="square" rtlCol="0">
            <a:spAutoFit/>
          </a:bodyPr>
          <a:lstStyle/>
          <a:p>
            <a:r>
              <a:rPr lang="en-US" sz="3600" b="1" baseline="30000" dirty="0"/>
              <a:t>30 </a:t>
            </a:r>
            <a:r>
              <a:rPr lang="en-US" sz="3600" dirty="0"/>
              <a:t>And brought them out, and said, Sirs, what must I do to be saved?</a:t>
            </a:r>
          </a:p>
          <a:p>
            <a:r>
              <a:rPr lang="en-US" sz="3600" b="1" baseline="30000" dirty="0"/>
              <a:t>31 </a:t>
            </a:r>
            <a:r>
              <a:rPr lang="en-US" sz="3600" dirty="0"/>
              <a:t>And they said, Believe on the Lord Jesus Christ, and thou shalt be saved, and thy house.</a:t>
            </a:r>
          </a:p>
          <a:p>
            <a:r>
              <a:rPr lang="en-US" sz="3600" b="1" baseline="30000" dirty="0"/>
              <a:t>32 </a:t>
            </a:r>
            <a:r>
              <a:rPr lang="en-US" sz="3600" dirty="0"/>
              <a:t>And they </a:t>
            </a:r>
            <a:r>
              <a:rPr lang="en-US" sz="3600" dirty="0" err="1"/>
              <a:t>spake</a:t>
            </a:r>
            <a:r>
              <a:rPr lang="en-US" sz="3600" dirty="0"/>
              <a:t> unto him the word of the Lord, and to all that were in his house.</a:t>
            </a:r>
          </a:p>
        </p:txBody>
      </p:sp>
    </p:spTree>
    <p:extLst>
      <p:ext uri="{BB962C8B-B14F-4D97-AF65-F5344CB8AC3E}">
        <p14:creationId xmlns:p14="http://schemas.microsoft.com/office/powerpoint/2010/main" val="2084243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002060"/>
          </a:solidFill>
        </p:spPr>
        <p:txBody>
          <a:bodyPr/>
          <a:lstStyle/>
          <a:p>
            <a:pPr marL="639763" eaLnBrk="1" hangingPunct="1"/>
            <a:r>
              <a:rPr lang="en-US" altLang="en-US" sz="3200" dirty="0" smtClean="0">
                <a:ea typeface="Glegoo" pitchFamily="2" charset="0"/>
                <a:cs typeface="Glegoo" pitchFamily="2" charset="0"/>
              </a:rPr>
              <a:t>Acts 16:33-34</a:t>
            </a:r>
            <a:endParaRPr lang="en-US" altLang="en-US" sz="3200" dirty="0">
              <a:ea typeface="Glegoo" pitchFamily="2" charset="0"/>
              <a:cs typeface="Glegoo" pitchFamily="2" charset="0"/>
            </a:endParaRPr>
          </a:p>
        </p:txBody>
      </p:sp>
      <p:sp>
        <p:nvSpPr>
          <p:cNvPr id="3" name="TextBox 2"/>
          <p:cNvSpPr txBox="1"/>
          <p:nvPr/>
        </p:nvSpPr>
        <p:spPr>
          <a:xfrm>
            <a:off x="658731" y="2196793"/>
            <a:ext cx="11276595" cy="3416320"/>
          </a:xfrm>
          <a:prstGeom prst="rect">
            <a:avLst/>
          </a:prstGeom>
          <a:noFill/>
        </p:spPr>
        <p:txBody>
          <a:bodyPr wrap="square" rtlCol="0">
            <a:spAutoFit/>
          </a:bodyPr>
          <a:lstStyle/>
          <a:p>
            <a:r>
              <a:rPr lang="en-US" sz="3600" b="1" baseline="30000" dirty="0"/>
              <a:t>33 </a:t>
            </a:r>
            <a:r>
              <a:rPr lang="en-US" sz="3600" dirty="0"/>
              <a:t>And he took them the same hour of the night, and washed their stripes; and was baptized, he and all his, straightway.</a:t>
            </a:r>
          </a:p>
          <a:p>
            <a:r>
              <a:rPr lang="en-US" sz="3600" b="1" baseline="30000" dirty="0"/>
              <a:t>34 </a:t>
            </a:r>
            <a:r>
              <a:rPr lang="en-US" sz="3600" dirty="0"/>
              <a:t>And when he had brought them into his house, he set meat before them, and rejoiced, believing in God with all his house</a:t>
            </a:r>
            <a:r>
              <a:rPr lang="en-US" sz="3600" dirty="0" smtClean="0"/>
              <a:t>.</a:t>
            </a:r>
            <a:endParaRPr lang="en-US" sz="3600" dirty="0"/>
          </a:p>
        </p:txBody>
      </p:sp>
    </p:spTree>
    <p:extLst>
      <p:ext uri="{BB962C8B-B14F-4D97-AF65-F5344CB8AC3E}">
        <p14:creationId xmlns:p14="http://schemas.microsoft.com/office/powerpoint/2010/main" val="81375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accent4">
              <a:lumMod val="50000"/>
            </a:schemeClr>
          </a:solidFill>
        </p:spPr>
        <p:txBody>
          <a:bodyPr/>
          <a:lstStyle/>
          <a:p>
            <a:pPr marL="639763" eaLnBrk="1" hangingPunct="1"/>
            <a:r>
              <a:rPr lang="en-US" altLang="en-US" sz="3200" dirty="0" smtClean="0">
                <a:ea typeface="Glegoo" pitchFamily="2" charset="0"/>
                <a:cs typeface="Glegoo" pitchFamily="2" charset="0"/>
              </a:rPr>
              <a:t>Acts of the Apostles pg. 213</a:t>
            </a:r>
            <a:endParaRPr lang="en-US" altLang="en-US" sz="3200" dirty="0">
              <a:ea typeface="Glegoo" pitchFamily="2" charset="0"/>
              <a:cs typeface="Glegoo" pitchFamily="2" charset="0"/>
            </a:endParaRPr>
          </a:p>
        </p:txBody>
      </p:sp>
      <p:sp>
        <p:nvSpPr>
          <p:cNvPr id="3" name="TextBox 2"/>
          <p:cNvSpPr txBox="1"/>
          <p:nvPr/>
        </p:nvSpPr>
        <p:spPr>
          <a:xfrm>
            <a:off x="658731" y="2196793"/>
            <a:ext cx="11276595" cy="4031873"/>
          </a:xfrm>
          <a:prstGeom prst="rect">
            <a:avLst/>
          </a:prstGeom>
          <a:noFill/>
        </p:spPr>
        <p:txBody>
          <a:bodyPr wrap="square" rtlCol="0">
            <a:spAutoFit/>
          </a:bodyPr>
          <a:lstStyle/>
          <a:p>
            <a:r>
              <a:rPr lang="en-US" sz="3200" dirty="0"/>
              <a:t>Stirred by a frenzy of excitement, the multitude rose against the disciples. A mob spirit prevailed and was sanctioned by the authorities, who tore the outer garments from the apostles and commanded that they should be scourged. “And when they had laid many stripes upon them, they cast them into prison, charging the jailer to keep them safely: who, having received such a charge, thrust them into the inner prison, and made their feet fast in the stocks</a:t>
            </a:r>
            <a:r>
              <a:rPr lang="en-US" sz="3200" dirty="0" smtClean="0"/>
              <a:t>.”</a:t>
            </a:r>
            <a:endParaRPr lang="en-US" sz="3200" dirty="0"/>
          </a:p>
        </p:txBody>
      </p:sp>
    </p:spTree>
    <p:extLst>
      <p:ext uri="{BB962C8B-B14F-4D97-AF65-F5344CB8AC3E}">
        <p14:creationId xmlns:p14="http://schemas.microsoft.com/office/powerpoint/2010/main" val="13802848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accent4">
              <a:lumMod val="50000"/>
            </a:schemeClr>
          </a:solidFill>
        </p:spPr>
        <p:txBody>
          <a:bodyPr/>
          <a:lstStyle/>
          <a:p>
            <a:pPr marL="639763" eaLnBrk="1" hangingPunct="1"/>
            <a:r>
              <a:rPr lang="en-US" altLang="en-US" sz="3200" dirty="0" smtClean="0">
                <a:ea typeface="Glegoo" pitchFamily="2" charset="0"/>
                <a:cs typeface="Glegoo" pitchFamily="2" charset="0"/>
              </a:rPr>
              <a:t>Acts of the Apostles pg. 213</a:t>
            </a:r>
            <a:endParaRPr lang="en-US" altLang="en-US" sz="3200" dirty="0">
              <a:ea typeface="Glegoo" pitchFamily="2" charset="0"/>
              <a:cs typeface="Glegoo" pitchFamily="2" charset="0"/>
            </a:endParaRPr>
          </a:p>
        </p:txBody>
      </p:sp>
      <p:sp>
        <p:nvSpPr>
          <p:cNvPr id="3" name="TextBox 2"/>
          <p:cNvSpPr txBox="1"/>
          <p:nvPr/>
        </p:nvSpPr>
        <p:spPr>
          <a:xfrm>
            <a:off x="658731" y="2196793"/>
            <a:ext cx="11276595" cy="3970318"/>
          </a:xfrm>
          <a:prstGeom prst="rect">
            <a:avLst/>
          </a:prstGeom>
          <a:noFill/>
        </p:spPr>
        <p:txBody>
          <a:bodyPr wrap="square" rtlCol="0">
            <a:spAutoFit/>
          </a:bodyPr>
          <a:lstStyle/>
          <a:p>
            <a:r>
              <a:rPr lang="en-US" sz="2800" dirty="0"/>
              <a:t>The apostles suffered extreme torture because of the painful position in which they were left, but they did not murmur. Instead, in the utter darkness and desolation of the dungeon, they encouraged each other by words of prayer and sang praises to God because they were found worthy to suffer shame for His sake. Their hearts were cheered by a deep and earnest love for the cause of their Redeemer. Paul thought of the persecution he had been instrumental in bringing upon the disciples of Christ, and he rejoiced that his eyes had been opened to see, and his heart to feel, the power of the glorious truths which once he despised. </a:t>
            </a:r>
            <a:endParaRPr lang="en-US" sz="2800" dirty="0"/>
          </a:p>
        </p:txBody>
      </p:sp>
    </p:spTree>
    <p:extLst>
      <p:ext uri="{BB962C8B-B14F-4D97-AF65-F5344CB8AC3E}">
        <p14:creationId xmlns:p14="http://schemas.microsoft.com/office/powerpoint/2010/main" val="20357136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accent4">
              <a:lumMod val="50000"/>
            </a:schemeClr>
          </a:solidFill>
        </p:spPr>
        <p:txBody>
          <a:bodyPr/>
          <a:lstStyle/>
          <a:p>
            <a:pPr marL="639763" eaLnBrk="1" hangingPunct="1"/>
            <a:r>
              <a:rPr lang="en-US" altLang="en-US" sz="3200" dirty="0" smtClean="0">
                <a:ea typeface="Glegoo" pitchFamily="2" charset="0"/>
                <a:cs typeface="Glegoo" pitchFamily="2" charset="0"/>
              </a:rPr>
              <a:t>Acts of the Apostles pg. 214</a:t>
            </a:r>
            <a:endParaRPr lang="en-US" altLang="en-US" sz="3200" dirty="0">
              <a:ea typeface="Glegoo" pitchFamily="2" charset="0"/>
              <a:cs typeface="Glegoo" pitchFamily="2" charset="0"/>
            </a:endParaRPr>
          </a:p>
        </p:txBody>
      </p:sp>
      <p:sp>
        <p:nvSpPr>
          <p:cNvPr id="3" name="TextBox 2"/>
          <p:cNvSpPr txBox="1"/>
          <p:nvPr/>
        </p:nvSpPr>
        <p:spPr>
          <a:xfrm>
            <a:off x="658731" y="2196793"/>
            <a:ext cx="11276595" cy="4031873"/>
          </a:xfrm>
          <a:prstGeom prst="rect">
            <a:avLst/>
          </a:prstGeom>
          <a:noFill/>
        </p:spPr>
        <p:txBody>
          <a:bodyPr wrap="square" rtlCol="0">
            <a:spAutoFit/>
          </a:bodyPr>
          <a:lstStyle/>
          <a:p>
            <a:r>
              <a:rPr lang="en-US" sz="3200" dirty="0"/>
              <a:t>With astonishment the other prisoners heard the sound of prayer and singing issuing from the inner prison. They had been accustomed to hear shrieks and moans, cursing and swearing, breaking the silence of the night; but never before had they heard words of prayer and praise ascending from that gloomy cell. Guards and prisoners marveled and asked themselves who these men could be, who, cold, hungry, and tortured, could yet </a:t>
            </a:r>
            <a:r>
              <a:rPr lang="en-US" sz="3200" dirty="0" smtClean="0"/>
              <a:t>rejoice. </a:t>
            </a:r>
          </a:p>
          <a:p>
            <a:pPr algn="ctr"/>
            <a:r>
              <a:rPr lang="en-US" sz="3200" dirty="0" smtClean="0"/>
              <a:t>… </a:t>
            </a:r>
            <a:endParaRPr lang="en-US" sz="3200" dirty="0"/>
          </a:p>
        </p:txBody>
      </p:sp>
    </p:spTree>
    <p:extLst>
      <p:ext uri="{BB962C8B-B14F-4D97-AF65-F5344CB8AC3E}">
        <p14:creationId xmlns:p14="http://schemas.microsoft.com/office/powerpoint/2010/main" val="32511583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accent4">
              <a:lumMod val="50000"/>
            </a:schemeClr>
          </a:solidFill>
        </p:spPr>
        <p:txBody>
          <a:bodyPr/>
          <a:lstStyle/>
          <a:p>
            <a:pPr marL="639763" eaLnBrk="1" hangingPunct="1"/>
            <a:r>
              <a:rPr lang="en-US" altLang="en-US" sz="3200" dirty="0" smtClean="0">
                <a:ea typeface="Glegoo" pitchFamily="2" charset="0"/>
                <a:cs typeface="Glegoo" pitchFamily="2" charset="0"/>
              </a:rPr>
              <a:t>Acts of the Apostles pg. 215</a:t>
            </a:r>
            <a:endParaRPr lang="en-US" altLang="en-US" sz="3200" dirty="0">
              <a:ea typeface="Glegoo" pitchFamily="2" charset="0"/>
              <a:cs typeface="Glegoo" pitchFamily="2" charset="0"/>
            </a:endParaRPr>
          </a:p>
        </p:txBody>
      </p:sp>
      <p:sp>
        <p:nvSpPr>
          <p:cNvPr id="3" name="TextBox 2"/>
          <p:cNvSpPr txBox="1"/>
          <p:nvPr/>
        </p:nvSpPr>
        <p:spPr>
          <a:xfrm>
            <a:off x="658731" y="2196793"/>
            <a:ext cx="11276595" cy="2554545"/>
          </a:xfrm>
          <a:prstGeom prst="rect">
            <a:avLst/>
          </a:prstGeom>
          <a:noFill/>
        </p:spPr>
        <p:txBody>
          <a:bodyPr wrap="square" rtlCol="0">
            <a:spAutoFit/>
          </a:bodyPr>
          <a:lstStyle/>
          <a:p>
            <a:r>
              <a:rPr lang="en-US" sz="3200" dirty="0" smtClean="0"/>
              <a:t>All </a:t>
            </a:r>
            <a:r>
              <a:rPr lang="en-US" sz="3200" dirty="0"/>
              <a:t>heaven was interested in the men who were suffering for Christ's sake, and angels were sent to visit the prison. At their tread the earth trembled. The heavily bolted prison doors were thrown open; the chains and fetters fell from the hands and feet of the prisoners; and a bright light flooded the </a:t>
            </a:r>
            <a:r>
              <a:rPr lang="en-US" sz="3200" dirty="0" smtClean="0"/>
              <a:t>prison.  </a:t>
            </a:r>
            <a:endParaRPr lang="en-US" sz="3200" dirty="0"/>
          </a:p>
        </p:txBody>
      </p:sp>
    </p:spTree>
    <p:extLst>
      <p:ext uri="{BB962C8B-B14F-4D97-AF65-F5344CB8AC3E}">
        <p14:creationId xmlns:p14="http://schemas.microsoft.com/office/powerpoint/2010/main" val="24773528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accent4">
              <a:lumMod val="50000"/>
            </a:schemeClr>
          </a:solidFill>
        </p:spPr>
        <p:txBody>
          <a:bodyPr/>
          <a:lstStyle/>
          <a:p>
            <a:pPr marL="639763" eaLnBrk="1" hangingPunct="1"/>
            <a:r>
              <a:rPr lang="en-US" altLang="en-US" sz="3200" dirty="0" smtClean="0">
                <a:ea typeface="Glegoo" pitchFamily="2" charset="0"/>
                <a:cs typeface="Glegoo" pitchFamily="2" charset="0"/>
              </a:rPr>
              <a:t>Acts of the Apostles pg. 215</a:t>
            </a:r>
            <a:endParaRPr lang="en-US" altLang="en-US" sz="3200" dirty="0">
              <a:ea typeface="Glegoo" pitchFamily="2" charset="0"/>
              <a:cs typeface="Glegoo" pitchFamily="2" charset="0"/>
            </a:endParaRPr>
          </a:p>
        </p:txBody>
      </p:sp>
      <p:sp>
        <p:nvSpPr>
          <p:cNvPr id="3" name="TextBox 2"/>
          <p:cNvSpPr txBox="1"/>
          <p:nvPr/>
        </p:nvSpPr>
        <p:spPr>
          <a:xfrm>
            <a:off x="658731" y="2196793"/>
            <a:ext cx="11276595" cy="4031873"/>
          </a:xfrm>
          <a:prstGeom prst="rect">
            <a:avLst/>
          </a:prstGeom>
          <a:noFill/>
        </p:spPr>
        <p:txBody>
          <a:bodyPr wrap="square" rtlCol="0">
            <a:spAutoFit/>
          </a:bodyPr>
          <a:lstStyle/>
          <a:p>
            <a:r>
              <a:rPr lang="en-US" sz="3200" dirty="0"/>
              <a:t>The keeper of the jail had heard with amazement the prayers and songs of the imprisoned apostles. When they were led in, he had seen their swollen and bleeding wounds, and had himself caused their feet to be fastened in the stocks. He had expected to hear from them bitter groans and imprecations, but he heard instead songs of joy and praise. With these sounds in his ears the jailer had fallen into a sleep from which he was awakened by the earthquake and the shaking of the prison </a:t>
            </a:r>
            <a:r>
              <a:rPr lang="en-US" sz="3200" dirty="0" smtClean="0"/>
              <a:t>walls.  </a:t>
            </a:r>
            <a:endParaRPr lang="en-US" sz="3200" dirty="0"/>
          </a:p>
        </p:txBody>
      </p:sp>
    </p:spTree>
    <p:extLst>
      <p:ext uri="{BB962C8B-B14F-4D97-AF65-F5344CB8AC3E}">
        <p14:creationId xmlns:p14="http://schemas.microsoft.com/office/powerpoint/2010/main" val="32836717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accent4">
              <a:lumMod val="50000"/>
            </a:schemeClr>
          </a:solidFill>
        </p:spPr>
        <p:txBody>
          <a:bodyPr/>
          <a:lstStyle/>
          <a:p>
            <a:pPr marL="639763" eaLnBrk="1" hangingPunct="1"/>
            <a:r>
              <a:rPr lang="en-US" altLang="en-US" sz="3200" dirty="0" smtClean="0">
                <a:ea typeface="Glegoo" pitchFamily="2" charset="0"/>
                <a:cs typeface="Glegoo" pitchFamily="2" charset="0"/>
              </a:rPr>
              <a:t>Acts of the Apostles pg. 215</a:t>
            </a:r>
            <a:endParaRPr lang="en-US" altLang="en-US" sz="3200" dirty="0">
              <a:ea typeface="Glegoo" pitchFamily="2" charset="0"/>
              <a:cs typeface="Glegoo" pitchFamily="2" charset="0"/>
            </a:endParaRPr>
          </a:p>
        </p:txBody>
      </p:sp>
      <p:sp>
        <p:nvSpPr>
          <p:cNvPr id="3" name="TextBox 2"/>
          <p:cNvSpPr txBox="1"/>
          <p:nvPr/>
        </p:nvSpPr>
        <p:spPr>
          <a:xfrm>
            <a:off x="385011" y="2196793"/>
            <a:ext cx="11550315" cy="4401205"/>
          </a:xfrm>
          <a:prstGeom prst="rect">
            <a:avLst/>
          </a:prstGeom>
          <a:noFill/>
        </p:spPr>
        <p:txBody>
          <a:bodyPr wrap="square" rtlCol="0">
            <a:spAutoFit/>
          </a:bodyPr>
          <a:lstStyle/>
          <a:p>
            <a:r>
              <a:rPr lang="en-US" sz="2800" dirty="0"/>
              <a:t>Starting up in alarm, he saw with dismay that all the prison doors were open, and the fear flashed upon him that the prisoners had escaped. He remembered with what explicit charge Paul and Silas had been entrusted to his care the night before, and he was certain that death would be the penalty of his apparent unfaithfulness. In the bitterness of his spirit he felt that it was better for him to die by his own hand than to submit to a disgraceful execution. Drawing his sword, he was about to kill himself, when Paul's voice was heard in the words of cheer, “Do thyself no harm: for we are all here.” Every man was in his place, restrained by the power of God exerted through one fellow </a:t>
            </a:r>
            <a:r>
              <a:rPr lang="en-US" sz="2800" dirty="0" smtClean="0"/>
              <a:t>prisoner.  </a:t>
            </a:r>
            <a:endParaRPr lang="en-US" sz="2800" dirty="0"/>
          </a:p>
        </p:txBody>
      </p:sp>
    </p:spTree>
    <p:extLst>
      <p:ext uri="{BB962C8B-B14F-4D97-AF65-F5344CB8AC3E}">
        <p14:creationId xmlns:p14="http://schemas.microsoft.com/office/powerpoint/2010/main" val="42527222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accent4">
              <a:lumMod val="50000"/>
            </a:schemeClr>
          </a:solidFill>
        </p:spPr>
        <p:txBody>
          <a:bodyPr/>
          <a:lstStyle/>
          <a:p>
            <a:pPr marL="639763" eaLnBrk="1" hangingPunct="1"/>
            <a:r>
              <a:rPr lang="en-US" altLang="en-US" sz="3200" dirty="0" smtClean="0">
                <a:ea typeface="Glegoo" pitchFamily="2" charset="0"/>
                <a:cs typeface="Glegoo" pitchFamily="2" charset="0"/>
              </a:rPr>
              <a:t>Acts of the Apostles pg. 216</a:t>
            </a:r>
            <a:endParaRPr lang="en-US" altLang="en-US" sz="3200" dirty="0">
              <a:ea typeface="Glegoo" pitchFamily="2" charset="0"/>
              <a:cs typeface="Glegoo" pitchFamily="2" charset="0"/>
            </a:endParaRPr>
          </a:p>
        </p:txBody>
      </p:sp>
      <p:sp>
        <p:nvSpPr>
          <p:cNvPr id="3" name="TextBox 2"/>
          <p:cNvSpPr txBox="1"/>
          <p:nvPr/>
        </p:nvSpPr>
        <p:spPr>
          <a:xfrm>
            <a:off x="385011" y="2196793"/>
            <a:ext cx="11550315" cy="4401205"/>
          </a:xfrm>
          <a:prstGeom prst="rect">
            <a:avLst/>
          </a:prstGeom>
          <a:noFill/>
        </p:spPr>
        <p:txBody>
          <a:bodyPr wrap="square" rtlCol="0">
            <a:spAutoFit/>
          </a:bodyPr>
          <a:lstStyle/>
          <a:p>
            <a:r>
              <a:rPr lang="en-US" sz="2800" dirty="0"/>
              <a:t>The severity with which the jailer had treated the apostles had not aroused their resentment. Paul and Silas had the spirit of Christ, not the spirit of revenge. Their hearts, filled with the love of the </a:t>
            </a:r>
            <a:r>
              <a:rPr lang="en-US" sz="2800" dirty="0" err="1"/>
              <a:t>Saviour</a:t>
            </a:r>
            <a:r>
              <a:rPr lang="en-US" sz="2800" dirty="0"/>
              <a:t>, had no room for malice against their persecutors. </a:t>
            </a:r>
            <a:endParaRPr lang="en-US" sz="2800" dirty="0" smtClean="0"/>
          </a:p>
          <a:p>
            <a:r>
              <a:rPr lang="en-US" sz="2800" dirty="0" smtClean="0"/>
              <a:t>The </a:t>
            </a:r>
            <a:r>
              <a:rPr lang="en-US" sz="2800" dirty="0"/>
              <a:t>jailer dropped his sword and, calling for lights, hastened into the inner dungeon. He would see what manner of men these were who repaid with kindness the cruelty with which they had been treated. Reaching the place where the apostles were, and casting himself before them, he asked their forgiveness. Then, bringing them out into the open court, he inquired, “Sirs, what must I do to be saved?”</a:t>
            </a:r>
          </a:p>
        </p:txBody>
      </p:sp>
    </p:spTree>
    <p:extLst>
      <p:ext uri="{BB962C8B-B14F-4D97-AF65-F5344CB8AC3E}">
        <p14:creationId xmlns:p14="http://schemas.microsoft.com/office/powerpoint/2010/main" val="13025978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421972" y="561851"/>
            <a:ext cx="9713912" cy="584200"/>
          </a:xfrm>
        </p:spPr>
        <p:txBody>
          <a:bodyPr/>
          <a:lstStyle/>
          <a:p>
            <a:pPr eaLnBrk="1" hangingPunct="1"/>
            <a:r>
              <a:rPr lang="en-US" altLang="en-US" dirty="0" smtClean="0"/>
              <a:t>Transforming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231061"/>
            <a:ext cx="8685213" cy="841375"/>
          </a:xfrm>
          <a:solidFill>
            <a:schemeClr val="tx1"/>
          </a:solidFill>
        </p:spPr>
        <p:txBody>
          <a:bodyPr/>
          <a:lstStyle/>
          <a:p>
            <a:pPr marL="639763" eaLnBrk="1" hangingPunct="1"/>
            <a:r>
              <a:rPr lang="en-US" altLang="en-US" sz="3200" dirty="0" smtClean="0">
                <a:ea typeface="Glegoo" pitchFamily="2" charset="0"/>
                <a:cs typeface="Glegoo" pitchFamily="2" charset="0"/>
              </a:rPr>
              <a:t>SDA Lesson Quarterly, </a:t>
            </a:r>
            <a:r>
              <a:rPr lang="en-US" altLang="en-US" sz="3200" dirty="0" smtClean="0">
                <a:ea typeface="Glegoo" pitchFamily="2" charset="0"/>
                <a:cs typeface="Glegoo" pitchFamily="2" charset="0"/>
              </a:rPr>
              <a:t>Wednesday </a:t>
            </a:r>
            <a:endParaRPr lang="en-US" altLang="en-US" sz="3200" dirty="0">
              <a:ea typeface="Glegoo" pitchFamily="2" charset="0"/>
              <a:cs typeface="Glegoo" pitchFamily="2" charset="0"/>
            </a:endParaRPr>
          </a:p>
        </p:txBody>
      </p:sp>
      <p:sp>
        <p:nvSpPr>
          <p:cNvPr id="3" name="TextBox 2"/>
          <p:cNvSpPr txBox="1"/>
          <p:nvPr/>
        </p:nvSpPr>
        <p:spPr>
          <a:xfrm>
            <a:off x="545262" y="2072436"/>
            <a:ext cx="11146729" cy="2554545"/>
          </a:xfrm>
          <a:prstGeom prst="rect">
            <a:avLst/>
          </a:prstGeom>
          <a:noFill/>
        </p:spPr>
        <p:txBody>
          <a:bodyPr wrap="square" rtlCol="0">
            <a:spAutoFit/>
          </a:bodyPr>
          <a:lstStyle/>
          <a:p>
            <a:r>
              <a:rPr lang="en-US" sz="3200" dirty="0">
                <a:solidFill>
                  <a:srgbClr val="000066"/>
                </a:solidFill>
                <a:latin typeface="Comic Sans MS" panose="030F0702030302020204" pitchFamily="66" charset="0"/>
              </a:rPr>
              <a:t>It is amazing to think that our praise can transform the eternal destinies of those around us. If Paul and Silas had sat in the dark mumbling and complaining as prisoners often do, do you think anyone would have been saved that night?</a:t>
            </a:r>
            <a:endParaRPr lang="en-US" sz="3200" dirty="0">
              <a:solidFill>
                <a:srgbClr val="000066"/>
              </a:solidFill>
              <a:latin typeface="Comic Sans MS" panose="030F0702030302020204" pitchFamily="66" charset="0"/>
            </a:endParaRPr>
          </a:p>
        </p:txBody>
      </p:sp>
    </p:spTree>
    <p:extLst>
      <p:ext uri="{BB962C8B-B14F-4D97-AF65-F5344CB8AC3E}">
        <p14:creationId xmlns:p14="http://schemas.microsoft.com/office/powerpoint/2010/main" val="369887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Praise </a:t>
            </a:r>
            <a:r>
              <a:rPr lang="en-US" altLang="en-US" dirty="0" smtClean="0"/>
              <a:t>Always</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tx1"/>
          </a:solidFill>
        </p:spPr>
        <p:txBody>
          <a:bodyPr/>
          <a:lstStyle/>
          <a:p>
            <a:pPr marL="639763" eaLnBrk="1" hangingPunct="1"/>
            <a:r>
              <a:rPr lang="en-US" altLang="en-US" dirty="0" smtClean="0">
                <a:ea typeface="Glegoo" pitchFamily="2" charset="0"/>
                <a:cs typeface="Glegoo" pitchFamily="2" charset="0"/>
              </a:rPr>
              <a:t>Fyodor </a:t>
            </a:r>
            <a:r>
              <a:rPr lang="en-US" altLang="en-US" dirty="0">
                <a:ea typeface="Glegoo" pitchFamily="2" charset="0"/>
                <a:cs typeface="Glegoo" pitchFamily="2" charset="0"/>
              </a:rPr>
              <a:t>D</a:t>
            </a:r>
            <a:r>
              <a:rPr lang="en-US" altLang="en-US" dirty="0" smtClean="0">
                <a:ea typeface="Glegoo" pitchFamily="2" charset="0"/>
                <a:cs typeface="Glegoo" pitchFamily="2" charset="0"/>
              </a:rPr>
              <a:t>ostoevsky</a:t>
            </a:r>
            <a:endParaRPr lang="en-US" altLang="en-US" dirty="0">
              <a:ea typeface="Glegoo" pitchFamily="2" charset="0"/>
              <a:cs typeface="Glegoo" pitchFamily="2" charset="0"/>
            </a:endParaRPr>
          </a:p>
        </p:txBody>
      </p:sp>
      <p:sp>
        <p:nvSpPr>
          <p:cNvPr id="3" name="TextBox 2"/>
          <p:cNvSpPr txBox="1"/>
          <p:nvPr/>
        </p:nvSpPr>
        <p:spPr>
          <a:xfrm>
            <a:off x="704335" y="2229365"/>
            <a:ext cx="10935729" cy="4031873"/>
          </a:xfrm>
          <a:prstGeom prst="rect">
            <a:avLst/>
          </a:prstGeom>
          <a:noFill/>
        </p:spPr>
        <p:txBody>
          <a:bodyPr wrap="square" rtlCol="0">
            <a:spAutoFit/>
          </a:bodyPr>
          <a:lstStyle/>
          <a:p>
            <a:r>
              <a:rPr lang="en-US" sz="3200" dirty="0" smtClean="0"/>
              <a:t>The great Russian writer Dostoevsky was arrested for being part of a literary circle thought to be critical of Tsarist Russia.  He was sentenced to death.  As the prisoners were being arranged for the firing squad, the sentence was commuted.  Dostoevsky spent four years in a Siberian prison camp instead.  Regarding this experience </a:t>
            </a:r>
            <a:r>
              <a:rPr lang="en-US" sz="3200" dirty="0"/>
              <a:t>he wrote: “Believe to the end, even if all men go astray and you are left the only one faithful; bring your offering even then and praise God in your loneliness.”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996633"/>
          </a:solidFill>
        </p:spPr>
        <p:txBody>
          <a:bodyPr/>
          <a:lstStyle/>
          <a:p>
            <a:pPr marL="639763" eaLnBrk="1" hangingPunct="1"/>
            <a:r>
              <a:rPr lang="en-US" altLang="en-US" sz="3200" dirty="0" smtClean="0">
                <a:ea typeface="Glegoo" pitchFamily="2" charset="0"/>
                <a:cs typeface="Glegoo" pitchFamily="2" charset="0"/>
              </a:rPr>
              <a:t>Joshua 5:13-15 </a:t>
            </a:r>
            <a:endParaRPr lang="en-US" altLang="en-US" sz="3200" dirty="0">
              <a:ea typeface="Glegoo" pitchFamily="2" charset="0"/>
              <a:cs typeface="Glegoo" pitchFamily="2" charset="0"/>
            </a:endParaRPr>
          </a:p>
        </p:txBody>
      </p:sp>
      <p:sp>
        <p:nvSpPr>
          <p:cNvPr id="3" name="TextBox 2"/>
          <p:cNvSpPr txBox="1"/>
          <p:nvPr/>
        </p:nvSpPr>
        <p:spPr>
          <a:xfrm>
            <a:off x="534988" y="2132625"/>
            <a:ext cx="11276595" cy="3970318"/>
          </a:xfrm>
          <a:prstGeom prst="rect">
            <a:avLst/>
          </a:prstGeom>
          <a:noFill/>
        </p:spPr>
        <p:txBody>
          <a:bodyPr wrap="square" rtlCol="0">
            <a:spAutoFit/>
          </a:bodyPr>
          <a:lstStyle/>
          <a:p>
            <a:r>
              <a:rPr lang="en-US" sz="2800" b="1" baseline="30000" dirty="0"/>
              <a:t>13 </a:t>
            </a:r>
            <a:r>
              <a:rPr lang="en-US" sz="2800" dirty="0"/>
              <a:t>And it came to pass, when Joshua was by Jericho, that he lifted up his eyes and looked, and, behold, there stood a man over against him with his sword drawn in his hand: and Joshua went unto him, and said unto him, Art thou for us, or for our adversaries?</a:t>
            </a:r>
          </a:p>
          <a:p>
            <a:r>
              <a:rPr lang="en-US" sz="2800" b="1" baseline="30000" dirty="0"/>
              <a:t>14 </a:t>
            </a:r>
            <a:r>
              <a:rPr lang="en-US" sz="2800" dirty="0"/>
              <a:t>And he said, Nay; but as captain of the host of the </a:t>
            </a:r>
            <a:r>
              <a:rPr lang="en-US" sz="2800" cap="small" dirty="0"/>
              <a:t>Lord</a:t>
            </a:r>
            <a:r>
              <a:rPr lang="en-US" sz="2800" dirty="0"/>
              <a:t> am I now come. And Joshua fell on his face to the earth, and did worship, and said unto him, What </a:t>
            </a:r>
            <a:r>
              <a:rPr lang="en-US" sz="2800" dirty="0" err="1"/>
              <a:t>saith</a:t>
            </a:r>
            <a:r>
              <a:rPr lang="en-US" sz="2800" dirty="0"/>
              <a:t> my Lord unto his servant?</a:t>
            </a:r>
          </a:p>
          <a:p>
            <a:r>
              <a:rPr lang="en-US" sz="2800" b="1" baseline="30000" dirty="0"/>
              <a:t>15 </a:t>
            </a:r>
            <a:r>
              <a:rPr lang="en-US" sz="2800" dirty="0"/>
              <a:t>And the captain of the </a:t>
            </a:r>
            <a:r>
              <a:rPr lang="en-US" sz="2800" cap="small" dirty="0"/>
              <a:t>Lord</a:t>
            </a:r>
            <a:r>
              <a:rPr lang="en-US" sz="2800" dirty="0"/>
              <a:t>'s host said unto Joshua, Loose thy shoe from off thy foot; for the place whereon thou </a:t>
            </a:r>
            <a:r>
              <a:rPr lang="en-US" sz="2800" dirty="0" err="1"/>
              <a:t>standest</a:t>
            </a:r>
            <a:r>
              <a:rPr lang="en-US" sz="2800" dirty="0"/>
              <a:t> is holy. And Joshua did so.</a:t>
            </a:r>
          </a:p>
        </p:txBody>
      </p:sp>
    </p:spTree>
    <p:extLst>
      <p:ext uri="{BB962C8B-B14F-4D97-AF65-F5344CB8AC3E}">
        <p14:creationId xmlns:p14="http://schemas.microsoft.com/office/powerpoint/2010/main" val="360312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996633"/>
          </a:solidFill>
        </p:spPr>
        <p:txBody>
          <a:bodyPr/>
          <a:lstStyle/>
          <a:p>
            <a:pPr marL="639763" eaLnBrk="1" hangingPunct="1"/>
            <a:r>
              <a:rPr lang="en-US" altLang="en-US" sz="3200" dirty="0" smtClean="0">
                <a:ea typeface="Glegoo" pitchFamily="2" charset="0"/>
                <a:cs typeface="Glegoo" pitchFamily="2" charset="0"/>
              </a:rPr>
              <a:t>Joshua 6:1-4 </a:t>
            </a:r>
            <a:endParaRPr lang="en-US" altLang="en-US" sz="3200" dirty="0">
              <a:ea typeface="Glegoo" pitchFamily="2" charset="0"/>
              <a:cs typeface="Glegoo" pitchFamily="2" charset="0"/>
            </a:endParaRPr>
          </a:p>
        </p:txBody>
      </p:sp>
      <p:sp>
        <p:nvSpPr>
          <p:cNvPr id="3" name="TextBox 2"/>
          <p:cNvSpPr txBox="1"/>
          <p:nvPr/>
        </p:nvSpPr>
        <p:spPr>
          <a:xfrm>
            <a:off x="534988" y="2132625"/>
            <a:ext cx="11276595" cy="3970318"/>
          </a:xfrm>
          <a:prstGeom prst="rect">
            <a:avLst/>
          </a:prstGeom>
          <a:noFill/>
        </p:spPr>
        <p:txBody>
          <a:bodyPr wrap="square" rtlCol="0">
            <a:spAutoFit/>
          </a:bodyPr>
          <a:lstStyle/>
          <a:p>
            <a:r>
              <a:rPr lang="en-US" sz="2800" b="1" dirty="0"/>
              <a:t>6 </a:t>
            </a:r>
            <a:r>
              <a:rPr lang="en-US" sz="2800" dirty="0"/>
              <a:t>Now Jericho was </a:t>
            </a:r>
            <a:r>
              <a:rPr lang="en-US" sz="2800" dirty="0" err="1"/>
              <a:t>straitly</a:t>
            </a:r>
            <a:r>
              <a:rPr lang="en-US" sz="2800" dirty="0"/>
              <a:t> shut up because of the children of Israel: none went out, and none came in.</a:t>
            </a:r>
          </a:p>
          <a:p>
            <a:r>
              <a:rPr lang="en-US" sz="2800" b="1" baseline="30000" dirty="0"/>
              <a:t>2 </a:t>
            </a:r>
            <a:r>
              <a:rPr lang="en-US" sz="2800" dirty="0"/>
              <a:t>And the </a:t>
            </a:r>
            <a:r>
              <a:rPr lang="en-US" sz="2800" cap="small" dirty="0"/>
              <a:t>Lord</a:t>
            </a:r>
            <a:r>
              <a:rPr lang="en-US" sz="2800" dirty="0"/>
              <a:t> said unto Joshua, See, I have given into thine hand Jericho, and the king thereof, and the mighty men of </a:t>
            </a:r>
            <a:r>
              <a:rPr lang="en-US" sz="2800" dirty="0" err="1"/>
              <a:t>valour</a:t>
            </a:r>
            <a:r>
              <a:rPr lang="en-US" sz="2800" dirty="0"/>
              <a:t>.</a:t>
            </a:r>
          </a:p>
          <a:p>
            <a:r>
              <a:rPr lang="en-US" sz="2800" b="1" baseline="30000" dirty="0"/>
              <a:t>3 </a:t>
            </a:r>
            <a:r>
              <a:rPr lang="en-US" sz="2800" dirty="0"/>
              <a:t>And ye shall compass the city, all ye men of war, and go round about the city once. Thus shalt thou do six days.</a:t>
            </a:r>
          </a:p>
          <a:p>
            <a:r>
              <a:rPr lang="en-US" sz="2800" b="1" baseline="30000" dirty="0"/>
              <a:t>4 </a:t>
            </a:r>
            <a:r>
              <a:rPr lang="en-US" sz="2800" dirty="0"/>
              <a:t>And seven priests shall bear before the ark seven trumpets of rams' horns: and the seventh day ye shall compass the city seven times, and the priests shall blow with the trumpets.</a:t>
            </a:r>
          </a:p>
        </p:txBody>
      </p:sp>
    </p:spTree>
    <p:extLst>
      <p:ext uri="{BB962C8B-B14F-4D97-AF65-F5344CB8AC3E}">
        <p14:creationId xmlns:p14="http://schemas.microsoft.com/office/powerpoint/2010/main" val="223151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996633"/>
          </a:solidFill>
        </p:spPr>
        <p:txBody>
          <a:bodyPr/>
          <a:lstStyle/>
          <a:p>
            <a:pPr marL="639763" eaLnBrk="1" hangingPunct="1"/>
            <a:r>
              <a:rPr lang="en-US" altLang="en-US" sz="3200" dirty="0" smtClean="0">
                <a:ea typeface="Glegoo" pitchFamily="2" charset="0"/>
                <a:cs typeface="Glegoo" pitchFamily="2" charset="0"/>
              </a:rPr>
              <a:t>Joshua 6:5-7 </a:t>
            </a:r>
            <a:endParaRPr lang="en-US" altLang="en-US" sz="3200" dirty="0">
              <a:ea typeface="Glegoo" pitchFamily="2" charset="0"/>
              <a:cs typeface="Glegoo" pitchFamily="2" charset="0"/>
            </a:endParaRPr>
          </a:p>
        </p:txBody>
      </p:sp>
      <p:sp>
        <p:nvSpPr>
          <p:cNvPr id="3" name="TextBox 2"/>
          <p:cNvSpPr txBox="1"/>
          <p:nvPr/>
        </p:nvSpPr>
        <p:spPr>
          <a:xfrm>
            <a:off x="534988" y="2132625"/>
            <a:ext cx="11276595" cy="3970318"/>
          </a:xfrm>
          <a:prstGeom prst="rect">
            <a:avLst/>
          </a:prstGeom>
          <a:noFill/>
        </p:spPr>
        <p:txBody>
          <a:bodyPr wrap="square" rtlCol="0">
            <a:spAutoFit/>
          </a:bodyPr>
          <a:lstStyle/>
          <a:p>
            <a:r>
              <a:rPr lang="en-US" sz="2800" b="1" baseline="30000" dirty="0"/>
              <a:t>5 </a:t>
            </a:r>
            <a:r>
              <a:rPr lang="en-US" sz="2800" dirty="0"/>
              <a:t>And it shall come to pass, that when they make a long blast with the ram's horn, and when ye hear the sound of the trumpet, all the people shall shout with a great shout; and the wall of the city shall fall down flat, and the people shall ascend up every man straight before him.</a:t>
            </a:r>
          </a:p>
          <a:p>
            <a:r>
              <a:rPr lang="en-US" sz="2800" b="1" baseline="30000" dirty="0"/>
              <a:t>6 </a:t>
            </a:r>
            <a:r>
              <a:rPr lang="en-US" sz="2800" dirty="0"/>
              <a:t>And Joshua the son of Nun called the priests, and said unto them, Take up the ark of the covenant, and let seven priests bear seven trumpets of rams' horns before the ark of the </a:t>
            </a:r>
            <a:r>
              <a:rPr lang="en-US" sz="2800" cap="small" dirty="0"/>
              <a:t>Lord</a:t>
            </a:r>
            <a:r>
              <a:rPr lang="en-US" sz="2800" dirty="0"/>
              <a:t>.</a:t>
            </a:r>
          </a:p>
          <a:p>
            <a:r>
              <a:rPr lang="en-US" sz="2800" b="1" baseline="30000" dirty="0"/>
              <a:t>7 </a:t>
            </a:r>
            <a:r>
              <a:rPr lang="en-US" sz="2800" dirty="0"/>
              <a:t>And he said unto the people, Pass on, and compass the city, and let him that is armed pass on before the ark of the </a:t>
            </a:r>
            <a:r>
              <a:rPr lang="en-US" sz="2800" cap="small" dirty="0"/>
              <a:t>Lord</a:t>
            </a:r>
            <a:r>
              <a:rPr lang="en-US" sz="2800" dirty="0" smtClean="0"/>
              <a:t>.</a:t>
            </a:r>
            <a:endParaRPr lang="en-US" sz="2800" dirty="0"/>
          </a:p>
        </p:txBody>
      </p:sp>
    </p:spTree>
    <p:extLst>
      <p:ext uri="{BB962C8B-B14F-4D97-AF65-F5344CB8AC3E}">
        <p14:creationId xmlns:p14="http://schemas.microsoft.com/office/powerpoint/2010/main" val="1474724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996633"/>
          </a:solidFill>
        </p:spPr>
        <p:txBody>
          <a:bodyPr/>
          <a:lstStyle/>
          <a:p>
            <a:pPr marL="639763" eaLnBrk="1" hangingPunct="1"/>
            <a:r>
              <a:rPr lang="en-US" altLang="en-US" sz="3200" dirty="0" smtClean="0">
                <a:ea typeface="Glegoo" pitchFamily="2" charset="0"/>
                <a:cs typeface="Glegoo" pitchFamily="2" charset="0"/>
              </a:rPr>
              <a:t>Joshua 6:8-10</a:t>
            </a:r>
            <a:endParaRPr lang="en-US" altLang="en-US" sz="3200" dirty="0">
              <a:ea typeface="Glegoo" pitchFamily="2" charset="0"/>
              <a:cs typeface="Glegoo" pitchFamily="2" charset="0"/>
            </a:endParaRPr>
          </a:p>
        </p:txBody>
      </p:sp>
      <p:sp>
        <p:nvSpPr>
          <p:cNvPr id="3" name="TextBox 2"/>
          <p:cNvSpPr txBox="1"/>
          <p:nvPr/>
        </p:nvSpPr>
        <p:spPr>
          <a:xfrm>
            <a:off x="534988" y="2132625"/>
            <a:ext cx="11276595" cy="4401205"/>
          </a:xfrm>
          <a:prstGeom prst="rect">
            <a:avLst/>
          </a:prstGeom>
          <a:noFill/>
        </p:spPr>
        <p:txBody>
          <a:bodyPr wrap="square" rtlCol="0">
            <a:spAutoFit/>
          </a:bodyPr>
          <a:lstStyle/>
          <a:p>
            <a:r>
              <a:rPr lang="en-US" sz="2800" b="1" baseline="30000" dirty="0"/>
              <a:t>8 </a:t>
            </a:r>
            <a:r>
              <a:rPr lang="en-US" sz="2800" dirty="0"/>
              <a:t>And it came to pass, when Joshua had spoken unto the people, that the seven priests bearing the seven trumpets of rams' horns passed on before the </a:t>
            </a:r>
            <a:r>
              <a:rPr lang="en-US" sz="2800" cap="small" dirty="0"/>
              <a:t>Lord</a:t>
            </a:r>
            <a:r>
              <a:rPr lang="en-US" sz="2800" dirty="0"/>
              <a:t>, and blew with the trumpets: and the ark of the covenant of the </a:t>
            </a:r>
            <a:r>
              <a:rPr lang="en-US" sz="2800" cap="small" dirty="0"/>
              <a:t>Lord</a:t>
            </a:r>
            <a:r>
              <a:rPr lang="en-US" sz="2800" dirty="0"/>
              <a:t> followed them.</a:t>
            </a:r>
          </a:p>
          <a:p>
            <a:r>
              <a:rPr lang="en-US" sz="2800" b="1" baseline="30000" dirty="0"/>
              <a:t>9 </a:t>
            </a:r>
            <a:r>
              <a:rPr lang="en-US" sz="2800" dirty="0"/>
              <a:t>And the armed men went before the priests that blew with the trumpets, and the </a:t>
            </a:r>
            <a:r>
              <a:rPr lang="en-US" sz="2800" dirty="0" err="1"/>
              <a:t>rereward</a:t>
            </a:r>
            <a:r>
              <a:rPr lang="en-US" sz="2800" dirty="0"/>
              <a:t> came after the ark, the priests going on, and blowing with the trumpets.</a:t>
            </a:r>
          </a:p>
          <a:p>
            <a:r>
              <a:rPr lang="en-US" sz="2800" b="1" baseline="30000" dirty="0"/>
              <a:t>10 </a:t>
            </a:r>
            <a:r>
              <a:rPr lang="en-US" sz="2800" dirty="0"/>
              <a:t>And Joshua had commanded the people, saying, Ye shall not shout, nor make any noise with your voice, neither shall any word proceed out of your mouth, until the day I bid you shout; then shall ye shout.</a:t>
            </a:r>
          </a:p>
        </p:txBody>
      </p:sp>
    </p:spTree>
    <p:extLst>
      <p:ext uri="{BB962C8B-B14F-4D97-AF65-F5344CB8AC3E}">
        <p14:creationId xmlns:p14="http://schemas.microsoft.com/office/powerpoint/2010/main" val="57521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996633"/>
          </a:solidFill>
        </p:spPr>
        <p:txBody>
          <a:bodyPr/>
          <a:lstStyle/>
          <a:p>
            <a:pPr marL="639763" eaLnBrk="1" hangingPunct="1"/>
            <a:r>
              <a:rPr lang="en-US" altLang="en-US" sz="3200" dirty="0" smtClean="0">
                <a:ea typeface="Glegoo" pitchFamily="2" charset="0"/>
                <a:cs typeface="Glegoo" pitchFamily="2" charset="0"/>
              </a:rPr>
              <a:t>Joshua 6:11-14</a:t>
            </a:r>
            <a:endParaRPr lang="en-US" altLang="en-US" sz="3200" dirty="0">
              <a:ea typeface="Glegoo" pitchFamily="2" charset="0"/>
              <a:cs typeface="Glegoo" pitchFamily="2" charset="0"/>
            </a:endParaRPr>
          </a:p>
        </p:txBody>
      </p:sp>
      <p:sp>
        <p:nvSpPr>
          <p:cNvPr id="3" name="TextBox 2"/>
          <p:cNvSpPr txBox="1"/>
          <p:nvPr/>
        </p:nvSpPr>
        <p:spPr>
          <a:xfrm>
            <a:off x="534988" y="2132625"/>
            <a:ext cx="11276595" cy="4401205"/>
          </a:xfrm>
          <a:prstGeom prst="rect">
            <a:avLst/>
          </a:prstGeom>
          <a:noFill/>
        </p:spPr>
        <p:txBody>
          <a:bodyPr wrap="square" rtlCol="0">
            <a:spAutoFit/>
          </a:bodyPr>
          <a:lstStyle/>
          <a:p>
            <a:r>
              <a:rPr lang="en-US" sz="2800" b="1" baseline="30000" dirty="0"/>
              <a:t>11 </a:t>
            </a:r>
            <a:r>
              <a:rPr lang="en-US" sz="2800" dirty="0"/>
              <a:t>So the ark of the </a:t>
            </a:r>
            <a:r>
              <a:rPr lang="en-US" sz="2800" cap="small" dirty="0"/>
              <a:t>Lord</a:t>
            </a:r>
            <a:r>
              <a:rPr lang="en-US" sz="2800" dirty="0"/>
              <a:t> compassed the city, going about it once: and they came into the camp, and lodged in the camp.</a:t>
            </a:r>
          </a:p>
          <a:p>
            <a:r>
              <a:rPr lang="en-US" sz="2800" b="1" baseline="30000" dirty="0"/>
              <a:t>12 </a:t>
            </a:r>
            <a:r>
              <a:rPr lang="en-US" sz="2800" dirty="0"/>
              <a:t>And Joshua rose early in the morning, and the priests took up the ark of the </a:t>
            </a:r>
            <a:r>
              <a:rPr lang="en-US" sz="2800" cap="small" dirty="0"/>
              <a:t>Lord</a:t>
            </a:r>
            <a:r>
              <a:rPr lang="en-US" sz="2800" dirty="0"/>
              <a:t>.</a:t>
            </a:r>
          </a:p>
          <a:p>
            <a:r>
              <a:rPr lang="en-US" sz="2800" b="1" baseline="30000" dirty="0"/>
              <a:t>13 </a:t>
            </a:r>
            <a:r>
              <a:rPr lang="en-US" sz="2800" dirty="0"/>
              <a:t>And seven priests bearing seven trumpets of rams' horns before the ark of the </a:t>
            </a:r>
            <a:r>
              <a:rPr lang="en-US" sz="2800" cap="small" dirty="0"/>
              <a:t>Lord</a:t>
            </a:r>
            <a:r>
              <a:rPr lang="en-US" sz="2800" dirty="0"/>
              <a:t> went on continually, and blew with the trumpets: and the armed men went before them; but the </a:t>
            </a:r>
            <a:r>
              <a:rPr lang="en-US" sz="2800" dirty="0" err="1"/>
              <a:t>rereward</a:t>
            </a:r>
            <a:r>
              <a:rPr lang="en-US" sz="2800" dirty="0"/>
              <a:t> came after the ark of the </a:t>
            </a:r>
            <a:r>
              <a:rPr lang="en-US" sz="2800" cap="small" dirty="0"/>
              <a:t>Lord</a:t>
            </a:r>
            <a:r>
              <a:rPr lang="en-US" sz="2800" dirty="0"/>
              <a:t>, the priests going on, and blowing with the trumpets.</a:t>
            </a:r>
          </a:p>
          <a:p>
            <a:r>
              <a:rPr lang="en-US" sz="2800" b="1" baseline="30000" dirty="0"/>
              <a:t>14 </a:t>
            </a:r>
            <a:r>
              <a:rPr lang="en-US" sz="2800" dirty="0"/>
              <a:t>And the second day they compassed the city once, and returned into the camp: so they did six days.</a:t>
            </a:r>
          </a:p>
        </p:txBody>
      </p:sp>
    </p:spTree>
    <p:extLst>
      <p:ext uri="{BB962C8B-B14F-4D97-AF65-F5344CB8AC3E}">
        <p14:creationId xmlns:p14="http://schemas.microsoft.com/office/powerpoint/2010/main" val="293969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996633"/>
          </a:solidFill>
        </p:spPr>
        <p:txBody>
          <a:bodyPr/>
          <a:lstStyle/>
          <a:p>
            <a:pPr marL="639763" eaLnBrk="1" hangingPunct="1"/>
            <a:r>
              <a:rPr lang="en-US" altLang="en-US" sz="3200" dirty="0" smtClean="0">
                <a:ea typeface="Glegoo" pitchFamily="2" charset="0"/>
                <a:cs typeface="Glegoo" pitchFamily="2" charset="0"/>
              </a:rPr>
              <a:t>Joshua 6:15-16</a:t>
            </a:r>
            <a:endParaRPr lang="en-US" altLang="en-US" sz="3200" dirty="0">
              <a:ea typeface="Glegoo" pitchFamily="2" charset="0"/>
              <a:cs typeface="Glegoo" pitchFamily="2" charset="0"/>
            </a:endParaRPr>
          </a:p>
        </p:txBody>
      </p:sp>
      <p:sp>
        <p:nvSpPr>
          <p:cNvPr id="3" name="TextBox 2"/>
          <p:cNvSpPr txBox="1"/>
          <p:nvPr/>
        </p:nvSpPr>
        <p:spPr>
          <a:xfrm>
            <a:off x="534988" y="2132625"/>
            <a:ext cx="11276595" cy="3539430"/>
          </a:xfrm>
          <a:prstGeom prst="rect">
            <a:avLst/>
          </a:prstGeom>
          <a:noFill/>
        </p:spPr>
        <p:txBody>
          <a:bodyPr wrap="square" rtlCol="0">
            <a:spAutoFit/>
          </a:bodyPr>
          <a:lstStyle/>
          <a:p>
            <a:r>
              <a:rPr lang="en-US" sz="3200" b="1" baseline="30000" dirty="0"/>
              <a:t>15 </a:t>
            </a:r>
            <a:r>
              <a:rPr lang="en-US" sz="3200" dirty="0"/>
              <a:t>And it came to pass on the seventh day, that they rose early about the dawning of the day, and compassed the city after the same manner seven times: only on that day they compassed the city seven times.</a:t>
            </a:r>
          </a:p>
          <a:p>
            <a:r>
              <a:rPr lang="en-US" sz="3200" b="1" baseline="30000" dirty="0"/>
              <a:t>16 </a:t>
            </a:r>
            <a:r>
              <a:rPr lang="en-US" sz="3200" dirty="0"/>
              <a:t>And it came to pass at the seventh time, when the priests blew with the trumpets, Joshua said unto the people, </a:t>
            </a:r>
            <a:r>
              <a:rPr lang="en-US" sz="3200" b="1" dirty="0"/>
              <a:t>Shout; for the </a:t>
            </a:r>
            <a:r>
              <a:rPr lang="en-US" sz="3200" b="1" cap="small" dirty="0"/>
              <a:t>Lord</a:t>
            </a:r>
            <a:r>
              <a:rPr lang="en-US" sz="3200" b="1" dirty="0"/>
              <a:t> hath given you the city.</a:t>
            </a:r>
          </a:p>
        </p:txBody>
      </p:sp>
    </p:spTree>
    <p:extLst>
      <p:ext uri="{BB962C8B-B14F-4D97-AF65-F5344CB8AC3E}">
        <p14:creationId xmlns:p14="http://schemas.microsoft.com/office/powerpoint/2010/main" val="3121374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600" dirty="0" smtClean="0"/>
              <a:t>Why were the people instructed to “shout”?  </a:t>
            </a:r>
            <a:endParaRPr lang="en-US" sz="3600" dirty="0"/>
          </a:p>
        </p:txBody>
      </p:sp>
      <p:sp>
        <p:nvSpPr>
          <p:cNvPr id="3" name="Text Placeholder 2"/>
          <p:cNvSpPr>
            <a:spLocks noGrp="1"/>
          </p:cNvSpPr>
          <p:nvPr>
            <p:ph type="body" sz="quarter" idx="10"/>
          </p:nvPr>
        </p:nvSpPr>
        <p:spPr/>
        <p:txBody>
          <a:bodyPr>
            <a:noAutofit/>
          </a:bodyPr>
          <a:lstStyle/>
          <a:p>
            <a:r>
              <a:rPr lang="en-US" sz="3200" dirty="0" smtClean="0"/>
              <a:t>They were to shout in praise because the Lord had given them the victory!  </a:t>
            </a:r>
            <a:endParaRPr lang="en-US" sz="3200" dirty="0"/>
          </a:p>
        </p:txBody>
      </p:sp>
      <p:sp>
        <p:nvSpPr>
          <p:cNvPr id="5" name="TextBox 4"/>
          <p:cNvSpPr txBox="1"/>
          <p:nvPr/>
        </p:nvSpPr>
        <p:spPr>
          <a:xfrm>
            <a:off x="928049" y="-254670"/>
            <a:ext cx="10463284" cy="5093702"/>
          </a:xfrm>
          <a:prstGeom prst="rect">
            <a:avLst/>
          </a:prstGeom>
          <a:noFill/>
        </p:spPr>
        <p:txBody>
          <a:bodyPr wrap="square" rtlCol="0">
            <a:spAutoFit/>
          </a:bodyPr>
          <a:lstStyle/>
          <a:p>
            <a:pPr algn="ctr"/>
            <a:r>
              <a:rPr lang="en-US" sz="11500" b="1" dirty="0">
                <a:latin typeface="Bauhaus 93" panose="04030905020B02020C02" pitchFamily="82" charset="0"/>
              </a:rPr>
              <a:t>Shout; </a:t>
            </a:r>
            <a:endParaRPr lang="en-US" sz="11500" b="1" dirty="0" smtClean="0">
              <a:latin typeface="Bauhaus 93" panose="04030905020B02020C02" pitchFamily="82" charset="0"/>
            </a:endParaRPr>
          </a:p>
          <a:p>
            <a:pPr algn="ctr"/>
            <a:r>
              <a:rPr lang="en-US" sz="13800" b="1" dirty="0" smtClean="0">
                <a:solidFill>
                  <a:schemeClr val="bg1"/>
                </a:solidFill>
                <a:latin typeface="Brush Script MT" panose="03060802040406070304" pitchFamily="66" charset="0"/>
              </a:rPr>
              <a:t>for the </a:t>
            </a:r>
            <a:r>
              <a:rPr lang="en-US" sz="13800" b="1" cap="small" dirty="0" smtClean="0">
                <a:solidFill>
                  <a:schemeClr val="bg1"/>
                </a:solidFill>
                <a:latin typeface="Brush Script MT" panose="03060802040406070304" pitchFamily="66" charset="0"/>
              </a:rPr>
              <a:t>Lord</a:t>
            </a:r>
            <a:r>
              <a:rPr lang="en-US" sz="11500" b="1" dirty="0">
                <a:solidFill>
                  <a:schemeClr val="bg1"/>
                </a:solidFill>
              </a:rPr>
              <a:t> </a:t>
            </a:r>
            <a:endParaRPr lang="en-US" sz="11500" b="1" dirty="0" smtClean="0">
              <a:solidFill>
                <a:schemeClr val="bg1"/>
              </a:solidFill>
            </a:endParaRPr>
          </a:p>
          <a:p>
            <a:pPr algn="ctr"/>
            <a:r>
              <a:rPr lang="en-US" sz="6000" b="1" dirty="0" smtClean="0">
                <a:solidFill>
                  <a:schemeClr val="accent6">
                    <a:lumMod val="75000"/>
                  </a:schemeClr>
                </a:solidFill>
                <a:latin typeface="Bodoni MT Black" panose="02070A03080606020203" pitchFamily="18" charset="0"/>
              </a:rPr>
              <a:t>hath gi</a:t>
            </a:r>
            <a:r>
              <a:rPr lang="en-US" sz="6600" b="1" dirty="0" smtClean="0">
                <a:solidFill>
                  <a:schemeClr val="accent6">
                    <a:lumMod val="75000"/>
                  </a:schemeClr>
                </a:solidFill>
                <a:latin typeface="Bodoni MT Black" panose="02070A03080606020203" pitchFamily="18" charset="0"/>
              </a:rPr>
              <a:t>ven </a:t>
            </a:r>
            <a:r>
              <a:rPr lang="en-US" sz="6600" b="1" dirty="0">
                <a:solidFill>
                  <a:schemeClr val="accent6">
                    <a:lumMod val="75000"/>
                  </a:schemeClr>
                </a:solidFill>
                <a:latin typeface="Bodoni MT Black" panose="02070A03080606020203" pitchFamily="18" charset="0"/>
              </a:rPr>
              <a:t>you the </a:t>
            </a:r>
            <a:r>
              <a:rPr lang="en-US" sz="6600" b="1" dirty="0" smtClean="0">
                <a:solidFill>
                  <a:schemeClr val="accent6">
                    <a:lumMod val="75000"/>
                  </a:schemeClr>
                </a:solidFill>
                <a:latin typeface="Bodoni MT Black" panose="02070A03080606020203" pitchFamily="18" charset="0"/>
              </a:rPr>
              <a:t>city</a:t>
            </a:r>
            <a:r>
              <a:rPr lang="en-US" sz="7200" b="1" dirty="0">
                <a:solidFill>
                  <a:schemeClr val="accent6">
                    <a:lumMod val="75000"/>
                  </a:schemeClr>
                </a:solidFill>
                <a:latin typeface="Bodoni MT Black" panose="02070A03080606020203" pitchFamily="18" charset="0"/>
              </a:rPr>
              <a:t>.</a:t>
            </a:r>
            <a:endParaRPr lang="en-US" sz="7200" dirty="0">
              <a:solidFill>
                <a:schemeClr val="accent6">
                  <a:lumMod val="75000"/>
                </a:schemeClr>
              </a:solidFill>
              <a:latin typeface="Bodoni MT Black" panose="02070A03080606020203" pitchFamily="18" charset="0"/>
            </a:endParaRPr>
          </a:p>
        </p:txBody>
      </p:sp>
    </p:spTree>
    <p:extLst>
      <p:ext uri="{BB962C8B-B14F-4D97-AF65-F5344CB8AC3E}">
        <p14:creationId xmlns:p14="http://schemas.microsoft.com/office/powerpoint/2010/main" val="3460625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500"/>
                                        <p:tgtEl>
                                          <p:spTgt spid="5">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wipe(down)">
                                      <p:cBhvr>
                                        <p:cTn id="18" dur="500"/>
                                        <p:tgtEl>
                                          <p:spTgt spid="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wipe(down)">
                                      <p:cBhvr>
                                        <p:cTn id="23" dur="580">
                                          <p:stCondLst>
                                            <p:cond delay="0"/>
                                          </p:stCondLst>
                                        </p:cTn>
                                        <p:tgtEl>
                                          <p:spTgt spid="3">
                                            <p:txEl>
                                              <p:pRg st="0" end="0"/>
                                            </p:txEl>
                                          </p:spTgt>
                                        </p:tgtEl>
                                      </p:cBhvr>
                                    </p:animEffect>
                                    <p:anim calcmode="lin" valueType="num">
                                      <p:cBhvr>
                                        <p:cTn id="24"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xEl>
                                              <p:pRg st="0" end="0"/>
                                            </p:txEl>
                                          </p:spTgt>
                                        </p:tgtEl>
                                      </p:cBhvr>
                                      <p:to x="100000" y="60000"/>
                                    </p:animScale>
                                    <p:animScale>
                                      <p:cBhvr>
                                        <p:cTn id="30" dur="166" decel="50000">
                                          <p:stCondLst>
                                            <p:cond delay="676"/>
                                          </p:stCondLst>
                                        </p:cTn>
                                        <p:tgtEl>
                                          <p:spTgt spid="3">
                                            <p:txEl>
                                              <p:pRg st="0" end="0"/>
                                            </p:txEl>
                                          </p:spTgt>
                                        </p:tgtEl>
                                      </p:cBhvr>
                                      <p:to x="100000" y="100000"/>
                                    </p:animScale>
                                    <p:animScale>
                                      <p:cBhvr>
                                        <p:cTn id="31" dur="26">
                                          <p:stCondLst>
                                            <p:cond delay="1312"/>
                                          </p:stCondLst>
                                        </p:cTn>
                                        <p:tgtEl>
                                          <p:spTgt spid="3">
                                            <p:txEl>
                                              <p:pRg st="0" end="0"/>
                                            </p:txEl>
                                          </p:spTgt>
                                        </p:tgtEl>
                                      </p:cBhvr>
                                      <p:to x="100000" y="80000"/>
                                    </p:animScale>
                                    <p:animScale>
                                      <p:cBhvr>
                                        <p:cTn id="32" dur="166" decel="50000">
                                          <p:stCondLst>
                                            <p:cond delay="1338"/>
                                          </p:stCondLst>
                                        </p:cTn>
                                        <p:tgtEl>
                                          <p:spTgt spid="3">
                                            <p:txEl>
                                              <p:pRg st="0" end="0"/>
                                            </p:txEl>
                                          </p:spTgt>
                                        </p:tgtEl>
                                      </p:cBhvr>
                                      <p:to x="100000" y="100000"/>
                                    </p:animScale>
                                    <p:animScale>
                                      <p:cBhvr>
                                        <p:cTn id="33" dur="26">
                                          <p:stCondLst>
                                            <p:cond delay="1642"/>
                                          </p:stCondLst>
                                        </p:cTn>
                                        <p:tgtEl>
                                          <p:spTgt spid="3">
                                            <p:txEl>
                                              <p:pRg st="0" end="0"/>
                                            </p:txEl>
                                          </p:spTgt>
                                        </p:tgtEl>
                                      </p:cBhvr>
                                      <p:to x="100000" y="90000"/>
                                    </p:animScale>
                                    <p:animScale>
                                      <p:cBhvr>
                                        <p:cTn id="34" dur="166" decel="50000">
                                          <p:stCondLst>
                                            <p:cond delay="1668"/>
                                          </p:stCondLst>
                                        </p:cTn>
                                        <p:tgtEl>
                                          <p:spTgt spid="3">
                                            <p:txEl>
                                              <p:pRg st="0" end="0"/>
                                            </p:txEl>
                                          </p:spTgt>
                                        </p:tgtEl>
                                      </p:cBhvr>
                                      <p:to x="100000" y="100000"/>
                                    </p:animScale>
                                    <p:animScale>
                                      <p:cBhvr>
                                        <p:cTn id="35" dur="26">
                                          <p:stCondLst>
                                            <p:cond delay="1808"/>
                                          </p:stCondLst>
                                        </p:cTn>
                                        <p:tgtEl>
                                          <p:spTgt spid="3">
                                            <p:txEl>
                                              <p:pRg st="0" end="0"/>
                                            </p:txEl>
                                          </p:spTgt>
                                        </p:tgtEl>
                                      </p:cBhvr>
                                      <p:to x="100000" y="95000"/>
                                    </p:animScale>
                                    <p:animScale>
                                      <p:cBhvr>
                                        <p:cTn id="36"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996633"/>
          </a:solidFill>
        </p:spPr>
        <p:txBody>
          <a:bodyPr/>
          <a:lstStyle/>
          <a:p>
            <a:pPr marL="639763" eaLnBrk="1" hangingPunct="1"/>
            <a:r>
              <a:rPr lang="en-US" altLang="en-US" sz="3200" dirty="0" smtClean="0">
                <a:ea typeface="Glegoo" pitchFamily="2" charset="0"/>
                <a:cs typeface="Glegoo" pitchFamily="2" charset="0"/>
              </a:rPr>
              <a:t>Joshua 6:20</a:t>
            </a:r>
            <a:endParaRPr lang="en-US" altLang="en-US" sz="3200" dirty="0">
              <a:ea typeface="Glegoo" pitchFamily="2" charset="0"/>
              <a:cs typeface="Glegoo" pitchFamily="2" charset="0"/>
            </a:endParaRPr>
          </a:p>
        </p:txBody>
      </p:sp>
      <p:sp>
        <p:nvSpPr>
          <p:cNvPr id="3" name="TextBox 2"/>
          <p:cNvSpPr txBox="1"/>
          <p:nvPr/>
        </p:nvSpPr>
        <p:spPr>
          <a:xfrm>
            <a:off x="534988" y="2132625"/>
            <a:ext cx="11276595" cy="2554545"/>
          </a:xfrm>
          <a:prstGeom prst="rect">
            <a:avLst/>
          </a:prstGeom>
          <a:noFill/>
        </p:spPr>
        <p:txBody>
          <a:bodyPr wrap="square" rtlCol="0">
            <a:spAutoFit/>
          </a:bodyPr>
          <a:lstStyle/>
          <a:p>
            <a:r>
              <a:rPr lang="en-US" sz="3200" b="1" baseline="30000" dirty="0"/>
              <a:t>20 </a:t>
            </a:r>
            <a:r>
              <a:rPr lang="en-US" sz="3200" dirty="0"/>
              <a:t>So the people shouted when the priests blew with the trumpets: and it came to pass, when the people heard the sound of the trumpet, and the people shouted with a great shout, that the wall fell down flat, so that the people went up into the city, every man straight before him, and they took the city.</a:t>
            </a:r>
          </a:p>
        </p:txBody>
      </p:sp>
    </p:spTree>
    <p:extLst>
      <p:ext uri="{BB962C8B-B14F-4D97-AF65-F5344CB8AC3E}">
        <p14:creationId xmlns:p14="http://schemas.microsoft.com/office/powerpoint/2010/main" val="3250689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accent2">
              <a:lumMod val="50000"/>
            </a:schemeClr>
          </a:solidFill>
        </p:spPr>
        <p:txBody>
          <a:bodyPr/>
          <a:lstStyle/>
          <a:p>
            <a:pPr marL="639763" eaLnBrk="1" hangingPunct="1"/>
            <a:r>
              <a:rPr lang="en-US" altLang="en-US" sz="3200" dirty="0" smtClean="0">
                <a:ea typeface="Glegoo" pitchFamily="2" charset="0"/>
                <a:cs typeface="Glegoo" pitchFamily="2" charset="0"/>
              </a:rPr>
              <a:t>Hebrews 11:30</a:t>
            </a:r>
            <a:endParaRPr lang="en-US" altLang="en-US" sz="3200" dirty="0">
              <a:ea typeface="Glegoo" pitchFamily="2" charset="0"/>
              <a:cs typeface="Glegoo" pitchFamily="2" charset="0"/>
            </a:endParaRPr>
          </a:p>
        </p:txBody>
      </p:sp>
      <p:sp>
        <p:nvSpPr>
          <p:cNvPr id="3" name="TextBox 2"/>
          <p:cNvSpPr txBox="1"/>
          <p:nvPr/>
        </p:nvSpPr>
        <p:spPr>
          <a:xfrm>
            <a:off x="534988" y="3255572"/>
            <a:ext cx="11276595" cy="1077218"/>
          </a:xfrm>
          <a:prstGeom prst="rect">
            <a:avLst/>
          </a:prstGeom>
          <a:noFill/>
        </p:spPr>
        <p:txBody>
          <a:bodyPr wrap="square" rtlCol="0">
            <a:spAutoFit/>
          </a:bodyPr>
          <a:lstStyle/>
          <a:p>
            <a:r>
              <a:rPr lang="en-US" sz="3200" b="1" baseline="30000" dirty="0"/>
              <a:t>30 </a:t>
            </a:r>
            <a:r>
              <a:rPr lang="en-US" sz="3200" dirty="0"/>
              <a:t>By faith the walls of Jericho fell down, after they were compassed about seven days.</a:t>
            </a:r>
          </a:p>
        </p:txBody>
      </p:sp>
    </p:spTree>
    <p:extLst>
      <p:ext uri="{BB962C8B-B14F-4D97-AF65-F5344CB8AC3E}">
        <p14:creationId xmlns:p14="http://schemas.microsoft.com/office/powerpoint/2010/main" val="292290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7030A0"/>
          </a:solidFill>
        </p:spPr>
        <p:txBody>
          <a:bodyPr/>
          <a:lstStyle/>
          <a:p>
            <a:pPr marL="639763" eaLnBrk="1" hangingPunct="1"/>
            <a:r>
              <a:rPr lang="en-US" altLang="en-US" sz="3200" dirty="0" smtClean="0">
                <a:ea typeface="Glegoo" pitchFamily="2" charset="0"/>
                <a:cs typeface="Glegoo" pitchFamily="2" charset="0"/>
              </a:rPr>
              <a:t>2 Chronicles 20:1-3</a:t>
            </a:r>
            <a:endParaRPr lang="en-US" altLang="en-US" sz="3200" dirty="0">
              <a:ea typeface="Glegoo" pitchFamily="2" charset="0"/>
              <a:cs typeface="Glegoo" pitchFamily="2" charset="0"/>
            </a:endParaRPr>
          </a:p>
        </p:txBody>
      </p:sp>
      <p:sp>
        <p:nvSpPr>
          <p:cNvPr id="3" name="TextBox 2"/>
          <p:cNvSpPr txBox="1"/>
          <p:nvPr/>
        </p:nvSpPr>
        <p:spPr>
          <a:xfrm>
            <a:off x="534988" y="2229365"/>
            <a:ext cx="11276595" cy="4031873"/>
          </a:xfrm>
          <a:prstGeom prst="rect">
            <a:avLst/>
          </a:prstGeom>
          <a:noFill/>
        </p:spPr>
        <p:txBody>
          <a:bodyPr wrap="square" rtlCol="0">
            <a:spAutoFit/>
          </a:bodyPr>
          <a:lstStyle/>
          <a:p>
            <a:r>
              <a:rPr lang="en-US" sz="3200" b="1" dirty="0"/>
              <a:t>20 </a:t>
            </a:r>
            <a:r>
              <a:rPr lang="en-US" sz="3200" dirty="0"/>
              <a:t>It came to pass after this also, that the children of Moab, and the children of Ammon, and with them other beside the Ammonites, came against Jehoshaphat to battle.</a:t>
            </a:r>
          </a:p>
          <a:p>
            <a:r>
              <a:rPr lang="en-US" sz="3200" b="1" baseline="30000" dirty="0"/>
              <a:t>2 </a:t>
            </a:r>
            <a:r>
              <a:rPr lang="en-US" sz="3200" dirty="0"/>
              <a:t>Then there came some that told Jehoshaphat, saying, There cometh a great multitude against thee from beyond the sea on this side Syria; and, behold, they be in </a:t>
            </a:r>
            <a:r>
              <a:rPr lang="en-US" sz="3200" dirty="0" err="1"/>
              <a:t>Hazazontamar</a:t>
            </a:r>
            <a:r>
              <a:rPr lang="en-US" sz="3200" dirty="0"/>
              <a:t>, which is </a:t>
            </a:r>
            <a:r>
              <a:rPr lang="en-US" sz="3200" dirty="0" err="1"/>
              <a:t>Engedi</a:t>
            </a:r>
            <a:r>
              <a:rPr lang="en-US" sz="3200" dirty="0"/>
              <a:t>.</a:t>
            </a:r>
          </a:p>
          <a:p>
            <a:r>
              <a:rPr lang="en-US" sz="3200" b="1" baseline="30000" dirty="0"/>
              <a:t>3 </a:t>
            </a:r>
            <a:r>
              <a:rPr lang="en-US" sz="3200" dirty="0"/>
              <a:t>And Jehoshaphat feared, and set himself to seek the </a:t>
            </a:r>
            <a:r>
              <a:rPr lang="en-US" sz="3200" cap="small" dirty="0"/>
              <a:t>Lord</a:t>
            </a:r>
            <a:r>
              <a:rPr lang="en-US" sz="3200" dirty="0"/>
              <a:t>, and proclaimed a fast throughout all Judah</a:t>
            </a:r>
            <a:r>
              <a:rPr lang="en-US" sz="3200" dirty="0" smtClean="0"/>
              <a:t>.</a:t>
            </a:r>
            <a:endParaRPr lang="en-US" sz="3200" dirty="0"/>
          </a:p>
        </p:txBody>
      </p:sp>
    </p:spTree>
    <p:extLst>
      <p:ext uri="{BB962C8B-B14F-4D97-AF65-F5344CB8AC3E}">
        <p14:creationId xmlns:p14="http://schemas.microsoft.com/office/powerpoint/2010/main" val="341357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Praise </a:t>
            </a:r>
            <a:r>
              <a:rPr lang="en-US" altLang="en-US" dirty="0" smtClean="0"/>
              <a:t>Always</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tx1"/>
          </a:solidFill>
        </p:spPr>
        <p:txBody>
          <a:bodyPr/>
          <a:lstStyle/>
          <a:p>
            <a:pPr marL="639763" eaLnBrk="1" hangingPunct="1"/>
            <a:r>
              <a:rPr lang="en-US" altLang="en-US" sz="3200" dirty="0" smtClean="0">
                <a:ea typeface="Glegoo" pitchFamily="2" charset="0"/>
                <a:cs typeface="Glegoo" pitchFamily="2" charset="0"/>
              </a:rPr>
              <a:t>Philippians 4:4-7</a:t>
            </a:r>
            <a:endParaRPr lang="en-US" altLang="en-US" sz="3200" dirty="0">
              <a:ea typeface="Glegoo" pitchFamily="2" charset="0"/>
              <a:cs typeface="Glegoo" pitchFamily="2" charset="0"/>
            </a:endParaRPr>
          </a:p>
        </p:txBody>
      </p:sp>
      <p:sp>
        <p:nvSpPr>
          <p:cNvPr id="3" name="TextBox 2"/>
          <p:cNvSpPr txBox="1"/>
          <p:nvPr/>
        </p:nvSpPr>
        <p:spPr>
          <a:xfrm>
            <a:off x="704335" y="2229365"/>
            <a:ext cx="10935729" cy="4031873"/>
          </a:xfrm>
          <a:prstGeom prst="rect">
            <a:avLst/>
          </a:prstGeom>
          <a:noFill/>
        </p:spPr>
        <p:txBody>
          <a:bodyPr wrap="square" rtlCol="0">
            <a:spAutoFit/>
          </a:bodyPr>
          <a:lstStyle/>
          <a:p>
            <a:r>
              <a:rPr lang="en-US" sz="3200" b="1" baseline="30000" dirty="0"/>
              <a:t>4 </a:t>
            </a:r>
            <a:r>
              <a:rPr lang="en-US" sz="3200" dirty="0"/>
              <a:t>Rejoice in the Lord always: and again I say, Rejoice.</a:t>
            </a:r>
          </a:p>
          <a:p>
            <a:r>
              <a:rPr lang="en-US" sz="3200" b="1" baseline="30000" dirty="0"/>
              <a:t>5 </a:t>
            </a:r>
            <a:r>
              <a:rPr lang="en-US" sz="3200" dirty="0"/>
              <a:t>Let your moderation be known unto all men. The Lord is at hand.</a:t>
            </a:r>
          </a:p>
          <a:p>
            <a:r>
              <a:rPr lang="en-US" sz="3200" b="1" baseline="30000" dirty="0"/>
              <a:t>6 </a:t>
            </a:r>
            <a:r>
              <a:rPr lang="en-US" sz="3200" dirty="0"/>
              <a:t>Be careful for nothing; but in every thing by prayer and supplication with thanksgiving let your requests be made known unto God.</a:t>
            </a:r>
          </a:p>
          <a:p>
            <a:r>
              <a:rPr lang="en-US" sz="3200" b="1" baseline="30000" dirty="0"/>
              <a:t>7 </a:t>
            </a:r>
            <a:r>
              <a:rPr lang="en-US" sz="3200" dirty="0"/>
              <a:t>And the peace of God, which </a:t>
            </a:r>
            <a:r>
              <a:rPr lang="en-US" sz="3200" dirty="0" err="1"/>
              <a:t>passeth</a:t>
            </a:r>
            <a:r>
              <a:rPr lang="en-US" sz="3200" dirty="0"/>
              <a:t> all understanding, shall keep your hearts and minds through Christ Jesus.</a:t>
            </a:r>
          </a:p>
        </p:txBody>
      </p:sp>
    </p:spTree>
    <p:extLst>
      <p:ext uri="{BB962C8B-B14F-4D97-AF65-F5344CB8AC3E}">
        <p14:creationId xmlns:p14="http://schemas.microsoft.com/office/powerpoint/2010/main" val="1055937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7030A0"/>
          </a:solidFill>
        </p:spPr>
        <p:txBody>
          <a:bodyPr/>
          <a:lstStyle/>
          <a:p>
            <a:pPr marL="639763" eaLnBrk="1" hangingPunct="1"/>
            <a:r>
              <a:rPr lang="en-US" altLang="en-US" sz="3200" dirty="0" smtClean="0">
                <a:ea typeface="Glegoo" pitchFamily="2" charset="0"/>
                <a:cs typeface="Glegoo" pitchFamily="2" charset="0"/>
              </a:rPr>
              <a:t>2 Chronicles 20:4-6</a:t>
            </a:r>
            <a:endParaRPr lang="en-US" altLang="en-US" sz="3200" dirty="0">
              <a:ea typeface="Glegoo" pitchFamily="2" charset="0"/>
              <a:cs typeface="Glegoo" pitchFamily="2" charset="0"/>
            </a:endParaRPr>
          </a:p>
        </p:txBody>
      </p:sp>
      <p:sp>
        <p:nvSpPr>
          <p:cNvPr id="3" name="TextBox 2"/>
          <p:cNvSpPr txBox="1"/>
          <p:nvPr/>
        </p:nvSpPr>
        <p:spPr>
          <a:xfrm>
            <a:off x="534988" y="2229365"/>
            <a:ext cx="11276595" cy="4031873"/>
          </a:xfrm>
          <a:prstGeom prst="rect">
            <a:avLst/>
          </a:prstGeom>
          <a:noFill/>
        </p:spPr>
        <p:txBody>
          <a:bodyPr wrap="square" rtlCol="0">
            <a:spAutoFit/>
          </a:bodyPr>
          <a:lstStyle/>
          <a:p>
            <a:r>
              <a:rPr lang="en-US" sz="3200" b="1" baseline="30000" dirty="0"/>
              <a:t>4 </a:t>
            </a:r>
            <a:r>
              <a:rPr lang="en-US" sz="3200" dirty="0"/>
              <a:t>And Judah gathered themselves together, to ask help of the </a:t>
            </a:r>
            <a:r>
              <a:rPr lang="en-US" sz="3200" cap="small" dirty="0"/>
              <a:t>Lord</a:t>
            </a:r>
            <a:r>
              <a:rPr lang="en-US" sz="3200" dirty="0"/>
              <a:t>: even out of all the cities of Judah they came to seek the </a:t>
            </a:r>
            <a:r>
              <a:rPr lang="en-US" sz="3200" cap="small" dirty="0"/>
              <a:t>Lord</a:t>
            </a:r>
            <a:r>
              <a:rPr lang="en-US" sz="3200" dirty="0"/>
              <a:t>.</a:t>
            </a:r>
          </a:p>
          <a:p>
            <a:r>
              <a:rPr lang="en-US" sz="3200" b="1" baseline="30000" dirty="0"/>
              <a:t>5 </a:t>
            </a:r>
            <a:r>
              <a:rPr lang="en-US" sz="3200" dirty="0"/>
              <a:t>And Jehoshaphat stood in the congregation of Judah and Jerusalem, in the house of the </a:t>
            </a:r>
            <a:r>
              <a:rPr lang="en-US" sz="3200" cap="small" dirty="0"/>
              <a:t>Lord</a:t>
            </a:r>
            <a:r>
              <a:rPr lang="en-US" sz="3200" dirty="0"/>
              <a:t>, before the new court,</a:t>
            </a:r>
          </a:p>
          <a:p>
            <a:r>
              <a:rPr lang="en-US" sz="3200" b="1" baseline="30000" dirty="0"/>
              <a:t>6 </a:t>
            </a:r>
            <a:r>
              <a:rPr lang="en-US" sz="3200" dirty="0"/>
              <a:t>And said, O </a:t>
            </a:r>
            <a:r>
              <a:rPr lang="en-US" sz="3200" cap="small" dirty="0"/>
              <a:t>Lord</a:t>
            </a:r>
            <a:r>
              <a:rPr lang="en-US" sz="3200" dirty="0"/>
              <a:t> God of our fathers, art not thou God in heaven? and </a:t>
            </a:r>
            <a:r>
              <a:rPr lang="en-US" sz="3200" dirty="0" err="1"/>
              <a:t>rulest</a:t>
            </a:r>
            <a:r>
              <a:rPr lang="en-US" sz="3200" dirty="0"/>
              <a:t> not thou over all the kingdoms of the heathen? and in thine hand is there not power and might, so that none is able to withstand thee?</a:t>
            </a:r>
          </a:p>
        </p:txBody>
      </p:sp>
    </p:spTree>
    <p:extLst>
      <p:ext uri="{BB962C8B-B14F-4D97-AF65-F5344CB8AC3E}">
        <p14:creationId xmlns:p14="http://schemas.microsoft.com/office/powerpoint/2010/main" val="369213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7030A0"/>
          </a:solidFill>
        </p:spPr>
        <p:txBody>
          <a:bodyPr/>
          <a:lstStyle/>
          <a:p>
            <a:pPr marL="639763" eaLnBrk="1" hangingPunct="1"/>
            <a:r>
              <a:rPr lang="en-US" altLang="en-US" sz="3200" dirty="0" smtClean="0">
                <a:ea typeface="Glegoo" pitchFamily="2" charset="0"/>
                <a:cs typeface="Glegoo" pitchFamily="2" charset="0"/>
              </a:rPr>
              <a:t>2 Chronicles 20:7-9</a:t>
            </a:r>
            <a:endParaRPr lang="en-US" altLang="en-US" sz="3200" dirty="0">
              <a:ea typeface="Glegoo" pitchFamily="2" charset="0"/>
              <a:cs typeface="Glegoo" pitchFamily="2" charset="0"/>
            </a:endParaRPr>
          </a:p>
        </p:txBody>
      </p:sp>
      <p:sp>
        <p:nvSpPr>
          <p:cNvPr id="3" name="TextBox 2"/>
          <p:cNvSpPr txBox="1"/>
          <p:nvPr/>
        </p:nvSpPr>
        <p:spPr>
          <a:xfrm>
            <a:off x="534988" y="2084986"/>
            <a:ext cx="11276595" cy="4524315"/>
          </a:xfrm>
          <a:prstGeom prst="rect">
            <a:avLst/>
          </a:prstGeom>
          <a:noFill/>
        </p:spPr>
        <p:txBody>
          <a:bodyPr wrap="square" rtlCol="0">
            <a:spAutoFit/>
          </a:bodyPr>
          <a:lstStyle/>
          <a:p>
            <a:r>
              <a:rPr lang="en-US" sz="3200" b="1" baseline="30000" dirty="0"/>
              <a:t>7 </a:t>
            </a:r>
            <a:r>
              <a:rPr lang="en-US" sz="3200" dirty="0"/>
              <a:t>Art not thou our God, who didst drive out the inhabitants of this land before thy people Israel, and </a:t>
            </a:r>
            <a:r>
              <a:rPr lang="en-US" sz="3200" dirty="0" err="1"/>
              <a:t>gavest</a:t>
            </a:r>
            <a:r>
              <a:rPr lang="en-US" sz="3200" dirty="0"/>
              <a:t> it to the seed of Abraham thy friend for ever?</a:t>
            </a:r>
          </a:p>
          <a:p>
            <a:r>
              <a:rPr lang="en-US" sz="3200" b="1" baseline="30000" dirty="0"/>
              <a:t>8 </a:t>
            </a:r>
            <a:r>
              <a:rPr lang="en-US" sz="3200" dirty="0"/>
              <a:t>And they dwelt therein, and have built thee a sanctuary therein for thy name, saying,</a:t>
            </a:r>
          </a:p>
          <a:p>
            <a:r>
              <a:rPr lang="en-US" sz="3200" b="1" baseline="30000" dirty="0"/>
              <a:t>9 </a:t>
            </a:r>
            <a:r>
              <a:rPr lang="en-US" sz="3200" dirty="0"/>
              <a:t>If, when evil cometh upon us, as the sword, judgment, or pestilence, or famine, we stand before this house, and in thy presence, (for thy name is in this house,) and cry unto thee in our affliction, then thou wilt hear and help.</a:t>
            </a:r>
          </a:p>
        </p:txBody>
      </p:sp>
    </p:spTree>
    <p:extLst>
      <p:ext uri="{BB962C8B-B14F-4D97-AF65-F5344CB8AC3E}">
        <p14:creationId xmlns:p14="http://schemas.microsoft.com/office/powerpoint/2010/main" val="395404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7030A0"/>
          </a:solidFill>
        </p:spPr>
        <p:txBody>
          <a:bodyPr/>
          <a:lstStyle/>
          <a:p>
            <a:pPr marL="639763" eaLnBrk="1" hangingPunct="1"/>
            <a:r>
              <a:rPr lang="en-US" altLang="en-US" sz="3200" dirty="0" smtClean="0">
                <a:ea typeface="Glegoo" pitchFamily="2" charset="0"/>
                <a:cs typeface="Glegoo" pitchFamily="2" charset="0"/>
              </a:rPr>
              <a:t>2 Chronicles 20:10-12</a:t>
            </a:r>
            <a:endParaRPr lang="en-US" altLang="en-US" sz="3200" dirty="0">
              <a:ea typeface="Glegoo" pitchFamily="2" charset="0"/>
              <a:cs typeface="Glegoo" pitchFamily="2" charset="0"/>
            </a:endParaRPr>
          </a:p>
        </p:txBody>
      </p:sp>
      <p:sp>
        <p:nvSpPr>
          <p:cNvPr id="3" name="TextBox 2"/>
          <p:cNvSpPr txBox="1"/>
          <p:nvPr/>
        </p:nvSpPr>
        <p:spPr>
          <a:xfrm>
            <a:off x="534988" y="2084986"/>
            <a:ext cx="11276595" cy="4524315"/>
          </a:xfrm>
          <a:prstGeom prst="rect">
            <a:avLst/>
          </a:prstGeom>
          <a:noFill/>
        </p:spPr>
        <p:txBody>
          <a:bodyPr wrap="square" rtlCol="0">
            <a:spAutoFit/>
          </a:bodyPr>
          <a:lstStyle/>
          <a:p>
            <a:r>
              <a:rPr lang="en-US" sz="3200" b="1" baseline="30000" dirty="0"/>
              <a:t>10 </a:t>
            </a:r>
            <a:r>
              <a:rPr lang="en-US" sz="3200" dirty="0"/>
              <a:t>And now, behold, the children of Ammon and Moab and mount </a:t>
            </a:r>
            <a:r>
              <a:rPr lang="en-US" sz="3200" dirty="0" err="1"/>
              <a:t>Seir</a:t>
            </a:r>
            <a:r>
              <a:rPr lang="en-US" sz="3200" dirty="0"/>
              <a:t>, whom thou </a:t>
            </a:r>
            <a:r>
              <a:rPr lang="en-US" sz="3200" dirty="0" err="1"/>
              <a:t>wouldest</a:t>
            </a:r>
            <a:r>
              <a:rPr lang="en-US" sz="3200" dirty="0"/>
              <a:t> not let Israel invade, when they came out of the land of Egypt, but they turned from them, and destroyed them not;</a:t>
            </a:r>
          </a:p>
          <a:p>
            <a:r>
              <a:rPr lang="en-US" sz="3200" b="1" baseline="30000" dirty="0"/>
              <a:t>11 </a:t>
            </a:r>
            <a:r>
              <a:rPr lang="en-US" sz="3200" dirty="0"/>
              <a:t>Behold, I say, how they reward us, to come to cast us out of thy possession, which thou hast given us to inherit.</a:t>
            </a:r>
          </a:p>
          <a:p>
            <a:r>
              <a:rPr lang="en-US" sz="3200" b="1" baseline="30000" dirty="0"/>
              <a:t>12 </a:t>
            </a:r>
            <a:r>
              <a:rPr lang="en-US" sz="3200" dirty="0"/>
              <a:t>O our God, wilt thou not judge them? for we have no might against this great company that cometh against us; neither know we what to do: but our eyes are upon thee.</a:t>
            </a:r>
          </a:p>
        </p:txBody>
      </p:sp>
    </p:spTree>
    <p:extLst>
      <p:ext uri="{BB962C8B-B14F-4D97-AF65-F5344CB8AC3E}">
        <p14:creationId xmlns:p14="http://schemas.microsoft.com/office/powerpoint/2010/main" val="280687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7030A0"/>
          </a:solidFill>
        </p:spPr>
        <p:txBody>
          <a:bodyPr/>
          <a:lstStyle/>
          <a:p>
            <a:pPr marL="639763" eaLnBrk="1" hangingPunct="1"/>
            <a:r>
              <a:rPr lang="en-US" altLang="en-US" sz="3200" dirty="0" smtClean="0">
                <a:ea typeface="Glegoo" pitchFamily="2" charset="0"/>
                <a:cs typeface="Glegoo" pitchFamily="2" charset="0"/>
              </a:rPr>
              <a:t>2 Chronicles 20:13-15</a:t>
            </a:r>
            <a:endParaRPr lang="en-US" altLang="en-US" sz="3200" dirty="0">
              <a:ea typeface="Glegoo" pitchFamily="2" charset="0"/>
              <a:cs typeface="Glegoo" pitchFamily="2" charset="0"/>
            </a:endParaRPr>
          </a:p>
        </p:txBody>
      </p:sp>
      <p:sp>
        <p:nvSpPr>
          <p:cNvPr id="3" name="TextBox 2"/>
          <p:cNvSpPr txBox="1"/>
          <p:nvPr/>
        </p:nvSpPr>
        <p:spPr>
          <a:xfrm>
            <a:off x="534988" y="2084986"/>
            <a:ext cx="11276595" cy="4524315"/>
          </a:xfrm>
          <a:prstGeom prst="rect">
            <a:avLst/>
          </a:prstGeom>
          <a:noFill/>
        </p:spPr>
        <p:txBody>
          <a:bodyPr wrap="square" rtlCol="0">
            <a:spAutoFit/>
          </a:bodyPr>
          <a:lstStyle/>
          <a:p>
            <a:r>
              <a:rPr lang="en-US" sz="3200" b="1" baseline="30000" dirty="0"/>
              <a:t>13 </a:t>
            </a:r>
            <a:r>
              <a:rPr lang="en-US" sz="3200" dirty="0"/>
              <a:t>And all Judah stood before the </a:t>
            </a:r>
            <a:r>
              <a:rPr lang="en-US" sz="3200" cap="small" dirty="0"/>
              <a:t>Lord</a:t>
            </a:r>
            <a:r>
              <a:rPr lang="en-US" sz="3200" dirty="0"/>
              <a:t>, with their little ones, their wives, and their children.</a:t>
            </a:r>
          </a:p>
          <a:p>
            <a:r>
              <a:rPr lang="en-US" sz="3200" b="1" baseline="30000" dirty="0"/>
              <a:t>14 </a:t>
            </a:r>
            <a:r>
              <a:rPr lang="en-US" sz="3200" dirty="0"/>
              <a:t>Then upon </a:t>
            </a:r>
            <a:r>
              <a:rPr lang="en-US" sz="3200" dirty="0" err="1"/>
              <a:t>Jahaziel</a:t>
            </a:r>
            <a:r>
              <a:rPr lang="en-US" sz="3200" dirty="0"/>
              <a:t> the son of Zechariah, the son of </a:t>
            </a:r>
            <a:r>
              <a:rPr lang="en-US" sz="3200" dirty="0" err="1"/>
              <a:t>Benaiah</a:t>
            </a:r>
            <a:r>
              <a:rPr lang="en-US" sz="3200" dirty="0"/>
              <a:t>, the son of </a:t>
            </a:r>
            <a:r>
              <a:rPr lang="en-US" sz="3200" dirty="0" err="1"/>
              <a:t>Jeiel</a:t>
            </a:r>
            <a:r>
              <a:rPr lang="en-US" sz="3200" dirty="0"/>
              <a:t>, the son of </a:t>
            </a:r>
            <a:r>
              <a:rPr lang="en-US" sz="3200" dirty="0" err="1"/>
              <a:t>Mattaniah</a:t>
            </a:r>
            <a:r>
              <a:rPr lang="en-US" sz="3200" dirty="0"/>
              <a:t>, a Levite of the sons of Asaph, came the Spirit of the </a:t>
            </a:r>
            <a:r>
              <a:rPr lang="en-US" sz="3200" cap="small" dirty="0"/>
              <a:t>Lord</a:t>
            </a:r>
            <a:r>
              <a:rPr lang="en-US" sz="3200" dirty="0"/>
              <a:t> in the midst of the congregation;</a:t>
            </a:r>
          </a:p>
          <a:p>
            <a:r>
              <a:rPr lang="en-US" sz="3200" b="1" baseline="30000" dirty="0"/>
              <a:t>15 </a:t>
            </a:r>
            <a:r>
              <a:rPr lang="en-US" sz="3200" dirty="0"/>
              <a:t>And he said, Hearken ye, all Judah, and ye inhabitants of Jerusalem, and thou king Jehoshaphat, Thus </a:t>
            </a:r>
            <a:r>
              <a:rPr lang="en-US" sz="3200" dirty="0" err="1"/>
              <a:t>saith</a:t>
            </a:r>
            <a:r>
              <a:rPr lang="en-US" sz="3200" dirty="0"/>
              <a:t> the </a:t>
            </a:r>
            <a:r>
              <a:rPr lang="en-US" sz="3200" cap="small" dirty="0"/>
              <a:t>Lord</a:t>
            </a:r>
            <a:r>
              <a:rPr lang="en-US" sz="3200" dirty="0"/>
              <a:t> unto you, Be not afraid nor dismayed by reason of this great multitude; for the battle is not yours, but God's.</a:t>
            </a:r>
          </a:p>
        </p:txBody>
      </p:sp>
    </p:spTree>
    <p:extLst>
      <p:ext uri="{BB962C8B-B14F-4D97-AF65-F5344CB8AC3E}">
        <p14:creationId xmlns:p14="http://schemas.microsoft.com/office/powerpoint/2010/main" val="101579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7030A0"/>
          </a:solidFill>
        </p:spPr>
        <p:txBody>
          <a:bodyPr/>
          <a:lstStyle/>
          <a:p>
            <a:pPr marL="639763" eaLnBrk="1" hangingPunct="1"/>
            <a:r>
              <a:rPr lang="en-US" altLang="en-US" sz="3200" dirty="0" smtClean="0">
                <a:ea typeface="Glegoo" pitchFamily="2" charset="0"/>
                <a:cs typeface="Glegoo" pitchFamily="2" charset="0"/>
              </a:rPr>
              <a:t>2 Chronicles 20:16-17</a:t>
            </a:r>
            <a:endParaRPr lang="en-US" altLang="en-US" sz="3200" dirty="0">
              <a:ea typeface="Glegoo" pitchFamily="2" charset="0"/>
              <a:cs typeface="Glegoo" pitchFamily="2" charset="0"/>
            </a:endParaRPr>
          </a:p>
        </p:txBody>
      </p:sp>
      <p:sp>
        <p:nvSpPr>
          <p:cNvPr id="3" name="TextBox 2"/>
          <p:cNvSpPr txBox="1"/>
          <p:nvPr/>
        </p:nvSpPr>
        <p:spPr>
          <a:xfrm>
            <a:off x="534988" y="2317192"/>
            <a:ext cx="11276595" cy="3539430"/>
          </a:xfrm>
          <a:prstGeom prst="rect">
            <a:avLst/>
          </a:prstGeom>
          <a:noFill/>
        </p:spPr>
        <p:txBody>
          <a:bodyPr wrap="square" rtlCol="0">
            <a:spAutoFit/>
          </a:bodyPr>
          <a:lstStyle/>
          <a:p>
            <a:r>
              <a:rPr lang="en-US" sz="3200" b="1" baseline="30000" dirty="0"/>
              <a:t>16 </a:t>
            </a:r>
            <a:r>
              <a:rPr lang="en-US" sz="3200" dirty="0"/>
              <a:t>To morrow go ye down against them: behold, they come up by the cliff of </a:t>
            </a:r>
            <a:r>
              <a:rPr lang="en-US" sz="3200" dirty="0" err="1"/>
              <a:t>Ziz</a:t>
            </a:r>
            <a:r>
              <a:rPr lang="en-US" sz="3200" dirty="0"/>
              <a:t>; and ye shall find them at the end of the brook, before the wilderness of </a:t>
            </a:r>
            <a:r>
              <a:rPr lang="en-US" sz="3200" dirty="0" err="1"/>
              <a:t>Jeruel</a:t>
            </a:r>
            <a:r>
              <a:rPr lang="en-US" sz="3200" dirty="0"/>
              <a:t>.</a:t>
            </a:r>
          </a:p>
          <a:p>
            <a:r>
              <a:rPr lang="en-US" sz="3200" b="1" baseline="30000" dirty="0"/>
              <a:t>17 </a:t>
            </a:r>
            <a:r>
              <a:rPr lang="en-US" sz="3200" dirty="0"/>
              <a:t>Ye shall not need to fight in this battle: set yourselves, stand ye still, and see the salvation of the </a:t>
            </a:r>
            <a:r>
              <a:rPr lang="en-US" sz="3200" cap="small" dirty="0"/>
              <a:t>Lord</a:t>
            </a:r>
            <a:r>
              <a:rPr lang="en-US" sz="3200" dirty="0"/>
              <a:t> with you, O Judah and Jerusalem: fear not, nor be dismayed; to morrow go out against them: for the </a:t>
            </a:r>
            <a:r>
              <a:rPr lang="en-US" sz="3200" cap="small" dirty="0"/>
              <a:t>Lord</a:t>
            </a:r>
            <a:r>
              <a:rPr lang="en-US" sz="3200" dirty="0"/>
              <a:t> will be with you</a:t>
            </a:r>
            <a:r>
              <a:rPr lang="en-US" sz="3200" dirty="0" smtClean="0"/>
              <a:t>.</a:t>
            </a:r>
            <a:endParaRPr lang="en-US" sz="3200" dirty="0"/>
          </a:p>
        </p:txBody>
      </p:sp>
    </p:spTree>
    <p:extLst>
      <p:ext uri="{BB962C8B-B14F-4D97-AF65-F5344CB8AC3E}">
        <p14:creationId xmlns:p14="http://schemas.microsoft.com/office/powerpoint/2010/main" val="21037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7030A0"/>
          </a:solidFill>
        </p:spPr>
        <p:txBody>
          <a:bodyPr/>
          <a:lstStyle/>
          <a:p>
            <a:pPr marL="639763" eaLnBrk="1" hangingPunct="1"/>
            <a:r>
              <a:rPr lang="en-US" altLang="en-US" sz="3200" dirty="0" smtClean="0">
                <a:ea typeface="Glegoo" pitchFamily="2" charset="0"/>
                <a:cs typeface="Glegoo" pitchFamily="2" charset="0"/>
              </a:rPr>
              <a:t>2 Chronicles 20:18-19</a:t>
            </a:r>
            <a:endParaRPr lang="en-US" altLang="en-US" sz="3200" dirty="0">
              <a:ea typeface="Glegoo" pitchFamily="2" charset="0"/>
              <a:cs typeface="Glegoo" pitchFamily="2" charset="0"/>
            </a:endParaRPr>
          </a:p>
        </p:txBody>
      </p:sp>
      <p:sp>
        <p:nvSpPr>
          <p:cNvPr id="3" name="TextBox 2"/>
          <p:cNvSpPr txBox="1"/>
          <p:nvPr/>
        </p:nvSpPr>
        <p:spPr>
          <a:xfrm>
            <a:off x="534988" y="2317192"/>
            <a:ext cx="11276595" cy="3046988"/>
          </a:xfrm>
          <a:prstGeom prst="rect">
            <a:avLst/>
          </a:prstGeom>
          <a:noFill/>
        </p:spPr>
        <p:txBody>
          <a:bodyPr wrap="square" rtlCol="0">
            <a:spAutoFit/>
          </a:bodyPr>
          <a:lstStyle/>
          <a:p>
            <a:r>
              <a:rPr lang="en-US" sz="3200" b="1" baseline="30000" dirty="0"/>
              <a:t>18 </a:t>
            </a:r>
            <a:r>
              <a:rPr lang="en-US" sz="3200" dirty="0"/>
              <a:t>And Jehoshaphat bowed his head with his face to the ground: and all Judah and the inhabitants of Jerusalem fell before the </a:t>
            </a:r>
            <a:r>
              <a:rPr lang="en-US" sz="3200" cap="small" dirty="0"/>
              <a:t>Lord</a:t>
            </a:r>
            <a:r>
              <a:rPr lang="en-US" sz="3200" dirty="0"/>
              <a:t>, worshipping the </a:t>
            </a:r>
            <a:r>
              <a:rPr lang="en-US" sz="3200" cap="small" dirty="0"/>
              <a:t>Lord</a:t>
            </a:r>
            <a:r>
              <a:rPr lang="en-US" sz="3200" dirty="0"/>
              <a:t>.</a:t>
            </a:r>
          </a:p>
          <a:p>
            <a:r>
              <a:rPr lang="en-US" sz="3200" b="1" baseline="30000" dirty="0"/>
              <a:t>19 </a:t>
            </a:r>
            <a:r>
              <a:rPr lang="en-US" sz="3200" dirty="0"/>
              <a:t>And the Levites, of the children of the </a:t>
            </a:r>
            <a:r>
              <a:rPr lang="en-US" sz="3200" dirty="0" err="1"/>
              <a:t>Kohathites</a:t>
            </a:r>
            <a:r>
              <a:rPr lang="en-US" sz="3200" dirty="0"/>
              <a:t>, and of the children of the </a:t>
            </a:r>
            <a:r>
              <a:rPr lang="en-US" sz="3200" dirty="0" err="1"/>
              <a:t>Korhites</a:t>
            </a:r>
            <a:r>
              <a:rPr lang="en-US" sz="3200" dirty="0"/>
              <a:t>, stood up to praise the </a:t>
            </a:r>
            <a:r>
              <a:rPr lang="en-US" sz="3200" cap="small" dirty="0"/>
              <a:t>Lord</a:t>
            </a:r>
            <a:r>
              <a:rPr lang="en-US" sz="3200" dirty="0"/>
              <a:t> God of Israel with a loud voice on high</a:t>
            </a:r>
            <a:r>
              <a:rPr lang="en-US" sz="3200" dirty="0" smtClean="0"/>
              <a:t>.</a:t>
            </a:r>
            <a:endParaRPr lang="en-US" sz="3200" dirty="0"/>
          </a:p>
        </p:txBody>
      </p:sp>
    </p:spTree>
    <p:extLst>
      <p:ext uri="{BB962C8B-B14F-4D97-AF65-F5344CB8AC3E}">
        <p14:creationId xmlns:p14="http://schemas.microsoft.com/office/powerpoint/2010/main" val="371282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7030A0"/>
          </a:solidFill>
        </p:spPr>
        <p:txBody>
          <a:bodyPr/>
          <a:lstStyle/>
          <a:p>
            <a:pPr marL="639763" eaLnBrk="1" hangingPunct="1"/>
            <a:r>
              <a:rPr lang="en-US" altLang="en-US" sz="3200" dirty="0" smtClean="0">
                <a:ea typeface="Glegoo" pitchFamily="2" charset="0"/>
                <a:cs typeface="Glegoo" pitchFamily="2" charset="0"/>
              </a:rPr>
              <a:t>2 Chronicles 20:20-21</a:t>
            </a:r>
            <a:endParaRPr lang="en-US" altLang="en-US" sz="3200" dirty="0">
              <a:ea typeface="Glegoo" pitchFamily="2" charset="0"/>
              <a:cs typeface="Glegoo" pitchFamily="2" charset="0"/>
            </a:endParaRPr>
          </a:p>
        </p:txBody>
      </p:sp>
      <p:sp>
        <p:nvSpPr>
          <p:cNvPr id="3" name="TextBox 2"/>
          <p:cNvSpPr txBox="1"/>
          <p:nvPr/>
        </p:nvSpPr>
        <p:spPr>
          <a:xfrm>
            <a:off x="534988" y="2317192"/>
            <a:ext cx="11276595" cy="4247317"/>
          </a:xfrm>
          <a:prstGeom prst="rect">
            <a:avLst/>
          </a:prstGeom>
          <a:noFill/>
        </p:spPr>
        <p:txBody>
          <a:bodyPr wrap="square" rtlCol="0">
            <a:spAutoFit/>
          </a:bodyPr>
          <a:lstStyle/>
          <a:p>
            <a:r>
              <a:rPr lang="en-US" sz="3000" b="1" baseline="30000" dirty="0"/>
              <a:t>20 </a:t>
            </a:r>
            <a:r>
              <a:rPr lang="en-US" sz="3000" dirty="0"/>
              <a:t>And they rose early in the morning, and went forth into the wilderness of </a:t>
            </a:r>
            <a:r>
              <a:rPr lang="en-US" sz="3000" dirty="0" err="1"/>
              <a:t>Tekoa</a:t>
            </a:r>
            <a:r>
              <a:rPr lang="en-US" sz="3000" dirty="0"/>
              <a:t>: and as they went forth, Jehoshaphat stood and said, Hear me, O Judah, and ye inhabitants of Jerusalem; Believe in the </a:t>
            </a:r>
            <a:r>
              <a:rPr lang="en-US" sz="3000" cap="small" dirty="0"/>
              <a:t>Lord</a:t>
            </a:r>
            <a:r>
              <a:rPr lang="en-US" sz="3000" dirty="0"/>
              <a:t> your God, so shall ye be established; believe his prophets, so shall ye prosper.</a:t>
            </a:r>
          </a:p>
          <a:p>
            <a:r>
              <a:rPr lang="en-US" sz="3000" b="1" baseline="30000" dirty="0"/>
              <a:t>21 </a:t>
            </a:r>
            <a:r>
              <a:rPr lang="en-US" sz="3000" dirty="0"/>
              <a:t>And when he had consulted with the people, he appointed singers unto the </a:t>
            </a:r>
            <a:r>
              <a:rPr lang="en-US" sz="3000" cap="small" dirty="0"/>
              <a:t>Lord</a:t>
            </a:r>
            <a:r>
              <a:rPr lang="en-US" sz="3000" dirty="0"/>
              <a:t>, and that should praise the beauty of holiness, as they went out before the army, and to say, Praise the </a:t>
            </a:r>
            <a:r>
              <a:rPr lang="en-US" sz="3000" cap="small" dirty="0"/>
              <a:t>Lord</a:t>
            </a:r>
            <a:r>
              <a:rPr lang="en-US" sz="3000" dirty="0"/>
              <a:t>; for his mercy </a:t>
            </a:r>
            <a:r>
              <a:rPr lang="en-US" sz="3000" dirty="0" err="1"/>
              <a:t>endureth</a:t>
            </a:r>
            <a:r>
              <a:rPr lang="en-US" sz="3000" dirty="0"/>
              <a:t> for ever.</a:t>
            </a:r>
          </a:p>
        </p:txBody>
      </p:sp>
    </p:spTree>
    <p:extLst>
      <p:ext uri="{BB962C8B-B14F-4D97-AF65-F5344CB8AC3E}">
        <p14:creationId xmlns:p14="http://schemas.microsoft.com/office/powerpoint/2010/main" val="240347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7030A0"/>
          </a:solidFill>
        </p:spPr>
        <p:txBody>
          <a:bodyPr/>
          <a:lstStyle/>
          <a:p>
            <a:pPr marL="639763" eaLnBrk="1" hangingPunct="1"/>
            <a:r>
              <a:rPr lang="en-US" altLang="en-US" sz="3200" dirty="0" smtClean="0">
                <a:ea typeface="Glegoo" pitchFamily="2" charset="0"/>
                <a:cs typeface="Glegoo" pitchFamily="2" charset="0"/>
              </a:rPr>
              <a:t>2 Chronicles 20:22-23</a:t>
            </a:r>
            <a:endParaRPr lang="en-US" altLang="en-US" sz="3200" dirty="0">
              <a:ea typeface="Glegoo" pitchFamily="2" charset="0"/>
              <a:cs typeface="Glegoo" pitchFamily="2" charset="0"/>
            </a:endParaRPr>
          </a:p>
        </p:txBody>
      </p:sp>
      <p:sp>
        <p:nvSpPr>
          <p:cNvPr id="3" name="TextBox 2"/>
          <p:cNvSpPr txBox="1"/>
          <p:nvPr/>
        </p:nvSpPr>
        <p:spPr>
          <a:xfrm>
            <a:off x="534988" y="2317192"/>
            <a:ext cx="11276595" cy="3539430"/>
          </a:xfrm>
          <a:prstGeom prst="rect">
            <a:avLst/>
          </a:prstGeom>
          <a:noFill/>
        </p:spPr>
        <p:txBody>
          <a:bodyPr wrap="square" rtlCol="0">
            <a:spAutoFit/>
          </a:bodyPr>
          <a:lstStyle/>
          <a:p>
            <a:r>
              <a:rPr lang="en-US" sz="3200" b="1" baseline="30000" dirty="0"/>
              <a:t>22 </a:t>
            </a:r>
            <a:r>
              <a:rPr lang="en-US" sz="3200" dirty="0"/>
              <a:t>And when they began to sing and to praise, the </a:t>
            </a:r>
            <a:r>
              <a:rPr lang="en-US" sz="3200" cap="small" dirty="0"/>
              <a:t>Lord</a:t>
            </a:r>
            <a:r>
              <a:rPr lang="en-US" sz="3200" dirty="0"/>
              <a:t> set </a:t>
            </a:r>
            <a:r>
              <a:rPr lang="en-US" sz="3200" dirty="0" err="1"/>
              <a:t>ambushments</a:t>
            </a:r>
            <a:r>
              <a:rPr lang="en-US" sz="3200" dirty="0"/>
              <a:t> against the children of Ammon, Moab, and mount </a:t>
            </a:r>
            <a:r>
              <a:rPr lang="en-US" sz="3200" dirty="0" err="1"/>
              <a:t>Seir</a:t>
            </a:r>
            <a:r>
              <a:rPr lang="en-US" sz="3200" dirty="0"/>
              <a:t>, which were come against Judah; and they were smitten.</a:t>
            </a:r>
          </a:p>
          <a:p>
            <a:r>
              <a:rPr lang="en-US" sz="3200" b="1" baseline="30000" dirty="0"/>
              <a:t>23 </a:t>
            </a:r>
            <a:r>
              <a:rPr lang="en-US" sz="3200" dirty="0"/>
              <a:t>For the children of Ammon and Moab stood up against the inhabitants of mount </a:t>
            </a:r>
            <a:r>
              <a:rPr lang="en-US" sz="3200" dirty="0" err="1"/>
              <a:t>Seir</a:t>
            </a:r>
            <a:r>
              <a:rPr lang="en-US" sz="3200" dirty="0"/>
              <a:t>, utterly to slay and destroy them: and when they had made an end of the inhabitants of </a:t>
            </a:r>
            <a:r>
              <a:rPr lang="en-US" sz="3200" dirty="0" err="1"/>
              <a:t>Seir</a:t>
            </a:r>
            <a:r>
              <a:rPr lang="en-US" sz="3200" dirty="0"/>
              <a:t>, every one helped to destroy another.</a:t>
            </a:r>
          </a:p>
        </p:txBody>
      </p:sp>
    </p:spTree>
    <p:extLst>
      <p:ext uri="{BB962C8B-B14F-4D97-AF65-F5344CB8AC3E}">
        <p14:creationId xmlns:p14="http://schemas.microsoft.com/office/powerpoint/2010/main" val="53065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7030A0"/>
          </a:solidFill>
        </p:spPr>
        <p:txBody>
          <a:bodyPr/>
          <a:lstStyle/>
          <a:p>
            <a:pPr marL="639763" eaLnBrk="1" hangingPunct="1"/>
            <a:r>
              <a:rPr lang="en-US" altLang="en-US" sz="3200" dirty="0" smtClean="0">
                <a:ea typeface="Glegoo" pitchFamily="2" charset="0"/>
                <a:cs typeface="Glegoo" pitchFamily="2" charset="0"/>
              </a:rPr>
              <a:t>2 Chronicles 20:24-25</a:t>
            </a:r>
            <a:endParaRPr lang="en-US" altLang="en-US" sz="3200" dirty="0">
              <a:ea typeface="Glegoo" pitchFamily="2" charset="0"/>
              <a:cs typeface="Glegoo" pitchFamily="2" charset="0"/>
            </a:endParaRPr>
          </a:p>
        </p:txBody>
      </p:sp>
      <p:sp>
        <p:nvSpPr>
          <p:cNvPr id="3" name="TextBox 2"/>
          <p:cNvSpPr txBox="1"/>
          <p:nvPr/>
        </p:nvSpPr>
        <p:spPr>
          <a:xfrm>
            <a:off x="534988" y="2317192"/>
            <a:ext cx="11276595" cy="4031873"/>
          </a:xfrm>
          <a:prstGeom prst="rect">
            <a:avLst/>
          </a:prstGeom>
          <a:noFill/>
        </p:spPr>
        <p:txBody>
          <a:bodyPr wrap="square" rtlCol="0">
            <a:spAutoFit/>
          </a:bodyPr>
          <a:lstStyle/>
          <a:p>
            <a:r>
              <a:rPr lang="en-US" sz="3200" b="1" baseline="30000" dirty="0"/>
              <a:t>24 </a:t>
            </a:r>
            <a:r>
              <a:rPr lang="en-US" sz="3200" dirty="0"/>
              <a:t>And when Judah came toward the watch tower in the wilderness, they looked unto the multitude, and, behold, they were dead bodies fallen to the earth, and none escaped.</a:t>
            </a:r>
          </a:p>
          <a:p>
            <a:r>
              <a:rPr lang="en-US" sz="3200" b="1" baseline="30000" dirty="0"/>
              <a:t>25 </a:t>
            </a:r>
            <a:r>
              <a:rPr lang="en-US" sz="3200" dirty="0"/>
              <a:t>And when Jehoshaphat and his people came to take away the spoil of them, they found among them in abundance both riches with the dead bodies, and precious jewels, which they stripped off for themselves, more than they could carry away: and they were three days in gathering of the spoil, it was so much.</a:t>
            </a:r>
          </a:p>
        </p:txBody>
      </p:sp>
    </p:spTree>
    <p:extLst>
      <p:ext uri="{BB962C8B-B14F-4D97-AF65-F5344CB8AC3E}">
        <p14:creationId xmlns:p14="http://schemas.microsoft.com/office/powerpoint/2010/main" val="55882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7030A0"/>
          </a:solidFill>
        </p:spPr>
        <p:txBody>
          <a:bodyPr/>
          <a:lstStyle/>
          <a:p>
            <a:pPr marL="639763" eaLnBrk="1" hangingPunct="1"/>
            <a:r>
              <a:rPr lang="en-US" altLang="en-US" sz="3200" dirty="0" smtClean="0">
                <a:ea typeface="Glegoo" pitchFamily="2" charset="0"/>
                <a:cs typeface="Glegoo" pitchFamily="2" charset="0"/>
              </a:rPr>
              <a:t>2 Chronicles 20:26-27</a:t>
            </a:r>
            <a:endParaRPr lang="en-US" altLang="en-US" sz="3200" dirty="0">
              <a:ea typeface="Glegoo" pitchFamily="2" charset="0"/>
              <a:cs typeface="Glegoo" pitchFamily="2" charset="0"/>
            </a:endParaRPr>
          </a:p>
        </p:txBody>
      </p:sp>
      <p:sp>
        <p:nvSpPr>
          <p:cNvPr id="3" name="TextBox 2"/>
          <p:cNvSpPr txBox="1"/>
          <p:nvPr/>
        </p:nvSpPr>
        <p:spPr>
          <a:xfrm>
            <a:off x="534988" y="2317192"/>
            <a:ext cx="11276595" cy="3539430"/>
          </a:xfrm>
          <a:prstGeom prst="rect">
            <a:avLst/>
          </a:prstGeom>
          <a:noFill/>
        </p:spPr>
        <p:txBody>
          <a:bodyPr wrap="square" rtlCol="0">
            <a:spAutoFit/>
          </a:bodyPr>
          <a:lstStyle/>
          <a:p>
            <a:r>
              <a:rPr lang="en-US" sz="3200" b="1" baseline="30000" dirty="0"/>
              <a:t>26 </a:t>
            </a:r>
            <a:r>
              <a:rPr lang="en-US" sz="3200" dirty="0"/>
              <a:t>And on the fourth day they assembled themselves in the valley of </a:t>
            </a:r>
            <a:r>
              <a:rPr lang="en-US" sz="3200" dirty="0" err="1"/>
              <a:t>Berachah</a:t>
            </a:r>
            <a:r>
              <a:rPr lang="en-US" sz="3200" dirty="0"/>
              <a:t>; for there they blessed the </a:t>
            </a:r>
            <a:r>
              <a:rPr lang="en-US" sz="3200" cap="small" dirty="0"/>
              <a:t>Lord</a:t>
            </a:r>
            <a:r>
              <a:rPr lang="en-US" sz="3200" dirty="0"/>
              <a:t>: therefore the name of the same place was called, The valley of </a:t>
            </a:r>
            <a:r>
              <a:rPr lang="en-US" sz="3200" dirty="0" err="1"/>
              <a:t>Berachah</a:t>
            </a:r>
            <a:r>
              <a:rPr lang="en-US" sz="3200" dirty="0"/>
              <a:t>, unto this day.</a:t>
            </a:r>
          </a:p>
          <a:p>
            <a:r>
              <a:rPr lang="en-US" sz="3200" b="1" baseline="30000" dirty="0"/>
              <a:t>27 </a:t>
            </a:r>
            <a:r>
              <a:rPr lang="en-US" sz="3200" dirty="0"/>
              <a:t>Then they returned, every man of Judah and Jerusalem, and Jehoshaphat in the forefront of them, to go again to Jerusalem with joy; for the </a:t>
            </a:r>
            <a:r>
              <a:rPr lang="en-US" sz="3200" cap="small" dirty="0"/>
              <a:t>Lord</a:t>
            </a:r>
            <a:r>
              <a:rPr lang="en-US" sz="3200" dirty="0"/>
              <a:t> had made them to rejoice over their enemies</a:t>
            </a:r>
            <a:r>
              <a:rPr lang="en-US" sz="3200" dirty="0" smtClean="0"/>
              <a:t>.</a:t>
            </a:r>
            <a:endParaRPr lang="en-US" sz="3200" dirty="0"/>
          </a:p>
        </p:txBody>
      </p:sp>
    </p:spTree>
    <p:extLst>
      <p:ext uri="{BB962C8B-B14F-4D97-AF65-F5344CB8AC3E}">
        <p14:creationId xmlns:p14="http://schemas.microsoft.com/office/powerpoint/2010/main" val="107847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Praise </a:t>
            </a:r>
            <a:r>
              <a:rPr lang="en-US" altLang="en-US" dirty="0" smtClean="0"/>
              <a:t>Always</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tx1"/>
          </a:solidFill>
        </p:spPr>
        <p:txBody>
          <a:bodyPr/>
          <a:lstStyle/>
          <a:p>
            <a:pPr marL="639763" eaLnBrk="1" hangingPunct="1"/>
            <a:r>
              <a:rPr lang="en-US" altLang="en-US" sz="3200" dirty="0" smtClean="0">
                <a:ea typeface="Glegoo" pitchFamily="2" charset="0"/>
                <a:cs typeface="Glegoo" pitchFamily="2" charset="0"/>
              </a:rPr>
              <a:t>Context, Philippians 1:12-13</a:t>
            </a:r>
            <a:endParaRPr lang="en-US" altLang="en-US" sz="3200" dirty="0">
              <a:ea typeface="Glegoo" pitchFamily="2" charset="0"/>
              <a:cs typeface="Glegoo" pitchFamily="2" charset="0"/>
            </a:endParaRPr>
          </a:p>
        </p:txBody>
      </p:sp>
      <p:sp>
        <p:nvSpPr>
          <p:cNvPr id="3" name="TextBox 2"/>
          <p:cNvSpPr txBox="1"/>
          <p:nvPr/>
        </p:nvSpPr>
        <p:spPr>
          <a:xfrm>
            <a:off x="704335" y="2229365"/>
            <a:ext cx="10935729" cy="4278094"/>
          </a:xfrm>
          <a:prstGeom prst="rect">
            <a:avLst/>
          </a:prstGeom>
          <a:noFill/>
        </p:spPr>
        <p:txBody>
          <a:bodyPr wrap="square" rtlCol="0">
            <a:spAutoFit/>
          </a:bodyPr>
          <a:lstStyle/>
          <a:p>
            <a:r>
              <a:rPr lang="en-US" sz="3200" b="1" baseline="30000" dirty="0"/>
              <a:t>12 </a:t>
            </a:r>
            <a:r>
              <a:rPr lang="en-US" sz="3200" dirty="0"/>
              <a:t>But I would ye should understand, brethren, that the things which happened unto me have fallen out rather unto the furtherance of the gospel;</a:t>
            </a:r>
          </a:p>
          <a:p>
            <a:r>
              <a:rPr lang="en-US" sz="3200" b="1" baseline="30000" dirty="0"/>
              <a:t>13 </a:t>
            </a:r>
            <a:r>
              <a:rPr lang="en-US" sz="3200" dirty="0"/>
              <a:t>So that my bonds in Christ are manifest in all the palace, and in all other places</a:t>
            </a:r>
            <a:r>
              <a:rPr lang="en-US" sz="3200" dirty="0" smtClean="0"/>
              <a:t>;</a:t>
            </a:r>
          </a:p>
          <a:p>
            <a:r>
              <a:rPr lang="en-US" sz="2800" dirty="0" smtClean="0">
                <a:solidFill>
                  <a:srgbClr val="000066"/>
                </a:solidFill>
                <a:latin typeface="Comic Sans MS" panose="030F0702030302020204" pitchFamily="66" charset="0"/>
              </a:rPr>
              <a:t>Paul writes this letter from Rome, where he has been imprisoned.  But that doesn’t stop him from rejoicing!  He exhorts the believers in Philippi to rejoice (regardless of grim circumstances) several times in this letter.  </a:t>
            </a:r>
            <a:endParaRPr lang="en-US" sz="2800" dirty="0">
              <a:solidFill>
                <a:srgbClr val="000066"/>
              </a:solidFill>
              <a:latin typeface="Comic Sans MS" panose="030F0702030302020204" pitchFamily="66" charset="0"/>
            </a:endParaRPr>
          </a:p>
        </p:txBody>
      </p:sp>
    </p:spTree>
    <p:extLst>
      <p:ext uri="{BB962C8B-B14F-4D97-AF65-F5344CB8AC3E}">
        <p14:creationId xmlns:p14="http://schemas.microsoft.com/office/powerpoint/2010/main" val="1364819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rgbClr val="7030A0"/>
          </a:solidFill>
        </p:spPr>
        <p:txBody>
          <a:bodyPr/>
          <a:lstStyle/>
          <a:p>
            <a:pPr marL="639763" eaLnBrk="1" hangingPunct="1"/>
            <a:r>
              <a:rPr lang="en-US" altLang="en-US" sz="3200" dirty="0" smtClean="0">
                <a:ea typeface="Glegoo" pitchFamily="2" charset="0"/>
                <a:cs typeface="Glegoo" pitchFamily="2" charset="0"/>
              </a:rPr>
              <a:t>2 Chronicles 20:28-30</a:t>
            </a:r>
            <a:endParaRPr lang="en-US" altLang="en-US" sz="3200" dirty="0">
              <a:ea typeface="Glegoo" pitchFamily="2" charset="0"/>
              <a:cs typeface="Glegoo" pitchFamily="2" charset="0"/>
            </a:endParaRPr>
          </a:p>
        </p:txBody>
      </p:sp>
      <p:sp>
        <p:nvSpPr>
          <p:cNvPr id="3" name="TextBox 2"/>
          <p:cNvSpPr txBox="1"/>
          <p:nvPr/>
        </p:nvSpPr>
        <p:spPr>
          <a:xfrm>
            <a:off x="534988" y="2317192"/>
            <a:ext cx="11276595" cy="3539430"/>
          </a:xfrm>
          <a:prstGeom prst="rect">
            <a:avLst/>
          </a:prstGeom>
          <a:noFill/>
        </p:spPr>
        <p:txBody>
          <a:bodyPr wrap="square" rtlCol="0">
            <a:spAutoFit/>
          </a:bodyPr>
          <a:lstStyle/>
          <a:p>
            <a:r>
              <a:rPr lang="en-US" sz="3200" b="1" baseline="30000" dirty="0"/>
              <a:t>28 </a:t>
            </a:r>
            <a:r>
              <a:rPr lang="en-US" sz="3200" dirty="0"/>
              <a:t>And they came to Jerusalem with psalteries and harps and trumpets unto the house of the </a:t>
            </a:r>
            <a:r>
              <a:rPr lang="en-US" sz="3200" cap="small" dirty="0"/>
              <a:t>Lord</a:t>
            </a:r>
            <a:r>
              <a:rPr lang="en-US" sz="3200" dirty="0"/>
              <a:t>.</a:t>
            </a:r>
          </a:p>
          <a:p>
            <a:r>
              <a:rPr lang="en-US" sz="3200" b="1" baseline="30000" dirty="0"/>
              <a:t>29 </a:t>
            </a:r>
            <a:r>
              <a:rPr lang="en-US" sz="3200" dirty="0"/>
              <a:t>And the fear of God was on all the kingdoms of those countries, when they had heard that the </a:t>
            </a:r>
            <a:r>
              <a:rPr lang="en-US" sz="3200" cap="small" dirty="0"/>
              <a:t>Lord</a:t>
            </a:r>
            <a:r>
              <a:rPr lang="en-US" sz="3200" dirty="0"/>
              <a:t> fought against the enemies of Israel.</a:t>
            </a:r>
          </a:p>
          <a:p>
            <a:r>
              <a:rPr lang="en-US" sz="3200" b="1" baseline="30000" dirty="0"/>
              <a:t>30 </a:t>
            </a:r>
            <a:r>
              <a:rPr lang="en-US" sz="3200" dirty="0"/>
              <a:t>So the realm of Jehoshaphat was quiet: for his God gave him rest round about.</a:t>
            </a:r>
          </a:p>
        </p:txBody>
      </p:sp>
    </p:spTree>
    <p:extLst>
      <p:ext uri="{BB962C8B-B14F-4D97-AF65-F5344CB8AC3E}">
        <p14:creationId xmlns:p14="http://schemas.microsoft.com/office/powerpoint/2010/main" val="63432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tx1"/>
          </a:solidFill>
        </p:spPr>
        <p:txBody>
          <a:bodyPr/>
          <a:lstStyle/>
          <a:p>
            <a:pPr marL="639763" eaLnBrk="1" hangingPunct="1"/>
            <a:r>
              <a:rPr lang="en-US" altLang="en-US" sz="3200" dirty="0" smtClean="0">
                <a:ea typeface="Glegoo" pitchFamily="2" charset="0"/>
                <a:cs typeface="Glegoo" pitchFamily="2" charset="0"/>
              </a:rPr>
              <a:t>The Ministry of Healing, pg. 251</a:t>
            </a:r>
            <a:endParaRPr lang="en-US" altLang="en-US" sz="3200" dirty="0">
              <a:ea typeface="Glegoo" pitchFamily="2" charset="0"/>
              <a:cs typeface="Glegoo" pitchFamily="2" charset="0"/>
            </a:endParaRPr>
          </a:p>
        </p:txBody>
      </p:sp>
      <p:sp>
        <p:nvSpPr>
          <p:cNvPr id="3" name="TextBox 2"/>
          <p:cNvSpPr txBox="1"/>
          <p:nvPr/>
        </p:nvSpPr>
        <p:spPr>
          <a:xfrm>
            <a:off x="534988" y="2317192"/>
            <a:ext cx="11276595" cy="4247317"/>
          </a:xfrm>
          <a:prstGeom prst="rect">
            <a:avLst/>
          </a:prstGeom>
          <a:noFill/>
        </p:spPr>
        <p:txBody>
          <a:bodyPr wrap="square" rtlCol="0">
            <a:spAutoFit/>
          </a:bodyPr>
          <a:lstStyle/>
          <a:p>
            <a:r>
              <a:rPr lang="en-US" sz="3000" dirty="0"/>
              <a:t>It is a law of nature that our thoughts and feelings are encouraged and strengthened as we give them utterance. While words express thoughts, it is also true that thoughts follow words. If we would give more expression to our faith, rejoice more in the blessings that we know we have,—the great mercy and love of God,—we should have more faith and greater joy. No tongue can express, no finite mind can conceive, the blessing that results from appreciating the goodness and love of God. Even on earth we may have joy as a wellspring, never failing, because fed by the streams that flow from the throne of God. </a:t>
            </a:r>
          </a:p>
        </p:txBody>
      </p:sp>
    </p:spTree>
    <p:extLst>
      <p:ext uri="{BB962C8B-B14F-4D97-AF65-F5344CB8AC3E}">
        <p14:creationId xmlns:p14="http://schemas.microsoft.com/office/powerpoint/2010/main" val="131717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tx1"/>
          </a:solidFill>
        </p:spPr>
        <p:txBody>
          <a:bodyPr/>
          <a:lstStyle/>
          <a:p>
            <a:pPr marL="639763" eaLnBrk="1" hangingPunct="1"/>
            <a:r>
              <a:rPr lang="en-US" altLang="en-US" sz="3200" dirty="0" smtClean="0">
                <a:ea typeface="Glegoo" pitchFamily="2" charset="0"/>
                <a:cs typeface="Glegoo" pitchFamily="2" charset="0"/>
              </a:rPr>
              <a:t>Testimonies for the Church vol. 2, pg. 593</a:t>
            </a:r>
            <a:endParaRPr lang="en-US" altLang="en-US" sz="3200" dirty="0">
              <a:ea typeface="Glegoo" pitchFamily="2" charset="0"/>
              <a:cs typeface="Glegoo" pitchFamily="2" charset="0"/>
            </a:endParaRPr>
          </a:p>
        </p:txBody>
      </p:sp>
      <p:sp>
        <p:nvSpPr>
          <p:cNvPr id="3" name="TextBox 2"/>
          <p:cNvSpPr txBox="1"/>
          <p:nvPr/>
        </p:nvSpPr>
        <p:spPr>
          <a:xfrm>
            <a:off x="534988" y="2317192"/>
            <a:ext cx="11276595" cy="3539430"/>
          </a:xfrm>
          <a:prstGeom prst="rect">
            <a:avLst/>
          </a:prstGeom>
          <a:noFill/>
        </p:spPr>
        <p:txBody>
          <a:bodyPr wrap="square" rtlCol="0">
            <a:spAutoFit/>
          </a:bodyPr>
          <a:lstStyle/>
          <a:p>
            <a:r>
              <a:rPr lang="en-US" sz="3200" dirty="0" smtClean="0"/>
              <a:t>And </a:t>
            </a:r>
            <a:r>
              <a:rPr lang="en-US" sz="3200" dirty="0"/>
              <a:t>while I adore and magnify Him, I want you to magnify Him with me. Praise the Lord even when you fall into darkness. Praise Him even in temptation. ’Rejoice in the Lord </a:t>
            </a:r>
            <a:r>
              <a:rPr lang="en-US" sz="3200" dirty="0" err="1"/>
              <a:t>alway</a:t>
            </a:r>
            <a:r>
              <a:rPr lang="en-US" sz="3200" dirty="0"/>
              <a:t>,’ says the apostle; ’and again I say, Rejoice.’ Will that bring gloom and darkness into your families? No, indeed; it will bring a sunbeam. You will thus gather rays of eternal light from the throne of glory and scatter them around you. </a:t>
            </a:r>
          </a:p>
        </p:txBody>
      </p:sp>
    </p:spTree>
    <p:extLst>
      <p:ext uri="{BB962C8B-B14F-4D97-AF65-F5344CB8AC3E}">
        <p14:creationId xmlns:p14="http://schemas.microsoft.com/office/powerpoint/2010/main" val="3943829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Victory through Praise</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tx1"/>
          </a:solidFill>
        </p:spPr>
        <p:txBody>
          <a:bodyPr/>
          <a:lstStyle/>
          <a:p>
            <a:pPr marL="639763" eaLnBrk="1" hangingPunct="1"/>
            <a:r>
              <a:rPr lang="en-US" altLang="en-US" sz="3200" dirty="0" smtClean="0">
                <a:ea typeface="Glegoo" pitchFamily="2" charset="0"/>
                <a:cs typeface="Glegoo" pitchFamily="2" charset="0"/>
              </a:rPr>
              <a:t>Testimonies for the Church vol. 2, pg. 593</a:t>
            </a:r>
            <a:endParaRPr lang="en-US" altLang="en-US" sz="3200" dirty="0">
              <a:ea typeface="Glegoo" pitchFamily="2" charset="0"/>
              <a:cs typeface="Glegoo" pitchFamily="2" charset="0"/>
            </a:endParaRPr>
          </a:p>
        </p:txBody>
      </p:sp>
      <p:sp>
        <p:nvSpPr>
          <p:cNvPr id="3" name="TextBox 2"/>
          <p:cNvSpPr txBox="1"/>
          <p:nvPr/>
        </p:nvSpPr>
        <p:spPr>
          <a:xfrm>
            <a:off x="534988" y="2317192"/>
            <a:ext cx="11276595" cy="3539430"/>
          </a:xfrm>
          <a:prstGeom prst="rect">
            <a:avLst/>
          </a:prstGeom>
          <a:noFill/>
        </p:spPr>
        <p:txBody>
          <a:bodyPr wrap="square" rtlCol="0">
            <a:spAutoFit/>
          </a:bodyPr>
          <a:lstStyle/>
          <a:p>
            <a:r>
              <a:rPr lang="en-US" sz="3200" dirty="0" smtClean="0"/>
              <a:t>Let </a:t>
            </a:r>
            <a:r>
              <a:rPr lang="en-US" sz="3200" dirty="0"/>
              <a:t>me exhort you to engage in this work, scatter this light and life around you, not only in your own path, but in the paths of those with whom you associate. Let it be your object to make those around you better, to elevate them, to point them to heaven and glory, and lead them to seek, above all earthly things, the eternal substance, the immortal inheritance, the riches which are imperishable</a:t>
            </a:r>
            <a:r>
              <a:rPr lang="en-US" sz="3200" dirty="0" smtClean="0"/>
              <a:t>.</a:t>
            </a:r>
            <a:endParaRPr lang="en-US" sz="3200" dirty="0"/>
          </a:p>
        </p:txBody>
      </p:sp>
    </p:spTree>
    <p:extLst>
      <p:ext uri="{BB962C8B-B14F-4D97-AF65-F5344CB8AC3E}">
        <p14:creationId xmlns:p14="http://schemas.microsoft.com/office/powerpoint/2010/main" val="193368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lstStyle/>
          <a:p>
            <a:r>
              <a:rPr lang="en-US" smtClean="0"/>
              <a:t>Happy Sabbath!</a:t>
            </a:r>
            <a:endParaRPr lang="en-US"/>
          </a:p>
        </p:txBody>
      </p:sp>
    </p:spTree>
    <p:extLst>
      <p:ext uri="{BB962C8B-B14F-4D97-AF65-F5344CB8AC3E}">
        <p14:creationId xmlns:p14="http://schemas.microsoft.com/office/powerpoint/2010/main" val="41924403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421972" y="561851"/>
            <a:ext cx="9713912" cy="584200"/>
          </a:xfrm>
        </p:spPr>
        <p:txBody>
          <a:bodyPr/>
          <a:lstStyle/>
          <a:p>
            <a:pPr eaLnBrk="1" hangingPunct="1"/>
            <a:r>
              <a:rPr lang="en-US" altLang="en-US" dirty="0" smtClean="0"/>
              <a:t>Praise </a:t>
            </a:r>
            <a:r>
              <a:rPr lang="en-US" altLang="en-US" dirty="0" smtClean="0"/>
              <a:t>Always</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231061"/>
            <a:ext cx="8685213" cy="841375"/>
          </a:xfrm>
          <a:solidFill>
            <a:schemeClr val="tx1"/>
          </a:solidFill>
        </p:spPr>
        <p:txBody>
          <a:bodyPr/>
          <a:lstStyle/>
          <a:p>
            <a:pPr marL="639763" eaLnBrk="1" hangingPunct="1"/>
            <a:r>
              <a:rPr lang="en-US" altLang="en-US" sz="3200" dirty="0" smtClean="0">
                <a:ea typeface="Glegoo" pitchFamily="2" charset="0"/>
                <a:cs typeface="Glegoo" pitchFamily="2" charset="0"/>
              </a:rPr>
              <a:t>SDA Lesson Quarterly, Sunday</a:t>
            </a:r>
            <a:endParaRPr lang="en-US" altLang="en-US" sz="3200" dirty="0">
              <a:ea typeface="Glegoo" pitchFamily="2" charset="0"/>
              <a:cs typeface="Glegoo" pitchFamily="2" charset="0"/>
            </a:endParaRPr>
          </a:p>
        </p:txBody>
      </p:sp>
      <p:sp>
        <p:nvSpPr>
          <p:cNvPr id="3" name="TextBox 2"/>
          <p:cNvSpPr txBox="1"/>
          <p:nvPr/>
        </p:nvSpPr>
        <p:spPr>
          <a:xfrm>
            <a:off x="545262" y="2072436"/>
            <a:ext cx="11146729" cy="4401205"/>
          </a:xfrm>
          <a:prstGeom prst="rect">
            <a:avLst/>
          </a:prstGeom>
          <a:noFill/>
        </p:spPr>
        <p:txBody>
          <a:bodyPr wrap="square" rtlCol="0">
            <a:spAutoFit/>
          </a:bodyPr>
          <a:lstStyle/>
          <a:p>
            <a:r>
              <a:rPr lang="en-US" sz="2800" dirty="0">
                <a:solidFill>
                  <a:srgbClr val="000066"/>
                </a:solidFill>
                <a:latin typeface="Comic Sans MS" panose="030F0702030302020204" pitchFamily="66" charset="0"/>
              </a:rPr>
              <a:t>Paul is calling us to praise God even though many times it may seem quite unnatural to us. It may even seem unreasonable. But as we will see, it is precisely because there are times when it appears unreasonable that we are called to rejoice. In other words, praise is an act of faith. </a:t>
            </a:r>
            <a:r>
              <a:rPr lang="en-US" sz="2800" u="sng" dirty="0">
                <a:solidFill>
                  <a:srgbClr val="000066"/>
                </a:solidFill>
                <a:latin typeface="Comic Sans MS" panose="030F0702030302020204" pitchFamily="66" charset="0"/>
              </a:rPr>
              <a:t>Just as faith is based not on our circumstances but rather on the truth about God, so praise is something we do not because we feel good but because of the truth of who God is and what He has promised us. </a:t>
            </a:r>
            <a:r>
              <a:rPr lang="en-US" sz="2800" dirty="0">
                <a:solidFill>
                  <a:srgbClr val="000066"/>
                </a:solidFill>
                <a:latin typeface="Comic Sans MS" panose="030F0702030302020204" pitchFamily="66" charset="0"/>
              </a:rPr>
              <a:t>And amazingly, it is such faith that begins to shape our thoughts, feelings, and circumstances.</a:t>
            </a:r>
            <a:endParaRPr lang="en-US" sz="2800" dirty="0">
              <a:solidFill>
                <a:srgbClr val="000066"/>
              </a:solidFill>
              <a:latin typeface="Comic Sans MS" panose="030F0702030302020204" pitchFamily="66" charset="0"/>
            </a:endParaRPr>
          </a:p>
        </p:txBody>
      </p:sp>
    </p:spTree>
    <p:extLst>
      <p:ext uri="{BB962C8B-B14F-4D97-AF65-F5344CB8AC3E}">
        <p14:creationId xmlns:p14="http://schemas.microsoft.com/office/powerpoint/2010/main" val="234288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Praise </a:t>
            </a:r>
            <a:r>
              <a:rPr lang="en-US" altLang="en-US" dirty="0" smtClean="0"/>
              <a:t>Always: A Model</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accent5">
              <a:lumMod val="50000"/>
            </a:schemeClr>
          </a:solidFill>
        </p:spPr>
        <p:txBody>
          <a:bodyPr/>
          <a:lstStyle/>
          <a:p>
            <a:pPr marL="639763" eaLnBrk="1" hangingPunct="1"/>
            <a:r>
              <a:rPr lang="en-US" altLang="en-US" sz="3200" dirty="0" smtClean="0">
                <a:ea typeface="Glegoo" pitchFamily="2" charset="0"/>
                <a:cs typeface="Glegoo" pitchFamily="2" charset="0"/>
              </a:rPr>
              <a:t>Psalm 145:1-4</a:t>
            </a:r>
            <a:endParaRPr lang="en-US" altLang="en-US" sz="3200" dirty="0">
              <a:ea typeface="Glegoo" pitchFamily="2" charset="0"/>
              <a:cs typeface="Glegoo" pitchFamily="2" charset="0"/>
            </a:endParaRPr>
          </a:p>
        </p:txBody>
      </p:sp>
      <p:sp>
        <p:nvSpPr>
          <p:cNvPr id="3" name="TextBox 2"/>
          <p:cNvSpPr txBox="1"/>
          <p:nvPr/>
        </p:nvSpPr>
        <p:spPr>
          <a:xfrm>
            <a:off x="642689" y="2317192"/>
            <a:ext cx="10935729" cy="4031873"/>
          </a:xfrm>
          <a:prstGeom prst="rect">
            <a:avLst/>
          </a:prstGeom>
          <a:noFill/>
        </p:spPr>
        <p:txBody>
          <a:bodyPr wrap="square" rtlCol="0">
            <a:spAutoFit/>
          </a:bodyPr>
          <a:lstStyle/>
          <a:p>
            <a:r>
              <a:rPr lang="en-US" sz="3200" b="1" dirty="0"/>
              <a:t>145 </a:t>
            </a:r>
            <a:r>
              <a:rPr lang="en-US" sz="3200" dirty="0"/>
              <a:t>I will extol thee, my God, O king; and I will bless thy name for ever and ever.</a:t>
            </a:r>
          </a:p>
          <a:p>
            <a:r>
              <a:rPr lang="en-US" sz="3200" b="1" baseline="30000" dirty="0"/>
              <a:t>2 </a:t>
            </a:r>
            <a:r>
              <a:rPr lang="en-US" sz="3200" dirty="0"/>
              <a:t>Every day will I bless thee; and I will praise thy name for ever and ever.</a:t>
            </a:r>
          </a:p>
          <a:p>
            <a:r>
              <a:rPr lang="en-US" sz="3200" b="1" baseline="30000" dirty="0"/>
              <a:t>3 </a:t>
            </a:r>
            <a:r>
              <a:rPr lang="en-US" sz="3200" dirty="0"/>
              <a:t>Great is the </a:t>
            </a:r>
            <a:r>
              <a:rPr lang="en-US" sz="3200" cap="small" dirty="0"/>
              <a:t>Lord</a:t>
            </a:r>
            <a:r>
              <a:rPr lang="en-US" sz="3200" dirty="0"/>
              <a:t>, and greatly to be praised; and his greatness is unsearchable.</a:t>
            </a:r>
          </a:p>
          <a:p>
            <a:r>
              <a:rPr lang="en-US" sz="3200" b="1" baseline="30000" dirty="0"/>
              <a:t>4 </a:t>
            </a:r>
            <a:r>
              <a:rPr lang="en-US" sz="3200" dirty="0"/>
              <a:t>One generation shall praise thy works to another, and shall declare thy mighty acts</a:t>
            </a:r>
            <a:r>
              <a:rPr lang="en-US" sz="3200" dirty="0" smtClean="0"/>
              <a:t>.</a:t>
            </a:r>
            <a:endParaRPr lang="en-US" sz="3200" dirty="0"/>
          </a:p>
        </p:txBody>
      </p:sp>
    </p:spTree>
    <p:extLst>
      <p:ext uri="{BB962C8B-B14F-4D97-AF65-F5344CB8AC3E}">
        <p14:creationId xmlns:p14="http://schemas.microsoft.com/office/powerpoint/2010/main" val="156778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xmlns="" id="{35696B9F-2891-2949-9DD9-329C389C922B}"/>
              </a:ext>
            </a:extLst>
          </p:cNvPr>
          <p:cNvSpPr>
            <a:spLocks noGrp="1" noChangeArrowheads="1"/>
          </p:cNvSpPr>
          <p:nvPr>
            <p:ph type="ctrTitle"/>
          </p:nvPr>
        </p:nvSpPr>
        <p:spPr>
          <a:xfrm>
            <a:off x="534988" y="715963"/>
            <a:ext cx="9713912" cy="584200"/>
          </a:xfrm>
        </p:spPr>
        <p:txBody>
          <a:bodyPr/>
          <a:lstStyle/>
          <a:p>
            <a:pPr eaLnBrk="1" hangingPunct="1"/>
            <a:r>
              <a:rPr lang="en-US" altLang="en-US" dirty="0" smtClean="0"/>
              <a:t>Praise </a:t>
            </a:r>
            <a:r>
              <a:rPr lang="en-US" altLang="en-US" dirty="0" smtClean="0"/>
              <a:t>Always: A Model</a:t>
            </a:r>
            <a:endParaRPr lang="en-US" altLang="en-US" dirty="0"/>
          </a:p>
        </p:txBody>
      </p:sp>
      <p:sp>
        <p:nvSpPr>
          <p:cNvPr id="30722" name="Subtitle 2">
            <a:extLst>
              <a:ext uri="{FF2B5EF4-FFF2-40B4-BE49-F238E27FC236}">
                <a16:creationId xmlns:a16="http://schemas.microsoft.com/office/drawing/2014/main" xmlns="" id="{C25DC482-24F8-1548-A70F-D202525212C0}"/>
              </a:ext>
            </a:extLst>
          </p:cNvPr>
          <p:cNvSpPr>
            <a:spLocks noGrp="1" noChangeArrowheads="1"/>
          </p:cNvSpPr>
          <p:nvPr>
            <p:ph type="subTitle" idx="1"/>
          </p:nvPr>
        </p:nvSpPr>
        <p:spPr>
          <a:xfrm>
            <a:off x="0" y="1387990"/>
            <a:ext cx="8685213" cy="841375"/>
          </a:xfrm>
          <a:solidFill>
            <a:schemeClr val="accent5">
              <a:lumMod val="50000"/>
            </a:schemeClr>
          </a:solidFill>
        </p:spPr>
        <p:txBody>
          <a:bodyPr/>
          <a:lstStyle/>
          <a:p>
            <a:pPr marL="639763" eaLnBrk="1" hangingPunct="1"/>
            <a:r>
              <a:rPr lang="en-US" altLang="en-US" sz="3200" dirty="0" smtClean="0">
                <a:ea typeface="Glegoo" pitchFamily="2" charset="0"/>
                <a:cs typeface="Glegoo" pitchFamily="2" charset="0"/>
              </a:rPr>
              <a:t>Psalm 145:5-8</a:t>
            </a:r>
            <a:endParaRPr lang="en-US" altLang="en-US" sz="3200" dirty="0">
              <a:ea typeface="Glegoo" pitchFamily="2" charset="0"/>
              <a:cs typeface="Glegoo" pitchFamily="2" charset="0"/>
            </a:endParaRPr>
          </a:p>
        </p:txBody>
      </p:sp>
      <p:sp>
        <p:nvSpPr>
          <p:cNvPr id="3" name="TextBox 2"/>
          <p:cNvSpPr txBox="1"/>
          <p:nvPr/>
        </p:nvSpPr>
        <p:spPr>
          <a:xfrm>
            <a:off x="642689" y="2317192"/>
            <a:ext cx="10935729" cy="4031873"/>
          </a:xfrm>
          <a:prstGeom prst="rect">
            <a:avLst/>
          </a:prstGeom>
          <a:noFill/>
        </p:spPr>
        <p:txBody>
          <a:bodyPr wrap="square" rtlCol="0">
            <a:spAutoFit/>
          </a:bodyPr>
          <a:lstStyle/>
          <a:p>
            <a:r>
              <a:rPr lang="en-US" sz="3200" b="1" baseline="30000" dirty="0"/>
              <a:t>5 </a:t>
            </a:r>
            <a:r>
              <a:rPr lang="en-US" sz="3200" dirty="0"/>
              <a:t>I will speak of the glorious </a:t>
            </a:r>
            <a:r>
              <a:rPr lang="en-US" sz="3200" dirty="0" err="1"/>
              <a:t>honour</a:t>
            </a:r>
            <a:r>
              <a:rPr lang="en-US" sz="3200" dirty="0"/>
              <a:t> of thy majesty, and of thy wondrous works.</a:t>
            </a:r>
          </a:p>
          <a:p>
            <a:r>
              <a:rPr lang="en-US" sz="3200" b="1" baseline="30000" dirty="0"/>
              <a:t>6 </a:t>
            </a:r>
            <a:r>
              <a:rPr lang="en-US" sz="3200" dirty="0"/>
              <a:t>And men shall speak of the might of thy terrible acts: and I will declare thy greatness.</a:t>
            </a:r>
          </a:p>
          <a:p>
            <a:r>
              <a:rPr lang="en-US" sz="3200" b="1" baseline="30000" dirty="0"/>
              <a:t>7 </a:t>
            </a:r>
            <a:r>
              <a:rPr lang="en-US" sz="3200" dirty="0"/>
              <a:t>They shall abundantly utter the memory of thy great goodness, and shall sing of thy righteousness.</a:t>
            </a:r>
          </a:p>
          <a:p>
            <a:r>
              <a:rPr lang="en-US" sz="3200" b="1" baseline="30000" dirty="0"/>
              <a:t>8 </a:t>
            </a:r>
            <a:r>
              <a:rPr lang="en-US" sz="3200" dirty="0"/>
              <a:t>The </a:t>
            </a:r>
            <a:r>
              <a:rPr lang="en-US" sz="3200" cap="small" dirty="0"/>
              <a:t>Lord</a:t>
            </a:r>
            <a:r>
              <a:rPr lang="en-US" sz="3200" dirty="0"/>
              <a:t> is gracious, and full of compassion; slow to anger, and of great mercy.</a:t>
            </a:r>
          </a:p>
        </p:txBody>
      </p:sp>
    </p:spTree>
    <p:extLst>
      <p:ext uri="{BB962C8B-B14F-4D97-AF65-F5344CB8AC3E}">
        <p14:creationId xmlns:p14="http://schemas.microsoft.com/office/powerpoint/2010/main" val="154826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8000" y="471690"/>
            <a:ext cx="11125200" cy="1453362"/>
          </a:xfrm>
        </p:spPr>
        <p:txBody>
          <a:bodyPr/>
          <a:lstStyle/>
          <a:p>
            <a:r>
              <a:rPr lang="en-US" dirty="0" smtClean="0"/>
              <a:t>We can always praise God! (v. 1-8)</a:t>
            </a:r>
            <a:br>
              <a:rPr lang="en-US" dirty="0" smtClean="0"/>
            </a:br>
            <a:r>
              <a:rPr lang="en-US" dirty="0" smtClean="0"/>
              <a:t>David praises Him for…</a:t>
            </a:r>
            <a:endParaRPr lang="en-US" dirty="0"/>
          </a:p>
        </p:txBody>
      </p:sp>
      <p:sp>
        <p:nvSpPr>
          <p:cNvPr id="3" name="Text Placeholder 2"/>
          <p:cNvSpPr>
            <a:spLocks noGrp="1"/>
          </p:cNvSpPr>
          <p:nvPr>
            <p:ph type="body" sz="quarter" idx="16"/>
          </p:nvPr>
        </p:nvSpPr>
        <p:spPr/>
        <p:txBody>
          <a:bodyPr/>
          <a:lstStyle/>
          <a:p>
            <a:r>
              <a:rPr lang="en-US" sz="2800" dirty="0" smtClean="0"/>
              <a:t>Greatness, majesty</a:t>
            </a:r>
            <a:endParaRPr lang="en-US" sz="2800" dirty="0"/>
          </a:p>
        </p:txBody>
      </p:sp>
      <p:sp>
        <p:nvSpPr>
          <p:cNvPr id="4" name="Text Placeholder 3"/>
          <p:cNvSpPr>
            <a:spLocks noGrp="1"/>
          </p:cNvSpPr>
          <p:nvPr>
            <p:ph type="body" sz="quarter" idx="17"/>
          </p:nvPr>
        </p:nvSpPr>
        <p:spPr/>
        <p:txBody>
          <a:bodyPr/>
          <a:lstStyle/>
          <a:p>
            <a:r>
              <a:rPr lang="en-US" sz="2800" dirty="0" smtClean="0"/>
              <a:t>Goodness, graciousness, compassion and mercy </a:t>
            </a:r>
            <a:endParaRPr lang="en-US" sz="2800" dirty="0"/>
          </a:p>
        </p:txBody>
      </p:sp>
      <p:sp>
        <p:nvSpPr>
          <p:cNvPr id="5" name="Text Placeholder 4"/>
          <p:cNvSpPr>
            <a:spLocks noGrp="1"/>
          </p:cNvSpPr>
          <p:nvPr>
            <p:ph type="body" sz="quarter" idx="18"/>
          </p:nvPr>
        </p:nvSpPr>
        <p:spPr/>
        <p:txBody>
          <a:bodyPr/>
          <a:lstStyle/>
          <a:p>
            <a:r>
              <a:rPr lang="en-US" sz="2800" dirty="0" smtClean="0"/>
              <a:t>Wondrous works, terrible acts</a:t>
            </a:r>
            <a:endParaRPr lang="en-US" sz="2800" dirty="0"/>
          </a:p>
        </p:txBody>
      </p:sp>
    </p:spTree>
    <p:extLst>
      <p:ext uri="{BB962C8B-B14F-4D97-AF65-F5344CB8AC3E}">
        <p14:creationId xmlns:p14="http://schemas.microsoft.com/office/powerpoint/2010/main" val="212504194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LAYERS_CUSTOMIZATION" val="UEsDBBQAAgAIAM1m2EZ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NZthG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M1m2EY6Kj9OugIAAFgKAAAhAAAAdW5pdmVyc2FsL2ZsYXNoX3NraW5fc2V0dGluZ3MueG1slVbbTuMwEH3nK6rue8Ney0qmEpSuhNRdECDenWSaWHXsyJ6U7d+v7TjEbhua7QipnjnHc/UUordMLC4mE5JJLtUzIDJRaKvpdBOWX0/TBlGKWSYFgsCZkKqifLr49Mt9SOKQ51hyB2osZ0Mz6N3M3WcMxfv4PrcyRMhkVVOxX8tCzlKabQslG5GfDa3c16A4E1uDvPw5X64GHXCm8R6himJaXVkZR6kVaA02pB8rK2dZnKbAO0+X7jOS07v6OPsD2o5pho5289nKEK2mBcRFvrqxMowX5va4K3MrHxMQ/qKBfv1iZRDK6R5UfPndNyuDDFk39f/MSK1kYQsacz5u4juHS5qb52ejurRylmATso7OdsGXx+V6F4D81/DdE/tcleSPtq4HC8E2PeWwQNUASbpTa9OlfHto0LyPzh5qesyjifmRNhoWG8q1h/XKHvgEb0zkIcpresir5E0FyzbgEBkbesJyeeuWRYh91wUxKth5ZZ9KoOyRf0xhj5CBskc+c5bDg+D74wgOTS2p6/It9f0MGuDJUQeMGQQ1x9yH0p06q3W1to9XB7F6RYepZA4LbeN5YRXY1pHE6dqYkqOgiKA7VlBkUvy2uHTvstEkOTD4aTs9WwQZcjg1ci5Gs6jDernzxdmCkPaHoU+uPU/Q7PHrKUWkWVmZHyY9nXieeSimMNPkNMNuSgMHdS82MuA430OkiqotqBcp+Vg3QiLosdfL9n0NwUkS1IAkp6tM/CWnyi+aKgW1Ml1joLsqx8oWWLKi5OYPXxm8QX7AGLC2VCzNfYKy97kMFH4IgKqs7Ka2PbSWquHIOOyAe2ugcCkP5Ua0mdKhgbvBNWwwHDmvGTWTfln0sxIvkUB/Av9qwoouPrCMGHukqXaZRS+/28TB1dFy7haanb5wl7mzH6boZmM/LqFR2v8o/wFQSwMEFAACAAgAzWbYRrJ85P+jAwAAQg4AACYAAAB1bml2ZXJzYWwvaHRtbF9wdWJsaXNoaW5nX3NldHRpbmdzLnhtbNVXUXPaOBB+51do3OljcdJLLyljyGQSZ8KUAAWn187NTUZYC9ZFllxJhtKn/pr+sP6SrqyEhJLkzF3buxsewOvdb3e/XX020eGHXJA5aMOVbAe7zZ2AgEwV43LWDi6S02cHATGWSkaFktAOpArIYacRFeVEcJONwVp0NQRhpGkVth1k1hatMFwsFk1uCu3uKlFaxDfNVOVhocGAtKDDQtAlftllASboNBqERN50rlgpgHCGJUjuqqPizOYiCL3XhKZXM61KyY6VUJro2aQdPDk4cp8bH490wnOQrjfTQaMz2xZljLtyqBjzj0Ay4LMM697fC8iCM5u1g+d7DgW9w02UCtu3QB3KscJepL2Gz8FSRi31lz6fhQ/W3Bi8iS0lzXma4B3i2m8HJ8nluNc9iS/7gyQeX54l5z1fwxZBSfw22SIo6Sa9eBv/uvBn74bxqNftv7pMBoNe0h3eRiGja4RE4TpjETKrSp3CirDIZmU+kZQL3LVvaDRgcVsF1TNI1CnHIU6pMBCQPwuYvS6p4HaJS72DS30FUByZAlI7cmNrB1aXENzCeUAsDGe5WokXL1crsX+w1nros9+2dW+VEbWWphkuD9qq0qLwrunGbarkWmvumkyUYKuGpsiywF6ONKciINxib+nqrnUM2FMukH8Xu9ucSrvRXJpRbdY4XPHoVjnt/N5XFswfvjlvesj1N1UKRpaqJIJfAbGK4ODKHH9lQO4eDzLVKq+sghpLjOAMyJzDAthhnUTvMEVeYiRKRyHA+gzvS/6RTGCqNOICnaPIoJ0bj9/cCrigxtyC0psan/ql7/ZP4rdPXYOUzalMtwTHaUNe2B+BT7F3qTCFEArZvAOBzKS0NFDNh3FWudVps3bujM6robtBVqA4bo71eEy8keIWcllCXcCUSqKkWBKa4tk3boXmXJUGLX5ZPLT5WwX6UMJlVeoMHyiYTDPQddB2dp//svfi1/2Dl61m+OXT52ePBl3r4VBQl80L4vGDglsv6hvZ/YugR8R3I/ZU6dxtKNtIev8D5Vr4NoUkCp3s3K9gldD+HAEbx0ej4zMyiscXvWTcqjPeviJIQZrhfkzdC0WdmMFFggTHdVyHo/hNrTKQ6Vq7HY9rwQ1q9fGqjtfIC/vwjqjXKgFVeeYfAajLgucc9+x/ceAe2v1/flZ/ynl7/I3Bn8bvdd6A6jTDGf2wuf77CvVdCfsvceCvVu/hay/eUXjvX5wG2tf/93UaXwFQSwMEFAACAAgAzWbYRoITx3SWAQAAIgYAAB8AAAB1bml2ZXJzYWwvaHRtbF9za2luX3NldHRpbmdzLmpzjZTLbsIwEEX3fAVytxWiT2h3qFCpEotKZVd1YcIQIhzbsk0KRfx7M+YVO5NSzya+OrrziDzbVrs8LGHt5/bWf/v7e3j3GqDmzAquQ1006DnqzIpsBpMsB5FJYBFSIDLnwsJJ350RyplJ7zrdfKCvrRgyRdD6lKAiGgK0FFgQ4DcFrinxJ2zu0Ni+qcqopyvnlOwkSjqQriOVybln2NWrP9UeI1gVYC6gc55AYNrzp4k8Oz70MKpconLN5WasUtWZ8mSZGrWSs6b8i40GU/705R7oPvVeRoGdyKx7c5DHiUd9jGZSG7AWDnkfRxgkLPgURMW3688faGBcbyiii8xm7kgPbjCqtOYp1KbUH2CEmCy9atPsYdQ5B2u3J+5uMQJC8A2YmtXwHiMAlV7pf/xAbVSKE6mh9ZmfUKH4LJPpIXUXg+SwWLRtmt65UV/+kAVPSEVPaEE9v7xpecSgJUB31IK8Nso7puwEJUoih6JATYAFvUhcvEjw/tlm3DmeLPJyP5TrsZwDN0swE6VEWf7XpULjXK3dL1BLAwQUAAIACADNZthGGtrqO6oAAAAfAQAAGgAAAHVuaXZlcnNhbC9pMThuX3ByZXNldHMueG1snY8xD8IgEIV3fgW5XbBb0wDdTNwcdDYVUUno0XDU+vOF1Bhnh0vuXd73Xk71rzHwp0vkI2poxBa4QxuvHu8aTsfdpgVOecDrECI6DRiB94Yp37R4SI5cJl4ikDQ8cp46KZdlEZ6mVBIohjmXYBI2jrLMGFFWUk4rCivb+b/ozw0MY5yry+xD3qMpe1GrhVOyGipzdig83iLIalDy667KzpRLRRFK/jxm2BtQSwMEFAACAAgAzWbYRj+zTKhuAAAAcwAAABwAAAB1bml2ZXJzYWwvbG9jYWxfc2V0dGluZ3MueG1sDco9DoMwDEDhnVNYnsrQHzYGAgNSxy7QA1jBQpEcGyVpVW7fbO9J3zD9osCXUw6mDrvbA4HV2xZ0d/hen9ceIRfSjcSUHaohTGMziHmShUupMMMhdHJaOdYo/KJY5RLqMcz2SZnh4u04W7yPzR9QSwMEFAACAAgAg4CPRc6CCTfsAgAAiAgAABQAAAB1bml2ZXJzYWwvcGxheWVyLnhtbK1VTW/bMAw9p8D+g6F7raRd1zSQW3QFih3WoUDWbbdAtRlbi215klw3/fWj/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5UBCUn9/aFpkvSBWw7bgyT1cXPh7g2y33jVT7G4RhF9UKuq1obiWaW4JaDreNvu4oSHPbLXCTK2hKNWNPIgD5hSvFbVtcGpUDoyNjjaVDMKPVlWuROkFYZJL47B+0sX4jaX7q15QpAf9DmE9I1NZEpAE83wr0MZBgTQ1gsa3NNVns2phdTjp/THp9PTBVOdai4EUcw1UIOIYBN5x2dnoICoprdPFzNcL2Dg6CIxFGMT5mkmF8epAm4Wo3ydA7OAiOpb+bgLbmtox0XMdRM7UdxOjEOmF+ro1MxEvZnoM9Y1ZlH742cs3RdSbag/P5H6M4iNEM5pZMrC771ttXzeG9nVOjO59NVlkG3YrzACbPKq9mFvJs5BPAluexuenn1OzDHnSU89R0THN9x36XxVq8gFOIwP7pFqe2JhHYnvHIh+VpjwH1xO0yCF+apiIyWktSqXlIOYa1eRJQVJhqVj6i6qGSeRqMtHGz7uegY9xV1wq4E8MWM12cYPPJzCPv8aW+y8XZRXeV88VFgy3zuq8CV7m8YVXXCXedQet+bS/C6pnH199QSwMEFAACAAgAzWbYRtOZkxsdCAAAYx4AACkAAAB1bml2ZXJzYWwvc2tpbl9jdXN0b21pemF0aW9uX3NldHRpbmdzLnhtbK1ZbW/bOBL+3l9B+LDALnCIX+S3LFwf9EInQh3ZaylJe4eFQUtMLEQSfRLtNgt/uF+zP2x/yQ4pKZYcx5Hai5qiGs48MxzOPCTVUfLkR/o24Sz0/yDcZ5FNOfejx2T8AaGRywIWz2OaUJ40D5J7P/LYVzN6YEIG0oSTyCOxp4vRZNxCE/mDhgN1aAzhrat1O2jQxR08RAbu6TB2qRiXig5jRqetj5pHECluTF0a8dOoo2Zp9LWBGSU05mbk0W9jpaxdHCrP4Comng96ybjfFc8+97o3uuJB3XZv0MP7jqooSh/pPaNttPaDweVAbSPc6vZayl4bdpSOgtq9Xvuyv28POj0F3iaXfUDp4ss+6g663Y6x7+AOWCNV1YyOvh8ol+22Ct7w8FLfTybaoNVC7XZb6Rr7Xl+ZaC0E2gpgqMpQJFAxFE3p71VNbQ8VNNEn2qS7xwbu6z007OB+q7XvaprSah2Se5hdMV0HaeXp5Ol8B/DkEpwcFbXVPFFcI3cbx6Ds0HATEE5RREL6sWH78EqRzrZxQtHPLts8/9LIKlRWc66fB1aWpkIQC7TxKbBRUw7lejKyYmsU5cj3PjZWW85ZdOGyiEO4FxGLQxI0xv9IqyebWxVLtqNxHbsH4tKDu4H8qWqW+YKKhueckcvCDYmep+yRXayI+/QYs23kVQpz/byhceBHT6Dduhzo+KyjwE+4yWlYig8PxVPdbAOMlVARXh+Lp5JlQFY0yD225E8Nu4PL9zNyZLrzE59LU7UtnnOmG/JIywswVMVz3iYCL+VVG4jnfSNOv3FQVwQBdM6qB+SZxmUnKWGetWKb7aZuPW1i9iiSXbZ7f6Ff7AIG/BM9ighb4qlkJCYoHFZapSxtcv7GkWL2eswloxC8wOIWySUTSci5ttRnN3PV+rKczq5mS828aoz1tCuRaMsPP3f6w2/tXh+oKzOsCGXfqNNpGQxJsF6rGpblLGbTJQDi6dLCn53GWPxd23R260xNCzfG2T9qA8wX+K4xFn9XMb1dLLDlLO2paeClaS+tmSPzMsUONhrjL2yL1mRHEWdo59OviK8pAn72Y4qSwPfkgOBsP9rSCv6M2Y1qWssFtp2FqTvmzGqMbRbHz/+UyGTL11A9a5Igz0/IKqCedAs1IscFv4B3eURD8IevfdBkIfGjiyreF+q9aV0tndlsai+xZeSSxhhHHjJiIjzVB1qoNl4ARkxgK/8+86WsPomA1CCoDXJtXl1P4dcRgVz7j+sAfvl3RDPHsCRzGlUwhMLBC6g6276fLQyRQ3CICNqQJPnKYq9UNMWlq4BtWvoMSlN3CviOgMmxYeH9yIXSoS6vgHeDbVu9wktt9hlqHHpzVtNo9gla8lNNoy/Yhh7CdgUzS70zr1TREaIN8wbJe9Alot6DZ0RcF+xENnc+2yYgERmGNpHdmNR2ZOPfbmEdTXV6otlTTMizXMFHf0chitirVFVAQDo2RF39dmv+ezlRzSk2llBoxux+6Uh+FP4IEEnEOCJBwMQ0wDXxdiRyKVpRl2yhHZ5BzfM9qSaWXwbz363/ByI8I6GfMv6yDPz5p4v60ZVY73WQIRybwRkcVjb8Pe+FGXxnIKLg34yiSgLqh2CnrayZ0Bmaz2oZYWB0QV1AwkEtQ9OagLt5ygtAHOKyUwvAmmUYFkM/AHMHmSsFcgcZrQdxjzXbdGDTvqcrcYytYCyXO1210ystLhsBhbvey2qv6AODdgko2aUbInCgXP4qq1zYcksU5ZjOFAK3APMx3VcBNfBDcRivBnt7g/NUpLRSms892wae7OHAf5LUAnnehvT1fv4Qs1BKA5LkdZ2S279+MJB0iovU77zeRmRjdaFfL3XV0rE4H4quCqrbQY2KyKaOvZyqmkCAYg0Jd9dArA/i2F4dKz3fGXiiAl6WXpuS2F3/9b8/q8McxZNKUSb9tS4OtKBgLfyC9x+LcZr8XgHHUbWyqXypaJgdj3PT6qdlx4Qy+b8cQEm6GYQsFF8sKrmGQsyWUXUcVb++gVq1ZWmybexW2r+LIDfq4hPQjzy5NcY3JH4C+nIYC+oCycyL2uS1YzhcWLY88CNa0/yH9wMxececL1XDkDc56NHAd5/STdCD42j21QYFcKWrgadfqxZw5BEk9XxeH1NuMTkdASWk7wdC2J3ccV4Eh/sx3L/Zlpeu2xGPWTAXHypef5kDBfFdBcp4zGNxQcvfihrJmn3N1i7TKkqONecQwlycy8YPJEgy5YPwWH0hescr6maSY8U7FgA76+l0ivrlgWMzXdfkl7yixYvsVexwas6GDhMtCI/1LfqNv9IvCI/1bbFnzeCY/jqm46Giaf55RSNxUV5YvAzoxOqBEo0kT2Uh5m9lHRHCVHxnSwozyQRlzZB5dCw3X8cPadbQQlaMuPlGyKPo5RhxI2xWz3Z2LTkaOBRw83wFj7jPA/p2ect5QBMWcy3fP9RK4yj9HnycjFSK+POGfmzABYC4a8H1SQNlGB8bIp3pN/e37DY5owlCK1jKaM6bhpLRJaHXchkJHq/niqX9ft5o1HyVp1Hz3AqNMti3FzDahisaY6gBH3guW6GysKi+zj9t3MmT4ZHdG6NFAL4G7AjuKnknFASlwpIHq7xb0pfieLgNuB/QHQ0ynYKgkJzz8x8l0B3ni1vlU/rAi+WdSWp3QUZ2h1osk2BB/qaVvBmViL88UrPpOFklcvYn2CrffwrOTmxJOVGLei9yNONHy9484Qt030r/qFncaYGkXv3H2bEMTAHvzf9H/htQSwMEFAACAAgAzWbYRlVrhjhHCQAAJBYAABcAAAB1bml2ZXJzYWwvdW5pdmVyc2FsLnBuZ+2Yf1RSaRrHb1Mz1rRWM+5sO2Y5zW51miY9TYMalU5mlk2KmqYRSEkzBkpYDGkY2I6T/ZKYyWYt1NiyMEVhGfwFBNZmchxHyfhxUUIsGn+AyJhcUFDYi3Paztn/9uy//nHPPc99Pu/zvPd53/f73HMvJibs9n838F0AAPzj9sQkA8D8FQDwVsnCd+AnRT/fLYZv8yjJu6MBfnfQCGwsyNoRvwMAhKzF00fehu1FuXsOUgBgySPfNU9BvncUAD4Qx8XsSMnPsBpkrEOp4Pnn0+C1a0/OhdyOTvnh2PfHkhMTE+/s2BuwKOmLwI+wT9/+1/lB+oE7j6Vb0Js916dOl1BII8lB7iBFlv4HBylYua0F3V4eTuYzPFNDPA7DNVI5pOTMBwAMT38LeZuWudLb1i5o9SDH/gAA/xSYL62yZZo0vDSTb+rna+X5y1eQjfKV4bAVcYDaXoRsJkreA4CBdM2HSxmTz8+PxwLAWXxq1rbrx2GkZaNwHgDEXPAHgI+ic+AH72XCqS4sg4vyxXc62P64Da7MstVh8KCFc+gcOofOoXPoHDqHzqFz6Bw6h86h/we6lOG2Nm+APdK1/2OoC1WZJsgCpqFubhPT7MM9mt3B9G+gh37BuWfZIraU/YjdSbgyD+jWSP5UoUV6P4AmO8twjNNP2HVN9XSad0Tu3WAeXwfe8VO0d5aFCiKnf3s0/vBkC7uTrSLw4XFdl5eHhrzqGkSXaoTxivu1pJATGzHKkUhF4b0ivGncpDDNf5mPqFZh5gMVpbQi+1UlcWpUpGw3ZWjCVPKyf9zUSxkB0wO632raDbwtlYOBwABGTQhbGhwZBH5WdhTp0DQo19QMTYagapARYVy/x9Z4ij+QG2K+7yH4UwhcPC7ejWHT+NX4qGJdRMBsniJkWSG6FXN7ZDJNFVn2tdEmGN2ZU3HRN9+xQ5XJlA6jSscePIywUi6av6kdmVy6Jqy77XMQAJzWq63Ltt+YddWYFe4ESu5C4Ym1XPE7QAsKxYlcCW4sy2Gf902pwDHaG7HULSnTTdpVKIHc47LkyV1mHo8V5ZnENYMQ7sz441a+hU7UP3WjzI6+1lCBU+VySJ45nVNDHJy0y+XskBg3zcYOtVlsB8oHM+G0HWZEbnnw+YKnusmXpSg+Y+rXMh4hZZ/9FIIxPa4otB5a7ApsxIoJamtjIS7DVg1ZqWKbras83OtCNR4XeeiBsi7h70GbpzY168O/6nRxxxxME21CrMU3HnhGjbrbD4y573VaIu+O8Y5Lj6/MLyWEHFBFStX4GjxGYFHoyCU22n7poCCEbAwSuOst2f7SMRH1F0yD/kyh6Y6w5zLkEq1tWCLx1AlD7NnqMIscEYdoCtCAIMcCzZCx4UJ6AZZPop1xGvJMYSqj7elscW91azjaDW7Jcfu3BdgCkmJiSJnXjxIEZM+k492L9rWK6YYPQ8JvDOIRVtGXLCpWgtU7kJRAasG5dCa1C/M8qWrIxBViNwSbdTZyxadhTaVCl0NPNhq0X6HxUkNNZlW7I47jEGfPboI+p7Ewip+6JAmP7Uw9WgdCfdnY1tQ/36dBZgO0chFC6+6tDb+YXccJVMsRn0RoSU5EVwexL6tsFfUM3XCKJFUiRc4aE39gWNcXm6q0xVPySmikfZSTpaWP26lJiU2hLYH6jt7I1XpLs1OP0p1yW+Gl8M4wHjouU9x3nMZmvDudtakLATyoMTxGcdja3TOEndh+/gy6dZ7B0hwYXi9yGTyIT5E5XBXPsen35FT7JjLYpKcOUWmrCtzWoL/fNErTq/jmRtgf39buDRF4GUacLBEkaelmZeqMYph0BTGbI95ybafm3q4T9cK9u2NkAbhmZx9PmyTz9B1XOTczqQaQU2x3bqdtkm9vJOJUFXVc+qmaJAWaVX9FEHlxGJElSLU4CGrIQqce1qRHrT9YP7HVwFihqnj28qiw50cxY91tyBk25v68Vs5irLZfpvYN8WdPIlGF/DURZHpOUgQy5B+J6j6eXCC8+b4aBANzGhnEnh+SCx3rU1Q0yn+SsqQs6ZUJiS6dJcoxqjNQnFo9qEd7t4Jv8qEYTGidv/o7aHH94gaFBMt5oUbt+bIt1itTNCix5T6VUI+9aD4Hpkf16viKpmxBhpK0XIs4tfG6u9KDPuss1+s5um8uEBJmN/awaRhhPVUvsSFF0XdjBRzQxmu4acRS8u69XtHYkVd1SX44yS/a5WmtA8T3C6SBjVZaoaVpJpMkQ8meuCP3erfCu7pfPvBl6zKinSpT0gpJ/lX4fbM1MJ6Z6Go5sCVGUMbV/9zgMG/e2xTFNHPdBMu6v1JP9339+t17FELGZ0mm73XDor/RrAerxrKlS+Ifx8rCuFvEHXH4qhR6fQAG/8lPVy6sgt56xlDJ1XfAGH5w9Y+XLkkYPHwVWdAJLdD8CkWazz1x26mgIeu9FcCDu/mwsLdk9KYx0cHxzT+uD9OKDtPmZVRpmXoq6JC7A5iBMu1W7efBPAIHS6xjiQv3ZjNJOXUKHbHy4MR+ShIt/pkCa3kpt129wKTF75sQdnbgi3pnD+1zuHl4K/oZJeiX/Q3DnP7hjY35fMvWaPMrqnaGOG4AUeSE4Ew2C9bEEKilaSIpq0cNzRRD/PDG7ATzK0e8S86B1MKbRn1xGg+Mlq3lTul2vRbjTuy0nOm9PSs/ZWO9oiwT5o1Sq0rXodqpnWvKB4/4dHFVFGNb9yN5W/uN677ll28/M5mLkWJqCUt8g2sZLrWwGoV4rdbkUJz8vsYZ7snmbkmHO0Tt8tCMkjdqHuFH7fY0MMQxqnEBlx7So6pGKUxR1143kMvIvEL0Iwx7ROdrIINNRlX6yqAVNpXiWHUyBek7blvEVpsxIs89XTwqnfS3DI3qjNUnKuGOR6/p2y/ppC0A9ojtNvKoaK30ZWPu9mYoCKWg1/n87quJ6BdxbwN7akL9cS/QuUZE713+Ocv1sReLnx/yU8TW+J0cCa6qjO46MktJGhoHbmX/5JyZXHoixdfrRz/+ry+AFw9trd7IftiVW2cu8SuE20T+XwDggbB286rpGafRxIRditru/Fyo9bkKHjHAT8Gp85evQHimJ5QndsLR6Klp9sl1YcRpCMSl+X6L5r0FAC0J1Biozcvi8bzzZ/TWiKKJXffgSEDcroQYfvThb/8NUEsDBBQAAgAIAM1m2EZqfcGNSwAAAGoAAAAbAAAAdW5pdmVyc2FsL3VuaXZlcnNhbC5wbmcueG1ss7GvyM1RKEstKs7Mz7NVMtQzULK34+WyKShKLctMLVeoAIoBBSFASaESyDVCcMszU0oybJXMzZGUZKRmpmeU2CqZmlvABfWBRgIAUEsBAgAAFAACAAgAzWbYRlp/uZk6BAAA4Q4AAB0AAAAAAAAAAQAAAAAAAAAAAHVuaXZlcnNhbC9jb21tb25fbWVzc2FnZXMubG5nUEsBAgAAFAACAAgAzWbYRpneydrOAwAAMQ8AACcAAAAAAAAAAQAAAAAAdQQAAHVuaXZlcnNhbC9mbGFzaF9wdWJsaXNoaW5nX3NldHRpbmdzLnhtbFBLAQIAABQAAgAIAM1m2EY6Kj9OugIAAFgKAAAhAAAAAAAAAAEAAAAAAIgIAAB1bml2ZXJzYWwvZmxhc2hfc2tpbl9zZXR0aW5ncy54bWxQSwECAAAUAAIACADNZthGsnzk/6MDAABCDgAAJgAAAAAAAAABAAAAAACBCwAAdW5pdmVyc2FsL2h0bWxfcHVibGlzaGluZ19zZXR0aW5ncy54bWxQSwECAAAUAAIACADNZthGghPHdJYBAAAiBgAAHwAAAAAAAAABAAAAAABoDwAAdW5pdmVyc2FsL2h0bWxfc2tpbl9zZXR0aW5ncy5qc1BLAQIAABQAAgAIAM1m2EYa2uo7qgAAAB8BAAAaAAAAAAAAAAEAAAAAADsRAAB1bml2ZXJzYWwvaTE4bl9wcmVzZXRzLnhtbFBLAQIAABQAAgAIAM1m2EY/s0yobgAAAHMAAAAcAAAAAAAAAAEAAAAAAB0SAAB1bml2ZXJzYWwvbG9jYWxfc2V0dGluZ3MueG1sUEsBAgAAFAACAAgAg4CPRc6CCTfsAgAAiAgAABQAAAAAAAAAAQAAAAAAxRIAAHVuaXZlcnNhbC9wbGF5ZXIueG1sUEsBAgAAFAACAAgAzWbYRtOZkxsdCAAAYx4AACkAAAAAAAAAAQAAAAAA4xUAAHVuaXZlcnNhbC9za2luX2N1c3RvbWl6YXRpb25fc2V0dGluZ3MueG1sUEsBAgAAFAACAAgAzWbYRlVrhjhHCQAAJBYAABcAAAAAAAAAAAAAAAAARx4AAHVuaXZlcnNhbC91bml2ZXJzYWwucG5nUEsBAgAAFAACAAgAzWbYRmp9wY1LAAAAagAAABsAAAAAAAAAAQAAAAAAwycAAHVuaXZlcnNhbC91bml2ZXJzYWwucG5nLnhtbFBLBQYAAAAACwALAEkDAABHKAAAAAA="/>
  <p:tag name="ISPRING_ULTRA_SCORM_COURSE_ID" val="FFB65A0F-99F2-4AB4-B984-25A3494E0190"/>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RESENTATION_TITLE" val="Business 05"/>
  <p:tag name="ARTICULATE_SLIDE_COUNT" val="26"/>
  <p:tag name="ISPRING_SCORM_ENDPOINT" val="&lt;endpoint&gt;&lt;enable&gt;0&lt;/enable&gt;&lt;lrs&gt;http://&lt;/lrs&gt;&lt;auth&gt;0&lt;/auth&gt;&lt;login&gt;&lt;/login&gt;&lt;password&gt;&lt;/password&gt;&lt;key&gt;&lt;/key&gt;&lt;name&gt;&lt;/name&gt;&lt;email&gt;&lt;/email&gt;&lt;/endpoint&gt;&#10;"/>
  <p:tag name="ARTICULATE_PROJECT_OPEN" val="0"/>
  <p:tag name="ISPRING_RESOURCE_PATHS_HASH_PRESENTER" val="cb70f085bf509c4f9262f4c046274447532afc83"/>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7">
      <a:dk1>
        <a:srgbClr val="19232F"/>
      </a:dk1>
      <a:lt1>
        <a:srgbClr val="FFFFFF"/>
      </a:lt1>
      <a:dk2>
        <a:srgbClr val="FF733B"/>
      </a:dk2>
      <a:lt2>
        <a:srgbClr val="E7E6E6"/>
      </a:lt2>
      <a:accent1>
        <a:srgbClr val="FF733B"/>
      </a:accent1>
      <a:accent2>
        <a:srgbClr val="FEB048"/>
      </a:accent2>
      <a:accent3>
        <a:srgbClr val="19232F"/>
      </a:accent3>
      <a:accent4>
        <a:srgbClr val="36A7F7"/>
      </a:accent4>
      <a:accent5>
        <a:srgbClr val="2CCB70"/>
      </a:accent5>
      <a:accent6>
        <a:srgbClr val="FF2F5F"/>
      </a:accent6>
      <a:hlink>
        <a:srgbClr val="36A7F7"/>
      </a:hlink>
      <a:folHlink>
        <a:srgbClr val="36A7F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imated light slidesTF00654311.potx" id="{29CB8A8A-1EB5-4B9A-8C02-52918C52E4D6}" vid="{742FD3A2-1E2A-4F32-AD9C-3A49E5E68C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Animated light slides</Template>
  <TotalTime>0</TotalTime>
  <Words>1510</Words>
  <Application>Microsoft Office PowerPoint</Application>
  <PresentationFormat>Widescreen</PresentationFormat>
  <Paragraphs>285</Paragraphs>
  <Slides>54</Slides>
  <Notes>49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Arial</vt:lpstr>
      <vt:lpstr>Bauhaus 93</vt:lpstr>
      <vt:lpstr>Bodoni MT Black</vt:lpstr>
      <vt:lpstr>Brush Script MT</vt:lpstr>
      <vt:lpstr>Calibri</vt:lpstr>
      <vt:lpstr>Calibri Light</vt:lpstr>
      <vt:lpstr>Cantarell</vt:lpstr>
      <vt:lpstr>Comic Sans MS</vt:lpstr>
      <vt:lpstr>Glegoo</vt:lpstr>
      <vt:lpstr>Office Theme</vt:lpstr>
      <vt:lpstr>Rejoice in the Lord Always</vt:lpstr>
      <vt:lpstr>Praise Always</vt:lpstr>
      <vt:lpstr>Praise Always</vt:lpstr>
      <vt:lpstr>Praise Always</vt:lpstr>
      <vt:lpstr>Praise Always</vt:lpstr>
      <vt:lpstr>Praise Always</vt:lpstr>
      <vt:lpstr>Praise Always: A Model</vt:lpstr>
      <vt:lpstr>Praise Always: A Model</vt:lpstr>
      <vt:lpstr>We can always praise God! (v. 1-8) David praises Him for…</vt:lpstr>
      <vt:lpstr>Praise Always: A Model</vt:lpstr>
      <vt:lpstr>Praise Always: A Model</vt:lpstr>
      <vt:lpstr>We can always praise God! (v. 9-16) David praises Him for…</vt:lpstr>
      <vt:lpstr>Praise Always: A Model</vt:lpstr>
      <vt:lpstr>We can always praise God! (v. 17-21) David praises Him for…</vt:lpstr>
      <vt:lpstr>Transforming Praise</vt:lpstr>
      <vt:lpstr>Transforming Praise</vt:lpstr>
      <vt:lpstr>Transforming Praise</vt:lpstr>
      <vt:lpstr>Transforming Praise</vt:lpstr>
      <vt:lpstr>Transforming Praise</vt:lpstr>
      <vt:lpstr>Transforming Praise</vt:lpstr>
      <vt:lpstr>Transforming Praise</vt:lpstr>
      <vt:lpstr>Transforming Praise</vt:lpstr>
      <vt:lpstr>Transforming Praise</vt:lpstr>
      <vt:lpstr>Transforming Praise</vt:lpstr>
      <vt:lpstr>Transforming Praise</vt:lpstr>
      <vt:lpstr>Transforming Praise</vt:lpstr>
      <vt:lpstr>Transforming Praise</vt:lpstr>
      <vt:lpstr>Transforming Praise</vt:lpstr>
      <vt:lpstr>Transforming Praise</vt:lpstr>
      <vt:lpstr>Victory through Praise</vt:lpstr>
      <vt:lpstr>Victory through Praise</vt:lpstr>
      <vt:lpstr>Victory through Praise</vt:lpstr>
      <vt:lpstr>Victory through Praise</vt:lpstr>
      <vt:lpstr>Victory through Praise</vt:lpstr>
      <vt:lpstr>Victory through Praise</vt:lpstr>
      <vt:lpstr>Why were the people instructed to “shout”?  </vt:lpstr>
      <vt:lpstr>Victory through Praise</vt:lpstr>
      <vt:lpstr>Victory through Praise</vt:lpstr>
      <vt:lpstr>Victory through Praise</vt:lpstr>
      <vt:lpstr>Victory through Praise</vt:lpstr>
      <vt:lpstr>Victory through Praise</vt:lpstr>
      <vt:lpstr>Victory through Praise</vt:lpstr>
      <vt:lpstr>Victory through Praise</vt:lpstr>
      <vt:lpstr>Victory through Praise</vt:lpstr>
      <vt:lpstr>Victory through Praise</vt:lpstr>
      <vt:lpstr>Victory through Praise</vt:lpstr>
      <vt:lpstr>Victory through Praise</vt:lpstr>
      <vt:lpstr>Victory through Praise</vt:lpstr>
      <vt:lpstr>Victory through Praise</vt:lpstr>
      <vt:lpstr>Victory through Praise</vt:lpstr>
      <vt:lpstr>Victory through Praise</vt:lpstr>
      <vt:lpstr>Victory through Praise</vt:lpstr>
      <vt:lpstr>Victory through Praise</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2022-08-26T21:25:37Z</dcterms:created>
  <dcterms:modified xsi:type="dcterms:W3CDTF">2022-08-27T04:29:09Z</dcterms:modified>
</cp:coreProperties>
</file>