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60"/>
  </p:notesMasterIdLst>
  <p:handoutMasterIdLst>
    <p:handoutMasterId r:id="rId61"/>
  </p:handoutMasterIdLst>
  <p:sldIdLst>
    <p:sldId id="282" r:id="rId5"/>
    <p:sldId id="292" r:id="rId6"/>
    <p:sldId id="298" r:id="rId7"/>
    <p:sldId id="307" r:id="rId8"/>
    <p:sldId id="317" r:id="rId9"/>
    <p:sldId id="306" r:id="rId10"/>
    <p:sldId id="299" r:id="rId11"/>
    <p:sldId id="293" r:id="rId12"/>
    <p:sldId id="318" r:id="rId13"/>
    <p:sldId id="301" r:id="rId14"/>
    <p:sldId id="300" r:id="rId15"/>
    <p:sldId id="303" r:id="rId16"/>
    <p:sldId id="323" r:id="rId17"/>
    <p:sldId id="304" r:id="rId18"/>
    <p:sldId id="305" r:id="rId19"/>
    <p:sldId id="308" r:id="rId20"/>
    <p:sldId id="302" r:id="rId21"/>
    <p:sldId id="310" r:id="rId22"/>
    <p:sldId id="311" r:id="rId23"/>
    <p:sldId id="312" r:id="rId24"/>
    <p:sldId id="313" r:id="rId25"/>
    <p:sldId id="314" r:id="rId26"/>
    <p:sldId id="315" r:id="rId27"/>
    <p:sldId id="316" r:id="rId28"/>
    <p:sldId id="319" r:id="rId29"/>
    <p:sldId id="320" r:id="rId30"/>
    <p:sldId id="309" r:id="rId31"/>
    <p:sldId id="321" r:id="rId32"/>
    <p:sldId id="322" r:id="rId33"/>
    <p:sldId id="325" r:id="rId34"/>
    <p:sldId id="324" r:id="rId35"/>
    <p:sldId id="326" r:id="rId36"/>
    <p:sldId id="330" r:id="rId37"/>
    <p:sldId id="327" r:id="rId38"/>
    <p:sldId id="328" r:id="rId39"/>
    <p:sldId id="329" r:id="rId40"/>
    <p:sldId id="333" r:id="rId41"/>
    <p:sldId id="334" r:id="rId42"/>
    <p:sldId id="331" r:id="rId43"/>
    <p:sldId id="332" r:id="rId44"/>
    <p:sldId id="336" r:id="rId45"/>
    <p:sldId id="337" r:id="rId46"/>
    <p:sldId id="338" r:id="rId47"/>
    <p:sldId id="344" r:id="rId48"/>
    <p:sldId id="345" r:id="rId49"/>
    <p:sldId id="346" r:id="rId50"/>
    <p:sldId id="341" r:id="rId51"/>
    <p:sldId id="342" r:id="rId52"/>
    <p:sldId id="343" r:id="rId53"/>
    <p:sldId id="347" r:id="rId54"/>
    <p:sldId id="349" r:id="rId55"/>
    <p:sldId id="348" r:id="rId56"/>
    <p:sldId id="339" r:id="rId57"/>
    <p:sldId id="285" r:id="rId58"/>
    <p:sldId id="296"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5900"/>
    <a:srgbClr val="FFFFC9"/>
    <a:srgbClr val="EDADF0"/>
    <a:srgbClr val="CBEEA9"/>
    <a:srgbClr val="FF9267"/>
    <a:srgbClr val="EF5E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1" autoAdjust="0"/>
  </p:normalViewPr>
  <p:slideViewPr>
    <p:cSldViewPr snapToGrid="0">
      <p:cViewPr>
        <p:scale>
          <a:sx n="70" d="100"/>
          <a:sy n="70" d="100"/>
        </p:scale>
        <p:origin x="536" y="-264"/>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9/28/2022</a:t>
            </a:fld>
            <a:endParaRPr lang="en-US"/>
          </a:p>
        </p:txBody>
      </p:sp>
      <p:sp>
        <p:nvSpPr>
          <p:cNvPr id="4" name="Footer Placeholder 3">
            <a:extLst>
              <a:ext uri="{FF2B5EF4-FFF2-40B4-BE49-F238E27FC236}">
                <a16:creationId xmlns=""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EC30E-1A71-4188-9BE7-E2A64929A436}" type="datetimeFigureOut">
              <a:rPr lang="en-US" noProof="0" smtClean="0"/>
              <a:t>9/28/2022</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US" noProof="0" smtClean="0"/>
              <a:t>‹#›</a:t>
            </a:fld>
            <a:endParaRPr lang="en-US"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6" name="Slide Number Placeholder 5">
            <a:extLst>
              <a:ext uri="{FF2B5EF4-FFF2-40B4-BE49-F238E27FC236}">
                <a16:creationId xmlns="" xmlns:a16="http://schemas.microsoft.com/office/drawing/2014/main" id="{7A47F3D0-41FC-4430-9F9E-1F78A18D65F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7" name="Footer Placeholder 6">
            <a:extLst>
              <a:ext uri="{FF2B5EF4-FFF2-40B4-BE49-F238E27FC236}">
                <a16:creationId xmlns="" xmlns:a16="http://schemas.microsoft.com/office/drawing/2014/main" id="{2ED798F6-1F12-46CE-9AFD-CC66555A191D}"/>
              </a:ext>
            </a:extLst>
          </p:cNvPr>
          <p:cNvSpPr>
            <a:spLocks noGrp="1"/>
          </p:cNvSpPr>
          <p:nvPr>
            <p:ph type="ftr" sz="quarter" idx="34"/>
          </p:nvPr>
        </p:nvSpPr>
        <p:spPr/>
        <p:txBody>
          <a:bodyPr/>
          <a:lstStyle/>
          <a:p>
            <a:r>
              <a:rPr lang="en-US" noProof="0" dirty="0"/>
              <a:t>Add a footer</a:t>
            </a:r>
          </a:p>
        </p:txBody>
      </p:sp>
    </p:spTree>
    <p:extLst>
      <p:ext uri="{BB962C8B-B14F-4D97-AF65-F5344CB8AC3E}">
        <p14:creationId xmlns:p14="http://schemas.microsoft.com/office/powerpoint/2010/main" val="1505855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DD31C544-1372-4B34-8149-B6058B8CC577}"/>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 xmlns:a16="http://schemas.microsoft.com/office/drawing/2014/main" id="{7B2598CA-3443-4098-80E7-1F16DC9A13CC}"/>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Picture Placeholder 11">
            <a:extLst>
              <a:ext uri="{FF2B5EF4-FFF2-40B4-BE49-F238E27FC236}">
                <a16:creationId xmlns="" xmlns:a16="http://schemas.microsoft.com/office/drawing/2014/main" id="{BE421EAA-68E8-4AED-BA2F-01A6AC66859D}"/>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Photo</a:t>
            </a:r>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7425293" y="2834640"/>
            <a:ext cx="4459766" cy="2720356"/>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Thank You</a:t>
            </a:r>
          </a:p>
        </p:txBody>
      </p:sp>
      <p:sp>
        <p:nvSpPr>
          <p:cNvPr id="7" name="Text Placeholder 5">
            <a:extLst>
              <a:ext uri="{FF2B5EF4-FFF2-40B4-BE49-F238E27FC236}">
                <a16:creationId xmlns="" xmlns:a16="http://schemas.microsoft.com/office/drawing/2014/main" id="{D907C852-B0E0-4C2E-88CE-B543605961EE}"/>
              </a:ext>
            </a:extLst>
          </p:cNvPr>
          <p:cNvSpPr>
            <a:spLocks noGrp="1"/>
          </p:cNvSpPr>
          <p:nvPr>
            <p:ph type="body" sz="quarter" idx="15" hasCustomPrompt="1"/>
          </p:nvPr>
        </p:nvSpPr>
        <p:spPr>
          <a:xfrm>
            <a:off x="8034849" y="3859066"/>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8" name="Text Placeholder 6">
            <a:extLst>
              <a:ext uri="{FF2B5EF4-FFF2-40B4-BE49-F238E27FC236}">
                <a16:creationId xmlns="" xmlns:a16="http://schemas.microsoft.com/office/drawing/2014/main" id="{D84C0BEF-F601-4B10-8AEE-4859FE996B34}"/>
              </a:ext>
            </a:extLst>
          </p:cNvPr>
          <p:cNvSpPr>
            <a:spLocks noGrp="1"/>
          </p:cNvSpPr>
          <p:nvPr>
            <p:ph type="body" sz="quarter" idx="16" hasCustomPrompt="1"/>
          </p:nvPr>
        </p:nvSpPr>
        <p:spPr>
          <a:xfrm>
            <a:off x="8034849" y="4220189"/>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9" name="Text Placeholder 7">
            <a:extLst>
              <a:ext uri="{FF2B5EF4-FFF2-40B4-BE49-F238E27FC236}">
                <a16:creationId xmlns="" xmlns:a16="http://schemas.microsoft.com/office/drawing/2014/main" id="{83A6EF9B-EF2F-4949-9CC4-C16BF8DC85A0}"/>
              </a:ext>
            </a:extLst>
          </p:cNvPr>
          <p:cNvSpPr>
            <a:spLocks noGrp="1"/>
          </p:cNvSpPr>
          <p:nvPr>
            <p:ph type="body" sz="quarter" idx="17" hasCustomPrompt="1"/>
          </p:nvPr>
        </p:nvSpPr>
        <p:spPr>
          <a:xfrm>
            <a:off x="8034849" y="4581312"/>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0" name="Text Placeholder 8">
            <a:extLst>
              <a:ext uri="{FF2B5EF4-FFF2-40B4-BE49-F238E27FC236}">
                <a16:creationId xmlns="" xmlns:a16="http://schemas.microsoft.com/office/drawing/2014/main" id="{BE8CA170-9CA9-448E-B07A-E01AB84F7FD3}"/>
              </a:ext>
            </a:extLst>
          </p:cNvPr>
          <p:cNvSpPr>
            <a:spLocks noGrp="1"/>
          </p:cNvSpPr>
          <p:nvPr>
            <p:ph type="body" sz="quarter" idx="18" hasCustomPrompt="1"/>
          </p:nvPr>
        </p:nvSpPr>
        <p:spPr>
          <a:xfrm>
            <a:off x="8034849" y="4942435"/>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Tree>
    <p:extLst>
      <p:ext uri="{BB962C8B-B14F-4D97-AF65-F5344CB8AC3E}">
        <p14:creationId xmlns:p14="http://schemas.microsoft.com/office/powerpoint/2010/main" val="1632891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10" name="Content Placeholder 2">
            <a:extLst>
              <a:ext uri="{FF2B5EF4-FFF2-40B4-BE49-F238E27FC236}">
                <a16:creationId xmlns="" xmlns:a16="http://schemas.microsoft.com/office/drawing/2014/main" id="{AFA90A43-BEC4-4B20-96E2-797B03FB82F2}"/>
              </a:ext>
            </a:extLst>
          </p:cNvPr>
          <p:cNvSpPr>
            <a:spLocks noGrp="1"/>
          </p:cNvSpPr>
          <p:nvPr>
            <p:ph idx="33"/>
          </p:nvPr>
        </p:nvSpPr>
        <p:spPr>
          <a:xfrm>
            <a:off x="430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2" name="Content Placeholder 2">
            <a:extLst>
              <a:ext uri="{FF2B5EF4-FFF2-40B4-BE49-F238E27FC236}">
                <a16:creationId xmlns="" xmlns:a16="http://schemas.microsoft.com/office/drawing/2014/main" id="{8A2C2023-6C37-4611-ACAF-5F2060202836}"/>
              </a:ext>
            </a:extLst>
          </p:cNvPr>
          <p:cNvSpPr>
            <a:spLocks noGrp="1"/>
          </p:cNvSpPr>
          <p:nvPr>
            <p:ph idx="34"/>
          </p:nvPr>
        </p:nvSpPr>
        <p:spPr>
          <a:xfrm>
            <a:off x="817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a:extLst>
              <a:ext uri="{FF2B5EF4-FFF2-40B4-BE49-F238E27FC236}">
                <a16:creationId xmlns=""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3" name="Text Placeholder 5">
            <a:extLst>
              <a:ext uri="{FF2B5EF4-FFF2-40B4-BE49-F238E27FC236}">
                <a16:creationId xmlns=""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5" name="Text Placeholder 6">
            <a:extLst>
              <a:ext uri="{FF2B5EF4-FFF2-40B4-BE49-F238E27FC236}">
                <a16:creationId xmlns=""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7" name="Text Placeholder 7">
            <a:extLst>
              <a:ext uri="{FF2B5EF4-FFF2-40B4-BE49-F238E27FC236}">
                <a16:creationId xmlns=""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Freeform 5">
            <a:extLst>
              <a:ext uri="{FF2B5EF4-FFF2-40B4-BE49-F238E27FC236}">
                <a16:creationId xmlns="" xmlns:a16="http://schemas.microsoft.com/office/drawing/2014/main" id="{206C51E8-C5C0-4672-B456-F44C69B074D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6" name="Freeform 5">
            <a:extLst>
              <a:ext uri="{FF2B5EF4-FFF2-40B4-BE49-F238E27FC236}">
                <a16:creationId xmlns="" xmlns:a16="http://schemas.microsoft.com/office/drawing/2014/main" id="{9DE9AE8C-7574-4D45-B521-6B18054DA7C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7" name="Freeform 5">
            <a:extLst>
              <a:ext uri="{FF2B5EF4-FFF2-40B4-BE49-F238E27FC236}">
                <a16:creationId xmlns="" xmlns:a16="http://schemas.microsoft.com/office/drawing/2014/main" id="{EF240172-5930-4717-A0CD-A151075277D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8" name="Freeform 5">
            <a:extLst>
              <a:ext uri="{FF2B5EF4-FFF2-40B4-BE49-F238E27FC236}">
                <a16:creationId xmlns="" xmlns:a16="http://schemas.microsoft.com/office/drawing/2014/main" id="{7B4A83CE-8643-4697-94A9-C9F587F46E23}"/>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9" name="Freeform 5">
            <a:extLst>
              <a:ext uri="{FF2B5EF4-FFF2-40B4-BE49-F238E27FC236}">
                <a16:creationId xmlns="" xmlns:a16="http://schemas.microsoft.com/office/drawing/2014/main" id="{B0A765A5-BBCE-405E-A4B3-80A660118E84}"/>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Click to edit presentation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2083656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Freeform 5">
            <a:extLst>
              <a:ext uri="{FF2B5EF4-FFF2-40B4-BE49-F238E27FC236}">
                <a16:creationId xmlns="" xmlns:a16="http://schemas.microsoft.com/office/drawing/2014/main" id="{12B8F0DB-CC25-4CE9-A68E-CAA2FD986AF3}"/>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8" name="Freeform 5">
            <a:extLst>
              <a:ext uri="{FF2B5EF4-FFF2-40B4-BE49-F238E27FC236}">
                <a16:creationId xmlns="" xmlns:a16="http://schemas.microsoft.com/office/drawing/2014/main" id="{8A058973-2DC9-4087-9D57-F1D779F56CC2}"/>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9" name="Freeform 5">
            <a:extLst>
              <a:ext uri="{FF2B5EF4-FFF2-40B4-BE49-F238E27FC236}">
                <a16:creationId xmlns="" xmlns:a16="http://schemas.microsoft.com/office/drawing/2014/main" id="{B641062D-3CD4-49D1-A621-331E2933340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0" name="Freeform 5">
            <a:extLst>
              <a:ext uri="{FF2B5EF4-FFF2-40B4-BE49-F238E27FC236}">
                <a16:creationId xmlns="" xmlns:a16="http://schemas.microsoft.com/office/drawing/2014/main" id="{9F2C1E7C-A088-4772-84B3-15309BEADF7D}"/>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CA52278A-6924-4F97-A196-AE30D3DACB7A}"/>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Click to edit divider slide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Footer Placeholder 3">
            <a:extLst>
              <a:ext uri="{FF2B5EF4-FFF2-40B4-BE49-F238E27FC236}">
                <a16:creationId xmlns="" xmlns:a16="http://schemas.microsoft.com/office/drawing/2014/main" id="{734B1E83-6080-4D35-A216-8E5C399023B2}"/>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603129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Freeform 5">
            <a:extLst>
              <a:ext uri="{FF2B5EF4-FFF2-40B4-BE49-F238E27FC236}">
                <a16:creationId xmlns="" xmlns:a16="http://schemas.microsoft.com/office/drawing/2014/main" id="{8663BD7B-5136-47ED-BE0A-C6C2F5622BDC}"/>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9" name="Freeform 5">
            <a:extLst>
              <a:ext uri="{FF2B5EF4-FFF2-40B4-BE49-F238E27FC236}">
                <a16:creationId xmlns="" xmlns:a16="http://schemas.microsoft.com/office/drawing/2014/main" id="{6ABA22C7-C35B-4EC0-B7CE-54F9EEFCB71D}"/>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0" name="Freeform 5">
            <a:extLst>
              <a:ext uri="{FF2B5EF4-FFF2-40B4-BE49-F238E27FC236}">
                <a16:creationId xmlns="" xmlns:a16="http://schemas.microsoft.com/office/drawing/2014/main" id="{6DAE4BC9-9CFF-4522-8216-651498F7A167}"/>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8E822AA0-FB3E-4051-AA1F-F51204BA02A9}"/>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5">
            <a:extLst>
              <a:ext uri="{FF2B5EF4-FFF2-40B4-BE49-F238E27FC236}">
                <a16:creationId xmlns="" xmlns:a16="http://schemas.microsoft.com/office/drawing/2014/main" id="{3445288A-D169-4374-BCFD-917DD04B2B1E}"/>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3" name="Content Placeholder 2">
            <a:extLst>
              <a:ext uri="{FF2B5EF4-FFF2-40B4-BE49-F238E27FC236}">
                <a16:creationId xmlns=""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5">
            <a:extLst>
              <a:ext uri="{FF2B5EF4-FFF2-40B4-BE49-F238E27FC236}">
                <a16:creationId xmlns=""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5">
            <a:extLst>
              <a:ext uri="{FF2B5EF4-FFF2-40B4-BE49-F238E27FC236}">
                <a16:creationId xmlns=""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5">
            <a:extLst>
              <a:ext uri="{FF2B5EF4-FFF2-40B4-BE49-F238E27FC236}">
                <a16:creationId xmlns=""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9" name="Content Placeholder 3">
            <a:extLst>
              <a:ext uri="{FF2B5EF4-FFF2-40B4-BE49-F238E27FC236}">
                <a16:creationId xmlns="" xmlns:a16="http://schemas.microsoft.com/office/drawing/2014/main" id="{2CD5709C-84DE-45F3-AE9B-8B6FD7134AB5}"/>
              </a:ext>
            </a:extLst>
          </p:cNvPr>
          <p:cNvSpPr>
            <a:spLocks noGrp="1"/>
          </p:cNvSpPr>
          <p:nvPr>
            <p:ph sz="half" idx="2"/>
          </p:nvPr>
        </p:nvSpPr>
        <p:spPr>
          <a:xfrm>
            <a:off x="6299886" y="1511250"/>
            <a:ext cx="5460114" cy="4665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5" name="Content Placeholder 2">
            <a:extLst>
              <a:ext uri="{FF2B5EF4-FFF2-40B4-BE49-F238E27FC236}">
                <a16:creationId xmlns="" xmlns:a16="http://schemas.microsoft.com/office/drawing/2014/main" id="{36BB18B1-3B7F-4B18-A1C5-BB7DA443C63F}"/>
              </a:ext>
            </a:extLst>
          </p:cNvPr>
          <p:cNvSpPr>
            <a:spLocks noGrp="1"/>
          </p:cNvSpPr>
          <p:nvPr>
            <p:ph sz="half" idx="1"/>
          </p:nvPr>
        </p:nvSpPr>
        <p:spPr>
          <a:xfrm>
            <a:off x="456816" y="1511250"/>
            <a:ext cx="5460114" cy="4665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891552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5">
            <a:extLst>
              <a:ext uri="{FF2B5EF4-FFF2-40B4-BE49-F238E27FC236}">
                <a16:creationId xmlns=""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5">
            <a:extLst>
              <a:ext uri="{FF2B5EF4-FFF2-40B4-BE49-F238E27FC236}">
                <a16:creationId xmlns=""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5">
            <a:extLst>
              <a:ext uri="{FF2B5EF4-FFF2-40B4-BE49-F238E27FC236}">
                <a16:creationId xmlns=""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5" name="Text Placeholder 2">
            <a:extLst>
              <a:ext uri="{FF2B5EF4-FFF2-40B4-BE49-F238E27FC236}">
                <a16:creationId xmlns="" xmlns:a16="http://schemas.microsoft.com/office/drawing/2014/main" id="{3419BDFB-8FC0-4B89-A29A-8EAC95E9AB99}"/>
              </a:ext>
            </a:extLst>
          </p:cNvPr>
          <p:cNvSpPr>
            <a:spLocks noGrp="1"/>
          </p:cNvSpPr>
          <p:nvPr>
            <p:ph type="body" idx="1"/>
          </p:nvPr>
        </p:nvSpPr>
        <p:spPr>
          <a:xfrm>
            <a:off x="431800" y="1511250"/>
            <a:ext cx="54849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18" name="Text Placeholder 4">
            <a:extLst>
              <a:ext uri="{FF2B5EF4-FFF2-40B4-BE49-F238E27FC236}">
                <a16:creationId xmlns="" xmlns:a16="http://schemas.microsoft.com/office/drawing/2014/main" id="{8E6C2CC0-9AB0-46E9-977A-EF923DCE7FAF}"/>
              </a:ext>
            </a:extLst>
          </p:cNvPr>
          <p:cNvSpPr>
            <a:spLocks noGrp="1"/>
          </p:cNvSpPr>
          <p:nvPr>
            <p:ph type="body" sz="quarter" idx="3"/>
          </p:nvPr>
        </p:nvSpPr>
        <p:spPr>
          <a:xfrm>
            <a:off x="6339334" y="1518287"/>
            <a:ext cx="54206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19" name="Content Placeholder 5">
            <a:extLst>
              <a:ext uri="{FF2B5EF4-FFF2-40B4-BE49-F238E27FC236}">
                <a16:creationId xmlns="" xmlns:a16="http://schemas.microsoft.com/office/drawing/2014/main" id="{28DF954C-A51E-4242-B83E-A826008F5C67}"/>
              </a:ext>
            </a:extLst>
          </p:cNvPr>
          <p:cNvSpPr>
            <a:spLocks noGrp="1"/>
          </p:cNvSpPr>
          <p:nvPr>
            <p:ph sz="quarter" idx="4"/>
          </p:nvPr>
        </p:nvSpPr>
        <p:spPr>
          <a:xfrm>
            <a:off x="6339334" y="2486989"/>
            <a:ext cx="5432666" cy="370267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0" name="Content Placeholder 3">
            <a:extLst>
              <a:ext uri="{FF2B5EF4-FFF2-40B4-BE49-F238E27FC236}">
                <a16:creationId xmlns="" xmlns:a16="http://schemas.microsoft.com/office/drawing/2014/main" id="{600E416E-6162-484A-BA4D-640FA83078A9}"/>
              </a:ext>
            </a:extLst>
          </p:cNvPr>
          <p:cNvSpPr>
            <a:spLocks noGrp="1"/>
          </p:cNvSpPr>
          <p:nvPr>
            <p:ph sz="half" idx="2"/>
          </p:nvPr>
        </p:nvSpPr>
        <p:spPr>
          <a:xfrm>
            <a:off x="431800" y="2486989"/>
            <a:ext cx="5491215" cy="370267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641602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5">
            <a:extLst>
              <a:ext uri="{FF2B5EF4-FFF2-40B4-BE49-F238E27FC236}">
                <a16:creationId xmlns=""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5">
            <a:extLst>
              <a:ext uri="{FF2B5EF4-FFF2-40B4-BE49-F238E27FC236}">
                <a16:creationId xmlns=""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5">
            <a:extLst>
              <a:ext uri="{FF2B5EF4-FFF2-40B4-BE49-F238E27FC236}">
                <a16:creationId xmlns=""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US" noProof="0"/>
              <a:t>Click to edit page title</a:t>
            </a:r>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20" name="Text Placeholder 3">
            <a:extLst>
              <a:ext uri="{FF2B5EF4-FFF2-40B4-BE49-F238E27FC236}">
                <a16:creationId xmlns=""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21" name="Content Placeholder 2">
            <a:extLst>
              <a:ext uri="{FF2B5EF4-FFF2-40B4-BE49-F238E27FC236}">
                <a16:creationId xmlns="" xmlns:a16="http://schemas.microsoft.com/office/drawing/2014/main" id="{A8B59DDF-F2BC-491E-92E0-9D2C1398ECE5}"/>
              </a:ext>
            </a:extLst>
          </p:cNvPr>
          <p:cNvSpPr>
            <a:spLocks noGrp="1"/>
          </p:cNvSpPr>
          <p:nvPr>
            <p:ph idx="1"/>
          </p:nvPr>
        </p:nvSpPr>
        <p:spPr>
          <a:xfrm>
            <a:off x="5183188" y="431999"/>
            <a:ext cx="6544468" cy="5513889"/>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011229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5">
            <a:extLst>
              <a:ext uri="{FF2B5EF4-FFF2-40B4-BE49-F238E27FC236}">
                <a16:creationId xmlns=""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5">
            <a:extLst>
              <a:ext uri="{FF2B5EF4-FFF2-40B4-BE49-F238E27FC236}">
                <a16:creationId xmlns=""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5">
            <a:extLst>
              <a:ext uri="{FF2B5EF4-FFF2-40B4-BE49-F238E27FC236}">
                <a16:creationId xmlns=""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US" noProof="0"/>
              <a:t>Click to edit page title</a:t>
            </a:r>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20" name="Text Placeholder 3">
            <a:extLst>
              <a:ext uri="{FF2B5EF4-FFF2-40B4-BE49-F238E27FC236}">
                <a16:creationId xmlns=""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16" name="Picture Placeholder 2">
            <a:extLst>
              <a:ext uri="{FF2B5EF4-FFF2-40B4-BE49-F238E27FC236}">
                <a16:creationId xmlns="" xmlns:a16="http://schemas.microsoft.com/office/drawing/2014/main" id="{0110E46C-B434-49FA-AA0E-D64E5786D280}"/>
              </a:ext>
            </a:extLst>
          </p:cNvPr>
          <p:cNvSpPr>
            <a:spLocks noGrp="1"/>
          </p:cNvSpPr>
          <p:nvPr>
            <p:ph type="pic" idx="1"/>
          </p:nvPr>
        </p:nvSpPr>
        <p:spPr>
          <a:xfrm>
            <a:off x="5183188" y="431999"/>
            <a:ext cx="6544468" cy="5513889"/>
          </a:xfrm>
          <a:prstGeom prst="roundRect">
            <a:avLst>
              <a:gd name="adj" fmla="val 5554"/>
            </a:avLst>
          </a:prstGeom>
        </p:spPr>
        <p:txBody>
          <a:bodyPr vert="horz" wrap="square" lIns="0" tIns="0" rIns="0" bIns="0" rtlCol="0" anchor="ctr">
            <a:noAutofit/>
          </a:bodyPr>
          <a:lstStyle>
            <a:lvl1pPr>
              <a:defRPr lang="en-US" sz="1200" i="1" dirty="0">
                <a:latin typeface="Times New Roman" panose="02020603050405020304" pitchFamily="18" charset="0"/>
                <a:cs typeface="Times New Roman" panose="02020603050405020304" pitchFamily="18" charset="0"/>
              </a:defRPr>
            </a:lvl1pPr>
          </a:lstStyle>
          <a:p>
            <a:pPr marL="0" lvl="0" indent="0" algn="ctr">
              <a:buNone/>
            </a:pPr>
            <a:r>
              <a:rPr lang="en-US" noProof="0" smtClean="0"/>
              <a:t>Click icon to add picture</a:t>
            </a:r>
            <a:endParaRPr lang="en-US" noProof="0" dirty="0"/>
          </a:p>
        </p:txBody>
      </p:sp>
    </p:spTree>
    <p:extLst>
      <p:ext uri="{BB962C8B-B14F-4D97-AF65-F5344CB8AC3E}">
        <p14:creationId xmlns:p14="http://schemas.microsoft.com/office/powerpoint/2010/main" val="6618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 xmlns:a16="http://schemas.microsoft.com/office/drawing/2014/main" id="{9A70B137-2503-4803-9F56-620A586FA494}"/>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Photo</a:t>
            </a:r>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Click to edit presentation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13340384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reeform 5">
            <a:extLst>
              <a:ext uri="{FF2B5EF4-FFF2-40B4-BE49-F238E27FC236}">
                <a16:creationId xmlns=""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5" name="Freeform 5">
            <a:extLst>
              <a:ext uri="{FF2B5EF4-FFF2-40B4-BE49-F238E27FC236}">
                <a16:creationId xmlns=""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6" name="Freeform 5">
            <a:extLst>
              <a:ext uri="{FF2B5EF4-FFF2-40B4-BE49-F238E27FC236}">
                <a16:creationId xmlns=""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7" name="Freeform 5">
            <a:extLst>
              <a:ext uri="{FF2B5EF4-FFF2-40B4-BE49-F238E27FC236}">
                <a16:creationId xmlns=""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8" name="Freeform 5">
            <a:extLst>
              <a:ext uri="{FF2B5EF4-FFF2-40B4-BE49-F238E27FC236}">
                <a16:creationId xmlns=""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Footer Placeholder 1">
            <a:extLst>
              <a:ext uri="{FF2B5EF4-FFF2-40B4-BE49-F238E27FC236}">
                <a16:creationId xmlns=""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US" noProof="0" smtClean="0"/>
              <a:pPr/>
              <a:t>‹#›</a:t>
            </a:fld>
            <a:endParaRPr lang="en-US" noProof="0" dirty="0"/>
          </a:p>
        </p:txBody>
      </p:sp>
      <p:sp>
        <p:nvSpPr>
          <p:cNvPr id="9" name="Title 8">
            <a:extLst>
              <a:ext uri="{FF2B5EF4-FFF2-40B4-BE49-F238E27FC236}">
                <a16:creationId xmlns="" xmlns:a16="http://schemas.microsoft.com/office/drawing/2014/main" id="{790C5B8B-2AF3-42F3-B4F8-A806BB98ACA8}"/>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3959134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Freeform 5">
            <a:extLst>
              <a:ext uri="{FF2B5EF4-FFF2-40B4-BE49-F238E27FC236}">
                <a16:creationId xmlns=""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5" name="Freeform 5">
            <a:extLst>
              <a:ext uri="{FF2B5EF4-FFF2-40B4-BE49-F238E27FC236}">
                <a16:creationId xmlns=""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6" name="Freeform 5">
            <a:extLst>
              <a:ext uri="{FF2B5EF4-FFF2-40B4-BE49-F238E27FC236}">
                <a16:creationId xmlns=""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7" name="Freeform 5">
            <a:extLst>
              <a:ext uri="{FF2B5EF4-FFF2-40B4-BE49-F238E27FC236}">
                <a16:creationId xmlns=""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8" name="Freeform 5">
            <a:extLst>
              <a:ext uri="{FF2B5EF4-FFF2-40B4-BE49-F238E27FC236}">
                <a16:creationId xmlns=""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Footer Placeholder 1">
            <a:extLst>
              <a:ext uri="{FF2B5EF4-FFF2-40B4-BE49-F238E27FC236}">
                <a16:creationId xmlns=""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US" noProof="0" smtClean="0"/>
              <a:pPr/>
              <a:t>‹#›</a:t>
            </a:fld>
            <a:endParaRPr lang="en-US" noProof="0" dirty="0"/>
          </a:p>
        </p:txBody>
      </p:sp>
      <p:sp>
        <p:nvSpPr>
          <p:cNvPr id="9" name="Title 8">
            <a:extLst>
              <a:ext uri="{FF2B5EF4-FFF2-40B4-BE49-F238E27FC236}">
                <a16:creationId xmlns="" xmlns:a16="http://schemas.microsoft.com/office/drawing/2014/main" id="{790C5B8B-2AF3-42F3-B4F8-A806BB98ACA8}"/>
              </a:ext>
            </a:extLst>
          </p:cNvPr>
          <p:cNvSpPr>
            <a:spLocks noGrp="1"/>
          </p:cNvSpPr>
          <p:nvPr>
            <p:ph type="title"/>
          </p:nvPr>
        </p:nvSpPr>
        <p:spPr/>
        <p:txBody>
          <a:bodyPr/>
          <a:lstStyle/>
          <a:p>
            <a:r>
              <a:rPr lang="en-US" noProof="0" smtClean="0"/>
              <a:t>Click to edit Master title style</a:t>
            </a:r>
            <a:endParaRPr lang="en-US" noProof="0"/>
          </a:p>
        </p:txBody>
      </p:sp>
      <p:sp>
        <p:nvSpPr>
          <p:cNvPr id="11" name="Text Placeholder 10">
            <a:extLst>
              <a:ext uri="{FF2B5EF4-FFF2-40B4-BE49-F238E27FC236}">
                <a16:creationId xmlns="" xmlns:a16="http://schemas.microsoft.com/office/drawing/2014/main" id="{1B3B1662-8902-44D0-A545-5008B483D16F}"/>
              </a:ext>
            </a:extLst>
          </p:cNvPr>
          <p:cNvSpPr>
            <a:spLocks noGrp="1"/>
          </p:cNvSpPr>
          <p:nvPr>
            <p:ph type="body" sz="quarter" idx="14"/>
          </p:nvPr>
        </p:nvSpPr>
        <p:spPr>
          <a:xfrm>
            <a:off x="1578017" y="2169005"/>
            <a:ext cx="9035966" cy="2519990"/>
          </a:xfrm>
        </p:spPr>
        <p:txBody>
          <a:bodyPr anchor="ctr"/>
          <a:lstStyle>
            <a:lvl1pPr marL="0" indent="0" algn="ctr">
              <a:buNone/>
              <a:defRPr sz="6000"/>
            </a:lvl1pPr>
            <a:lvl2pPr marL="266700" indent="0">
              <a:buNone/>
              <a:defRPr/>
            </a:lvl2pPr>
          </a:lstStyle>
          <a:p>
            <a:pPr lvl="0"/>
            <a:r>
              <a:rPr lang="en-US" noProof="0" smtClean="0"/>
              <a:t>Click to edit Master text styles</a:t>
            </a:r>
          </a:p>
        </p:txBody>
      </p:sp>
    </p:spTree>
    <p:extLst>
      <p:ext uri="{BB962C8B-B14F-4D97-AF65-F5344CB8AC3E}">
        <p14:creationId xmlns:p14="http://schemas.microsoft.com/office/powerpoint/2010/main" val="3288757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reeform 5">
            <a:extLst>
              <a:ext uri="{FF2B5EF4-FFF2-40B4-BE49-F238E27FC236}">
                <a16:creationId xmlns=""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5" name="Freeform 5">
            <a:extLst>
              <a:ext uri="{FF2B5EF4-FFF2-40B4-BE49-F238E27FC236}">
                <a16:creationId xmlns=""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6" name="Freeform 5">
            <a:extLst>
              <a:ext uri="{FF2B5EF4-FFF2-40B4-BE49-F238E27FC236}">
                <a16:creationId xmlns=""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7" name="Freeform 5">
            <a:extLst>
              <a:ext uri="{FF2B5EF4-FFF2-40B4-BE49-F238E27FC236}">
                <a16:creationId xmlns=""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8" name="Freeform 5">
            <a:extLst>
              <a:ext uri="{FF2B5EF4-FFF2-40B4-BE49-F238E27FC236}">
                <a16:creationId xmlns=""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Footer Placeholder 1">
            <a:extLst>
              <a:ext uri="{FF2B5EF4-FFF2-40B4-BE49-F238E27FC236}">
                <a16:creationId xmlns=""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13976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7CE129D0-CB7B-444C-AF89-B1CB663E3679}"/>
              </a:ext>
            </a:extLst>
          </p:cNvPr>
          <p:cNvSpPr>
            <a:spLocks noGrp="1"/>
          </p:cNvSpPr>
          <p:nvPr>
            <p:ph type="pic" sz="quarter" idx="13" hasCustomPrompt="1"/>
          </p:nvPr>
        </p:nvSpPr>
        <p:spPr>
          <a:xfrm>
            <a:off x="0" y="418374"/>
            <a:ext cx="8687356" cy="6439627"/>
          </a:xfrm>
          <a:custGeom>
            <a:avLst/>
            <a:gdLst>
              <a:gd name="connsiteX0" fmla="*/ 0 w 8687356"/>
              <a:gd name="connsiteY0" fmla="*/ 5592682 h 6439627"/>
              <a:gd name="connsiteX1" fmla="*/ 186296 w 8687356"/>
              <a:gd name="connsiteY1" fmla="*/ 5593149 h 6439627"/>
              <a:gd name="connsiteX2" fmla="*/ 1348900 w 8687356"/>
              <a:gd name="connsiteY2" fmla="*/ 5596063 h 6439627"/>
              <a:gd name="connsiteX3" fmla="*/ 1800991 w 8687356"/>
              <a:gd name="connsiteY3" fmla="*/ 5851702 h 6439627"/>
              <a:gd name="connsiteX4" fmla="*/ 2106366 w 8687356"/>
              <a:gd name="connsiteY4" fmla="*/ 6380627 h 6439627"/>
              <a:gd name="connsiteX5" fmla="*/ 2140430 w 8687356"/>
              <a:gd name="connsiteY5" fmla="*/ 6439627 h 6439627"/>
              <a:gd name="connsiteX6" fmla="*/ 0 w 8687356"/>
              <a:gd name="connsiteY6" fmla="*/ 6439627 h 6439627"/>
              <a:gd name="connsiteX7" fmla="*/ 693821 w 8687356"/>
              <a:gd name="connsiteY7" fmla="*/ 3646328 h 6439627"/>
              <a:gd name="connsiteX8" fmla="*/ 1586357 w 8687356"/>
              <a:gd name="connsiteY8" fmla="*/ 3648566 h 6439627"/>
              <a:gd name="connsiteX9" fmla="*/ 1724950 w 8687356"/>
              <a:gd name="connsiteY9" fmla="*/ 3726935 h 6439627"/>
              <a:gd name="connsiteX10" fmla="*/ 2172189 w 8687356"/>
              <a:gd name="connsiteY10" fmla="*/ 4501577 h 6439627"/>
              <a:gd name="connsiteX11" fmla="*/ 2171729 w 8687356"/>
              <a:gd name="connsiteY11" fmla="*/ 4662459 h 6439627"/>
              <a:gd name="connsiteX12" fmla="*/ 1726432 w 8687356"/>
              <a:gd name="connsiteY12" fmla="*/ 5434863 h 6439627"/>
              <a:gd name="connsiteX13" fmla="*/ 1589746 w 8687356"/>
              <a:gd name="connsiteY13" fmla="*/ 5513779 h 6439627"/>
              <a:gd name="connsiteX14" fmla="*/ 698177 w 8687356"/>
              <a:gd name="connsiteY14" fmla="*/ 5513215 h 6439627"/>
              <a:gd name="connsiteX15" fmla="*/ 558617 w 8687356"/>
              <a:gd name="connsiteY15" fmla="*/ 5433172 h 6439627"/>
              <a:gd name="connsiteX16" fmla="*/ 111378 w 8687356"/>
              <a:gd name="connsiteY16" fmla="*/ 4658531 h 6439627"/>
              <a:gd name="connsiteX17" fmla="*/ 112805 w 8687356"/>
              <a:gd name="connsiteY17" fmla="*/ 4499321 h 6439627"/>
              <a:gd name="connsiteX18" fmla="*/ 557135 w 8687356"/>
              <a:gd name="connsiteY18" fmla="*/ 3725244 h 6439627"/>
              <a:gd name="connsiteX19" fmla="*/ 693821 w 8687356"/>
              <a:gd name="connsiteY19" fmla="*/ 3646328 h 6439627"/>
              <a:gd name="connsiteX20" fmla="*/ 1975378 w 8687356"/>
              <a:gd name="connsiteY20" fmla="*/ 3263784 h 6439627"/>
              <a:gd name="connsiteX21" fmla="*/ 2292917 w 8687356"/>
              <a:gd name="connsiteY21" fmla="*/ 3264581 h 6439627"/>
              <a:gd name="connsiteX22" fmla="*/ 2342225 w 8687356"/>
              <a:gd name="connsiteY22" fmla="*/ 3292462 h 6439627"/>
              <a:gd name="connsiteX23" fmla="*/ 2501341 w 8687356"/>
              <a:gd name="connsiteY23" fmla="*/ 3568059 h 6439627"/>
              <a:gd name="connsiteX24" fmla="*/ 2501177 w 8687356"/>
              <a:gd name="connsiteY24" fmla="*/ 3625297 h 6439627"/>
              <a:gd name="connsiteX25" fmla="*/ 2342753 w 8687356"/>
              <a:gd name="connsiteY25" fmla="*/ 3900096 h 6439627"/>
              <a:gd name="connsiteX26" fmla="*/ 2294123 w 8687356"/>
              <a:gd name="connsiteY26" fmla="*/ 3928173 h 6439627"/>
              <a:gd name="connsiteX27" fmla="*/ 1976927 w 8687356"/>
              <a:gd name="connsiteY27" fmla="*/ 3927972 h 6439627"/>
              <a:gd name="connsiteX28" fmla="*/ 1927275 w 8687356"/>
              <a:gd name="connsiteY28" fmla="*/ 3899495 h 6439627"/>
              <a:gd name="connsiteX29" fmla="*/ 1768160 w 8687356"/>
              <a:gd name="connsiteY29" fmla="*/ 3623899 h 6439627"/>
              <a:gd name="connsiteX30" fmla="*/ 1768668 w 8687356"/>
              <a:gd name="connsiteY30" fmla="*/ 3567256 h 6439627"/>
              <a:gd name="connsiteX31" fmla="*/ 1926748 w 8687356"/>
              <a:gd name="connsiteY31" fmla="*/ 3291861 h 6439627"/>
              <a:gd name="connsiteX32" fmla="*/ 1975378 w 8687356"/>
              <a:gd name="connsiteY32" fmla="*/ 3263784 h 6439627"/>
              <a:gd name="connsiteX33" fmla="*/ 2130702 w 8687356"/>
              <a:gd name="connsiteY33" fmla="*/ 2828022 h 6439627"/>
              <a:gd name="connsiteX34" fmla="*/ 2298374 w 8687356"/>
              <a:gd name="connsiteY34" fmla="*/ 2828442 h 6439627"/>
              <a:gd name="connsiteX35" fmla="*/ 2324410 w 8687356"/>
              <a:gd name="connsiteY35" fmla="*/ 2843165 h 6439627"/>
              <a:gd name="connsiteX36" fmla="*/ 2408429 w 8687356"/>
              <a:gd name="connsiteY36" fmla="*/ 2988689 h 6439627"/>
              <a:gd name="connsiteX37" fmla="*/ 2408342 w 8687356"/>
              <a:gd name="connsiteY37" fmla="*/ 3018913 h 6439627"/>
              <a:gd name="connsiteX38" fmla="*/ 2324689 w 8687356"/>
              <a:gd name="connsiteY38" fmla="*/ 3164017 h 6439627"/>
              <a:gd name="connsiteX39" fmla="*/ 2299011 w 8687356"/>
              <a:gd name="connsiteY39" fmla="*/ 3178842 h 6439627"/>
              <a:gd name="connsiteX40" fmla="*/ 2131520 w 8687356"/>
              <a:gd name="connsiteY40" fmla="*/ 3178736 h 6439627"/>
              <a:gd name="connsiteX41" fmla="*/ 2105302 w 8687356"/>
              <a:gd name="connsiteY41" fmla="*/ 3163699 h 6439627"/>
              <a:gd name="connsiteX42" fmla="*/ 2021284 w 8687356"/>
              <a:gd name="connsiteY42" fmla="*/ 3018175 h 6439627"/>
              <a:gd name="connsiteX43" fmla="*/ 2021552 w 8687356"/>
              <a:gd name="connsiteY43" fmla="*/ 2988265 h 6439627"/>
              <a:gd name="connsiteX44" fmla="*/ 2105024 w 8687356"/>
              <a:gd name="connsiteY44" fmla="*/ 2842847 h 6439627"/>
              <a:gd name="connsiteX45" fmla="*/ 2130702 w 8687356"/>
              <a:gd name="connsiteY45" fmla="*/ 2828022 h 6439627"/>
              <a:gd name="connsiteX46" fmla="*/ 3794942 w 8687356"/>
              <a:gd name="connsiteY46" fmla="*/ 2543905 h 6439627"/>
              <a:gd name="connsiteX47" fmla="*/ 6706383 w 8687356"/>
              <a:gd name="connsiteY47" fmla="*/ 2551204 h 6439627"/>
              <a:gd name="connsiteX48" fmla="*/ 7158474 w 8687356"/>
              <a:gd name="connsiteY48" fmla="*/ 2806842 h 6439627"/>
              <a:gd name="connsiteX49" fmla="*/ 8617364 w 8687356"/>
              <a:gd name="connsiteY49" fmla="*/ 5333715 h 6439627"/>
              <a:gd name="connsiteX50" fmla="*/ 8615859 w 8687356"/>
              <a:gd name="connsiteY50" fmla="*/ 5858514 h 6439627"/>
              <a:gd name="connsiteX51" fmla="*/ 8311811 w 8687356"/>
              <a:gd name="connsiteY51" fmla="*/ 6385912 h 6439627"/>
              <a:gd name="connsiteX52" fmla="*/ 8280844 w 8687356"/>
              <a:gd name="connsiteY52" fmla="*/ 6439627 h 6439627"/>
              <a:gd name="connsiteX53" fmla="*/ 2237916 w 8687356"/>
              <a:gd name="connsiteY53" fmla="*/ 6439627 h 6439627"/>
              <a:gd name="connsiteX54" fmla="*/ 2151815 w 8687356"/>
              <a:gd name="connsiteY54" fmla="*/ 6290497 h 6439627"/>
              <a:gd name="connsiteX55" fmla="*/ 1895013 w 8687356"/>
              <a:gd name="connsiteY55" fmla="*/ 5845703 h 6439627"/>
              <a:gd name="connsiteX56" fmla="*/ 1899669 w 8687356"/>
              <a:gd name="connsiteY56" fmla="*/ 5326361 h 6439627"/>
              <a:gd name="connsiteX57" fmla="*/ 3349069 w 8687356"/>
              <a:gd name="connsiteY57" fmla="*/ 2801330 h 6439627"/>
              <a:gd name="connsiteX58" fmla="*/ 3794942 w 8687356"/>
              <a:gd name="connsiteY58" fmla="*/ 2543905 h 6439627"/>
              <a:gd name="connsiteX59" fmla="*/ 634940 w 8687356"/>
              <a:gd name="connsiteY59" fmla="*/ 2395105 h 6439627"/>
              <a:gd name="connsiteX60" fmla="*/ 1188015 w 8687356"/>
              <a:gd name="connsiteY60" fmla="*/ 2396492 h 6439627"/>
              <a:gd name="connsiteX61" fmla="*/ 1273897 w 8687356"/>
              <a:gd name="connsiteY61" fmla="*/ 2445054 h 6439627"/>
              <a:gd name="connsiteX62" fmla="*/ 1551037 w 8687356"/>
              <a:gd name="connsiteY62" fmla="*/ 2925075 h 6439627"/>
              <a:gd name="connsiteX63" fmla="*/ 1550752 w 8687356"/>
              <a:gd name="connsiteY63" fmla="*/ 3024769 h 6439627"/>
              <a:gd name="connsiteX64" fmla="*/ 1274816 w 8687356"/>
              <a:gd name="connsiteY64" fmla="*/ 3503403 h 6439627"/>
              <a:gd name="connsiteX65" fmla="*/ 1190116 w 8687356"/>
              <a:gd name="connsiteY65" fmla="*/ 3552304 h 6439627"/>
              <a:gd name="connsiteX66" fmla="*/ 637639 w 8687356"/>
              <a:gd name="connsiteY66" fmla="*/ 3551955 h 6439627"/>
              <a:gd name="connsiteX67" fmla="*/ 551158 w 8687356"/>
              <a:gd name="connsiteY67" fmla="*/ 3502355 h 6439627"/>
              <a:gd name="connsiteX68" fmla="*/ 274018 w 8687356"/>
              <a:gd name="connsiteY68" fmla="*/ 3022335 h 6439627"/>
              <a:gd name="connsiteX69" fmla="*/ 274903 w 8687356"/>
              <a:gd name="connsiteY69" fmla="*/ 2923678 h 6439627"/>
              <a:gd name="connsiteX70" fmla="*/ 550240 w 8687356"/>
              <a:gd name="connsiteY70" fmla="*/ 2444007 h 6439627"/>
              <a:gd name="connsiteX71" fmla="*/ 634940 w 8687356"/>
              <a:gd name="connsiteY71" fmla="*/ 2395105 h 6439627"/>
              <a:gd name="connsiteX72" fmla="*/ 2521339 w 8687356"/>
              <a:gd name="connsiteY72" fmla="*/ 1975621 h 6439627"/>
              <a:gd name="connsiteX73" fmla="*/ 2985874 w 8687356"/>
              <a:gd name="connsiteY73" fmla="*/ 1976785 h 6439627"/>
              <a:gd name="connsiteX74" fmla="*/ 3058007 w 8687356"/>
              <a:gd name="connsiteY74" fmla="*/ 2017574 h 6439627"/>
              <a:gd name="connsiteX75" fmla="*/ 3290779 w 8687356"/>
              <a:gd name="connsiteY75" fmla="*/ 2420748 h 6439627"/>
              <a:gd name="connsiteX76" fmla="*/ 3290540 w 8687356"/>
              <a:gd name="connsiteY76" fmla="*/ 2504482 h 6439627"/>
              <a:gd name="connsiteX77" fmla="*/ 3058778 w 8687356"/>
              <a:gd name="connsiteY77" fmla="*/ 2906492 h 6439627"/>
              <a:gd name="connsiteX78" fmla="*/ 2987637 w 8687356"/>
              <a:gd name="connsiteY78" fmla="*/ 2947565 h 6439627"/>
              <a:gd name="connsiteX79" fmla="*/ 2523606 w 8687356"/>
              <a:gd name="connsiteY79" fmla="*/ 2947271 h 6439627"/>
              <a:gd name="connsiteX80" fmla="*/ 2450970 w 8687356"/>
              <a:gd name="connsiteY80" fmla="*/ 2905612 h 6439627"/>
              <a:gd name="connsiteX81" fmla="*/ 2218197 w 8687356"/>
              <a:gd name="connsiteY81" fmla="*/ 2502438 h 6439627"/>
              <a:gd name="connsiteX82" fmla="*/ 2218941 w 8687356"/>
              <a:gd name="connsiteY82" fmla="*/ 2419574 h 6439627"/>
              <a:gd name="connsiteX83" fmla="*/ 2450199 w 8687356"/>
              <a:gd name="connsiteY83" fmla="*/ 2016694 h 6439627"/>
              <a:gd name="connsiteX84" fmla="*/ 2521339 w 8687356"/>
              <a:gd name="connsiteY84" fmla="*/ 1975621 h 6439627"/>
              <a:gd name="connsiteX85" fmla="*/ 3564142 w 8687356"/>
              <a:gd name="connsiteY85" fmla="*/ 34 h 6439627"/>
              <a:gd name="connsiteX86" fmla="*/ 4738405 w 8687356"/>
              <a:gd name="connsiteY86" fmla="*/ 2977 h 6439627"/>
              <a:gd name="connsiteX87" fmla="*/ 4920745 w 8687356"/>
              <a:gd name="connsiteY87" fmla="*/ 106084 h 6439627"/>
              <a:gd name="connsiteX88" fmla="*/ 5509155 w 8687356"/>
              <a:gd name="connsiteY88" fmla="*/ 1125240 h 6439627"/>
              <a:gd name="connsiteX89" fmla="*/ 5508549 w 8687356"/>
              <a:gd name="connsiteY89" fmla="*/ 1336906 h 6439627"/>
              <a:gd name="connsiteX90" fmla="*/ 4922696 w 8687356"/>
              <a:gd name="connsiteY90" fmla="*/ 2353119 h 6439627"/>
              <a:gd name="connsiteX91" fmla="*/ 4742864 w 8687356"/>
              <a:gd name="connsiteY91" fmla="*/ 2456945 h 6439627"/>
              <a:gd name="connsiteX92" fmla="*/ 3569871 w 8687356"/>
              <a:gd name="connsiteY92" fmla="*/ 2456203 h 6439627"/>
              <a:gd name="connsiteX93" fmla="*/ 3386259 w 8687356"/>
              <a:gd name="connsiteY93" fmla="*/ 2350896 h 6439627"/>
              <a:gd name="connsiteX94" fmla="*/ 2797848 w 8687356"/>
              <a:gd name="connsiteY94" fmla="*/ 1331739 h 6439627"/>
              <a:gd name="connsiteX95" fmla="*/ 2799727 w 8687356"/>
              <a:gd name="connsiteY95" fmla="*/ 1122274 h 6439627"/>
              <a:gd name="connsiteX96" fmla="*/ 3384310 w 8687356"/>
              <a:gd name="connsiteY96" fmla="*/ 103860 h 6439627"/>
              <a:gd name="connsiteX97" fmla="*/ 3564142 w 8687356"/>
              <a:gd name="connsiteY97" fmla="*/ 34 h 64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8687356" h="6439627">
                <a:moveTo>
                  <a:pt x="0" y="5592682"/>
                </a:moveTo>
                <a:lnTo>
                  <a:pt x="186296" y="5593149"/>
                </a:lnTo>
                <a:cubicBezTo>
                  <a:pt x="510155" y="5593961"/>
                  <a:pt x="893987" y="5594923"/>
                  <a:pt x="1348900" y="5596063"/>
                </a:cubicBezTo>
                <a:cubicBezTo>
                  <a:pt x="1534387" y="5590847"/>
                  <a:pt x="1709614" y="5693431"/>
                  <a:pt x="1800991" y="5851702"/>
                </a:cubicBezTo>
                <a:cubicBezTo>
                  <a:pt x="1800991" y="5851702"/>
                  <a:pt x="1800991" y="5851702"/>
                  <a:pt x="2106366" y="6380627"/>
                </a:cubicBezTo>
                <a:lnTo>
                  <a:pt x="2140430" y="6439627"/>
                </a:lnTo>
                <a:lnTo>
                  <a:pt x="0" y="6439627"/>
                </a:lnTo>
                <a:close/>
                <a:moveTo>
                  <a:pt x="693821" y="3646328"/>
                </a:moveTo>
                <a:cubicBezTo>
                  <a:pt x="693821" y="3646328"/>
                  <a:pt x="693821" y="3646328"/>
                  <a:pt x="1586357" y="3648566"/>
                </a:cubicBezTo>
                <a:cubicBezTo>
                  <a:pt x="1643220" y="3646968"/>
                  <a:pt x="1696937" y="3678416"/>
                  <a:pt x="1724950" y="3726935"/>
                </a:cubicBezTo>
                <a:cubicBezTo>
                  <a:pt x="1724950" y="3726935"/>
                  <a:pt x="1724950" y="3726935"/>
                  <a:pt x="2172189" y="4501577"/>
                </a:cubicBezTo>
                <a:cubicBezTo>
                  <a:pt x="2201168" y="4551769"/>
                  <a:pt x="2200578" y="4612341"/>
                  <a:pt x="2171729" y="4662459"/>
                </a:cubicBezTo>
                <a:cubicBezTo>
                  <a:pt x="2171729" y="4662459"/>
                  <a:pt x="2171729" y="4662459"/>
                  <a:pt x="1726432" y="5434863"/>
                </a:cubicBezTo>
                <a:cubicBezTo>
                  <a:pt x="1699249" y="5484020"/>
                  <a:pt x="1645909" y="5514815"/>
                  <a:pt x="1589746" y="5513779"/>
                </a:cubicBezTo>
                <a:cubicBezTo>
                  <a:pt x="1589746" y="5513779"/>
                  <a:pt x="1589746" y="5513779"/>
                  <a:pt x="698177" y="5513215"/>
                </a:cubicBezTo>
                <a:cubicBezTo>
                  <a:pt x="640348" y="5513140"/>
                  <a:pt x="587596" y="5483366"/>
                  <a:pt x="558617" y="5433172"/>
                </a:cubicBezTo>
                <a:cubicBezTo>
                  <a:pt x="558617" y="5433172"/>
                  <a:pt x="558617" y="5433172"/>
                  <a:pt x="111378" y="4658531"/>
                </a:cubicBezTo>
                <a:cubicBezTo>
                  <a:pt x="83365" y="4610012"/>
                  <a:pt x="82990" y="4547767"/>
                  <a:pt x="112805" y="4499321"/>
                </a:cubicBezTo>
                <a:cubicBezTo>
                  <a:pt x="112805" y="4499321"/>
                  <a:pt x="112805" y="4499321"/>
                  <a:pt x="557135" y="3725244"/>
                </a:cubicBezTo>
                <a:cubicBezTo>
                  <a:pt x="584319" y="3676088"/>
                  <a:pt x="637659" y="3645292"/>
                  <a:pt x="693821" y="3646328"/>
                </a:cubicBezTo>
                <a:close/>
                <a:moveTo>
                  <a:pt x="1975378" y="3263784"/>
                </a:moveTo>
                <a:cubicBezTo>
                  <a:pt x="1975378" y="3263784"/>
                  <a:pt x="1975378" y="3263784"/>
                  <a:pt x="2292917" y="3264581"/>
                </a:cubicBezTo>
                <a:cubicBezTo>
                  <a:pt x="2313148" y="3264012"/>
                  <a:pt x="2332259" y="3275200"/>
                  <a:pt x="2342225" y="3292462"/>
                </a:cubicBezTo>
                <a:cubicBezTo>
                  <a:pt x="2342225" y="3292462"/>
                  <a:pt x="2342225" y="3292462"/>
                  <a:pt x="2501341" y="3568059"/>
                </a:cubicBezTo>
                <a:cubicBezTo>
                  <a:pt x="2511651" y="3585916"/>
                  <a:pt x="2511441" y="3607466"/>
                  <a:pt x="2501177" y="3625297"/>
                </a:cubicBezTo>
                <a:cubicBezTo>
                  <a:pt x="2501177" y="3625297"/>
                  <a:pt x="2501177" y="3625297"/>
                  <a:pt x="2342753" y="3900096"/>
                </a:cubicBezTo>
                <a:cubicBezTo>
                  <a:pt x="2333082" y="3917585"/>
                  <a:pt x="2314104" y="3928542"/>
                  <a:pt x="2294123" y="3928173"/>
                </a:cubicBezTo>
                <a:cubicBezTo>
                  <a:pt x="2294123" y="3928173"/>
                  <a:pt x="2294123" y="3928173"/>
                  <a:pt x="1976927" y="3927972"/>
                </a:cubicBezTo>
                <a:cubicBezTo>
                  <a:pt x="1956353" y="3927946"/>
                  <a:pt x="1937585" y="3917353"/>
                  <a:pt x="1927275" y="3899495"/>
                </a:cubicBezTo>
                <a:cubicBezTo>
                  <a:pt x="1927275" y="3899495"/>
                  <a:pt x="1927275" y="3899495"/>
                  <a:pt x="1768160" y="3623899"/>
                </a:cubicBezTo>
                <a:cubicBezTo>
                  <a:pt x="1758193" y="3606636"/>
                  <a:pt x="1758060" y="3584492"/>
                  <a:pt x="1768668" y="3567256"/>
                </a:cubicBezTo>
                <a:cubicBezTo>
                  <a:pt x="1768668" y="3567256"/>
                  <a:pt x="1768668" y="3567256"/>
                  <a:pt x="1926748" y="3291861"/>
                </a:cubicBezTo>
                <a:cubicBezTo>
                  <a:pt x="1936419" y="3274372"/>
                  <a:pt x="1955397" y="3263416"/>
                  <a:pt x="1975378" y="3263784"/>
                </a:cubicBezTo>
                <a:close/>
                <a:moveTo>
                  <a:pt x="2130702" y="2828022"/>
                </a:moveTo>
                <a:cubicBezTo>
                  <a:pt x="2130702" y="2828022"/>
                  <a:pt x="2130702" y="2828022"/>
                  <a:pt x="2298374" y="2828442"/>
                </a:cubicBezTo>
                <a:cubicBezTo>
                  <a:pt x="2309057" y="2828143"/>
                  <a:pt x="2319148" y="2834050"/>
                  <a:pt x="2324410" y="2843165"/>
                </a:cubicBezTo>
                <a:cubicBezTo>
                  <a:pt x="2324410" y="2843165"/>
                  <a:pt x="2324410" y="2843165"/>
                  <a:pt x="2408429" y="2988689"/>
                </a:cubicBezTo>
                <a:cubicBezTo>
                  <a:pt x="2413873" y="2998119"/>
                  <a:pt x="2413762" y="3009498"/>
                  <a:pt x="2408342" y="3018913"/>
                </a:cubicBezTo>
                <a:cubicBezTo>
                  <a:pt x="2408342" y="3018913"/>
                  <a:pt x="2408342" y="3018913"/>
                  <a:pt x="2324689" y="3164017"/>
                </a:cubicBezTo>
                <a:cubicBezTo>
                  <a:pt x="2319583" y="3173251"/>
                  <a:pt x="2309561" y="3179037"/>
                  <a:pt x="2299011" y="3178842"/>
                </a:cubicBezTo>
                <a:cubicBezTo>
                  <a:pt x="2299011" y="3178842"/>
                  <a:pt x="2299011" y="3178842"/>
                  <a:pt x="2131520" y="3178736"/>
                </a:cubicBezTo>
                <a:cubicBezTo>
                  <a:pt x="2120657" y="3178722"/>
                  <a:pt x="2110746" y="3173129"/>
                  <a:pt x="2105302" y="3163699"/>
                </a:cubicBezTo>
                <a:cubicBezTo>
                  <a:pt x="2105302" y="3163699"/>
                  <a:pt x="2105302" y="3163699"/>
                  <a:pt x="2021284" y="3018175"/>
                </a:cubicBezTo>
                <a:cubicBezTo>
                  <a:pt x="2016021" y="3009060"/>
                  <a:pt x="2015951" y="2997367"/>
                  <a:pt x="2021552" y="2988265"/>
                </a:cubicBezTo>
                <a:cubicBezTo>
                  <a:pt x="2021552" y="2988265"/>
                  <a:pt x="2021552" y="2988265"/>
                  <a:pt x="2105024" y="2842847"/>
                </a:cubicBezTo>
                <a:cubicBezTo>
                  <a:pt x="2110131" y="2833613"/>
                  <a:pt x="2120152" y="2827827"/>
                  <a:pt x="2130702" y="2828022"/>
                </a:cubicBezTo>
                <a:close/>
                <a:moveTo>
                  <a:pt x="3794942" y="2543905"/>
                </a:moveTo>
                <a:cubicBezTo>
                  <a:pt x="3794942" y="2543905"/>
                  <a:pt x="3794942" y="2543905"/>
                  <a:pt x="6706383" y="2551204"/>
                </a:cubicBezTo>
                <a:cubicBezTo>
                  <a:pt x="6891871" y="2545988"/>
                  <a:pt x="7067096" y="2648572"/>
                  <a:pt x="7158474" y="2806842"/>
                </a:cubicBezTo>
                <a:cubicBezTo>
                  <a:pt x="7158474" y="2806842"/>
                  <a:pt x="7158474" y="2806842"/>
                  <a:pt x="8617364" y="5333715"/>
                </a:cubicBezTo>
                <a:cubicBezTo>
                  <a:pt x="8711893" y="5497443"/>
                  <a:pt x="8709969" y="5695027"/>
                  <a:pt x="8615859" y="5858514"/>
                </a:cubicBezTo>
                <a:cubicBezTo>
                  <a:pt x="8615859" y="5858514"/>
                  <a:pt x="8615859" y="5858514"/>
                  <a:pt x="8311811" y="6385912"/>
                </a:cubicBezTo>
                <a:lnTo>
                  <a:pt x="8280844" y="6439627"/>
                </a:lnTo>
                <a:lnTo>
                  <a:pt x="2237916" y="6439627"/>
                </a:lnTo>
                <a:lnTo>
                  <a:pt x="2151815" y="6290497"/>
                </a:lnTo>
                <a:cubicBezTo>
                  <a:pt x="2071676" y="6151692"/>
                  <a:pt x="1986194" y="6003633"/>
                  <a:pt x="1895013" y="5845703"/>
                </a:cubicBezTo>
                <a:cubicBezTo>
                  <a:pt x="1803636" y="5687432"/>
                  <a:pt x="1802408" y="5484390"/>
                  <a:pt x="1899669" y="5326361"/>
                </a:cubicBezTo>
                <a:cubicBezTo>
                  <a:pt x="1899669" y="5326361"/>
                  <a:pt x="1899669" y="5326361"/>
                  <a:pt x="3349069" y="2801330"/>
                </a:cubicBezTo>
                <a:cubicBezTo>
                  <a:pt x="3437742" y="2640982"/>
                  <a:pt x="3611741" y="2540524"/>
                  <a:pt x="3794942" y="2543905"/>
                </a:cubicBezTo>
                <a:close/>
                <a:moveTo>
                  <a:pt x="634940" y="2395105"/>
                </a:moveTo>
                <a:cubicBezTo>
                  <a:pt x="634940" y="2395105"/>
                  <a:pt x="634940" y="2395105"/>
                  <a:pt x="1188015" y="2396492"/>
                </a:cubicBezTo>
                <a:cubicBezTo>
                  <a:pt x="1223252" y="2395501"/>
                  <a:pt x="1256539" y="2414988"/>
                  <a:pt x="1273897" y="2445054"/>
                </a:cubicBezTo>
                <a:cubicBezTo>
                  <a:pt x="1273897" y="2445054"/>
                  <a:pt x="1273897" y="2445054"/>
                  <a:pt x="1551037" y="2925075"/>
                </a:cubicBezTo>
                <a:cubicBezTo>
                  <a:pt x="1568994" y="2956177"/>
                  <a:pt x="1568629" y="2993712"/>
                  <a:pt x="1550752" y="3024769"/>
                </a:cubicBezTo>
                <a:cubicBezTo>
                  <a:pt x="1550752" y="3024769"/>
                  <a:pt x="1550752" y="3024769"/>
                  <a:pt x="1274816" y="3503403"/>
                </a:cubicBezTo>
                <a:cubicBezTo>
                  <a:pt x="1257971" y="3533863"/>
                  <a:pt x="1224917" y="3552947"/>
                  <a:pt x="1190116" y="3552304"/>
                </a:cubicBezTo>
                <a:cubicBezTo>
                  <a:pt x="1190116" y="3552304"/>
                  <a:pt x="1190116" y="3552304"/>
                  <a:pt x="637639" y="3551955"/>
                </a:cubicBezTo>
                <a:cubicBezTo>
                  <a:pt x="601804" y="3551909"/>
                  <a:pt x="569115" y="3533458"/>
                  <a:pt x="551158" y="3502355"/>
                </a:cubicBezTo>
                <a:cubicBezTo>
                  <a:pt x="551158" y="3502355"/>
                  <a:pt x="551158" y="3502355"/>
                  <a:pt x="274018" y="3022335"/>
                </a:cubicBezTo>
                <a:cubicBezTo>
                  <a:pt x="256660" y="2992269"/>
                  <a:pt x="256426" y="2953698"/>
                  <a:pt x="274903" y="2923678"/>
                </a:cubicBezTo>
                <a:cubicBezTo>
                  <a:pt x="274903" y="2923678"/>
                  <a:pt x="274903" y="2923678"/>
                  <a:pt x="550240" y="2444007"/>
                </a:cubicBezTo>
                <a:cubicBezTo>
                  <a:pt x="567085" y="2413547"/>
                  <a:pt x="600139" y="2394463"/>
                  <a:pt x="634940" y="2395105"/>
                </a:cubicBezTo>
                <a:close/>
                <a:moveTo>
                  <a:pt x="2521339" y="1975621"/>
                </a:moveTo>
                <a:cubicBezTo>
                  <a:pt x="2521339" y="1975621"/>
                  <a:pt x="2521339" y="1975621"/>
                  <a:pt x="2985874" y="1976785"/>
                </a:cubicBezTo>
                <a:cubicBezTo>
                  <a:pt x="3015469" y="1975952"/>
                  <a:pt x="3043427" y="1992321"/>
                  <a:pt x="3058007" y="2017574"/>
                </a:cubicBezTo>
                <a:cubicBezTo>
                  <a:pt x="3058007" y="2017574"/>
                  <a:pt x="3058007" y="2017574"/>
                  <a:pt x="3290779" y="2420748"/>
                </a:cubicBezTo>
                <a:cubicBezTo>
                  <a:pt x="3305862" y="2446871"/>
                  <a:pt x="3305555" y="2478396"/>
                  <a:pt x="3290540" y="2504482"/>
                </a:cubicBezTo>
                <a:cubicBezTo>
                  <a:pt x="3290540" y="2504482"/>
                  <a:pt x="3290540" y="2504482"/>
                  <a:pt x="3058778" y="2906492"/>
                </a:cubicBezTo>
                <a:cubicBezTo>
                  <a:pt x="3044630" y="2932076"/>
                  <a:pt x="3016868" y="2948104"/>
                  <a:pt x="2987637" y="2947565"/>
                </a:cubicBezTo>
                <a:cubicBezTo>
                  <a:pt x="2987637" y="2947565"/>
                  <a:pt x="2987637" y="2947565"/>
                  <a:pt x="2523606" y="2947271"/>
                </a:cubicBezTo>
                <a:cubicBezTo>
                  <a:pt x="2493508" y="2947232"/>
                  <a:pt x="2466052" y="2931735"/>
                  <a:pt x="2450970" y="2905612"/>
                </a:cubicBezTo>
                <a:cubicBezTo>
                  <a:pt x="2450970" y="2905612"/>
                  <a:pt x="2450970" y="2905612"/>
                  <a:pt x="2218197" y="2502438"/>
                </a:cubicBezTo>
                <a:cubicBezTo>
                  <a:pt x="2203617" y="2477185"/>
                  <a:pt x="2203422" y="2444788"/>
                  <a:pt x="2218941" y="2419574"/>
                </a:cubicBezTo>
                <a:cubicBezTo>
                  <a:pt x="2218941" y="2419574"/>
                  <a:pt x="2218941" y="2419574"/>
                  <a:pt x="2450199" y="2016694"/>
                </a:cubicBezTo>
                <a:cubicBezTo>
                  <a:pt x="2464347" y="1991110"/>
                  <a:pt x="2492109" y="1975081"/>
                  <a:pt x="2521339" y="1975621"/>
                </a:cubicBezTo>
                <a:close/>
                <a:moveTo>
                  <a:pt x="3564142" y="34"/>
                </a:moveTo>
                <a:cubicBezTo>
                  <a:pt x="3564142" y="34"/>
                  <a:pt x="3564142" y="34"/>
                  <a:pt x="4738405" y="2977"/>
                </a:cubicBezTo>
                <a:cubicBezTo>
                  <a:pt x="4813218" y="874"/>
                  <a:pt x="4883890" y="42249"/>
                  <a:pt x="4920745" y="106084"/>
                </a:cubicBezTo>
                <a:cubicBezTo>
                  <a:pt x="4920745" y="106084"/>
                  <a:pt x="4920745" y="106084"/>
                  <a:pt x="5509155" y="1125240"/>
                </a:cubicBezTo>
                <a:cubicBezTo>
                  <a:pt x="5547281" y="1191277"/>
                  <a:pt x="5546507" y="1270967"/>
                  <a:pt x="5508549" y="1336906"/>
                </a:cubicBezTo>
                <a:cubicBezTo>
                  <a:pt x="5508549" y="1336906"/>
                  <a:pt x="5508549" y="1336906"/>
                  <a:pt x="4922696" y="2353119"/>
                </a:cubicBezTo>
                <a:cubicBezTo>
                  <a:pt x="4886932" y="2417792"/>
                  <a:pt x="4816753" y="2458309"/>
                  <a:pt x="4742864" y="2456945"/>
                </a:cubicBezTo>
                <a:cubicBezTo>
                  <a:pt x="4742864" y="2456945"/>
                  <a:pt x="4742864" y="2456945"/>
                  <a:pt x="3569871" y="2456203"/>
                </a:cubicBezTo>
                <a:cubicBezTo>
                  <a:pt x="3493788" y="2456106"/>
                  <a:pt x="3424385" y="2416932"/>
                  <a:pt x="3386259" y="2350896"/>
                </a:cubicBezTo>
                <a:cubicBezTo>
                  <a:pt x="3386259" y="2350896"/>
                  <a:pt x="3386259" y="2350896"/>
                  <a:pt x="2797848" y="1331739"/>
                </a:cubicBezTo>
                <a:cubicBezTo>
                  <a:pt x="2760993" y="1267904"/>
                  <a:pt x="2760499" y="1186012"/>
                  <a:pt x="2799727" y="1122274"/>
                </a:cubicBezTo>
                <a:cubicBezTo>
                  <a:pt x="2799727" y="1122274"/>
                  <a:pt x="2799727" y="1122274"/>
                  <a:pt x="3384310" y="103860"/>
                </a:cubicBezTo>
                <a:cubicBezTo>
                  <a:pt x="3420073" y="39188"/>
                  <a:pt x="3490251" y="-1330"/>
                  <a:pt x="3564142" y="34"/>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Photo</a:t>
            </a:r>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7425293" y="24081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Click to edit divider slide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7607300" y="43868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Footer Placeholder 3">
            <a:extLst>
              <a:ext uri="{FF2B5EF4-FFF2-40B4-BE49-F238E27FC236}">
                <a16:creationId xmlns="" xmlns:a16="http://schemas.microsoft.com/office/drawing/2014/main" id="{734B1E83-6080-4D35-A216-8E5C399023B2}"/>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54517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Picture Placeholder 11">
            <a:extLst>
              <a:ext uri="{FF2B5EF4-FFF2-40B4-BE49-F238E27FC236}">
                <a16:creationId xmlns="" xmlns:a16="http://schemas.microsoft.com/office/drawing/2014/main" id="{7B7C90C9-77F3-4C3C-97F8-425EF81FB7A7}"/>
              </a:ext>
            </a:extLst>
          </p:cNvPr>
          <p:cNvSpPr>
            <a:spLocks noGrp="1"/>
          </p:cNvSpPr>
          <p:nvPr>
            <p:ph type="pic" sz="quarter" idx="13" hasCustomPrompt="1"/>
          </p:nvPr>
        </p:nvSpPr>
        <p:spPr>
          <a:xfrm>
            <a:off x="-1" y="0"/>
            <a:ext cx="11795125" cy="6858000"/>
          </a:xfrm>
          <a:custGeom>
            <a:avLst/>
            <a:gdLst>
              <a:gd name="connsiteX0" fmla="*/ 4729712 w 11795125"/>
              <a:gd name="connsiteY0" fmla="*/ 4417922 h 6858000"/>
              <a:gd name="connsiteX1" fmla="*/ 7234278 w 11795125"/>
              <a:gd name="connsiteY1" fmla="*/ 4419507 h 6858000"/>
              <a:gd name="connsiteX2" fmla="*/ 7626325 w 11795125"/>
              <a:gd name="connsiteY2" fmla="*/ 4644358 h 6858000"/>
              <a:gd name="connsiteX3" fmla="*/ 8882694 w 11795125"/>
              <a:gd name="connsiteY3" fmla="*/ 6820455 h 6858000"/>
              <a:gd name="connsiteX4" fmla="*/ 8898077 w 11795125"/>
              <a:gd name="connsiteY4" fmla="*/ 6858000 h 6858000"/>
              <a:gd name="connsiteX5" fmla="*/ 3070863 w 11795125"/>
              <a:gd name="connsiteY5" fmla="*/ 6858000 h 6858000"/>
              <a:gd name="connsiteX6" fmla="*/ 3094823 w 11795125"/>
              <a:gd name="connsiteY6" fmla="*/ 6809422 h 6858000"/>
              <a:gd name="connsiteX7" fmla="*/ 4345735 w 11795125"/>
              <a:gd name="connsiteY7" fmla="*/ 4639611 h 6858000"/>
              <a:gd name="connsiteX8" fmla="*/ 4729712 w 11795125"/>
              <a:gd name="connsiteY8" fmla="*/ 4417922 h 6858000"/>
              <a:gd name="connsiteX9" fmla="*/ 2031302 w 11795125"/>
              <a:gd name="connsiteY9" fmla="*/ 2039301 h 6858000"/>
              <a:gd name="connsiteX10" fmla="*/ 2747265 w 11795125"/>
              <a:gd name="connsiteY10" fmla="*/ 2039754 h 6858000"/>
              <a:gd name="connsiteX11" fmla="*/ 2859337 w 11795125"/>
              <a:gd name="connsiteY11" fmla="*/ 2104031 h 6858000"/>
              <a:gd name="connsiteX12" fmla="*/ 3218486 w 11795125"/>
              <a:gd name="connsiteY12" fmla="*/ 2726096 h 6858000"/>
              <a:gd name="connsiteX13" fmla="*/ 3217340 w 11795125"/>
              <a:gd name="connsiteY13" fmla="*/ 2853948 h 6858000"/>
              <a:gd name="connsiteX14" fmla="*/ 2860527 w 11795125"/>
              <a:gd name="connsiteY14" fmla="*/ 3475560 h 6858000"/>
              <a:gd name="connsiteX15" fmla="*/ 2750762 w 11795125"/>
              <a:gd name="connsiteY15" fmla="*/ 3538933 h 6858000"/>
              <a:gd name="connsiteX16" fmla="*/ 2034023 w 11795125"/>
              <a:gd name="connsiteY16" fmla="*/ 3537136 h 6858000"/>
              <a:gd name="connsiteX17" fmla="*/ 1922728 w 11795125"/>
              <a:gd name="connsiteY17" fmla="*/ 3474202 h 6858000"/>
              <a:gd name="connsiteX18" fmla="*/ 1563578 w 11795125"/>
              <a:gd name="connsiteY18" fmla="*/ 2852137 h 6858000"/>
              <a:gd name="connsiteX19" fmla="*/ 1563948 w 11795125"/>
              <a:gd name="connsiteY19" fmla="*/ 2722942 h 6858000"/>
              <a:gd name="connsiteX20" fmla="*/ 1921537 w 11795125"/>
              <a:gd name="connsiteY20" fmla="*/ 2102674 h 6858000"/>
              <a:gd name="connsiteX21" fmla="*/ 2031302 w 11795125"/>
              <a:gd name="connsiteY21" fmla="*/ 2039301 h 6858000"/>
              <a:gd name="connsiteX22" fmla="*/ 9343478 w 11795125"/>
              <a:gd name="connsiteY22" fmla="*/ 1795745 h 6858000"/>
              <a:gd name="connsiteX23" fmla="*/ 11620502 w 11795125"/>
              <a:gd name="connsiteY23" fmla="*/ 1797185 h 6858000"/>
              <a:gd name="connsiteX24" fmla="*/ 11795125 w 11795125"/>
              <a:gd name="connsiteY24" fmla="*/ 1797296 h 6858000"/>
              <a:gd name="connsiteX25" fmla="*/ 11795125 w 11795125"/>
              <a:gd name="connsiteY25" fmla="*/ 6858000 h 6858000"/>
              <a:gd name="connsiteX26" fmla="*/ 8996698 w 11795125"/>
              <a:gd name="connsiteY26" fmla="*/ 6858000 h 6858000"/>
              <a:gd name="connsiteX27" fmla="*/ 8963663 w 11795125"/>
              <a:gd name="connsiteY27" fmla="*/ 6815289 h 6858000"/>
              <a:gd name="connsiteX28" fmla="*/ 7707295 w 11795125"/>
              <a:gd name="connsiteY28" fmla="*/ 4639193 h 6858000"/>
              <a:gd name="connsiteX29" fmla="*/ 7708590 w 11795125"/>
              <a:gd name="connsiteY29" fmla="*/ 4187244 h 6858000"/>
              <a:gd name="connsiteX30" fmla="*/ 8959501 w 11795125"/>
              <a:gd name="connsiteY30" fmla="*/ 2017434 h 6858000"/>
              <a:gd name="connsiteX31" fmla="*/ 9343478 w 11795125"/>
              <a:gd name="connsiteY31" fmla="*/ 1795745 h 6858000"/>
              <a:gd name="connsiteX32" fmla="*/ 3102644 w 11795125"/>
              <a:gd name="connsiteY32" fmla="*/ 1739841 h 6858000"/>
              <a:gd name="connsiteX33" fmla="*/ 3385876 w 11795125"/>
              <a:gd name="connsiteY33" fmla="*/ 1740020 h 6858000"/>
              <a:gd name="connsiteX34" fmla="*/ 3430211 w 11795125"/>
              <a:gd name="connsiteY34" fmla="*/ 1765448 h 6858000"/>
              <a:gd name="connsiteX35" fmla="*/ 3572289 w 11795125"/>
              <a:gd name="connsiteY35" fmla="*/ 2011533 h 6858000"/>
              <a:gd name="connsiteX36" fmla="*/ 3571836 w 11795125"/>
              <a:gd name="connsiteY36" fmla="*/ 2062111 h 6858000"/>
              <a:gd name="connsiteX37" fmla="*/ 3430681 w 11795125"/>
              <a:gd name="connsiteY37" fmla="*/ 2308019 h 6858000"/>
              <a:gd name="connsiteX38" fmla="*/ 3387260 w 11795125"/>
              <a:gd name="connsiteY38" fmla="*/ 2333088 h 6858000"/>
              <a:gd name="connsiteX39" fmla="*/ 3103720 w 11795125"/>
              <a:gd name="connsiteY39" fmla="*/ 2332378 h 6858000"/>
              <a:gd name="connsiteX40" fmla="*/ 3059693 w 11795125"/>
              <a:gd name="connsiteY40" fmla="*/ 2307481 h 6858000"/>
              <a:gd name="connsiteX41" fmla="*/ 2917615 w 11795125"/>
              <a:gd name="connsiteY41" fmla="*/ 2061395 h 6858000"/>
              <a:gd name="connsiteX42" fmla="*/ 2917761 w 11795125"/>
              <a:gd name="connsiteY42" fmla="*/ 2010286 h 6858000"/>
              <a:gd name="connsiteX43" fmla="*/ 3059222 w 11795125"/>
              <a:gd name="connsiteY43" fmla="*/ 1764910 h 6858000"/>
              <a:gd name="connsiteX44" fmla="*/ 3102644 w 11795125"/>
              <a:gd name="connsiteY44" fmla="*/ 1739841 h 6858000"/>
              <a:gd name="connsiteX45" fmla="*/ 3522963 w 11795125"/>
              <a:gd name="connsiteY45" fmla="*/ 1598675 h 6858000"/>
              <a:gd name="connsiteX46" fmla="*/ 3625194 w 11795125"/>
              <a:gd name="connsiteY46" fmla="*/ 1598740 h 6858000"/>
              <a:gd name="connsiteX47" fmla="*/ 3641197 w 11795125"/>
              <a:gd name="connsiteY47" fmla="*/ 1607918 h 6858000"/>
              <a:gd name="connsiteX48" fmla="*/ 3692479 w 11795125"/>
              <a:gd name="connsiteY48" fmla="*/ 1696742 h 6858000"/>
              <a:gd name="connsiteX49" fmla="*/ 3692315 w 11795125"/>
              <a:gd name="connsiteY49" fmla="*/ 1714998 h 6858000"/>
              <a:gd name="connsiteX50" fmla="*/ 3641367 w 11795125"/>
              <a:gd name="connsiteY50" fmla="*/ 1803757 h 6858000"/>
              <a:gd name="connsiteX51" fmla="*/ 3625694 w 11795125"/>
              <a:gd name="connsiteY51" fmla="*/ 1812806 h 6858000"/>
              <a:gd name="connsiteX52" fmla="*/ 3523352 w 11795125"/>
              <a:gd name="connsiteY52" fmla="*/ 1812549 h 6858000"/>
              <a:gd name="connsiteX53" fmla="*/ 3507459 w 11795125"/>
              <a:gd name="connsiteY53" fmla="*/ 1803563 h 6858000"/>
              <a:gd name="connsiteX54" fmla="*/ 3456177 w 11795125"/>
              <a:gd name="connsiteY54" fmla="*/ 1714739 h 6858000"/>
              <a:gd name="connsiteX55" fmla="*/ 3456230 w 11795125"/>
              <a:gd name="connsiteY55" fmla="*/ 1696292 h 6858000"/>
              <a:gd name="connsiteX56" fmla="*/ 3507290 w 11795125"/>
              <a:gd name="connsiteY56" fmla="*/ 1607724 h 6858000"/>
              <a:gd name="connsiteX57" fmla="*/ 3522963 w 11795125"/>
              <a:gd name="connsiteY57" fmla="*/ 1598675 h 6858000"/>
              <a:gd name="connsiteX58" fmla="*/ 4199803 w 11795125"/>
              <a:gd name="connsiteY58" fmla="*/ 1370724 h 6858000"/>
              <a:gd name="connsiteX59" fmla="*/ 4537019 w 11795125"/>
              <a:gd name="connsiteY59" fmla="*/ 1370938 h 6858000"/>
              <a:gd name="connsiteX60" fmla="*/ 4589804 w 11795125"/>
              <a:gd name="connsiteY60" fmla="*/ 1401211 h 6858000"/>
              <a:gd name="connsiteX61" fmla="*/ 4758963 w 11795125"/>
              <a:gd name="connsiteY61" fmla="*/ 1694203 h 6858000"/>
              <a:gd name="connsiteX62" fmla="*/ 4758423 w 11795125"/>
              <a:gd name="connsiteY62" fmla="*/ 1754421 h 6858000"/>
              <a:gd name="connsiteX63" fmla="*/ 4590365 w 11795125"/>
              <a:gd name="connsiteY63" fmla="*/ 2047199 h 6858000"/>
              <a:gd name="connsiteX64" fmla="*/ 4538665 w 11795125"/>
              <a:gd name="connsiteY64" fmla="*/ 2077046 h 6858000"/>
              <a:gd name="connsiteX65" fmla="*/ 4201084 w 11795125"/>
              <a:gd name="connsiteY65" fmla="*/ 2076201 h 6858000"/>
              <a:gd name="connsiteX66" fmla="*/ 4148664 w 11795125"/>
              <a:gd name="connsiteY66" fmla="*/ 2046559 h 6858000"/>
              <a:gd name="connsiteX67" fmla="*/ 3979505 w 11795125"/>
              <a:gd name="connsiteY67" fmla="*/ 1753567 h 6858000"/>
              <a:gd name="connsiteX68" fmla="*/ 3979680 w 11795125"/>
              <a:gd name="connsiteY68" fmla="*/ 1692718 h 6858000"/>
              <a:gd name="connsiteX69" fmla="*/ 4148104 w 11795125"/>
              <a:gd name="connsiteY69" fmla="*/ 1400573 h 6858000"/>
              <a:gd name="connsiteX70" fmla="*/ 4199803 w 11795125"/>
              <a:gd name="connsiteY70" fmla="*/ 1370724 h 6858000"/>
              <a:gd name="connsiteX71" fmla="*/ 3525946 w 11795125"/>
              <a:gd name="connsiteY71" fmla="*/ 1141304 h 6858000"/>
              <a:gd name="connsiteX72" fmla="*/ 3719554 w 11795125"/>
              <a:gd name="connsiteY72" fmla="*/ 1141427 h 6858000"/>
              <a:gd name="connsiteX73" fmla="*/ 3749860 w 11795125"/>
              <a:gd name="connsiteY73" fmla="*/ 1158808 h 6858000"/>
              <a:gd name="connsiteX74" fmla="*/ 3846980 w 11795125"/>
              <a:gd name="connsiteY74" fmla="*/ 1327024 h 6858000"/>
              <a:gd name="connsiteX75" fmla="*/ 3846670 w 11795125"/>
              <a:gd name="connsiteY75" fmla="*/ 1361598 h 6858000"/>
              <a:gd name="connsiteX76" fmla="*/ 3750182 w 11795125"/>
              <a:gd name="connsiteY76" fmla="*/ 1529691 h 6858000"/>
              <a:gd name="connsiteX77" fmla="*/ 3720499 w 11795125"/>
              <a:gd name="connsiteY77" fmla="*/ 1546828 h 6858000"/>
              <a:gd name="connsiteX78" fmla="*/ 3526682 w 11795125"/>
              <a:gd name="connsiteY78" fmla="*/ 1546343 h 6858000"/>
              <a:gd name="connsiteX79" fmla="*/ 3496586 w 11795125"/>
              <a:gd name="connsiteY79" fmla="*/ 1529324 h 6858000"/>
              <a:gd name="connsiteX80" fmla="*/ 3399466 w 11795125"/>
              <a:gd name="connsiteY80" fmla="*/ 1361108 h 6858000"/>
              <a:gd name="connsiteX81" fmla="*/ 3399566 w 11795125"/>
              <a:gd name="connsiteY81" fmla="*/ 1326172 h 6858000"/>
              <a:gd name="connsiteX82" fmla="*/ 3496264 w 11795125"/>
              <a:gd name="connsiteY82" fmla="*/ 1158441 h 6858000"/>
              <a:gd name="connsiteX83" fmla="*/ 3525946 w 11795125"/>
              <a:gd name="connsiteY83" fmla="*/ 1141304 h 6858000"/>
              <a:gd name="connsiteX84" fmla="*/ 3955878 w 11795125"/>
              <a:gd name="connsiteY84" fmla="*/ 173494 h 6858000"/>
              <a:gd name="connsiteX85" fmla="*/ 4500068 w 11795125"/>
              <a:gd name="connsiteY85" fmla="*/ 173838 h 6858000"/>
              <a:gd name="connsiteX86" fmla="*/ 4585252 w 11795125"/>
              <a:gd name="connsiteY86" fmla="*/ 222694 h 6858000"/>
              <a:gd name="connsiteX87" fmla="*/ 4858234 w 11795125"/>
              <a:gd name="connsiteY87" fmla="*/ 695514 h 6858000"/>
              <a:gd name="connsiteX88" fmla="*/ 4857363 w 11795125"/>
              <a:gd name="connsiteY88" fmla="*/ 792690 h 6858000"/>
              <a:gd name="connsiteX89" fmla="*/ 4586156 w 11795125"/>
              <a:gd name="connsiteY89" fmla="*/ 1265167 h 6858000"/>
              <a:gd name="connsiteX90" fmla="*/ 4502727 w 11795125"/>
              <a:gd name="connsiteY90" fmla="*/ 1313334 h 6858000"/>
              <a:gd name="connsiteX91" fmla="*/ 3957947 w 11795125"/>
              <a:gd name="connsiteY91" fmla="*/ 1311968 h 6858000"/>
              <a:gd name="connsiteX92" fmla="*/ 3873354 w 11795125"/>
              <a:gd name="connsiteY92" fmla="*/ 1264134 h 6858000"/>
              <a:gd name="connsiteX93" fmla="*/ 3600372 w 11795125"/>
              <a:gd name="connsiteY93" fmla="*/ 791315 h 6858000"/>
              <a:gd name="connsiteX94" fmla="*/ 3600653 w 11795125"/>
              <a:gd name="connsiteY94" fmla="*/ 693116 h 6858000"/>
              <a:gd name="connsiteX95" fmla="*/ 3872449 w 11795125"/>
              <a:gd name="connsiteY95" fmla="*/ 221662 h 6858000"/>
              <a:gd name="connsiteX96" fmla="*/ 3955878 w 11795125"/>
              <a:gd name="connsiteY96" fmla="*/ 173494 h 6858000"/>
              <a:gd name="connsiteX97" fmla="*/ 3852283 w 11795125"/>
              <a:gd name="connsiteY97" fmla="*/ 0 h 6858000"/>
              <a:gd name="connsiteX98" fmla="*/ 6130031 w 11795125"/>
              <a:gd name="connsiteY98" fmla="*/ 0 h 6858000"/>
              <a:gd name="connsiteX99" fmla="*/ 6102465 w 11795125"/>
              <a:gd name="connsiteY99" fmla="*/ 36730 h 6858000"/>
              <a:gd name="connsiteX100" fmla="*/ 5879948 w 11795125"/>
              <a:gd name="connsiteY100" fmla="*/ 127724 h 6858000"/>
              <a:gd name="connsiteX101" fmla="*/ 4102884 w 11795125"/>
              <a:gd name="connsiteY101" fmla="*/ 123270 h 6858000"/>
              <a:gd name="connsiteX102" fmla="*/ 3877665 w 11795125"/>
              <a:gd name="connsiteY102" fmla="*/ 32818 h 6858000"/>
              <a:gd name="connsiteX103" fmla="*/ 0 w 11795125"/>
              <a:gd name="connsiteY103" fmla="*/ 0 h 6858000"/>
              <a:gd name="connsiteX104" fmla="*/ 3781476 w 11795125"/>
              <a:gd name="connsiteY104" fmla="*/ 0 h 6858000"/>
              <a:gd name="connsiteX105" fmla="*/ 3800985 w 11795125"/>
              <a:gd name="connsiteY105" fmla="*/ 47617 h 6858000"/>
              <a:gd name="connsiteX106" fmla="*/ 3766711 w 11795125"/>
              <a:gd name="connsiteY106" fmla="*/ 287889 h 6858000"/>
              <a:gd name="connsiteX107" fmla="*/ 2882037 w 11795125"/>
              <a:gd name="connsiteY107" fmla="*/ 1829098 h 6858000"/>
              <a:gd name="connsiteX108" fmla="*/ 2609888 w 11795125"/>
              <a:gd name="connsiteY108" fmla="*/ 1986223 h 6858000"/>
              <a:gd name="connsiteX109" fmla="*/ 832823 w 11795125"/>
              <a:gd name="connsiteY109" fmla="*/ 1981768 h 6858000"/>
              <a:gd name="connsiteX110" fmla="*/ 556879 w 11795125"/>
              <a:gd name="connsiteY110" fmla="*/ 1825733 h 6858000"/>
              <a:gd name="connsiteX111" fmla="*/ 79254 w 11795125"/>
              <a:gd name="connsiteY111" fmla="*/ 998462 h 6858000"/>
              <a:gd name="connsiteX112" fmla="*/ 0 w 11795125"/>
              <a:gd name="connsiteY112" fmla="*/ 8611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795125" h="6858000">
                <a:moveTo>
                  <a:pt x="4729712" y="4417922"/>
                </a:moveTo>
                <a:cubicBezTo>
                  <a:pt x="4729712" y="4417922"/>
                  <a:pt x="4729712" y="4417922"/>
                  <a:pt x="7234278" y="4419507"/>
                </a:cubicBezTo>
                <a:cubicBezTo>
                  <a:pt x="7396730" y="4419716"/>
                  <a:pt x="7544918" y="4503359"/>
                  <a:pt x="7626325" y="4644358"/>
                </a:cubicBezTo>
                <a:cubicBezTo>
                  <a:pt x="7626325" y="4644358"/>
                  <a:pt x="7626325" y="4644358"/>
                  <a:pt x="8882694" y="6820455"/>
                </a:cubicBezTo>
                <a:lnTo>
                  <a:pt x="8898077" y="6858000"/>
                </a:lnTo>
                <a:lnTo>
                  <a:pt x="3070863" y="6858000"/>
                </a:lnTo>
                <a:lnTo>
                  <a:pt x="3094823" y="6809422"/>
                </a:lnTo>
                <a:cubicBezTo>
                  <a:pt x="3094823" y="6809422"/>
                  <a:pt x="3094823" y="6809422"/>
                  <a:pt x="4345735" y="4639611"/>
                </a:cubicBezTo>
                <a:cubicBezTo>
                  <a:pt x="4422097" y="4501523"/>
                  <a:pt x="4571941" y="4415010"/>
                  <a:pt x="4729712" y="4417922"/>
                </a:cubicBezTo>
                <a:close/>
                <a:moveTo>
                  <a:pt x="2031302" y="2039301"/>
                </a:moveTo>
                <a:cubicBezTo>
                  <a:pt x="2031302" y="2039301"/>
                  <a:pt x="2031302" y="2039301"/>
                  <a:pt x="2747265" y="2039754"/>
                </a:cubicBezTo>
                <a:cubicBezTo>
                  <a:pt x="2793703" y="2039814"/>
                  <a:pt x="2836066" y="2063724"/>
                  <a:pt x="2859337" y="2104031"/>
                </a:cubicBezTo>
                <a:cubicBezTo>
                  <a:pt x="2859337" y="2104031"/>
                  <a:pt x="2859337" y="2104031"/>
                  <a:pt x="3218486" y="2726096"/>
                </a:cubicBezTo>
                <a:cubicBezTo>
                  <a:pt x="3240981" y="2765058"/>
                  <a:pt x="3241283" y="2815045"/>
                  <a:pt x="3217340" y="2853948"/>
                </a:cubicBezTo>
                <a:cubicBezTo>
                  <a:pt x="3217340" y="2853948"/>
                  <a:pt x="3217340" y="2853948"/>
                  <a:pt x="2860527" y="3475560"/>
                </a:cubicBezTo>
                <a:cubicBezTo>
                  <a:pt x="2838697" y="3515034"/>
                  <a:pt x="2795862" y="3539765"/>
                  <a:pt x="2750762" y="3538933"/>
                </a:cubicBezTo>
                <a:cubicBezTo>
                  <a:pt x="2750762" y="3538933"/>
                  <a:pt x="2750762" y="3538933"/>
                  <a:pt x="2034023" y="3537136"/>
                </a:cubicBezTo>
                <a:cubicBezTo>
                  <a:pt x="1988359" y="3538420"/>
                  <a:pt x="1945223" y="3513165"/>
                  <a:pt x="1922728" y="3474202"/>
                </a:cubicBezTo>
                <a:cubicBezTo>
                  <a:pt x="1922728" y="3474202"/>
                  <a:pt x="1922728" y="3474202"/>
                  <a:pt x="1563578" y="2852137"/>
                </a:cubicBezTo>
                <a:cubicBezTo>
                  <a:pt x="1540307" y="2811831"/>
                  <a:pt x="1540780" y="2763190"/>
                  <a:pt x="1563948" y="2722942"/>
                </a:cubicBezTo>
                <a:cubicBezTo>
                  <a:pt x="1563948" y="2722942"/>
                  <a:pt x="1563948" y="2722942"/>
                  <a:pt x="1921537" y="2102674"/>
                </a:cubicBezTo>
                <a:cubicBezTo>
                  <a:pt x="1943366" y="2063199"/>
                  <a:pt x="1986202" y="2038468"/>
                  <a:pt x="2031302" y="2039301"/>
                </a:cubicBezTo>
                <a:close/>
                <a:moveTo>
                  <a:pt x="9343478" y="1795745"/>
                </a:moveTo>
                <a:cubicBezTo>
                  <a:pt x="9343478" y="1795745"/>
                  <a:pt x="9343478" y="1795745"/>
                  <a:pt x="11620502" y="1797185"/>
                </a:cubicBezTo>
                <a:lnTo>
                  <a:pt x="11795125" y="1797296"/>
                </a:lnTo>
                <a:lnTo>
                  <a:pt x="11795125" y="6858000"/>
                </a:lnTo>
                <a:lnTo>
                  <a:pt x="8996698" y="6858000"/>
                </a:lnTo>
                <a:lnTo>
                  <a:pt x="8963663" y="6815289"/>
                </a:lnTo>
                <a:cubicBezTo>
                  <a:pt x="8963663" y="6815289"/>
                  <a:pt x="8963663" y="6815289"/>
                  <a:pt x="7707295" y="4639193"/>
                </a:cubicBezTo>
                <a:cubicBezTo>
                  <a:pt x="7625888" y="4498193"/>
                  <a:pt x="7627546" y="4328036"/>
                  <a:pt x="7708590" y="4187244"/>
                </a:cubicBezTo>
                <a:cubicBezTo>
                  <a:pt x="7708590" y="4187244"/>
                  <a:pt x="7708590" y="4187244"/>
                  <a:pt x="8959501" y="2017434"/>
                </a:cubicBezTo>
                <a:cubicBezTo>
                  <a:pt x="9035863" y="1879345"/>
                  <a:pt x="9185707" y="1792833"/>
                  <a:pt x="9343478" y="1795745"/>
                </a:cubicBezTo>
                <a:close/>
                <a:moveTo>
                  <a:pt x="3102644" y="1739841"/>
                </a:moveTo>
                <a:cubicBezTo>
                  <a:pt x="3102644" y="1739841"/>
                  <a:pt x="3102644" y="1739841"/>
                  <a:pt x="3385876" y="1740020"/>
                </a:cubicBezTo>
                <a:cubicBezTo>
                  <a:pt x="3404247" y="1740043"/>
                  <a:pt x="3421005" y="1749503"/>
                  <a:pt x="3430211" y="1765448"/>
                </a:cubicBezTo>
                <a:cubicBezTo>
                  <a:pt x="3430211" y="1765448"/>
                  <a:pt x="3430211" y="1765448"/>
                  <a:pt x="3572289" y="2011533"/>
                </a:cubicBezTo>
                <a:cubicBezTo>
                  <a:pt x="3581188" y="2026948"/>
                  <a:pt x="3581308" y="2046721"/>
                  <a:pt x="3571836" y="2062111"/>
                </a:cubicBezTo>
                <a:cubicBezTo>
                  <a:pt x="3571836" y="2062111"/>
                  <a:pt x="3571836" y="2062111"/>
                  <a:pt x="3430681" y="2308019"/>
                </a:cubicBezTo>
                <a:cubicBezTo>
                  <a:pt x="3422046" y="2323634"/>
                  <a:pt x="3405101" y="2333418"/>
                  <a:pt x="3387260" y="2333088"/>
                </a:cubicBezTo>
                <a:cubicBezTo>
                  <a:pt x="3387260" y="2333088"/>
                  <a:pt x="3387260" y="2333088"/>
                  <a:pt x="3103720" y="2332378"/>
                </a:cubicBezTo>
                <a:cubicBezTo>
                  <a:pt x="3085656" y="2332886"/>
                  <a:pt x="3068592" y="2322895"/>
                  <a:pt x="3059693" y="2307481"/>
                </a:cubicBezTo>
                <a:cubicBezTo>
                  <a:pt x="3059693" y="2307481"/>
                  <a:pt x="3059693" y="2307481"/>
                  <a:pt x="2917615" y="2061395"/>
                </a:cubicBezTo>
                <a:cubicBezTo>
                  <a:pt x="2908409" y="2045450"/>
                  <a:pt x="2908596" y="2026208"/>
                  <a:pt x="2917761" y="2010286"/>
                </a:cubicBezTo>
                <a:cubicBezTo>
                  <a:pt x="2917761" y="2010286"/>
                  <a:pt x="2917761" y="2010286"/>
                  <a:pt x="3059222" y="1764910"/>
                </a:cubicBezTo>
                <a:cubicBezTo>
                  <a:pt x="3067857" y="1749295"/>
                  <a:pt x="3084803" y="1739511"/>
                  <a:pt x="3102644" y="1739841"/>
                </a:cubicBezTo>
                <a:close/>
                <a:moveTo>
                  <a:pt x="3522963" y="1598675"/>
                </a:moveTo>
                <a:cubicBezTo>
                  <a:pt x="3522963" y="1598675"/>
                  <a:pt x="3522963" y="1598675"/>
                  <a:pt x="3625194" y="1598740"/>
                </a:cubicBezTo>
                <a:cubicBezTo>
                  <a:pt x="3631826" y="1598748"/>
                  <a:pt x="3637874" y="1602162"/>
                  <a:pt x="3641197" y="1607918"/>
                </a:cubicBezTo>
                <a:cubicBezTo>
                  <a:pt x="3641197" y="1607918"/>
                  <a:pt x="3641197" y="1607918"/>
                  <a:pt x="3692479" y="1696742"/>
                </a:cubicBezTo>
                <a:cubicBezTo>
                  <a:pt x="3695691" y="1702305"/>
                  <a:pt x="3695735" y="1709443"/>
                  <a:pt x="3692315" y="1714998"/>
                </a:cubicBezTo>
                <a:cubicBezTo>
                  <a:pt x="3692315" y="1714998"/>
                  <a:pt x="3692315" y="1714998"/>
                  <a:pt x="3641367" y="1803757"/>
                </a:cubicBezTo>
                <a:cubicBezTo>
                  <a:pt x="3638250" y="1809393"/>
                  <a:pt x="3632134" y="1812924"/>
                  <a:pt x="3625694" y="1812806"/>
                </a:cubicBezTo>
                <a:cubicBezTo>
                  <a:pt x="3625694" y="1812806"/>
                  <a:pt x="3625694" y="1812806"/>
                  <a:pt x="3523352" y="1812549"/>
                </a:cubicBezTo>
                <a:cubicBezTo>
                  <a:pt x="3516832" y="1812733"/>
                  <a:pt x="3510671" y="1809127"/>
                  <a:pt x="3507459" y="1803563"/>
                </a:cubicBezTo>
                <a:cubicBezTo>
                  <a:pt x="3507459" y="1803563"/>
                  <a:pt x="3507459" y="1803563"/>
                  <a:pt x="3456177" y="1714739"/>
                </a:cubicBezTo>
                <a:cubicBezTo>
                  <a:pt x="3452854" y="1708984"/>
                  <a:pt x="3452922" y="1702038"/>
                  <a:pt x="3456230" y="1696292"/>
                </a:cubicBezTo>
                <a:cubicBezTo>
                  <a:pt x="3456230" y="1696292"/>
                  <a:pt x="3456230" y="1696292"/>
                  <a:pt x="3507290" y="1607724"/>
                </a:cubicBezTo>
                <a:cubicBezTo>
                  <a:pt x="3510406" y="1602087"/>
                  <a:pt x="3516523" y="1598556"/>
                  <a:pt x="3522963" y="1598675"/>
                </a:cubicBezTo>
                <a:close/>
                <a:moveTo>
                  <a:pt x="4199803" y="1370724"/>
                </a:moveTo>
                <a:cubicBezTo>
                  <a:pt x="4199803" y="1370724"/>
                  <a:pt x="4199803" y="1370724"/>
                  <a:pt x="4537019" y="1370938"/>
                </a:cubicBezTo>
                <a:cubicBezTo>
                  <a:pt x="4558892" y="1370965"/>
                  <a:pt x="4578843" y="1382227"/>
                  <a:pt x="4589804" y="1401211"/>
                </a:cubicBezTo>
                <a:cubicBezTo>
                  <a:pt x="4589804" y="1401211"/>
                  <a:pt x="4589804" y="1401211"/>
                  <a:pt x="4758963" y="1694203"/>
                </a:cubicBezTo>
                <a:cubicBezTo>
                  <a:pt x="4769558" y="1712554"/>
                  <a:pt x="4769700" y="1736097"/>
                  <a:pt x="4758423" y="1754421"/>
                </a:cubicBezTo>
                <a:cubicBezTo>
                  <a:pt x="4758423" y="1754421"/>
                  <a:pt x="4758423" y="1754421"/>
                  <a:pt x="4590365" y="2047199"/>
                </a:cubicBezTo>
                <a:cubicBezTo>
                  <a:pt x="4580083" y="2065790"/>
                  <a:pt x="4559908" y="2077438"/>
                  <a:pt x="4538665" y="2077046"/>
                </a:cubicBezTo>
                <a:cubicBezTo>
                  <a:pt x="4538665" y="2077046"/>
                  <a:pt x="4538665" y="2077046"/>
                  <a:pt x="4201084" y="2076201"/>
                </a:cubicBezTo>
                <a:cubicBezTo>
                  <a:pt x="4179577" y="2076805"/>
                  <a:pt x="4159259" y="2064910"/>
                  <a:pt x="4148664" y="2046559"/>
                </a:cubicBezTo>
                <a:cubicBezTo>
                  <a:pt x="4148664" y="2046559"/>
                  <a:pt x="4148664" y="2046559"/>
                  <a:pt x="3979505" y="1753567"/>
                </a:cubicBezTo>
                <a:cubicBezTo>
                  <a:pt x="3968545" y="1734583"/>
                  <a:pt x="3968768" y="1711673"/>
                  <a:pt x="3979680" y="1692718"/>
                </a:cubicBezTo>
                <a:cubicBezTo>
                  <a:pt x="3979680" y="1692718"/>
                  <a:pt x="3979680" y="1692718"/>
                  <a:pt x="4148104" y="1400573"/>
                </a:cubicBezTo>
                <a:cubicBezTo>
                  <a:pt x="4158385" y="1381980"/>
                  <a:pt x="4178560" y="1370332"/>
                  <a:pt x="4199803" y="1370724"/>
                </a:cubicBezTo>
                <a:close/>
                <a:moveTo>
                  <a:pt x="3525946" y="1141304"/>
                </a:moveTo>
                <a:cubicBezTo>
                  <a:pt x="3525946" y="1141304"/>
                  <a:pt x="3525946" y="1141304"/>
                  <a:pt x="3719554" y="1141427"/>
                </a:cubicBezTo>
                <a:cubicBezTo>
                  <a:pt x="3732112" y="1141443"/>
                  <a:pt x="3743567" y="1147909"/>
                  <a:pt x="3749860" y="1158808"/>
                </a:cubicBezTo>
                <a:cubicBezTo>
                  <a:pt x="3749860" y="1158808"/>
                  <a:pt x="3749860" y="1158808"/>
                  <a:pt x="3846980" y="1327024"/>
                </a:cubicBezTo>
                <a:cubicBezTo>
                  <a:pt x="3853063" y="1337561"/>
                  <a:pt x="3853144" y="1351077"/>
                  <a:pt x="3846670" y="1361598"/>
                </a:cubicBezTo>
                <a:cubicBezTo>
                  <a:pt x="3846670" y="1361598"/>
                  <a:pt x="3846670" y="1361598"/>
                  <a:pt x="3750182" y="1529691"/>
                </a:cubicBezTo>
                <a:cubicBezTo>
                  <a:pt x="3744279" y="1540366"/>
                  <a:pt x="3732695" y="1547054"/>
                  <a:pt x="3720499" y="1546828"/>
                </a:cubicBezTo>
                <a:cubicBezTo>
                  <a:pt x="3720499" y="1546828"/>
                  <a:pt x="3720499" y="1546828"/>
                  <a:pt x="3526682" y="1546343"/>
                </a:cubicBezTo>
                <a:cubicBezTo>
                  <a:pt x="3514334" y="1546689"/>
                  <a:pt x="3502669" y="1539861"/>
                  <a:pt x="3496586" y="1529324"/>
                </a:cubicBezTo>
                <a:cubicBezTo>
                  <a:pt x="3496586" y="1529324"/>
                  <a:pt x="3496586" y="1529324"/>
                  <a:pt x="3399466" y="1361108"/>
                </a:cubicBezTo>
                <a:cubicBezTo>
                  <a:pt x="3393173" y="1350208"/>
                  <a:pt x="3393302" y="1337055"/>
                  <a:pt x="3399566" y="1326172"/>
                </a:cubicBezTo>
                <a:cubicBezTo>
                  <a:pt x="3399566" y="1326172"/>
                  <a:pt x="3399566" y="1326172"/>
                  <a:pt x="3496264" y="1158441"/>
                </a:cubicBezTo>
                <a:cubicBezTo>
                  <a:pt x="3502167" y="1147767"/>
                  <a:pt x="3513750" y="1141079"/>
                  <a:pt x="3525946" y="1141304"/>
                </a:cubicBezTo>
                <a:close/>
                <a:moveTo>
                  <a:pt x="3955878" y="173494"/>
                </a:moveTo>
                <a:cubicBezTo>
                  <a:pt x="3955878" y="173494"/>
                  <a:pt x="3955878" y="173494"/>
                  <a:pt x="4500068" y="173838"/>
                </a:cubicBezTo>
                <a:cubicBezTo>
                  <a:pt x="4535365" y="173884"/>
                  <a:pt x="4567564" y="192057"/>
                  <a:pt x="4585252" y="222694"/>
                </a:cubicBezTo>
                <a:cubicBezTo>
                  <a:pt x="4585252" y="222694"/>
                  <a:pt x="4585252" y="222694"/>
                  <a:pt x="4858234" y="695514"/>
                </a:cubicBezTo>
                <a:cubicBezTo>
                  <a:pt x="4875332" y="725128"/>
                  <a:pt x="4875562" y="763121"/>
                  <a:pt x="4857363" y="792690"/>
                </a:cubicBezTo>
                <a:cubicBezTo>
                  <a:pt x="4857363" y="792690"/>
                  <a:pt x="4857363" y="792690"/>
                  <a:pt x="4586156" y="1265167"/>
                </a:cubicBezTo>
                <a:cubicBezTo>
                  <a:pt x="4569564" y="1295169"/>
                  <a:pt x="4537006" y="1313967"/>
                  <a:pt x="4502727" y="1313334"/>
                </a:cubicBezTo>
                <a:cubicBezTo>
                  <a:pt x="4502727" y="1313334"/>
                  <a:pt x="4502727" y="1313334"/>
                  <a:pt x="3957947" y="1311968"/>
                </a:cubicBezTo>
                <a:cubicBezTo>
                  <a:pt x="3923239" y="1312944"/>
                  <a:pt x="3890452" y="1293749"/>
                  <a:pt x="3873354" y="1264134"/>
                </a:cubicBezTo>
                <a:cubicBezTo>
                  <a:pt x="3873354" y="1264134"/>
                  <a:pt x="3873354" y="1264134"/>
                  <a:pt x="3600372" y="791315"/>
                </a:cubicBezTo>
                <a:cubicBezTo>
                  <a:pt x="3582684" y="760678"/>
                  <a:pt x="3583043" y="723707"/>
                  <a:pt x="3600653" y="693116"/>
                </a:cubicBezTo>
                <a:cubicBezTo>
                  <a:pt x="3600653" y="693116"/>
                  <a:pt x="3600653" y="693116"/>
                  <a:pt x="3872449" y="221662"/>
                </a:cubicBezTo>
                <a:cubicBezTo>
                  <a:pt x="3889041" y="191658"/>
                  <a:pt x="3921599" y="172861"/>
                  <a:pt x="3955878" y="173494"/>
                </a:cubicBezTo>
                <a:close/>
                <a:moveTo>
                  <a:pt x="3852283" y="0"/>
                </a:moveTo>
                <a:lnTo>
                  <a:pt x="6130031" y="0"/>
                </a:lnTo>
                <a:lnTo>
                  <a:pt x="6102465" y="36730"/>
                </a:lnTo>
                <a:cubicBezTo>
                  <a:pt x="6044520" y="95168"/>
                  <a:pt x="5963814" y="129272"/>
                  <a:pt x="5879948" y="127724"/>
                </a:cubicBezTo>
                <a:cubicBezTo>
                  <a:pt x="5879948" y="127724"/>
                  <a:pt x="5879948" y="127724"/>
                  <a:pt x="4102884" y="123270"/>
                </a:cubicBezTo>
                <a:cubicBezTo>
                  <a:pt x="4017972" y="125657"/>
                  <a:pt x="3936583" y="91034"/>
                  <a:pt x="3877665" y="32818"/>
                </a:cubicBezTo>
                <a:close/>
                <a:moveTo>
                  <a:pt x="0" y="0"/>
                </a:moveTo>
                <a:lnTo>
                  <a:pt x="3781476" y="0"/>
                </a:lnTo>
                <a:lnTo>
                  <a:pt x="3800985" y="47617"/>
                </a:lnTo>
                <a:cubicBezTo>
                  <a:pt x="3821943" y="127749"/>
                  <a:pt x="3811234" y="215546"/>
                  <a:pt x="3766711" y="287889"/>
                </a:cubicBezTo>
                <a:cubicBezTo>
                  <a:pt x="3766711" y="287889"/>
                  <a:pt x="3766711" y="287889"/>
                  <a:pt x="2882037" y="1829098"/>
                </a:cubicBezTo>
                <a:cubicBezTo>
                  <a:pt x="2827913" y="1926970"/>
                  <a:pt x="2721708" y="1988287"/>
                  <a:pt x="2609888" y="1986223"/>
                </a:cubicBezTo>
                <a:cubicBezTo>
                  <a:pt x="2609888" y="1986223"/>
                  <a:pt x="2609888" y="1986223"/>
                  <a:pt x="832823" y="1981768"/>
                </a:cubicBezTo>
                <a:cubicBezTo>
                  <a:pt x="719607" y="1984952"/>
                  <a:pt x="612654" y="1922338"/>
                  <a:pt x="556879" y="1825733"/>
                </a:cubicBezTo>
                <a:cubicBezTo>
                  <a:pt x="556879" y="1825733"/>
                  <a:pt x="556879" y="1825733"/>
                  <a:pt x="79254" y="998462"/>
                </a:cubicBezTo>
                <a:lnTo>
                  <a:pt x="0" y="861190"/>
                </a:lnTo>
                <a:close/>
              </a:path>
            </a:pathLst>
          </a:custGeom>
          <a:solidFill>
            <a:schemeClr val="bg1">
              <a:lumMod val="95000"/>
            </a:schemeClr>
          </a:solidFill>
        </p:spPr>
        <p:txBody>
          <a:bodyPr wrap="square" tIns="864000">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Photo</a:t>
            </a:r>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noProof="0"/>
              <a:t>Click to edit divider slide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Footer Placeholder 3">
            <a:extLst>
              <a:ext uri="{FF2B5EF4-FFF2-40B4-BE49-F238E27FC236}">
                <a16:creationId xmlns="" xmlns:a16="http://schemas.microsoft.com/office/drawing/2014/main" id="{734B1E83-6080-4D35-A216-8E5C399023B2}"/>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62273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A7D77123-FDC4-48FD-9EFB-8A84F6069060}"/>
              </a:ext>
            </a:extLst>
          </p:cNvPr>
          <p:cNvSpPr>
            <a:spLocks noGrp="1"/>
          </p:cNvSpPr>
          <p:nvPr>
            <p:ph type="pic" sz="quarter" idx="14" hasCustomPrompt="1"/>
          </p:nvPr>
        </p:nvSpPr>
        <p:spPr>
          <a:xfrm>
            <a:off x="6481149" y="1684742"/>
            <a:ext cx="4904790" cy="433376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C64B33BB-8F3A-42CE-BBDA-D08AA3266737}"/>
              </a:ext>
            </a:extLst>
          </p:cNvPr>
          <p:cNvSpPr>
            <a:spLocks noGrp="1"/>
          </p:cNvSpPr>
          <p:nvPr>
            <p:ph type="pic" sz="quarter" idx="36" hasCustomPrompt="1"/>
          </p:nvPr>
        </p:nvSpPr>
        <p:spPr>
          <a:xfrm>
            <a:off x="6282692" y="432000"/>
            <a:ext cx="5511800" cy="5760000"/>
          </a:xfrm>
          <a:custGeom>
            <a:avLst/>
            <a:gdLst>
              <a:gd name="connsiteX0" fmla="*/ 193823 w 5511800"/>
              <a:gd name="connsiteY0" fmla="*/ 0 h 5760000"/>
              <a:gd name="connsiteX1" fmla="*/ 5511800 w 5511800"/>
              <a:gd name="connsiteY1" fmla="*/ 0 h 5760000"/>
              <a:gd name="connsiteX2" fmla="*/ 5511800 w 5511800"/>
              <a:gd name="connsiteY2" fmla="*/ 5760000 h 5760000"/>
              <a:gd name="connsiteX3" fmla="*/ 193823 w 5511800"/>
              <a:gd name="connsiteY3" fmla="*/ 5760000 h 5760000"/>
              <a:gd name="connsiteX4" fmla="*/ 3937 w 5511800"/>
              <a:gd name="connsiteY4" fmla="*/ 5605239 h 5760000"/>
              <a:gd name="connsiteX5" fmla="*/ 0 w 5511800"/>
              <a:gd name="connsiteY5" fmla="*/ 5566186 h 5760000"/>
              <a:gd name="connsiteX6" fmla="*/ 0 w 5511800"/>
              <a:gd name="connsiteY6" fmla="*/ 193814 h 5760000"/>
              <a:gd name="connsiteX7" fmla="*/ 3937 w 5511800"/>
              <a:gd name="connsiteY7" fmla="*/ 154762 h 5760000"/>
              <a:gd name="connsiteX8" fmla="*/ 193823 w 5511800"/>
              <a:gd name="connsiteY8" fmla="*/ 0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1800" h="5760000">
                <a:moveTo>
                  <a:pt x="193823" y="0"/>
                </a:moveTo>
                <a:lnTo>
                  <a:pt x="5511800" y="0"/>
                </a:lnTo>
                <a:lnTo>
                  <a:pt x="5511800" y="5760000"/>
                </a:lnTo>
                <a:lnTo>
                  <a:pt x="193823" y="5760000"/>
                </a:lnTo>
                <a:cubicBezTo>
                  <a:pt x="100158" y="5760000"/>
                  <a:pt x="22011" y="5693561"/>
                  <a:pt x="3937" y="5605239"/>
                </a:cubicBezTo>
                <a:lnTo>
                  <a:pt x="0" y="5566186"/>
                </a:lnTo>
                <a:lnTo>
                  <a:pt x="0" y="193814"/>
                </a:lnTo>
                <a:lnTo>
                  <a:pt x="3937" y="154762"/>
                </a:lnTo>
                <a:cubicBezTo>
                  <a:pt x="22011" y="66440"/>
                  <a:pt x="100158" y="0"/>
                  <a:pt x="193823" y="0"/>
                </a:cubicBezTo>
                <a:close/>
              </a:path>
            </a:pathLst>
          </a:custGeom>
        </p:spPr>
        <p:txBody>
          <a:bodyPr wrap="square" tIns="0"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Photo</a:t>
            </a:r>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416292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A7D77123-FDC4-48FD-9EFB-8A84F6069060}"/>
              </a:ext>
            </a:extLst>
          </p:cNvPr>
          <p:cNvSpPr>
            <a:spLocks noGrp="1"/>
          </p:cNvSpPr>
          <p:nvPr>
            <p:ph type="pic" sz="quarter" idx="14" hasCustomPrompt="1"/>
          </p:nvPr>
        </p:nvSpPr>
        <p:spPr>
          <a:xfrm>
            <a:off x="6812170" y="237629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Picture Placeholder 7">
            <a:extLst>
              <a:ext uri="{FF2B5EF4-FFF2-40B4-BE49-F238E27FC236}">
                <a16:creationId xmlns="" xmlns:a16="http://schemas.microsoft.com/office/drawing/2014/main" id="{01317B12-44C8-4227-9EB8-973D2226E63F}"/>
              </a:ext>
            </a:extLst>
          </p:cNvPr>
          <p:cNvSpPr>
            <a:spLocks noGrp="1"/>
          </p:cNvSpPr>
          <p:nvPr>
            <p:ph type="pic" sz="quarter" idx="34" hasCustomPrompt="1"/>
          </p:nvPr>
        </p:nvSpPr>
        <p:spPr>
          <a:xfrm>
            <a:off x="8812420" y="117614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9" name="Picture Placeholder 8">
            <a:extLst>
              <a:ext uri="{FF2B5EF4-FFF2-40B4-BE49-F238E27FC236}">
                <a16:creationId xmlns="" xmlns:a16="http://schemas.microsoft.com/office/drawing/2014/main" id="{1AD2255F-36DA-4BDE-B54D-F94F14B68B6C}"/>
              </a:ext>
            </a:extLst>
          </p:cNvPr>
          <p:cNvSpPr>
            <a:spLocks noGrp="1"/>
          </p:cNvSpPr>
          <p:nvPr>
            <p:ph type="pic" sz="quarter" idx="35" hasCustomPrompt="1"/>
          </p:nvPr>
        </p:nvSpPr>
        <p:spPr>
          <a:xfrm>
            <a:off x="8812419" y="3552739"/>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Tree>
    <p:extLst>
      <p:ext uri="{BB962C8B-B14F-4D97-AF65-F5344CB8AC3E}">
        <p14:creationId xmlns:p14="http://schemas.microsoft.com/office/powerpoint/2010/main" val="282955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10" name="Freeform 5">
            <a:extLst>
              <a:ext uri="{FF2B5EF4-FFF2-40B4-BE49-F238E27FC236}">
                <a16:creationId xmlns="" xmlns:a16="http://schemas.microsoft.com/office/drawing/2014/main" id="{CD92D281-07CD-478F-9BF5-BA7D43439A3D}"/>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1" name="Freeform 5">
            <a:extLst>
              <a:ext uri="{FF2B5EF4-FFF2-40B4-BE49-F238E27FC236}">
                <a16:creationId xmlns="" xmlns:a16="http://schemas.microsoft.com/office/drawing/2014/main" id="{B2C53265-8805-42B3-82B4-151EFBC42731}"/>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5">
            <a:extLst>
              <a:ext uri="{FF2B5EF4-FFF2-40B4-BE49-F238E27FC236}">
                <a16:creationId xmlns="" xmlns:a16="http://schemas.microsoft.com/office/drawing/2014/main" id="{D0111EB4-98AF-4EB7-878B-31FD32A95141}"/>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5">
            <a:extLst>
              <a:ext uri="{FF2B5EF4-FFF2-40B4-BE49-F238E27FC236}">
                <a16:creationId xmlns="" xmlns:a16="http://schemas.microsoft.com/office/drawing/2014/main" id="{33809002-30A9-49C0-BE36-B14DD1E4D872}"/>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5" name="Freeform 5">
            <a:extLst>
              <a:ext uri="{FF2B5EF4-FFF2-40B4-BE49-F238E27FC236}">
                <a16:creationId xmlns="" xmlns:a16="http://schemas.microsoft.com/office/drawing/2014/main" id="{FFD5C582-B212-4ADA-AB1B-0481AA39C3A9}"/>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2" name="Title 1">
            <a:extLst>
              <a:ext uri="{FF2B5EF4-FFF2-40B4-BE49-F238E27FC236}">
                <a16:creationId xmlns=""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 xmlns:a16="http://schemas.microsoft.com/office/drawing/2014/main" id="{9322B50D-6A7D-41C6-BA57-613BC231DF36}"/>
              </a:ext>
            </a:extLst>
          </p:cNvPr>
          <p:cNvSpPr>
            <a:spLocks noGrp="1"/>
          </p:cNvSpPr>
          <p:nvPr>
            <p:ph type="body" idx="1"/>
          </p:nvPr>
        </p:nvSpPr>
        <p:spPr>
          <a:xfrm>
            <a:off x="432000" y="1515834"/>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2">
            <a:extLst>
              <a:ext uri="{FF2B5EF4-FFF2-40B4-BE49-F238E27FC236}">
                <a16:creationId xmlns="" xmlns:a16="http://schemas.microsoft.com/office/drawing/2014/main" id="{9FD584DA-F775-47B8-A1D7-6556AD5FCBD2}"/>
              </a:ext>
            </a:extLst>
          </p:cNvPr>
          <p:cNvSpPr>
            <a:spLocks noGrp="1"/>
          </p:cNvSpPr>
          <p:nvPr>
            <p:ph sz="half" idx="2"/>
          </p:nvPr>
        </p:nvSpPr>
        <p:spPr>
          <a:xfrm>
            <a:off x="432000" y="2023668"/>
            <a:ext cx="5472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2" name="Comparison Left Placeholder 2">
            <a:extLst>
              <a:ext uri="{FF2B5EF4-FFF2-40B4-BE49-F238E27FC236}">
                <a16:creationId xmlns="" xmlns:a16="http://schemas.microsoft.com/office/drawing/2014/main" id="{78A963F8-6F6E-440E-B3B3-DDE13C083A36}"/>
              </a:ext>
            </a:extLst>
          </p:cNvPr>
          <p:cNvSpPr>
            <a:spLocks noGrp="1"/>
          </p:cNvSpPr>
          <p:nvPr>
            <p:ph type="body" sz="quarter" idx="13"/>
          </p:nvPr>
        </p:nvSpPr>
        <p:spPr>
          <a:xfrm>
            <a:off x="6300000" y="1516359"/>
            <a:ext cx="5472000" cy="358775"/>
          </a:xfrm>
        </p:spPr>
        <p:txBody>
          <a:bodyPr/>
          <a:lstStyle>
            <a:lvl1pPr marL="0" indent="0">
              <a:buNone/>
              <a:defRPr sz="2400" b="1"/>
            </a:lvl1pPr>
          </a:lstStyle>
          <a:p>
            <a:pPr lvl="0"/>
            <a:r>
              <a:rPr lang="en-US" noProof="0" smtClean="0"/>
              <a:t>Click to edit Master text styles</a:t>
            </a:r>
          </a:p>
        </p:txBody>
      </p:sp>
      <p:sp>
        <p:nvSpPr>
          <p:cNvPr id="8" name="Text Placeholder 4">
            <a:extLst>
              <a:ext uri="{FF2B5EF4-FFF2-40B4-BE49-F238E27FC236}">
                <a16:creationId xmlns=""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0" y="0"/>
            <a:ext cx="11771313" cy="619125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4" name="Footer Placeholder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6" name="Title 1">
            <a:extLst>
              <a:ext uri="{FF2B5EF4-FFF2-40B4-BE49-F238E27FC236}">
                <a16:creationId xmlns="" xmlns:a16="http://schemas.microsoft.com/office/drawing/2014/main" id="{BBC3BEE7-44AC-45BC-B4E7-93E3454EB83C}"/>
              </a:ext>
            </a:extLst>
          </p:cNvPr>
          <p:cNvSpPr>
            <a:spLocks noGrp="1"/>
          </p:cNvSpPr>
          <p:nvPr>
            <p:ph type="ctrTitle" hasCustomPrompt="1"/>
          </p:nvPr>
        </p:nvSpPr>
        <p:spPr>
          <a:xfrm>
            <a:off x="420687" y="5066452"/>
            <a:ext cx="4459766" cy="539345"/>
          </a:xfrm>
          <a:prstGeom prst="roundRect">
            <a:avLst>
              <a:gd name="adj" fmla="val 10086"/>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108000" rIns="180000" bIns="0" anchor="t"/>
          <a:lstStyle>
            <a:lvl1pPr algn="l">
              <a:lnSpc>
                <a:spcPct val="100000"/>
              </a:lnSpc>
              <a:defRPr sz="1800" b="0" spc="0">
                <a:solidFill>
                  <a:schemeClr val="bg1">
                    <a:lumMod val="95000"/>
                  </a:schemeClr>
                </a:solidFill>
                <a:latin typeface="+mn-lt"/>
              </a:defRPr>
            </a:lvl1pPr>
          </a:lstStyle>
          <a:p>
            <a:r>
              <a:rPr lang="en-US" noProof="0"/>
              <a:t>Enter your caption</a:t>
            </a:r>
          </a:p>
        </p:txBody>
      </p:sp>
    </p:spTree>
    <p:extLst>
      <p:ext uri="{BB962C8B-B14F-4D97-AF65-F5344CB8AC3E}">
        <p14:creationId xmlns:p14="http://schemas.microsoft.com/office/powerpoint/2010/main" val="198778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70E81F30-8FC8-4841-8404-4DC79218B945}"/>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Rectangle: Rounded Corners 24">
            <a:extLst>
              <a:ext uri="{FF2B5EF4-FFF2-40B4-BE49-F238E27FC236}">
                <a16:creationId xmlns="" xmlns:a16="http://schemas.microsoft.com/office/drawing/2014/main" id="{83D29F65-481C-4C80-BB65-121E5AED26B5}"/>
              </a:ext>
            </a:extLst>
          </p:cNvPr>
          <p:cNvSpPr/>
          <p:nvPr userDrawn="1"/>
        </p:nvSpPr>
        <p:spPr>
          <a:xfrm>
            <a:off x="11844618" y="6249961"/>
            <a:ext cx="230420" cy="460402"/>
          </a:xfrm>
          <a:prstGeom prst="roundRect">
            <a:avLst>
              <a:gd name="adj" fmla="val 7366"/>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 xmlns:a16="http://schemas.microsoft.com/office/drawing/2014/main" id="{4BC39664-EB8B-4A32-915A-D4308F792772}"/>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 xmlns:a16="http://schemas.microsoft.com/office/drawing/2014/main" id="{AC6C03AE-289A-4BCC-971C-3400028C8764}"/>
              </a:ext>
            </a:extLst>
          </p:cNvPr>
          <p:cNvSpPr/>
          <p:nvPr userDrawn="1"/>
        </p:nvSpPr>
        <p:spPr>
          <a:xfrm rot="5400000">
            <a:off x="8694713" y="3406143"/>
            <a:ext cx="6857999" cy="45720"/>
          </a:xfrm>
          <a:prstGeom prst="rect">
            <a:avLst/>
          </a:prstGeom>
          <a:gradFill flip="none" rotWithShape="1">
            <a:gsLst>
              <a:gs pos="0">
                <a:schemeClr val="bg1">
                  <a:lumMod val="95000"/>
                  <a:alpha val="0"/>
                </a:schemeClr>
              </a:gs>
              <a:gs pos="100000">
                <a:schemeClr val="bg1">
                  <a:lumMod val="6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 xmlns:a16="http://schemas.microsoft.com/office/drawing/2014/main" id="{58879C91-B77F-4273-9A27-A3535FB889DB}"/>
              </a:ext>
            </a:extLst>
          </p:cNvPr>
          <p:cNvSpPr>
            <a:spLocks noGrp="1"/>
          </p:cNvSpPr>
          <p:nvPr>
            <p:ph type="ftr" sz="quarter" idx="3"/>
          </p:nvPr>
        </p:nvSpPr>
        <p:spPr>
          <a:xfrm>
            <a:off x="432000" y="6361483"/>
            <a:ext cx="5484930" cy="20153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 xmlns:a16="http://schemas.microsoft.com/office/drawing/2014/main" id="{5ECA3099-A94F-4C3E-BC29-780EDD38F722}"/>
              </a:ext>
            </a:extLst>
          </p:cNvPr>
          <p:cNvSpPr>
            <a:spLocks noGrp="1"/>
          </p:cNvSpPr>
          <p:nvPr>
            <p:ph type="sldNum" sz="quarter" idx="4"/>
          </p:nvPr>
        </p:nvSpPr>
        <p:spPr>
          <a:xfrm>
            <a:off x="11727656" y="6277243"/>
            <a:ext cx="464344" cy="400188"/>
          </a:xfrm>
          <a:prstGeom prst="roundRect">
            <a:avLst>
              <a:gd name="adj" fmla="val 9526"/>
            </a:avLst>
          </a:prstGeom>
          <a:gradFill>
            <a:gsLst>
              <a:gs pos="20000">
                <a:schemeClr val="tx1">
                  <a:lumMod val="75000"/>
                  <a:lumOff val="25000"/>
                </a:schemeClr>
              </a:gs>
              <a:gs pos="82000">
                <a:schemeClr val="tx1"/>
              </a:gs>
            </a:gsLst>
            <a:lin ang="3000000" scaled="0"/>
          </a:gradFill>
          <a:ln w="6350">
            <a:solidFill>
              <a:schemeClr val="accent1"/>
            </a:solidFill>
          </a:ln>
        </p:spPr>
        <p:txBody>
          <a:bodyPr vert="horz" lIns="0" tIns="0" rIns="0" bIns="0" rtlCol="0" anchor="ctr"/>
          <a:lstStyle>
            <a:lvl1pPr algn="ctr">
              <a:defRPr sz="1200" i="1">
                <a:solidFill>
                  <a:schemeClr val="bg1"/>
                </a:solidFill>
                <a:latin typeface="Times New Roman" panose="02020603050405020304" pitchFamily="18" charset="0"/>
                <a:cs typeface="Times New Roman" panose="02020603050405020304" pitchFamily="18" charset="0"/>
              </a:defRPr>
            </a:lvl1p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62" r:id="rId3"/>
    <p:sldLayoutId id="2147483663" r:id="rId4"/>
    <p:sldLayoutId id="2147483658" r:id="rId5"/>
    <p:sldLayoutId id="2147483665" r:id="rId6"/>
    <p:sldLayoutId id="2147483666" r:id="rId7"/>
    <p:sldLayoutId id="2147483659" r:id="rId8"/>
    <p:sldLayoutId id="2147483660" r:id="rId9"/>
    <p:sldLayoutId id="2147483664" r:id="rId10"/>
    <p:sldLayoutId id="2147483656" r:id="rId11"/>
    <p:sldLayoutId id="2147483657" r:id="rId12"/>
    <p:sldLayoutId id="2147483667" r:id="rId13"/>
    <p:sldLayoutId id="2147483668" r:id="rId14"/>
    <p:sldLayoutId id="2147483650" r:id="rId15"/>
    <p:sldLayoutId id="2147483652" r:id="rId16"/>
    <p:sldLayoutId id="2147483669" r:id="rId17"/>
    <p:sldLayoutId id="2147483671" r:id="rId18"/>
    <p:sldLayoutId id="2147483672" r:id="rId19"/>
    <p:sldLayoutId id="2147483670" r:id="rId20"/>
    <p:sldLayoutId id="2147483673" r:id="rId21"/>
    <p:sldLayoutId id="2147483655" r:id="rId22"/>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Placeholder 6" descr="Slide image">
            <a:extLst>
              <a:ext uri="{FF2B5EF4-FFF2-40B4-BE49-F238E27FC236}">
                <a16:creationId xmlns="" xmlns:a16="http://schemas.microsoft.com/office/drawing/2014/main" id="{FE5D908F-BAEF-2843-BC2F-691696E72E1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25" name="TextBox 24">
            <a:extLst>
              <a:ext uri="{FF2B5EF4-FFF2-40B4-BE49-F238E27FC236}">
                <a16:creationId xmlns="" xmlns:a16="http://schemas.microsoft.com/office/drawing/2014/main" id="{7EF238CB-AB58-4787-8F9C-A1C16929A2FA}"/>
              </a:ext>
              <a:ext uri="{C183D7F6-B498-43B3-948B-1728B52AA6E4}">
                <adec:decorative xmlns="" xmlns:adec="http://schemas.microsoft.com/office/drawing/2017/decorative" val="1"/>
              </a:ext>
            </a:extLst>
          </p:cNvPr>
          <p:cNvSpPr txBox="1">
            <a:spLocks/>
          </p:cNvSpPr>
          <p:nvPr/>
        </p:nvSpPr>
        <p:spPr>
          <a:xfrm flipH="1">
            <a:off x="-1" y="3914775"/>
            <a:ext cx="1481849" cy="2200275"/>
          </a:xfrm>
          <a:custGeom>
            <a:avLst/>
            <a:gdLst>
              <a:gd name="connsiteX0" fmla="*/ 1494549 w 1494549"/>
              <a:gd name="connsiteY0" fmla="*/ 0 h 2200275"/>
              <a:gd name="connsiteX1" fmla="*/ 100333 w 1494549"/>
              <a:gd name="connsiteY1" fmla="*/ 0 h 2200275"/>
              <a:gd name="connsiteX2" fmla="*/ 0 w 1494549"/>
              <a:gd name="connsiteY2" fmla="*/ 100333 h 2200275"/>
              <a:gd name="connsiteX3" fmla="*/ 0 w 1494549"/>
              <a:gd name="connsiteY3" fmla="*/ 2099942 h 2200275"/>
              <a:gd name="connsiteX4" fmla="*/ 100333 w 1494549"/>
              <a:gd name="connsiteY4" fmla="*/ 2200275 h 2200275"/>
              <a:gd name="connsiteX5" fmla="*/ 1494549 w 1494549"/>
              <a:gd name="connsiteY5" fmla="*/ 2200275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549" h="2200275">
                <a:moveTo>
                  <a:pt x="1494549" y="0"/>
                </a:moveTo>
                <a:lnTo>
                  <a:pt x="100333" y="0"/>
                </a:lnTo>
                <a:cubicBezTo>
                  <a:pt x="44921" y="0"/>
                  <a:pt x="0" y="44921"/>
                  <a:pt x="0" y="100333"/>
                </a:cubicBezTo>
                <a:lnTo>
                  <a:pt x="0" y="2099942"/>
                </a:lnTo>
                <a:cubicBezTo>
                  <a:pt x="0" y="2155354"/>
                  <a:pt x="44921" y="2200275"/>
                  <a:pt x="100333" y="2200275"/>
                </a:cubicBezTo>
                <a:lnTo>
                  <a:pt x="1494549" y="2200275"/>
                </a:ln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948293" y="3114635"/>
            <a:ext cx="4459766" cy="2514635"/>
          </a:xfrm>
          <a:gradFill>
            <a:gsLst>
              <a:gs pos="100000">
                <a:schemeClr val="tx1">
                  <a:lumMod val="95000"/>
                  <a:lumOff val="5000"/>
                </a:schemeClr>
              </a:gs>
              <a:gs pos="0">
                <a:schemeClr val="tx1">
                  <a:lumMod val="75000"/>
                  <a:lumOff val="25000"/>
                </a:schemeClr>
              </a:gs>
            </a:gsLst>
          </a:gradFill>
          <a:ln>
            <a:solidFill>
              <a:schemeClr val="bg1">
                <a:lumMod val="50000"/>
              </a:schemeClr>
            </a:solidFill>
          </a:ln>
        </p:spPr>
        <p:txBody>
          <a:bodyPr/>
          <a:lstStyle/>
          <a:p>
            <a:pPr algn="ctr"/>
            <a:r>
              <a:rPr lang="en-US" dirty="0" smtClean="0">
                <a:solidFill>
                  <a:schemeClr val="accent1">
                    <a:lumMod val="60000"/>
                    <a:lumOff val="40000"/>
                  </a:schemeClr>
                </a:solidFill>
                <a:latin typeface="Arial Black" panose="020B0A04020102020204" pitchFamily="34" charset="0"/>
              </a:rPr>
              <a:t>Two Laws of Living</a:t>
            </a:r>
            <a:endParaRPr lang="en-US" dirty="0">
              <a:solidFill>
                <a:schemeClr val="accent1">
                  <a:lumMod val="60000"/>
                  <a:lumOff val="40000"/>
                </a:schemeClr>
              </a:solidFill>
              <a:latin typeface="Arial Black" panose="020B0A04020102020204" pitchFamily="34" charset="0"/>
            </a:endParaRPr>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1130300" y="4624645"/>
            <a:ext cx="4197428" cy="377123"/>
          </a:xfrm>
        </p:spPr>
        <p:txBody>
          <a:bodyPr/>
          <a:lstStyle/>
          <a:p>
            <a:r>
              <a:rPr lang="en-US" sz="2400" dirty="0" smtClean="0">
                <a:solidFill>
                  <a:schemeClr val="accent6">
                    <a:lumMod val="60000"/>
                    <a:lumOff val="40000"/>
                  </a:schemeClr>
                </a:solidFill>
              </a:rPr>
              <a:t>1 John 4, Ezekiel 28, Revelation 12</a:t>
            </a:r>
            <a:endParaRPr lang="en-US" sz="2400" dirty="0">
              <a:solidFill>
                <a:schemeClr val="accent6">
                  <a:lumMod val="60000"/>
                  <a:lumOff val="40000"/>
                </a:schemeClr>
              </a:solidFill>
            </a:endParaRPr>
          </a:p>
        </p:txBody>
      </p:sp>
      <p:sp>
        <p:nvSpPr>
          <p:cNvPr id="20" name="Isosceles Triangle 19">
            <a:extLst>
              <a:ext uri="{FF2B5EF4-FFF2-40B4-BE49-F238E27FC236}">
                <a16:creationId xmlns="" xmlns:a16="http://schemas.microsoft.com/office/drawing/2014/main" id="{545D50A1-D634-4325-B06C-5450FDF7B818}"/>
              </a:ext>
              <a:ext uri="{C183D7F6-B498-43B3-948B-1728B52AA6E4}">
                <adec:decorative xmlns="" xmlns:adec="http://schemas.microsoft.com/office/drawing/2017/decorative" val="1"/>
              </a:ext>
            </a:extLst>
          </p:cNvPr>
          <p:cNvSpPr/>
          <p:nvPr/>
        </p:nvSpPr>
        <p:spPr>
          <a:xfrm rot="10800000" flipH="1">
            <a:off x="1000837" y="5629270"/>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130300" y="5144703"/>
            <a:ext cx="4197428" cy="480131"/>
          </a:xfrm>
          <a:prstGeom prst="rect">
            <a:avLst/>
          </a:prstGeom>
          <a:noFill/>
        </p:spPr>
        <p:txBody>
          <a:bodyPr wrap="square" rtlCol="0">
            <a:spAutoFit/>
          </a:bodyPr>
          <a:lstStyle/>
          <a:p>
            <a:pPr>
              <a:lnSpc>
                <a:spcPct val="90000"/>
              </a:lnSpc>
            </a:pPr>
            <a:r>
              <a:rPr lang="en-US" sz="2800" b="1" dirty="0" smtClean="0">
                <a:solidFill>
                  <a:schemeClr val="accent1">
                    <a:lumMod val="60000"/>
                    <a:lumOff val="40000"/>
                  </a:schemeClr>
                </a:solidFill>
              </a:rPr>
              <a:t>Lesson 1, </a:t>
            </a:r>
            <a:r>
              <a:rPr lang="en-US" sz="2800" b="1" dirty="0" smtClean="0">
                <a:solidFill>
                  <a:schemeClr val="accent1">
                    <a:lumMod val="60000"/>
                    <a:lumOff val="40000"/>
                  </a:schemeClr>
                </a:solidFill>
              </a:rPr>
              <a:t>4</a:t>
            </a:r>
            <a:r>
              <a:rPr lang="en-US" sz="2800" b="1" baseline="30000" dirty="0" smtClean="0">
                <a:solidFill>
                  <a:schemeClr val="accent1">
                    <a:lumMod val="60000"/>
                    <a:lumOff val="40000"/>
                  </a:schemeClr>
                </a:solidFill>
              </a:rPr>
              <a:t>th</a:t>
            </a:r>
            <a:r>
              <a:rPr lang="en-US" sz="2800" b="1" dirty="0" smtClean="0">
                <a:solidFill>
                  <a:schemeClr val="accent1">
                    <a:lumMod val="60000"/>
                    <a:lumOff val="40000"/>
                  </a:schemeClr>
                </a:solidFill>
              </a:rPr>
              <a:t> Quarter</a:t>
            </a:r>
            <a:r>
              <a:rPr lang="en-US" sz="2800" b="1" dirty="0" smtClean="0">
                <a:solidFill>
                  <a:schemeClr val="accent1">
                    <a:lumMod val="60000"/>
                    <a:lumOff val="40000"/>
                  </a:schemeClr>
                </a:solidFill>
              </a:rPr>
              <a:t>, 2022</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3899961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42:7-8</a:t>
            </a:r>
            <a:endParaRPr lang="en-US" sz="5400" b="1" dirty="0"/>
          </a:p>
        </p:txBody>
      </p:sp>
      <p:sp>
        <p:nvSpPr>
          <p:cNvPr id="3" name="Content Placeholder 2"/>
          <p:cNvSpPr>
            <a:spLocks noGrp="1"/>
          </p:cNvSpPr>
          <p:nvPr>
            <p:ph idx="1"/>
          </p:nvPr>
        </p:nvSpPr>
        <p:spPr>
          <a:xfrm>
            <a:off x="432000" y="2352782"/>
            <a:ext cx="11328000" cy="3838468"/>
          </a:xfrm>
        </p:spPr>
        <p:txBody>
          <a:bodyPr/>
          <a:lstStyle/>
          <a:p>
            <a:r>
              <a:rPr lang="en-US" sz="4000" b="1" baseline="30000" dirty="0"/>
              <a:t>7 </a:t>
            </a:r>
            <a:r>
              <a:rPr lang="en-US" sz="4000" b="1" dirty="0"/>
              <a:t>To open the blind eyes, to bring out the prisoners from the prison, and them that sit in darkness out of the prison house.</a:t>
            </a:r>
          </a:p>
          <a:p>
            <a:r>
              <a:rPr lang="en-US" sz="4000" b="1" baseline="30000" dirty="0"/>
              <a:t>8 </a:t>
            </a:r>
            <a:r>
              <a:rPr lang="en-US" sz="4000" b="1" dirty="0"/>
              <a:t>I am the </a:t>
            </a:r>
            <a:r>
              <a:rPr lang="en-US" sz="4000" b="1" cap="small" dirty="0"/>
              <a:t>Lord</a:t>
            </a:r>
            <a:r>
              <a:rPr lang="en-US" sz="4000" b="1" dirty="0"/>
              <a:t>: that is my name: and my glory will I not give to another, neither my praise to graven images.</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10</a:t>
            </a:fld>
            <a:endParaRPr lang="en-US" noProof="0" dirty="0"/>
          </a:p>
        </p:txBody>
      </p:sp>
    </p:spTree>
    <p:extLst>
      <p:ext uri="{BB962C8B-B14F-4D97-AF65-F5344CB8AC3E}">
        <p14:creationId xmlns:p14="http://schemas.microsoft.com/office/powerpoint/2010/main" val="123731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737" y="271746"/>
            <a:ext cx="11328000" cy="6205591"/>
          </a:xfrm>
          <a:solidFill>
            <a:srgbClr val="EDADF0">
              <a:alpha val="50196"/>
            </a:srgbClr>
          </a:solidFill>
        </p:spPr>
        <p:txBody>
          <a:bodyPr/>
          <a:lstStyle/>
          <a:p>
            <a:endParaRPr lang="en-US" sz="3200" baseline="30000" dirty="0" smtClean="0">
              <a:latin typeface="Monotype Corsiva" panose="03010101010201010101" pitchFamily="66" charset="0"/>
            </a:endParaRPr>
          </a:p>
          <a:p>
            <a:endParaRPr lang="en-US" sz="3200" baseline="30000" dirty="0">
              <a:latin typeface="Monotype Corsiva" panose="03010101010201010101" pitchFamily="66" charset="0"/>
            </a:endParaRPr>
          </a:p>
          <a:p>
            <a:r>
              <a:rPr lang="en-US" sz="3200" baseline="30000" dirty="0" smtClean="0">
                <a:latin typeface="Monotype Corsiva" panose="03010101010201010101" pitchFamily="66" charset="0"/>
              </a:rPr>
              <a:t>13</a:t>
            </a:r>
            <a:r>
              <a:rPr lang="en-US" sz="3200" baseline="30000" dirty="0">
                <a:latin typeface="Monotype Corsiva" panose="03010101010201010101" pitchFamily="66" charset="0"/>
              </a:rPr>
              <a:t> </a:t>
            </a:r>
            <a:r>
              <a:rPr lang="en-US" sz="3200" dirty="0">
                <a:latin typeface="Monotype Corsiva" panose="03010101010201010101" pitchFamily="66" charset="0"/>
              </a:rPr>
              <a:t>Thou hast a mighty arm: strong is thy hand, and high is thy right hand.</a:t>
            </a:r>
          </a:p>
          <a:p>
            <a:r>
              <a:rPr lang="en-US" sz="3200" baseline="30000" dirty="0">
                <a:latin typeface="Monotype Corsiva" panose="03010101010201010101" pitchFamily="66" charset="0"/>
              </a:rPr>
              <a:t>14 </a:t>
            </a:r>
            <a:r>
              <a:rPr lang="en-US" sz="3200" dirty="0">
                <a:latin typeface="Monotype Corsiva" panose="03010101010201010101" pitchFamily="66" charset="0"/>
              </a:rPr>
              <a:t>Justice and judgment are the habitation of thy throne: mercy and truth shall go before thy face.</a:t>
            </a:r>
          </a:p>
          <a:p>
            <a:r>
              <a:rPr lang="en-US" sz="3200" baseline="30000" dirty="0">
                <a:latin typeface="Monotype Corsiva" panose="03010101010201010101" pitchFamily="66" charset="0"/>
              </a:rPr>
              <a:t>15 </a:t>
            </a:r>
            <a:r>
              <a:rPr lang="en-US" sz="3200" dirty="0">
                <a:latin typeface="Monotype Corsiva" panose="03010101010201010101" pitchFamily="66" charset="0"/>
              </a:rPr>
              <a:t>Blessed is the people that know the joyful sound: they shall walk, O </a:t>
            </a:r>
            <a:r>
              <a:rPr lang="en-US" sz="3200" cap="small" dirty="0">
                <a:latin typeface="Monotype Corsiva" panose="03010101010201010101" pitchFamily="66" charset="0"/>
              </a:rPr>
              <a:t>Lord</a:t>
            </a:r>
            <a:r>
              <a:rPr lang="en-US" sz="3200" dirty="0">
                <a:latin typeface="Monotype Corsiva" panose="03010101010201010101" pitchFamily="66" charset="0"/>
              </a:rPr>
              <a:t>, in the light of thy countenance.</a:t>
            </a:r>
          </a:p>
          <a:p>
            <a:r>
              <a:rPr lang="en-US" sz="3200" baseline="30000" dirty="0">
                <a:latin typeface="Monotype Corsiva" panose="03010101010201010101" pitchFamily="66" charset="0"/>
              </a:rPr>
              <a:t>16 </a:t>
            </a:r>
            <a:r>
              <a:rPr lang="en-US" sz="3200" dirty="0">
                <a:latin typeface="Monotype Corsiva" panose="03010101010201010101" pitchFamily="66" charset="0"/>
              </a:rPr>
              <a:t>In thy name shall they rejoice all the day: and in thy righteousness shall they be exalted.</a:t>
            </a:r>
          </a:p>
          <a:p>
            <a:r>
              <a:rPr lang="en-US" sz="3200" baseline="30000" dirty="0">
                <a:latin typeface="Monotype Corsiva" panose="03010101010201010101" pitchFamily="66" charset="0"/>
              </a:rPr>
              <a:t>17 </a:t>
            </a:r>
            <a:r>
              <a:rPr lang="en-US" sz="3200" dirty="0">
                <a:latin typeface="Monotype Corsiva" panose="03010101010201010101" pitchFamily="66" charset="0"/>
              </a:rPr>
              <a:t>For thou art the glory of their strength: and in thy </a:t>
            </a:r>
            <a:r>
              <a:rPr lang="en-US" sz="3200" dirty="0" err="1">
                <a:latin typeface="Monotype Corsiva" panose="03010101010201010101" pitchFamily="66" charset="0"/>
              </a:rPr>
              <a:t>favour</a:t>
            </a:r>
            <a:r>
              <a:rPr lang="en-US" sz="3200" dirty="0">
                <a:latin typeface="Monotype Corsiva" panose="03010101010201010101" pitchFamily="66" charset="0"/>
              </a:rPr>
              <a:t> our horn shall be exalted.</a:t>
            </a:r>
          </a:p>
          <a:p>
            <a:r>
              <a:rPr lang="en-US" sz="3200" baseline="30000" dirty="0">
                <a:latin typeface="Monotype Corsiva" panose="03010101010201010101" pitchFamily="66" charset="0"/>
              </a:rPr>
              <a:t>18 </a:t>
            </a:r>
            <a:r>
              <a:rPr lang="en-US" sz="3200" dirty="0">
                <a:latin typeface="Monotype Corsiva" panose="03010101010201010101" pitchFamily="66" charset="0"/>
              </a:rPr>
              <a:t>For the </a:t>
            </a:r>
            <a:r>
              <a:rPr lang="en-US" sz="3200" cap="small" dirty="0">
                <a:latin typeface="Monotype Corsiva" panose="03010101010201010101" pitchFamily="66" charset="0"/>
              </a:rPr>
              <a:t>Lord</a:t>
            </a:r>
            <a:r>
              <a:rPr lang="en-US" sz="3200" dirty="0">
                <a:latin typeface="Monotype Corsiva" panose="03010101010201010101" pitchFamily="66" charset="0"/>
              </a:rPr>
              <a:t> is our </a:t>
            </a:r>
            <a:r>
              <a:rPr lang="en-US" sz="3200" dirty="0" err="1">
                <a:latin typeface="Monotype Corsiva" panose="03010101010201010101" pitchFamily="66" charset="0"/>
              </a:rPr>
              <a:t>defence</a:t>
            </a:r>
            <a:r>
              <a:rPr lang="en-US" sz="3200" dirty="0">
                <a:latin typeface="Monotype Corsiva" panose="03010101010201010101" pitchFamily="66" charset="0"/>
              </a:rPr>
              <a:t>; and the Holy One of Israel is our king.</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11</a:t>
            </a:fld>
            <a:endParaRPr lang="en-US" noProof="0" dirty="0"/>
          </a:p>
        </p:txBody>
      </p:sp>
      <p:sp>
        <p:nvSpPr>
          <p:cNvPr id="2" name="Title 1"/>
          <p:cNvSpPr>
            <a:spLocks noGrp="1"/>
          </p:cNvSpPr>
          <p:nvPr>
            <p:ph type="title"/>
          </p:nvPr>
        </p:nvSpPr>
        <p:spPr/>
        <p:txBody>
          <a:bodyPr/>
          <a:lstStyle/>
          <a:p>
            <a:r>
              <a:rPr lang="en-US" sz="5400" b="1" dirty="0" smtClean="0"/>
              <a:t>Psalm 89:13-18</a:t>
            </a:r>
            <a:endParaRPr lang="en-US" sz="5400" b="1" dirty="0"/>
          </a:p>
        </p:txBody>
      </p:sp>
    </p:spTree>
    <p:extLst>
      <p:ext uri="{BB962C8B-B14F-4D97-AF65-F5344CB8AC3E}">
        <p14:creationId xmlns:p14="http://schemas.microsoft.com/office/powerpoint/2010/main" val="243155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 y="111621"/>
            <a:ext cx="1179512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9155016" y="2162189"/>
            <a:ext cx="1838651" cy="157760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77547" y="2498404"/>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304772" y="564352"/>
            <a:ext cx="5969286" cy="4398168"/>
          </a:xfrm>
        </p:spPr>
        <p:txBody>
          <a:bodyPr/>
          <a:lstStyle/>
          <a:p>
            <a:pPr algn="ctr"/>
            <a:r>
              <a:rPr lang="en-US" sz="4400" dirty="0" smtClean="0"/>
              <a:t>God created this world in love, and wants to hold our hand!   He wishes closeness with us, and to do good things for us.  But we must first learn to work with Him in righteousness.  That is, to follow His law.  </a:t>
            </a:r>
            <a:endParaRPr lang="en-US" sz="4400" dirty="0"/>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12</a:t>
            </a:fld>
            <a:endParaRPr lang="en-US" dirty="0"/>
          </a:p>
        </p:txBody>
      </p:sp>
    </p:spTree>
    <p:extLst>
      <p:ext uri="{BB962C8B-B14F-4D97-AF65-F5344CB8AC3E}">
        <p14:creationId xmlns:p14="http://schemas.microsoft.com/office/powerpoint/2010/main" val="432209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60F281-4FF6-4617-A809-AC9C15ECF18A}"/>
              </a:ext>
            </a:extLst>
          </p:cNvPr>
          <p:cNvSpPr>
            <a:spLocks noGrp="1"/>
          </p:cNvSpPr>
          <p:nvPr>
            <p:ph type="title"/>
          </p:nvPr>
        </p:nvSpPr>
        <p:spPr>
          <a:xfrm>
            <a:off x="431999" y="432000"/>
            <a:ext cx="8013357" cy="432000"/>
          </a:xfrm>
        </p:spPr>
        <p:txBody>
          <a:bodyPr/>
          <a:lstStyle/>
          <a:p>
            <a:r>
              <a:rPr lang="en-US" sz="4800" b="1" dirty="0" smtClean="0">
                <a:solidFill>
                  <a:srgbClr val="7030A0"/>
                </a:solidFill>
              </a:rPr>
              <a:t>The Great Controversy pg. 493</a:t>
            </a:r>
            <a:endParaRPr lang="en-US" sz="4800" b="1" dirty="0">
              <a:solidFill>
                <a:srgbClr val="7030A0"/>
              </a:solidFill>
            </a:endParaRPr>
          </a:p>
        </p:txBody>
      </p:sp>
      <p:sp>
        <p:nvSpPr>
          <p:cNvPr id="4" name="Content Placeholder 3">
            <a:extLst>
              <a:ext uri="{FF2B5EF4-FFF2-40B4-BE49-F238E27FC236}">
                <a16:creationId xmlns="" xmlns:a16="http://schemas.microsoft.com/office/drawing/2014/main" id="{D355C61F-C8F1-4977-8E1F-F16C0D9EA88C}"/>
              </a:ext>
            </a:extLst>
          </p:cNvPr>
          <p:cNvSpPr>
            <a:spLocks noGrp="1"/>
          </p:cNvSpPr>
          <p:nvPr>
            <p:ph sz="half" idx="1"/>
          </p:nvPr>
        </p:nvSpPr>
        <p:spPr>
          <a:xfrm>
            <a:off x="431999" y="1210326"/>
            <a:ext cx="8475695" cy="5344586"/>
          </a:xfrm>
        </p:spPr>
        <p:txBody>
          <a:bodyPr/>
          <a:lstStyle/>
          <a:p>
            <a:pPr marL="0" indent="0">
              <a:buNone/>
            </a:pPr>
            <a:r>
              <a:rPr lang="en-US" sz="3600" b="1" dirty="0" smtClean="0">
                <a:latin typeface="Arial Rounded MT Bold" panose="020F0704030504030204" pitchFamily="34" charset="0"/>
              </a:rPr>
              <a:t>“</a:t>
            </a:r>
            <a:r>
              <a:rPr lang="en-US" sz="3600" b="1" dirty="0"/>
              <a:t>The law of love being the foundation of the government of God, the happiness of all created beings depended upon their perfect accord with its great principles of righteousness. God desires from all His creatures the service of love—homage that springs from an intelligent appreciation of His character. He takes no pleasure in a forced allegiance, and to all He grants freedom of will, that they may render Him voluntary service</a:t>
            </a:r>
            <a:r>
              <a:rPr lang="en-US" sz="3600" b="1" dirty="0" smtClean="0"/>
              <a:t>.</a:t>
            </a:r>
            <a:r>
              <a:rPr lang="en-US" sz="3600" b="1" dirty="0" smtClean="0">
                <a:latin typeface="Arial Rounded MT Bold" panose="020F0704030504030204" pitchFamily="34" charset="0"/>
              </a:rPr>
              <a:t>”  </a:t>
            </a:r>
            <a:endParaRPr lang="en-US" sz="2400" b="1" dirty="0">
              <a:latin typeface="Arial Rounded MT Bold" panose="020F0704030504030204" pitchFamily="34" charset="0"/>
            </a:endParaRPr>
          </a:p>
        </p:txBody>
      </p:sp>
      <p:pic>
        <p:nvPicPr>
          <p:cNvPr id="9" name="Picture Placeholder 8">
            <a:extLst>
              <a:ext uri="{FF2B5EF4-FFF2-40B4-BE49-F238E27FC236}">
                <a16:creationId xmlns="" xmlns:a16="http://schemas.microsoft.com/office/drawing/2014/main" id="{52FD3342-E198-5348-9EE9-579E8FFF9DD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8801661" y="3407737"/>
            <a:ext cx="2964691" cy="2611066"/>
          </a:xfrm>
        </p:spPr>
      </p:pic>
      <p:sp>
        <p:nvSpPr>
          <p:cNvPr id="15" name="Freeform 5">
            <a:extLst>
              <a:ext uri="{FF2B5EF4-FFF2-40B4-BE49-F238E27FC236}">
                <a16:creationId xmlns="" xmlns:a16="http://schemas.microsoft.com/office/drawing/2014/main" id="{764DA446-807B-4C83-BB5A-59E3FABC93F3}"/>
              </a:ext>
              <a:ext uri="{C183D7F6-B498-43B3-948B-1728B52AA6E4}">
                <adec:decorative xmlns="" xmlns:adec="http://schemas.microsoft.com/office/drawing/2017/decorative" val="1"/>
              </a:ext>
            </a:extLst>
          </p:cNvPr>
          <p:cNvSpPr>
            <a:spLocks noChangeAspect="1"/>
          </p:cNvSpPr>
          <p:nvPr/>
        </p:nvSpPr>
        <p:spPr bwMode="auto">
          <a:xfrm>
            <a:off x="8445356" y="2660146"/>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a:extLst>
              <a:ext uri="{FF2B5EF4-FFF2-40B4-BE49-F238E27FC236}">
                <a16:creationId xmlns="" xmlns:a16="http://schemas.microsoft.com/office/drawing/2014/main" id="{F28CDBF8-0191-43F9-98FE-B98B08813979}"/>
              </a:ext>
              <a:ext uri="{C183D7F6-B498-43B3-948B-1728B52AA6E4}">
                <adec:decorative xmlns="" xmlns:adec="http://schemas.microsoft.com/office/drawing/2017/decorative" val="1"/>
              </a:ext>
            </a:extLst>
          </p:cNvPr>
          <p:cNvSpPr>
            <a:spLocks noChangeAspect="1"/>
          </p:cNvSpPr>
          <p:nvPr/>
        </p:nvSpPr>
        <p:spPr bwMode="auto">
          <a:xfrm>
            <a:off x="9503898" y="3744568"/>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US" smtClean="0"/>
              <a:pPr/>
              <a:t>13</a:t>
            </a:fld>
            <a:endParaRPr lang="en-US" dirty="0"/>
          </a:p>
        </p:txBody>
      </p:sp>
    </p:spTree>
    <p:extLst>
      <p:ext uri="{BB962C8B-B14F-4D97-AF65-F5344CB8AC3E}">
        <p14:creationId xmlns:p14="http://schemas.microsoft.com/office/powerpoint/2010/main" val="16074858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Mark 12:29-31</a:t>
            </a:r>
            <a:endParaRPr lang="en-US" sz="5400" b="1" dirty="0"/>
          </a:p>
        </p:txBody>
      </p:sp>
      <p:sp>
        <p:nvSpPr>
          <p:cNvPr id="3" name="Content Placeholder 2"/>
          <p:cNvSpPr>
            <a:spLocks noGrp="1"/>
          </p:cNvSpPr>
          <p:nvPr>
            <p:ph idx="1"/>
          </p:nvPr>
        </p:nvSpPr>
        <p:spPr>
          <a:xfrm>
            <a:off x="399656" y="1099335"/>
            <a:ext cx="11328000" cy="3838468"/>
          </a:xfrm>
        </p:spPr>
        <p:txBody>
          <a:bodyPr/>
          <a:lstStyle/>
          <a:p>
            <a:r>
              <a:rPr lang="en-US" sz="4000" b="1" baseline="30000" dirty="0"/>
              <a:t>29 </a:t>
            </a:r>
            <a:r>
              <a:rPr lang="en-US" sz="4000" b="1" dirty="0"/>
              <a:t>And Jesus answered him, The first of all the commandments is, Hear, O Israel; The Lord our God is one Lord:</a:t>
            </a:r>
          </a:p>
          <a:p>
            <a:r>
              <a:rPr lang="en-US" sz="4000" b="1" baseline="30000" dirty="0"/>
              <a:t>30 </a:t>
            </a:r>
            <a:r>
              <a:rPr lang="en-US" sz="4000" b="1" dirty="0"/>
              <a:t>And thou shalt love the Lord thy God with all thy heart, and with all thy soul, and with all thy mind, and with all thy strength: this is the first commandment.</a:t>
            </a:r>
          </a:p>
          <a:p>
            <a:r>
              <a:rPr lang="en-US" sz="4000" b="1" baseline="30000" dirty="0"/>
              <a:t>31 </a:t>
            </a:r>
            <a:r>
              <a:rPr lang="en-US" sz="4000" b="1" dirty="0"/>
              <a:t>And the second is like, namely this, Thou shalt love thy </a:t>
            </a:r>
            <a:r>
              <a:rPr lang="en-US" sz="4000" b="1" dirty="0" err="1"/>
              <a:t>neighbour</a:t>
            </a:r>
            <a:r>
              <a:rPr lang="en-US" sz="4000" b="1" dirty="0"/>
              <a:t> as thyself. There is none other commandment greater than these.</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14</a:t>
            </a:fld>
            <a:endParaRPr lang="en-US" noProof="0" dirty="0"/>
          </a:p>
        </p:txBody>
      </p:sp>
    </p:spTree>
    <p:extLst>
      <p:ext uri="{BB962C8B-B14F-4D97-AF65-F5344CB8AC3E}">
        <p14:creationId xmlns:p14="http://schemas.microsoft.com/office/powerpoint/2010/main" val="381536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 y="111621"/>
            <a:ext cx="1179512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8713227" y="2049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97242" y="2364840"/>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866117" y="1816509"/>
            <a:ext cx="4459766" cy="3146839"/>
          </a:xfrm>
        </p:spPr>
        <p:txBody>
          <a:bodyPr/>
          <a:lstStyle/>
          <a:p>
            <a:pPr algn="ctr"/>
            <a:r>
              <a:rPr lang="en-US" dirty="0" smtClean="0"/>
              <a:t>God’s Law is the</a:t>
            </a:r>
            <a:br>
              <a:rPr lang="en-US" dirty="0" smtClean="0"/>
            </a:br>
            <a:r>
              <a:rPr lang="en-US" dirty="0" smtClean="0"/>
              <a:t>Law of Love…</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4048124" y="3308279"/>
            <a:ext cx="4000500" cy="1484873"/>
          </a:xfrm>
        </p:spPr>
        <p:txBody>
          <a:bodyPr/>
          <a:lstStyle/>
          <a:p>
            <a:r>
              <a:rPr lang="en-US" sz="3600" dirty="0" smtClean="0"/>
              <a:t>And its very first requirement is that we put God first.  </a:t>
            </a:r>
            <a:endParaRPr lang="en-US" sz="3600" dirty="0"/>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15</a:t>
            </a:fld>
            <a:endParaRPr lang="en-US" dirty="0"/>
          </a:p>
        </p:txBody>
      </p:sp>
    </p:spTree>
    <p:extLst>
      <p:ext uri="{BB962C8B-B14F-4D97-AF65-F5344CB8AC3E}">
        <p14:creationId xmlns:p14="http://schemas.microsoft.com/office/powerpoint/2010/main" val="5989939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Matthew 6:33</a:t>
            </a:r>
            <a:endParaRPr lang="en-US" sz="54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16</a:t>
            </a:fld>
            <a:endParaRPr lang="en-US" noProof="0" dirty="0"/>
          </a:p>
        </p:txBody>
      </p:sp>
      <p:pic>
        <p:nvPicPr>
          <p:cNvPr id="1026" name="Picture 2" descr="https://images.squarespace-cdn.com/content/528916c1e4b0c442cc4cd552/1470027302553-AWL75IATYQ2A6Y7567KZ/Matthew+6_33.jpg?format=1500w&amp;content-type=image%2F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7416" y="1201292"/>
            <a:ext cx="9645177" cy="4822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35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 xmlns:a16="http://schemas.microsoft.com/office/drawing/2014/main" id="{177FEC3E-B2FE-9045-8D49-89B1E3D20C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0" y="472610"/>
            <a:ext cx="9741956" cy="6385389"/>
          </a:xfrm>
        </p:spPr>
      </p:pic>
      <p:sp>
        <p:nvSpPr>
          <p:cNvPr id="24" name="TextBox 23">
            <a:extLst>
              <a:ext uri="{FF2B5EF4-FFF2-40B4-BE49-F238E27FC236}">
                <a16:creationId xmlns="" xmlns:a16="http://schemas.microsoft.com/office/drawing/2014/main" id="{993B1474-02E3-4509-B5C5-84427653BA68}"/>
              </a:ext>
              <a:ext uri="{C183D7F6-B498-43B3-948B-1728B52AA6E4}">
                <adec:decorative xmlns="" xmlns:adec="http://schemas.microsoft.com/office/drawing/2017/decorative" val="1"/>
              </a:ext>
            </a:extLst>
          </p:cNvPr>
          <p:cNvSpPr txBox="1">
            <a:spLocks/>
          </p:cNvSpPr>
          <p:nvPr/>
        </p:nvSpPr>
        <p:spPr>
          <a:xfrm>
            <a:off x="11387102" y="2928857"/>
            <a:ext cx="804898" cy="3140150"/>
          </a:xfrm>
          <a:custGeom>
            <a:avLst/>
            <a:gdLst>
              <a:gd name="connsiteX0" fmla="*/ 99480 w 804898"/>
              <a:gd name="connsiteY0" fmla="*/ 0 h 3140150"/>
              <a:gd name="connsiteX1" fmla="*/ 804898 w 804898"/>
              <a:gd name="connsiteY1" fmla="*/ 0 h 3140150"/>
              <a:gd name="connsiteX2" fmla="*/ 804898 w 804898"/>
              <a:gd name="connsiteY2" fmla="*/ 357262 h 3140150"/>
              <a:gd name="connsiteX3" fmla="*/ 804898 w 804898"/>
              <a:gd name="connsiteY3" fmla="*/ 2782888 h 3140150"/>
              <a:gd name="connsiteX4" fmla="*/ 804898 w 804898"/>
              <a:gd name="connsiteY4" fmla="*/ 3140150 h 3140150"/>
              <a:gd name="connsiteX5" fmla="*/ 99480 w 804898"/>
              <a:gd name="connsiteY5" fmla="*/ 3140150 h 3140150"/>
              <a:gd name="connsiteX6" fmla="*/ 0 w 804898"/>
              <a:gd name="connsiteY6" fmla="*/ 3013250 h 3140150"/>
              <a:gd name="connsiteX7" fmla="*/ 0 w 804898"/>
              <a:gd name="connsiteY7" fmla="*/ 2655988 h 3140150"/>
              <a:gd name="connsiteX8" fmla="*/ 0 w 804898"/>
              <a:gd name="connsiteY8" fmla="*/ 484162 h 3140150"/>
              <a:gd name="connsiteX9" fmla="*/ 0 w 804898"/>
              <a:gd name="connsiteY9" fmla="*/ 126900 h 3140150"/>
              <a:gd name="connsiteX10" fmla="*/ 99480 w 804898"/>
              <a:gd name="connsiteY10" fmla="*/ 0 h 314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98" h="3140150">
                <a:moveTo>
                  <a:pt x="99480" y="0"/>
                </a:moveTo>
                <a:lnTo>
                  <a:pt x="804898" y="0"/>
                </a:lnTo>
                <a:lnTo>
                  <a:pt x="804898" y="357262"/>
                </a:lnTo>
                <a:lnTo>
                  <a:pt x="804898" y="2782888"/>
                </a:lnTo>
                <a:lnTo>
                  <a:pt x="804898" y="3140150"/>
                </a:lnTo>
                <a:lnTo>
                  <a:pt x="99480" y="3140150"/>
                </a:lnTo>
                <a:cubicBezTo>
                  <a:pt x="44539" y="3140150"/>
                  <a:pt x="0" y="3083334"/>
                  <a:pt x="0" y="3013250"/>
                </a:cubicBezTo>
                <a:lnTo>
                  <a:pt x="0" y="2655988"/>
                </a:lnTo>
                <a:lnTo>
                  <a:pt x="0" y="484162"/>
                </a:lnTo>
                <a:lnTo>
                  <a:pt x="0" y="126900"/>
                </a:lnTo>
                <a:cubicBezTo>
                  <a:pt x="0" y="56816"/>
                  <a:pt x="44539" y="0"/>
                  <a:pt x="99480" y="0"/>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8" name="Isosceles Triangle 17">
            <a:extLst>
              <a:ext uri="{FF2B5EF4-FFF2-40B4-BE49-F238E27FC236}">
                <a16:creationId xmlns="" xmlns:a16="http://schemas.microsoft.com/office/drawing/2014/main" id="{FAB4748B-F532-4C70-827A-5FEA8C084327}"/>
              </a:ext>
              <a:ext uri="{C183D7F6-B498-43B3-948B-1728B52AA6E4}">
                <adec:decorative xmlns="" xmlns:adec="http://schemas.microsoft.com/office/drawing/2017/decorative" val="1"/>
              </a:ext>
            </a:extLst>
          </p:cNvPr>
          <p:cNvSpPr/>
          <p:nvPr/>
        </p:nvSpPr>
        <p:spPr>
          <a:xfrm rot="10800000">
            <a:off x="11391864" y="5548307"/>
            <a:ext cx="450092"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7425293" y="2408157"/>
            <a:ext cx="4459766" cy="3146839"/>
          </a:xfrm>
        </p:spPr>
        <p:txBody>
          <a:bodyPr/>
          <a:lstStyle/>
          <a:p>
            <a:r>
              <a:rPr lang="en-US" dirty="0" smtClean="0"/>
              <a:t>God’s Law:</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7607300" y="3709852"/>
            <a:ext cx="4000500" cy="1674948"/>
          </a:xfrm>
        </p:spPr>
        <p:txBody>
          <a:bodyPr/>
          <a:lstStyle/>
          <a:p>
            <a:pPr algn="ctr"/>
            <a:r>
              <a:rPr lang="en-US" sz="6600" b="1" dirty="0" smtClean="0">
                <a:solidFill>
                  <a:srgbClr val="EF5EE1"/>
                </a:solidFill>
              </a:rPr>
              <a:t>GOD </a:t>
            </a:r>
            <a:r>
              <a:rPr lang="en-US" sz="6600" b="1" u="sng" dirty="0" smtClean="0">
                <a:solidFill>
                  <a:srgbClr val="EF5EE1"/>
                </a:solidFill>
              </a:rPr>
              <a:t>FIRST</a:t>
            </a:r>
            <a:endParaRPr lang="en-US" sz="6600" u="sng" dirty="0">
              <a:solidFill>
                <a:srgbClr val="EF5EE1"/>
              </a:solidFill>
            </a:endParaRPr>
          </a:p>
        </p:txBody>
      </p:sp>
      <p:sp>
        <p:nvSpPr>
          <p:cNvPr id="15" name="Freeform 5">
            <a:extLst>
              <a:ext uri="{FF2B5EF4-FFF2-40B4-BE49-F238E27FC236}">
                <a16:creationId xmlns="" xmlns:a16="http://schemas.microsoft.com/office/drawing/2014/main" id="{7746F873-A4ED-4E4C-BB89-CA0FBB9E9582}"/>
              </a:ext>
              <a:ext uri="{C183D7F6-B498-43B3-948B-1728B52AA6E4}">
                <adec:decorative xmlns="" xmlns:adec="http://schemas.microsoft.com/office/drawing/2017/decorative" val="1"/>
              </a:ext>
            </a:extLst>
          </p:cNvPr>
          <p:cNvSpPr>
            <a:spLocks noChangeAspect="1"/>
          </p:cNvSpPr>
          <p:nvPr/>
        </p:nvSpPr>
        <p:spPr bwMode="auto">
          <a:xfrm>
            <a:off x="456656" y="5118766"/>
            <a:ext cx="751030" cy="65906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descr="Hollow accent block">
            <a:extLst>
              <a:ext uri="{FF2B5EF4-FFF2-40B4-BE49-F238E27FC236}">
                <a16:creationId xmlns="" xmlns:a16="http://schemas.microsoft.com/office/drawing/2014/main" id="{E0D7A780-33BC-4E68-9763-AB62376D5024}"/>
              </a:ext>
              <a:ext uri="{C183D7F6-B498-43B3-948B-1728B52AA6E4}">
                <adec:decorative xmlns="" xmlns:adec="http://schemas.microsoft.com/office/drawing/2017/decorative" val="1"/>
              </a:ext>
            </a:extLst>
          </p:cNvPr>
          <p:cNvSpPr>
            <a:spLocks noChangeAspect="1"/>
          </p:cNvSpPr>
          <p:nvPr/>
        </p:nvSpPr>
        <p:spPr bwMode="auto">
          <a:xfrm>
            <a:off x="1779027" y="1160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Slide Number Placeholder 4">
            <a:extLst>
              <a:ext uri="{FF2B5EF4-FFF2-40B4-BE49-F238E27FC236}">
                <a16:creationId xmlns=""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US" smtClean="0"/>
              <a:pPr/>
              <a:t>17</a:t>
            </a:fld>
            <a:endParaRPr lang="en-US" dirty="0"/>
          </a:p>
        </p:txBody>
      </p:sp>
    </p:spTree>
    <p:extLst>
      <p:ext uri="{BB962C8B-B14F-4D97-AF65-F5344CB8AC3E}">
        <p14:creationId xmlns:p14="http://schemas.microsoft.com/office/powerpoint/2010/main" val="2351571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1 John 4: 13-21</a:t>
            </a:r>
            <a:endParaRPr lang="en-US" sz="5400" b="1" dirty="0"/>
          </a:p>
        </p:txBody>
      </p:sp>
      <p:sp>
        <p:nvSpPr>
          <p:cNvPr id="3" name="Content Placeholder 2"/>
          <p:cNvSpPr>
            <a:spLocks noGrp="1"/>
          </p:cNvSpPr>
          <p:nvPr>
            <p:ph idx="1"/>
          </p:nvPr>
        </p:nvSpPr>
        <p:spPr>
          <a:xfrm>
            <a:off x="399656" y="1099334"/>
            <a:ext cx="11328000" cy="5404207"/>
          </a:xfrm>
        </p:spPr>
        <p:txBody>
          <a:bodyPr/>
          <a:lstStyle/>
          <a:p>
            <a:r>
              <a:rPr lang="en-US" sz="4000" b="1" baseline="30000" dirty="0"/>
              <a:t>13 </a:t>
            </a:r>
            <a:r>
              <a:rPr lang="en-US" sz="4000" b="1" dirty="0"/>
              <a:t>Hereby know we that we dwell in him, and he in us, because he hath given us of his Spirit.</a:t>
            </a:r>
          </a:p>
          <a:p>
            <a:r>
              <a:rPr lang="en-US" sz="4000" b="1" baseline="30000" dirty="0"/>
              <a:t>14 </a:t>
            </a:r>
            <a:r>
              <a:rPr lang="en-US" sz="4000" b="1" dirty="0"/>
              <a:t>And we have seen and do testify that the Father sent the Son to be the </a:t>
            </a:r>
            <a:r>
              <a:rPr lang="en-US" sz="4000" b="1" dirty="0" err="1"/>
              <a:t>Saviour</a:t>
            </a:r>
            <a:r>
              <a:rPr lang="en-US" sz="4000" b="1" dirty="0"/>
              <a:t> of the world.</a:t>
            </a:r>
          </a:p>
          <a:p>
            <a:r>
              <a:rPr lang="en-US" sz="4000" b="1" baseline="30000" dirty="0"/>
              <a:t>15 </a:t>
            </a:r>
            <a:r>
              <a:rPr lang="en-US" sz="4000" b="1" dirty="0"/>
              <a:t>Whosoever shall confess that Jesus is the Son of God, God </a:t>
            </a:r>
            <a:r>
              <a:rPr lang="en-US" sz="4000" b="1" dirty="0" err="1"/>
              <a:t>dwelleth</a:t>
            </a:r>
            <a:r>
              <a:rPr lang="en-US" sz="4000" b="1" dirty="0"/>
              <a:t> in him, and he in God</a:t>
            </a:r>
            <a:r>
              <a:rPr lang="en-US" sz="4000" b="1" dirty="0" smtClean="0"/>
              <a:t>.</a:t>
            </a:r>
          </a:p>
          <a:p>
            <a:r>
              <a:rPr lang="en-US" sz="4000" b="1" baseline="30000" dirty="0"/>
              <a:t>16 </a:t>
            </a:r>
            <a:r>
              <a:rPr lang="en-US" sz="4000" b="1" dirty="0"/>
              <a:t>And we have known and believed the love that God hath to us. God is love; and he that </a:t>
            </a:r>
            <a:r>
              <a:rPr lang="en-US" sz="4000" b="1" dirty="0" err="1"/>
              <a:t>dwelleth</a:t>
            </a:r>
            <a:r>
              <a:rPr lang="en-US" sz="4000" b="1" dirty="0"/>
              <a:t> in love </a:t>
            </a:r>
            <a:r>
              <a:rPr lang="en-US" sz="4000" b="1" dirty="0" err="1"/>
              <a:t>dwelleth</a:t>
            </a:r>
            <a:r>
              <a:rPr lang="en-US" sz="4000" b="1" dirty="0"/>
              <a:t> in God, and God in him</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18</a:t>
            </a:fld>
            <a:endParaRPr lang="en-US" noProof="0" dirty="0"/>
          </a:p>
        </p:txBody>
      </p:sp>
    </p:spTree>
    <p:extLst>
      <p:ext uri="{BB962C8B-B14F-4D97-AF65-F5344CB8AC3E}">
        <p14:creationId xmlns:p14="http://schemas.microsoft.com/office/powerpoint/2010/main" val="91834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1 John 4: 17-21</a:t>
            </a:r>
            <a:endParaRPr lang="en-US" sz="5400" b="1" dirty="0"/>
          </a:p>
        </p:txBody>
      </p:sp>
      <p:sp>
        <p:nvSpPr>
          <p:cNvPr id="3" name="Content Placeholder 2"/>
          <p:cNvSpPr>
            <a:spLocks noGrp="1"/>
          </p:cNvSpPr>
          <p:nvPr>
            <p:ph idx="1"/>
          </p:nvPr>
        </p:nvSpPr>
        <p:spPr>
          <a:xfrm>
            <a:off x="399656" y="1551398"/>
            <a:ext cx="11328000" cy="4952143"/>
          </a:xfrm>
        </p:spPr>
        <p:txBody>
          <a:bodyPr/>
          <a:lstStyle/>
          <a:p>
            <a:r>
              <a:rPr lang="en-US" sz="4000" b="1" baseline="30000" dirty="0"/>
              <a:t>17 </a:t>
            </a:r>
            <a:r>
              <a:rPr lang="en-US" sz="4000" b="1" dirty="0"/>
              <a:t>Herein is our love made perfect, that we may have boldness in the day of judgment: because as he is, so are we in this world.</a:t>
            </a:r>
          </a:p>
          <a:p>
            <a:r>
              <a:rPr lang="en-US" sz="4000" b="1" baseline="30000" dirty="0"/>
              <a:t>18 </a:t>
            </a:r>
            <a:r>
              <a:rPr lang="en-US" sz="4000" b="1" dirty="0"/>
              <a:t>There is no fear in love; but perfect love </a:t>
            </a:r>
            <a:r>
              <a:rPr lang="en-US" sz="4000" b="1" dirty="0" err="1"/>
              <a:t>casteth</a:t>
            </a:r>
            <a:r>
              <a:rPr lang="en-US" sz="4000" b="1" dirty="0"/>
              <a:t> out fear: because fear hath torment. He that </a:t>
            </a:r>
            <a:r>
              <a:rPr lang="en-US" sz="4000" b="1" dirty="0" err="1"/>
              <a:t>feareth</a:t>
            </a:r>
            <a:r>
              <a:rPr lang="en-US" sz="4000" b="1" dirty="0"/>
              <a:t> is not made perfect in love.</a:t>
            </a:r>
          </a:p>
          <a:p>
            <a:r>
              <a:rPr lang="en-US" sz="4000" b="1" baseline="30000" dirty="0"/>
              <a:t>19 </a:t>
            </a:r>
            <a:r>
              <a:rPr lang="en-US" sz="4000" b="1" dirty="0"/>
              <a:t>We love him, because he first loved us.</a:t>
            </a:r>
          </a:p>
          <a:p>
            <a:pPr marL="0" indent="0">
              <a:buNone/>
            </a:pP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19</a:t>
            </a:fld>
            <a:endParaRPr lang="en-US" noProof="0" dirty="0"/>
          </a:p>
        </p:txBody>
      </p:sp>
    </p:spTree>
    <p:extLst>
      <p:ext uri="{BB962C8B-B14F-4D97-AF65-F5344CB8AC3E}">
        <p14:creationId xmlns:p14="http://schemas.microsoft.com/office/powerpoint/2010/main" val="44877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 xmlns:a16="http://schemas.microsoft.com/office/drawing/2014/main" id="{177FEC3E-B2FE-9045-8D49-89B1E3D20C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0" y="472610"/>
            <a:ext cx="9741956" cy="6385389"/>
          </a:xfrm>
        </p:spPr>
      </p:pic>
      <p:sp>
        <p:nvSpPr>
          <p:cNvPr id="24" name="TextBox 23">
            <a:extLst>
              <a:ext uri="{FF2B5EF4-FFF2-40B4-BE49-F238E27FC236}">
                <a16:creationId xmlns="" xmlns:a16="http://schemas.microsoft.com/office/drawing/2014/main" id="{993B1474-02E3-4509-B5C5-84427653BA68}"/>
              </a:ext>
              <a:ext uri="{C183D7F6-B498-43B3-948B-1728B52AA6E4}">
                <adec:decorative xmlns="" xmlns:adec="http://schemas.microsoft.com/office/drawing/2017/decorative" val="1"/>
              </a:ext>
            </a:extLst>
          </p:cNvPr>
          <p:cNvSpPr txBox="1">
            <a:spLocks/>
          </p:cNvSpPr>
          <p:nvPr/>
        </p:nvSpPr>
        <p:spPr>
          <a:xfrm>
            <a:off x="11387102" y="2928857"/>
            <a:ext cx="804898" cy="3140150"/>
          </a:xfrm>
          <a:custGeom>
            <a:avLst/>
            <a:gdLst>
              <a:gd name="connsiteX0" fmla="*/ 99480 w 804898"/>
              <a:gd name="connsiteY0" fmla="*/ 0 h 3140150"/>
              <a:gd name="connsiteX1" fmla="*/ 804898 w 804898"/>
              <a:gd name="connsiteY1" fmla="*/ 0 h 3140150"/>
              <a:gd name="connsiteX2" fmla="*/ 804898 w 804898"/>
              <a:gd name="connsiteY2" fmla="*/ 357262 h 3140150"/>
              <a:gd name="connsiteX3" fmla="*/ 804898 w 804898"/>
              <a:gd name="connsiteY3" fmla="*/ 2782888 h 3140150"/>
              <a:gd name="connsiteX4" fmla="*/ 804898 w 804898"/>
              <a:gd name="connsiteY4" fmla="*/ 3140150 h 3140150"/>
              <a:gd name="connsiteX5" fmla="*/ 99480 w 804898"/>
              <a:gd name="connsiteY5" fmla="*/ 3140150 h 3140150"/>
              <a:gd name="connsiteX6" fmla="*/ 0 w 804898"/>
              <a:gd name="connsiteY6" fmla="*/ 3013250 h 3140150"/>
              <a:gd name="connsiteX7" fmla="*/ 0 w 804898"/>
              <a:gd name="connsiteY7" fmla="*/ 2655988 h 3140150"/>
              <a:gd name="connsiteX8" fmla="*/ 0 w 804898"/>
              <a:gd name="connsiteY8" fmla="*/ 484162 h 3140150"/>
              <a:gd name="connsiteX9" fmla="*/ 0 w 804898"/>
              <a:gd name="connsiteY9" fmla="*/ 126900 h 3140150"/>
              <a:gd name="connsiteX10" fmla="*/ 99480 w 804898"/>
              <a:gd name="connsiteY10" fmla="*/ 0 h 314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98" h="3140150">
                <a:moveTo>
                  <a:pt x="99480" y="0"/>
                </a:moveTo>
                <a:lnTo>
                  <a:pt x="804898" y="0"/>
                </a:lnTo>
                <a:lnTo>
                  <a:pt x="804898" y="357262"/>
                </a:lnTo>
                <a:lnTo>
                  <a:pt x="804898" y="2782888"/>
                </a:lnTo>
                <a:lnTo>
                  <a:pt x="804898" y="3140150"/>
                </a:lnTo>
                <a:lnTo>
                  <a:pt x="99480" y="3140150"/>
                </a:lnTo>
                <a:cubicBezTo>
                  <a:pt x="44539" y="3140150"/>
                  <a:pt x="0" y="3083334"/>
                  <a:pt x="0" y="3013250"/>
                </a:cubicBezTo>
                <a:lnTo>
                  <a:pt x="0" y="2655988"/>
                </a:lnTo>
                <a:lnTo>
                  <a:pt x="0" y="484162"/>
                </a:lnTo>
                <a:lnTo>
                  <a:pt x="0" y="126900"/>
                </a:lnTo>
                <a:cubicBezTo>
                  <a:pt x="0" y="56816"/>
                  <a:pt x="44539" y="0"/>
                  <a:pt x="99480" y="0"/>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8" name="Isosceles Triangle 17">
            <a:extLst>
              <a:ext uri="{FF2B5EF4-FFF2-40B4-BE49-F238E27FC236}">
                <a16:creationId xmlns="" xmlns:a16="http://schemas.microsoft.com/office/drawing/2014/main" id="{FAB4748B-F532-4C70-827A-5FEA8C084327}"/>
              </a:ext>
              <a:ext uri="{C183D7F6-B498-43B3-948B-1728B52AA6E4}">
                <adec:decorative xmlns="" xmlns:adec="http://schemas.microsoft.com/office/drawing/2017/decorative" val="1"/>
              </a:ext>
            </a:extLst>
          </p:cNvPr>
          <p:cNvSpPr/>
          <p:nvPr/>
        </p:nvSpPr>
        <p:spPr>
          <a:xfrm rot="10800000">
            <a:off x="11391864" y="5548307"/>
            <a:ext cx="450092"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7425293" y="2408157"/>
            <a:ext cx="4459766" cy="3146839"/>
          </a:xfrm>
        </p:spPr>
        <p:txBody>
          <a:bodyPr/>
          <a:lstStyle/>
          <a:p>
            <a:r>
              <a:rPr lang="en-US" dirty="0" smtClean="0"/>
              <a:t>God’s Law</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7607300" y="3709852"/>
            <a:ext cx="4000500" cy="1674948"/>
          </a:xfrm>
        </p:spPr>
        <p:txBody>
          <a:bodyPr/>
          <a:lstStyle/>
          <a:p>
            <a:r>
              <a:rPr lang="en-US" sz="4000" b="1" baseline="30000" dirty="0" smtClean="0"/>
              <a:t>3</a:t>
            </a:r>
            <a:r>
              <a:rPr lang="en-US" sz="4000" dirty="0" smtClean="0"/>
              <a:t>Thou </a:t>
            </a:r>
            <a:r>
              <a:rPr lang="en-US" sz="4000" dirty="0"/>
              <a:t>shalt have no other gods before me.</a:t>
            </a:r>
          </a:p>
        </p:txBody>
      </p:sp>
      <p:sp>
        <p:nvSpPr>
          <p:cNvPr id="15" name="Freeform 5">
            <a:extLst>
              <a:ext uri="{FF2B5EF4-FFF2-40B4-BE49-F238E27FC236}">
                <a16:creationId xmlns="" xmlns:a16="http://schemas.microsoft.com/office/drawing/2014/main" id="{7746F873-A4ED-4E4C-BB89-CA0FBB9E9582}"/>
              </a:ext>
              <a:ext uri="{C183D7F6-B498-43B3-948B-1728B52AA6E4}">
                <adec:decorative xmlns="" xmlns:adec="http://schemas.microsoft.com/office/drawing/2017/decorative" val="1"/>
              </a:ext>
            </a:extLst>
          </p:cNvPr>
          <p:cNvSpPr>
            <a:spLocks noChangeAspect="1"/>
          </p:cNvSpPr>
          <p:nvPr/>
        </p:nvSpPr>
        <p:spPr bwMode="auto">
          <a:xfrm>
            <a:off x="456656" y="5118766"/>
            <a:ext cx="751030" cy="65906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descr="Hollow accent block">
            <a:extLst>
              <a:ext uri="{FF2B5EF4-FFF2-40B4-BE49-F238E27FC236}">
                <a16:creationId xmlns="" xmlns:a16="http://schemas.microsoft.com/office/drawing/2014/main" id="{E0D7A780-33BC-4E68-9763-AB62376D5024}"/>
              </a:ext>
              <a:ext uri="{C183D7F6-B498-43B3-948B-1728B52AA6E4}">
                <adec:decorative xmlns="" xmlns:adec="http://schemas.microsoft.com/office/drawing/2017/decorative" val="1"/>
              </a:ext>
            </a:extLst>
          </p:cNvPr>
          <p:cNvSpPr>
            <a:spLocks noChangeAspect="1"/>
          </p:cNvSpPr>
          <p:nvPr/>
        </p:nvSpPr>
        <p:spPr bwMode="auto">
          <a:xfrm>
            <a:off x="1779027" y="1160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Slide Number Placeholder 4">
            <a:extLst>
              <a:ext uri="{FF2B5EF4-FFF2-40B4-BE49-F238E27FC236}">
                <a16:creationId xmlns=""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US" smtClean="0"/>
              <a:pPr/>
              <a:t>2</a:t>
            </a:fld>
            <a:endParaRPr lang="en-US" dirty="0"/>
          </a:p>
        </p:txBody>
      </p:sp>
    </p:spTree>
    <p:extLst>
      <p:ext uri="{BB962C8B-B14F-4D97-AF65-F5344CB8AC3E}">
        <p14:creationId xmlns:p14="http://schemas.microsoft.com/office/powerpoint/2010/main" val="4091674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1 John 4: 17-21</a:t>
            </a:r>
            <a:endParaRPr lang="en-US" sz="5400" b="1" dirty="0"/>
          </a:p>
        </p:txBody>
      </p:sp>
      <p:sp>
        <p:nvSpPr>
          <p:cNvPr id="3" name="Content Placeholder 2"/>
          <p:cNvSpPr>
            <a:spLocks noGrp="1"/>
          </p:cNvSpPr>
          <p:nvPr>
            <p:ph idx="1"/>
          </p:nvPr>
        </p:nvSpPr>
        <p:spPr>
          <a:xfrm>
            <a:off x="224994" y="1325101"/>
            <a:ext cx="11328000" cy="3144158"/>
          </a:xfrm>
        </p:spPr>
        <p:txBody>
          <a:bodyPr/>
          <a:lstStyle/>
          <a:p>
            <a:r>
              <a:rPr lang="en-US" sz="4000" b="1" baseline="30000" dirty="0"/>
              <a:t>20 </a:t>
            </a:r>
            <a:r>
              <a:rPr lang="en-US" sz="4000" b="1" dirty="0"/>
              <a:t>If a man say, I love God, and </a:t>
            </a:r>
            <a:r>
              <a:rPr lang="en-US" sz="4000" b="1" dirty="0" err="1"/>
              <a:t>hateth</a:t>
            </a:r>
            <a:r>
              <a:rPr lang="en-US" sz="4000" b="1" dirty="0"/>
              <a:t> his brother, he is a liar: for he that </a:t>
            </a:r>
            <a:r>
              <a:rPr lang="en-US" sz="4000" b="1" dirty="0" err="1"/>
              <a:t>loveth</a:t>
            </a:r>
            <a:r>
              <a:rPr lang="en-US" sz="4000" b="1" dirty="0"/>
              <a:t> not his brother whom he hath seen, how can he love God whom he hath not seen?</a:t>
            </a:r>
          </a:p>
          <a:p>
            <a:r>
              <a:rPr lang="en-US" sz="4000" b="1" baseline="30000" dirty="0"/>
              <a:t>21 </a:t>
            </a:r>
            <a:r>
              <a:rPr lang="en-US" sz="4000" b="1" dirty="0"/>
              <a:t>And this commandment have we from him, That he who </a:t>
            </a:r>
            <a:r>
              <a:rPr lang="en-US" sz="4000" b="1" dirty="0" err="1"/>
              <a:t>loveth</a:t>
            </a:r>
            <a:r>
              <a:rPr lang="en-US" sz="4000" b="1" dirty="0"/>
              <a:t> God love his brother also.</a:t>
            </a:r>
          </a:p>
          <a:p>
            <a:pPr marL="0" indent="0">
              <a:buNone/>
            </a:pP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20</a:t>
            </a:fld>
            <a:endParaRPr lang="en-US" noProof="0" dirty="0"/>
          </a:p>
        </p:txBody>
      </p:sp>
    </p:spTree>
    <p:extLst>
      <p:ext uri="{BB962C8B-B14F-4D97-AF65-F5344CB8AC3E}">
        <p14:creationId xmlns:p14="http://schemas.microsoft.com/office/powerpoint/2010/main" val="168180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 y="111621"/>
            <a:ext cx="1179512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8322810" y="3056041"/>
            <a:ext cx="1838651" cy="157760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77547" y="2498404"/>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287730" y="1715784"/>
            <a:ext cx="5470410" cy="3246736"/>
          </a:xfrm>
        </p:spPr>
        <p:txBody>
          <a:bodyPr/>
          <a:lstStyle/>
          <a:p>
            <a:pPr algn="ctr"/>
            <a:r>
              <a:rPr lang="en-US" sz="4400" dirty="0" smtClean="0"/>
              <a:t>Placing the love of God first in our lives results also in love for the rest of God’s creation!  </a:t>
            </a:r>
            <a:br>
              <a:rPr lang="en-US" sz="4400" dirty="0" smtClean="0"/>
            </a:br>
            <a:r>
              <a:rPr lang="en-US" sz="4400" dirty="0" smtClean="0"/>
              <a:t>We revisit Isaiah 42:5-8…</a:t>
            </a:r>
            <a:endParaRPr lang="en-US" sz="4400" dirty="0"/>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21</a:t>
            </a:fld>
            <a:endParaRPr lang="en-US" dirty="0"/>
          </a:p>
        </p:txBody>
      </p:sp>
    </p:spTree>
    <p:extLst>
      <p:ext uri="{BB962C8B-B14F-4D97-AF65-F5344CB8AC3E}">
        <p14:creationId xmlns:p14="http://schemas.microsoft.com/office/powerpoint/2010/main" val="1603659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42:5-8</a:t>
            </a:r>
            <a:endParaRPr lang="en-US" sz="5400" b="1" dirty="0"/>
          </a:p>
        </p:txBody>
      </p:sp>
      <p:sp>
        <p:nvSpPr>
          <p:cNvPr id="3" name="Content Placeholder 2"/>
          <p:cNvSpPr>
            <a:spLocks noGrp="1"/>
          </p:cNvSpPr>
          <p:nvPr>
            <p:ph idx="1"/>
          </p:nvPr>
        </p:nvSpPr>
        <p:spPr/>
        <p:txBody>
          <a:bodyPr/>
          <a:lstStyle/>
          <a:p>
            <a:r>
              <a:rPr lang="en-US" sz="4000" b="1" baseline="30000" dirty="0"/>
              <a:t>5 </a:t>
            </a:r>
            <a:r>
              <a:rPr lang="en-US" sz="4000" b="1" dirty="0"/>
              <a:t>Thus </a:t>
            </a:r>
            <a:r>
              <a:rPr lang="en-US" sz="4000" b="1" dirty="0" err="1"/>
              <a:t>saith</a:t>
            </a:r>
            <a:r>
              <a:rPr lang="en-US" sz="4000" b="1" dirty="0"/>
              <a:t> God the </a:t>
            </a:r>
            <a:r>
              <a:rPr lang="en-US" sz="4000" b="1" cap="small" dirty="0"/>
              <a:t>Lord</a:t>
            </a:r>
            <a:r>
              <a:rPr lang="en-US" sz="4000" b="1" dirty="0"/>
              <a:t>, he that created the heavens, and stretched them out; he that spread forth the earth, and that which cometh out of it; he that giveth breath unto the people upon it, and spirit to them that walk therein:</a:t>
            </a:r>
          </a:p>
          <a:p>
            <a:r>
              <a:rPr lang="en-US" sz="4000" b="1" baseline="30000" dirty="0"/>
              <a:t>6 </a:t>
            </a:r>
            <a:r>
              <a:rPr lang="en-US" sz="4000" b="1" dirty="0"/>
              <a:t>I the </a:t>
            </a:r>
            <a:r>
              <a:rPr lang="en-US" sz="4000" b="1" cap="small" dirty="0"/>
              <a:t>Lord</a:t>
            </a:r>
            <a:r>
              <a:rPr lang="en-US" sz="4000" b="1" dirty="0"/>
              <a:t> have called thee in righteousness, and will hold thine hand, and will keep thee, and </a:t>
            </a:r>
            <a:r>
              <a:rPr lang="en-US" sz="4000" b="1" i="1" dirty="0"/>
              <a:t>give thee for a covenant of the people, for a light of the Gentiles</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smtClean="0">
                <a:solidFill>
                  <a:srgbClr val="FFFFFF"/>
                </a:solidFill>
              </a:rPr>
              <a:pPr/>
              <a:t>22</a:t>
            </a:fld>
            <a:endParaRPr lang="en-US" dirty="0">
              <a:solidFill>
                <a:srgbClr val="FFFFFF"/>
              </a:solidFill>
            </a:endParaRPr>
          </a:p>
        </p:txBody>
      </p:sp>
    </p:spTree>
    <p:extLst>
      <p:ext uri="{BB962C8B-B14F-4D97-AF65-F5344CB8AC3E}">
        <p14:creationId xmlns:p14="http://schemas.microsoft.com/office/powerpoint/2010/main" val="165387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42:7-8</a:t>
            </a:r>
            <a:endParaRPr lang="en-US" sz="5400" b="1" dirty="0"/>
          </a:p>
        </p:txBody>
      </p:sp>
      <p:sp>
        <p:nvSpPr>
          <p:cNvPr id="3" name="Content Placeholder 2"/>
          <p:cNvSpPr>
            <a:spLocks noGrp="1"/>
          </p:cNvSpPr>
          <p:nvPr>
            <p:ph idx="1"/>
          </p:nvPr>
        </p:nvSpPr>
        <p:spPr>
          <a:xfrm>
            <a:off x="432000" y="2352782"/>
            <a:ext cx="11328000" cy="3838468"/>
          </a:xfrm>
        </p:spPr>
        <p:txBody>
          <a:bodyPr/>
          <a:lstStyle/>
          <a:p>
            <a:r>
              <a:rPr lang="en-US" sz="4000" b="1" baseline="30000" dirty="0"/>
              <a:t>7 </a:t>
            </a:r>
            <a:r>
              <a:rPr lang="en-US" sz="4000" b="1" dirty="0"/>
              <a:t>To open the blind eyes, to bring out the prisoners from the prison, and them that sit in darkness out of the prison house.</a:t>
            </a:r>
          </a:p>
          <a:p>
            <a:r>
              <a:rPr lang="en-US" sz="4000" b="1" baseline="30000" dirty="0"/>
              <a:t>8 </a:t>
            </a:r>
            <a:r>
              <a:rPr lang="en-US" sz="4000" b="1" dirty="0"/>
              <a:t>I am the </a:t>
            </a:r>
            <a:r>
              <a:rPr lang="en-US" sz="4000" b="1" cap="small" dirty="0"/>
              <a:t>Lord</a:t>
            </a:r>
            <a:r>
              <a:rPr lang="en-US" sz="4000" b="1" dirty="0"/>
              <a:t>: that is my name: and my glory will I not give to another, neither my praise to graven images.</a:t>
            </a:r>
          </a:p>
        </p:txBody>
      </p:sp>
      <p:sp>
        <p:nvSpPr>
          <p:cNvPr id="4" name="Slide Number Placeholder 3"/>
          <p:cNvSpPr>
            <a:spLocks noGrp="1"/>
          </p:cNvSpPr>
          <p:nvPr>
            <p:ph type="sldNum" sz="quarter" idx="33"/>
          </p:nvPr>
        </p:nvSpPr>
        <p:spPr/>
        <p:txBody>
          <a:bodyPr/>
          <a:lstStyle/>
          <a:p>
            <a:fld id="{19B51A1E-902D-48AF-9020-955120F399B6}" type="slidenum">
              <a:rPr lang="en-US" smtClean="0">
                <a:solidFill>
                  <a:srgbClr val="FFFFFF"/>
                </a:solidFill>
              </a:rPr>
              <a:pPr/>
              <a:t>23</a:t>
            </a:fld>
            <a:endParaRPr lang="en-US" dirty="0">
              <a:solidFill>
                <a:srgbClr val="FFFFFF"/>
              </a:solidFill>
            </a:endParaRPr>
          </a:p>
        </p:txBody>
      </p:sp>
    </p:spTree>
    <p:extLst>
      <p:ext uri="{BB962C8B-B14F-4D97-AF65-F5344CB8AC3E}">
        <p14:creationId xmlns:p14="http://schemas.microsoft.com/office/powerpoint/2010/main" val="350643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 y="111621"/>
            <a:ext cx="1179512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8959808" y="4511544"/>
            <a:ext cx="1838651" cy="157760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77547" y="2498404"/>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287729" y="1390198"/>
            <a:ext cx="6195317" cy="3572322"/>
          </a:xfrm>
        </p:spPr>
        <p:txBody>
          <a:bodyPr/>
          <a:lstStyle/>
          <a:p>
            <a:pPr algn="ctr"/>
            <a:r>
              <a:rPr lang="en-US" sz="4400" dirty="0" smtClean="0"/>
              <a:t>Notice that putting God first is the CAUSE and that love for others is the EFFECT!  Loving others is not the beginning of Christianity, but its consequence.   </a:t>
            </a:r>
            <a:endParaRPr lang="en-US" sz="4400" dirty="0"/>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24</a:t>
            </a:fld>
            <a:endParaRPr lang="en-US" dirty="0"/>
          </a:p>
        </p:txBody>
      </p:sp>
    </p:spTree>
    <p:extLst>
      <p:ext uri="{BB962C8B-B14F-4D97-AF65-F5344CB8AC3E}">
        <p14:creationId xmlns:p14="http://schemas.microsoft.com/office/powerpoint/2010/main" val="351405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 xmlns:a16="http://schemas.microsoft.com/office/drawing/2014/main" id="{FB15BC12-29C3-3D4B-805A-8A860D70CA6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321013" y="0"/>
            <a:ext cx="12192000" cy="6858000"/>
          </a:xfrm>
        </p:spPr>
      </p:pic>
      <p:sp>
        <p:nvSpPr>
          <p:cNvPr id="16" name="TextBox 15">
            <a:extLst>
              <a:ext uri="{FF2B5EF4-FFF2-40B4-BE49-F238E27FC236}">
                <a16:creationId xmlns="" xmlns:a16="http://schemas.microsoft.com/office/drawing/2014/main" id="{03888866-542D-43D4-BFE1-045D36351922}"/>
              </a:ext>
              <a:ext uri="{C183D7F6-B498-43B3-948B-1728B52AA6E4}">
                <adec:decorative xmlns="" xmlns:adec="http://schemas.microsoft.com/office/drawing/2017/decorative" val="1"/>
              </a:ext>
            </a:extLst>
          </p:cNvPr>
          <p:cNvSpPr txBox="1">
            <a:spLocks/>
          </p:cNvSpPr>
          <p:nvPr/>
        </p:nvSpPr>
        <p:spPr>
          <a:xfrm flipH="1">
            <a:off x="-4" y="4813138"/>
            <a:ext cx="691517" cy="1371905"/>
          </a:xfrm>
          <a:custGeom>
            <a:avLst/>
            <a:gdLst>
              <a:gd name="connsiteX0" fmla="*/ 1494549 w 1494549"/>
              <a:gd name="connsiteY0" fmla="*/ 0 h 2200275"/>
              <a:gd name="connsiteX1" fmla="*/ 100333 w 1494549"/>
              <a:gd name="connsiteY1" fmla="*/ 0 h 2200275"/>
              <a:gd name="connsiteX2" fmla="*/ 0 w 1494549"/>
              <a:gd name="connsiteY2" fmla="*/ 100333 h 2200275"/>
              <a:gd name="connsiteX3" fmla="*/ 0 w 1494549"/>
              <a:gd name="connsiteY3" fmla="*/ 2099942 h 2200275"/>
              <a:gd name="connsiteX4" fmla="*/ 100333 w 1494549"/>
              <a:gd name="connsiteY4" fmla="*/ 2200275 h 2200275"/>
              <a:gd name="connsiteX5" fmla="*/ 1494549 w 1494549"/>
              <a:gd name="connsiteY5" fmla="*/ 2200275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549" h="2200275">
                <a:moveTo>
                  <a:pt x="1494549" y="0"/>
                </a:moveTo>
                <a:lnTo>
                  <a:pt x="100333" y="0"/>
                </a:lnTo>
                <a:cubicBezTo>
                  <a:pt x="44921" y="0"/>
                  <a:pt x="0" y="44921"/>
                  <a:pt x="0" y="100333"/>
                </a:cubicBezTo>
                <a:lnTo>
                  <a:pt x="0" y="2099942"/>
                </a:lnTo>
                <a:cubicBezTo>
                  <a:pt x="0" y="2155354"/>
                  <a:pt x="44921" y="2200275"/>
                  <a:pt x="100333" y="2200275"/>
                </a:cubicBezTo>
                <a:lnTo>
                  <a:pt x="1494549" y="2200275"/>
                </a:ln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7" name="Isosceles Triangle 16">
            <a:extLst>
              <a:ext uri="{FF2B5EF4-FFF2-40B4-BE49-F238E27FC236}">
                <a16:creationId xmlns="" xmlns:a16="http://schemas.microsoft.com/office/drawing/2014/main" id="{667AA2A8-C66E-4F4C-A6E7-E7ABCE7E9EC3}"/>
              </a:ext>
              <a:ext uri="{C183D7F6-B498-43B3-948B-1728B52AA6E4}">
                <adec:decorative xmlns="" xmlns:adec="http://schemas.microsoft.com/office/drawing/2017/decorative" val="1"/>
              </a:ext>
            </a:extLst>
          </p:cNvPr>
          <p:cNvSpPr/>
          <p:nvPr/>
        </p:nvSpPr>
        <p:spPr>
          <a:xfrm rot="10800000" flipH="1">
            <a:off x="463957" y="5991933"/>
            <a:ext cx="225306" cy="201048"/>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1">
            <a:extLst>
              <a:ext uri="{FF2B5EF4-FFF2-40B4-BE49-F238E27FC236}">
                <a16:creationId xmlns="" xmlns:a16="http://schemas.microsoft.com/office/drawing/2014/main" id="{D8744987-7958-44D9-AE6F-009CA4C08875}"/>
              </a:ext>
            </a:extLst>
          </p:cNvPr>
          <p:cNvSpPr>
            <a:spLocks noGrp="1"/>
          </p:cNvSpPr>
          <p:nvPr>
            <p:ph type="ctrTitle"/>
          </p:nvPr>
        </p:nvSpPr>
        <p:spPr>
          <a:xfrm>
            <a:off x="420686" y="5077293"/>
            <a:ext cx="5675313" cy="914639"/>
          </a:xfrm>
        </p:spPr>
        <p:txBody>
          <a:bodyPr/>
          <a:lstStyle/>
          <a:p>
            <a:pPr algn="ctr"/>
            <a:r>
              <a:rPr lang="en-US" sz="2400" dirty="0" smtClean="0"/>
              <a:t>To live as God’s people we must keep His law and put Him first!  </a:t>
            </a:r>
            <a:endParaRPr lang="en-US" sz="2400" dirty="0"/>
          </a:p>
        </p:txBody>
      </p:sp>
      <p:sp>
        <p:nvSpPr>
          <p:cNvPr id="19" name="Isosceles Triangle 18">
            <a:extLst>
              <a:ext uri="{FF2B5EF4-FFF2-40B4-BE49-F238E27FC236}">
                <a16:creationId xmlns="" xmlns:a16="http://schemas.microsoft.com/office/drawing/2014/main" id="{ABF5B12D-6F10-4377-9094-B3E79ECB1B94}"/>
              </a:ext>
              <a:ext uri="{C183D7F6-B498-43B3-948B-1728B52AA6E4}">
                <adec:decorative xmlns="" xmlns:adec="http://schemas.microsoft.com/office/drawing/2017/decorative" val="1"/>
              </a:ext>
            </a:extLst>
          </p:cNvPr>
          <p:cNvSpPr/>
          <p:nvPr/>
        </p:nvSpPr>
        <p:spPr>
          <a:xfrm rot="10800000" flipH="1" flipV="1">
            <a:off x="463958" y="4860371"/>
            <a:ext cx="225306" cy="201048"/>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 xmlns:a16="http://schemas.microsoft.com/office/drawing/2014/main" id="{70202D98-AA1E-41BB-B94E-180311759C13}"/>
              </a:ext>
            </a:extLst>
          </p:cNvPr>
          <p:cNvSpPr>
            <a:spLocks noGrp="1"/>
          </p:cNvSpPr>
          <p:nvPr>
            <p:ph type="sldNum" sz="quarter" idx="15"/>
          </p:nvPr>
        </p:nvSpPr>
        <p:spPr/>
        <p:txBody>
          <a:bodyPr/>
          <a:lstStyle/>
          <a:p>
            <a:fld id="{19B51A1E-902D-48AF-9020-955120F399B6}" type="slidenum">
              <a:rPr lang="en-US" smtClean="0"/>
              <a:pPr/>
              <a:t>25</a:t>
            </a:fld>
            <a:endParaRPr lang="en-US" dirty="0"/>
          </a:p>
        </p:txBody>
      </p:sp>
    </p:spTree>
    <p:extLst>
      <p:ext uri="{BB962C8B-B14F-4D97-AF65-F5344CB8AC3E}">
        <p14:creationId xmlns:p14="http://schemas.microsoft.com/office/powerpoint/2010/main" val="1272877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7">
            <a:extLst>
              <a:ext uri="{FF2B5EF4-FFF2-40B4-BE49-F238E27FC236}">
                <a16:creationId xmlns="" xmlns:a16="http://schemas.microsoft.com/office/drawing/2014/main" id="{C6CDA85C-88C0-6444-B1E8-D661956A2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29" y="864000"/>
            <a:ext cx="5511800" cy="5400890"/>
          </a:xfrm>
          <a:custGeom>
            <a:avLst/>
            <a:gdLst>
              <a:gd name="connsiteX0" fmla="*/ 193823 w 5511800"/>
              <a:gd name="connsiteY0" fmla="*/ 0 h 5760000"/>
              <a:gd name="connsiteX1" fmla="*/ 5511800 w 5511800"/>
              <a:gd name="connsiteY1" fmla="*/ 0 h 5760000"/>
              <a:gd name="connsiteX2" fmla="*/ 5511800 w 5511800"/>
              <a:gd name="connsiteY2" fmla="*/ 5760000 h 5760000"/>
              <a:gd name="connsiteX3" fmla="*/ 193823 w 5511800"/>
              <a:gd name="connsiteY3" fmla="*/ 5760000 h 5760000"/>
              <a:gd name="connsiteX4" fmla="*/ 3937 w 5511800"/>
              <a:gd name="connsiteY4" fmla="*/ 5605239 h 5760000"/>
              <a:gd name="connsiteX5" fmla="*/ 0 w 5511800"/>
              <a:gd name="connsiteY5" fmla="*/ 5566186 h 5760000"/>
              <a:gd name="connsiteX6" fmla="*/ 0 w 5511800"/>
              <a:gd name="connsiteY6" fmla="*/ 193814 h 5760000"/>
              <a:gd name="connsiteX7" fmla="*/ 3937 w 5511800"/>
              <a:gd name="connsiteY7" fmla="*/ 154762 h 5760000"/>
              <a:gd name="connsiteX8" fmla="*/ 193823 w 5511800"/>
              <a:gd name="connsiteY8" fmla="*/ 0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1800" h="5760000">
                <a:moveTo>
                  <a:pt x="193823" y="0"/>
                </a:moveTo>
                <a:lnTo>
                  <a:pt x="5511800" y="0"/>
                </a:lnTo>
                <a:lnTo>
                  <a:pt x="5511800" y="5760000"/>
                </a:lnTo>
                <a:lnTo>
                  <a:pt x="193823" y="5760000"/>
                </a:lnTo>
                <a:cubicBezTo>
                  <a:pt x="100158" y="5760000"/>
                  <a:pt x="22011" y="5693561"/>
                  <a:pt x="3937" y="5605239"/>
                </a:cubicBezTo>
                <a:lnTo>
                  <a:pt x="0" y="5566186"/>
                </a:lnTo>
                <a:lnTo>
                  <a:pt x="0" y="193814"/>
                </a:lnTo>
                <a:lnTo>
                  <a:pt x="3937" y="154762"/>
                </a:lnTo>
                <a:cubicBezTo>
                  <a:pt x="22011" y="66440"/>
                  <a:pt x="100158" y="0"/>
                  <a:pt x="193823" y="0"/>
                </a:cubicBezTo>
                <a:close/>
              </a:path>
            </a:pathLst>
          </a:custGeom>
        </p:spPr>
      </p:pic>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p:txBody>
          <a:bodyPr/>
          <a:lstStyle/>
          <a:p>
            <a:r>
              <a:rPr lang="en-US" dirty="0" smtClean="0"/>
              <a:t>There are only two options:  </a:t>
            </a:r>
            <a:endParaRPr lang="en-US"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432000" y="1083349"/>
            <a:ext cx="5472000" cy="5072651"/>
          </a:xfrm>
        </p:spPr>
        <p:txBody>
          <a:bodyPr/>
          <a:lstStyle/>
          <a:p>
            <a:pPr marL="0" indent="0" algn="ctr">
              <a:buNone/>
            </a:pPr>
            <a:r>
              <a:rPr lang="en-US" sz="5400" b="1" dirty="0" smtClean="0">
                <a:ln w="22225">
                  <a:solidFill>
                    <a:schemeClr val="accent2"/>
                  </a:solidFill>
                  <a:prstDash val="solid"/>
                </a:ln>
                <a:solidFill>
                  <a:schemeClr val="accent2">
                    <a:lumMod val="40000"/>
                    <a:lumOff val="60000"/>
                  </a:schemeClr>
                </a:solidFill>
              </a:rPr>
              <a:t>Living by God’s Law, </a:t>
            </a:r>
          </a:p>
          <a:p>
            <a:pPr marL="0" indent="0" algn="ctr">
              <a:buNone/>
            </a:pPr>
            <a:r>
              <a:rPr lang="en-US" sz="5400" b="1" dirty="0" smtClean="0">
                <a:ln w="22225">
                  <a:solidFill>
                    <a:schemeClr val="accent2"/>
                  </a:solidFill>
                  <a:prstDash val="solid"/>
                </a:ln>
                <a:solidFill>
                  <a:schemeClr val="accent2">
                    <a:lumMod val="40000"/>
                    <a:lumOff val="60000"/>
                  </a:schemeClr>
                </a:solidFill>
              </a:rPr>
              <a:t>the Law of Love:</a:t>
            </a:r>
          </a:p>
          <a:p>
            <a:pPr marL="0" indent="0" algn="ctr">
              <a:buNone/>
            </a:pPr>
            <a:r>
              <a:rPr lang="en-US" sz="7200" b="1" dirty="0" smtClean="0">
                <a:solidFill>
                  <a:schemeClr val="accent5">
                    <a:lumMod val="75000"/>
                    <a:lumOff val="25000"/>
                  </a:schemeClr>
                </a:solidFill>
              </a:rPr>
              <a:t>God First</a:t>
            </a:r>
            <a:endParaRPr lang="en-US" sz="7200" b="1" dirty="0">
              <a:solidFill>
                <a:schemeClr val="accent5">
                  <a:lumMod val="75000"/>
                  <a:lumOff val="25000"/>
                </a:schemeClr>
              </a:solidFill>
            </a:endParaRPr>
          </a:p>
        </p:txBody>
      </p:sp>
      <p:pic>
        <p:nvPicPr>
          <p:cNvPr id="8" name="Picture Placeholder 7">
            <a:extLst>
              <a:ext uri="{FF2B5EF4-FFF2-40B4-BE49-F238E27FC236}">
                <a16:creationId xmlns="" xmlns:a16="http://schemas.microsoft.com/office/drawing/2014/main" id="{C6CDA85C-88C0-6444-B1E8-D661956A20E8}"/>
              </a:ext>
            </a:extLst>
          </p:cNvPr>
          <p:cNvPicPr>
            <a:picLocks noGrp="1" noChangeAspect="1"/>
          </p:cNvPicPr>
          <p:nvPr>
            <p:ph type="pic" sz="quarter" idx="36"/>
          </p:nvPr>
        </p:nvPicPr>
        <p:blipFill>
          <a:blip r:embed="rId3">
            <a:extLst>
              <a:ext uri="{28A0092B-C50C-407E-A947-70E740481C1C}">
                <a14:useLocalDpi xmlns:a14="http://schemas.microsoft.com/office/drawing/2010/main" val="0"/>
              </a:ext>
            </a:extLst>
          </a:blip>
          <a:stretch>
            <a:fillRect/>
          </a:stretch>
        </p:blipFill>
        <p:spPr>
          <a:xfrm flipH="1">
            <a:off x="6128578" y="864000"/>
            <a:ext cx="5511800" cy="5400890"/>
          </a:xfrm>
        </p:spPr>
      </p:pic>
      <p:sp>
        <p:nvSpPr>
          <p:cNvPr id="3" name="Text Placeholder 2">
            <a:extLst>
              <a:ext uri="{FF2B5EF4-FFF2-40B4-BE49-F238E27FC236}">
                <a16:creationId xmlns="" xmlns:a16="http://schemas.microsoft.com/office/drawing/2014/main" id="{97C06D93-65F2-4552-88CF-83318CBE2CFC}"/>
              </a:ext>
            </a:extLst>
          </p:cNvPr>
          <p:cNvSpPr>
            <a:spLocks noGrp="1"/>
          </p:cNvSpPr>
          <p:nvPr>
            <p:ph type="body" sz="quarter" idx="32"/>
          </p:nvPr>
        </p:nvSpPr>
        <p:spPr>
          <a:xfrm>
            <a:off x="6650080" y="1167729"/>
            <a:ext cx="4605330" cy="3260956"/>
          </a:xfrm>
        </p:spPr>
        <p:txBody>
          <a:bodyPr/>
          <a:lstStyle/>
          <a:p>
            <a:pPr algn="ctr"/>
            <a:r>
              <a:rPr lang="en-US" sz="6000" b="1" dirty="0" smtClean="0">
                <a:solidFill>
                  <a:schemeClr val="bg1"/>
                </a:solidFill>
              </a:rPr>
              <a:t>Living in Opposition to God</a:t>
            </a:r>
            <a:endParaRPr lang="en-US" sz="6000" b="1" dirty="0">
              <a:solidFill>
                <a:schemeClr val="bg1"/>
              </a:solidFill>
            </a:endParaRPr>
          </a:p>
        </p:txBody>
      </p:sp>
      <p:sp>
        <p:nvSpPr>
          <p:cNvPr id="66" name="Freeform 5">
            <a:extLst>
              <a:ext uri="{FF2B5EF4-FFF2-40B4-BE49-F238E27FC236}">
                <a16:creationId xmlns="" xmlns:a16="http://schemas.microsoft.com/office/drawing/2014/main" id="{3EEE5409-3F6C-485D-B4C2-5247917F1018}"/>
              </a:ext>
              <a:ext uri="{C183D7F6-B498-43B3-948B-1728B52AA6E4}">
                <adec:decorative xmlns="" xmlns:adec="http://schemas.microsoft.com/office/drawing/2017/decorative" val="1"/>
              </a:ext>
            </a:extLst>
          </p:cNvPr>
          <p:cNvSpPr>
            <a:spLocks noChangeAspect="1"/>
          </p:cNvSpPr>
          <p:nvPr/>
        </p:nvSpPr>
        <p:spPr bwMode="auto">
          <a:xfrm>
            <a:off x="5321541" y="451510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5">
            <a:extLst>
              <a:ext uri="{FF2B5EF4-FFF2-40B4-BE49-F238E27FC236}">
                <a16:creationId xmlns="" xmlns:a16="http://schemas.microsoft.com/office/drawing/2014/main" id="{0D74D4D5-6A4C-4248-8A92-B8CA1C918EB6}"/>
              </a:ext>
              <a:ext uri="{C183D7F6-B498-43B3-948B-1728B52AA6E4}">
                <adec:decorative xmlns="" xmlns:adec="http://schemas.microsoft.com/office/drawing/2017/decorative" val="1"/>
              </a:ext>
            </a:extLst>
          </p:cNvPr>
          <p:cNvSpPr>
            <a:spLocks noChangeAspect="1"/>
          </p:cNvSpPr>
          <p:nvPr/>
        </p:nvSpPr>
        <p:spPr bwMode="auto">
          <a:xfrm>
            <a:off x="4857754" y="4378824"/>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26</a:t>
            </a:fld>
            <a:endParaRPr lang="en-US" dirty="0"/>
          </a:p>
        </p:txBody>
      </p:sp>
    </p:spTree>
    <p:extLst>
      <p:ext uri="{BB962C8B-B14F-4D97-AF65-F5344CB8AC3E}">
        <p14:creationId xmlns:p14="http://schemas.microsoft.com/office/powerpoint/2010/main" val="14844690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 xmlns:a16="http://schemas.microsoft.com/office/drawing/2014/main" id="{177FEC3E-B2FE-9045-8D49-89B1E3D20C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37982" y="472610"/>
            <a:ext cx="9465991" cy="6385389"/>
          </a:xfrm>
        </p:spPr>
      </p:pic>
      <p:sp>
        <p:nvSpPr>
          <p:cNvPr id="24" name="TextBox 23">
            <a:extLst>
              <a:ext uri="{FF2B5EF4-FFF2-40B4-BE49-F238E27FC236}">
                <a16:creationId xmlns="" xmlns:a16="http://schemas.microsoft.com/office/drawing/2014/main" id="{993B1474-02E3-4509-B5C5-84427653BA68}"/>
              </a:ext>
              <a:ext uri="{C183D7F6-B498-43B3-948B-1728B52AA6E4}">
                <adec:decorative xmlns="" xmlns:adec="http://schemas.microsoft.com/office/drawing/2017/decorative" val="1"/>
              </a:ext>
            </a:extLst>
          </p:cNvPr>
          <p:cNvSpPr txBox="1">
            <a:spLocks/>
          </p:cNvSpPr>
          <p:nvPr/>
        </p:nvSpPr>
        <p:spPr>
          <a:xfrm>
            <a:off x="11387102" y="2928857"/>
            <a:ext cx="804898" cy="3140150"/>
          </a:xfrm>
          <a:custGeom>
            <a:avLst/>
            <a:gdLst>
              <a:gd name="connsiteX0" fmla="*/ 99480 w 804898"/>
              <a:gd name="connsiteY0" fmla="*/ 0 h 3140150"/>
              <a:gd name="connsiteX1" fmla="*/ 804898 w 804898"/>
              <a:gd name="connsiteY1" fmla="*/ 0 h 3140150"/>
              <a:gd name="connsiteX2" fmla="*/ 804898 w 804898"/>
              <a:gd name="connsiteY2" fmla="*/ 357262 h 3140150"/>
              <a:gd name="connsiteX3" fmla="*/ 804898 w 804898"/>
              <a:gd name="connsiteY3" fmla="*/ 2782888 h 3140150"/>
              <a:gd name="connsiteX4" fmla="*/ 804898 w 804898"/>
              <a:gd name="connsiteY4" fmla="*/ 3140150 h 3140150"/>
              <a:gd name="connsiteX5" fmla="*/ 99480 w 804898"/>
              <a:gd name="connsiteY5" fmla="*/ 3140150 h 3140150"/>
              <a:gd name="connsiteX6" fmla="*/ 0 w 804898"/>
              <a:gd name="connsiteY6" fmla="*/ 3013250 h 3140150"/>
              <a:gd name="connsiteX7" fmla="*/ 0 w 804898"/>
              <a:gd name="connsiteY7" fmla="*/ 2655988 h 3140150"/>
              <a:gd name="connsiteX8" fmla="*/ 0 w 804898"/>
              <a:gd name="connsiteY8" fmla="*/ 484162 h 3140150"/>
              <a:gd name="connsiteX9" fmla="*/ 0 w 804898"/>
              <a:gd name="connsiteY9" fmla="*/ 126900 h 3140150"/>
              <a:gd name="connsiteX10" fmla="*/ 99480 w 804898"/>
              <a:gd name="connsiteY10" fmla="*/ 0 h 314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98" h="3140150">
                <a:moveTo>
                  <a:pt x="99480" y="0"/>
                </a:moveTo>
                <a:lnTo>
                  <a:pt x="804898" y="0"/>
                </a:lnTo>
                <a:lnTo>
                  <a:pt x="804898" y="357262"/>
                </a:lnTo>
                <a:lnTo>
                  <a:pt x="804898" y="2782888"/>
                </a:lnTo>
                <a:lnTo>
                  <a:pt x="804898" y="3140150"/>
                </a:lnTo>
                <a:lnTo>
                  <a:pt x="99480" y="3140150"/>
                </a:lnTo>
                <a:cubicBezTo>
                  <a:pt x="44539" y="3140150"/>
                  <a:pt x="0" y="3083334"/>
                  <a:pt x="0" y="3013250"/>
                </a:cubicBezTo>
                <a:lnTo>
                  <a:pt x="0" y="2655988"/>
                </a:lnTo>
                <a:lnTo>
                  <a:pt x="0" y="484162"/>
                </a:lnTo>
                <a:lnTo>
                  <a:pt x="0" y="126900"/>
                </a:lnTo>
                <a:cubicBezTo>
                  <a:pt x="0" y="56816"/>
                  <a:pt x="44539" y="0"/>
                  <a:pt x="99480" y="0"/>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8" name="Isosceles Triangle 17">
            <a:extLst>
              <a:ext uri="{FF2B5EF4-FFF2-40B4-BE49-F238E27FC236}">
                <a16:creationId xmlns="" xmlns:a16="http://schemas.microsoft.com/office/drawing/2014/main" id="{FAB4748B-F532-4C70-827A-5FEA8C084327}"/>
              </a:ext>
              <a:ext uri="{C183D7F6-B498-43B3-948B-1728B52AA6E4}">
                <adec:decorative xmlns="" xmlns:adec="http://schemas.microsoft.com/office/drawing/2017/decorative" val="1"/>
              </a:ext>
            </a:extLst>
          </p:cNvPr>
          <p:cNvSpPr/>
          <p:nvPr/>
        </p:nvSpPr>
        <p:spPr>
          <a:xfrm rot="10800000">
            <a:off x="11391864" y="5548307"/>
            <a:ext cx="450092" cy="424971"/>
          </a:xfrm>
          <a:prstGeom prst="triangle">
            <a:avLst>
              <a:gd name="adj" fmla="val 100000"/>
            </a:avLst>
          </a:prstGeom>
          <a:solidFill>
            <a:schemeClr val="accent6">
              <a:lumMod val="60000"/>
              <a:lumOff val="40000"/>
            </a:schemeClr>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7425293" y="2408157"/>
            <a:ext cx="4459766" cy="3146839"/>
          </a:xfrm>
        </p:spPr>
        <p:txBody>
          <a:bodyPr/>
          <a:lstStyle/>
          <a:p>
            <a:r>
              <a:rPr lang="en-US" dirty="0" smtClean="0"/>
              <a:t>Another Law:</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7607300" y="3195263"/>
            <a:ext cx="4000500" cy="2189537"/>
          </a:xfrm>
        </p:spPr>
        <p:txBody>
          <a:bodyPr/>
          <a:lstStyle/>
          <a:p>
            <a:r>
              <a:rPr lang="en-US" sz="4000" b="1" dirty="0" smtClean="0"/>
              <a:t>Living in Opposition to God</a:t>
            </a:r>
          </a:p>
          <a:p>
            <a:r>
              <a:rPr lang="en-US" sz="3200" dirty="0" smtClean="0"/>
              <a:t>(And that law of living has a leader.) </a:t>
            </a:r>
            <a:endParaRPr lang="en-US" sz="3200" dirty="0"/>
          </a:p>
        </p:txBody>
      </p:sp>
      <p:sp>
        <p:nvSpPr>
          <p:cNvPr id="15" name="Freeform 5">
            <a:extLst>
              <a:ext uri="{FF2B5EF4-FFF2-40B4-BE49-F238E27FC236}">
                <a16:creationId xmlns="" xmlns:a16="http://schemas.microsoft.com/office/drawing/2014/main" id="{7746F873-A4ED-4E4C-BB89-CA0FBB9E9582}"/>
              </a:ext>
              <a:ext uri="{C183D7F6-B498-43B3-948B-1728B52AA6E4}">
                <adec:decorative xmlns="" xmlns:adec="http://schemas.microsoft.com/office/drawing/2017/decorative" val="1"/>
              </a:ext>
            </a:extLst>
          </p:cNvPr>
          <p:cNvSpPr>
            <a:spLocks noChangeAspect="1"/>
          </p:cNvSpPr>
          <p:nvPr/>
        </p:nvSpPr>
        <p:spPr bwMode="auto">
          <a:xfrm>
            <a:off x="456656" y="5118766"/>
            <a:ext cx="751030" cy="65906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descr="Hollow accent block">
            <a:extLst>
              <a:ext uri="{FF2B5EF4-FFF2-40B4-BE49-F238E27FC236}">
                <a16:creationId xmlns="" xmlns:a16="http://schemas.microsoft.com/office/drawing/2014/main" id="{E0D7A780-33BC-4E68-9763-AB62376D5024}"/>
              </a:ext>
              <a:ext uri="{C183D7F6-B498-43B3-948B-1728B52AA6E4}">
                <adec:decorative xmlns="" xmlns:adec="http://schemas.microsoft.com/office/drawing/2017/decorative" val="1"/>
              </a:ext>
            </a:extLst>
          </p:cNvPr>
          <p:cNvSpPr>
            <a:spLocks noChangeAspect="1"/>
          </p:cNvSpPr>
          <p:nvPr/>
        </p:nvSpPr>
        <p:spPr bwMode="auto">
          <a:xfrm>
            <a:off x="1779027" y="1160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Slide Number Placeholder 4">
            <a:extLst>
              <a:ext uri="{FF2B5EF4-FFF2-40B4-BE49-F238E27FC236}">
                <a16:creationId xmlns=""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US" smtClean="0"/>
              <a:pPr/>
              <a:t>27</a:t>
            </a:fld>
            <a:endParaRPr lang="en-US" dirty="0"/>
          </a:p>
        </p:txBody>
      </p:sp>
    </p:spTree>
    <p:extLst>
      <p:ext uri="{BB962C8B-B14F-4D97-AF65-F5344CB8AC3E}">
        <p14:creationId xmlns:p14="http://schemas.microsoft.com/office/powerpoint/2010/main" val="3849760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14:12-15</a:t>
            </a:r>
            <a:endParaRPr lang="en-US" sz="5400" b="1" dirty="0"/>
          </a:p>
        </p:txBody>
      </p:sp>
      <p:sp>
        <p:nvSpPr>
          <p:cNvPr id="3" name="Content Placeholder 2"/>
          <p:cNvSpPr>
            <a:spLocks noGrp="1"/>
          </p:cNvSpPr>
          <p:nvPr>
            <p:ph idx="1"/>
          </p:nvPr>
        </p:nvSpPr>
        <p:spPr/>
        <p:txBody>
          <a:bodyPr/>
          <a:lstStyle/>
          <a:p>
            <a:r>
              <a:rPr lang="en-US" sz="4000" b="1" baseline="30000" dirty="0"/>
              <a:t>12 </a:t>
            </a:r>
            <a:r>
              <a:rPr lang="en-US" sz="4000" b="1" dirty="0"/>
              <a:t>How art thou fallen from heaven, O Lucifer, son of the morning! how art thou cut down to the ground, which didst weaken the nations!</a:t>
            </a:r>
          </a:p>
          <a:p>
            <a:r>
              <a:rPr lang="en-US" sz="4000" b="1" baseline="30000" dirty="0"/>
              <a:t>13 </a:t>
            </a:r>
            <a:r>
              <a:rPr lang="en-US" sz="4000" b="1" dirty="0"/>
              <a:t>For thou hast said in thine heart, I will ascend into heaven, I will exalt my throne above the stars of God: I will sit also upon the mount of the congregation, in the sides of the north:</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28</a:t>
            </a:fld>
            <a:endParaRPr lang="en-US" noProof="0" dirty="0"/>
          </a:p>
        </p:txBody>
      </p:sp>
    </p:spTree>
    <p:extLst>
      <p:ext uri="{BB962C8B-B14F-4D97-AF65-F5344CB8AC3E}">
        <p14:creationId xmlns:p14="http://schemas.microsoft.com/office/powerpoint/2010/main" val="234621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14:12-15</a:t>
            </a:r>
            <a:endParaRPr lang="en-US" sz="5400" b="1" dirty="0"/>
          </a:p>
        </p:txBody>
      </p:sp>
      <p:sp>
        <p:nvSpPr>
          <p:cNvPr id="3" name="Content Placeholder 2"/>
          <p:cNvSpPr>
            <a:spLocks noGrp="1"/>
          </p:cNvSpPr>
          <p:nvPr>
            <p:ph idx="1"/>
          </p:nvPr>
        </p:nvSpPr>
        <p:spPr>
          <a:xfrm>
            <a:off x="432000" y="2404152"/>
            <a:ext cx="11328000" cy="3787097"/>
          </a:xfrm>
        </p:spPr>
        <p:txBody>
          <a:bodyPr/>
          <a:lstStyle/>
          <a:p>
            <a:r>
              <a:rPr lang="en-US" sz="4000" b="1" baseline="30000" dirty="0"/>
              <a:t>14 </a:t>
            </a:r>
            <a:r>
              <a:rPr lang="en-US" sz="4000" b="1" dirty="0"/>
              <a:t>I will ascend above the heights of the clouds; I will be like the most High.</a:t>
            </a:r>
          </a:p>
          <a:p>
            <a:r>
              <a:rPr lang="en-US" sz="4000" b="1" baseline="30000" dirty="0"/>
              <a:t>15 </a:t>
            </a:r>
            <a:r>
              <a:rPr lang="en-US" sz="4000" b="1" dirty="0"/>
              <a:t>Yet thou shalt be brought down to hell, to the sides of the pit.</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29</a:t>
            </a:fld>
            <a:endParaRPr lang="en-US" noProof="0" dirty="0"/>
          </a:p>
        </p:txBody>
      </p:sp>
    </p:spTree>
    <p:extLst>
      <p:ext uri="{BB962C8B-B14F-4D97-AF65-F5344CB8AC3E}">
        <p14:creationId xmlns:p14="http://schemas.microsoft.com/office/powerpoint/2010/main" val="42251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Romans 8:35-39</a:t>
            </a:r>
            <a:endParaRPr lang="en-US" sz="5400" b="1" dirty="0"/>
          </a:p>
        </p:txBody>
      </p:sp>
      <p:sp>
        <p:nvSpPr>
          <p:cNvPr id="3" name="Content Placeholder 2"/>
          <p:cNvSpPr>
            <a:spLocks noGrp="1"/>
          </p:cNvSpPr>
          <p:nvPr>
            <p:ph idx="1"/>
          </p:nvPr>
        </p:nvSpPr>
        <p:spPr>
          <a:xfrm>
            <a:off x="432000" y="1512000"/>
            <a:ext cx="11328000" cy="4025771"/>
          </a:xfrm>
          <a:solidFill>
            <a:srgbClr val="EDADF0">
              <a:alpha val="45882"/>
            </a:srgbClr>
          </a:solidFill>
        </p:spPr>
        <p:txBody>
          <a:bodyPr/>
          <a:lstStyle/>
          <a:p>
            <a:r>
              <a:rPr lang="en-US" sz="4000" b="1" baseline="30000" dirty="0"/>
              <a:t>35 </a:t>
            </a:r>
            <a:r>
              <a:rPr lang="en-US" sz="4000" b="1" dirty="0"/>
              <a:t>Who shall separate us from the love of Christ? shall tribulation, or distress, or persecution, or famine, or nakedness, or peril, or sword?</a:t>
            </a:r>
          </a:p>
          <a:p>
            <a:r>
              <a:rPr lang="en-US" sz="4000" b="1" baseline="30000" dirty="0"/>
              <a:t>36 </a:t>
            </a:r>
            <a:r>
              <a:rPr lang="en-US" sz="4000" b="1" dirty="0"/>
              <a:t>As it is written, For thy sake we are killed all the day long; we are accounted as sheep for the slaughter.</a:t>
            </a:r>
          </a:p>
          <a:p>
            <a:r>
              <a:rPr lang="en-US" sz="4000" b="1" baseline="30000" dirty="0"/>
              <a:t>37 </a:t>
            </a:r>
            <a:r>
              <a:rPr lang="en-US" sz="4000" b="1" dirty="0"/>
              <a:t>Nay, in all these things we are more than conquerors through him that loved us.</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3</a:t>
            </a:fld>
            <a:endParaRPr lang="en-US" noProof="0" dirty="0"/>
          </a:p>
        </p:txBody>
      </p:sp>
    </p:spTree>
    <p:extLst>
      <p:ext uri="{BB962C8B-B14F-4D97-AF65-F5344CB8AC3E}">
        <p14:creationId xmlns:p14="http://schemas.microsoft.com/office/powerpoint/2010/main" val="29491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979729" y="111621"/>
            <a:ext cx="983566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8997533" y="1987528"/>
            <a:ext cx="1838651" cy="157760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77547" y="2498404"/>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chemeClr val="accent6">
              <a:lumMod val="60000"/>
              <a:lumOff val="40000"/>
            </a:schemeClr>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915923" y="1909358"/>
            <a:ext cx="4881885" cy="3039282"/>
          </a:xfrm>
        </p:spPr>
        <p:txBody>
          <a:bodyPr/>
          <a:lstStyle/>
          <a:p>
            <a:pPr algn="ctr"/>
            <a:r>
              <a:rPr lang="en-US" sz="4400" dirty="0" smtClean="0"/>
              <a:t>Lucifer is the leader of the faction opposing God’s law of love, as he was the first creature to do evil.  </a:t>
            </a:r>
            <a:endParaRPr lang="en-US" sz="4400" dirty="0"/>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30</a:t>
            </a:fld>
            <a:endParaRPr lang="en-US" dirty="0"/>
          </a:p>
        </p:txBody>
      </p:sp>
    </p:spTree>
    <p:extLst>
      <p:ext uri="{BB962C8B-B14F-4D97-AF65-F5344CB8AC3E}">
        <p14:creationId xmlns:p14="http://schemas.microsoft.com/office/powerpoint/2010/main" val="11697383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p:txBody>
          <a:bodyPr/>
          <a:lstStyle/>
          <a:p>
            <a:r>
              <a:rPr lang="en-US" dirty="0" smtClean="0"/>
              <a:t>The Great Controversy, pg. 494</a:t>
            </a:r>
            <a:endParaRPr lang="en-US" dirty="0"/>
          </a:p>
        </p:txBody>
      </p:sp>
      <p:sp>
        <p:nvSpPr>
          <p:cNvPr id="3" name="Text Placeholder 2">
            <a:extLst>
              <a:ext uri="{FF2B5EF4-FFF2-40B4-BE49-F238E27FC236}">
                <a16:creationId xmlns="" xmlns:a16="http://schemas.microsoft.com/office/drawing/2014/main" id="{97C06D93-65F2-4552-88CF-83318CBE2CFC}"/>
              </a:ext>
            </a:extLst>
          </p:cNvPr>
          <p:cNvSpPr>
            <a:spLocks noGrp="1"/>
          </p:cNvSpPr>
          <p:nvPr>
            <p:ph type="body" sz="quarter" idx="32"/>
          </p:nvPr>
        </p:nvSpPr>
        <p:spPr>
          <a:xfrm>
            <a:off x="432000" y="986551"/>
            <a:ext cx="5472000" cy="626492"/>
          </a:xfrm>
        </p:spPr>
        <p:txBody>
          <a:bodyPr/>
          <a:lstStyle/>
          <a:p>
            <a:pPr algn="ctr"/>
            <a:r>
              <a:rPr lang="en-US" sz="2400" b="1" dirty="0" smtClean="0"/>
              <a:t>The law in opposition to God:  Self Exaltation</a:t>
            </a:r>
            <a:endParaRPr lang="en-US" sz="2400" b="1"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267128" y="1493761"/>
            <a:ext cx="6524090" cy="4887102"/>
          </a:xfrm>
          <a:solidFill>
            <a:srgbClr val="FF9267">
              <a:alpha val="41961"/>
            </a:srgbClr>
          </a:solidFill>
        </p:spPr>
        <p:txBody>
          <a:bodyPr/>
          <a:lstStyle/>
          <a:p>
            <a:pPr marL="0" indent="0">
              <a:buNone/>
            </a:pPr>
            <a:r>
              <a:rPr lang="en-US" sz="2800" b="1" dirty="0" smtClean="0"/>
              <a:t>“Lucifer </a:t>
            </a:r>
            <a:r>
              <a:rPr lang="en-US" sz="2800" b="1" dirty="0"/>
              <a:t>might have remained in favor with God, beloved and honored by all the angelic host, exercising his noble powers to bless others and to glorify his Maker. But, says the prophet, “Thine heart was lifted up because of thy beauty, thou hast corrupted thy wisdom by reason of thy brightness</a:t>
            </a:r>
            <a:r>
              <a:rPr lang="en-US" sz="2800" b="1" dirty="0" smtClean="0"/>
              <a:t>.” </a:t>
            </a:r>
            <a:r>
              <a:rPr lang="en-US" sz="2800" b="1" dirty="0"/>
              <a:t>Little by little, Lucifer came to indulge a desire for self-exaltation. </a:t>
            </a:r>
            <a:r>
              <a:rPr lang="en-US" sz="2800" b="1" dirty="0" smtClean="0"/>
              <a:t>Instead </a:t>
            </a:r>
            <a:r>
              <a:rPr lang="en-US" sz="2800" b="1" dirty="0"/>
              <a:t>of seeking to make God supreme in the affections and allegiance of His creatures, it was Lucifer's endeavor to win their service and homage to himself</a:t>
            </a:r>
            <a:r>
              <a:rPr lang="en-US" sz="2800" b="1" dirty="0" smtClean="0"/>
              <a:t>.” </a:t>
            </a:r>
            <a:endParaRPr lang="en-US" b="1" dirty="0"/>
          </a:p>
        </p:txBody>
      </p:sp>
      <p:pic>
        <p:nvPicPr>
          <p:cNvPr id="8" name="Picture Placeholder 7">
            <a:extLst>
              <a:ext uri="{FF2B5EF4-FFF2-40B4-BE49-F238E27FC236}">
                <a16:creationId xmlns="" xmlns:a16="http://schemas.microsoft.com/office/drawing/2014/main" id="{C6CDA85C-88C0-6444-B1E8-D661956A20E8}"/>
              </a:ext>
            </a:extLst>
          </p:cNvPr>
          <p:cNvPicPr>
            <a:picLocks noGrp="1" noChangeAspect="1"/>
          </p:cNvPicPr>
          <p:nvPr>
            <p:ph type="pic" sz="quarter" idx="36"/>
          </p:nvPr>
        </p:nvPicPr>
        <p:blipFill>
          <a:blip r:embed="rId2">
            <a:extLst>
              <a:ext uri="{28A0092B-C50C-407E-A947-70E740481C1C}">
                <a14:useLocalDpi xmlns:a14="http://schemas.microsoft.com/office/drawing/2010/main" val="0"/>
              </a:ext>
            </a:extLst>
          </a:blip>
          <a:stretch>
            <a:fillRect/>
          </a:stretch>
        </p:blipFill>
        <p:spPr>
          <a:xfrm>
            <a:off x="7119991" y="1493761"/>
            <a:ext cx="4607665" cy="4887102"/>
          </a:xfrm>
        </p:spPr>
      </p:pic>
      <p:sp>
        <p:nvSpPr>
          <p:cNvPr id="66" name="Freeform 5">
            <a:extLst>
              <a:ext uri="{FF2B5EF4-FFF2-40B4-BE49-F238E27FC236}">
                <a16:creationId xmlns="" xmlns:a16="http://schemas.microsoft.com/office/drawing/2014/main" id="{3EEE5409-3F6C-485D-B4C2-5247917F1018}"/>
              </a:ext>
              <a:ext uri="{C183D7F6-B498-43B3-948B-1728B52AA6E4}">
                <adec:decorative xmlns="" xmlns:adec="http://schemas.microsoft.com/office/drawing/2017/decorative" val="1"/>
              </a:ext>
            </a:extLst>
          </p:cNvPr>
          <p:cNvSpPr>
            <a:spLocks noChangeAspect="1"/>
          </p:cNvSpPr>
          <p:nvPr/>
        </p:nvSpPr>
        <p:spPr bwMode="auto">
          <a:xfrm>
            <a:off x="6655647" y="5058720"/>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5">
            <a:extLst>
              <a:ext uri="{FF2B5EF4-FFF2-40B4-BE49-F238E27FC236}">
                <a16:creationId xmlns="" xmlns:a16="http://schemas.microsoft.com/office/drawing/2014/main" id="{0D74D4D5-6A4C-4248-8A92-B8CA1C918EB6}"/>
              </a:ext>
              <a:ext uri="{C183D7F6-B498-43B3-948B-1728B52AA6E4}">
                <adec:decorative xmlns="" xmlns:adec="http://schemas.microsoft.com/office/drawing/2017/decorative" val="1"/>
              </a:ext>
            </a:extLst>
          </p:cNvPr>
          <p:cNvSpPr>
            <a:spLocks noChangeAspect="1"/>
          </p:cNvSpPr>
          <p:nvPr/>
        </p:nvSpPr>
        <p:spPr bwMode="auto">
          <a:xfrm>
            <a:off x="7622597" y="4804624"/>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rgbClr val="FF9267"/>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31</a:t>
            </a:fld>
            <a:endParaRPr lang="en-US" dirty="0"/>
          </a:p>
        </p:txBody>
      </p:sp>
    </p:spTree>
    <p:extLst>
      <p:ext uri="{BB962C8B-B14F-4D97-AF65-F5344CB8AC3E}">
        <p14:creationId xmlns:p14="http://schemas.microsoft.com/office/powerpoint/2010/main" val="15120824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Ezekiel 28:12-19</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a:t>12 </a:t>
            </a:r>
            <a:r>
              <a:rPr lang="en-US" sz="3600" b="1" dirty="0"/>
              <a:t>Son of man, take up a lamentation upon the king of </a:t>
            </a:r>
            <a:r>
              <a:rPr lang="en-US" sz="3600" b="1" dirty="0" err="1"/>
              <a:t>Tyrus</a:t>
            </a:r>
            <a:r>
              <a:rPr lang="en-US" sz="3600" b="1" dirty="0"/>
              <a:t>, and say unto him, Thus </a:t>
            </a:r>
            <a:r>
              <a:rPr lang="en-US" sz="3600" b="1" dirty="0" err="1"/>
              <a:t>saith</a:t>
            </a:r>
            <a:r>
              <a:rPr lang="en-US" sz="3600" b="1" dirty="0"/>
              <a:t> the Lord </a:t>
            </a:r>
            <a:r>
              <a:rPr lang="en-US" sz="3600" b="1" cap="small" dirty="0"/>
              <a:t>God</a:t>
            </a:r>
            <a:r>
              <a:rPr lang="en-US" sz="3600" b="1" dirty="0"/>
              <a:t>; Thou </a:t>
            </a:r>
            <a:r>
              <a:rPr lang="en-US" sz="3600" b="1" dirty="0" err="1"/>
              <a:t>sealest</a:t>
            </a:r>
            <a:r>
              <a:rPr lang="en-US" sz="3600" b="1" dirty="0"/>
              <a:t> up the sum, full of wisdom, and perfect in beauty.</a:t>
            </a:r>
          </a:p>
          <a:p>
            <a:r>
              <a:rPr lang="en-US" sz="3600" b="1" baseline="30000" dirty="0"/>
              <a:t>13 </a:t>
            </a:r>
            <a:r>
              <a:rPr lang="en-US" sz="3600" b="1" dirty="0"/>
              <a:t>Thou hast been in Eden the garden of God; every precious stone was thy covering, the </a:t>
            </a:r>
            <a:r>
              <a:rPr lang="en-US" sz="3600" b="1" dirty="0" err="1"/>
              <a:t>sardius</a:t>
            </a:r>
            <a:r>
              <a:rPr lang="en-US" sz="3600" b="1" dirty="0"/>
              <a:t>, topaz, and the diamond, the beryl, the onyx, and the jasper, the sapphire, the emerald, and the carbuncle, and gold: the workmanship of thy </a:t>
            </a:r>
            <a:r>
              <a:rPr lang="en-US" sz="3600" b="1" dirty="0" err="1"/>
              <a:t>tabrets</a:t>
            </a:r>
            <a:r>
              <a:rPr lang="en-US" sz="3600" b="1" dirty="0"/>
              <a:t> and of thy pipes was prepared in thee in the day that thou </a:t>
            </a:r>
            <a:r>
              <a:rPr lang="en-US" sz="3600" b="1" dirty="0" err="1"/>
              <a:t>wast</a:t>
            </a:r>
            <a:r>
              <a:rPr lang="en-US" sz="3600" b="1" dirty="0"/>
              <a:t> created.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32</a:t>
            </a:fld>
            <a:endParaRPr lang="en-US" noProof="0" dirty="0"/>
          </a:p>
        </p:txBody>
      </p:sp>
    </p:spTree>
    <p:extLst>
      <p:ext uri="{BB962C8B-B14F-4D97-AF65-F5344CB8AC3E}">
        <p14:creationId xmlns:p14="http://schemas.microsoft.com/office/powerpoint/2010/main" val="180435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p:txBody>
          <a:bodyPr/>
          <a:lstStyle/>
          <a:p>
            <a:r>
              <a:rPr lang="en-US" dirty="0" smtClean="0"/>
              <a:t>The King of </a:t>
            </a:r>
            <a:r>
              <a:rPr lang="en-US" dirty="0" err="1" smtClean="0"/>
              <a:t>Tyre</a:t>
            </a:r>
            <a:endParaRPr lang="en-US" dirty="0"/>
          </a:p>
        </p:txBody>
      </p:sp>
      <p:sp>
        <p:nvSpPr>
          <p:cNvPr id="3" name="Text Placeholder 2">
            <a:extLst>
              <a:ext uri="{FF2B5EF4-FFF2-40B4-BE49-F238E27FC236}">
                <a16:creationId xmlns="" xmlns:a16="http://schemas.microsoft.com/office/drawing/2014/main" id="{97C06D93-65F2-4552-88CF-83318CBE2CFC}"/>
              </a:ext>
            </a:extLst>
          </p:cNvPr>
          <p:cNvSpPr>
            <a:spLocks noGrp="1"/>
          </p:cNvSpPr>
          <p:nvPr>
            <p:ph type="body" sz="quarter" idx="32"/>
          </p:nvPr>
        </p:nvSpPr>
        <p:spPr>
          <a:xfrm>
            <a:off x="431801" y="1007999"/>
            <a:ext cx="5472000" cy="1159847"/>
          </a:xfrm>
        </p:spPr>
        <p:txBody>
          <a:bodyPr/>
          <a:lstStyle/>
          <a:p>
            <a:r>
              <a:rPr lang="en-US" sz="2400" dirty="0" smtClean="0"/>
              <a:t>Though presented as a dirge upon the king of </a:t>
            </a:r>
            <a:r>
              <a:rPr lang="en-US" sz="2400" dirty="0" err="1" smtClean="0"/>
              <a:t>Tyrus</a:t>
            </a:r>
            <a:r>
              <a:rPr lang="en-US" sz="2400" dirty="0" smtClean="0"/>
              <a:t>, these verses can hardly be limited in their application to the Tyrian prince.  These statements are clearly applicable to a heavenly being and not a human prince, however evil.</a:t>
            </a:r>
            <a:endParaRPr lang="en-US" sz="2400"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432000" y="3143892"/>
            <a:ext cx="5472000" cy="2126751"/>
          </a:xfrm>
        </p:spPr>
        <p:txBody>
          <a:bodyPr/>
          <a:lstStyle/>
          <a:p>
            <a:pPr marL="0" indent="0">
              <a:buNone/>
            </a:pPr>
            <a:r>
              <a:rPr lang="en-US" sz="2800" b="1" dirty="0" smtClean="0"/>
              <a:t>It thus appears simpler to consider the passage as digressing from a prophecy upon the prince of </a:t>
            </a:r>
            <a:r>
              <a:rPr lang="en-US" sz="2800" b="1" dirty="0" err="1" smtClean="0"/>
              <a:t>Tyre</a:t>
            </a:r>
            <a:r>
              <a:rPr lang="en-US" sz="2800" b="1" dirty="0" smtClean="0"/>
              <a:t> to present a history of him who was indeed the real king of </a:t>
            </a:r>
            <a:r>
              <a:rPr lang="en-US" sz="2800" b="1" dirty="0" err="1" smtClean="0"/>
              <a:t>Tyrus</a:t>
            </a:r>
            <a:r>
              <a:rPr lang="en-US" sz="2800" b="1" dirty="0" smtClean="0"/>
              <a:t>, Satan himself.  </a:t>
            </a:r>
            <a:endParaRPr lang="en-US" b="1" dirty="0"/>
          </a:p>
        </p:txBody>
      </p:sp>
      <p:pic>
        <p:nvPicPr>
          <p:cNvPr id="14" name="Picture Placeholder 13">
            <a:extLst>
              <a:ext uri="{FF2B5EF4-FFF2-40B4-BE49-F238E27FC236}">
                <a16:creationId xmlns="" xmlns:a16="http://schemas.microsoft.com/office/drawing/2014/main" id="{FEA01CFE-4F0B-CC44-BFE2-2E561B199D1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7233411" y="2253400"/>
            <a:ext cx="2405261" cy="2277527"/>
          </a:xfrm>
        </p:spPr>
      </p:pic>
      <p:pic>
        <p:nvPicPr>
          <p:cNvPr id="19" name="Picture Placeholder 18">
            <a:extLst>
              <a:ext uri="{FF2B5EF4-FFF2-40B4-BE49-F238E27FC236}">
                <a16:creationId xmlns="" xmlns:a16="http://schemas.microsoft.com/office/drawing/2014/main" id="{0E34C8FB-E520-F145-92A4-42863771C42F}"/>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tretch>
            <a:fillRect/>
          </a:stretch>
        </p:blipFill>
        <p:spPr>
          <a:xfrm>
            <a:off x="9250672" y="3543212"/>
            <a:ext cx="2405261" cy="1975429"/>
          </a:xfrm>
        </p:spPr>
      </p:pic>
      <p:pic>
        <p:nvPicPr>
          <p:cNvPr id="17" name="Picture Placeholder 16">
            <a:extLst>
              <a:ext uri="{FF2B5EF4-FFF2-40B4-BE49-F238E27FC236}">
                <a16:creationId xmlns="" xmlns:a16="http://schemas.microsoft.com/office/drawing/2014/main" id="{893F9275-F9D8-C846-B8BE-3571B6BA9792}"/>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tretch>
            <a:fillRect/>
          </a:stretch>
        </p:blipFill>
        <p:spPr>
          <a:xfrm>
            <a:off x="9226587" y="1176148"/>
            <a:ext cx="2383211" cy="2125239"/>
          </a:xfrm>
        </p:spPr>
      </p:pic>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33</a:t>
            </a:fld>
            <a:endParaRPr lang="en-US" dirty="0"/>
          </a:p>
        </p:txBody>
      </p:sp>
      <p:sp>
        <p:nvSpPr>
          <p:cNvPr id="9" name="Content Placeholder 28">
            <a:extLst>
              <a:ext uri="{FF2B5EF4-FFF2-40B4-BE49-F238E27FC236}">
                <a16:creationId xmlns="" xmlns:a16="http://schemas.microsoft.com/office/drawing/2014/main" id="{07FF37F8-D747-444C-8664-2DF836965C77}"/>
              </a:ext>
            </a:extLst>
          </p:cNvPr>
          <p:cNvSpPr txBox="1">
            <a:spLocks/>
          </p:cNvSpPr>
          <p:nvPr/>
        </p:nvSpPr>
        <p:spPr>
          <a:xfrm>
            <a:off x="431800" y="5167901"/>
            <a:ext cx="8475893" cy="1406588"/>
          </a:xfrm>
          <a:prstGeom prst="rect">
            <a:avLst/>
          </a:prstGeom>
        </p:spPr>
        <p:txBody>
          <a:bodyPr vert="horz" lIns="0" tIns="0" rIns="0" bIns="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dirty="0" smtClean="0"/>
              <a:t>So understood, this passage provides us with a history of the origin, initial position, and downfall of the angel who later became known as the devil and Satan.  </a:t>
            </a:r>
            <a:endParaRPr lang="en-US" dirty="0"/>
          </a:p>
        </p:txBody>
      </p:sp>
    </p:spTree>
    <p:extLst>
      <p:ext uri="{BB962C8B-B14F-4D97-AF65-F5344CB8AC3E}">
        <p14:creationId xmlns:p14="http://schemas.microsoft.com/office/powerpoint/2010/main" val="2980027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Ezekiel 28:12-19</a:t>
            </a:r>
            <a:endParaRPr lang="en-US" sz="5400" b="1" dirty="0"/>
          </a:p>
        </p:txBody>
      </p:sp>
      <p:sp>
        <p:nvSpPr>
          <p:cNvPr id="3" name="Content Placeholder 2"/>
          <p:cNvSpPr>
            <a:spLocks noGrp="1"/>
          </p:cNvSpPr>
          <p:nvPr>
            <p:ph idx="1"/>
          </p:nvPr>
        </p:nvSpPr>
        <p:spPr>
          <a:xfrm>
            <a:off x="432000" y="1561672"/>
            <a:ext cx="11328000" cy="4629577"/>
          </a:xfrm>
        </p:spPr>
        <p:txBody>
          <a:bodyPr/>
          <a:lstStyle/>
          <a:p>
            <a:r>
              <a:rPr lang="en-US" sz="3600" b="1" baseline="30000" dirty="0"/>
              <a:t>14 </a:t>
            </a:r>
            <a:r>
              <a:rPr lang="en-US" sz="3600" b="1" dirty="0"/>
              <a:t>Thou art the anointed cherub that </a:t>
            </a:r>
            <a:r>
              <a:rPr lang="en-US" sz="3600" b="1" dirty="0" err="1"/>
              <a:t>covereth</a:t>
            </a:r>
            <a:r>
              <a:rPr lang="en-US" sz="3600" b="1" dirty="0"/>
              <a:t>; and I have set thee so: thou </a:t>
            </a:r>
            <a:r>
              <a:rPr lang="en-US" sz="3600" b="1" dirty="0" err="1"/>
              <a:t>wast</a:t>
            </a:r>
            <a:r>
              <a:rPr lang="en-US" sz="3600" b="1" dirty="0"/>
              <a:t> upon the holy mountain of God; thou hast walked up and down in the midst of the stones of fire.</a:t>
            </a:r>
          </a:p>
          <a:p>
            <a:r>
              <a:rPr lang="en-US" sz="3600" b="1" baseline="30000" dirty="0"/>
              <a:t>15 </a:t>
            </a:r>
            <a:r>
              <a:rPr lang="en-US" sz="3600" b="1" dirty="0"/>
              <a:t>Thou </a:t>
            </a:r>
            <a:r>
              <a:rPr lang="en-US" sz="3600" b="1" dirty="0" err="1"/>
              <a:t>wast</a:t>
            </a:r>
            <a:r>
              <a:rPr lang="en-US" sz="3600" b="1" dirty="0"/>
              <a:t> perfect in thy ways from the day that thou </a:t>
            </a:r>
            <a:r>
              <a:rPr lang="en-US" sz="3600" b="1" dirty="0" err="1"/>
              <a:t>wast</a:t>
            </a:r>
            <a:r>
              <a:rPr lang="en-US" sz="3600" b="1" dirty="0"/>
              <a:t> created, till iniquity was found in thee</a:t>
            </a:r>
            <a:r>
              <a:rPr lang="en-US" sz="3600" b="1" dirty="0" smtClean="0"/>
              <a:t>.</a:t>
            </a:r>
            <a:endParaRPr lang="en-US" sz="36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34</a:t>
            </a:fld>
            <a:endParaRPr lang="en-US" noProof="0" dirty="0"/>
          </a:p>
        </p:txBody>
      </p:sp>
    </p:spTree>
    <p:extLst>
      <p:ext uri="{BB962C8B-B14F-4D97-AF65-F5344CB8AC3E}">
        <p14:creationId xmlns:p14="http://schemas.microsoft.com/office/powerpoint/2010/main" val="78548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Ezekiel 28:12-19</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a:t>16 </a:t>
            </a:r>
            <a:r>
              <a:rPr lang="en-US" sz="3600" b="1" dirty="0"/>
              <a:t>By the multitude of thy merchandise they have filled the midst of thee with violence, and thou hast sinned: therefore I will cast thee as profane out of the mountain of God: and I will destroy thee, O covering cherub, from the midst of the stones of fire</a:t>
            </a:r>
            <a:r>
              <a:rPr lang="en-US" sz="3600" b="1" dirty="0" smtClean="0"/>
              <a:t>.</a:t>
            </a:r>
          </a:p>
          <a:p>
            <a:r>
              <a:rPr lang="en-US" sz="3600" b="1" baseline="30000" dirty="0" smtClean="0"/>
              <a:t>17</a:t>
            </a:r>
            <a:r>
              <a:rPr lang="en-US" sz="3600" b="1" baseline="30000" dirty="0"/>
              <a:t> </a:t>
            </a:r>
            <a:r>
              <a:rPr lang="en-US" sz="3600" b="1" dirty="0"/>
              <a:t>Thine heart was lifted up because of thy beauty, thou hast corrupted thy wisdom by reason of thy brightness: I will cast thee to the ground, I will lay thee before kings, that they may behold thee</a:t>
            </a:r>
            <a:r>
              <a:rPr lang="en-US" sz="3600" b="1" dirty="0" smtClean="0"/>
              <a:t>.</a:t>
            </a:r>
            <a:endParaRPr lang="en-US" sz="36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35</a:t>
            </a:fld>
            <a:endParaRPr lang="en-US" noProof="0" dirty="0"/>
          </a:p>
        </p:txBody>
      </p:sp>
    </p:spTree>
    <p:extLst>
      <p:ext uri="{BB962C8B-B14F-4D97-AF65-F5344CB8AC3E}">
        <p14:creationId xmlns:p14="http://schemas.microsoft.com/office/powerpoint/2010/main" val="235230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Ezekiel 28:12-19</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smtClean="0"/>
              <a:t>18</a:t>
            </a:r>
            <a:r>
              <a:rPr lang="en-US" sz="3600" b="1" baseline="30000" dirty="0"/>
              <a:t> </a:t>
            </a:r>
            <a:r>
              <a:rPr lang="en-US" sz="3600" b="1" dirty="0"/>
              <a:t>Thou hast defiled thy sanctuaries by the multitude of thine iniquities, by the iniquity of thy </a:t>
            </a:r>
            <a:r>
              <a:rPr lang="en-US" sz="3600" b="1" dirty="0" err="1"/>
              <a:t>traffick</a:t>
            </a:r>
            <a:r>
              <a:rPr lang="en-US" sz="3600" b="1" dirty="0"/>
              <a:t>; therefore will I bring forth a fire from the midst of thee, it shall devour thee, and I will bring thee to ashes upon the earth in the sight of all them that behold thee.</a:t>
            </a:r>
          </a:p>
          <a:p>
            <a:r>
              <a:rPr lang="en-US" sz="3600" b="1" baseline="30000" dirty="0"/>
              <a:t>19 </a:t>
            </a:r>
            <a:r>
              <a:rPr lang="en-US" sz="3600" b="1" dirty="0"/>
              <a:t>All they that know thee among the people shall be astonished at thee: thou shalt be a terror, and never shalt thou be any more.</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36</a:t>
            </a:fld>
            <a:endParaRPr lang="en-US" noProof="0" dirty="0"/>
          </a:p>
        </p:txBody>
      </p:sp>
    </p:spTree>
    <p:extLst>
      <p:ext uri="{BB962C8B-B14F-4D97-AF65-F5344CB8AC3E}">
        <p14:creationId xmlns:p14="http://schemas.microsoft.com/office/powerpoint/2010/main" val="316645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a:xfrm>
            <a:off x="134063" y="405114"/>
            <a:ext cx="6793430" cy="617420"/>
          </a:xfrm>
        </p:spPr>
        <p:txBody>
          <a:bodyPr/>
          <a:lstStyle/>
          <a:p>
            <a:r>
              <a:rPr lang="en-US" sz="3600" b="1" dirty="0" smtClean="0"/>
              <a:t>The Great Controversy, pg. </a:t>
            </a:r>
            <a:r>
              <a:rPr lang="en-US" sz="3600" b="1" dirty="0" smtClean="0"/>
              <a:t>495</a:t>
            </a:r>
            <a:endParaRPr lang="en-US" sz="3600" b="1"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267126" y="1491879"/>
            <a:ext cx="7206525" cy="4943645"/>
          </a:xfrm>
          <a:solidFill>
            <a:srgbClr val="FF9267">
              <a:alpha val="41961"/>
            </a:srgbClr>
          </a:solidFill>
        </p:spPr>
        <p:txBody>
          <a:bodyPr/>
          <a:lstStyle/>
          <a:p>
            <a:pPr marL="0" indent="0">
              <a:buNone/>
            </a:pPr>
            <a:r>
              <a:rPr lang="en-US" sz="3400" dirty="0" smtClean="0"/>
              <a:t>“Pride in his own glory nourished the desire for supremacy. The high honors conferred upon Lucifer were not appreciated as the gift of God, and called forth no gratitude to the Creator. He gloried in his brightness and exaltation, and aspired to be equal with God... “Why,” questioned this mighty angel, “should Christ have the supremacy? Why is he thus honored above Lucifer?”  </a:t>
            </a:r>
            <a:endParaRPr lang="en-US" sz="3400" dirty="0"/>
          </a:p>
        </p:txBody>
      </p:sp>
      <p:pic>
        <p:nvPicPr>
          <p:cNvPr id="8" name="Picture Placeholder 7">
            <a:extLst>
              <a:ext uri="{FF2B5EF4-FFF2-40B4-BE49-F238E27FC236}">
                <a16:creationId xmlns="" xmlns:a16="http://schemas.microsoft.com/office/drawing/2014/main" id="{C6CDA85C-88C0-6444-B1E8-D661956A20E8}"/>
              </a:ext>
            </a:extLst>
          </p:cNvPr>
          <p:cNvPicPr>
            <a:picLocks noGrp="1" noChangeAspect="1"/>
          </p:cNvPicPr>
          <p:nvPr>
            <p:ph type="pic" sz="quarter" idx="36"/>
          </p:nvPr>
        </p:nvPicPr>
        <p:blipFill>
          <a:blip r:embed="rId2">
            <a:extLst>
              <a:ext uri="{28A0092B-C50C-407E-A947-70E740481C1C}">
                <a14:useLocalDpi xmlns:a14="http://schemas.microsoft.com/office/drawing/2010/main" val="0"/>
              </a:ext>
            </a:extLst>
          </a:blip>
          <a:stretch>
            <a:fillRect/>
          </a:stretch>
        </p:blipFill>
        <p:spPr>
          <a:xfrm>
            <a:off x="7912717" y="1491878"/>
            <a:ext cx="3375874" cy="4943646"/>
          </a:xfrm>
        </p:spPr>
      </p:pic>
      <p:sp>
        <p:nvSpPr>
          <p:cNvPr id="66" name="Freeform 5">
            <a:extLst>
              <a:ext uri="{FF2B5EF4-FFF2-40B4-BE49-F238E27FC236}">
                <a16:creationId xmlns="" xmlns:a16="http://schemas.microsoft.com/office/drawing/2014/main" id="{3EEE5409-3F6C-485D-B4C2-5247917F1018}"/>
              </a:ext>
              <a:ext uri="{C183D7F6-B498-43B3-948B-1728B52AA6E4}">
                <adec:decorative xmlns="" xmlns:adec="http://schemas.microsoft.com/office/drawing/2017/decorative" val="1"/>
              </a:ext>
            </a:extLst>
          </p:cNvPr>
          <p:cNvSpPr>
            <a:spLocks noChangeAspect="1"/>
          </p:cNvSpPr>
          <p:nvPr/>
        </p:nvSpPr>
        <p:spPr bwMode="auto">
          <a:xfrm>
            <a:off x="6993391" y="391599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5">
            <a:extLst>
              <a:ext uri="{FF2B5EF4-FFF2-40B4-BE49-F238E27FC236}">
                <a16:creationId xmlns="" xmlns:a16="http://schemas.microsoft.com/office/drawing/2014/main" id="{0D74D4D5-6A4C-4248-8A92-B8CA1C918EB6}"/>
              </a:ext>
              <a:ext uri="{C183D7F6-B498-43B3-948B-1728B52AA6E4}">
                <adec:decorative xmlns="" xmlns:adec="http://schemas.microsoft.com/office/drawing/2017/decorative" val="1"/>
              </a:ext>
            </a:extLst>
          </p:cNvPr>
          <p:cNvSpPr>
            <a:spLocks noChangeAspect="1"/>
          </p:cNvSpPr>
          <p:nvPr/>
        </p:nvSpPr>
        <p:spPr bwMode="auto">
          <a:xfrm>
            <a:off x="8474190" y="3431643"/>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rgbClr val="FF9267"/>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37</a:t>
            </a:fld>
            <a:endParaRPr lang="en-US" dirty="0"/>
          </a:p>
        </p:txBody>
      </p:sp>
    </p:spTree>
    <p:extLst>
      <p:ext uri="{BB962C8B-B14F-4D97-AF65-F5344CB8AC3E}">
        <p14:creationId xmlns:p14="http://schemas.microsoft.com/office/powerpoint/2010/main" val="32714197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a:xfrm>
            <a:off x="134063" y="405114"/>
            <a:ext cx="6793430" cy="617420"/>
          </a:xfrm>
        </p:spPr>
        <p:txBody>
          <a:bodyPr/>
          <a:lstStyle/>
          <a:p>
            <a:r>
              <a:rPr lang="en-US" sz="3600" b="1" dirty="0" smtClean="0"/>
              <a:t>The Great Controversy, pg. </a:t>
            </a:r>
            <a:r>
              <a:rPr lang="en-US" sz="3600" b="1" dirty="0" smtClean="0"/>
              <a:t>495</a:t>
            </a:r>
            <a:endParaRPr lang="en-US" sz="3600" b="1"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3935393" y="1022535"/>
            <a:ext cx="7792264" cy="5654896"/>
          </a:xfrm>
          <a:solidFill>
            <a:srgbClr val="FF9267">
              <a:alpha val="41961"/>
            </a:srgbClr>
          </a:solidFill>
        </p:spPr>
        <p:txBody>
          <a:bodyPr/>
          <a:lstStyle/>
          <a:p>
            <a:pPr marL="0" indent="0" algn="r">
              <a:buNone/>
            </a:pPr>
            <a:r>
              <a:rPr lang="en-US" sz="3200" dirty="0" smtClean="0"/>
              <a:t>“Lucifer </a:t>
            </a:r>
            <a:r>
              <a:rPr lang="en-US" sz="3200" dirty="0"/>
              <a:t>himself did not at first see whither he was drifting; he did not understand the real nature of his feelings. But as his dissatisfaction was proved to be without cause, Lucifer was convinced that he was in the wrong, that the divine claims were just, and that he ought to acknowledge them as such before all Heaven. Had he done this, he might have saved himself and many angels</a:t>
            </a:r>
            <a:r>
              <a:rPr lang="en-US" sz="3200" dirty="0" smtClean="0"/>
              <a:t>... </a:t>
            </a:r>
            <a:r>
              <a:rPr lang="en-US" sz="3200" dirty="0"/>
              <a:t>But pride forbade him to submit. He persistently defended his own course, maintained that he had no need of repentance, and fully committed himself, in the great controversy, against his Maker</a:t>
            </a:r>
            <a:r>
              <a:rPr lang="en-US" sz="3200" dirty="0" smtClean="0"/>
              <a:t>.”</a:t>
            </a:r>
            <a:r>
              <a:rPr lang="en-US" sz="3200" dirty="0"/>
              <a:t> </a:t>
            </a:r>
            <a:r>
              <a:rPr lang="en-US" sz="3200" dirty="0" smtClean="0"/>
              <a:t> </a:t>
            </a:r>
            <a:r>
              <a:rPr lang="en-US" sz="2600" dirty="0" smtClean="0"/>
              <a:t> </a:t>
            </a:r>
            <a:endParaRPr lang="en-US" sz="2600" dirty="0"/>
          </a:p>
        </p:txBody>
      </p:sp>
      <p:pic>
        <p:nvPicPr>
          <p:cNvPr id="8" name="Picture Placeholder 7">
            <a:extLst>
              <a:ext uri="{FF2B5EF4-FFF2-40B4-BE49-F238E27FC236}">
                <a16:creationId xmlns="" xmlns:a16="http://schemas.microsoft.com/office/drawing/2014/main" id="{C6CDA85C-88C0-6444-B1E8-D661956A20E8}"/>
              </a:ext>
            </a:extLst>
          </p:cNvPr>
          <p:cNvPicPr>
            <a:picLocks noGrp="1" noChangeAspect="1"/>
          </p:cNvPicPr>
          <p:nvPr>
            <p:ph type="pic" sz="quarter" idx="36"/>
          </p:nvPr>
        </p:nvPicPr>
        <p:blipFill>
          <a:blip r:embed="rId2">
            <a:extLst>
              <a:ext uri="{28A0092B-C50C-407E-A947-70E740481C1C}">
                <a14:useLocalDpi xmlns:a14="http://schemas.microsoft.com/office/drawing/2010/main" val="0"/>
              </a:ext>
            </a:extLst>
          </a:blip>
          <a:stretch>
            <a:fillRect/>
          </a:stretch>
        </p:blipFill>
        <p:spPr>
          <a:xfrm>
            <a:off x="254385" y="1022534"/>
            <a:ext cx="3375874" cy="5654897"/>
          </a:xfrm>
        </p:spPr>
      </p:pic>
      <p:sp>
        <p:nvSpPr>
          <p:cNvPr id="66" name="Freeform 5">
            <a:extLst>
              <a:ext uri="{FF2B5EF4-FFF2-40B4-BE49-F238E27FC236}">
                <a16:creationId xmlns="" xmlns:a16="http://schemas.microsoft.com/office/drawing/2014/main" id="{3EEE5409-3F6C-485D-B4C2-5247917F1018}"/>
              </a:ext>
              <a:ext uri="{C183D7F6-B498-43B3-948B-1728B52AA6E4}">
                <adec:decorative xmlns="" xmlns:adec="http://schemas.microsoft.com/office/drawing/2017/decorative" val="1"/>
              </a:ext>
            </a:extLst>
          </p:cNvPr>
          <p:cNvSpPr>
            <a:spLocks noChangeAspect="1"/>
          </p:cNvSpPr>
          <p:nvPr/>
        </p:nvSpPr>
        <p:spPr bwMode="auto">
          <a:xfrm>
            <a:off x="2611452" y="4298902"/>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5">
            <a:extLst>
              <a:ext uri="{FF2B5EF4-FFF2-40B4-BE49-F238E27FC236}">
                <a16:creationId xmlns="" xmlns:a16="http://schemas.microsoft.com/office/drawing/2014/main" id="{0D74D4D5-6A4C-4248-8A92-B8CA1C918EB6}"/>
              </a:ext>
              <a:ext uri="{C183D7F6-B498-43B3-948B-1728B52AA6E4}">
                <adec:decorative xmlns="" xmlns:adec="http://schemas.microsoft.com/office/drawing/2017/decorative" val="1"/>
              </a:ext>
            </a:extLst>
          </p:cNvPr>
          <p:cNvSpPr>
            <a:spLocks noChangeAspect="1"/>
          </p:cNvSpPr>
          <p:nvPr/>
        </p:nvSpPr>
        <p:spPr bwMode="auto">
          <a:xfrm>
            <a:off x="2303462" y="4136953"/>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rgbClr val="FF9267"/>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38</a:t>
            </a:fld>
            <a:endParaRPr lang="en-US" dirty="0"/>
          </a:p>
        </p:txBody>
      </p:sp>
    </p:spTree>
    <p:extLst>
      <p:ext uri="{BB962C8B-B14F-4D97-AF65-F5344CB8AC3E}">
        <p14:creationId xmlns:p14="http://schemas.microsoft.com/office/powerpoint/2010/main" val="39008648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 xmlns:a16="http://schemas.microsoft.com/office/drawing/2014/main" id="{177FEC3E-B2FE-9045-8D49-89B1E3D20C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37982" y="472610"/>
            <a:ext cx="9465991" cy="6385389"/>
          </a:xfrm>
        </p:spPr>
      </p:pic>
      <p:sp>
        <p:nvSpPr>
          <p:cNvPr id="24" name="TextBox 23">
            <a:extLst>
              <a:ext uri="{FF2B5EF4-FFF2-40B4-BE49-F238E27FC236}">
                <a16:creationId xmlns="" xmlns:a16="http://schemas.microsoft.com/office/drawing/2014/main" id="{993B1474-02E3-4509-B5C5-84427653BA68}"/>
              </a:ext>
              <a:ext uri="{C183D7F6-B498-43B3-948B-1728B52AA6E4}">
                <adec:decorative xmlns="" xmlns:adec="http://schemas.microsoft.com/office/drawing/2017/decorative" val="1"/>
              </a:ext>
            </a:extLst>
          </p:cNvPr>
          <p:cNvSpPr txBox="1">
            <a:spLocks/>
          </p:cNvSpPr>
          <p:nvPr/>
        </p:nvSpPr>
        <p:spPr>
          <a:xfrm>
            <a:off x="11387102" y="2928857"/>
            <a:ext cx="804898" cy="3140150"/>
          </a:xfrm>
          <a:custGeom>
            <a:avLst/>
            <a:gdLst>
              <a:gd name="connsiteX0" fmla="*/ 99480 w 804898"/>
              <a:gd name="connsiteY0" fmla="*/ 0 h 3140150"/>
              <a:gd name="connsiteX1" fmla="*/ 804898 w 804898"/>
              <a:gd name="connsiteY1" fmla="*/ 0 h 3140150"/>
              <a:gd name="connsiteX2" fmla="*/ 804898 w 804898"/>
              <a:gd name="connsiteY2" fmla="*/ 357262 h 3140150"/>
              <a:gd name="connsiteX3" fmla="*/ 804898 w 804898"/>
              <a:gd name="connsiteY3" fmla="*/ 2782888 h 3140150"/>
              <a:gd name="connsiteX4" fmla="*/ 804898 w 804898"/>
              <a:gd name="connsiteY4" fmla="*/ 3140150 h 3140150"/>
              <a:gd name="connsiteX5" fmla="*/ 99480 w 804898"/>
              <a:gd name="connsiteY5" fmla="*/ 3140150 h 3140150"/>
              <a:gd name="connsiteX6" fmla="*/ 0 w 804898"/>
              <a:gd name="connsiteY6" fmla="*/ 3013250 h 3140150"/>
              <a:gd name="connsiteX7" fmla="*/ 0 w 804898"/>
              <a:gd name="connsiteY7" fmla="*/ 2655988 h 3140150"/>
              <a:gd name="connsiteX8" fmla="*/ 0 w 804898"/>
              <a:gd name="connsiteY8" fmla="*/ 484162 h 3140150"/>
              <a:gd name="connsiteX9" fmla="*/ 0 w 804898"/>
              <a:gd name="connsiteY9" fmla="*/ 126900 h 3140150"/>
              <a:gd name="connsiteX10" fmla="*/ 99480 w 804898"/>
              <a:gd name="connsiteY10" fmla="*/ 0 h 314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98" h="3140150">
                <a:moveTo>
                  <a:pt x="99480" y="0"/>
                </a:moveTo>
                <a:lnTo>
                  <a:pt x="804898" y="0"/>
                </a:lnTo>
                <a:lnTo>
                  <a:pt x="804898" y="357262"/>
                </a:lnTo>
                <a:lnTo>
                  <a:pt x="804898" y="2782888"/>
                </a:lnTo>
                <a:lnTo>
                  <a:pt x="804898" y="3140150"/>
                </a:lnTo>
                <a:lnTo>
                  <a:pt x="99480" y="3140150"/>
                </a:lnTo>
                <a:cubicBezTo>
                  <a:pt x="44539" y="3140150"/>
                  <a:pt x="0" y="3083334"/>
                  <a:pt x="0" y="3013250"/>
                </a:cubicBezTo>
                <a:lnTo>
                  <a:pt x="0" y="2655988"/>
                </a:lnTo>
                <a:lnTo>
                  <a:pt x="0" y="484162"/>
                </a:lnTo>
                <a:lnTo>
                  <a:pt x="0" y="126900"/>
                </a:lnTo>
                <a:cubicBezTo>
                  <a:pt x="0" y="56816"/>
                  <a:pt x="44539" y="0"/>
                  <a:pt x="99480" y="0"/>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8" name="Isosceles Triangle 17">
            <a:extLst>
              <a:ext uri="{FF2B5EF4-FFF2-40B4-BE49-F238E27FC236}">
                <a16:creationId xmlns="" xmlns:a16="http://schemas.microsoft.com/office/drawing/2014/main" id="{FAB4748B-F532-4C70-827A-5FEA8C084327}"/>
              </a:ext>
              <a:ext uri="{C183D7F6-B498-43B3-948B-1728B52AA6E4}">
                <adec:decorative xmlns="" xmlns:adec="http://schemas.microsoft.com/office/drawing/2017/decorative" val="1"/>
              </a:ext>
            </a:extLst>
          </p:cNvPr>
          <p:cNvSpPr/>
          <p:nvPr/>
        </p:nvSpPr>
        <p:spPr>
          <a:xfrm rot="10800000">
            <a:off x="11391864" y="5548307"/>
            <a:ext cx="450092" cy="424971"/>
          </a:xfrm>
          <a:prstGeom prst="triangle">
            <a:avLst>
              <a:gd name="adj" fmla="val 100000"/>
            </a:avLst>
          </a:prstGeom>
          <a:solidFill>
            <a:srgbClr val="FF9267"/>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7425293" y="2408157"/>
            <a:ext cx="4459766" cy="3146839"/>
          </a:xfrm>
        </p:spPr>
        <p:txBody>
          <a:bodyPr/>
          <a:lstStyle/>
          <a:p>
            <a:r>
              <a:rPr lang="en-US" dirty="0" smtClean="0"/>
              <a:t>Satan’s Law:</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7607300" y="3709852"/>
            <a:ext cx="4000500" cy="1674948"/>
          </a:xfrm>
        </p:spPr>
        <p:txBody>
          <a:bodyPr/>
          <a:lstStyle/>
          <a:p>
            <a:pPr algn="ctr"/>
            <a:r>
              <a:rPr lang="en-US" sz="6600" b="1" u="sng" dirty="0" smtClean="0">
                <a:solidFill>
                  <a:schemeClr val="accent6">
                    <a:lumMod val="60000"/>
                    <a:lumOff val="40000"/>
                  </a:schemeClr>
                </a:solidFill>
              </a:rPr>
              <a:t>ME</a:t>
            </a:r>
            <a:r>
              <a:rPr lang="en-US" sz="6600" b="1" dirty="0" smtClean="0">
                <a:solidFill>
                  <a:schemeClr val="accent6">
                    <a:lumMod val="60000"/>
                    <a:lumOff val="40000"/>
                  </a:schemeClr>
                </a:solidFill>
              </a:rPr>
              <a:t> FIRST</a:t>
            </a:r>
            <a:endParaRPr lang="en-US" sz="6600" dirty="0">
              <a:solidFill>
                <a:schemeClr val="accent6">
                  <a:lumMod val="60000"/>
                  <a:lumOff val="40000"/>
                </a:schemeClr>
              </a:solidFill>
            </a:endParaRPr>
          </a:p>
        </p:txBody>
      </p:sp>
      <p:sp>
        <p:nvSpPr>
          <p:cNvPr id="15" name="Freeform 5">
            <a:extLst>
              <a:ext uri="{FF2B5EF4-FFF2-40B4-BE49-F238E27FC236}">
                <a16:creationId xmlns="" xmlns:a16="http://schemas.microsoft.com/office/drawing/2014/main" id="{7746F873-A4ED-4E4C-BB89-CA0FBB9E9582}"/>
              </a:ext>
              <a:ext uri="{C183D7F6-B498-43B3-948B-1728B52AA6E4}">
                <adec:decorative xmlns="" xmlns:adec="http://schemas.microsoft.com/office/drawing/2017/decorative" val="1"/>
              </a:ext>
            </a:extLst>
          </p:cNvPr>
          <p:cNvSpPr>
            <a:spLocks noChangeAspect="1"/>
          </p:cNvSpPr>
          <p:nvPr/>
        </p:nvSpPr>
        <p:spPr bwMode="auto">
          <a:xfrm>
            <a:off x="456656" y="5118766"/>
            <a:ext cx="751030" cy="65906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descr="Hollow accent block">
            <a:extLst>
              <a:ext uri="{FF2B5EF4-FFF2-40B4-BE49-F238E27FC236}">
                <a16:creationId xmlns="" xmlns:a16="http://schemas.microsoft.com/office/drawing/2014/main" id="{E0D7A780-33BC-4E68-9763-AB62376D5024}"/>
              </a:ext>
              <a:ext uri="{C183D7F6-B498-43B3-948B-1728B52AA6E4}">
                <adec:decorative xmlns="" xmlns:adec="http://schemas.microsoft.com/office/drawing/2017/decorative" val="1"/>
              </a:ext>
            </a:extLst>
          </p:cNvPr>
          <p:cNvSpPr>
            <a:spLocks noChangeAspect="1"/>
          </p:cNvSpPr>
          <p:nvPr/>
        </p:nvSpPr>
        <p:spPr bwMode="auto">
          <a:xfrm>
            <a:off x="1779027" y="1160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Slide Number Placeholder 4">
            <a:extLst>
              <a:ext uri="{FF2B5EF4-FFF2-40B4-BE49-F238E27FC236}">
                <a16:creationId xmlns=""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US" smtClean="0"/>
              <a:pPr/>
              <a:t>39</a:t>
            </a:fld>
            <a:endParaRPr lang="en-US" dirty="0"/>
          </a:p>
        </p:txBody>
      </p:sp>
    </p:spTree>
    <p:extLst>
      <p:ext uri="{BB962C8B-B14F-4D97-AF65-F5344CB8AC3E}">
        <p14:creationId xmlns:p14="http://schemas.microsoft.com/office/powerpoint/2010/main" val="756195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Romans 8:38-39</a:t>
            </a:r>
            <a:endParaRPr lang="en-US" sz="5400" b="1" dirty="0"/>
          </a:p>
        </p:txBody>
      </p:sp>
      <p:sp>
        <p:nvSpPr>
          <p:cNvPr id="3" name="Content Placeholder 2"/>
          <p:cNvSpPr>
            <a:spLocks noGrp="1"/>
          </p:cNvSpPr>
          <p:nvPr>
            <p:ph idx="1"/>
          </p:nvPr>
        </p:nvSpPr>
        <p:spPr>
          <a:xfrm>
            <a:off x="432000" y="1273997"/>
            <a:ext cx="11328000" cy="3852807"/>
          </a:xfrm>
          <a:solidFill>
            <a:srgbClr val="EDADF0">
              <a:alpha val="47843"/>
            </a:srgbClr>
          </a:solidFill>
        </p:spPr>
        <p:txBody>
          <a:bodyPr/>
          <a:lstStyle/>
          <a:p>
            <a:pPr marL="0" indent="0">
              <a:buNone/>
            </a:pPr>
            <a:endParaRPr lang="en-US" b="1" baseline="30000" dirty="0" smtClean="0"/>
          </a:p>
          <a:p>
            <a:r>
              <a:rPr lang="en-US" sz="4000" b="1" baseline="30000" dirty="0" smtClean="0"/>
              <a:t>38</a:t>
            </a:r>
            <a:r>
              <a:rPr lang="en-US" sz="4000" b="1" baseline="30000" dirty="0"/>
              <a:t> </a:t>
            </a:r>
            <a:r>
              <a:rPr lang="en-US" sz="4000" b="1" dirty="0"/>
              <a:t>For I am persuaded, that neither death, nor life, nor angels, nor principalities, nor powers, nor things present, nor things to come,</a:t>
            </a:r>
          </a:p>
          <a:p>
            <a:r>
              <a:rPr lang="en-US" sz="4000" b="1" baseline="30000" dirty="0"/>
              <a:t>39 </a:t>
            </a:r>
            <a:r>
              <a:rPr lang="en-US" sz="4000" b="1" dirty="0"/>
              <a:t>Nor height, nor depth, nor any other creature, shall be able to separate us from the love of God, which is in Christ Jesus our Lord.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a:t>
            </a:fld>
            <a:endParaRPr lang="en-US" noProof="0" dirty="0"/>
          </a:p>
        </p:txBody>
      </p:sp>
    </p:spTree>
    <p:extLst>
      <p:ext uri="{BB962C8B-B14F-4D97-AF65-F5344CB8AC3E}">
        <p14:creationId xmlns:p14="http://schemas.microsoft.com/office/powerpoint/2010/main" val="93724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7">
            <a:extLst>
              <a:ext uri="{FF2B5EF4-FFF2-40B4-BE49-F238E27FC236}">
                <a16:creationId xmlns="" xmlns:a16="http://schemas.microsoft.com/office/drawing/2014/main" id="{C6CDA85C-88C0-6444-B1E8-D661956A2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29" y="864000"/>
            <a:ext cx="5511800" cy="5400890"/>
          </a:xfrm>
          <a:custGeom>
            <a:avLst/>
            <a:gdLst>
              <a:gd name="connsiteX0" fmla="*/ 193823 w 5511800"/>
              <a:gd name="connsiteY0" fmla="*/ 0 h 5760000"/>
              <a:gd name="connsiteX1" fmla="*/ 5511800 w 5511800"/>
              <a:gd name="connsiteY1" fmla="*/ 0 h 5760000"/>
              <a:gd name="connsiteX2" fmla="*/ 5511800 w 5511800"/>
              <a:gd name="connsiteY2" fmla="*/ 5760000 h 5760000"/>
              <a:gd name="connsiteX3" fmla="*/ 193823 w 5511800"/>
              <a:gd name="connsiteY3" fmla="*/ 5760000 h 5760000"/>
              <a:gd name="connsiteX4" fmla="*/ 3937 w 5511800"/>
              <a:gd name="connsiteY4" fmla="*/ 5605239 h 5760000"/>
              <a:gd name="connsiteX5" fmla="*/ 0 w 5511800"/>
              <a:gd name="connsiteY5" fmla="*/ 5566186 h 5760000"/>
              <a:gd name="connsiteX6" fmla="*/ 0 w 5511800"/>
              <a:gd name="connsiteY6" fmla="*/ 193814 h 5760000"/>
              <a:gd name="connsiteX7" fmla="*/ 3937 w 5511800"/>
              <a:gd name="connsiteY7" fmla="*/ 154762 h 5760000"/>
              <a:gd name="connsiteX8" fmla="*/ 193823 w 5511800"/>
              <a:gd name="connsiteY8" fmla="*/ 0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1800" h="5760000">
                <a:moveTo>
                  <a:pt x="193823" y="0"/>
                </a:moveTo>
                <a:lnTo>
                  <a:pt x="5511800" y="0"/>
                </a:lnTo>
                <a:lnTo>
                  <a:pt x="5511800" y="5760000"/>
                </a:lnTo>
                <a:lnTo>
                  <a:pt x="193823" y="5760000"/>
                </a:lnTo>
                <a:cubicBezTo>
                  <a:pt x="100158" y="5760000"/>
                  <a:pt x="22011" y="5693561"/>
                  <a:pt x="3937" y="5605239"/>
                </a:cubicBezTo>
                <a:lnTo>
                  <a:pt x="0" y="5566186"/>
                </a:lnTo>
                <a:lnTo>
                  <a:pt x="0" y="193814"/>
                </a:lnTo>
                <a:lnTo>
                  <a:pt x="3937" y="154762"/>
                </a:lnTo>
                <a:cubicBezTo>
                  <a:pt x="22011" y="66440"/>
                  <a:pt x="100158" y="0"/>
                  <a:pt x="193823" y="0"/>
                </a:cubicBezTo>
                <a:close/>
              </a:path>
            </a:pathLst>
          </a:custGeom>
        </p:spPr>
      </p:pic>
      <p:sp>
        <p:nvSpPr>
          <p:cNvPr id="2" name="Title 1">
            <a:extLst>
              <a:ext uri="{FF2B5EF4-FFF2-40B4-BE49-F238E27FC236}">
                <a16:creationId xmlns="" xmlns:a16="http://schemas.microsoft.com/office/drawing/2014/main" id="{AEA5083B-CC27-4F1C-AD03-E3DBEC1C9E78}"/>
              </a:ext>
            </a:extLst>
          </p:cNvPr>
          <p:cNvSpPr>
            <a:spLocks noGrp="1"/>
          </p:cNvSpPr>
          <p:nvPr>
            <p:ph type="title"/>
          </p:nvPr>
        </p:nvSpPr>
        <p:spPr>
          <a:xfrm>
            <a:off x="432000" y="102742"/>
            <a:ext cx="11208378" cy="761258"/>
          </a:xfrm>
        </p:spPr>
        <p:txBody>
          <a:bodyPr/>
          <a:lstStyle/>
          <a:p>
            <a:pPr algn="ctr"/>
            <a:r>
              <a:rPr lang="en-US" sz="5400" b="1" dirty="0" smtClean="0"/>
              <a:t>There are only two options:  </a:t>
            </a:r>
            <a:endParaRPr lang="en-US" sz="5400" b="1" dirty="0"/>
          </a:p>
        </p:txBody>
      </p:sp>
      <p:sp>
        <p:nvSpPr>
          <p:cNvPr id="29" name="Content Placeholder 28">
            <a:extLst>
              <a:ext uri="{FF2B5EF4-FFF2-40B4-BE49-F238E27FC236}">
                <a16:creationId xmlns="" xmlns:a16="http://schemas.microsoft.com/office/drawing/2014/main" id="{07FF37F8-D747-444C-8664-2DF836965C77}"/>
              </a:ext>
            </a:extLst>
          </p:cNvPr>
          <p:cNvSpPr>
            <a:spLocks noGrp="1"/>
          </p:cNvSpPr>
          <p:nvPr>
            <p:ph sz="half" idx="1"/>
          </p:nvPr>
        </p:nvSpPr>
        <p:spPr>
          <a:xfrm>
            <a:off x="432000" y="1083349"/>
            <a:ext cx="5472000" cy="5072651"/>
          </a:xfrm>
        </p:spPr>
        <p:txBody>
          <a:bodyPr/>
          <a:lstStyle/>
          <a:p>
            <a:pPr marL="0" indent="0" algn="ctr">
              <a:buNone/>
            </a:pPr>
            <a:r>
              <a:rPr lang="en-US" sz="5400" b="1" dirty="0" smtClean="0">
                <a:ln w="22225">
                  <a:solidFill>
                    <a:schemeClr val="accent2"/>
                  </a:solidFill>
                  <a:prstDash val="solid"/>
                </a:ln>
                <a:solidFill>
                  <a:schemeClr val="accent2">
                    <a:lumMod val="40000"/>
                    <a:lumOff val="60000"/>
                  </a:schemeClr>
                </a:solidFill>
              </a:rPr>
              <a:t>Living by God’s Law, </a:t>
            </a:r>
          </a:p>
          <a:p>
            <a:pPr marL="0" indent="0" algn="ctr">
              <a:buNone/>
            </a:pPr>
            <a:r>
              <a:rPr lang="en-US" sz="5400" b="1" dirty="0" smtClean="0">
                <a:ln w="22225">
                  <a:solidFill>
                    <a:schemeClr val="accent2"/>
                  </a:solidFill>
                  <a:prstDash val="solid"/>
                </a:ln>
                <a:solidFill>
                  <a:schemeClr val="accent2">
                    <a:lumMod val="40000"/>
                    <a:lumOff val="60000"/>
                  </a:schemeClr>
                </a:solidFill>
              </a:rPr>
              <a:t>the Law of Love:</a:t>
            </a:r>
          </a:p>
          <a:p>
            <a:pPr marL="0" indent="0" algn="ctr">
              <a:buNone/>
            </a:pPr>
            <a:r>
              <a:rPr lang="en-US" sz="7200" b="1" dirty="0" smtClean="0">
                <a:solidFill>
                  <a:schemeClr val="accent5">
                    <a:lumMod val="75000"/>
                    <a:lumOff val="25000"/>
                  </a:schemeClr>
                </a:solidFill>
              </a:rPr>
              <a:t>God First</a:t>
            </a:r>
            <a:endParaRPr lang="en-US" sz="7200" b="1" dirty="0">
              <a:solidFill>
                <a:schemeClr val="accent5">
                  <a:lumMod val="75000"/>
                  <a:lumOff val="25000"/>
                </a:schemeClr>
              </a:solidFill>
            </a:endParaRPr>
          </a:p>
        </p:txBody>
      </p:sp>
      <p:pic>
        <p:nvPicPr>
          <p:cNvPr id="8" name="Picture Placeholder 7">
            <a:extLst>
              <a:ext uri="{FF2B5EF4-FFF2-40B4-BE49-F238E27FC236}">
                <a16:creationId xmlns="" xmlns:a16="http://schemas.microsoft.com/office/drawing/2014/main" id="{C6CDA85C-88C0-6444-B1E8-D661956A20E8}"/>
              </a:ext>
            </a:extLst>
          </p:cNvPr>
          <p:cNvPicPr>
            <a:picLocks noGrp="1" noChangeAspect="1"/>
          </p:cNvPicPr>
          <p:nvPr>
            <p:ph type="pic" sz="quarter" idx="36"/>
          </p:nvPr>
        </p:nvPicPr>
        <p:blipFill>
          <a:blip r:embed="rId3">
            <a:extLst>
              <a:ext uri="{28A0092B-C50C-407E-A947-70E740481C1C}">
                <a14:useLocalDpi xmlns:a14="http://schemas.microsoft.com/office/drawing/2010/main" val="0"/>
              </a:ext>
            </a:extLst>
          </a:blip>
          <a:stretch>
            <a:fillRect/>
          </a:stretch>
        </p:blipFill>
        <p:spPr>
          <a:xfrm flipH="1">
            <a:off x="6128578" y="864000"/>
            <a:ext cx="5511800" cy="5400890"/>
          </a:xfrm>
        </p:spPr>
      </p:pic>
      <p:sp>
        <p:nvSpPr>
          <p:cNvPr id="3" name="Text Placeholder 2">
            <a:extLst>
              <a:ext uri="{FF2B5EF4-FFF2-40B4-BE49-F238E27FC236}">
                <a16:creationId xmlns="" xmlns:a16="http://schemas.microsoft.com/office/drawing/2014/main" id="{97C06D93-65F2-4552-88CF-83318CBE2CFC}"/>
              </a:ext>
            </a:extLst>
          </p:cNvPr>
          <p:cNvSpPr>
            <a:spLocks noGrp="1"/>
          </p:cNvSpPr>
          <p:nvPr>
            <p:ph type="body" sz="quarter" idx="32"/>
          </p:nvPr>
        </p:nvSpPr>
        <p:spPr>
          <a:xfrm>
            <a:off x="6650080" y="1167729"/>
            <a:ext cx="4605330" cy="3260956"/>
          </a:xfrm>
        </p:spPr>
        <p:txBody>
          <a:bodyPr/>
          <a:lstStyle/>
          <a:p>
            <a:pPr algn="ctr"/>
            <a:r>
              <a:rPr lang="en-US" sz="4200" b="1" dirty="0" smtClean="0">
                <a:solidFill>
                  <a:schemeClr val="bg1"/>
                </a:solidFill>
              </a:rPr>
              <a:t>Living  by Satan’s Law, the law of opposition:</a:t>
            </a:r>
          </a:p>
          <a:p>
            <a:pPr algn="ctr"/>
            <a:r>
              <a:rPr lang="en-US" sz="8000" b="1" dirty="0" smtClean="0">
                <a:solidFill>
                  <a:schemeClr val="bg1"/>
                </a:solidFill>
              </a:rPr>
              <a:t>ME FIRST</a:t>
            </a:r>
            <a:endParaRPr lang="en-US" sz="8000" b="1" dirty="0">
              <a:solidFill>
                <a:schemeClr val="bg1"/>
              </a:solidFill>
            </a:endParaRPr>
          </a:p>
        </p:txBody>
      </p:sp>
      <p:sp>
        <p:nvSpPr>
          <p:cNvPr id="66" name="Freeform 5">
            <a:extLst>
              <a:ext uri="{FF2B5EF4-FFF2-40B4-BE49-F238E27FC236}">
                <a16:creationId xmlns="" xmlns:a16="http://schemas.microsoft.com/office/drawing/2014/main" id="{3EEE5409-3F6C-485D-B4C2-5247917F1018}"/>
              </a:ext>
              <a:ext uri="{C183D7F6-B498-43B3-948B-1728B52AA6E4}">
                <adec:decorative xmlns="" xmlns:adec="http://schemas.microsoft.com/office/drawing/2017/decorative" val="1"/>
              </a:ext>
            </a:extLst>
          </p:cNvPr>
          <p:cNvSpPr>
            <a:spLocks noChangeAspect="1"/>
          </p:cNvSpPr>
          <p:nvPr/>
        </p:nvSpPr>
        <p:spPr bwMode="auto">
          <a:xfrm>
            <a:off x="5321541" y="451510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5">
            <a:extLst>
              <a:ext uri="{FF2B5EF4-FFF2-40B4-BE49-F238E27FC236}">
                <a16:creationId xmlns="" xmlns:a16="http://schemas.microsoft.com/office/drawing/2014/main" id="{0D74D4D5-6A4C-4248-8A92-B8CA1C918EB6}"/>
              </a:ext>
              <a:ext uri="{C183D7F6-B498-43B3-948B-1728B52AA6E4}">
                <adec:decorative xmlns="" xmlns:adec="http://schemas.microsoft.com/office/drawing/2017/decorative" val="1"/>
              </a:ext>
            </a:extLst>
          </p:cNvPr>
          <p:cNvSpPr>
            <a:spLocks noChangeAspect="1"/>
          </p:cNvSpPr>
          <p:nvPr/>
        </p:nvSpPr>
        <p:spPr bwMode="auto">
          <a:xfrm>
            <a:off x="4857754" y="4378824"/>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46D051DA-5DAD-43A7-A238-51C63BA59FEC}"/>
              </a:ext>
            </a:extLst>
          </p:cNvPr>
          <p:cNvSpPr>
            <a:spLocks noGrp="1"/>
          </p:cNvSpPr>
          <p:nvPr>
            <p:ph type="sldNum" sz="quarter" idx="33"/>
          </p:nvPr>
        </p:nvSpPr>
        <p:spPr/>
        <p:txBody>
          <a:bodyPr/>
          <a:lstStyle/>
          <a:p>
            <a:fld id="{19B51A1E-902D-48AF-9020-955120F399B6}" type="slidenum">
              <a:rPr lang="en-US" smtClean="0"/>
              <a:pPr/>
              <a:t>40</a:t>
            </a:fld>
            <a:endParaRPr lang="en-US" dirty="0"/>
          </a:p>
        </p:txBody>
      </p:sp>
      <p:grpSp>
        <p:nvGrpSpPr>
          <p:cNvPr id="7" name="Group 6"/>
          <p:cNvGrpSpPr/>
          <p:nvPr/>
        </p:nvGrpSpPr>
        <p:grpSpPr>
          <a:xfrm>
            <a:off x="4325420" y="4014074"/>
            <a:ext cx="3174715" cy="2554545"/>
            <a:chOff x="4325420" y="4014074"/>
            <a:chExt cx="3174715" cy="2554545"/>
          </a:xfrm>
        </p:grpSpPr>
        <p:sp>
          <p:nvSpPr>
            <p:cNvPr id="4" name="Flowchart: Preparation 3"/>
            <p:cNvSpPr/>
            <p:nvPr/>
          </p:nvSpPr>
          <p:spPr>
            <a:xfrm>
              <a:off x="4325420" y="4070253"/>
              <a:ext cx="3174715" cy="2498366"/>
            </a:xfrm>
            <a:prstGeom prst="flowChartPreparati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680108" y="4014074"/>
              <a:ext cx="2480084" cy="2554545"/>
            </a:xfrm>
            <a:prstGeom prst="rect">
              <a:avLst/>
            </a:prstGeom>
            <a:noFill/>
          </p:spPr>
          <p:txBody>
            <a:bodyPr wrap="square" rtlCol="0">
              <a:spAutoFit/>
            </a:bodyPr>
            <a:lstStyle/>
            <a:p>
              <a:pPr algn="ctr"/>
              <a:r>
                <a:rPr lang="en-US" sz="3200" dirty="0" smtClean="0"/>
                <a:t>Every choice boils down to one of these two possibilities!  </a:t>
              </a:r>
              <a:endParaRPr lang="en-US" sz="3200" dirty="0"/>
            </a:p>
          </p:txBody>
        </p:sp>
      </p:grpSp>
    </p:spTree>
    <p:extLst>
      <p:ext uri="{BB962C8B-B14F-4D97-AF65-F5344CB8AC3E}">
        <p14:creationId xmlns:p14="http://schemas.microsoft.com/office/powerpoint/2010/main" val="410741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Matthew 4:1-11</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dirty="0"/>
              <a:t>4 </a:t>
            </a:r>
            <a:r>
              <a:rPr lang="en-US" sz="3600" dirty="0"/>
              <a:t>Then was Jesus led up of the Spirit into the wilderness to be tempted of the devil.</a:t>
            </a:r>
          </a:p>
          <a:p>
            <a:r>
              <a:rPr lang="en-US" sz="3600" b="1" baseline="30000" dirty="0"/>
              <a:t>2 </a:t>
            </a:r>
            <a:r>
              <a:rPr lang="en-US" sz="3600" dirty="0"/>
              <a:t>And when he had fasted forty days and forty nights, he was afterward an </a:t>
            </a:r>
            <a:r>
              <a:rPr lang="en-US" sz="3600" dirty="0" err="1"/>
              <a:t>hungred</a:t>
            </a:r>
            <a:r>
              <a:rPr lang="en-US" sz="3600" dirty="0"/>
              <a:t>.</a:t>
            </a:r>
          </a:p>
          <a:p>
            <a:r>
              <a:rPr lang="en-US" sz="3600" b="1" baseline="30000" dirty="0"/>
              <a:t>3 </a:t>
            </a:r>
            <a:r>
              <a:rPr lang="en-US" sz="3600" dirty="0"/>
              <a:t>And when the tempter came to him, he said, If thou be the Son of God, command that these stones be made bread.</a:t>
            </a:r>
          </a:p>
          <a:p>
            <a:r>
              <a:rPr lang="en-US" sz="3600" b="1" baseline="30000" dirty="0"/>
              <a:t>4 </a:t>
            </a:r>
            <a:r>
              <a:rPr lang="en-US" sz="3600" dirty="0"/>
              <a:t>But he answered and said, It is written, Man shall not live by bread alone, but by every word that </a:t>
            </a:r>
            <a:r>
              <a:rPr lang="en-US" sz="3600" dirty="0" err="1"/>
              <a:t>proceedeth</a:t>
            </a:r>
            <a:r>
              <a:rPr lang="en-US" sz="3600" dirty="0"/>
              <a:t> out of the mouth of God.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41</a:t>
            </a:fld>
            <a:endParaRPr lang="en-US" noProof="0" dirty="0"/>
          </a:p>
        </p:txBody>
      </p:sp>
      <p:sp>
        <p:nvSpPr>
          <p:cNvPr id="7" name="TextBox 6"/>
          <p:cNvSpPr txBox="1"/>
          <p:nvPr/>
        </p:nvSpPr>
        <p:spPr>
          <a:xfrm>
            <a:off x="4942390" y="5566505"/>
            <a:ext cx="4398379" cy="923330"/>
          </a:xfrm>
          <a:prstGeom prst="rect">
            <a:avLst/>
          </a:prstGeom>
          <a:solidFill>
            <a:srgbClr val="EDADF0"/>
          </a:solidFill>
        </p:spPr>
        <p:txBody>
          <a:bodyPr wrap="square" rtlCol="0">
            <a:spAutoFit/>
          </a:bodyPr>
          <a:lstStyle/>
          <a:p>
            <a:pPr algn="ctr"/>
            <a:r>
              <a:rPr lang="en-US" sz="5400" b="1" dirty="0" smtClean="0">
                <a:solidFill>
                  <a:srgbClr val="7030A0"/>
                </a:solidFill>
              </a:rPr>
              <a:t>GOD FIRST!!</a:t>
            </a:r>
            <a:endParaRPr lang="en-US" sz="5400" b="1" dirty="0">
              <a:solidFill>
                <a:srgbClr val="7030A0"/>
              </a:solidFill>
            </a:endParaRPr>
          </a:p>
        </p:txBody>
      </p:sp>
    </p:spTree>
    <p:extLst>
      <p:ext uri="{BB962C8B-B14F-4D97-AF65-F5344CB8AC3E}">
        <p14:creationId xmlns:p14="http://schemas.microsoft.com/office/powerpoint/2010/main" val="409208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Matthew 4:5-11</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a:t>5 </a:t>
            </a:r>
            <a:r>
              <a:rPr lang="en-US" sz="3600" dirty="0"/>
              <a:t>Then the devil taketh him up into the holy city, and </a:t>
            </a:r>
            <a:r>
              <a:rPr lang="en-US" sz="3600" dirty="0" err="1"/>
              <a:t>setteth</a:t>
            </a:r>
            <a:r>
              <a:rPr lang="en-US" sz="3600" dirty="0"/>
              <a:t> him on a pinnacle of the temple,</a:t>
            </a:r>
          </a:p>
          <a:p>
            <a:r>
              <a:rPr lang="en-US" sz="3600" b="1" baseline="30000" dirty="0"/>
              <a:t>6 </a:t>
            </a:r>
            <a:r>
              <a:rPr lang="en-US" sz="3600" dirty="0"/>
              <a:t>And </a:t>
            </a:r>
            <a:r>
              <a:rPr lang="en-US" sz="3600" dirty="0" err="1"/>
              <a:t>saith</a:t>
            </a:r>
            <a:r>
              <a:rPr lang="en-US" sz="3600" dirty="0"/>
              <a:t> unto him, If thou be the Son of God, cast thyself down: for it is written, He shall give his angels charge concerning thee: and in their hands they shall bear thee up, lest at any time thou dash thy foot against a stone.</a:t>
            </a:r>
          </a:p>
          <a:p>
            <a:r>
              <a:rPr lang="en-US" sz="3600" b="1" baseline="30000" dirty="0"/>
              <a:t>7 </a:t>
            </a:r>
            <a:r>
              <a:rPr lang="en-US" sz="3600" dirty="0"/>
              <a:t>Jesus said unto him, It is written again, Thou shalt not tempt the Lord thy God.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42</a:t>
            </a:fld>
            <a:endParaRPr lang="en-US" noProof="0" dirty="0"/>
          </a:p>
        </p:txBody>
      </p:sp>
      <p:sp>
        <p:nvSpPr>
          <p:cNvPr id="7" name="TextBox 6"/>
          <p:cNvSpPr txBox="1"/>
          <p:nvPr/>
        </p:nvSpPr>
        <p:spPr>
          <a:xfrm>
            <a:off x="4942390" y="5566505"/>
            <a:ext cx="4398379" cy="923330"/>
          </a:xfrm>
          <a:prstGeom prst="rect">
            <a:avLst/>
          </a:prstGeom>
          <a:solidFill>
            <a:srgbClr val="EDADF0"/>
          </a:solidFill>
        </p:spPr>
        <p:txBody>
          <a:bodyPr wrap="square" rtlCol="0">
            <a:spAutoFit/>
          </a:bodyPr>
          <a:lstStyle/>
          <a:p>
            <a:pPr algn="ctr"/>
            <a:r>
              <a:rPr lang="en-US" sz="5400" b="1" dirty="0" smtClean="0">
                <a:solidFill>
                  <a:srgbClr val="7030A0"/>
                </a:solidFill>
              </a:rPr>
              <a:t>GOD FIRST!!</a:t>
            </a:r>
            <a:endParaRPr lang="en-US" sz="5400" b="1" dirty="0">
              <a:solidFill>
                <a:srgbClr val="7030A0"/>
              </a:solidFill>
            </a:endParaRPr>
          </a:p>
        </p:txBody>
      </p:sp>
    </p:spTree>
    <p:extLst>
      <p:ext uri="{BB962C8B-B14F-4D97-AF65-F5344CB8AC3E}">
        <p14:creationId xmlns:p14="http://schemas.microsoft.com/office/powerpoint/2010/main" val="39424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Matthew 4:8-11</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a:t>8 </a:t>
            </a:r>
            <a:r>
              <a:rPr lang="en-US" sz="3600" dirty="0"/>
              <a:t>Again, the devil taketh him up into an exceeding high mountain, and </a:t>
            </a:r>
            <a:r>
              <a:rPr lang="en-US" sz="3600" dirty="0" err="1"/>
              <a:t>sheweth</a:t>
            </a:r>
            <a:r>
              <a:rPr lang="en-US" sz="3600" dirty="0"/>
              <a:t> him all the kingdoms of the world, and the glory of them;</a:t>
            </a:r>
          </a:p>
          <a:p>
            <a:r>
              <a:rPr lang="en-US" sz="3600" b="1" baseline="30000" dirty="0"/>
              <a:t>9 </a:t>
            </a:r>
            <a:r>
              <a:rPr lang="en-US" sz="3600" dirty="0"/>
              <a:t>And </a:t>
            </a:r>
            <a:r>
              <a:rPr lang="en-US" sz="3600" dirty="0" err="1"/>
              <a:t>saith</a:t>
            </a:r>
            <a:r>
              <a:rPr lang="en-US" sz="3600" dirty="0"/>
              <a:t> unto him, All these things will I give thee, if thou wilt fall down and worship me.</a:t>
            </a:r>
          </a:p>
          <a:p>
            <a:r>
              <a:rPr lang="en-US" sz="3600" b="1" baseline="30000" dirty="0"/>
              <a:t>10 </a:t>
            </a:r>
            <a:r>
              <a:rPr lang="en-US" sz="3600" dirty="0"/>
              <a:t>Then </a:t>
            </a:r>
            <a:r>
              <a:rPr lang="en-US" sz="3600" dirty="0" err="1"/>
              <a:t>saith</a:t>
            </a:r>
            <a:r>
              <a:rPr lang="en-US" sz="3600" dirty="0"/>
              <a:t> Jesus unto him, Get thee hence, Satan: for it is written, Thou shalt worship the Lord thy God, and him only shalt thou serve.</a:t>
            </a:r>
          </a:p>
          <a:p>
            <a:r>
              <a:rPr lang="en-US" sz="3600" b="1" baseline="30000" dirty="0"/>
              <a:t>11 </a:t>
            </a:r>
            <a:r>
              <a:rPr lang="en-US" sz="3600" dirty="0"/>
              <a:t>Then the devil </a:t>
            </a:r>
            <a:r>
              <a:rPr lang="en-US" sz="3600" dirty="0" err="1"/>
              <a:t>leaveth</a:t>
            </a:r>
            <a:r>
              <a:rPr lang="en-US" sz="3600" dirty="0"/>
              <a:t> him, and, behold, angels came and ministered unto him.</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43</a:t>
            </a:fld>
            <a:endParaRPr lang="en-US" noProof="0" dirty="0"/>
          </a:p>
        </p:txBody>
      </p:sp>
      <p:sp>
        <p:nvSpPr>
          <p:cNvPr id="7" name="TextBox 6"/>
          <p:cNvSpPr txBox="1"/>
          <p:nvPr/>
        </p:nvSpPr>
        <p:spPr>
          <a:xfrm rot="20892085">
            <a:off x="3065469" y="2679682"/>
            <a:ext cx="5872068" cy="1446550"/>
          </a:xfrm>
          <a:prstGeom prst="rect">
            <a:avLst/>
          </a:prstGeom>
          <a:solidFill>
            <a:srgbClr val="EDADF0"/>
          </a:solidFill>
        </p:spPr>
        <p:txBody>
          <a:bodyPr wrap="square" rtlCol="0">
            <a:spAutoFit/>
          </a:bodyPr>
          <a:lstStyle/>
          <a:p>
            <a:pPr algn="ctr"/>
            <a:r>
              <a:rPr lang="en-US" sz="8800" b="1" dirty="0" smtClean="0">
                <a:solidFill>
                  <a:srgbClr val="7030A0"/>
                </a:solidFill>
              </a:rPr>
              <a:t>GOD FIRST!!</a:t>
            </a:r>
            <a:endParaRPr lang="en-US" sz="8800" b="1" dirty="0">
              <a:solidFill>
                <a:srgbClr val="7030A0"/>
              </a:solidFill>
            </a:endParaRPr>
          </a:p>
        </p:txBody>
      </p:sp>
    </p:spTree>
    <p:extLst>
      <p:ext uri="{BB962C8B-B14F-4D97-AF65-F5344CB8AC3E}">
        <p14:creationId xmlns:p14="http://schemas.microsoft.com/office/powerpoint/2010/main" val="263625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Acts 5:1-10</a:t>
            </a:r>
            <a:endParaRPr lang="en-US" sz="5400" b="1" dirty="0"/>
          </a:p>
        </p:txBody>
      </p:sp>
      <p:sp>
        <p:nvSpPr>
          <p:cNvPr id="3" name="Content Placeholder 2"/>
          <p:cNvSpPr>
            <a:spLocks noGrp="1"/>
          </p:cNvSpPr>
          <p:nvPr>
            <p:ph idx="1"/>
          </p:nvPr>
        </p:nvSpPr>
        <p:spPr>
          <a:xfrm>
            <a:off x="432000" y="1076082"/>
            <a:ext cx="11328000" cy="5115168"/>
          </a:xfrm>
        </p:spPr>
        <p:txBody>
          <a:bodyPr/>
          <a:lstStyle/>
          <a:p>
            <a:r>
              <a:rPr lang="en-US" sz="3300" b="1" dirty="0"/>
              <a:t>5 </a:t>
            </a:r>
            <a:r>
              <a:rPr lang="en-US" sz="3300" dirty="0"/>
              <a:t>But a certain man named Ananias, with </a:t>
            </a:r>
            <a:r>
              <a:rPr lang="en-US" sz="3300" dirty="0" err="1"/>
              <a:t>Sapphira</a:t>
            </a:r>
            <a:r>
              <a:rPr lang="en-US" sz="3300" dirty="0"/>
              <a:t> his wife, sold a possession,</a:t>
            </a:r>
          </a:p>
          <a:p>
            <a:r>
              <a:rPr lang="en-US" sz="3300" b="1" baseline="30000" dirty="0"/>
              <a:t>2 </a:t>
            </a:r>
            <a:r>
              <a:rPr lang="en-US" sz="3300" dirty="0"/>
              <a:t>And kept back part of the price, his wife also being privy to it, and brought a certain part, and laid it at the apostles' feet.</a:t>
            </a:r>
          </a:p>
          <a:p>
            <a:r>
              <a:rPr lang="en-US" sz="3300" b="1" baseline="30000" dirty="0"/>
              <a:t>3 </a:t>
            </a:r>
            <a:r>
              <a:rPr lang="en-US" sz="3300" dirty="0"/>
              <a:t>But Peter said, Ananias, why hath Satan filled thine heart to lie to the Holy Ghost, and to keep back part of the price of the land?</a:t>
            </a:r>
          </a:p>
          <a:p>
            <a:r>
              <a:rPr lang="en-US" sz="3300" b="1" baseline="30000" dirty="0"/>
              <a:t>4 </a:t>
            </a:r>
            <a:r>
              <a:rPr lang="en-US" sz="3300" dirty="0"/>
              <a:t>Whiles it remained, was it not thine own? and after it was sold, was it not in thine own power? why hast thou conceived this thing in thine heart? thou hast not lied unto men, but unto God</a:t>
            </a:r>
            <a:r>
              <a:rPr lang="en-US" sz="3300" dirty="0" smtClean="0"/>
              <a:t>.</a:t>
            </a:r>
            <a:endParaRPr lang="en-US" sz="3300"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44</a:t>
            </a:fld>
            <a:endParaRPr lang="en-US" noProof="0" dirty="0"/>
          </a:p>
        </p:txBody>
      </p:sp>
    </p:spTree>
    <p:extLst>
      <p:ext uri="{BB962C8B-B14F-4D97-AF65-F5344CB8AC3E}">
        <p14:creationId xmlns:p14="http://schemas.microsoft.com/office/powerpoint/2010/main" val="262315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Acts 5:5-10</a:t>
            </a:r>
            <a:endParaRPr lang="en-US" sz="5400" b="1" dirty="0"/>
          </a:p>
        </p:txBody>
      </p:sp>
      <p:sp>
        <p:nvSpPr>
          <p:cNvPr id="3" name="Content Placeholder 2"/>
          <p:cNvSpPr>
            <a:spLocks noGrp="1"/>
          </p:cNvSpPr>
          <p:nvPr>
            <p:ph idx="1"/>
          </p:nvPr>
        </p:nvSpPr>
        <p:spPr>
          <a:xfrm>
            <a:off x="432000" y="1076082"/>
            <a:ext cx="11328000" cy="5115168"/>
          </a:xfrm>
        </p:spPr>
        <p:txBody>
          <a:bodyPr/>
          <a:lstStyle/>
          <a:p>
            <a:r>
              <a:rPr lang="en-US" sz="3600" b="1" baseline="30000" dirty="0" smtClean="0"/>
              <a:t>5</a:t>
            </a:r>
            <a:r>
              <a:rPr lang="en-US" sz="3600" b="1" baseline="30000" dirty="0"/>
              <a:t> </a:t>
            </a:r>
            <a:r>
              <a:rPr lang="en-US" sz="3600" dirty="0"/>
              <a:t>And Ananias hearing these words fell down, and gave up the ghost: and great fear came on all them that heard these things.</a:t>
            </a:r>
          </a:p>
          <a:p>
            <a:r>
              <a:rPr lang="en-US" sz="3600" b="1" baseline="30000" dirty="0"/>
              <a:t>6 </a:t>
            </a:r>
            <a:r>
              <a:rPr lang="en-US" sz="3600" dirty="0"/>
              <a:t>And the young men arose, wound him up, and carried him out, and buried him.</a:t>
            </a:r>
          </a:p>
          <a:p>
            <a:r>
              <a:rPr lang="en-US" sz="3600" b="1" baseline="30000" dirty="0"/>
              <a:t>7 </a:t>
            </a:r>
            <a:r>
              <a:rPr lang="en-US" sz="3600" dirty="0"/>
              <a:t>And it was about the space of three hours after, when his wife, not knowing what was done, came in.</a:t>
            </a:r>
          </a:p>
          <a:p>
            <a:r>
              <a:rPr lang="en-US" sz="3600" b="1" baseline="30000" dirty="0"/>
              <a:t>8 </a:t>
            </a:r>
            <a:r>
              <a:rPr lang="en-US" sz="3600" dirty="0"/>
              <a:t>And Peter answered unto her, Tell me whether ye sold the land for so much? And she said, Yea, for so much</a:t>
            </a:r>
            <a:r>
              <a:rPr lang="en-US" sz="3600" dirty="0" smtClean="0"/>
              <a:t>.</a:t>
            </a:r>
            <a:endParaRPr lang="en-US" sz="3600"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45</a:t>
            </a:fld>
            <a:endParaRPr lang="en-US" noProof="0" dirty="0"/>
          </a:p>
        </p:txBody>
      </p:sp>
    </p:spTree>
    <p:extLst>
      <p:ext uri="{BB962C8B-B14F-4D97-AF65-F5344CB8AC3E}">
        <p14:creationId xmlns:p14="http://schemas.microsoft.com/office/powerpoint/2010/main" val="42135870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Acts 5:5-10</a:t>
            </a:r>
            <a:endParaRPr lang="en-US" sz="5400" b="1" dirty="0"/>
          </a:p>
        </p:txBody>
      </p:sp>
      <p:sp>
        <p:nvSpPr>
          <p:cNvPr id="3" name="Content Placeholder 2"/>
          <p:cNvSpPr>
            <a:spLocks noGrp="1"/>
          </p:cNvSpPr>
          <p:nvPr>
            <p:ph idx="1"/>
          </p:nvPr>
        </p:nvSpPr>
        <p:spPr>
          <a:xfrm>
            <a:off x="432000" y="1076082"/>
            <a:ext cx="11328000" cy="5115168"/>
          </a:xfrm>
        </p:spPr>
        <p:txBody>
          <a:bodyPr/>
          <a:lstStyle/>
          <a:p>
            <a:r>
              <a:rPr lang="en-US" sz="3600" b="1" baseline="30000" dirty="0" smtClean="0"/>
              <a:t>9</a:t>
            </a:r>
            <a:r>
              <a:rPr lang="en-US" sz="3600" b="1" baseline="30000" dirty="0"/>
              <a:t> </a:t>
            </a:r>
            <a:r>
              <a:rPr lang="en-US" sz="3600" dirty="0"/>
              <a:t>Then Peter said unto her, How is it that ye have agreed together to tempt the Spirit of the Lord? behold, the feet of them which have buried thy husband are at the door, and shall carry thee out.</a:t>
            </a:r>
          </a:p>
          <a:p>
            <a:r>
              <a:rPr lang="en-US" sz="3600" b="1" baseline="30000" dirty="0"/>
              <a:t>10 </a:t>
            </a:r>
            <a:r>
              <a:rPr lang="en-US" sz="3600" dirty="0"/>
              <a:t>Then fell she down straightway at his feet, and yielded up the ghost: and the young men came in, and found her dead, and, carrying her forth, buried her by her husband.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46</a:t>
            </a:fld>
            <a:endParaRPr lang="en-US" noProof="0" dirty="0"/>
          </a:p>
        </p:txBody>
      </p:sp>
      <p:sp>
        <p:nvSpPr>
          <p:cNvPr id="6" name="TextBox 5"/>
          <p:cNvSpPr txBox="1"/>
          <p:nvPr/>
        </p:nvSpPr>
        <p:spPr>
          <a:xfrm rot="20989935">
            <a:off x="1191178" y="4468998"/>
            <a:ext cx="9620649" cy="923330"/>
          </a:xfrm>
          <a:prstGeom prst="rect">
            <a:avLst/>
          </a:prstGeom>
          <a:solidFill>
            <a:schemeClr val="accent6">
              <a:lumMod val="40000"/>
              <a:lumOff val="60000"/>
            </a:schemeClr>
          </a:solidFill>
        </p:spPr>
        <p:txBody>
          <a:bodyPr wrap="square" rtlCol="0">
            <a:spAutoFit/>
          </a:bodyPr>
          <a:lstStyle/>
          <a:p>
            <a:pPr algn="ctr"/>
            <a:r>
              <a:rPr lang="en-US" sz="5400" b="1" dirty="0" smtClean="0">
                <a:solidFill>
                  <a:schemeClr val="accent6">
                    <a:lumMod val="50000"/>
                  </a:schemeClr>
                </a:solidFill>
              </a:rPr>
              <a:t>Ananias and </a:t>
            </a:r>
            <a:r>
              <a:rPr lang="en-US" sz="5400" b="1" dirty="0" err="1" smtClean="0">
                <a:solidFill>
                  <a:schemeClr val="accent6">
                    <a:lumMod val="50000"/>
                  </a:schemeClr>
                </a:solidFill>
              </a:rPr>
              <a:t>Sapphira</a:t>
            </a:r>
            <a:r>
              <a:rPr lang="en-US" sz="5400" b="1" dirty="0" smtClean="0">
                <a:solidFill>
                  <a:schemeClr val="accent6">
                    <a:lumMod val="50000"/>
                  </a:schemeClr>
                </a:solidFill>
              </a:rPr>
              <a:t>:  ME FIRST!!</a:t>
            </a:r>
            <a:endParaRPr lang="en-US" sz="5400" b="1" dirty="0">
              <a:solidFill>
                <a:schemeClr val="accent6">
                  <a:lumMod val="50000"/>
                </a:schemeClr>
              </a:solidFill>
            </a:endParaRPr>
          </a:p>
        </p:txBody>
      </p:sp>
    </p:spTree>
    <p:extLst>
      <p:ext uri="{BB962C8B-B14F-4D97-AF65-F5344CB8AC3E}">
        <p14:creationId xmlns:p14="http://schemas.microsoft.com/office/powerpoint/2010/main" val="304341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Luke 9:48-50</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baseline="30000" dirty="0"/>
              <a:t>48 </a:t>
            </a:r>
            <a:r>
              <a:rPr lang="en-US" sz="3600" dirty="0"/>
              <a:t>And said unto them, Whosoever shall receive this child in my name </a:t>
            </a:r>
            <a:r>
              <a:rPr lang="en-US" sz="3600" dirty="0" err="1"/>
              <a:t>receiveth</a:t>
            </a:r>
            <a:r>
              <a:rPr lang="en-US" sz="3600" dirty="0"/>
              <a:t> me: and whosoever shall receive me </a:t>
            </a:r>
            <a:r>
              <a:rPr lang="en-US" sz="3600" dirty="0" err="1"/>
              <a:t>receiveth</a:t>
            </a:r>
            <a:r>
              <a:rPr lang="en-US" sz="3600" dirty="0"/>
              <a:t> him that sent me: for he that is least among you all, the same shall be great.</a:t>
            </a:r>
          </a:p>
          <a:p>
            <a:r>
              <a:rPr lang="en-US" sz="3600" b="1" baseline="30000" dirty="0"/>
              <a:t>49 </a:t>
            </a:r>
            <a:r>
              <a:rPr lang="en-US" sz="3600" dirty="0"/>
              <a:t>And John answered and said, Master, we saw one casting out devils in thy name; and we forbad him, because he </a:t>
            </a:r>
            <a:r>
              <a:rPr lang="en-US" sz="3600" dirty="0" err="1"/>
              <a:t>followeth</a:t>
            </a:r>
            <a:r>
              <a:rPr lang="en-US" sz="3600" dirty="0"/>
              <a:t> not with us.</a:t>
            </a:r>
          </a:p>
          <a:p>
            <a:r>
              <a:rPr lang="en-US" sz="3600" b="1" baseline="30000" dirty="0"/>
              <a:t>50 </a:t>
            </a:r>
            <a:r>
              <a:rPr lang="en-US" sz="3600" dirty="0"/>
              <a:t>And Jesus said unto him, Forbid him not: for he that is not against us is for us.</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47</a:t>
            </a:fld>
            <a:endParaRPr lang="en-US" noProof="0" dirty="0"/>
          </a:p>
        </p:txBody>
      </p:sp>
      <p:sp>
        <p:nvSpPr>
          <p:cNvPr id="8" name="TextBox 7"/>
          <p:cNvSpPr txBox="1"/>
          <p:nvPr/>
        </p:nvSpPr>
        <p:spPr>
          <a:xfrm rot="21410922">
            <a:off x="1839074" y="2479627"/>
            <a:ext cx="9000162" cy="923330"/>
          </a:xfrm>
          <a:prstGeom prst="rect">
            <a:avLst/>
          </a:prstGeom>
          <a:solidFill>
            <a:schemeClr val="accent6">
              <a:lumMod val="40000"/>
              <a:lumOff val="60000"/>
            </a:schemeClr>
          </a:solidFill>
        </p:spPr>
        <p:txBody>
          <a:bodyPr wrap="square" rtlCol="0">
            <a:spAutoFit/>
          </a:bodyPr>
          <a:lstStyle/>
          <a:p>
            <a:pPr algn="ctr"/>
            <a:r>
              <a:rPr lang="en-US" sz="5400" b="1" dirty="0" smtClean="0">
                <a:solidFill>
                  <a:schemeClr val="accent6">
                    <a:lumMod val="50000"/>
                  </a:schemeClr>
                </a:solidFill>
              </a:rPr>
              <a:t>Disciples:  ME FIRST!!   (Pride) </a:t>
            </a:r>
            <a:endParaRPr lang="en-US" sz="5400" b="1" dirty="0">
              <a:solidFill>
                <a:schemeClr val="accent6">
                  <a:lumMod val="50000"/>
                </a:schemeClr>
              </a:solidFill>
            </a:endParaRPr>
          </a:p>
        </p:txBody>
      </p:sp>
      <p:sp>
        <p:nvSpPr>
          <p:cNvPr id="7" name="TextBox 6"/>
          <p:cNvSpPr txBox="1"/>
          <p:nvPr/>
        </p:nvSpPr>
        <p:spPr>
          <a:xfrm rot="21371658">
            <a:off x="2298604" y="4320280"/>
            <a:ext cx="7405799" cy="1200329"/>
          </a:xfrm>
          <a:prstGeom prst="rect">
            <a:avLst/>
          </a:prstGeom>
          <a:solidFill>
            <a:srgbClr val="EDADF0"/>
          </a:solidFill>
        </p:spPr>
        <p:txBody>
          <a:bodyPr wrap="square" rtlCol="0">
            <a:spAutoFit/>
          </a:bodyPr>
          <a:lstStyle/>
          <a:p>
            <a:pPr algn="ctr"/>
            <a:r>
              <a:rPr lang="en-US" sz="7200" b="1" dirty="0" smtClean="0">
                <a:solidFill>
                  <a:srgbClr val="7030A0"/>
                </a:solidFill>
              </a:rPr>
              <a:t>Jesus:  GOD FIRST!!</a:t>
            </a:r>
            <a:endParaRPr lang="en-US" sz="7200" b="1" dirty="0">
              <a:solidFill>
                <a:srgbClr val="7030A0"/>
              </a:solidFill>
            </a:endParaRPr>
          </a:p>
        </p:txBody>
      </p:sp>
    </p:spTree>
    <p:extLst>
      <p:ext uri="{BB962C8B-B14F-4D97-AF65-F5344CB8AC3E}">
        <p14:creationId xmlns:p14="http://schemas.microsoft.com/office/powerpoint/2010/main" val="316247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Luke 9:48-50</a:t>
            </a:r>
            <a:endParaRPr lang="en-US" sz="5400" b="1" dirty="0"/>
          </a:p>
        </p:txBody>
      </p:sp>
      <p:sp>
        <p:nvSpPr>
          <p:cNvPr id="3" name="Content Placeholder 2"/>
          <p:cNvSpPr>
            <a:spLocks noGrp="1"/>
          </p:cNvSpPr>
          <p:nvPr>
            <p:ph idx="1"/>
          </p:nvPr>
        </p:nvSpPr>
        <p:spPr>
          <a:xfrm>
            <a:off x="432000" y="1076082"/>
            <a:ext cx="11328000" cy="5359442"/>
          </a:xfrm>
        </p:spPr>
        <p:txBody>
          <a:bodyPr/>
          <a:lstStyle/>
          <a:p>
            <a:r>
              <a:rPr lang="en-US" sz="2800" b="1" baseline="30000" dirty="0"/>
              <a:t>57 </a:t>
            </a:r>
            <a:r>
              <a:rPr lang="en-US" sz="2800" dirty="0"/>
              <a:t>And it came to pass, that, as they went in the way, a certain man said unto him, Lord, I will follow thee whithersoever thou </a:t>
            </a:r>
            <a:r>
              <a:rPr lang="en-US" sz="2800" dirty="0" err="1"/>
              <a:t>goest</a:t>
            </a:r>
            <a:r>
              <a:rPr lang="en-US" sz="2800" dirty="0"/>
              <a:t>.</a:t>
            </a:r>
          </a:p>
          <a:p>
            <a:r>
              <a:rPr lang="en-US" sz="2800" b="1" baseline="30000" dirty="0"/>
              <a:t>58 </a:t>
            </a:r>
            <a:r>
              <a:rPr lang="en-US" sz="2800" dirty="0"/>
              <a:t>And Jesus said unto him, Foxes have holes, and birds of the air have nests; but the Son of man hath not where to lay his head.</a:t>
            </a:r>
          </a:p>
          <a:p>
            <a:r>
              <a:rPr lang="en-US" sz="2800" b="1" baseline="30000" dirty="0"/>
              <a:t>59 </a:t>
            </a:r>
            <a:r>
              <a:rPr lang="en-US" sz="2800" dirty="0"/>
              <a:t>And he said unto another, Follow me. But he said, Lord, suffer me first to go and bury my father.</a:t>
            </a:r>
          </a:p>
          <a:p>
            <a:r>
              <a:rPr lang="en-US" sz="2800" b="1" baseline="30000" dirty="0"/>
              <a:t>60 </a:t>
            </a:r>
            <a:r>
              <a:rPr lang="en-US" sz="2800" dirty="0"/>
              <a:t>Jesus said unto him, Let the dead bury their dead: but go thou and preach the kingdom of God.</a:t>
            </a:r>
          </a:p>
          <a:p>
            <a:r>
              <a:rPr lang="en-US" sz="2800" b="1" baseline="30000" dirty="0"/>
              <a:t>61 </a:t>
            </a:r>
            <a:r>
              <a:rPr lang="en-US" sz="2800" dirty="0"/>
              <a:t>And another also said, Lord, I will follow thee; but let me first go bid them farewell, which are at home at my house.</a:t>
            </a:r>
          </a:p>
          <a:p>
            <a:r>
              <a:rPr lang="en-US" sz="2800" b="1" baseline="30000" dirty="0"/>
              <a:t>62 </a:t>
            </a:r>
            <a:r>
              <a:rPr lang="en-US" sz="2800" dirty="0"/>
              <a:t>And Jesus said unto him, No man, having put his hand to the plough, and looking back, is fit for the kingdom of God.</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48</a:t>
            </a:fld>
            <a:endParaRPr lang="en-US" noProof="0" dirty="0"/>
          </a:p>
        </p:txBody>
      </p:sp>
      <p:sp>
        <p:nvSpPr>
          <p:cNvPr id="7" name="TextBox 6"/>
          <p:cNvSpPr txBox="1"/>
          <p:nvPr/>
        </p:nvSpPr>
        <p:spPr>
          <a:xfrm rot="951075">
            <a:off x="1285676" y="2661407"/>
            <a:ext cx="9620649" cy="923330"/>
          </a:xfrm>
          <a:prstGeom prst="rect">
            <a:avLst/>
          </a:prstGeom>
          <a:solidFill>
            <a:schemeClr val="accent6">
              <a:lumMod val="40000"/>
              <a:lumOff val="60000"/>
            </a:schemeClr>
          </a:solidFill>
        </p:spPr>
        <p:txBody>
          <a:bodyPr wrap="square" rtlCol="0">
            <a:spAutoFit/>
          </a:bodyPr>
          <a:lstStyle/>
          <a:p>
            <a:pPr algn="ctr"/>
            <a:r>
              <a:rPr lang="en-US" sz="5400" b="1" dirty="0" smtClean="0">
                <a:solidFill>
                  <a:schemeClr val="accent6">
                    <a:lumMod val="50000"/>
                  </a:schemeClr>
                </a:solidFill>
              </a:rPr>
              <a:t>Potential Disciples:  ME FIRST!!</a:t>
            </a:r>
            <a:endParaRPr lang="en-US" sz="5400" b="1" dirty="0">
              <a:solidFill>
                <a:schemeClr val="accent6">
                  <a:lumMod val="50000"/>
                </a:schemeClr>
              </a:solidFill>
            </a:endParaRPr>
          </a:p>
        </p:txBody>
      </p:sp>
    </p:spTree>
    <p:extLst>
      <p:ext uri="{BB962C8B-B14F-4D97-AF65-F5344CB8AC3E}">
        <p14:creationId xmlns:p14="http://schemas.microsoft.com/office/powerpoint/2010/main" val="49107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Matthew 4:18-22</a:t>
            </a:r>
            <a:endParaRPr lang="en-US" sz="5400" b="1" dirty="0"/>
          </a:p>
        </p:txBody>
      </p:sp>
      <p:sp>
        <p:nvSpPr>
          <p:cNvPr id="3" name="Content Placeholder 2"/>
          <p:cNvSpPr>
            <a:spLocks noGrp="1"/>
          </p:cNvSpPr>
          <p:nvPr>
            <p:ph idx="1"/>
          </p:nvPr>
        </p:nvSpPr>
        <p:spPr>
          <a:xfrm>
            <a:off x="432000" y="1076082"/>
            <a:ext cx="11328000" cy="5115168"/>
          </a:xfrm>
        </p:spPr>
        <p:txBody>
          <a:bodyPr/>
          <a:lstStyle/>
          <a:p>
            <a:r>
              <a:rPr lang="en-US" sz="3200" b="1" baseline="30000" dirty="0"/>
              <a:t>18 </a:t>
            </a:r>
            <a:r>
              <a:rPr lang="en-US" sz="3200" dirty="0"/>
              <a:t>And Jesus, walking by the sea of Galilee, saw two brethren, Simon called Peter, and Andrew his brother, casting a net into the sea: for they were fishers.</a:t>
            </a:r>
          </a:p>
          <a:p>
            <a:r>
              <a:rPr lang="en-US" sz="3200" b="1" baseline="30000" dirty="0"/>
              <a:t>19 </a:t>
            </a:r>
            <a:r>
              <a:rPr lang="en-US" sz="3200" dirty="0"/>
              <a:t>And he </a:t>
            </a:r>
            <a:r>
              <a:rPr lang="en-US" sz="3200" dirty="0" err="1"/>
              <a:t>saith</a:t>
            </a:r>
            <a:r>
              <a:rPr lang="en-US" sz="3200" dirty="0"/>
              <a:t> unto them, Follow me, and I will make you fishers of men.</a:t>
            </a:r>
          </a:p>
          <a:p>
            <a:r>
              <a:rPr lang="en-US" sz="3200" b="1" baseline="30000" dirty="0"/>
              <a:t>20 </a:t>
            </a:r>
            <a:r>
              <a:rPr lang="en-US" sz="3200" dirty="0"/>
              <a:t>And they straightway left their nets, and followed him.</a:t>
            </a:r>
          </a:p>
          <a:p>
            <a:r>
              <a:rPr lang="en-US" sz="3200" b="1" baseline="30000" dirty="0"/>
              <a:t>21 </a:t>
            </a:r>
            <a:r>
              <a:rPr lang="en-US" sz="3200" dirty="0"/>
              <a:t>And going on from thence, he saw other two brethren, James the son of Zebedee, and John his brother, in a ship with Zebedee their father, mending their nets; and he called them.</a:t>
            </a:r>
          </a:p>
          <a:p>
            <a:r>
              <a:rPr lang="en-US" sz="3200" b="1" baseline="30000" dirty="0"/>
              <a:t>22 </a:t>
            </a:r>
            <a:r>
              <a:rPr lang="en-US" sz="3200" dirty="0"/>
              <a:t>And they immediately left the ship and their father, and followed him.</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49</a:t>
            </a:fld>
            <a:endParaRPr lang="en-US" noProof="0" dirty="0"/>
          </a:p>
        </p:txBody>
      </p:sp>
      <p:sp>
        <p:nvSpPr>
          <p:cNvPr id="7" name="TextBox 6"/>
          <p:cNvSpPr txBox="1"/>
          <p:nvPr/>
        </p:nvSpPr>
        <p:spPr>
          <a:xfrm rot="20892085">
            <a:off x="415964" y="2773318"/>
            <a:ext cx="11151335" cy="1107996"/>
          </a:xfrm>
          <a:prstGeom prst="rect">
            <a:avLst/>
          </a:prstGeom>
          <a:solidFill>
            <a:srgbClr val="EDADF0"/>
          </a:solidFill>
        </p:spPr>
        <p:txBody>
          <a:bodyPr wrap="square" rtlCol="0">
            <a:spAutoFit/>
          </a:bodyPr>
          <a:lstStyle/>
          <a:p>
            <a:pPr algn="ctr"/>
            <a:r>
              <a:rPr lang="en-US" sz="6600" b="1" dirty="0" smtClean="0">
                <a:solidFill>
                  <a:srgbClr val="7030A0"/>
                </a:solidFill>
              </a:rPr>
              <a:t>Potential Disciples:  GOD FIRST!!</a:t>
            </a:r>
            <a:endParaRPr lang="en-US" sz="6600" b="1" dirty="0">
              <a:solidFill>
                <a:srgbClr val="7030A0"/>
              </a:solidFill>
            </a:endParaRPr>
          </a:p>
        </p:txBody>
      </p:sp>
    </p:spTree>
    <p:extLst>
      <p:ext uri="{BB962C8B-B14F-4D97-AF65-F5344CB8AC3E}">
        <p14:creationId xmlns:p14="http://schemas.microsoft.com/office/powerpoint/2010/main" val="72005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60F281-4FF6-4617-A809-AC9C15ECF18A}"/>
              </a:ext>
            </a:extLst>
          </p:cNvPr>
          <p:cNvSpPr>
            <a:spLocks noGrp="1"/>
          </p:cNvSpPr>
          <p:nvPr>
            <p:ph type="title"/>
          </p:nvPr>
        </p:nvSpPr>
        <p:spPr>
          <a:xfrm>
            <a:off x="431999" y="432000"/>
            <a:ext cx="8013357" cy="432000"/>
          </a:xfrm>
        </p:spPr>
        <p:txBody>
          <a:bodyPr/>
          <a:lstStyle/>
          <a:p>
            <a:r>
              <a:rPr lang="en-US" sz="4800" b="1" dirty="0" smtClean="0">
                <a:solidFill>
                  <a:srgbClr val="7030A0"/>
                </a:solidFill>
              </a:rPr>
              <a:t>Patriarchs and Prophets pg. 33</a:t>
            </a:r>
            <a:endParaRPr lang="en-US" sz="4800" b="1" dirty="0">
              <a:solidFill>
                <a:srgbClr val="7030A0"/>
              </a:solidFill>
            </a:endParaRPr>
          </a:p>
        </p:txBody>
      </p:sp>
      <p:sp>
        <p:nvSpPr>
          <p:cNvPr id="4" name="Content Placeholder 3">
            <a:extLst>
              <a:ext uri="{FF2B5EF4-FFF2-40B4-BE49-F238E27FC236}">
                <a16:creationId xmlns="" xmlns:a16="http://schemas.microsoft.com/office/drawing/2014/main" id="{D355C61F-C8F1-4977-8E1F-F16C0D9EA88C}"/>
              </a:ext>
            </a:extLst>
          </p:cNvPr>
          <p:cNvSpPr>
            <a:spLocks noGrp="1"/>
          </p:cNvSpPr>
          <p:nvPr>
            <p:ph sz="half" idx="1"/>
          </p:nvPr>
        </p:nvSpPr>
        <p:spPr>
          <a:xfrm>
            <a:off x="432000" y="1210326"/>
            <a:ext cx="5472000" cy="3600000"/>
          </a:xfrm>
        </p:spPr>
        <p:txBody>
          <a:bodyPr/>
          <a:lstStyle/>
          <a:p>
            <a:pPr marL="0" indent="0">
              <a:buNone/>
            </a:pPr>
            <a:r>
              <a:rPr lang="en-US" sz="4000" dirty="0" smtClean="0">
                <a:latin typeface="Arial Rounded MT Bold" panose="020F0704030504030204" pitchFamily="34" charset="0"/>
              </a:rPr>
              <a:t>“Every </a:t>
            </a:r>
            <a:r>
              <a:rPr lang="en-US" sz="4000" dirty="0">
                <a:latin typeface="Arial Rounded MT Bold" panose="020F0704030504030204" pitchFamily="34" charset="0"/>
              </a:rPr>
              <a:t>manifestation of creative power is an expression of infinite love. The sovereignty of God involves fullness of blessing to all created </a:t>
            </a:r>
            <a:r>
              <a:rPr lang="en-US" sz="4000" dirty="0" smtClean="0">
                <a:latin typeface="Arial Rounded MT Bold" panose="020F0704030504030204" pitchFamily="34" charset="0"/>
              </a:rPr>
              <a:t>beings.”  </a:t>
            </a:r>
            <a:endParaRPr lang="en-US" sz="2800" dirty="0">
              <a:latin typeface="Arial Rounded MT Bold" panose="020F0704030504030204" pitchFamily="34" charset="0"/>
            </a:endParaRPr>
          </a:p>
        </p:txBody>
      </p:sp>
      <p:pic>
        <p:nvPicPr>
          <p:cNvPr id="9" name="Picture Placeholder 8">
            <a:extLst>
              <a:ext uri="{FF2B5EF4-FFF2-40B4-BE49-F238E27FC236}">
                <a16:creationId xmlns="" xmlns:a16="http://schemas.microsoft.com/office/drawing/2014/main" id="{52FD3342-E198-5348-9EE9-579E8FFF9DD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6593469" y="2043127"/>
            <a:ext cx="4904790" cy="3835569"/>
          </a:xfrm>
        </p:spPr>
      </p:pic>
      <p:sp>
        <p:nvSpPr>
          <p:cNvPr id="15" name="Freeform 5">
            <a:extLst>
              <a:ext uri="{FF2B5EF4-FFF2-40B4-BE49-F238E27FC236}">
                <a16:creationId xmlns="" xmlns:a16="http://schemas.microsoft.com/office/drawing/2014/main" id="{764DA446-807B-4C83-BB5A-59E3FABC93F3}"/>
              </a:ext>
              <a:ext uri="{C183D7F6-B498-43B3-948B-1728B52AA6E4}">
                <adec:decorative xmlns="" xmlns:adec="http://schemas.microsoft.com/office/drawing/2017/decorative" val="1"/>
              </a:ext>
            </a:extLst>
          </p:cNvPr>
          <p:cNvSpPr>
            <a:spLocks noChangeAspect="1"/>
          </p:cNvSpPr>
          <p:nvPr/>
        </p:nvSpPr>
        <p:spPr bwMode="auto">
          <a:xfrm>
            <a:off x="6106924" y="1331143"/>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5">
            <a:extLst>
              <a:ext uri="{FF2B5EF4-FFF2-40B4-BE49-F238E27FC236}">
                <a16:creationId xmlns="" xmlns:a16="http://schemas.microsoft.com/office/drawing/2014/main" id="{F28CDBF8-0191-43F9-98FE-B98B08813979}"/>
              </a:ext>
              <a:ext uri="{C183D7F6-B498-43B3-948B-1728B52AA6E4}">
                <adec:decorative xmlns="" xmlns:adec="http://schemas.microsoft.com/office/drawing/2017/decorative" val="1"/>
              </a:ext>
            </a:extLst>
          </p:cNvPr>
          <p:cNvSpPr>
            <a:spLocks noChangeAspect="1"/>
          </p:cNvSpPr>
          <p:nvPr/>
        </p:nvSpPr>
        <p:spPr bwMode="auto">
          <a:xfrm>
            <a:off x="7531171" y="225481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Slide Number Placeholder 5">
            <a:extLst>
              <a:ext uri="{FF2B5EF4-FFF2-40B4-BE49-F238E27FC236}">
                <a16:creationId xmlns=""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US" smtClean="0"/>
              <a:pPr/>
              <a:t>5</a:t>
            </a:fld>
            <a:endParaRPr lang="en-US" dirty="0"/>
          </a:p>
        </p:txBody>
      </p:sp>
    </p:spTree>
    <p:extLst>
      <p:ext uri="{BB962C8B-B14F-4D97-AF65-F5344CB8AC3E}">
        <p14:creationId xmlns:p14="http://schemas.microsoft.com/office/powerpoint/2010/main" val="13865260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94" y="219919"/>
            <a:ext cx="11540019" cy="6366076"/>
          </a:xfrm>
          <a:prstGeom prst="rect">
            <a:avLst/>
          </a:prstGeom>
          <a:solidFill>
            <a:srgbClr val="CBEEA9">
              <a:alpha val="45098"/>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5400" b="1" dirty="0" smtClean="0"/>
              <a:t>Case Study:  John 12:23-26</a:t>
            </a:r>
            <a:endParaRPr lang="en-US" sz="5400" b="1" dirty="0"/>
          </a:p>
        </p:txBody>
      </p:sp>
      <p:sp>
        <p:nvSpPr>
          <p:cNvPr id="3" name="Content Placeholder 2"/>
          <p:cNvSpPr>
            <a:spLocks noGrp="1"/>
          </p:cNvSpPr>
          <p:nvPr>
            <p:ph idx="1"/>
          </p:nvPr>
        </p:nvSpPr>
        <p:spPr>
          <a:xfrm>
            <a:off x="432000" y="1076082"/>
            <a:ext cx="11328000" cy="5115168"/>
          </a:xfrm>
        </p:spPr>
        <p:txBody>
          <a:bodyPr/>
          <a:lstStyle/>
          <a:p>
            <a:r>
              <a:rPr lang="en-US" sz="3200" b="1" baseline="30000" dirty="0"/>
              <a:t>23 </a:t>
            </a:r>
            <a:r>
              <a:rPr lang="en-US" sz="3200" dirty="0"/>
              <a:t>And Jesus answered them, saying, The hour is come, that the Son of man should be glorified.</a:t>
            </a:r>
          </a:p>
          <a:p>
            <a:r>
              <a:rPr lang="en-US" sz="3200" b="1" baseline="30000" dirty="0"/>
              <a:t>24 </a:t>
            </a:r>
            <a:r>
              <a:rPr lang="en-US" sz="3200" dirty="0"/>
              <a:t>Verily, verily, I say unto you, Except a corn of wheat fall into the ground and die, it </a:t>
            </a:r>
            <a:r>
              <a:rPr lang="en-US" sz="3200" dirty="0" err="1"/>
              <a:t>abideth</a:t>
            </a:r>
            <a:r>
              <a:rPr lang="en-US" sz="3200" dirty="0"/>
              <a:t> alone: but if it die, it </a:t>
            </a:r>
            <a:r>
              <a:rPr lang="en-US" sz="3200" dirty="0" err="1"/>
              <a:t>bringeth</a:t>
            </a:r>
            <a:r>
              <a:rPr lang="en-US" sz="3200" dirty="0"/>
              <a:t> forth much fruit.</a:t>
            </a:r>
          </a:p>
          <a:p>
            <a:r>
              <a:rPr lang="en-US" sz="3200" b="1" baseline="30000" dirty="0"/>
              <a:t>25 </a:t>
            </a:r>
            <a:r>
              <a:rPr lang="en-US" sz="3200" dirty="0"/>
              <a:t>He that </a:t>
            </a:r>
            <a:r>
              <a:rPr lang="en-US" sz="3200" dirty="0" err="1"/>
              <a:t>loveth</a:t>
            </a:r>
            <a:r>
              <a:rPr lang="en-US" sz="3200" dirty="0"/>
              <a:t> his life shall lose it; and he that </a:t>
            </a:r>
            <a:r>
              <a:rPr lang="en-US" sz="3200" dirty="0" err="1"/>
              <a:t>hateth</a:t>
            </a:r>
            <a:r>
              <a:rPr lang="en-US" sz="3200" dirty="0"/>
              <a:t> his life in this world shall keep it unto life eternal.</a:t>
            </a:r>
          </a:p>
          <a:p>
            <a:r>
              <a:rPr lang="en-US" sz="3200" b="1" baseline="30000" dirty="0"/>
              <a:t>26 </a:t>
            </a:r>
            <a:r>
              <a:rPr lang="en-US" sz="3200" dirty="0"/>
              <a:t>If any man serve me, let him follow me; and where I am, there shall also my servant be: if any man serve me, him will my Father </a:t>
            </a:r>
            <a:r>
              <a:rPr lang="en-US" sz="3200" dirty="0" err="1"/>
              <a:t>honour</a:t>
            </a:r>
            <a:r>
              <a:rPr lang="en-US" sz="3200" dirty="0"/>
              <a:t>.</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50</a:t>
            </a:fld>
            <a:endParaRPr lang="en-US" noProof="0" dirty="0"/>
          </a:p>
        </p:txBody>
      </p:sp>
      <p:sp>
        <p:nvSpPr>
          <p:cNvPr id="7" name="TextBox 6"/>
          <p:cNvSpPr txBox="1"/>
          <p:nvPr/>
        </p:nvSpPr>
        <p:spPr>
          <a:xfrm rot="1438410">
            <a:off x="2783874" y="2848835"/>
            <a:ext cx="6624254" cy="1569660"/>
          </a:xfrm>
          <a:prstGeom prst="rect">
            <a:avLst/>
          </a:prstGeom>
          <a:solidFill>
            <a:srgbClr val="EDADF0"/>
          </a:solidFill>
        </p:spPr>
        <p:txBody>
          <a:bodyPr wrap="square" rtlCol="0">
            <a:spAutoFit/>
          </a:bodyPr>
          <a:lstStyle/>
          <a:p>
            <a:pPr algn="ctr"/>
            <a:r>
              <a:rPr lang="en-US" sz="9600" b="1" dirty="0" smtClean="0">
                <a:solidFill>
                  <a:srgbClr val="7030A0"/>
                </a:solidFill>
              </a:rPr>
              <a:t>GOD FIRST!!</a:t>
            </a:r>
            <a:endParaRPr lang="en-US" sz="9600" b="1" dirty="0">
              <a:solidFill>
                <a:srgbClr val="7030A0"/>
              </a:solidFill>
            </a:endParaRPr>
          </a:p>
        </p:txBody>
      </p:sp>
    </p:spTree>
    <p:extLst>
      <p:ext uri="{BB962C8B-B14F-4D97-AF65-F5344CB8AC3E}">
        <p14:creationId xmlns:p14="http://schemas.microsoft.com/office/powerpoint/2010/main" val="63761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t>The End of the Story:  Revelation 12:7-11</a:t>
            </a:r>
            <a:endParaRPr lang="en-US" sz="4800" b="1" dirty="0"/>
          </a:p>
        </p:txBody>
      </p:sp>
      <p:sp>
        <p:nvSpPr>
          <p:cNvPr id="3" name="Content Placeholder 2"/>
          <p:cNvSpPr>
            <a:spLocks noGrp="1"/>
          </p:cNvSpPr>
          <p:nvPr>
            <p:ph idx="1"/>
          </p:nvPr>
        </p:nvSpPr>
        <p:spPr>
          <a:xfrm>
            <a:off x="432000" y="1181528"/>
            <a:ext cx="11328000" cy="5009721"/>
          </a:xfrm>
        </p:spPr>
        <p:txBody>
          <a:bodyPr/>
          <a:lstStyle/>
          <a:p>
            <a:r>
              <a:rPr lang="en-US" sz="4000" b="1" baseline="30000" dirty="0"/>
              <a:t>7 </a:t>
            </a:r>
            <a:r>
              <a:rPr lang="en-US" sz="4000" b="1" dirty="0"/>
              <a:t>And there was war in heaven: Michael and his angels fought against the dragon; and the dragon fought and his angels,</a:t>
            </a:r>
          </a:p>
          <a:p>
            <a:r>
              <a:rPr lang="en-US" sz="4000" b="1" baseline="30000" dirty="0"/>
              <a:t>8 </a:t>
            </a:r>
            <a:r>
              <a:rPr lang="en-US" sz="4000" b="1" dirty="0"/>
              <a:t>And prevailed not; neither was their place found any more in heaven.</a:t>
            </a:r>
          </a:p>
          <a:p>
            <a:r>
              <a:rPr lang="en-US" sz="4000" b="1" baseline="30000" dirty="0"/>
              <a:t>9 </a:t>
            </a:r>
            <a:r>
              <a:rPr lang="en-US" sz="4000" b="1" dirty="0"/>
              <a:t>And the great dragon was cast out, that old serpent, called the Devil, and Satan, which </a:t>
            </a:r>
            <a:r>
              <a:rPr lang="en-US" sz="4000" b="1" dirty="0" err="1"/>
              <a:t>deceiveth</a:t>
            </a:r>
            <a:r>
              <a:rPr lang="en-US" sz="4000" b="1" dirty="0"/>
              <a:t> the whole world: he was cast out into the earth, and his angels were cast out with him</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51</a:t>
            </a:fld>
            <a:endParaRPr lang="en-US" noProof="0" dirty="0"/>
          </a:p>
        </p:txBody>
      </p:sp>
    </p:spTree>
    <p:extLst>
      <p:ext uri="{BB962C8B-B14F-4D97-AF65-F5344CB8AC3E}">
        <p14:creationId xmlns:p14="http://schemas.microsoft.com/office/powerpoint/2010/main" val="81011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t>The End of the Story:  Revelation 12:10-11</a:t>
            </a:r>
            <a:endParaRPr lang="en-US" sz="4800" b="1" dirty="0"/>
          </a:p>
        </p:txBody>
      </p:sp>
      <p:sp>
        <p:nvSpPr>
          <p:cNvPr id="3" name="Content Placeholder 2"/>
          <p:cNvSpPr>
            <a:spLocks noGrp="1"/>
          </p:cNvSpPr>
          <p:nvPr>
            <p:ph idx="1"/>
          </p:nvPr>
        </p:nvSpPr>
        <p:spPr>
          <a:xfrm>
            <a:off x="432000" y="1181528"/>
            <a:ext cx="11328000" cy="5009721"/>
          </a:xfrm>
        </p:spPr>
        <p:txBody>
          <a:bodyPr/>
          <a:lstStyle/>
          <a:p>
            <a:r>
              <a:rPr lang="en-US" sz="4000" b="1" baseline="30000" dirty="0" smtClean="0"/>
              <a:t>10</a:t>
            </a:r>
            <a:r>
              <a:rPr lang="en-US" sz="4000" b="1" baseline="30000" dirty="0"/>
              <a:t> </a:t>
            </a:r>
            <a:r>
              <a:rPr lang="en-US" sz="4000" b="1" dirty="0"/>
              <a:t>And I heard a loud voice saying in heaven, Now is come salvation, and strength, and the kingdom of our God, and the power of his Christ: for the accuser of our brethren is cast down, which accused them before our God day and night.</a:t>
            </a:r>
          </a:p>
          <a:p>
            <a:r>
              <a:rPr lang="en-US" sz="4000" b="1" baseline="30000" dirty="0"/>
              <a:t>11 </a:t>
            </a:r>
            <a:r>
              <a:rPr lang="en-US" sz="4000" b="1" dirty="0"/>
              <a:t>And they overcame him by the blood of the Lamb, and by the word of their testimony; and they loved not their lives unto the death.</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52</a:t>
            </a:fld>
            <a:endParaRPr lang="en-US" noProof="0" dirty="0"/>
          </a:p>
        </p:txBody>
      </p:sp>
    </p:spTree>
    <p:extLst>
      <p:ext uri="{BB962C8B-B14F-4D97-AF65-F5344CB8AC3E}">
        <p14:creationId xmlns:p14="http://schemas.microsoft.com/office/powerpoint/2010/main" val="174006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The point:  1 John 5:1-4</a:t>
            </a:r>
            <a:endParaRPr lang="en-US" sz="5400" b="1" dirty="0"/>
          </a:p>
        </p:txBody>
      </p:sp>
      <p:sp>
        <p:nvSpPr>
          <p:cNvPr id="3" name="Content Placeholder 2"/>
          <p:cNvSpPr>
            <a:spLocks noGrp="1"/>
          </p:cNvSpPr>
          <p:nvPr>
            <p:ph idx="1"/>
          </p:nvPr>
        </p:nvSpPr>
        <p:spPr>
          <a:xfrm>
            <a:off x="432000" y="1181528"/>
            <a:ext cx="11328000" cy="5009721"/>
          </a:xfrm>
        </p:spPr>
        <p:txBody>
          <a:bodyPr/>
          <a:lstStyle/>
          <a:p>
            <a:r>
              <a:rPr lang="en-US" sz="3600" b="1" dirty="0"/>
              <a:t>5 Whosoever believeth that Jesus is the Christ is born of God: and every one that </a:t>
            </a:r>
            <a:r>
              <a:rPr lang="en-US" sz="3600" b="1" dirty="0" err="1"/>
              <a:t>loveth</a:t>
            </a:r>
            <a:r>
              <a:rPr lang="en-US" sz="3600" b="1" dirty="0"/>
              <a:t> him that begat </a:t>
            </a:r>
            <a:r>
              <a:rPr lang="en-US" sz="3600" b="1" dirty="0" err="1"/>
              <a:t>loveth</a:t>
            </a:r>
            <a:r>
              <a:rPr lang="en-US" sz="3600" b="1" dirty="0"/>
              <a:t> him also that is begotten of him.</a:t>
            </a:r>
          </a:p>
          <a:p>
            <a:r>
              <a:rPr lang="en-US" sz="3600" b="1" baseline="30000" dirty="0"/>
              <a:t>2 </a:t>
            </a:r>
            <a:r>
              <a:rPr lang="en-US" sz="3600" b="1" dirty="0"/>
              <a:t>By this we know that we love the children of God, when we love God, and keep his commandments.</a:t>
            </a:r>
          </a:p>
          <a:p>
            <a:r>
              <a:rPr lang="en-US" sz="3600" b="1" baseline="30000" dirty="0"/>
              <a:t>3 </a:t>
            </a:r>
            <a:r>
              <a:rPr lang="en-US" sz="3600" b="1" dirty="0"/>
              <a:t>For this is the love of God, that we keep his commandments: and his commandments are not grievous.</a:t>
            </a:r>
          </a:p>
          <a:p>
            <a:r>
              <a:rPr lang="en-US" sz="3600" b="1" baseline="30000" dirty="0"/>
              <a:t>4 </a:t>
            </a:r>
            <a:r>
              <a:rPr lang="en-US" sz="3600" b="1" dirty="0"/>
              <a:t>For whatsoever is born of God </a:t>
            </a:r>
            <a:r>
              <a:rPr lang="en-US" sz="3600" b="1" dirty="0" err="1"/>
              <a:t>overcometh</a:t>
            </a:r>
            <a:r>
              <a:rPr lang="en-US" sz="3600" b="1" dirty="0"/>
              <a:t> the world: and this is the victory that </a:t>
            </a:r>
            <a:r>
              <a:rPr lang="en-US" sz="3600" b="1" dirty="0" err="1"/>
              <a:t>overcometh</a:t>
            </a:r>
            <a:r>
              <a:rPr lang="en-US" sz="3600" b="1" dirty="0"/>
              <a:t> the world, even our faith.</a:t>
            </a:r>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53</a:t>
            </a:fld>
            <a:endParaRPr lang="en-US" noProof="0" dirty="0"/>
          </a:p>
        </p:txBody>
      </p:sp>
    </p:spTree>
    <p:extLst>
      <p:ext uri="{BB962C8B-B14F-4D97-AF65-F5344CB8AC3E}">
        <p14:creationId xmlns:p14="http://schemas.microsoft.com/office/powerpoint/2010/main" val="11708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 xmlns:a16="http://schemas.microsoft.com/office/drawing/2014/main" id="{FB15BC12-29C3-3D4B-805A-8A860D70CA6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380692" y="0"/>
            <a:ext cx="11009928" cy="6191250"/>
          </a:xfrm>
        </p:spPr>
      </p:pic>
      <p:sp>
        <p:nvSpPr>
          <p:cNvPr id="16" name="TextBox 15">
            <a:extLst>
              <a:ext uri="{FF2B5EF4-FFF2-40B4-BE49-F238E27FC236}">
                <a16:creationId xmlns="" xmlns:a16="http://schemas.microsoft.com/office/drawing/2014/main" id="{03888866-542D-43D4-BFE1-045D36351922}"/>
              </a:ext>
              <a:ext uri="{C183D7F6-B498-43B3-948B-1728B52AA6E4}">
                <adec:decorative xmlns="" xmlns:adec="http://schemas.microsoft.com/office/drawing/2017/decorative" val="1"/>
              </a:ext>
            </a:extLst>
          </p:cNvPr>
          <p:cNvSpPr txBox="1">
            <a:spLocks/>
          </p:cNvSpPr>
          <p:nvPr/>
        </p:nvSpPr>
        <p:spPr>
          <a:xfrm flipH="1">
            <a:off x="-4" y="2732927"/>
            <a:ext cx="849090" cy="3081858"/>
          </a:xfrm>
          <a:custGeom>
            <a:avLst/>
            <a:gdLst>
              <a:gd name="connsiteX0" fmla="*/ 1494549 w 1494549"/>
              <a:gd name="connsiteY0" fmla="*/ 0 h 2200275"/>
              <a:gd name="connsiteX1" fmla="*/ 100333 w 1494549"/>
              <a:gd name="connsiteY1" fmla="*/ 0 h 2200275"/>
              <a:gd name="connsiteX2" fmla="*/ 0 w 1494549"/>
              <a:gd name="connsiteY2" fmla="*/ 100333 h 2200275"/>
              <a:gd name="connsiteX3" fmla="*/ 0 w 1494549"/>
              <a:gd name="connsiteY3" fmla="*/ 2099942 h 2200275"/>
              <a:gd name="connsiteX4" fmla="*/ 100333 w 1494549"/>
              <a:gd name="connsiteY4" fmla="*/ 2200275 h 2200275"/>
              <a:gd name="connsiteX5" fmla="*/ 1494549 w 1494549"/>
              <a:gd name="connsiteY5" fmla="*/ 2200275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549" h="2200275">
                <a:moveTo>
                  <a:pt x="1494549" y="0"/>
                </a:moveTo>
                <a:lnTo>
                  <a:pt x="100333" y="0"/>
                </a:lnTo>
                <a:cubicBezTo>
                  <a:pt x="44921" y="0"/>
                  <a:pt x="0" y="44921"/>
                  <a:pt x="0" y="100333"/>
                </a:cubicBezTo>
                <a:lnTo>
                  <a:pt x="0" y="2099942"/>
                </a:lnTo>
                <a:cubicBezTo>
                  <a:pt x="0" y="2155354"/>
                  <a:pt x="44921" y="2200275"/>
                  <a:pt x="100333" y="2200275"/>
                </a:cubicBezTo>
                <a:lnTo>
                  <a:pt x="1494549" y="2200275"/>
                </a:ln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17" name="Isosceles Triangle 16">
            <a:extLst>
              <a:ext uri="{FF2B5EF4-FFF2-40B4-BE49-F238E27FC236}">
                <a16:creationId xmlns="" xmlns:a16="http://schemas.microsoft.com/office/drawing/2014/main" id="{667AA2A8-C66E-4F4C-A6E7-E7ABCE7E9EC3}"/>
              </a:ext>
              <a:ext uri="{C183D7F6-B498-43B3-948B-1728B52AA6E4}">
                <adec:decorative xmlns="" xmlns:adec="http://schemas.microsoft.com/office/drawing/2017/decorative" val="1"/>
              </a:ext>
            </a:extLst>
          </p:cNvPr>
          <p:cNvSpPr/>
          <p:nvPr/>
        </p:nvSpPr>
        <p:spPr>
          <a:xfrm rot="10800000" flipH="1">
            <a:off x="623780" y="5639117"/>
            <a:ext cx="225306" cy="201048"/>
          </a:xfrm>
          <a:prstGeom prst="triangle">
            <a:avLst>
              <a:gd name="adj" fmla="val 100000"/>
            </a:avLst>
          </a:prstGeom>
          <a:solidFill>
            <a:schemeClr val="accent4">
              <a:lumMod val="60000"/>
              <a:lumOff val="40000"/>
            </a:schemeClr>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60000"/>
                  <a:lumOff val="40000"/>
                </a:schemeClr>
              </a:solidFill>
            </a:endParaRPr>
          </a:p>
        </p:txBody>
      </p:sp>
      <p:sp>
        <p:nvSpPr>
          <p:cNvPr id="12" name="Title 11">
            <a:extLst>
              <a:ext uri="{FF2B5EF4-FFF2-40B4-BE49-F238E27FC236}">
                <a16:creationId xmlns="" xmlns:a16="http://schemas.microsoft.com/office/drawing/2014/main" id="{D8744987-7958-44D9-AE6F-009CA4C08875}"/>
              </a:ext>
            </a:extLst>
          </p:cNvPr>
          <p:cNvSpPr>
            <a:spLocks noGrp="1"/>
          </p:cNvSpPr>
          <p:nvPr>
            <p:ph type="ctrTitle"/>
          </p:nvPr>
        </p:nvSpPr>
        <p:spPr>
          <a:xfrm>
            <a:off x="345755" y="3029482"/>
            <a:ext cx="7371781" cy="2609635"/>
          </a:xfrm>
        </p:spPr>
        <p:txBody>
          <a:bodyPr/>
          <a:lstStyle/>
          <a:p>
            <a:r>
              <a:rPr lang="en-US" sz="4000" dirty="0" smtClean="0"/>
              <a:t>GOD FIRST!! </a:t>
            </a:r>
            <a:r>
              <a:rPr lang="en-US" sz="4000" dirty="0"/>
              <a:t> </a:t>
            </a:r>
            <a:r>
              <a:rPr lang="en-US" sz="4000" dirty="0" smtClean="0"/>
              <a:t>Then everything else follows:  obedience, love of others, and victory over sin and self.  But it starts with God FIRST!</a:t>
            </a:r>
            <a:endParaRPr lang="en-US" sz="4000" dirty="0"/>
          </a:p>
        </p:txBody>
      </p:sp>
      <p:sp>
        <p:nvSpPr>
          <p:cNvPr id="19" name="Isosceles Triangle 18">
            <a:extLst>
              <a:ext uri="{FF2B5EF4-FFF2-40B4-BE49-F238E27FC236}">
                <a16:creationId xmlns="" xmlns:a16="http://schemas.microsoft.com/office/drawing/2014/main" id="{ABF5B12D-6F10-4377-9094-B3E79ECB1B94}"/>
              </a:ext>
              <a:ext uri="{C183D7F6-B498-43B3-948B-1728B52AA6E4}">
                <adec:decorative xmlns="" xmlns:adec="http://schemas.microsoft.com/office/drawing/2017/decorative" val="1"/>
              </a:ext>
            </a:extLst>
          </p:cNvPr>
          <p:cNvSpPr/>
          <p:nvPr/>
        </p:nvSpPr>
        <p:spPr>
          <a:xfrm rot="10800000" flipH="1" flipV="1">
            <a:off x="623780" y="2828434"/>
            <a:ext cx="225306" cy="201048"/>
          </a:xfrm>
          <a:prstGeom prst="triangle">
            <a:avLst>
              <a:gd name="adj" fmla="val 100000"/>
            </a:avLst>
          </a:prstGeom>
          <a:solidFill>
            <a:schemeClr val="accent4">
              <a:lumMod val="60000"/>
              <a:lumOff val="40000"/>
            </a:schemeClr>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 xmlns:a16="http://schemas.microsoft.com/office/drawing/2014/main" id="{70202D98-AA1E-41BB-B94E-180311759C13}"/>
              </a:ext>
            </a:extLst>
          </p:cNvPr>
          <p:cNvSpPr>
            <a:spLocks noGrp="1"/>
          </p:cNvSpPr>
          <p:nvPr>
            <p:ph type="sldNum" sz="quarter" idx="15"/>
          </p:nvPr>
        </p:nvSpPr>
        <p:spPr/>
        <p:txBody>
          <a:bodyPr/>
          <a:lstStyle/>
          <a:p>
            <a:fld id="{19B51A1E-902D-48AF-9020-955120F399B6}" type="slidenum">
              <a:rPr lang="en-US" smtClean="0"/>
              <a:pPr/>
              <a:t>54</a:t>
            </a:fld>
            <a:endParaRPr lang="en-US" dirty="0"/>
          </a:p>
        </p:txBody>
      </p:sp>
    </p:spTree>
    <p:extLst>
      <p:ext uri="{BB962C8B-B14F-4D97-AF65-F5344CB8AC3E}">
        <p14:creationId xmlns:p14="http://schemas.microsoft.com/office/powerpoint/2010/main" val="6652193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 xmlns:a16="http://schemas.microsoft.com/office/drawing/2014/main" id="{C4330FBA-FEA8-B941-8864-B3DEDDE8040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84228" y="0"/>
            <a:ext cx="10287000" cy="6858000"/>
          </a:xfrm>
        </p:spPr>
      </p:pic>
      <p:sp>
        <p:nvSpPr>
          <p:cNvPr id="38" name="TextBox 37">
            <a:extLst>
              <a:ext uri="{FF2B5EF4-FFF2-40B4-BE49-F238E27FC236}">
                <a16:creationId xmlns="" xmlns:a16="http://schemas.microsoft.com/office/drawing/2014/main" id="{B231FB9C-F234-41D0-A4CE-8C29A5F2F553}"/>
              </a:ext>
              <a:ext uri="{C183D7F6-B498-43B3-948B-1728B52AA6E4}">
                <adec:decorative xmlns="" xmlns:adec="http://schemas.microsoft.com/office/drawing/2017/decorative" val="1"/>
              </a:ext>
            </a:extLst>
          </p:cNvPr>
          <p:cNvSpPr txBox="1">
            <a:spLocks/>
          </p:cNvSpPr>
          <p:nvPr/>
        </p:nvSpPr>
        <p:spPr>
          <a:xfrm>
            <a:off x="11354303" y="3842399"/>
            <a:ext cx="846997" cy="2200275"/>
          </a:xfrm>
          <a:custGeom>
            <a:avLst/>
            <a:gdLst>
              <a:gd name="connsiteX0" fmla="*/ 99480 w 846997"/>
              <a:gd name="connsiteY0" fmla="*/ 0 h 2200275"/>
              <a:gd name="connsiteX1" fmla="*/ 846997 w 846997"/>
              <a:gd name="connsiteY1" fmla="*/ 0 h 2200275"/>
              <a:gd name="connsiteX2" fmla="*/ 846997 w 846997"/>
              <a:gd name="connsiteY2" fmla="*/ 2200275 h 2200275"/>
              <a:gd name="connsiteX3" fmla="*/ 99480 w 846997"/>
              <a:gd name="connsiteY3" fmla="*/ 2200275 h 2200275"/>
              <a:gd name="connsiteX4" fmla="*/ 0 w 846997"/>
              <a:gd name="connsiteY4" fmla="*/ 2099942 h 2200275"/>
              <a:gd name="connsiteX5" fmla="*/ 0 w 846997"/>
              <a:gd name="connsiteY5" fmla="*/ 100333 h 2200275"/>
              <a:gd name="connsiteX6" fmla="*/ 99480 w 846997"/>
              <a:gd name="connsiteY6" fmla="*/ 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997" h="2200275">
                <a:moveTo>
                  <a:pt x="99480" y="0"/>
                </a:moveTo>
                <a:lnTo>
                  <a:pt x="846997" y="0"/>
                </a:lnTo>
                <a:lnTo>
                  <a:pt x="846997" y="2200275"/>
                </a:lnTo>
                <a:lnTo>
                  <a:pt x="99480" y="2200275"/>
                </a:lnTo>
                <a:cubicBezTo>
                  <a:pt x="44539" y="2200275"/>
                  <a:pt x="0" y="2155354"/>
                  <a:pt x="0" y="2099942"/>
                </a:cubicBezTo>
                <a:lnTo>
                  <a:pt x="0" y="100333"/>
                </a:lnTo>
                <a:cubicBezTo>
                  <a:pt x="0" y="44921"/>
                  <a:pt x="44539" y="0"/>
                  <a:pt x="99480" y="0"/>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35" name="Isosceles Triangle 34">
            <a:extLst>
              <a:ext uri="{FF2B5EF4-FFF2-40B4-BE49-F238E27FC236}">
                <a16:creationId xmlns="" xmlns:a16="http://schemas.microsoft.com/office/drawing/2014/main" id="{FE193317-B8BD-46CA-B0A6-8A7511B086D9}"/>
              </a:ext>
              <a:ext uri="{C183D7F6-B498-43B3-948B-1728B52AA6E4}">
                <adec:decorative xmlns="" xmlns:adec="http://schemas.microsoft.com/office/drawing/2017/decorative" val="1"/>
              </a:ext>
            </a:extLst>
          </p:cNvPr>
          <p:cNvSpPr/>
          <p:nvPr/>
        </p:nvSpPr>
        <p:spPr>
          <a:xfrm rot="10800000">
            <a:off x="11359065" y="5556894"/>
            <a:ext cx="476249" cy="424971"/>
          </a:xfrm>
          <a:prstGeom prst="triangle">
            <a:avLst>
              <a:gd name="adj" fmla="val 100000"/>
            </a:avLst>
          </a:prstGeom>
          <a:solidFill>
            <a:srgbClr val="FFFFC9"/>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5">
            <a:extLst>
              <a:ext uri="{FF2B5EF4-FFF2-40B4-BE49-F238E27FC236}">
                <a16:creationId xmlns="" xmlns:a16="http://schemas.microsoft.com/office/drawing/2014/main" id="{85E0D4E1-E389-4671-B0E7-165A10A05425}"/>
              </a:ext>
              <a:ext uri="{C183D7F6-B498-43B3-948B-1728B52AA6E4}">
                <adec:decorative xmlns="" xmlns:adec="http://schemas.microsoft.com/office/drawing/2017/decorative" val="1"/>
              </a:ext>
            </a:extLst>
          </p:cNvPr>
          <p:cNvSpPr>
            <a:spLocks noChangeAspect="1"/>
          </p:cNvSpPr>
          <p:nvPr/>
        </p:nvSpPr>
        <p:spPr bwMode="auto">
          <a:xfrm>
            <a:off x="444301" y="4962626"/>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5">
            <a:extLst>
              <a:ext uri="{FF2B5EF4-FFF2-40B4-BE49-F238E27FC236}">
                <a16:creationId xmlns="" xmlns:a16="http://schemas.microsoft.com/office/drawing/2014/main" id="{8186FEAF-6E1E-4258-94C3-5C589D4B5ADE}"/>
              </a:ext>
              <a:ext uri="{C183D7F6-B498-43B3-948B-1728B52AA6E4}">
                <adec:decorative xmlns="" xmlns:adec="http://schemas.microsoft.com/office/drawing/2017/decorative" val="1"/>
              </a:ext>
            </a:extLst>
          </p:cNvPr>
          <p:cNvSpPr>
            <a:spLocks noChangeAspect="1"/>
          </p:cNvSpPr>
          <p:nvPr/>
        </p:nvSpPr>
        <p:spPr bwMode="auto">
          <a:xfrm>
            <a:off x="6490727" y="12363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Title 19">
            <a:extLst>
              <a:ext uri="{FF2B5EF4-FFF2-40B4-BE49-F238E27FC236}">
                <a16:creationId xmlns="" xmlns:a16="http://schemas.microsoft.com/office/drawing/2014/main" id="{7C11A64B-7EA5-442C-8405-73273A5331D1}"/>
              </a:ext>
            </a:extLst>
          </p:cNvPr>
          <p:cNvSpPr>
            <a:spLocks noGrp="1"/>
          </p:cNvSpPr>
          <p:nvPr>
            <p:ph type="ctrTitle"/>
          </p:nvPr>
        </p:nvSpPr>
        <p:spPr/>
        <p:txBody>
          <a:bodyPr/>
          <a:lstStyle/>
          <a:p>
            <a:r>
              <a:rPr lang="en-US" dirty="0"/>
              <a:t>Thank You</a:t>
            </a:r>
          </a:p>
        </p:txBody>
      </p:sp>
      <p:sp>
        <p:nvSpPr>
          <p:cNvPr id="4" name="Text Placeholder 3">
            <a:extLst>
              <a:ext uri="{FF2B5EF4-FFF2-40B4-BE49-F238E27FC236}">
                <a16:creationId xmlns="" xmlns:a16="http://schemas.microsoft.com/office/drawing/2014/main" id="{60828E04-9C2A-4859-8050-C2DF67A249CB}"/>
              </a:ext>
            </a:extLst>
          </p:cNvPr>
          <p:cNvSpPr>
            <a:spLocks noGrp="1"/>
          </p:cNvSpPr>
          <p:nvPr>
            <p:ph type="body" sz="quarter" idx="15"/>
          </p:nvPr>
        </p:nvSpPr>
        <p:spPr>
          <a:xfrm>
            <a:off x="7690104" y="3859066"/>
            <a:ext cx="3866259" cy="1637018"/>
          </a:xfrm>
        </p:spPr>
        <p:txBody>
          <a:bodyPr/>
          <a:lstStyle/>
          <a:p>
            <a:r>
              <a:rPr lang="en-US" sz="4800" b="1" dirty="0" smtClean="0">
                <a:solidFill>
                  <a:srgbClr val="FFFFC9"/>
                </a:solidFill>
                <a:latin typeface="Cooper Black" panose="0208090404030B020404" pitchFamily="18" charset="0"/>
              </a:rPr>
              <a:t>Happy </a:t>
            </a:r>
          </a:p>
          <a:p>
            <a:pPr algn="r"/>
            <a:r>
              <a:rPr lang="en-US" sz="4800" b="1" dirty="0" smtClean="0">
                <a:solidFill>
                  <a:srgbClr val="FFFFC9"/>
                </a:solidFill>
                <a:latin typeface="Cooper Black" panose="0208090404030B020404" pitchFamily="18" charset="0"/>
              </a:rPr>
              <a:t>Sabbath!</a:t>
            </a:r>
            <a:endParaRPr lang="en-US" sz="4800" b="1" dirty="0">
              <a:solidFill>
                <a:srgbClr val="FFFFC9"/>
              </a:solidFill>
              <a:latin typeface="Cooper Black" panose="0208090404030B020404" pitchFamily="18" charset="0"/>
            </a:endParaRPr>
          </a:p>
        </p:txBody>
      </p:sp>
    </p:spTree>
    <p:extLst>
      <p:ext uri="{BB962C8B-B14F-4D97-AF65-F5344CB8AC3E}">
        <p14:creationId xmlns:p14="http://schemas.microsoft.com/office/powerpoint/2010/main" val="4153678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1 John 4:7-12</a:t>
            </a:r>
            <a:endParaRPr lang="en-US" sz="5400" b="1" dirty="0"/>
          </a:p>
        </p:txBody>
      </p:sp>
      <p:sp>
        <p:nvSpPr>
          <p:cNvPr id="3" name="Content Placeholder 2"/>
          <p:cNvSpPr>
            <a:spLocks noGrp="1"/>
          </p:cNvSpPr>
          <p:nvPr>
            <p:ph idx="1"/>
          </p:nvPr>
        </p:nvSpPr>
        <p:spPr>
          <a:xfrm>
            <a:off x="432000" y="1512000"/>
            <a:ext cx="11328000" cy="4077142"/>
          </a:xfrm>
        </p:spPr>
        <p:txBody>
          <a:bodyPr/>
          <a:lstStyle/>
          <a:p>
            <a:r>
              <a:rPr lang="en-US" sz="4000" b="1" baseline="30000" dirty="0"/>
              <a:t>7 </a:t>
            </a:r>
            <a:r>
              <a:rPr lang="en-US" sz="4000" b="1" dirty="0"/>
              <a:t>Beloved, let us love one another: for love is of God; and every one that </a:t>
            </a:r>
            <a:r>
              <a:rPr lang="en-US" sz="4000" b="1" dirty="0" err="1"/>
              <a:t>loveth</a:t>
            </a:r>
            <a:r>
              <a:rPr lang="en-US" sz="4000" b="1" dirty="0"/>
              <a:t> is born of God, and </a:t>
            </a:r>
            <a:r>
              <a:rPr lang="en-US" sz="4000" b="1" dirty="0" err="1"/>
              <a:t>knoweth</a:t>
            </a:r>
            <a:r>
              <a:rPr lang="en-US" sz="4000" b="1" dirty="0"/>
              <a:t> God.</a:t>
            </a:r>
          </a:p>
          <a:p>
            <a:r>
              <a:rPr lang="en-US" sz="4000" b="1" baseline="30000" dirty="0"/>
              <a:t>8 </a:t>
            </a:r>
            <a:r>
              <a:rPr lang="en-US" sz="4000" b="1" dirty="0"/>
              <a:t>He that </a:t>
            </a:r>
            <a:r>
              <a:rPr lang="en-US" sz="4000" b="1" dirty="0" err="1"/>
              <a:t>loveth</a:t>
            </a:r>
            <a:r>
              <a:rPr lang="en-US" sz="4000" b="1" dirty="0"/>
              <a:t> not </a:t>
            </a:r>
            <a:r>
              <a:rPr lang="en-US" sz="4000" b="1" dirty="0" err="1"/>
              <a:t>knoweth</a:t>
            </a:r>
            <a:r>
              <a:rPr lang="en-US" sz="4000" b="1" dirty="0"/>
              <a:t> not God; for God is love.</a:t>
            </a:r>
          </a:p>
          <a:p>
            <a:r>
              <a:rPr lang="en-US" sz="4000" b="1" baseline="30000" dirty="0"/>
              <a:t>9 </a:t>
            </a:r>
            <a:r>
              <a:rPr lang="en-US" sz="4000" b="1" dirty="0"/>
              <a:t>In this was manifested the love of God toward us, because that God sent his only begotten Son into the world, that we might live through him</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6</a:t>
            </a:fld>
            <a:endParaRPr lang="en-US" noProof="0" dirty="0"/>
          </a:p>
        </p:txBody>
      </p:sp>
    </p:spTree>
    <p:extLst>
      <p:ext uri="{BB962C8B-B14F-4D97-AF65-F5344CB8AC3E}">
        <p14:creationId xmlns:p14="http://schemas.microsoft.com/office/powerpoint/2010/main" val="216097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1 John 4:7-12</a:t>
            </a:r>
            <a:endParaRPr lang="en-US" sz="5400" b="1" dirty="0"/>
          </a:p>
        </p:txBody>
      </p:sp>
      <p:sp>
        <p:nvSpPr>
          <p:cNvPr id="3" name="Content Placeholder 2"/>
          <p:cNvSpPr>
            <a:spLocks noGrp="1"/>
          </p:cNvSpPr>
          <p:nvPr>
            <p:ph idx="1"/>
          </p:nvPr>
        </p:nvSpPr>
        <p:spPr/>
        <p:txBody>
          <a:bodyPr/>
          <a:lstStyle/>
          <a:p>
            <a:r>
              <a:rPr lang="en-US" sz="4000" b="1" baseline="30000" dirty="0"/>
              <a:t>10 </a:t>
            </a:r>
            <a:r>
              <a:rPr lang="en-US" sz="4000" b="1" dirty="0"/>
              <a:t>Herein is love, not that we loved God, but that he loved us, and sent his Son to be the propitiation for our sins.</a:t>
            </a:r>
          </a:p>
          <a:p>
            <a:r>
              <a:rPr lang="en-US" sz="4000" b="1" baseline="30000" dirty="0"/>
              <a:t>11 </a:t>
            </a:r>
            <a:r>
              <a:rPr lang="en-US" sz="4000" b="1" dirty="0"/>
              <a:t>Beloved, if God so loved us, we ought also to love one another.</a:t>
            </a:r>
          </a:p>
          <a:p>
            <a:r>
              <a:rPr lang="en-US" sz="4000" b="1" baseline="30000" dirty="0"/>
              <a:t>12 </a:t>
            </a:r>
            <a:r>
              <a:rPr lang="en-US" sz="4000" b="1" dirty="0"/>
              <a:t>No man hath seen God at any time. If we love one another, God </a:t>
            </a:r>
            <a:r>
              <a:rPr lang="en-US" sz="4000" b="1" dirty="0" err="1"/>
              <a:t>dwelleth</a:t>
            </a:r>
            <a:r>
              <a:rPr lang="en-US" sz="4000" b="1" dirty="0"/>
              <a:t> in us, and his love is perfected in us</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7</a:t>
            </a:fld>
            <a:endParaRPr lang="en-US" noProof="0" dirty="0"/>
          </a:p>
        </p:txBody>
      </p:sp>
    </p:spTree>
    <p:extLst>
      <p:ext uri="{BB962C8B-B14F-4D97-AF65-F5344CB8AC3E}">
        <p14:creationId xmlns:p14="http://schemas.microsoft.com/office/powerpoint/2010/main" val="261038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588C9C3E-7C4B-EA46-9848-A17249AC33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 y="111621"/>
            <a:ext cx="11795125" cy="6634757"/>
          </a:xfrm>
        </p:spPr>
      </p:pic>
      <p:sp>
        <p:nvSpPr>
          <p:cNvPr id="15" name="Freeform 5">
            <a:extLst>
              <a:ext uri="{FF2B5EF4-FFF2-40B4-BE49-F238E27FC236}">
                <a16:creationId xmlns="" xmlns:a16="http://schemas.microsoft.com/office/drawing/2014/main" id="{10117390-DCFE-4FAE-B3FD-DAECFE779A27}"/>
              </a:ext>
              <a:ext uri="{C183D7F6-B498-43B3-948B-1728B52AA6E4}">
                <adec:decorative xmlns="" xmlns:adec="http://schemas.microsoft.com/office/drawing/2017/decorative" val="1"/>
              </a:ext>
            </a:extLst>
          </p:cNvPr>
          <p:cNvSpPr>
            <a:spLocks noChangeAspect="1"/>
          </p:cNvSpPr>
          <p:nvPr/>
        </p:nvSpPr>
        <p:spPr bwMode="auto">
          <a:xfrm>
            <a:off x="8713227" y="20491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TextBox 30">
            <a:extLst>
              <a:ext uri="{FF2B5EF4-FFF2-40B4-BE49-F238E27FC236}">
                <a16:creationId xmlns="" xmlns:a16="http://schemas.microsoft.com/office/drawing/2014/main" id="{8FC2E368-898A-440B-A15C-4C5FB13C57D2}"/>
              </a:ext>
              <a:ext uri="{C183D7F6-B498-43B3-948B-1728B52AA6E4}">
                <adec:decorative xmlns="" xmlns:adec="http://schemas.microsoft.com/office/drawing/2017/decorative" val="1"/>
              </a:ext>
            </a:extLst>
          </p:cNvPr>
          <p:cNvSpPr txBox="1">
            <a:spLocks/>
          </p:cNvSpPr>
          <p:nvPr/>
        </p:nvSpPr>
        <p:spPr>
          <a:xfrm flipH="1">
            <a:off x="1897242" y="2364840"/>
            <a:ext cx="2494930" cy="3139768"/>
          </a:xfrm>
          <a:custGeom>
            <a:avLst/>
            <a:gdLst>
              <a:gd name="connsiteX0" fmla="*/ 2000924 w 2494930"/>
              <a:gd name="connsiteY0" fmla="*/ 1087415 h 3139768"/>
              <a:gd name="connsiteX1" fmla="*/ 2072963 w 2494930"/>
              <a:gd name="connsiteY1" fmla="*/ 1129282 h 3139768"/>
              <a:gd name="connsiteX2" fmla="*/ 2304085 w 2494930"/>
              <a:gd name="connsiteY2" fmla="*/ 1529014 h 3139768"/>
              <a:gd name="connsiteX3" fmla="*/ 2304085 w 2494930"/>
              <a:gd name="connsiteY3" fmla="*/ 1610754 h 3139768"/>
              <a:gd name="connsiteX4" fmla="*/ 2072963 w 2494930"/>
              <a:gd name="connsiteY4" fmla="*/ 2010486 h 3139768"/>
              <a:gd name="connsiteX5" fmla="*/ 2000924 w 2494930"/>
              <a:gd name="connsiteY5" fmla="*/ 2052353 h 3139768"/>
              <a:gd name="connsiteX6" fmla="*/ 1537679 w 2494930"/>
              <a:gd name="connsiteY6" fmla="*/ 2052353 h 3139768"/>
              <a:gd name="connsiteX7" fmla="*/ 1466641 w 2494930"/>
              <a:gd name="connsiteY7" fmla="*/ 2010486 h 3139768"/>
              <a:gd name="connsiteX8" fmla="*/ 1234518 w 2494930"/>
              <a:gd name="connsiteY8" fmla="*/ 1610754 h 3139768"/>
              <a:gd name="connsiteX9" fmla="*/ 1234518 w 2494930"/>
              <a:gd name="connsiteY9" fmla="*/ 1529014 h 3139768"/>
              <a:gd name="connsiteX10" fmla="*/ 1466641 w 2494930"/>
              <a:gd name="connsiteY10" fmla="*/ 1129282 h 3139768"/>
              <a:gd name="connsiteX11" fmla="*/ 1537679 w 2494930"/>
              <a:gd name="connsiteY11" fmla="*/ 1087415 h 3139768"/>
              <a:gd name="connsiteX12" fmla="*/ 2000924 w 2494930"/>
              <a:gd name="connsiteY12" fmla="*/ 1087415 h 3139768"/>
              <a:gd name="connsiteX13" fmla="*/ 1516872 w 2494930"/>
              <a:gd name="connsiteY13" fmla="*/ 0 h 3139768"/>
              <a:gd name="connsiteX14" fmla="*/ 1481849 w 2494930"/>
              <a:gd name="connsiteY14" fmla="*/ 0 h 3139768"/>
              <a:gd name="connsiteX15" fmla="*/ 1237282 w 2494930"/>
              <a:gd name="connsiteY15" fmla="*/ 0 h 3139768"/>
              <a:gd name="connsiteX16" fmla="*/ 99481 w 2494930"/>
              <a:gd name="connsiteY16" fmla="*/ 0 h 3139768"/>
              <a:gd name="connsiteX17" fmla="*/ 0 w 2494930"/>
              <a:gd name="connsiteY17" fmla="*/ 100333 h 3139768"/>
              <a:gd name="connsiteX18" fmla="*/ 0 w 2494930"/>
              <a:gd name="connsiteY18" fmla="*/ 1039826 h 3139768"/>
              <a:gd name="connsiteX19" fmla="*/ 0 w 2494930"/>
              <a:gd name="connsiteY19" fmla="*/ 2099942 h 3139768"/>
              <a:gd name="connsiteX20" fmla="*/ 0 w 2494930"/>
              <a:gd name="connsiteY20" fmla="*/ 3039435 h 3139768"/>
              <a:gd name="connsiteX21" fmla="*/ 99481 w 2494930"/>
              <a:gd name="connsiteY21" fmla="*/ 3139768 h 3139768"/>
              <a:gd name="connsiteX22" fmla="*/ 1237282 w 2494930"/>
              <a:gd name="connsiteY22" fmla="*/ 3139768 h 3139768"/>
              <a:gd name="connsiteX23" fmla="*/ 1481849 w 2494930"/>
              <a:gd name="connsiteY23" fmla="*/ 3139768 h 3139768"/>
              <a:gd name="connsiteX24" fmla="*/ 1556045 w 2494930"/>
              <a:gd name="connsiteY24" fmla="*/ 3139768 h 3139768"/>
              <a:gd name="connsiteX25" fmla="*/ 1600213 w 2494930"/>
              <a:gd name="connsiteY25" fmla="*/ 3121251 h 3139768"/>
              <a:gd name="connsiteX26" fmla="*/ 1699900 w 2494930"/>
              <a:gd name="connsiteY26" fmla="*/ 3020706 h 3139768"/>
              <a:gd name="connsiteX27" fmla="*/ 2458009 w 2494930"/>
              <a:gd name="connsiteY27" fmla="*/ 1709539 h 3139768"/>
              <a:gd name="connsiteX28" fmla="*/ 2458009 w 2494930"/>
              <a:gd name="connsiteY28" fmla="*/ 1441420 h 3139768"/>
              <a:gd name="connsiteX29" fmla="*/ 1699900 w 2494930"/>
              <a:gd name="connsiteY29" fmla="*/ 130253 h 3139768"/>
              <a:gd name="connsiteX30" fmla="*/ 1535140 w 2494930"/>
              <a:gd name="connsiteY30" fmla="*/ 2427 h 31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94930" h="3139768">
                <a:moveTo>
                  <a:pt x="2000924" y="1087415"/>
                </a:moveTo>
                <a:cubicBezTo>
                  <a:pt x="2030940" y="1087415"/>
                  <a:pt x="2057955" y="1103365"/>
                  <a:pt x="2072963" y="1129282"/>
                </a:cubicBezTo>
                <a:cubicBezTo>
                  <a:pt x="2304085" y="1529014"/>
                  <a:pt x="2304085" y="1529014"/>
                  <a:pt x="2304085" y="1529014"/>
                </a:cubicBezTo>
                <a:cubicBezTo>
                  <a:pt x="2319093" y="1553935"/>
                  <a:pt x="2319093" y="1585834"/>
                  <a:pt x="2304085" y="1610754"/>
                </a:cubicBezTo>
                <a:cubicBezTo>
                  <a:pt x="2072963" y="2010486"/>
                  <a:pt x="2072963" y="2010486"/>
                  <a:pt x="2072963" y="2010486"/>
                </a:cubicBezTo>
                <a:cubicBezTo>
                  <a:pt x="2057955" y="2036404"/>
                  <a:pt x="2030940" y="2052353"/>
                  <a:pt x="2000924" y="2052353"/>
                </a:cubicBezTo>
                <a:cubicBezTo>
                  <a:pt x="1537679" y="2052353"/>
                  <a:pt x="1537679" y="2052353"/>
                  <a:pt x="1537679" y="2052353"/>
                </a:cubicBezTo>
                <a:cubicBezTo>
                  <a:pt x="1508663" y="2052353"/>
                  <a:pt x="1480649" y="2036404"/>
                  <a:pt x="1466641" y="2010486"/>
                </a:cubicBezTo>
                <a:cubicBezTo>
                  <a:pt x="1234518" y="1610754"/>
                  <a:pt x="1234518" y="1610754"/>
                  <a:pt x="1234518" y="1610754"/>
                </a:cubicBezTo>
                <a:cubicBezTo>
                  <a:pt x="1219510" y="1585834"/>
                  <a:pt x="1219510" y="1553935"/>
                  <a:pt x="1234518" y="1529014"/>
                </a:cubicBezTo>
                <a:cubicBezTo>
                  <a:pt x="1466641" y="1129282"/>
                  <a:pt x="1466641" y="1129282"/>
                  <a:pt x="1466641" y="1129282"/>
                </a:cubicBezTo>
                <a:cubicBezTo>
                  <a:pt x="1480649" y="1103365"/>
                  <a:pt x="1508663" y="1087415"/>
                  <a:pt x="1537679" y="1087415"/>
                </a:cubicBezTo>
                <a:cubicBezTo>
                  <a:pt x="2000924" y="1087415"/>
                  <a:pt x="2000924" y="1087415"/>
                  <a:pt x="2000924" y="1087415"/>
                </a:cubicBezTo>
                <a:close/>
                <a:moveTo>
                  <a:pt x="1516872" y="0"/>
                </a:moveTo>
                <a:lnTo>
                  <a:pt x="1481849" y="0"/>
                </a:lnTo>
                <a:lnTo>
                  <a:pt x="1237282" y="0"/>
                </a:lnTo>
                <a:lnTo>
                  <a:pt x="99481" y="0"/>
                </a:lnTo>
                <a:cubicBezTo>
                  <a:pt x="44540" y="0"/>
                  <a:pt x="0" y="44921"/>
                  <a:pt x="0" y="100333"/>
                </a:cubicBezTo>
                <a:lnTo>
                  <a:pt x="0" y="1039826"/>
                </a:lnTo>
                <a:lnTo>
                  <a:pt x="0" y="2099942"/>
                </a:lnTo>
                <a:lnTo>
                  <a:pt x="0" y="3039435"/>
                </a:lnTo>
                <a:cubicBezTo>
                  <a:pt x="0" y="3094847"/>
                  <a:pt x="44540" y="3139768"/>
                  <a:pt x="99481" y="3139768"/>
                </a:cubicBezTo>
                <a:lnTo>
                  <a:pt x="1237282" y="3139768"/>
                </a:lnTo>
                <a:lnTo>
                  <a:pt x="1481849" y="3139768"/>
                </a:lnTo>
                <a:lnTo>
                  <a:pt x="1556045" y="3139768"/>
                </a:lnTo>
                <a:lnTo>
                  <a:pt x="1600213" y="3121251"/>
                </a:lnTo>
                <a:cubicBezTo>
                  <a:pt x="1640826" y="3097545"/>
                  <a:pt x="1675286" y="3063213"/>
                  <a:pt x="1699900" y="3020706"/>
                </a:cubicBezTo>
                <a:cubicBezTo>
                  <a:pt x="1699900" y="3020706"/>
                  <a:pt x="1699900" y="3020706"/>
                  <a:pt x="2458009" y="1709539"/>
                </a:cubicBezTo>
                <a:cubicBezTo>
                  <a:pt x="2507237" y="1627796"/>
                  <a:pt x="2507237" y="1523164"/>
                  <a:pt x="2458009" y="1441420"/>
                </a:cubicBezTo>
                <a:cubicBezTo>
                  <a:pt x="2458009" y="1441420"/>
                  <a:pt x="2458009" y="1441420"/>
                  <a:pt x="1699900" y="130253"/>
                </a:cubicBezTo>
                <a:cubicBezTo>
                  <a:pt x="1662979" y="66493"/>
                  <a:pt x="1603905" y="21126"/>
                  <a:pt x="1535140" y="2427"/>
                </a:cubicBezTo>
                <a:close/>
              </a:path>
            </a:pathLst>
          </a:custGeom>
          <a:gradFill>
            <a:gsLst>
              <a:gs pos="100000">
                <a:schemeClr val="tx1">
                  <a:lumMod val="75000"/>
                  <a:lumOff val="25000"/>
                </a:schemeClr>
              </a:gs>
              <a:gs pos="0">
                <a:schemeClr val="tx1"/>
              </a:gs>
            </a:gsLst>
            <a:lin ang="0" scaled="0"/>
          </a:gra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US" dirty="0"/>
          </a:p>
        </p:txBody>
      </p:sp>
      <p:sp>
        <p:nvSpPr>
          <p:cNvPr id="21" name="Isosceles Triangle 20">
            <a:extLst>
              <a:ext uri="{FF2B5EF4-FFF2-40B4-BE49-F238E27FC236}">
                <a16:creationId xmlns="" xmlns:a16="http://schemas.microsoft.com/office/drawing/2014/main" id="{59A98ED3-718C-409B-BC1D-07842F9F58EB}"/>
              </a:ext>
              <a:ext uri="{C183D7F6-B498-43B3-948B-1728B52AA6E4}">
                <adec:decorative xmlns="" xmlns:adec="http://schemas.microsoft.com/office/drawing/2017/decorative" val="1"/>
              </a:ext>
            </a:extLst>
          </p:cNvPr>
          <p:cNvSpPr/>
          <p:nvPr/>
        </p:nvSpPr>
        <p:spPr>
          <a:xfrm rot="10800000" flipH="1">
            <a:off x="3915924" y="4962520"/>
            <a:ext cx="476249" cy="424971"/>
          </a:xfrm>
          <a:prstGeom prst="triangle">
            <a:avLst>
              <a:gd name="adj" fmla="val 100000"/>
            </a:avLst>
          </a:prstGeom>
          <a:solidFill>
            <a:srgbClr val="EDADF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200B3D2B-613A-41BE-987D-E6A1324B456D}"/>
              </a:ext>
            </a:extLst>
          </p:cNvPr>
          <p:cNvSpPr>
            <a:spLocks noGrp="1"/>
          </p:cNvSpPr>
          <p:nvPr>
            <p:ph type="ctrTitle"/>
          </p:nvPr>
        </p:nvSpPr>
        <p:spPr>
          <a:xfrm>
            <a:off x="3866117" y="1816509"/>
            <a:ext cx="4459766" cy="3146839"/>
          </a:xfrm>
        </p:spPr>
        <p:txBody>
          <a:bodyPr/>
          <a:lstStyle/>
          <a:p>
            <a:pPr algn="ctr"/>
            <a:r>
              <a:rPr lang="en-US" dirty="0" smtClean="0"/>
              <a:t>God’s Law is the</a:t>
            </a:r>
            <a:br>
              <a:rPr lang="en-US" dirty="0" smtClean="0"/>
            </a:br>
            <a:r>
              <a:rPr lang="en-US" dirty="0"/>
              <a:t/>
            </a:r>
            <a:br>
              <a:rPr lang="en-US" dirty="0"/>
            </a:br>
            <a:r>
              <a:rPr lang="en-US" dirty="0" smtClean="0"/>
              <a:t>Law of Love</a:t>
            </a:r>
            <a:endParaRPr lang="en-US" dirty="0"/>
          </a:p>
        </p:txBody>
      </p:sp>
      <p:sp>
        <p:nvSpPr>
          <p:cNvPr id="4" name="Subtitle 3">
            <a:extLst>
              <a:ext uri="{FF2B5EF4-FFF2-40B4-BE49-F238E27FC236}">
                <a16:creationId xmlns="" xmlns:a16="http://schemas.microsoft.com/office/drawing/2014/main" id="{4772945D-CA91-4CFE-8EB7-941C7618C994}"/>
              </a:ext>
            </a:extLst>
          </p:cNvPr>
          <p:cNvSpPr>
            <a:spLocks noGrp="1"/>
          </p:cNvSpPr>
          <p:nvPr>
            <p:ph type="subTitle" idx="1"/>
          </p:nvPr>
        </p:nvSpPr>
        <p:spPr>
          <a:xfrm>
            <a:off x="4048124" y="3795246"/>
            <a:ext cx="4000500" cy="997905"/>
          </a:xfrm>
        </p:spPr>
        <p:txBody>
          <a:bodyPr/>
          <a:lstStyle/>
          <a:p>
            <a:r>
              <a:rPr lang="en-US" sz="2800" dirty="0"/>
              <a:t>He that </a:t>
            </a:r>
            <a:r>
              <a:rPr lang="en-US" sz="2800" dirty="0" err="1"/>
              <a:t>loveth</a:t>
            </a:r>
            <a:r>
              <a:rPr lang="en-US" sz="2800" dirty="0"/>
              <a:t> not </a:t>
            </a:r>
            <a:r>
              <a:rPr lang="en-US" sz="2800" dirty="0" err="1"/>
              <a:t>knoweth</a:t>
            </a:r>
            <a:r>
              <a:rPr lang="en-US" sz="2800" dirty="0"/>
              <a:t> not God; for God is love.</a:t>
            </a:r>
          </a:p>
        </p:txBody>
      </p:sp>
      <p:sp>
        <p:nvSpPr>
          <p:cNvPr id="5" name="Slide Number Placeholder 4">
            <a:extLst>
              <a:ext uri="{FF2B5EF4-FFF2-40B4-BE49-F238E27FC236}">
                <a16:creationId xmlns="" xmlns:a16="http://schemas.microsoft.com/office/drawing/2014/main" id="{F6964141-6F81-4947-A236-746D94ED3F6F}"/>
              </a:ext>
            </a:extLst>
          </p:cNvPr>
          <p:cNvSpPr>
            <a:spLocks noGrp="1"/>
          </p:cNvSpPr>
          <p:nvPr>
            <p:ph type="sldNum" sz="quarter" idx="12"/>
          </p:nvPr>
        </p:nvSpPr>
        <p:spPr>
          <a:xfrm>
            <a:off x="11727656" y="6277243"/>
            <a:ext cx="464344" cy="400188"/>
          </a:xfrm>
        </p:spPr>
        <p:txBody>
          <a:bodyPr/>
          <a:lstStyle/>
          <a:p>
            <a:fld id="{19B51A1E-902D-48AF-9020-955120F399B6}" type="slidenum">
              <a:rPr lang="en-US" smtClean="0"/>
              <a:pPr/>
              <a:t>8</a:t>
            </a:fld>
            <a:endParaRPr lang="en-US" dirty="0"/>
          </a:p>
        </p:txBody>
      </p:sp>
    </p:spTree>
    <p:extLst>
      <p:ext uri="{BB962C8B-B14F-4D97-AF65-F5344CB8AC3E}">
        <p14:creationId xmlns:p14="http://schemas.microsoft.com/office/powerpoint/2010/main" val="2117695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Isaiah 42:5-8</a:t>
            </a:r>
            <a:endParaRPr lang="en-US" sz="5400" b="1" dirty="0"/>
          </a:p>
        </p:txBody>
      </p:sp>
      <p:sp>
        <p:nvSpPr>
          <p:cNvPr id="3" name="Content Placeholder 2"/>
          <p:cNvSpPr>
            <a:spLocks noGrp="1"/>
          </p:cNvSpPr>
          <p:nvPr>
            <p:ph idx="1"/>
          </p:nvPr>
        </p:nvSpPr>
        <p:spPr/>
        <p:txBody>
          <a:bodyPr/>
          <a:lstStyle/>
          <a:p>
            <a:r>
              <a:rPr lang="en-US" sz="4000" b="1" baseline="30000" dirty="0"/>
              <a:t>5 </a:t>
            </a:r>
            <a:r>
              <a:rPr lang="en-US" sz="4000" b="1" dirty="0"/>
              <a:t>Thus </a:t>
            </a:r>
            <a:r>
              <a:rPr lang="en-US" sz="4000" b="1" dirty="0" err="1"/>
              <a:t>saith</a:t>
            </a:r>
            <a:r>
              <a:rPr lang="en-US" sz="4000" b="1" dirty="0"/>
              <a:t> God the </a:t>
            </a:r>
            <a:r>
              <a:rPr lang="en-US" sz="4000" b="1" cap="small" dirty="0"/>
              <a:t>Lord</a:t>
            </a:r>
            <a:r>
              <a:rPr lang="en-US" sz="4000" b="1" dirty="0"/>
              <a:t>, he that created the heavens, and stretched them out; he that spread forth the earth, and that which cometh out of it; he that giveth breath unto the people upon it, and spirit to them that walk therein:</a:t>
            </a:r>
          </a:p>
          <a:p>
            <a:r>
              <a:rPr lang="en-US" sz="4000" b="1" baseline="30000" dirty="0"/>
              <a:t>6 </a:t>
            </a:r>
            <a:r>
              <a:rPr lang="en-US" sz="4000" b="1" dirty="0"/>
              <a:t>I the </a:t>
            </a:r>
            <a:r>
              <a:rPr lang="en-US" sz="4000" b="1" cap="small" dirty="0"/>
              <a:t>Lord</a:t>
            </a:r>
            <a:r>
              <a:rPr lang="en-US" sz="4000" b="1" dirty="0"/>
              <a:t> have called thee in righteousness, and will hold thine hand, and will keep thee, and give thee for a covenant of the people, for a light of the Gentiles</a:t>
            </a:r>
            <a:r>
              <a:rPr lang="en-US" sz="4000" b="1" dirty="0" smtClean="0"/>
              <a:t>;</a:t>
            </a:r>
            <a:endParaRPr lang="en-US" sz="4000" b="1" dirty="0"/>
          </a:p>
        </p:txBody>
      </p:sp>
      <p:sp>
        <p:nvSpPr>
          <p:cNvPr id="4" name="Slide Number Placeholder 3"/>
          <p:cNvSpPr>
            <a:spLocks noGrp="1"/>
          </p:cNvSpPr>
          <p:nvPr>
            <p:ph type="sldNum" sz="quarter" idx="33"/>
          </p:nvPr>
        </p:nvSpPr>
        <p:spPr/>
        <p:txBody>
          <a:bodyPr/>
          <a:lstStyle/>
          <a:p>
            <a:fld id="{19B51A1E-902D-48AF-9020-955120F399B6}" type="slidenum">
              <a:rPr lang="en-US" noProof="0" smtClean="0"/>
              <a:pPr/>
              <a:t>9</a:t>
            </a:fld>
            <a:endParaRPr lang="en-US" noProof="0" dirty="0"/>
          </a:p>
        </p:txBody>
      </p:sp>
    </p:spTree>
    <p:extLst>
      <p:ext uri="{BB962C8B-B14F-4D97-AF65-F5344CB8AC3E}">
        <p14:creationId xmlns:p14="http://schemas.microsoft.com/office/powerpoint/2010/main" val="409750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7">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3_Geometric presentation_AAS_v3" id="{5F394A36-244E-477B-9B00-631A6705923C}" vid="{7FC6DB14-D4FF-4031-8ADB-F8536C0C40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AE7CBC-C35C-4FA9-B339-59E31F30C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61FE8A-8F15-409F-AF62-619C69C0D537}">
  <ds:schemaRefs>
    <ds:schemaRef ds:uri="16c05727-aa75-4e4a-9b5f-8a80a1165891"/>
    <ds:schemaRef ds:uri="http://schemas.microsoft.com/office/2006/documentManagement/types"/>
    <ds:schemaRef ds:uri="http://purl.org/dc/elements/1.1/"/>
    <ds:schemaRef ds:uri="http://www.w3.org/XML/1998/namespace"/>
    <ds:schemaRef ds:uri="http://schemas.openxmlformats.org/package/2006/metadata/core-properties"/>
    <ds:schemaRef ds:uri="http://purl.org/dc/dcmitype/"/>
    <ds:schemaRef ds:uri="http://schemas.microsoft.com/office/2006/metadata/properties"/>
    <ds:schemaRef ds:uri="http://schemas.microsoft.com/office/infopath/2007/PartnerControls"/>
    <ds:schemaRef ds:uri="71af3243-3dd4-4a8d-8c0d-dd76da1f02a5"/>
    <ds:schemaRef ds:uri="http://purl.org/dc/terms/"/>
  </ds:schemaRefs>
</ds:datastoreItem>
</file>

<file path=customXml/itemProps3.xml><?xml version="1.0" encoding="utf-8"?>
<ds:datastoreItem xmlns:ds="http://schemas.openxmlformats.org/officeDocument/2006/customXml" ds:itemID="{8A930687-51F2-44C8-9CE6-D1B3D6E175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Geometric presentation</Template>
  <TotalTime>0</TotalTime>
  <Words>1022</Words>
  <Application>Microsoft Office PowerPoint</Application>
  <PresentationFormat>Widescreen</PresentationFormat>
  <Paragraphs>247</Paragraphs>
  <Slides>55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55</vt:i4>
      </vt:variant>
    </vt:vector>
  </HeadingPairs>
  <TitlesOfParts>
    <vt:vector size="65" baseType="lpstr">
      <vt:lpstr>Arial</vt:lpstr>
      <vt:lpstr>Arial Black</vt:lpstr>
      <vt:lpstr>Arial Rounded MT Bold</vt:lpstr>
      <vt:lpstr>Calibri</vt:lpstr>
      <vt:lpstr>Calibri Light</vt:lpstr>
      <vt:lpstr>Cooper Black</vt:lpstr>
      <vt:lpstr>Corbel</vt:lpstr>
      <vt:lpstr>Monotype Corsiva</vt:lpstr>
      <vt:lpstr>Times New Roman</vt:lpstr>
      <vt:lpstr>Office Theme</vt:lpstr>
      <vt:lpstr>Two Laws of Living</vt:lpstr>
      <vt:lpstr>God’s Law</vt:lpstr>
      <vt:lpstr>Romans 8:35-39</vt:lpstr>
      <vt:lpstr>Romans 8:38-39</vt:lpstr>
      <vt:lpstr>Patriarchs and Prophets pg. 33</vt:lpstr>
      <vt:lpstr>1 John 4:7-12</vt:lpstr>
      <vt:lpstr>1 John 4:7-12</vt:lpstr>
      <vt:lpstr>God’s Law is the  Law of Love</vt:lpstr>
      <vt:lpstr>Isaiah 42:5-8</vt:lpstr>
      <vt:lpstr>Isaiah 42:7-8</vt:lpstr>
      <vt:lpstr>Psalm 89:13-18</vt:lpstr>
      <vt:lpstr>God created this world in love, and wants to hold our hand!   He wishes closeness with us, and to do good things for us.  But we must first learn to work with Him in righteousness.  That is, to follow His law.  </vt:lpstr>
      <vt:lpstr>The Great Controversy pg. 493</vt:lpstr>
      <vt:lpstr>Mark 12:29-31</vt:lpstr>
      <vt:lpstr>God’s Law is the Law of Love…</vt:lpstr>
      <vt:lpstr>Matthew 6:33</vt:lpstr>
      <vt:lpstr>God’s Law:</vt:lpstr>
      <vt:lpstr>1 John 4: 13-21</vt:lpstr>
      <vt:lpstr>1 John 4: 17-21</vt:lpstr>
      <vt:lpstr>1 John 4: 17-21</vt:lpstr>
      <vt:lpstr>Placing the love of God first in our lives results also in love for the rest of God’s creation!   We revisit Isaiah 42:5-8…</vt:lpstr>
      <vt:lpstr>Isaiah 42:5-8</vt:lpstr>
      <vt:lpstr>Isaiah 42:7-8</vt:lpstr>
      <vt:lpstr>Notice that putting God first is the CAUSE and that love for others is the EFFECT!  Loving others is not the beginning of Christianity, but its consequence.   </vt:lpstr>
      <vt:lpstr>To live as God’s people we must keep His law and put Him first!  </vt:lpstr>
      <vt:lpstr>There are only two options:  </vt:lpstr>
      <vt:lpstr>Another Law:</vt:lpstr>
      <vt:lpstr>Isaiah 14:12-15</vt:lpstr>
      <vt:lpstr>Isaiah 14:12-15</vt:lpstr>
      <vt:lpstr>Lucifer is the leader of the faction opposing God’s law of love, as he was the first creature to do evil.  </vt:lpstr>
      <vt:lpstr>The Great Controversy, pg. 494</vt:lpstr>
      <vt:lpstr>Ezekiel 28:12-19</vt:lpstr>
      <vt:lpstr>The King of Tyre</vt:lpstr>
      <vt:lpstr>Ezekiel 28:12-19</vt:lpstr>
      <vt:lpstr>Ezekiel 28:12-19</vt:lpstr>
      <vt:lpstr>Ezekiel 28:12-19</vt:lpstr>
      <vt:lpstr>The Great Controversy, pg. 495</vt:lpstr>
      <vt:lpstr>The Great Controversy, pg. 495</vt:lpstr>
      <vt:lpstr>Satan’s Law:</vt:lpstr>
      <vt:lpstr>There are only two options:  </vt:lpstr>
      <vt:lpstr>Case Study:  Matthew 4:1-11</vt:lpstr>
      <vt:lpstr>Case Study:  Matthew 4:5-11</vt:lpstr>
      <vt:lpstr>Case Study:  Matthew 4:8-11</vt:lpstr>
      <vt:lpstr>Case Study:  Acts 5:1-10</vt:lpstr>
      <vt:lpstr>Case Study:  Acts 5:5-10</vt:lpstr>
      <vt:lpstr>Case Study:  Acts 5:5-10</vt:lpstr>
      <vt:lpstr>Case Study:  Luke 9:48-50</vt:lpstr>
      <vt:lpstr>Case Study:  Luke 9:48-50</vt:lpstr>
      <vt:lpstr>Case Study:  Matthew 4:18-22</vt:lpstr>
      <vt:lpstr>Case Study:  John 12:23-26</vt:lpstr>
      <vt:lpstr>The End of the Story:  Revelation 12:7-11</vt:lpstr>
      <vt:lpstr>The End of the Story:  Revelation 12:10-11</vt:lpstr>
      <vt:lpstr>The point:  1 John 5:1-4</vt:lpstr>
      <vt:lpstr>GOD FIRST!!  Then everything else follows:  obedience, love of others, and victory over sin and self.  But it starts with God FIRST!</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2022-09-28T20:21:05Z</dcterms:created>
  <dcterms:modified xsi:type="dcterms:W3CDTF">2022-09-29T23:02:36Z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