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59"/>
  </p:notesMasterIdLst>
  <p:handoutMasterIdLst>
    <p:handoutMasterId r:id="rId60"/>
  </p:handoutMasterIdLst>
  <p:sldIdLst>
    <p:sldId id="322" r:id="rId5"/>
    <p:sldId id="323" r:id="rId6"/>
    <p:sldId id="325" r:id="rId7"/>
    <p:sldId id="326" r:id="rId8"/>
    <p:sldId id="328" r:id="rId9"/>
    <p:sldId id="329" r:id="rId10"/>
    <p:sldId id="330" r:id="rId11"/>
    <p:sldId id="334" r:id="rId12"/>
    <p:sldId id="332" r:id="rId13"/>
    <p:sldId id="335" r:id="rId14"/>
    <p:sldId id="336" r:id="rId15"/>
    <p:sldId id="337" r:id="rId16"/>
    <p:sldId id="338" r:id="rId17"/>
    <p:sldId id="339" r:id="rId18"/>
    <p:sldId id="340" r:id="rId19"/>
    <p:sldId id="341" r:id="rId20"/>
    <p:sldId id="342" r:id="rId21"/>
    <p:sldId id="344" r:id="rId22"/>
    <p:sldId id="343" r:id="rId23"/>
    <p:sldId id="346" r:id="rId24"/>
    <p:sldId id="350" r:id="rId25"/>
    <p:sldId id="345" r:id="rId26"/>
    <p:sldId id="349" r:id="rId27"/>
    <p:sldId id="347" r:id="rId28"/>
    <p:sldId id="348" r:id="rId29"/>
    <p:sldId id="351" r:id="rId30"/>
    <p:sldId id="352" r:id="rId31"/>
    <p:sldId id="353" r:id="rId32"/>
    <p:sldId id="354" r:id="rId33"/>
    <p:sldId id="355" r:id="rId34"/>
    <p:sldId id="356" r:id="rId35"/>
    <p:sldId id="357" r:id="rId36"/>
    <p:sldId id="359" r:id="rId37"/>
    <p:sldId id="358" r:id="rId38"/>
    <p:sldId id="360" r:id="rId39"/>
    <p:sldId id="361" r:id="rId40"/>
    <p:sldId id="362" r:id="rId41"/>
    <p:sldId id="363" r:id="rId42"/>
    <p:sldId id="364" r:id="rId43"/>
    <p:sldId id="365" r:id="rId44"/>
    <p:sldId id="367" r:id="rId45"/>
    <p:sldId id="366" r:id="rId46"/>
    <p:sldId id="369" r:id="rId47"/>
    <p:sldId id="370" r:id="rId48"/>
    <p:sldId id="371" r:id="rId49"/>
    <p:sldId id="372" r:id="rId50"/>
    <p:sldId id="373" r:id="rId51"/>
    <p:sldId id="374" r:id="rId52"/>
    <p:sldId id="375" r:id="rId53"/>
    <p:sldId id="376" r:id="rId54"/>
    <p:sldId id="368" r:id="rId55"/>
    <p:sldId id="377" r:id="rId56"/>
    <p:sldId id="378" r:id="rId57"/>
    <p:sldId id="379" r:id="rId58"/>
  </p:sldIdLst>
  <p:sldSz cx="12188825" cy="6858000"/>
  <p:notesSz cx="6858000" cy="9144000"/>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4030">
          <p15:clr>
            <a:srgbClr val="A4A3A4"/>
          </p15:clr>
        </p15:guide>
        <p15:guide id="3" orient="horz" pos="1200">
          <p15:clr>
            <a:srgbClr val="A4A3A4"/>
          </p15:clr>
        </p15:guide>
        <p15:guide id="4" orient="horz" pos="1008">
          <p15:clr>
            <a:srgbClr val="A4A3A4"/>
          </p15:clr>
        </p15:guide>
        <p15:guide id="5" orient="horz" pos="3792">
          <p15:clr>
            <a:srgbClr val="A4A3A4"/>
          </p15:clr>
        </p15:guide>
        <p15:guide id="6" orient="horz">
          <p15:clr>
            <a:srgbClr val="A4A3A4"/>
          </p15:clr>
        </p15:guide>
        <p15:guide id="7" orient="horz" pos="3360">
          <p15:clr>
            <a:srgbClr val="A4A3A4"/>
          </p15:clr>
        </p15:guide>
        <p15:guide id="8" orient="horz" pos="3312">
          <p15:clr>
            <a:srgbClr val="A4A3A4"/>
          </p15:clr>
        </p15:guide>
        <p15:guide id="9" orient="horz" pos="240">
          <p15:clr>
            <a:srgbClr val="A4A3A4"/>
          </p15:clr>
        </p15:guide>
        <p15:guide id="10" orient="horz" pos="432">
          <p15:clr>
            <a:srgbClr val="A4A3A4"/>
          </p15:clr>
        </p15:guide>
        <p15:guide id="11" orient="horz" pos="2784">
          <p15:clr>
            <a:srgbClr val="A4A3A4"/>
          </p15:clr>
        </p15:guide>
        <p15:guide id="12" pos="3839">
          <p15:clr>
            <a:srgbClr val="A4A3A4"/>
          </p15:clr>
        </p15:guide>
        <p15:guide id="13" pos="959">
          <p15:clr>
            <a:srgbClr val="A4A3A4"/>
          </p15:clr>
        </p15:guide>
        <p15:guide id="14" pos="6143">
          <p15:clr>
            <a:srgbClr val="A4A3A4"/>
          </p15:clr>
        </p15:guide>
        <p15:guide id="15" pos="1247">
          <p15:clr>
            <a:srgbClr val="A4A3A4"/>
          </p15:clr>
        </p15:guide>
        <p15:guide id="16" pos="7007">
          <p15:clr>
            <a:srgbClr val="A4A3A4"/>
          </p15:clr>
        </p15:guide>
        <p15:guide id="17" pos="5855">
          <p15:clr>
            <a:srgbClr val="A4A3A4"/>
          </p15:clr>
        </p15:guide>
        <p15:guide id="18" pos="671">
          <p15:clr>
            <a:srgbClr val="A4A3A4"/>
          </p15:clr>
        </p15:guide>
        <p15:guide id="19" pos="7151">
          <p15:clr>
            <a:srgbClr val="A4A3A4"/>
          </p15:clr>
        </p15:guide>
        <p15:guide id="20" pos="311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581" autoAdjust="0"/>
  </p:normalViewPr>
  <p:slideViewPr>
    <p:cSldViewPr showGuides="1">
      <p:cViewPr varScale="1">
        <p:scale>
          <a:sx n="62" d="100"/>
          <a:sy n="62" d="100"/>
        </p:scale>
        <p:origin x="832" y="48"/>
      </p:cViewPr>
      <p:guideLst>
        <p:guide orient="horz" pos="2160"/>
        <p:guide orient="horz" pos="4030"/>
        <p:guide orient="horz" pos="1200"/>
        <p:guide orient="horz" pos="1008"/>
        <p:guide orient="horz" pos="3792"/>
        <p:guide orient="horz"/>
        <p:guide orient="horz" pos="3360"/>
        <p:guide orient="horz" pos="3312"/>
        <p:guide orient="horz" pos="240"/>
        <p:guide orient="horz" pos="432"/>
        <p:guide orient="horz" pos="2784"/>
        <p:guide pos="3839"/>
        <p:guide pos="959"/>
        <p:guide pos="6143"/>
        <p:guide pos="1247"/>
        <p:guide pos="7007"/>
        <p:guide pos="5855"/>
        <p:guide pos="671"/>
        <p:guide pos="7151"/>
        <p:guide pos="3119"/>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9" d="100"/>
          <a:sy n="79" d="100"/>
        </p:scale>
        <p:origin x="2496" y="96"/>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tags" Target="tags/tag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10/15/2022</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dirty="0"/>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10/15/2022</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3199CD-3E1B-4AE6-990F-76F925F5EA9F}" type="slidenum">
              <a:rPr lang="en-US" smtClean="0"/>
              <a:t>1</a:t>
            </a:fld>
            <a:endParaRPr lang="en-US" dirty="0"/>
          </a:p>
        </p:txBody>
      </p:sp>
    </p:spTree>
    <p:extLst>
      <p:ext uri="{BB962C8B-B14F-4D97-AF65-F5344CB8AC3E}">
        <p14:creationId xmlns:p14="http://schemas.microsoft.com/office/powerpoint/2010/main" val="3622955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bwMode="ltGray">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b="1" cap="none" spc="0">
                <a:ln w="9525">
                  <a:noFill/>
                  <a:prstDash val="solid"/>
                </a:ln>
                <a:solidFill>
                  <a:schemeClr val="tx1"/>
                </a:solidFill>
                <a:effectLst/>
              </a:defRPr>
            </a:lvl1pPr>
          </a:lstStyle>
          <a:p>
            <a:r>
              <a:rPr lang="en-US" smtClean="0"/>
              <a:t>Click to edit Master title style</a:t>
            </a:r>
            <a:endParaRPr dirty="0"/>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b="1"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7" name="Date Placeholder 6"/>
          <p:cNvSpPr>
            <a:spLocks noGrp="1"/>
          </p:cNvSpPr>
          <p:nvPr>
            <p:ph type="dt" sz="half" idx="10"/>
          </p:nvPr>
        </p:nvSpPr>
        <p:spPr/>
        <p:txBody>
          <a:bodyPr/>
          <a:lstStyle>
            <a:lvl1pPr>
              <a:defRPr sz="1100"/>
            </a:lvl1pPr>
          </a:lstStyle>
          <a:p>
            <a:fld id="{1D2498CD-A622-4ACC-98D8-8365C1B868F0}" type="datetime1">
              <a:rPr lang="en-US" smtClean="0"/>
              <a:pPr/>
              <a:t>10/15/2022</a:t>
            </a:fld>
            <a:endParaRPr lang="en-US" dirty="0"/>
          </a:p>
        </p:txBody>
      </p:sp>
      <p:sp>
        <p:nvSpPr>
          <p:cNvPr id="8" name="Footer Placeholder 7"/>
          <p:cNvSpPr>
            <a:spLocks noGrp="1"/>
          </p:cNvSpPr>
          <p:nvPr>
            <p:ph type="ftr" sz="quarter" idx="11"/>
          </p:nvPr>
        </p:nvSpPr>
        <p:spPr/>
        <p:txBody>
          <a:bodyPr/>
          <a:lstStyle>
            <a:lvl1pPr>
              <a:defRPr sz="1100"/>
            </a:lvl1pPr>
          </a:lstStyle>
          <a:p>
            <a:r>
              <a:rPr lang="en-US" dirty="0"/>
              <a:t>Add a footer</a:t>
            </a:r>
          </a:p>
        </p:txBody>
      </p:sp>
      <p:sp>
        <p:nvSpPr>
          <p:cNvPr id="9" name="Slide Number Placeholder 8"/>
          <p:cNvSpPr>
            <a:spLocks noGrp="1"/>
          </p:cNvSpPr>
          <p:nvPr>
            <p:ph type="sldNum" sz="quarter" idx="12"/>
          </p:nvPr>
        </p:nvSpPr>
        <p:spPr/>
        <p:txBody>
          <a:bodyPr/>
          <a:lstStyle>
            <a:lvl1pPr>
              <a:defRPr sz="1100"/>
            </a:lvl1p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1467807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6EB2CF6B-193C-4CEB-9860-F1C5F0818FA3}" type="datetime1">
              <a:rPr lang="en-US" smtClean="0"/>
              <a:t>10/15/2022</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413959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smtClean="0"/>
              <a:t>Click to edit Master title style</a:t>
            </a:r>
            <a:endParaRPr dirty="0"/>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9856CBC3-4EDC-4C84-BDD0-15F2AD890B92}" type="datetime1">
              <a:rPr lang="en-US" smtClean="0"/>
              <a:t>10/15/2022</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689305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1CEBF3DB-CE40-42F4-BAF4-5D73D1160093}" type="datetime1">
              <a:rPr lang="en-US" smtClean="0"/>
              <a:t>10/15/2022</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2938807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effectLst/>
              </a:defRPr>
            </a:lvl1pPr>
          </a:lstStyle>
          <a:p>
            <a:r>
              <a:rPr lang="en-US" smtClean="0"/>
              <a:t>Click to edit Master title style</a:t>
            </a:r>
            <a:endParaRPr dirty="0"/>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r>
              <a:rPr lang="en-US" dirty="0"/>
              <a:t>Add a footer</a:t>
            </a:r>
          </a:p>
        </p:txBody>
      </p:sp>
      <p:sp>
        <p:nvSpPr>
          <p:cNvPr id="4" name="Date Placeholder 3"/>
          <p:cNvSpPr>
            <a:spLocks noGrp="1"/>
          </p:cNvSpPr>
          <p:nvPr>
            <p:ph type="dt" sz="half" idx="10"/>
          </p:nvPr>
        </p:nvSpPr>
        <p:spPr/>
        <p:txBody>
          <a:bodyPr/>
          <a:lstStyle/>
          <a:p>
            <a:fld id="{23ECA6E5-33C6-44C3-9324-1BC5DF93F43F}" type="datetime1">
              <a:rPr lang="en-US" smtClean="0"/>
              <a:t>10/15/2022</a:t>
            </a:fld>
            <a:endParaRPr lang="en-US" dirty="0"/>
          </a:p>
        </p:txBody>
      </p:sp>
      <p:sp>
        <p:nvSpPr>
          <p:cNvPr id="6" name="Slide Number Placeholder 5"/>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699672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2" y="381000"/>
            <a:ext cx="9144002" cy="1371600"/>
          </a:xfrm>
        </p:spPr>
        <p:txBody>
          <a:bodyPr/>
          <a:lstStyle/>
          <a:p>
            <a:r>
              <a:rPr lang="en-US" smtClean="0"/>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09C9C1D9-07E1-4387-AF34-89EE2802766D}" type="datetime1">
              <a:rPr lang="en-US" smtClean="0"/>
              <a:t>10/15/2022</a:t>
            </a:fld>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461894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2" y="381000"/>
            <a:ext cx="9144002" cy="1371600"/>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r>
              <a:rPr lang="en-US" dirty="0"/>
              <a:t>Add a footer</a:t>
            </a:r>
          </a:p>
        </p:txBody>
      </p:sp>
      <p:sp>
        <p:nvSpPr>
          <p:cNvPr id="7" name="Date Placeholder 6"/>
          <p:cNvSpPr>
            <a:spLocks noGrp="1"/>
          </p:cNvSpPr>
          <p:nvPr>
            <p:ph type="dt" sz="half" idx="10"/>
          </p:nvPr>
        </p:nvSpPr>
        <p:spPr/>
        <p:txBody>
          <a:bodyPr/>
          <a:lstStyle/>
          <a:p>
            <a:fld id="{0769E85B-B39A-43E9-82DE-E3279D984288}" type="datetime1">
              <a:rPr lang="en-US" smtClean="0"/>
              <a:t>10/15/2022</a:t>
            </a:fld>
            <a:endParaRPr lang="en-US" dirty="0"/>
          </a:p>
        </p:txBody>
      </p:sp>
      <p:sp>
        <p:nvSpPr>
          <p:cNvPr id="9" name="Slide Number Placeholder 8"/>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81199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dirty="0"/>
          </a:p>
        </p:txBody>
      </p:sp>
      <p:sp>
        <p:nvSpPr>
          <p:cNvPr id="4" name="Footer Placeholder 3"/>
          <p:cNvSpPr>
            <a:spLocks noGrp="1"/>
          </p:cNvSpPr>
          <p:nvPr>
            <p:ph type="ftr" sz="quarter" idx="11"/>
          </p:nvPr>
        </p:nvSpPr>
        <p:spPr/>
        <p:txBody>
          <a:bodyPr/>
          <a:lstStyle/>
          <a:p>
            <a:r>
              <a:rPr lang="en-US" dirty="0"/>
              <a:t>Add a footer</a:t>
            </a:r>
          </a:p>
        </p:txBody>
      </p:sp>
      <p:sp>
        <p:nvSpPr>
          <p:cNvPr id="3" name="Date Placeholder 2"/>
          <p:cNvSpPr>
            <a:spLocks noGrp="1"/>
          </p:cNvSpPr>
          <p:nvPr>
            <p:ph type="dt" sz="half" idx="10"/>
          </p:nvPr>
        </p:nvSpPr>
        <p:spPr/>
        <p:txBody>
          <a:bodyPr/>
          <a:lstStyle/>
          <a:p>
            <a:fld id="{D0270C95-D35D-47FC-816D-E56328637043}" type="datetime1">
              <a:rPr lang="en-US" smtClean="0"/>
              <a:t>10/15/2022</a:t>
            </a:fld>
            <a:endParaRPr lang="en-US" dirty="0"/>
          </a:p>
        </p:txBody>
      </p:sp>
      <p:sp>
        <p:nvSpPr>
          <p:cNvPr id="5" name="Slide Number Placeholder 4"/>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1054585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dirty="0"/>
              <a:t>Add a footer</a:t>
            </a:r>
          </a:p>
        </p:txBody>
      </p:sp>
      <p:sp>
        <p:nvSpPr>
          <p:cNvPr id="2" name="Date Placeholder 1"/>
          <p:cNvSpPr>
            <a:spLocks noGrp="1"/>
          </p:cNvSpPr>
          <p:nvPr>
            <p:ph type="dt" sz="half" idx="10"/>
          </p:nvPr>
        </p:nvSpPr>
        <p:spPr/>
        <p:txBody>
          <a:bodyPr/>
          <a:lstStyle/>
          <a:p>
            <a:fld id="{151163A7-695C-4C09-B334-6924060F5B71}" type="datetime1">
              <a:rPr lang="en-US" smtClean="0"/>
              <a:t>10/15/2022</a:t>
            </a:fld>
            <a:endParaRPr lang="en-US" dirty="0"/>
          </a:p>
        </p:txBody>
      </p:sp>
      <p:sp>
        <p:nvSpPr>
          <p:cNvPr id="4" name="Slide Number Placeholder 3"/>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30849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smtClean="0"/>
              <a:t>Click to edit Master title style</a:t>
            </a:r>
            <a:endParaRP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FC5B6D02-49B3-41C1-9893-391F698AE757}" type="datetime1">
              <a:rPr lang="en-US" smtClean="0"/>
              <a:t>10/15/2022</a:t>
            </a:fld>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t>‹#›</a:t>
            </a:fld>
            <a:endParaRPr lang="en-US" dirty="0"/>
          </a:p>
        </p:txBody>
      </p:sp>
    </p:spTree>
    <p:extLst>
      <p:ext uri="{BB962C8B-B14F-4D97-AF65-F5344CB8AC3E}">
        <p14:creationId xmlns:p14="http://schemas.microsoft.com/office/powerpoint/2010/main" val="465569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dirty="0"/>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r>
              <a:rPr lang="en-US" dirty="0"/>
              <a:t>Add a footer</a:t>
            </a:r>
          </a:p>
        </p:txBody>
      </p:sp>
      <p:sp>
        <p:nvSpPr>
          <p:cNvPr id="5" name="Date Placeholder 4"/>
          <p:cNvSpPr>
            <a:spLocks noGrp="1"/>
          </p:cNvSpPr>
          <p:nvPr>
            <p:ph type="dt" sz="half" idx="10"/>
          </p:nvPr>
        </p:nvSpPr>
        <p:spPr/>
        <p:txBody>
          <a:bodyPr/>
          <a:lstStyle/>
          <a:p>
            <a:fld id="{7D91AC91-90B4-40B7-917F-BAE86E369F96}" type="datetime1">
              <a:rPr lang="en-US" smtClean="0"/>
              <a:t>10/15/2022</a:t>
            </a:fld>
            <a:endParaRPr lang="en-US" dirty="0"/>
          </a:p>
        </p:txBody>
      </p:sp>
      <p:sp>
        <p:nvSpPr>
          <p:cNvPr id="7" name="Slide Number Placeholder 6"/>
          <p:cNvSpPr>
            <a:spLocks noGrp="1"/>
          </p:cNvSpPr>
          <p:nvPr>
            <p:ph type="sldNum" sz="quarter" idx="12"/>
          </p:nvPr>
        </p:nvSpPr>
        <p:spPr/>
        <p:txBody>
          <a:body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85115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a:ln>
            <a:noFill/>
          </a:ln>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r>
              <a:rPr lang="en-US" dirty="0"/>
              <a:t>Add a footer</a:t>
            </a:r>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BB4AB525-F3F4-481A-B8D5-B732FA9EB082}" type="datetime1">
              <a:rPr lang="en-US" smtClean="0"/>
              <a:pPr/>
              <a:t>10/15/2022</a:t>
            </a:fld>
            <a:endParaRPr lang="en-US" dirty="0"/>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dirty="0"/>
          </a:p>
        </p:txBody>
      </p:sp>
    </p:spTree>
    <p:extLst>
      <p:ext uri="{BB962C8B-B14F-4D97-AF65-F5344CB8AC3E}">
        <p14:creationId xmlns:p14="http://schemas.microsoft.com/office/powerpoint/2010/main" val="2445344209"/>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600" b="1" kern="1200" cap="none" spc="0" baseline="0">
          <a:ln w="9525">
            <a:noFill/>
            <a:prstDash val="solid"/>
          </a:ln>
          <a:solidFill>
            <a:schemeClr val="accent5"/>
          </a:solidFill>
          <a:effectLst/>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m.egwwritings.org/en/book/1965.63377#63377" TargetMode="External"/><Relationship Id="rId2" Type="http://schemas.openxmlformats.org/officeDocument/2006/relationships/hyperlink" Target="https://m.egwwritings.org/en/book/1965.63375#63375" TargetMode="Externa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m.egwwritings.org/en/book/1965.26875#26875" TargetMode="External"/><Relationship Id="rId2" Type="http://schemas.openxmlformats.org/officeDocument/2006/relationships/hyperlink" Target="https://m.egwwritings.org/en/book/1965.35753#35753" TargetMode="Externa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hyperlink" Target="https://m.egwwritings.org/en/book/1965.58666#58666"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hyperlink" Target="https://m.egwwritings.org/en/book/1965.58672#58672"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16.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9677398" cy="2895600"/>
          </a:xfrm>
        </p:spPr>
        <p:txBody>
          <a:bodyPr/>
          <a:lstStyle/>
          <a:p>
            <a:r>
              <a:rPr lang="en-US" dirty="0" smtClean="0"/>
              <a:t>Death and Taxes</a:t>
            </a:r>
            <a:endParaRPr lang="en-US" dirty="0"/>
          </a:p>
        </p:txBody>
      </p:sp>
      <p:sp>
        <p:nvSpPr>
          <p:cNvPr id="3" name="Subtitle 2"/>
          <p:cNvSpPr>
            <a:spLocks noGrp="1"/>
          </p:cNvSpPr>
          <p:nvPr>
            <p:ph type="subTitle" idx="1"/>
          </p:nvPr>
        </p:nvSpPr>
        <p:spPr/>
        <p:txBody>
          <a:bodyPr/>
          <a:lstStyle/>
          <a:p>
            <a:r>
              <a:rPr lang="en-US" dirty="0" smtClean="0"/>
              <a:t>Psalm 139, Ecclesiastes 3, Isaiah 40</a:t>
            </a:r>
            <a:endParaRPr lang="en-US" dirty="0"/>
          </a:p>
        </p:txBody>
      </p:sp>
      <p:sp>
        <p:nvSpPr>
          <p:cNvPr id="4" name="TextBox 3"/>
          <p:cNvSpPr txBox="1"/>
          <p:nvPr/>
        </p:nvSpPr>
        <p:spPr>
          <a:xfrm>
            <a:off x="455612" y="6378400"/>
            <a:ext cx="4191000" cy="369332"/>
          </a:xfrm>
          <a:prstGeom prst="rect">
            <a:avLst/>
          </a:prstGeom>
          <a:noFill/>
          <a:ln>
            <a:noFill/>
          </a:ln>
        </p:spPr>
        <p:txBody>
          <a:bodyPr wrap="square" rtlCol="0" anchor="ctr" anchorCtr="1">
            <a:spAutoFit/>
          </a:bodyPr>
          <a:lstStyle/>
          <a:p>
            <a:r>
              <a:rPr lang="en-US" dirty="0" smtClean="0"/>
              <a:t>Lesson 3, 4</a:t>
            </a:r>
            <a:r>
              <a:rPr lang="en-US" baseline="30000" dirty="0" smtClean="0"/>
              <a:t>th</a:t>
            </a:r>
            <a:r>
              <a:rPr lang="en-US" dirty="0" smtClean="0"/>
              <a:t> Quarter 2022</a:t>
            </a:r>
          </a:p>
        </p:txBody>
      </p:sp>
    </p:spTree>
    <p:extLst>
      <p:ext uri="{BB962C8B-B14F-4D97-AF65-F5344CB8AC3E}">
        <p14:creationId xmlns:p14="http://schemas.microsoft.com/office/powerpoint/2010/main" val="42144898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393628" y="381000"/>
            <a:ext cx="5272786" cy="838198"/>
          </a:xfrm>
        </p:spPr>
        <p:txBody>
          <a:bodyPr/>
          <a:lstStyle/>
          <a:p>
            <a:r>
              <a:rPr lang="en-US" dirty="0" smtClean="0"/>
              <a:t>Job 12:7-10</a:t>
            </a:r>
            <a:endParaRPr lang="en-US" dirty="0"/>
          </a:p>
        </p:txBody>
      </p:sp>
      <p:sp>
        <p:nvSpPr>
          <p:cNvPr id="14" name="Content Placeholder 13"/>
          <p:cNvSpPr>
            <a:spLocks noGrp="1"/>
          </p:cNvSpPr>
          <p:nvPr>
            <p:ph idx="1"/>
          </p:nvPr>
        </p:nvSpPr>
        <p:spPr>
          <a:xfrm>
            <a:off x="5306713" y="1219199"/>
            <a:ext cx="6540800" cy="4876801"/>
          </a:xfrm>
        </p:spPr>
        <p:txBody>
          <a:bodyPr>
            <a:noAutofit/>
          </a:bodyPr>
          <a:lstStyle/>
          <a:p>
            <a:r>
              <a:rPr lang="en-US" sz="2800" b="1" baseline="30000" dirty="0"/>
              <a:t>7 </a:t>
            </a:r>
            <a:r>
              <a:rPr lang="en-US" sz="2800" dirty="0"/>
              <a:t>But ask now the beasts, and they shall teach thee; and the fowls of the air, and they shall tell thee:</a:t>
            </a:r>
          </a:p>
          <a:p>
            <a:r>
              <a:rPr lang="en-US" sz="2800" b="1" baseline="30000" dirty="0"/>
              <a:t>8 </a:t>
            </a:r>
            <a:r>
              <a:rPr lang="en-US" sz="2800" dirty="0"/>
              <a:t>Or speak to the earth, and it shall teach thee: and the fishes of the sea shall declare unto thee.</a:t>
            </a:r>
          </a:p>
          <a:p>
            <a:r>
              <a:rPr lang="en-US" sz="2800" b="1" baseline="30000" dirty="0"/>
              <a:t>9 </a:t>
            </a:r>
            <a:r>
              <a:rPr lang="en-US" sz="2800" dirty="0"/>
              <a:t>Who </a:t>
            </a:r>
            <a:r>
              <a:rPr lang="en-US" sz="2800" dirty="0" err="1"/>
              <a:t>knoweth</a:t>
            </a:r>
            <a:r>
              <a:rPr lang="en-US" sz="2800" dirty="0"/>
              <a:t> not in all these that the hand of the </a:t>
            </a:r>
            <a:r>
              <a:rPr lang="en-US" sz="2800" cap="small" dirty="0"/>
              <a:t>Lord</a:t>
            </a:r>
            <a:r>
              <a:rPr lang="en-US" sz="2800" dirty="0"/>
              <a:t> hath wrought this?</a:t>
            </a:r>
          </a:p>
          <a:p>
            <a:r>
              <a:rPr lang="en-US" sz="2800" b="1" baseline="30000" dirty="0"/>
              <a:t>10 </a:t>
            </a:r>
            <a:r>
              <a:rPr lang="en-US" sz="2800" dirty="0"/>
              <a:t>In whose hand is the soul of every living thing, and the breath of all mankind.</a:t>
            </a:r>
          </a:p>
        </p:txBody>
      </p:sp>
      <p:pic>
        <p:nvPicPr>
          <p:cNvPr id="9218" name="Picture 2" descr="animals, Birds, Hibou Wallpapers HD / Desktop and Mobile Background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01" y="4350441"/>
            <a:ext cx="499872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fennec, Animals Wallpapers HD / Desktop and Mobile Background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359320">
            <a:off x="-432211" y="-271728"/>
            <a:ext cx="2903274" cy="2177004"/>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Coronavirus shutdown: Marwell Zoo's animals need your help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193263">
            <a:off x="-1120856" y="1961107"/>
            <a:ext cx="4328187" cy="2886022"/>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raccoons, Wildlife, Animals Wallpapers HD / Desktop and Mobile Backgrounds"/>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9410" t="3555" r="43368" b="11423"/>
          <a:stretch/>
        </p:blipFill>
        <p:spPr bwMode="auto">
          <a:xfrm>
            <a:off x="2688634" y="2472211"/>
            <a:ext cx="2507972" cy="2822188"/>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descr="Australian animals you must see while visiting Cairns"/>
          <p:cNvPicPr>
            <a:picLocks noChangeAspect="1" noChangeArrowheads="1"/>
          </p:cNvPicPr>
          <p:nvPr/>
        </p:nvPicPr>
        <p:blipFill rotWithShape="1">
          <a:blip r:embed="rId6">
            <a:extLst>
              <a:ext uri="{28A0092B-C50C-407E-A947-70E740481C1C}">
                <a14:useLocalDpi xmlns:a14="http://schemas.microsoft.com/office/drawing/2010/main" val="0"/>
              </a:ext>
            </a:extLst>
          </a:blip>
          <a:srcRect l="35107" r="35986"/>
          <a:stretch/>
        </p:blipFill>
        <p:spPr bwMode="auto">
          <a:xfrm>
            <a:off x="2192151" y="-175616"/>
            <a:ext cx="1357963" cy="3128819"/>
          </a:xfrm>
          <a:prstGeom prst="rect">
            <a:avLst/>
          </a:prstGeom>
          <a:noFill/>
          <a:extLst>
            <a:ext uri="{909E8E84-426E-40DD-AFC4-6F175D3DCCD1}">
              <a14:hiddenFill xmlns:a14="http://schemas.microsoft.com/office/drawing/2010/main">
                <a:solidFill>
                  <a:srgbClr val="FFFFFF"/>
                </a:solidFill>
              </a14:hiddenFill>
            </a:ext>
          </a:extLst>
        </p:spPr>
      </p:pic>
      <p:pic>
        <p:nvPicPr>
          <p:cNvPr id="9230" name="Picture 14" descr="Unbelievably cute animals! (ADORABLE PHOTOS) | protothemanews.com"/>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61497" y="32813"/>
            <a:ext cx="1635109" cy="2445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16839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animEffect transition="in" filter="fade">
                                      <p:cBhvr>
                                        <p:cTn id="16" dur="500"/>
                                        <p:tgtEl>
                                          <p:spTgt spid="14">
                                            <p:txEl>
                                              <p:pRg st="3" end="3"/>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9218"/>
                                        </p:tgtEl>
                                        <p:attrNameLst>
                                          <p:attrName>style.visibility</p:attrName>
                                        </p:attrNameLst>
                                      </p:cBhvr>
                                      <p:to>
                                        <p:strVal val="visible"/>
                                      </p:to>
                                    </p:set>
                                    <p:animEffect transition="in" filter="fade">
                                      <p:cBhvr>
                                        <p:cTn id="20" dur="500"/>
                                        <p:tgtEl>
                                          <p:spTgt spid="9218"/>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9222"/>
                                        </p:tgtEl>
                                        <p:attrNameLst>
                                          <p:attrName>style.visibility</p:attrName>
                                        </p:attrNameLst>
                                      </p:cBhvr>
                                      <p:to>
                                        <p:strVal val="visible"/>
                                      </p:to>
                                    </p:set>
                                    <p:animEffect transition="in" filter="fade">
                                      <p:cBhvr>
                                        <p:cTn id="24" dur="500"/>
                                        <p:tgtEl>
                                          <p:spTgt spid="9222"/>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9220"/>
                                        </p:tgtEl>
                                        <p:attrNameLst>
                                          <p:attrName>style.visibility</p:attrName>
                                        </p:attrNameLst>
                                      </p:cBhvr>
                                      <p:to>
                                        <p:strVal val="visible"/>
                                      </p:to>
                                    </p:set>
                                    <p:animEffect transition="in" filter="fade">
                                      <p:cBhvr>
                                        <p:cTn id="28" dur="500"/>
                                        <p:tgtEl>
                                          <p:spTgt spid="9220"/>
                                        </p:tgtEl>
                                      </p:cBhvr>
                                    </p:animEffect>
                                  </p:childTnLst>
                                </p:cTn>
                              </p:par>
                            </p:childTnLst>
                          </p:cTn>
                        </p:par>
                        <p:par>
                          <p:cTn id="29" fill="hold">
                            <p:stCondLst>
                              <p:cond delay="2000"/>
                            </p:stCondLst>
                            <p:childTnLst>
                              <p:par>
                                <p:cTn id="30" presetID="10" presetClass="entr" presetSubtype="0" fill="hold" nodeType="afterEffect">
                                  <p:stCondLst>
                                    <p:cond delay="0"/>
                                  </p:stCondLst>
                                  <p:childTnLst>
                                    <p:set>
                                      <p:cBhvr>
                                        <p:cTn id="31" dur="1" fill="hold">
                                          <p:stCondLst>
                                            <p:cond delay="0"/>
                                          </p:stCondLst>
                                        </p:cTn>
                                        <p:tgtEl>
                                          <p:spTgt spid="9224"/>
                                        </p:tgtEl>
                                        <p:attrNameLst>
                                          <p:attrName>style.visibility</p:attrName>
                                        </p:attrNameLst>
                                      </p:cBhvr>
                                      <p:to>
                                        <p:strVal val="visible"/>
                                      </p:to>
                                    </p:set>
                                    <p:animEffect transition="in" filter="fade">
                                      <p:cBhvr>
                                        <p:cTn id="32" dur="500"/>
                                        <p:tgtEl>
                                          <p:spTgt spid="9224"/>
                                        </p:tgtEl>
                                      </p:cBhvr>
                                    </p:animEffect>
                                  </p:childTnLst>
                                </p:cTn>
                              </p:par>
                            </p:childTnLst>
                          </p:cTn>
                        </p:par>
                        <p:par>
                          <p:cTn id="33" fill="hold">
                            <p:stCondLst>
                              <p:cond delay="2500"/>
                            </p:stCondLst>
                            <p:childTnLst>
                              <p:par>
                                <p:cTn id="34" presetID="10" presetClass="entr" presetSubtype="0" fill="hold" nodeType="afterEffect">
                                  <p:stCondLst>
                                    <p:cond delay="0"/>
                                  </p:stCondLst>
                                  <p:childTnLst>
                                    <p:set>
                                      <p:cBhvr>
                                        <p:cTn id="35" dur="1" fill="hold">
                                          <p:stCondLst>
                                            <p:cond delay="0"/>
                                          </p:stCondLst>
                                        </p:cTn>
                                        <p:tgtEl>
                                          <p:spTgt spid="9228"/>
                                        </p:tgtEl>
                                        <p:attrNameLst>
                                          <p:attrName>style.visibility</p:attrName>
                                        </p:attrNameLst>
                                      </p:cBhvr>
                                      <p:to>
                                        <p:strVal val="visible"/>
                                      </p:to>
                                    </p:set>
                                    <p:animEffect transition="in" filter="fade">
                                      <p:cBhvr>
                                        <p:cTn id="36" dur="500"/>
                                        <p:tgtEl>
                                          <p:spTgt spid="9228"/>
                                        </p:tgtEl>
                                      </p:cBhvr>
                                    </p:animEffect>
                                  </p:childTnLst>
                                </p:cTn>
                              </p:par>
                            </p:childTnLst>
                          </p:cTn>
                        </p:par>
                        <p:par>
                          <p:cTn id="37" fill="hold">
                            <p:stCondLst>
                              <p:cond delay="3000"/>
                            </p:stCondLst>
                            <p:childTnLst>
                              <p:par>
                                <p:cTn id="38" presetID="10" presetClass="entr" presetSubtype="0" fill="hold" nodeType="afterEffect">
                                  <p:stCondLst>
                                    <p:cond delay="0"/>
                                  </p:stCondLst>
                                  <p:childTnLst>
                                    <p:set>
                                      <p:cBhvr>
                                        <p:cTn id="39" dur="1" fill="hold">
                                          <p:stCondLst>
                                            <p:cond delay="0"/>
                                          </p:stCondLst>
                                        </p:cTn>
                                        <p:tgtEl>
                                          <p:spTgt spid="9230"/>
                                        </p:tgtEl>
                                        <p:attrNameLst>
                                          <p:attrName>style.visibility</p:attrName>
                                        </p:attrNameLst>
                                      </p:cBhvr>
                                      <p:to>
                                        <p:strVal val="visible"/>
                                      </p:to>
                                    </p:set>
                                    <p:animEffect transition="in" filter="fade">
                                      <p:cBhvr>
                                        <p:cTn id="40" dur="500"/>
                                        <p:tgtEl>
                                          <p:spTgt spid="9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Ecclesiastes 3:1-21</a:t>
            </a:r>
            <a:endParaRPr lang="en-US" dirty="0"/>
          </a:p>
        </p:txBody>
      </p:sp>
      <p:sp>
        <p:nvSpPr>
          <p:cNvPr id="14" name="Content Placeholder 13"/>
          <p:cNvSpPr>
            <a:spLocks noGrp="1"/>
          </p:cNvSpPr>
          <p:nvPr>
            <p:ph idx="1"/>
          </p:nvPr>
        </p:nvSpPr>
        <p:spPr>
          <a:xfrm>
            <a:off x="303211" y="1219200"/>
            <a:ext cx="6248401" cy="5181600"/>
          </a:xfrm>
        </p:spPr>
        <p:txBody>
          <a:bodyPr>
            <a:noAutofit/>
          </a:bodyPr>
          <a:lstStyle/>
          <a:p>
            <a:r>
              <a:rPr lang="en-US" sz="2800" b="1" dirty="0"/>
              <a:t>3 </a:t>
            </a:r>
            <a:r>
              <a:rPr lang="en-US" sz="2800" dirty="0"/>
              <a:t>To every thing there is a season, and a time to every purpose under the heaven:</a:t>
            </a:r>
          </a:p>
          <a:p>
            <a:r>
              <a:rPr lang="en-US" sz="2800" b="1" baseline="30000" dirty="0"/>
              <a:t>2 </a:t>
            </a:r>
            <a:r>
              <a:rPr lang="en-US" sz="2800" b="1" dirty="0"/>
              <a:t>A time to be born, and a time to die; </a:t>
            </a:r>
            <a:r>
              <a:rPr lang="en-US" sz="2800" dirty="0"/>
              <a:t>a time to plant, and a time to pluck up that which is planted;</a:t>
            </a:r>
          </a:p>
          <a:p>
            <a:r>
              <a:rPr lang="en-US" sz="2800" b="1" baseline="30000" dirty="0"/>
              <a:t>3 </a:t>
            </a:r>
            <a:r>
              <a:rPr lang="en-US" sz="2800" dirty="0"/>
              <a:t>A time to kill, and a time to heal; a time to break down, and a time to build up;</a:t>
            </a:r>
          </a:p>
          <a:p>
            <a:r>
              <a:rPr lang="en-US" sz="2800" b="1" baseline="30000" dirty="0"/>
              <a:t>4 </a:t>
            </a:r>
            <a:r>
              <a:rPr lang="en-US" sz="2800" dirty="0"/>
              <a:t>A time to weep, and a time to laugh; a time to mourn, and a time to dance;</a:t>
            </a:r>
          </a:p>
        </p:txBody>
      </p:sp>
      <p:pic>
        <p:nvPicPr>
          <p:cNvPr id="10242" name="Picture 2" descr="In The 4 Seasons - LetterP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1612" y="1100137"/>
            <a:ext cx="5419725" cy="5419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2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animEffect transition="in" filter="fade">
                                      <p:cBhvr>
                                        <p:cTn id="16" dur="500"/>
                                        <p:tgtEl>
                                          <p:spTgt spid="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0242"/>
                                        </p:tgtEl>
                                        <p:attrNameLst>
                                          <p:attrName>style.visibility</p:attrName>
                                        </p:attrNameLst>
                                      </p:cBhvr>
                                      <p:to>
                                        <p:strVal val="visible"/>
                                      </p:to>
                                    </p:set>
                                    <p:animEffect transition="in" filter="fade">
                                      <p:cBhvr>
                                        <p:cTn id="19" dur="500"/>
                                        <p:tgtEl>
                                          <p:spTgt spid="10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875213" y="381000"/>
            <a:ext cx="5791201" cy="609600"/>
          </a:xfrm>
        </p:spPr>
        <p:txBody>
          <a:bodyPr/>
          <a:lstStyle/>
          <a:p>
            <a:r>
              <a:rPr lang="en-US" dirty="0"/>
              <a:t>Ecclesiastes </a:t>
            </a:r>
            <a:r>
              <a:rPr lang="en-US" dirty="0" smtClean="0"/>
              <a:t>3:5-21</a:t>
            </a:r>
            <a:endParaRPr lang="en-US" dirty="0"/>
          </a:p>
        </p:txBody>
      </p:sp>
      <p:sp>
        <p:nvSpPr>
          <p:cNvPr id="14" name="Content Placeholder 13"/>
          <p:cNvSpPr>
            <a:spLocks noGrp="1"/>
          </p:cNvSpPr>
          <p:nvPr>
            <p:ph idx="1"/>
          </p:nvPr>
        </p:nvSpPr>
        <p:spPr>
          <a:xfrm>
            <a:off x="4875213" y="1219199"/>
            <a:ext cx="6972300" cy="4876801"/>
          </a:xfrm>
        </p:spPr>
        <p:txBody>
          <a:bodyPr>
            <a:noAutofit/>
          </a:bodyPr>
          <a:lstStyle/>
          <a:p>
            <a:r>
              <a:rPr lang="en-US" sz="2800" b="1" baseline="30000" dirty="0"/>
              <a:t>5 </a:t>
            </a:r>
            <a:r>
              <a:rPr lang="en-US" sz="2800" dirty="0"/>
              <a:t>A time to cast away stones, and a time to gather stones together; a time to embrace, and a time to refrain from embracing;</a:t>
            </a:r>
          </a:p>
          <a:p>
            <a:r>
              <a:rPr lang="en-US" sz="2800" b="1" baseline="30000" dirty="0"/>
              <a:t>6 </a:t>
            </a:r>
            <a:r>
              <a:rPr lang="en-US" sz="2800" dirty="0"/>
              <a:t>A time to get, and a time to lose; a time to keep, and a time to cast away;</a:t>
            </a:r>
          </a:p>
          <a:p>
            <a:r>
              <a:rPr lang="en-US" sz="2800" b="1" baseline="30000" dirty="0"/>
              <a:t>7 </a:t>
            </a:r>
            <a:r>
              <a:rPr lang="en-US" sz="2800" dirty="0"/>
              <a:t>A time to rend, and a time to sew; a time to keep silence, and a time to speak;</a:t>
            </a:r>
          </a:p>
          <a:p>
            <a:r>
              <a:rPr lang="en-US" sz="2800" b="1" baseline="30000" dirty="0"/>
              <a:t>8 </a:t>
            </a:r>
            <a:r>
              <a:rPr lang="en-US" sz="2800" dirty="0"/>
              <a:t>A time to love, and a time to hate; a time of war, and a time of peace.</a:t>
            </a:r>
          </a:p>
        </p:txBody>
      </p:sp>
      <p:pic>
        <p:nvPicPr>
          <p:cNvPr id="11266" name="Picture 2" descr="Seasons Stock Photo - Download Image Now - iSto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12" y="1028699"/>
            <a:ext cx="4455170" cy="525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7155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animEffect transition="in" filter="fade">
                                      <p:cBhvr>
                                        <p:cTn id="16" dur="500"/>
                                        <p:tgtEl>
                                          <p:spTgt spid="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1266"/>
                                        </p:tgtEl>
                                        <p:attrNameLst>
                                          <p:attrName>style.visibility</p:attrName>
                                        </p:attrNameLst>
                                      </p:cBhvr>
                                      <p:to>
                                        <p:strVal val="visible"/>
                                      </p:to>
                                    </p:set>
                                    <p:animEffect transition="in" filter="fade">
                                      <p:cBhvr>
                                        <p:cTn id="19" dur="500"/>
                                        <p:tgtEl>
                                          <p:spTgt spid="112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Ecclesiastes 3:9-21</a:t>
            </a:r>
            <a:endParaRPr lang="en-US" dirty="0"/>
          </a:p>
        </p:txBody>
      </p:sp>
      <p:sp>
        <p:nvSpPr>
          <p:cNvPr id="14" name="Content Placeholder 13"/>
          <p:cNvSpPr>
            <a:spLocks noGrp="1"/>
          </p:cNvSpPr>
          <p:nvPr>
            <p:ph idx="1"/>
          </p:nvPr>
        </p:nvSpPr>
        <p:spPr>
          <a:xfrm>
            <a:off x="303211" y="1219200"/>
            <a:ext cx="8229601" cy="5181600"/>
          </a:xfrm>
        </p:spPr>
        <p:txBody>
          <a:bodyPr>
            <a:noAutofit/>
          </a:bodyPr>
          <a:lstStyle/>
          <a:p>
            <a:r>
              <a:rPr lang="en-US" sz="2800" b="1" baseline="30000" dirty="0"/>
              <a:t>9 </a:t>
            </a:r>
            <a:r>
              <a:rPr lang="en-US" sz="2800" dirty="0"/>
              <a:t>What profit hath he that </a:t>
            </a:r>
            <a:r>
              <a:rPr lang="en-US" sz="2800" dirty="0" err="1"/>
              <a:t>worketh</a:t>
            </a:r>
            <a:r>
              <a:rPr lang="en-US" sz="2800" dirty="0"/>
              <a:t> in that wherein he </a:t>
            </a:r>
            <a:r>
              <a:rPr lang="en-US" sz="2800" dirty="0" err="1"/>
              <a:t>laboureth</a:t>
            </a:r>
            <a:r>
              <a:rPr lang="en-US" sz="2800" dirty="0"/>
              <a:t>?</a:t>
            </a:r>
          </a:p>
          <a:p>
            <a:r>
              <a:rPr lang="en-US" sz="2800" b="1" baseline="30000" dirty="0"/>
              <a:t>10 </a:t>
            </a:r>
            <a:r>
              <a:rPr lang="en-US" sz="2800" dirty="0"/>
              <a:t>I have seen the travail, which God hath given to the sons of men to be exercised in it.</a:t>
            </a:r>
          </a:p>
          <a:p>
            <a:r>
              <a:rPr lang="en-US" sz="2800" b="1" baseline="30000" dirty="0"/>
              <a:t>11 </a:t>
            </a:r>
            <a:r>
              <a:rPr lang="en-US" sz="2800" dirty="0"/>
              <a:t>He hath made every thing beautiful in his time: also he hath set the world in their heart, so that no man can find out the work that God </a:t>
            </a:r>
            <a:r>
              <a:rPr lang="en-US" sz="2800" dirty="0" err="1"/>
              <a:t>maketh</a:t>
            </a:r>
            <a:r>
              <a:rPr lang="en-US" sz="2800" dirty="0"/>
              <a:t> from the beginning to the end</a:t>
            </a:r>
            <a:r>
              <a:rPr lang="en-US" sz="2800" dirty="0" smtClean="0"/>
              <a:t>.</a:t>
            </a:r>
            <a:r>
              <a:rPr lang="en-US" sz="2800" b="1" baseline="30000" dirty="0"/>
              <a:t> </a:t>
            </a:r>
            <a:endParaRPr lang="en-US" sz="2800" b="1" baseline="30000" dirty="0" smtClean="0"/>
          </a:p>
          <a:p>
            <a:r>
              <a:rPr lang="en-US" sz="2800" b="1" baseline="30000" dirty="0" smtClean="0"/>
              <a:t>12</a:t>
            </a:r>
            <a:r>
              <a:rPr lang="en-US" sz="2800" b="1" baseline="30000" dirty="0"/>
              <a:t> </a:t>
            </a:r>
            <a:r>
              <a:rPr lang="en-US" sz="2800" dirty="0"/>
              <a:t>I know that there is no good in them, but for a man to rejoice, and to do good in his life.</a:t>
            </a:r>
          </a:p>
        </p:txBody>
      </p:sp>
      <p:pic>
        <p:nvPicPr>
          <p:cNvPr id="12290" name="Picture 2" descr="http://thewildvoice.org/wp-content/uploads/2014/07/Father-and-Son-Holding-Hands.jpg"/>
          <p:cNvPicPr>
            <a:picLocks noChangeAspect="1" noChangeArrowheads="1"/>
          </p:cNvPicPr>
          <p:nvPr/>
        </p:nvPicPr>
        <p:blipFill rotWithShape="1">
          <a:blip r:embed="rId2">
            <a:extLst>
              <a:ext uri="{28A0092B-C50C-407E-A947-70E740481C1C}">
                <a14:useLocalDpi xmlns:a14="http://schemas.microsoft.com/office/drawing/2010/main" val="0"/>
              </a:ext>
            </a:extLst>
          </a:blip>
          <a:srcRect t="-708" r="34040" b="708"/>
          <a:stretch/>
        </p:blipFill>
        <p:spPr bwMode="auto">
          <a:xfrm>
            <a:off x="8927726" y="3234573"/>
            <a:ext cx="2785008" cy="2809875"/>
          </a:xfrm>
          <a:prstGeom prst="rect">
            <a:avLst/>
          </a:prstGeom>
          <a:noFill/>
          <a:extLst>
            <a:ext uri="{909E8E84-426E-40DD-AFC4-6F175D3DCCD1}">
              <a14:hiddenFill xmlns:a14="http://schemas.microsoft.com/office/drawing/2010/main">
                <a:solidFill>
                  <a:srgbClr val="FFFFFF"/>
                </a:solidFill>
              </a14:hiddenFill>
            </a:ext>
          </a:extLst>
        </p:spPr>
      </p:pic>
      <p:sp>
        <p:nvSpPr>
          <p:cNvPr id="2" name="Rounded Rectangular Callout 1"/>
          <p:cNvSpPr/>
          <p:nvPr/>
        </p:nvSpPr>
        <p:spPr>
          <a:xfrm rot="20026761">
            <a:off x="5789612" y="679414"/>
            <a:ext cx="5486400" cy="2657805"/>
          </a:xfrm>
          <a:prstGeom prst="wedgeRoundRectCallout">
            <a:avLst>
              <a:gd name="adj1" fmla="val -77157"/>
              <a:gd name="adj2" fmla="val 46085"/>
              <a:gd name="adj3" fmla="val 16667"/>
            </a:avLst>
          </a:prstGeom>
          <a:solidFill>
            <a:schemeClr val="accent5">
              <a:lumMod val="50000"/>
            </a:schemeClr>
          </a:solidFill>
          <a:ln>
            <a:solidFill>
              <a:srgbClr val="92D050"/>
            </a:solid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dirty="0"/>
          </a:p>
        </p:txBody>
      </p:sp>
      <p:sp>
        <p:nvSpPr>
          <p:cNvPr id="3" name="TextBox 2"/>
          <p:cNvSpPr txBox="1"/>
          <p:nvPr/>
        </p:nvSpPr>
        <p:spPr>
          <a:xfrm rot="19985583">
            <a:off x="5996136" y="854153"/>
            <a:ext cx="5073352" cy="2308324"/>
          </a:xfrm>
          <a:prstGeom prst="rect">
            <a:avLst/>
          </a:prstGeom>
          <a:noFill/>
          <a:ln>
            <a:solidFill>
              <a:schemeClr val="bg2"/>
            </a:solidFill>
          </a:ln>
        </p:spPr>
        <p:txBody>
          <a:bodyPr wrap="square" rtlCol="0" anchor="ctr" anchorCtr="1">
            <a:spAutoFit/>
          </a:bodyPr>
          <a:lstStyle/>
          <a:p>
            <a:r>
              <a:rPr lang="en-US" sz="2400" dirty="0" smtClean="0"/>
              <a:t>No one can really work it all out for themselves!  We need our Heavenly Father’s help to succeed.  He alone can teach us the mysteries of nature as well as those of eternal life in Him.  </a:t>
            </a:r>
          </a:p>
        </p:txBody>
      </p:sp>
    </p:spTree>
    <p:extLst>
      <p:ext uri="{BB962C8B-B14F-4D97-AF65-F5344CB8AC3E}">
        <p14:creationId xmlns:p14="http://schemas.microsoft.com/office/powerpoint/2010/main" val="27579654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animEffect transition="in" filter="fade">
                                      <p:cBhvr>
                                        <p:cTn id="16" dur="500"/>
                                        <p:tgtEl>
                                          <p:spTgt spid="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2290"/>
                                        </p:tgtEl>
                                        <p:attrNameLst>
                                          <p:attrName>style.visibility</p:attrName>
                                        </p:attrNameLst>
                                      </p:cBhvr>
                                      <p:to>
                                        <p:strVal val="visible"/>
                                      </p:to>
                                    </p:set>
                                    <p:animEffect transition="in" filter="fade">
                                      <p:cBhvr>
                                        <p:cTn id="19" dur="500"/>
                                        <p:tgtEl>
                                          <p:spTgt spid="1229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500"/>
                                        <p:tgtEl>
                                          <p:spTgt spid="3"/>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875213" y="381000"/>
            <a:ext cx="5791201" cy="609600"/>
          </a:xfrm>
        </p:spPr>
        <p:txBody>
          <a:bodyPr/>
          <a:lstStyle/>
          <a:p>
            <a:r>
              <a:rPr lang="en-US" dirty="0"/>
              <a:t>Ecclesiastes </a:t>
            </a:r>
            <a:r>
              <a:rPr lang="en-US" dirty="0" smtClean="0"/>
              <a:t>3:13-21</a:t>
            </a:r>
            <a:endParaRPr lang="en-US" dirty="0"/>
          </a:p>
        </p:txBody>
      </p:sp>
      <p:sp>
        <p:nvSpPr>
          <p:cNvPr id="14" name="Content Placeholder 13"/>
          <p:cNvSpPr>
            <a:spLocks noGrp="1"/>
          </p:cNvSpPr>
          <p:nvPr>
            <p:ph idx="1"/>
          </p:nvPr>
        </p:nvSpPr>
        <p:spPr>
          <a:xfrm>
            <a:off x="4875213" y="1219199"/>
            <a:ext cx="6972300" cy="5410201"/>
          </a:xfrm>
        </p:spPr>
        <p:txBody>
          <a:bodyPr>
            <a:noAutofit/>
          </a:bodyPr>
          <a:lstStyle/>
          <a:p>
            <a:r>
              <a:rPr lang="en-US" sz="2800" b="1" baseline="30000" dirty="0"/>
              <a:t>13 </a:t>
            </a:r>
            <a:r>
              <a:rPr lang="en-US" sz="2800" dirty="0"/>
              <a:t>And also that every man should eat and drink, and enjoy the good of all his </a:t>
            </a:r>
            <a:r>
              <a:rPr lang="en-US" sz="2800" dirty="0" err="1"/>
              <a:t>labour</a:t>
            </a:r>
            <a:r>
              <a:rPr lang="en-US" sz="2800" dirty="0"/>
              <a:t>, it is the gift of God.</a:t>
            </a:r>
          </a:p>
          <a:p>
            <a:r>
              <a:rPr lang="en-US" sz="2800" b="1" baseline="30000" dirty="0"/>
              <a:t>14 </a:t>
            </a:r>
            <a:r>
              <a:rPr lang="en-US" sz="2800" dirty="0"/>
              <a:t>I know that, whatsoever God doeth, it shall be for ever: nothing can be put to it, nor any thing taken from it: and God doeth it, that men should fear before him.</a:t>
            </a:r>
          </a:p>
          <a:p>
            <a:r>
              <a:rPr lang="en-US" sz="2800" b="1" baseline="30000" dirty="0"/>
              <a:t>15 </a:t>
            </a:r>
            <a:r>
              <a:rPr lang="en-US" sz="2800" dirty="0"/>
              <a:t>That which hath been is now; and that which is to be hath already been; and God </a:t>
            </a:r>
            <a:r>
              <a:rPr lang="en-US" sz="2800" dirty="0" err="1"/>
              <a:t>requireth</a:t>
            </a:r>
            <a:r>
              <a:rPr lang="en-US" sz="2800" dirty="0"/>
              <a:t> that which is past.</a:t>
            </a:r>
          </a:p>
        </p:txBody>
      </p:sp>
      <p:pic>
        <p:nvPicPr>
          <p:cNvPr id="13314" name="Picture 2" descr="the rain falls on the just and the unjust alike, cupcake .... | Calvi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2" y="990600"/>
            <a:ext cx="4270173" cy="539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0349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3314"/>
                                        </p:tgtEl>
                                        <p:attrNameLst>
                                          <p:attrName>style.visibility</p:attrName>
                                        </p:attrNameLst>
                                      </p:cBhvr>
                                      <p:to>
                                        <p:strVal val="visible"/>
                                      </p:to>
                                    </p:set>
                                    <p:animEffect transition="in" filter="fade">
                                      <p:cBhvr>
                                        <p:cTn id="17" dur="5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Ecclesiastes 3:16-21</a:t>
            </a:r>
            <a:endParaRPr lang="en-US" dirty="0"/>
          </a:p>
        </p:txBody>
      </p:sp>
      <p:sp>
        <p:nvSpPr>
          <p:cNvPr id="14" name="Content Placeholder 13"/>
          <p:cNvSpPr>
            <a:spLocks noGrp="1"/>
          </p:cNvSpPr>
          <p:nvPr>
            <p:ph idx="1"/>
          </p:nvPr>
        </p:nvSpPr>
        <p:spPr>
          <a:xfrm>
            <a:off x="303211" y="1219200"/>
            <a:ext cx="5257801" cy="5181600"/>
          </a:xfrm>
        </p:spPr>
        <p:txBody>
          <a:bodyPr>
            <a:noAutofit/>
          </a:bodyPr>
          <a:lstStyle/>
          <a:p>
            <a:r>
              <a:rPr lang="en-US" sz="2800" b="1" baseline="30000" dirty="0"/>
              <a:t>16 </a:t>
            </a:r>
            <a:r>
              <a:rPr lang="en-US" sz="2800" dirty="0"/>
              <a:t>And moreover I saw under the sun the place of judgment, that wickedness was there; and the place of righteousness, that iniquity was there.</a:t>
            </a:r>
          </a:p>
          <a:p>
            <a:r>
              <a:rPr lang="en-US" sz="2800" b="1" baseline="30000" dirty="0"/>
              <a:t>17 </a:t>
            </a:r>
            <a:r>
              <a:rPr lang="en-US" sz="2800" dirty="0"/>
              <a:t>I said in mine heart, God shall judge the righteous and the wicked: for there is a time there for every purpose and for every work.</a:t>
            </a:r>
          </a:p>
        </p:txBody>
      </p:sp>
      <p:pic>
        <p:nvPicPr>
          <p:cNvPr id="14338" name="Picture 2" descr="Grace, Mercy, and Justice | Seventh Day Adventist Reform Movemen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384" r="13081"/>
          <a:stretch/>
        </p:blipFill>
        <p:spPr bwMode="auto">
          <a:xfrm>
            <a:off x="6094412" y="1143000"/>
            <a:ext cx="5525386" cy="4569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7187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338"/>
                                        </p:tgtEl>
                                        <p:attrNameLst>
                                          <p:attrName>style.visibility</p:attrName>
                                        </p:attrNameLst>
                                      </p:cBhvr>
                                      <p:to>
                                        <p:strVal val="visible"/>
                                      </p:to>
                                    </p:set>
                                    <p:animEffect transition="in" filter="fade">
                                      <p:cBhvr>
                                        <p:cTn id="13" dur="5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408611" y="381000"/>
            <a:ext cx="5257803" cy="609600"/>
          </a:xfrm>
        </p:spPr>
        <p:txBody>
          <a:bodyPr/>
          <a:lstStyle/>
          <a:p>
            <a:r>
              <a:rPr lang="en-US" dirty="0"/>
              <a:t>Ecclesiastes </a:t>
            </a:r>
            <a:r>
              <a:rPr lang="en-US" dirty="0" smtClean="0"/>
              <a:t>3:18-21</a:t>
            </a:r>
            <a:endParaRPr lang="en-US" dirty="0"/>
          </a:p>
        </p:txBody>
      </p:sp>
      <p:sp>
        <p:nvSpPr>
          <p:cNvPr id="14" name="Content Placeholder 13"/>
          <p:cNvSpPr>
            <a:spLocks noGrp="1"/>
          </p:cNvSpPr>
          <p:nvPr>
            <p:ph idx="1"/>
          </p:nvPr>
        </p:nvSpPr>
        <p:spPr>
          <a:xfrm>
            <a:off x="5408612" y="1219199"/>
            <a:ext cx="6438901" cy="5410201"/>
          </a:xfrm>
        </p:spPr>
        <p:txBody>
          <a:bodyPr>
            <a:noAutofit/>
          </a:bodyPr>
          <a:lstStyle/>
          <a:p>
            <a:r>
              <a:rPr lang="en-US" sz="2800" b="1" baseline="30000" dirty="0"/>
              <a:t>18 </a:t>
            </a:r>
            <a:r>
              <a:rPr lang="en-US" sz="2800" dirty="0"/>
              <a:t>I said in mine heart concerning the estate of the sons of men, that God might manifest them, and that they might see that they themselves are beasts.</a:t>
            </a:r>
          </a:p>
          <a:p>
            <a:r>
              <a:rPr lang="en-US" sz="2800" b="1" baseline="30000" dirty="0"/>
              <a:t>19 </a:t>
            </a:r>
            <a:r>
              <a:rPr lang="en-US" sz="2800" dirty="0"/>
              <a:t>For that which </a:t>
            </a:r>
            <a:r>
              <a:rPr lang="en-US" sz="2800" dirty="0" err="1"/>
              <a:t>befalleth</a:t>
            </a:r>
            <a:r>
              <a:rPr lang="en-US" sz="2800" dirty="0"/>
              <a:t> the sons of men </a:t>
            </a:r>
            <a:r>
              <a:rPr lang="en-US" sz="2800" dirty="0" err="1"/>
              <a:t>befalleth</a:t>
            </a:r>
            <a:r>
              <a:rPr lang="en-US" sz="2800" dirty="0"/>
              <a:t> beasts; even one thing </a:t>
            </a:r>
            <a:r>
              <a:rPr lang="en-US" sz="2800" dirty="0" err="1"/>
              <a:t>befalleth</a:t>
            </a:r>
            <a:r>
              <a:rPr lang="en-US" sz="2800" dirty="0"/>
              <a:t> them: as the one </a:t>
            </a:r>
            <a:r>
              <a:rPr lang="en-US" sz="2800" dirty="0" err="1"/>
              <a:t>dieth</a:t>
            </a:r>
            <a:r>
              <a:rPr lang="en-US" sz="2800" dirty="0"/>
              <a:t>, so </a:t>
            </a:r>
            <a:r>
              <a:rPr lang="en-US" sz="2800" dirty="0" err="1"/>
              <a:t>dieth</a:t>
            </a:r>
            <a:r>
              <a:rPr lang="en-US" sz="2800" dirty="0"/>
              <a:t> the other; yea, they have all one breath; so that a man hath no preeminence above a beast: for all is vanity</a:t>
            </a:r>
            <a:r>
              <a:rPr lang="en-US" sz="2800" dirty="0" smtClean="0"/>
              <a:t>.</a:t>
            </a:r>
            <a:endParaRPr lang="en-US" sz="2800" dirty="0"/>
          </a:p>
        </p:txBody>
      </p:sp>
      <p:pic>
        <p:nvPicPr>
          <p:cNvPr id="15366" name="Picture 6" descr="Man With His Dog At Sunset Stock Photo - Download Image Now - iStock"/>
          <p:cNvPicPr>
            <a:picLocks noChangeAspect="1" noChangeArrowheads="1"/>
          </p:cNvPicPr>
          <p:nvPr/>
        </p:nvPicPr>
        <p:blipFill rotWithShape="1">
          <a:blip r:embed="rId2">
            <a:extLst>
              <a:ext uri="{28A0092B-C50C-407E-A947-70E740481C1C}">
                <a14:useLocalDpi xmlns:a14="http://schemas.microsoft.com/office/drawing/2010/main" val="0"/>
              </a:ext>
            </a:extLst>
          </a:blip>
          <a:srcRect l="26720" r="8840"/>
          <a:stretch/>
        </p:blipFill>
        <p:spPr bwMode="auto">
          <a:xfrm>
            <a:off x="303210" y="990600"/>
            <a:ext cx="5105401" cy="5276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36098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5366"/>
                                        </p:tgtEl>
                                        <p:attrNameLst>
                                          <p:attrName>style.visibility</p:attrName>
                                        </p:attrNameLst>
                                      </p:cBhvr>
                                      <p:to>
                                        <p:strVal val="visible"/>
                                      </p:to>
                                    </p:set>
                                    <p:animEffect transition="in" filter="fade">
                                      <p:cBhvr>
                                        <p:cTn id="13" dur="5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Ecclesiastes 3:20-21</a:t>
            </a:r>
            <a:endParaRPr lang="en-US" dirty="0"/>
          </a:p>
        </p:txBody>
      </p:sp>
      <p:sp>
        <p:nvSpPr>
          <p:cNvPr id="14" name="Content Placeholder 13"/>
          <p:cNvSpPr>
            <a:spLocks noGrp="1"/>
          </p:cNvSpPr>
          <p:nvPr>
            <p:ph idx="1"/>
          </p:nvPr>
        </p:nvSpPr>
        <p:spPr>
          <a:xfrm>
            <a:off x="303211" y="1219200"/>
            <a:ext cx="3352801" cy="5181600"/>
          </a:xfrm>
        </p:spPr>
        <p:txBody>
          <a:bodyPr>
            <a:noAutofit/>
          </a:bodyPr>
          <a:lstStyle/>
          <a:p>
            <a:r>
              <a:rPr lang="en-US" sz="2800" b="1" baseline="30000" dirty="0"/>
              <a:t>20 </a:t>
            </a:r>
            <a:r>
              <a:rPr lang="en-US" sz="2800" dirty="0"/>
              <a:t>All go unto one place; all are of the dust, and all turn to dust again.</a:t>
            </a:r>
          </a:p>
          <a:p>
            <a:r>
              <a:rPr lang="en-US" sz="2800" b="1" baseline="30000" dirty="0" smtClean="0"/>
              <a:t>21</a:t>
            </a:r>
            <a:r>
              <a:rPr lang="en-US" sz="2800" b="1" baseline="30000" dirty="0"/>
              <a:t> </a:t>
            </a:r>
            <a:r>
              <a:rPr lang="en-US" sz="2800" dirty="0"/>
              <a:t>Who </a:t>
            </a:r>
            <a:r>
              <a:rPr lang="en-US" sz="2800" dirty="0" err="1"/>
              <a:t>knoweth</a:t>
            </a:r>
            <a:r>
              <a:rPr lang="en-US" sz="2800" dirty="0"/>
              <a:t> the spirit of man that </a:t>
            </a:r>
            <a:r>
              <a:rPr lang="en-US" sz="2800" dirty="0" err="1"/>
              <a:t>goeth</a:t>
            </a:r>
            <a:r>
              <a:rPr lang="en-US" sz="2800" dirty="0"/>
              <a:t> upward, and the spirit of the beast that </a:t>
            </a:r>
            <a:r>
              <a:rPr lang="en-US" sz="2800" dirty="0" err="1"/>
              <a:t>goeth</a:t>
            </a:r>
            <a:r>
              <a:rPr lang="en-US" sz="2800" dirty="0"/>
              <a:t> downward to the earth</a:t>
            </a:r>
            <a:r>
              <a:rPr lang="en-US" sz="2800" dirty="0" smtClean="0"/>
              <a:t>?</a:t>
            </a:r>
            <a:endParaRPr lang="en-US" sz="2800" dirty="0"/>
          </a:p>
        </p:txBody>
      </p:sp>
      <p:pic>
        <p:nvPicPr>
          <p:cNvPr id="5" name="Picture 2" descr="Dust Bowl - The Dust Bowl Intro - Twin Cities PB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4612" y="-152400"/>
            <a:ext cx="4616687" cy="2590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The Dust Bowl (TV Series 20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76557" y="4090204"/>
            <a:ext cx="5012268" cy="28194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4"/>
          <a:stretch>
            <a:fillRect/>
          </a:stretch>
        </p:blipFill>
        <p:spPr>
          <a:xfrm>
            <a:off x="3767665" y="2306231"/>
            <a:ext cx="5302545" cy="3007537"/>
          </a:xfrm>
          <a:prstGeom prst="rect">
            <a:avLst/>
          </a:prstGeom>
        </p:spPr>
      </p:pic>
    </p:spTree>
    <p:extLst>
      <p:ext uri="{BB962C8B-B14F-4D97-AF65-F5344CB8AC3E}">
        <p14:creationId xmlns:p14="http://schemas.microsoft.com/office/powerpoint/2010/main" val="10854125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par>
                          <p:cTn id="15" fill="hold">
                            <p:stCondLst>
                              <p:cond delay="1000"/>
                            </p:stCondLst>
                            <p:childTnLst>
                              <p:par>
                                <p:cTn id="16" presetID="10" presetClass="entr" presetSubtype="0" fill="hold" nodeType="afterEffect">
                                  <p:stCondLst>
                                    <p:cond delay="200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par>
                          <p:cTn id="19" fill="hold">
                            <p:stCondLst>
                              <p:cond delay="3500"/>
                            </p:stCondLst>
                            <p:childTnLst>
                              <p:par>
                                <p:cTn id="20" presetID="10" presetClass="entr" presetSubtype="0" fill="hold" nodeType="afterEffect">
                                  <p:stCondLst>
                                    <p:cond delay="250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Ecclesiastes 3:22-4:3</a:t>
            </a:r>
            <a:endParaRPr lang="en-US" dirty="0"/>
          </a:p>
        </p:txBody>
      </p:sp>
      <p:sp>
        <p:nvSpPr>
          <p:cNvPr id="14" name="Content Placeholder 13"/>
          <p:cNvSpPr>
            <a:spLocks noGrp="1"/>
          </p:cNvSpPr>
          <p:nvPr>
            <p:ph idx="1"/>
          </p:nvPr>
        </p:nvSpPr>
        <p:spPr>
          <a:xfrm>
            <a:off x="303211" y="1219200"/>
            <a:ext cx="11201401" cy="5181600"/>
          </a:xfrm>
        </p:spPr>
        <p:txBody>
          <a:bodyPr>
            <a:noAutofit/>
          </a:bodyPr>
          <a:lstStyle/>
          <a:p>
            <a:r>
              <a:rPr lang="en-US" sz="2800" b="1" baseline="30000" dirty="0"/>
              <a:t>22 </a:t>
            </a:r>
            <a:r>
              <a:rPr lang="en-US" sz="2800" dirty="0"/>
              <a:t>Wherefore I perceive that there is nothing better, than that a man should rejoice in his own works; for that is his portion: for who shall bring him to see what shall be after him</a:t>
            </a:r>
            <a:r>
              <a:rPr lang="en-US" sz="2800" dirty="0" smtClean="0"/>
              <a:t>?</a:t>
            </a:r>
          </a:p>
          <a:p>
            <a:r>
              <a:rPr lang="en-US" sz="2800" b="1" dirty="0"/>
              <a:t>4 </a:t>
            </a:r>
            <a:r>
              <a:rPr lang="en-US" sz="2800" dirty="0"/>
              <a:t>So I returned, and considered all the oppressions that are done under the sun: and behold the tears of such as were oppressed, and they had no comforter; and on the side of their oppressors there was power; but they had no comforter.</a:t>
            </a:r>
          </a:p>
          <a:p>
            <a:r>
              <a:rPr lang="en-US" sz="2800" b="1" baseline="30000" dirty="0"/>
              <a:t>2 </a:t>
            </a:r>
            <a:r>
              <a:rPr lang="en-US" sz="2800" dirty="0"/>
              <a:t>Wherefore I praised the dead which are already dead more than the living which are yet alive.</a:t>
            </a:r>
          </a:p>
          <a:p>
            <a:r>
              <a:rPr lang="en-US" sz="2800" b="1" baseline="30000" dirty="0"/>
              <a:t>3 </a:t>
            </a:r>
            <a:r>
              <a:rPr lang="en-US" sz="2800" dirty="0"/>
              <a:t>Yea, better is he than both they, which hath not yet been, who hath not seen the evil work that is done under the sun.</a:t>
            </a:r>
          </a:p>
          <a:p>
            <a:endParaRPr lang="en-US" sz="2800" dirty="0"/>
          </a:p>
        </p:txBody>
      </p:sp>
    </p:spTree>
    <p:extLst>
      <p:ext uri="{BB962C8B-B14F-4D97-AF65-F5344CB8AC3E}">
        <p14:creationId xmlns:p14="http://schemas.microsoft.com/office/powerpoint/2010/main" val="9272705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animEffect transition="in" filter="fade">
                                      <p:cBhvr>
                                        <p:cTn id="16"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external-content.duckduckgo.com/iu/?u=https%3A%2F%2Ftse4.mm.bing.net%2Fth%3Fid%3DOIP.ubz1HoTJJb9LEVKsRu04LgHaDi%26pid%3DApi&amp;f=1&amp;ipt=b441ef90d02ea7a34a7d6ff56c1f3cca8e3920ad9e2a78828f965d446ec7c985&amp;ipo=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788" y="1718827"/>
            <a:ext cx="10068645" cy="4800662"/>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14" name="Content Placeholder 13"/>
          <p:cNvSpPr>
            <a:spLocks noGrp="1"/>
          </p:cNvSpPr>
          <p:nvPr>
            <p:ph idx="1"/>
          </p:nvPr>
        </p:nvSpPr>
        <p:spPr>
          <a:xfrm>
            <a:off x="150812" y="228601"/>
            <a:ext cx="11963400" cy="2087220"/>
          </a:xfrm>
        </p:spPr>
        <p:txBody>
          <a:bodyPr>
            <a:noAutofit/>
          </a:bodyPr>
          <a:lstStyle/>
          <a:p>
            <a:r>
              <a:rPr lang="en-US" sz="3200" dirty="0" smtClean="0">
                <a:solidFill>
                  <a:srgbClr val="92D050"/>
                </a:solidFill>
              </a:rPr>
              <a:t>So what are we to conclude?   That death is better than living and that best of all is never to have been born?  Well that’s the limit of our human experience</a:t>
            </a:r>
            <a:r>
              <a:rPr lang="en-US" sz="3200" dirty="0">
                <a:solidFill>
                  <a:srgbClr val="92D050"/>
                </a:solidFill>
              </a:rPr>
              <a:t> </a:t>
            </a:r>
            <a:r>
              <a:rPr lang="en-US" sz="3200" dirty="0" smtClean="0">
                <a:solidFill>
                  <a:srgbClr val="92D050"/>
                </a:solidFill>
              </a:rPr>
              <a:t>and human logic, perhaps.  </a:t>
            </a:r>
          </a:p>
        </p:txBody>
      </p:sp>
      <p:sp>
        <p:nvSpPr>
          <p:cNvPr id="5" name="Content Placeholder 13"/>
          <p:cNvSpPr txBox="1">
            <a:spLocks/>
          </p:cNvSpPr>
          <p:nvPr/>
        </p:nvSpPr>
        <p:spPr>
          <a:xfrm>
            <a:off x="3579812" y="2019238"/>
            <a:ext cx="8305800" cy="3149422"/>
          </a:xfrm>
          <a:prstGeom prst="rect">
            <a:avLst/>
          </a:prstGeom>
        </p:spPr>
        <p:txBody>
          <a:bodyPr vert="horz" lIns="91440" tIns="45720" rIns="91440" bIns="45720" rtlCol="0">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9pPr>
          </a:lstStyle>
          <a:p>
            <a:r>
              <a:rPr lang="en-US" sz="3200" dirty="0" smtClean="0">
                <a:solidFill>
                  <a:srgbClr val="92D050"/>
                </a:solidFill>
              </a:rPr>
              <a:t>Certainly what lies beyond the grave is beyond the scope of human knowledge, just as it is beyond human power to revive a dead person.  But God is a God of the living, and the “sons of God” will live again.  </a:t>
            </a:r>
          </a:p>
        </p:txBody>
      </p:sp>
      <p:sp>
        <p:nvSpPr>
          <p:cNvPr id="8" name="Content Placeholder 13"/>
          <p:cNvSpPr txBox="1">
            <a:spLocks/>
          </p:cNvSpPr>
          <p:nvPr/>
        </p:nvSpPr>
        <p:spPr>
          <a:xfrm>
            <a:off x="452437" y="5334000"/>
            <a:ext cx="11736388" cy="1481271"/>
          </a:xfrm>
          <a:prstGeom prst="rect">
            <a:avLst/>
          </a:prstGeom>
        </p:spPr>
        <p:txBody>
          <a:bodyPr vert="horz" lIns="91440" tIns="45720" rIns="91440" bIns="45720" rtlCol="0">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9pPr>
          </a:lstStyle>
          <a:p>
            <a:r>
              <a:rPr lang="en-US" sz="3200" b="1" dirty="0" smtClean="0">
                <a:solidFill>
                  <a:srgbClr val="92D050"/>
                </a:solidFill>
              </a:rPr>
              <a:t>There is something beyond the limits of human logic:  God.  And He gave us a whole book full of explanations when our own knowledge isn’t enough to get us there.  </a:t>
            </a:r>
          </a:p>
        </p:txBody>
      </p:sp>
    </p:spTree>
    <p:extLst>
      <p:ext uri="{BB962C8B-B14F-4D97-AF65-F5344CB8AC3E}">
        <p14:creationId xmlns:p14="http://schemas.microsoft.com/office/powerpoint/2010/main" val="595477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84213" y="381000"/>
            <a:ext cx="9982201" cy="685800"/>
          </a:xfrm>
        </p:spPr>
        <p:txBody>
          <a:bodyPr/>
          <a:lstStyle/>
          <a:p>
            <a:r>
              <a:rPr lang="en-US" dirty="0" smtClean="0"/>
              <a:t>Psalm 139:1-16</a:t>
            </a:r>
            <a:endParaRPr lang="en-US" dirty="0"/>
          </a:p>
        </p:txBody>
      </p:sp>
      <p:sp>
        <p:nvSpPr>
          <p:cNvPr id="14" name="Content Placeholder 13"/>
          <p:cNvSpPr>
            <a:spLocks noGrp="1"/>
          </p:cNvSpPr>
          <p:nvPr>
            <p:ph idx="1"/>
          </p:nvPr>
        </p:nvSpPr>
        <p:spPr>
          <a:xfrm>
            <a:off x="684213" y="1295401"/>
            <a:ext cx="6705599" cy="5213918"/>
          </a:xfrm>
        </p:spPr>
        <p:txBody>
          <a:bodyPr>
            <a:noAutofit/>
          </a:bodyPr>
          <a:lstStyle/>
          <a:p>
            <a:r>
              <a:rPr lang="en-US" sz="2800" b="1" dirty="0"/>
              <a:t>139 </a:t>
            </a:r>
            <a:r>
              <a:rPr lang="en-US" sz="2800" dirty="0"/>
              <a:t>O lord, thou hast searched me, and known me.</a:t>
            </a:r>
          </a:p>
          <a:p>
            <a:r>
              <a:rPr lang="en-US" sz="2800" b="1" baseline="30000" dirty="0"/>
              <a:t>2 </a:t>
            </a:r>
            <a:r>
              <a:rPr lang="en-US" sz="2800" dirty="0"/>
              <a:t>Thou </a:t>
            </a:r>
            <a:r>
              <a:rPr lang="en-US" sz="2800" dirty="0" err="1"/>
              <a:t>knowest</a:t>
            </a:r>
            <a:r>
              <a:rPr lang="en-US" sz="2800" dirty="0"/>
              <a:t> my </a:t>
            </a:r>
            <a:r>
              <a:rPr lang="en-US" sz="2800" dirty="0" err="1"/>
              <a:t>downsitting</a:t>
            </a:r>
            <a:r>
              <a:rPr lang="en-US" sz="2800" dirty="0"/>
              <a:t> and mine uprising, thou </a:t>
            </a:r>
            <a:r>
              <a:rPr lang="en-US" sz="2800" dirty="0" err="1"/>
              <a:t>understandest</a:t>
            </a:r>
            <a:r>
              <a:rPr lang="en-US" sz="2800" dirty="0"/>
              <a:t> my thought afar off.</a:t>
            </a:r>
          </a:p>
          <a:p>
            <a:r>
              <a:rPr lang="en-US" sz="2800" b="1" baseline="30000" dirty="0"/>
              <a:t>3 </a:t>
            </a:r>
            <a:r>
              <a:rPr lang="en-US" sz="2800" dirty="0"/>
              <a:t>Thou </a:t>
            </a:r>
            <a:r>
              <a:rPr lang="en-US" sz="2800" dirty="0" err="1"/>
              <a:t>compassest</a:t>
            </a:r>
            <a:r>
              <a:rPr lang="en-US" sz="2800" dirty="0"/>
              <a:t> my path and my lying down, and art acquainted with all my ways.</a:t>
            </a:r>
          </a:p>
          <a:p>
            <a:r>
              <a:rPr lang="en-US" sz="2800" b="1" baseline="30000" dirty="0"/>
              <a:t>4 </a:t>
            </a:r>
            <a:r>
              <a:rPr lang="en-US" sz="2800" dirty="0"/>
              <a:t>For there is not a word in my tongue, but, lo, O </a:t>
            </a:r>
            <a:r>
              <a:rPr lang="en-US" sz="2800" cap="small" dirty="0"/>
              <a:t>Lord</a:t>
            </a:r>
            <a:r>
              <a:rPr lang="en-US" sz="2800" dirty="0"/>
              <a:t>, thou </a:t>
            </a:r>
            <a:r>
              <a:rPr lang="en-US" sz="2800" dirty="0" err="1"/>
              <a:t>knowest</a:t>
            </a:r>
            <a:r>
              <a:rPr lang="en-US" sz="2800" dirty="0"/>
              <a:t> it altogether.</a:t>
            </a:r>
          </a:p>
        </p:txBody>
      </p:sp>
      <p:pic>
        <p:nvPicPr>
          <p:cNvPr id="1030" name="Picture 6" descr="Why Do I Fear Being Alone? | 🥇 Codependency Recovery Coachi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7169" r="17932"/>
          <a:stretch/>
        </p:blipFill>
        <p:spPr bwMode="auto">
          <a:xfrm>
            <a:off x="7694612" y="228600"/>
            <a:ext cx="4229101" cy="6280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46944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animEffect transition="in" filter="fade">
                                      <p:cBhvr>
                                        <p:cTn id="16" dur="500"/>
                                        <p:tgtEl>
                                          <p:spTgt spid="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030"/>
                                        </p:tgtEl>
                                        <p:attrNameLst>
                                          <p:attrName>style.visibility</p:attrName>
                                        </p:attrNameLst>
                                      </p:cBhvr>
                                      <p:to>
                                        <p:strVal val="visible"/>
                                      </p:to>
                                    </p:set>
                                    <p:animEffect transition="in" filter="fade">
                                      <p:cBhvr>
                                        <p:cTn id="19"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6612" y="822961"/>
            <a:ext cx="9829802" cy="609600"/>
          </a:xfrm>
        </p:spPr>
        <p:txBody>
          <a:bodyPr>
            <a:normAutofit/>
          </a:bodyPr>
          <a:lstStyle/>
          <a:p>
            <a:r>
              <a:rPr lang="en-US" dirty="0" smtClean="0"/>
              <a:t>Matthew 22:31-32</a:t>
            </a:r>
            <a:endParaRPr lang="en-US" dirty="0"/>
          </a:p>
        </p:txBody>
      </p:sp>
      <p:sp>
        <p:nvSpPr>
          <p:cNvPr id="14" name="Content Placeholder 13"/>
          <p:cNvSpPr>
            <a:spLocks noGrp="1"/>
          </p:cNvSpPr>
          <p:nvPr>
            <p:ph idx="1"/>
          </p:nvPr>
        </p:nvSpPr>
        <p:spPr>
          <a:xfrm>
            <a:off x="836612" y="1466851"/>
            <a:ext cx="11010901" cy="4724400"/>
          </a:xfrm>
        </p:spPr>
        <p:txBody>
          <a:bodyPr>
            <a:noAutofit/>
          </a:bodyPr>
          <a:lstStyle/>
          <a:p>
            <a:r>
              <a:rPr lang="en-US" sz="2800" b="1" baseline="30000" dirty="0"/>
              <a:t>31 </a:t>
            </a:r>
            <a:r>
              <a:rPr lang="en-US" sz="2800" dirty="0"/>
              <a:t>But as touching the resurrection of the dead, have ye not read that which was spoken unto you by God, saying,</a:t>
            </a:r>
          </a:p>
          <a:p>
            <a:r>
              <a:rPr lang="en-US" sz="2800" b="1" baseline="30000" dirty="0"/>
              <a:t>32 </a:t>
            </a:r>
            <a:r>
              <a:rPr lang="en-US" sz="2800" dirty="0"/>
              <a:t>I am the God of Abraham, and the God of Isaac, and the God of Jacob? God is not the God of the dead, but of the living.</a:t>
            </a:r>
          </a:p>
        </p:txBody>
      </p:sp>
      <p:pic>
        <p:nvPicPr>
          <p:cNvPr id="20486" name="Picture 6" descr="&quot;The Creation of Adam Painting by Michelangelo Sistine Chapel Design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2062" y="3962400"/>
            <a:ext cx="7620000" cy="253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5939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0486"/>
                                        </p:tgtEl>
                                        <p:attrNameLst>
                                          <p:attrName>style.visibility</p:attrName>
                                        </p:attrNameLst>
                                      </p:cBhvr>
                                      <p:to>
                                        <p:strVal val="visible"/>
                                      </p:to>
                                    </p:set>
                                    <p:animEffect transition="in" filter="fade">
                                      <p:cBhvr>
                                        <p:cTn id="13" dur="500"/>
                                        <p:tgtEl>
                                          <p:spTgt spid="20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1 John 3:1-3</a:t>
            </a:r>
            <a:endParaRPr lang="en-US" dirty="0"/>
          </a:p>
        </p:txBody>
      </p:sp>
      <p:sp>
        <p:nvSpPr>
          <p:cNvPr id="14" name="Content Placeholder 13"/>
          <p:cNvSpPr>
            <a:spLocks noGrp="1"/>
          </p:cNvSpPr>
          <p:nvPr>
            <p:ph idx="1"/>
          </p:nvPr>
        </p:nvSpPr>
        <p:spPr>
          <a:xfrm>
            <a:off x="303211" y="1219200"/>
            <a:ext cx="7162801" cy="5181600"/>
          </a:xfrm>
        </p:spPr>
        <p:txBody>
          <a:bodyPr>
            <a:noAutofit/>
          </a:bodyPr>
          <a:lstStyle/>
          <a:p>
            <a:r>
              <a:rPr lang="en-US" sz="2800" b="1" dirty="0"/>
              <a:t>3 </a:t>
            </a:r>
            <a:r>
              <a:rPr lang="en-US" sz="2800" dirty="0"/>
              <a:t>Behold, what manner of love the Father hath bestowed upon us, that we should be called the sons of God: therefore the world </a:t>
            </a:r>
            <a:r>
              <a:rPr lang="en-US" sz="2800" dirty="0" err="1"/>
              <a:t>knoweth</a:t>
            </a:r>
            <a:r>
              <a:rPr lang="en-US" sz="2800" dirty="0"/>
              <a:t> us not, because it knew him not.</a:t>
            </a:r>
          </a:p>
          <a:p>
            <a:r>
              <a:rPr lang="en-US" sz="2800" b="1" baseline="30000" dirty="0"/>
              <a:t>2 </a:t>
            </a:r>
            <a:r>
              <a:rPr lang="en-US" sz="2800" dirty="0"/>
              <a:t>Beloved, now are we the sons of God, and it doth not yet appear what we shall be: but we know that, when he shall appear, we shall be like him; for we shall see him as he is.</a:t>
            </a:r>
          </a:p>
          <a:p>
            <a:r>
              <a:rPr lang="en-US" sz="2800" b="1" baseline="30000" dirty="0"/>
              <a:t>3 </a:t>
            </a:r>
            <a:r>
              <a:rPr lang="en-US" sz="2800" dirty="0"/>
              <a:t>And every man that hath this hope in him </a:t>
            </a:r>
            <a:r>
              <a:rPr lang="en-US" sz="2800" dirty="0" err="1"/>
              <a:t>purifieth</a:t>
            </a:r>
            <a:r>
              <a:rPr lang="en-US" sz="2800" dirty="0"/>
              <a:t> himself, even as he is pure.</a:t>
            </a:r>
          </a:p>
        </p:txBody>
      </p:sp>
      <p:pic>
        <p:nvPicPr>
          <p:cNvPr id="24578" name="Picture 2" descr="Son of God movie tickets giveaway - The Coers Family"/>
          <p:cNvPicPr>
            <a:picLocks noChangeAspect="1" noChangeArrowheads="1"/>
          </p:cNvPicPr>
          <p:nvPr/>
        </p:nvPicPr>
        <p:blipFill rotWithShape="1">
          <a:blip r:embed="rId2">
            <a:extLst>
              <a:ext uri="{28A0092B-C50C-407E-A947-70E740481C1C}">
                <a14:useLocalDpi xmlns:a14="http://schemas.microsoft.com/office/drawing/2010/main" val="0"/>
              </a:ext>
            </a:extLst>
          </a:blip>
          <a:srcRect l="24711" r="21749"/>
          <a:stretch/>
        </p:blipFill>
        <p:spPr bwMode="auto">
          <a:xfrm>
            <a:off x="7466012" y="1562100"/>
            <a:ext cx="4276493"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104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4578"/>
                                        </p:tgtEl>
                                        <p:attrNameLst>
                                          <p:attrName>style.visibility</p:attrName>
                                        </p:attrNameLst>
                                      </p:cBhvr>
                                      <p:to>
                                        <p:strVal val="visible"/>
                                      </p:to>
                                    </p:set>
                                    <p:animEffect transition="in" filter="fade">
                                      <p:cBhvr>
                                        <p:cTn id="16"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John 6:39-40</a:t>
            </a:r>
            <a:endParaRPr lang="en-US" dirty="0"/>
          </a:p>
        </p:txBody>
      </p:sp>
      <p:sp>
        <p:nvSpPr>
          <p:cNvPr id="14" name="Content Placeholder 13"/>
          <p:cNvSpPr>
            <a:spLocks noGrp="1"/>
          </p:cNvSpPr>
          <p:nvPr>
            <p:ph idx="1"/>
          </p:nvPr>
        </p:nvSpPr>
        <p:spPr>
          <a:xfrm>
            <a:off x="303211" y="1219200"/>
            <a:ext cx="5257801" cy="5181600"/>
          </a:xfrm>
        </p:spPr>
        <p:txBody>
          <a:bodyPr>
            <a:noAutofit/>
          </a:bodyPr>
          <a:lstStyle/>
          <a:p>
            <a:r>
              <a:rPr lang="en-US" sz="2800" b="1" baseline="30000" dirty="0"/>
              <a:t>39 </a:t>
            </a:r>
            <a:r>
              <a:rPr lang="en-US" sz="2800" dirty="0"/>
              <a:t>And this is the Father's will which hath sent me, that of all which he hath given me I should lose nothing, but should raise it up again at the last day.</a:t>
            </a:r>
          </a:p>
          <a:p>
            <a:r>
              <a:rPr lang="en-US" sz="2800" b="1" baseline="30000" dirty="0"/>
              <a:t>40 </a:t>
            </a:r>
            <a:r>
              <a:rPr lang="en-US" sz="2800" dirty="0"/>
              <a:t>And this is the will of him that sent me, that every one which </a:t>
            </a:r>
            <a:r>
              <a:rPr lang="en-US" sz="2800" dirty="0" err="1"/>
              <a:t>seeth</a:t>
            </a:r>
            <a:r>
              <a:rPr lang="en-US" sz="2800" dirty="0"/>
              <a:t> the Son, and believeth on him, may have everlasting life: and I will raise him up at the last day</a:t>
            </a:r>
            <a:r>
              <a:rPr lang="en-US" sz="2800" dirty="0" smtClean="0"/>
              <a:t>.</a:t>
            </a:r>
            <a:endParaRPr lang="en-US" sz="2800" dirty="0"/>
          </a:p>
        </p:txBody>
      </p:sp>
      <p:pic>
        <p:nvPicPr>
          <p:cNvPr id="18434" name="Picture 2" descr="Resurrection of Chris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1012" y="1409700"/>
            <a:ext cx="6400800"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5565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8434"/>
                                        </p:tgtEl>
                                        <p:attrNameLst>
                                          <p:attrName>style.visibility</p:attrName>
                                        </p:attrNameLst>
                                      </p:cBhvr>
                                      <p:to>
                                        <p:strVal val="visible"/>
                                      </p:to>
                                    </p:set>
                                    <p:animEffect transition="in" filter="fade">
                                      <p:cBhvr>
                                        <p:cTn id="13"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6611" y="381000"/>
            <a:ext cx="9829803" cy="609600"/>
          </a:xfrm>
        </p:spPr>
        <p:txBody>
          <a:bodyPr>
            <a:normAutofit/>
          </a:bodyPr>
          <a:lstStyle/>
          <a:p>
            <a:r>
              <a:rPr lang="en-US" dirty="0" smtClean="0"/>
              <a:t>The Great Controversy, pg. 539 </a:t>
            </a:r>
            <a:endParaRPr lang="en-US" dirty="0"/>
          </a:p>
        </p:txBody>
      </p:sp>
      <p:sp>
        <p:nvSpPr>
          <p:cNvPr id="14" name="Content Placeholder 13"/>
          <p:cNvSpPr>
            <a:spLocks noGrp="1"/>
          </p:cNvSpPr>
          <p:nvPr>
            <p:ph idx="1"/>
          </p:nvPr>
        </p:nvSpPr>
        <p:spPr>
          <a:xfrm>
            <a:off x="4494212" y="1219199"/>
            <a:ext cx="7353301" cy="5410201"/>
          </a:xfrm>
        </p:spPr>
        <p:txBody>
          <a:bodyPr>
            <a:noAutofit/>
          </a:bodyPr>
          <a:lstStyle/>
          <a:p>
            <a:pPr marL="0" indent="0">
              <a:buNone/>
            </a:pPr>
            <a:r>
              <a:rPr lang="en-US" sz="2800" dirty="0"/>
              <a:t>If it were true that the souls of all men passed directly to heaven at the hour of dissolution, then we might well covet death rather than life. Many have been led by this belief to put an end to their existence. When overwhelmed with trouble, perplexity, and disappointment, it seems an easy thing to break the brittle thread of life and soar away into the bliss of the eternal world.</a:t>
            </a:r>
          </a:p>
        </p:txBody>
      </p:sp>
      <p:pic>
        <p:nvPicPr>
          <p:cNvPr id="20482" name="Picture 2" descr="Angel Pictures | Download Free Images on Unsplas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5212" y="1295400"/>
            <a:ext cx="32512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02436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6612" y="228600"/>
            <a:ext cx="7696200" cy="609600"/>
          </a:xfrm>
        </p:spPr>
        <p:txBody>
          <a:bodyPr>
            <a:normAutofit/>
          </a:bodyPr>
          <a:lstStyle/>
          <a:p>
            <a:r>
              <a:rPr lang="en-US" dirty="0"/>
              <a:t>The Great Controversy, pg. 539 </a:t>
            </a:r>
          </a:p>
        </p:txBody>
      </p:sp>
      <p:sp>
        <p:nvSpPr>
          <p:cNvPr id="14" name="Content Placeholder 13"/>
          <p:cNvSpPr>
            <a:spLocks noGrp="1"/>
          </p:cNvSpPr>
          <p:nvPr>
            <p:ph idx="1"/>
          </p:nvPr>
        </p:nvSpPr>
        <p:spPr>
          <a:xfrm>
            <a:off x="836612" y="990600"/>
            <a:ext cx="10820400" cy="5410200"/>
          </a:xfrm>
        </p:spPr>
        <p:txBody>
          <a:bodyPr>
            <a:noAutofit/>
          </a:bodyPr>
          <a:lstStyle/>
          <a:p>
            <a:pPr marL="0" indent="0">
              <a:buNone/>
            </a:pPr>
            <a:r>
              <a:rPr lang="en-US" sz="2800" dirty="0"/>
              <a:t>God has given in His word decisive evidence that He will punish the transgressors of His law. Those who flatter themselves that He is too merciful to execute justice upon the sinner, have only to look to the cross of Calvary. The death of the spotless Son of God testifies that “the wages of sin is death,” that every violation of God's law must receive its just retribution. Christ the sinless became sin for man. He bore the guilt of transgression, and the hiding of His Father's face, until His heart was broken and His life crushed out. All this sacrifice was made that sinners might be redeemed. In no other way could man be freed from the penalty of sin. And every soul that refuses to become a partaker of the atonement provided at such a cost must bear in his own person the guilt and punishment of transgression. </a:t>
            </a:r>
          </a:p>
        </p:txBody>
      </p:sp>
    </p:spTree>
    <p:extLst>
      <p:ext uri="{BB962C8B-B14F-4D97-AF65-F5344CB8AC3E}">
        <p14:creationId xmlns:p14="http://schemas.microsoft.com/office/powerpoint/2010/main" val="7518999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227012" y="457200"/>
            <a:ext cx="6553200" cy="609600"/>
          </a:xfrm>
        </p:spPr>
        <p:txBody>
          <a:bodyPr>
            <a:normAutofit fontScale="90000"/>
          </a:bodyPr>
          <a:lstStyle/>
          <a:p>
            <a:r>
              <a:rPr lang="en-US" dirty="0"/>
              <a:t>The Great Controversy, pg. </a:t>
            </a:r>
            <a:r>
              <a:rPr lang="en-US" dirty="0" smtClean="0"/>
              <a:t>540 </a:t>
            </a:r>
            <a:endParaRPr lang="en-US" dirty="0"/>
          </a:p>
        </p:txBody>
      </p:sp>
      <p:sp>
        <p:nvSpPr>
          <p:cNvPr id="14" name="Content Placeholder 13"/>
          <p:cNvSpPr>
            <a:spLocks noGrp="1"/>
          </p:cNvSpPr>
          <p:nvPr>
            <p:ph idx="1"/>
          </p:nvPr>
        </p:nvSpPr>
        <p:spPr>
          <a:xfrm>
            <a:off x="303211" y="1219200"/>
            <a:ext cx="9067801" cy="5181600"/>
          </a:xfrm>
        </p:spPr>
        <p:txBody>
          <a:bodyPr>
            <a:noAutofit/>
          </a:bodyPr>
          <a:lstStyle/>
          <a:p>
            <a:pPr marL="0" indent="0">
              <a:buNone/>
            </a:pPr>
            <a:r>
              <a:rPr lang="en-US" sz="2800" dirty="0"/>
              <a:t>Let us consider what the Bible teaches further concerning the ungodly and unrepentant, whom the Universalist places in heaven as holy, happy angels</a:t>
            </a:r>
            <a:r>
              <a:rPr lang="en-US" sz="2800" dirty="0" smtClean="0"/>
              <a:t>.</a:t>
            </a:r>
            <a:r>
              <a:rPr lang="en-US" sz="2800" dirty="0"/>
              <a:t> </a:t>
            </a:r>
            <a:r>
              <a:rPr lang="en-US" sz="2800" dirty="0" smtClean="0"/>
              <a:t> </a:t>
            </a:r>
            <a:endParaRPr lang="en-US" sz="2800" dirty="0"/>
          </a:p>
          <a:p>
            <a:pPr marL="0" indent="0">
              <a:buNone/>
            </a:pPr>
            <a:r>
              <a:rPr lang="en-US" sz="2800" dirty="0"/>
              <a:t>“I will give unto him that is athirst of the fountain of the water of life freely.” </a:t>
            </a:r>
            <a:r>
              <a:rPr lang="en-US" sz="2800" dirty="0">
                <a:solidFill>
                  <a:srgbClr val="92D050"/>
                </a:solidFill>
                <a:hlinkClick r:id="rId2"/>
              </a:rPr>
              <a:t>Revelation 21:6</a:t>
            </a:r>
            <a:r>
              <a:rPr lang="en-US" sz="2800" dirty="0"/>
              <a:t>. This promise is only to those that thirst. None but those who feel their need of the water of life, and seek it at the loss of all things else, will be supplied. “He that </a:t>
            </a:r>
            <a:r>
              <a:rPr lang="en-US" sz="2800" dirty="0" err="1"/>
              <a:t>overcometh</a:t>
            </a:r>
            <a:r>
              <a:rPr lang="en-US" sz="2800" dirty="0"/>
              <a:t> shall inherit all things; and I will be his God, and he shall be My son.” </a:t>
            </a:r>
            <a:r>
              <a:rPr lang="en-US" sz="2800" dirty="0">
                <a:hlinkClick r:id="rId3"/>
              </a:rPr>
              <a:t>Verse 7</a:t>
            </a:r>
            <a:r>
              <a:rPr lang="en-US" sz="2800" dirty="0"/>
              <a:t>. Here, also, conditions are specified. In order to inherit all things, we must resist and overcome sin. </a:t>
            </a:r>
          </a:p>
        </p:txBody>
      </p:sp>
      <p:pic>
        <p:nvPicPr>
          <p:cNvPr id="21506" name="Picture 2" descr="20 Great Quotes to Help You Overcome Obstacles | Cydcor Blog"/>
          <p:cNvPicPr>
            <a:picLocks noChangeAspect="1" noChangeArrowheads="1"/>
          </p:cNvPicPr>
          <p:nvPr/>
        </p:nvPicPr>
        <p:blipFill rotWithShape="1">
          <a:blip r:embed="rId4">
            <a:extLst>
              <a:ext uri="{28A0092B-C50C-407E-A947-70E740481C1C}">
                <a14:useLocalDpi xmlns:a14="http://schemas.microsoft.com/office/drawing/2010/main" val="0"/>
              </a:ext>
            </a:extLst>
          </a:blip>
          <a:srcRect l="17600" r="58400"/>
          <a:stretch/>
        </p:blipFill>
        <p:spPr bwMode="auto">
          <a:xfrm>
            <a:off x="9752012" y="304800"/>
            <a:ext cx="2286000" cy="635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0805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6611" y="381000"/>
            <a:ext cx="9829803" cy="609600"/>
          </a:xfrm>
        </p:spPr>
        <p:txBody>
          <a:bodyPr>
            <a:normAutofit/>
          </a:bodyPr>
          <a:lstStyle/>
          <a:p>
            <a:r>
              <a:rPr lang="en-US" dirty="0" smtClean="0"/>
              <a:t>Solomon continues in Ecclesiastes 8:12-13</a:t>
            </a:r>
            <a:endParaRPr lang="en-US" dirty="0"/>
          </a:p>
        </p:txBody>
      </p:sp>
      <p:sp>
        <p:nvSpPr>
          <p:cNvPr id="14" name="Content Placeholder 13"/>
          <p:cNvSpPr>
            <a:spLocks noGrp="1"/>
          </p:cNvSpPr>
          <p:nvPr>
            <p:ph idx="1"/>
          </p:nvPr>
        </p:nvSpPr>
        <p:spPr>
          <a:xfrm>
            <a:off x="6323012" y="1143000"/>
            <a:ext cx="4914901" cy="5410201"/>
          </a:xfrm>
        </p:spPr>
        <p:txBody>
          <a:bodyPr>
            <a:noAutofit/>
          </a:bodyPr>
          <a:lstStyle/>
          <a:p>
            <a:r>
              <a:rPr lang="en-US" sz="2800" b="1" baseline="30000" dirty="0"/>
              <a:t>12 </a:t>
            </a:r>
            <a:r>
              <a:rPr lang="en-US" sz="2800" dirty="0"/>
              <a:t>Though a sinner do evil an hundred times, and his days be prolonged, yet surely I know that it shall be well with them that fear God, which fear before him:</a:t>
            </a:r>
          </a:p>
          <a:p>
            <a:r>
              <a:rPr lang="en-US" sz="2800" b="1" baseline="30000" dirty="0"/>
              <a:t>13 </a:t>
            </a:r>
            <a:r>
              <a:rPr lang="en-US" sz="2800" dirty="0"/>
              <a:t>But it shall not be well with the wicked, neither shall he prolong his days, which are as a shadow; because he </a:t>
            </a:r>
            <a:r>
              <a:rPr lang="en-US" sz="2800" dirty="0" err="1"/>
              <a:t>feareth</a:t>
            </a:r>
            <a:r>
              <a:rPr lang="en-US" sz="2800" dirty="0"/>
              <a:t> not before God.</a:t>
            </a:r>
          </a:p>
        </p:txBody>
      </p:sp>
      <p:pic>
        <p:nvPicPr>
          <p:cNvPr id="25606" name="Picture 6" descr="Finding Balance"/>
          <p:cNvPicPr>
            <a:picLocks noChangeAspect="1" noChangeArrowheads="1"/>
          </p:cNvPicPr>
          <p:nvPr/>
        </p:nvPicPr>
        <p:blipFill rotWithShape="1">
          <a:blip r:embed="rId2">
            <a:extLst>
              <a:ext uri="{28A0092B-C50C-407E-A947-70E740481C1C}">
                <a14:useLocalDpi xmlns:a14="http://schemas.microsoft.com/office/drawing/2010/main" val="0"/>
              </a:ext>
            </a:extLst>
          </a:blip>
          <a:srcRect l="9627" t="5468" r="9507" b="4158"/>
          <a:stretch/>
        </p:blipFill>
        <p:spPr bwMode="auto">
          <a:xfrm>
            <a:off x="383401" y="1600200"/>
            <a:ext cx="5939611"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0851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5606"/>
                                        </p:tgtEl>
                                        <p:attrNameLst>
                                          <p:attrName>style.visibility</p:attrName>
                                        </p:attrNameLst>
                                      </p:cBhvr>
                                      <p:to>
                                        <p:strVal val="visible"/>
                                      </p:to>
                                    </p:set>
                                    <p:animEffect transition="in" filter="fade">
                                      <p:cBhvr>
                                        <p:cTn id="13" dur="500"/>
                                        <p:tgtEl>
                                          <p:spTgt spid="25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Isaiah 3:10-11</a:t>
            </a:r>
            <a:endParaRPr lang="en-US" dirty="0"/>
          </a:p>
        </p:txBody>
      </p:sp>
      <p:sp>
        <p:nvSpPr>
          <p:cNvPr id="14" name="Content Placeholder 13"/>
          <p:cNvSpPr>
            <a:spLocks noGrp="1"/>
          </p:cNvSpPr>
          <p:nvPr>
            <p:ph idx="1"/>
          </p:nvPr>
        </p:nvSpPr>
        <p:spPr>
          <a:xfrm>
            <a:off x="303211" y="1219200"/>
            <a:ext cx="3810001" cy="5181600"/>
          </a:xfrm>
        </p:spPr>
        <p:txBody>
          <a:bodyPr>
            <a:noAutofit/>
          </a:bodyPr>
          <a:lstStyle/>
          <a:p>
            <a:r>
              <a:rPr lang="en-US" sz="2800" b="1" baseline="30000" dirty="0"/>
              <a:t>10 </a:t>
            </a:r>
            <a:r>
              <a:rPr lang="en-US" sz="2800" dirty="0"/>
              <a:t>Say ye to the righteous, that it shall be well with him: for they shall eat the fruit of their doings.</a:t>
            </a:r>
          </a:p>
          <a:p>
            <a:r>
              <a:rPr lang="en-US" sz="2800" b="1" baseline="30000" dirty="0"/>
              <a:t>11 </a:t>
            </a:r>
            <a:r>
              <a:rPr lang="en-US" sz="2800" dirty="0"/>
              <a:t>Woe unto the wicked! it shall be ill with him: for the reward of his hands shall be given him.</a:t>
            </a:r>
          </a:p>
        </p:txBody>
      </p:sp>
      <p:pic>
        <p:nvPicPr>
          <p:cNvPr id="26626" name="Picture 2" descr="Balance | Welsh Law Mediation"/>
          <p:cNvPicPr>
            <a:picLocks noChangeAspect="1" noChangeArrowheads="1"/>
          </p:cNvPicPr>
          <p:nvPr/>
        </p:nvPicPr>
        <p:blipFill rotWithShape="1">
          <a:blip r:embed="rId2">
            <a:extLst>
              <a:ext uri="{28A0092B-C50C-407E-A947-70E740481C1C}">
                <a14:useLocalDpi xmlns:a14="http://schemas.microsoft.com/office/drawing/2010/main" val="0"/>
              </a:ext>
            </a:extLst>
          </a:blip>
          <a:srcRect l="16658" r="19881"/>
          <a:stretch/>
        </p:blipFill>
        <p:spPr bwMode="auto">
          <a:xfrm>
            <a:off x="4341812" y="1219200"/>
            <a:ext cx="6883070" cy="46498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8690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6626"/>
                                        </p:tgtEl>
                                        <p:attrNameLst>
                                          <p:attrName>style.visibility</p:attrName>
                                        </p:attrNameLst>
                                      </p:cBhvr>
                                      <p:to>
                                        <p:strVal val="visible"/>
                                      </p:to>
                                    </p:set>
                                    <p:animEffect transition="in" filter="fade">
                                      <p:cBhvr>
                                        <p:cTn id="13" dur="500"/>
                                        <p:tgtEl>
                                          <p:spTgt spid="266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027612" y="381000"/>
            <a:ext cx="5638802" cy="609600"/>
          </a:xfrm>
        </p:spPr>
        <p:txBody>
          <a:bodyPr>
            <a:normAutofit/>
          </a:bodyPr>
          <a:lstStyle/>
          <a:p>
            <a:r>
              <a:rPr lang="en-US" dirty="0" smtClean="0"/>
              <a:t>Isaiah 40:1-11</a:t>
            </a:r>
            <a:endParaRPr lang="en-US" dirty="0"/>
          </a:p>
        </p:txBody>
      </p:sp>
      <p:sp>
        <p:nvSpPr>
          <p:cNvPr id="14" name="Content Placeholder 13"/>
          <p:cNvSpPr>
            <a:spLocks noGrp="1"/>
          </p:cNvSpPr>
          <p:nvPr>
            <p:ph idx="1"/>
          </p:nvPr>
        </p:nvSpPr>
        <p:spPr>
          <a:xfrm>
            <a:off x="5027612" y="1143000"/>
            <a:ext cx="6324600" cy="5410201"/>
          </a:xfrm>
        </p:spPr>
        <p:txBody>
          <a:bodyPr>
            <a:noAutofit/>
          </a:bodyPr>
          <a:lstStyle/>
          <a:p>
            <a:r>
              <a:rPr lang="en-US" sz="2800" b="1" dirty="0"/>
              <a:t>40 </a:t>
            </a:r>
            <a:r>
              <a:rPr lang="en-US" sz="2800" dirty="0"/>
              <a:t>Comfort ye, comfort ye my people, </a:t>
            </a:r>
            <a:r>
              <a:rPr lang="en-US" sz="2800" dirty="0" err="1"/>
              <a:t>saith</a:t>
            </a:r>
            <a:r>
              <a:rPr lang="en-US" sz="2800" dirty="0"/>
              <a:t> your God.</a:t>
            </a:r>
          </a:p>
          <a:p>
            <a:r>
              <a:rPr lang="en-US" sz="2800" b="1" baseline="30000" dirty="0"/>
              <a:t>2 </a:t>
            </a:r>
            <a:r>
              <a:rPr lang="en-US" sz="2800" dirty="0"/>
              <a:t>Speak ye comfortably to Jerusalem, and cry unto her, that her warfare is accomplished, that her iniquity is pardoned: for she hath received of the </a:t>
            </a:r>
            <a:r>
              <a:rPr lang="en-US" sz="2800" cap="small" dirty="0"/>
              <a:t>Lord</a:t>
            </a:r>
            <a:r>
              <a:rPr lang="en-US" sz="2800" dirty="0"/>
              <a:t>'s hand double for all her sins.</a:t>
            </a:r>
          </a:p>
          <a:p>
            <a:r>
              <a:rPr lang="en-US" sz="2800" b="1" baseline="30000" dirty="0"/>
              <a:t>3 </a:t>
            </a:r>
            <a:r>
              <a:rPr lang="en-US" sz="2800" dirty="0"/>
              <a:t>The voice of him that </a:t>
            </a:r>
            <a:r>
              <a:rPr lang="en-US" sz="2800" dirty="0" err="1"/>
              <a:t>crieth</a:t>
            </a:r>
            <a:r>
              <a:rPr lang="en-US" sz="2800" dirty="0"/>
              <a:t> in the wilderness, Prepare ye the way of the </a:t>
            </a:r>
            <a:r>
              <a:rPr lang="en-US" sz="2800" cap="small" dirty="0"/>
              <a:t>Lord</a:t>
            </a:r>
            <a:r>
              <a:rPr lang="en-US" sz="2800" dirty="0"/>
              <a:t>, make straight in the desert a highway for our God.</a:t>
            </a:r>
          </a:p>
        </p:txBody>
      </p:sp>
      <p:pic>
        <p:nvPicPr>
          <p:cNvPr id="27654" name="Picture 6" descr="Empowerment Moments Blog: Withstanding The Test Of Ad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5" y="1600200"/>
            <a:ext cx="4719637" cy="3701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0623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7654"/>
                                        </p:tgtEl>
                                        <p:attrNameLst>
                                          <p:attrName>style.visibility</p:attrName>
                                        </p:attrNameLst>
                                      </p:cBhvr>
                                      <p:to>
                                        <p:strVal val="visible"/>
                                      </p:to>
                                    </p:set>
                                    <p:animEffect transition="in" filter="fade">
                                      <p:cBhvr>
                                        <p:cTn id="16" dur="500"/>
                                        <p:tgtEl>
                                          <p:spTgt spid="27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Isaiah 40:4-11</a:t>
            </a:r>
            <a:endParaRPr lang="en-US" dirty="0"/>
          </a:p>
        </p:txBody>
      </p:sp>
      <p:sp>
        <p:nvSpPr>
          <p:cNvPr id="14" name="Content Placeholder 13"/>
          <p:cNvSpPr>
            <a:spLocks noGrp="1"/>
          </p:cNvSpPr>
          <p:nvPr>
            <p:ph idx="1"/>
          </p:nvPr>
        </p:nvSpPr>
        <p:spPr>
          <a:xfrm>
            <a:off x="303211" y="1219200"/>
            <a:ext cx="5791201" cy="5181600"/>
          </a:xfrm>
        </p:spPr>
        <p:txBody>
          <a:bodyPr>
            <a:noAutofit/>
          </a:bodyPr>
          <a:lstStyle/>
          <a:p>
            <a:r>
              <a:rPr lang="en-US" sz="2800" b="1" baseline="30000" dirty="0"/>
              <a:t>4 </a:t>
            </a:r>
            <a:r>
              <a:rPr lang="en-US" sz="2800" dirty="0"/>
              <a:t>Every valley shall be exalted, and every mountain and hill shall be made low: and the crooked shall be made straight, and the rough places plain:</a:t>
            </a:r>
          </a:p>
          <a:p>
            <a:r>
              <a:rPr lang="en-US" sz="2800" b="1" baseline="30000" dirty="0"/>
              <a:t>5 </a:t>
            </a:r>
            <a:r>
              <a:rPr lang="en-US" sz="2800" dirty="0"/>
              <a:t>And the glory of the </a:t>
            </a:r>
            <a:r>
              <a:rPr lang="en-US" sz="2800" cap="small" dirty="0"/>
              <a:t>Lord</a:t>
            </a:r>
            <a:r>
              <a:rPr lang="en-US" sz="2800" dirty="0"/>
              <a:t> shall be revealed, and all flesh shall see it together: for the mouth of the </a:t>
            </a:r>
            <a:r>
              <a:rPr lang="en-US" sz="2800" cap="small" dirty="0"/>
              <a:t>Lord</a:t>
            </a:r>
            <a:r>
              <a:rPr lang="en-US" sz="2800" dirty="0"/>
              <a:t> hath spoken it.</a:t>
            </a:r>
          </a:p>
        </p:txBody>
      </p:sp>
      <p:pic>
        <p:nvPicPr>
          <p:cNvPr id="28674" name="Picture 2" descr="Rough &amp; Perfect Masonic Ashlar | Etsy"/>
          <p:cNvPicPr>
            <a:picLocks noChangeAspect="1" noChangeArrowheads="1"/>
          </p:cNvPicPr>
          <p:nvPr/>
        </p:nvPicPr>
        <p:blipFill rotWithShape="1">
          <a:blip r:embed="rId2">
            <a:extLst>
              <a:ext uri="{28A0092B-C50C-407E-A947-70E740481C1C}">
                <a14:useLocalDpi xmlns:a14="http://schemas.microsoft.com/office/drawing/2010/main" val="0"/>
              </a:ext>
            </a:extLst>
          </a:blip>
          <a:srcRect l="20151" t="14106" r="22166" b="14106"/>
          <a:stretch/>
        </p:blipFill>
        <p:spPr bwMode="auto">
          <a:xfrm>
            <a:off x="6780212" y="685800"/>
            <a:ext cx="4362450" cy="5429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7518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8674"/>
                                        </p:tgtEl>
                                        <p:attrNameLst>
                                          <p:attrName>style.visibility</p:attrName>
                                        </p:attrNameLst>
                                      </p:cBhvr>
                                      <p:to>
                                        <p:strVal val="visible"/>
                                      </p:to>
                                    </p:set>
                                    <p:animEffect transition="in" filter="fade">
                                      <p:cBhvr>
                                        <p:cTn id="13" dur="5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4875213" y="381000"/>
            <a:ext cx="5791201" cy="609600"/>
          </a:xfrm>
        </p:spPr>
        <p:txBody>
          <a:bodyPr/>
          <a:lstStyle/>
          <a:p>
            <a:r>
              <a:rPr lang="en-US" dirty="0" smtClean="0"/>
              <a:t>Psalm 139:5-16</a:t>
            </a:r>
            <a:endParaRPr lang="en-US" dirty="0"/>
          </a:p>
        </p:txBody>
      </p:sp>
      <p:sp>
        <p:nvSpPr>
          <p:cNvPr id="14" name="Content Placeholder 13"/>
          <p:cNvSpPr>
            <a:spLocks noGrp="1"/>
          </p:cNvSpPr>
          <p:nvPr>
            <p:ph idx="1"/>
          </p:nvPr>
        </p:nvSpPr>
        <p:spPr>
          <a:xfrm>
            <a:off x="4875213" y="1219199"/>
            <a:ext cx="6972300" cy="4876801"/>
          </a:xfrm>
        </p:spPr>
        <p:txBody>
          <a:bodyPr>
            <a:noAutofit/>
          </a:bodyPr>
          <a:lstStyle/>
          <a:p>
            <a:r>
              <a:rPr lang="en-US" sz="2800" b="1" baseline="30000" dirty="0"/>
              <a:t>5 </a:t>
            </a:r>
            <a:r>
              <a:rPr lang="en-US" sz="2800" dirty="0"/>
              <a:t>Thou hast beset me behind and before, and laid thine hand upon me.</a:t>
            </a:r>
          </a:p>
          <a:p>
            <a:r>
              <a:rPr lang="en-US" sz="2800" b="1" baseline="30000" dirty="0"/>
              <a:t>6 </a:t>
            </a:r>
            <a:r>
              <a:rPr lang="en-US" sz="2800" dirty="0"/>
              <a:t>Such knowledge is too wonderful for me; it is high, I cannot attain unto it.</a:t>
            </a:r>
          </a:p>
          <a:p>
            <a:r>
              <a:rPr lang="en-US" sz="2800" b="1" baseline="30000" dirty="0"/>
              <a:t>7 </a:t>
            </a:r>
            <a:r>
              <a:rPr lang="en-US" sz="2800" dirty="0"/>
              <a:t>Whither shall I go from thy spirit? </a:t>
            </a:r>
            <a:r>
              <a:rPr lang="en-US" sz="2800" dirty="0" smtClean="0"/>
              <a:t>or </a:t>
            </a:r>
            <a:r>
              <a:rPr lang="en-US" sz="2800" dirty="0"/>
              <a:t>whither shall I flee from thy presence?</a:t>
            </a:r>
          </a:p>
          <a:p>
            <a:r>
              <a:rPr lang="en-US" sz="2800" b="1" baseline="30000" dirty="0"/>
              <a:t>8 </a:t>
            </a:r>
            <a:r>
              <a:rPr lang="en-US" sz="2800" dirty="0"/>
              <a:t>If I ascend up into heaven, thou art there: if I make my bed in hell, behold, thou art there.</a:t>
            </a:r>
          </a:p>
        </p:txBody>
      </p:sp>
      <p:grpSp>
        <p:nvGrpSpPr>
          <p:cNvPr id="5" name="Group 4"/>
          <p:cNvGrpSpPr/>
          <p:nvPr/>
        </p:nvGrpSpPr>
        <p:grpSpPr>
          <a:xfrm>
            <a:off x="8990010" y="5257800"/>
            <a:ext cx="3124201" cy="1447800"/>
            <a:chOff x="8990010" y="5257800"/>
            <a:chExt cx="3124201" cy="1447800"/>
          </a:xfrm>
        </p:grpSpPr>
        <p:sp>
          <p:nvSpPr>
            <p:cNvPr id="4" name="Rounded Rectangular Callout 3"/>
            <p:cNvSpPr/>
            <p:nvPr/>
          </p:nvSpPr>
          <p:spPr>
            <a:xfrm>
              <a:off x="8990010" y="5257800"/>
              <a:ext cx="3124201" cy="1447800"/>
            </a:xfrm>
            <a:prstGeom prst="wedgeRoundRectCallout">
              <a:avLst>
                <a:gd name="adj1" fmla="val -21625"/>
                <a:gd name="adj2" fmla="val -70953"/>
                <a:gd name="adj3" fmla="val 16667"/>
              </a:avLst>
            </a:prstGeom>
            <a:solidFill>
              <a:srgbClr val="002060"/>
            </a:solidFill>
            <a:ln>
              <a:noFill/>
            </a:ln>
          </p:spPr>
          <p:style>
            <a:lnRef idx="3">
              <a:schemeClr val="lt1"/>
            </a:lnRef>
            <a:fillRef idx="1">
              <a:schemeClr val="accent5"/>
            </a:fillRef>
            <a:effectRef idx="1">
              <a:schemeClr val="accent5"/>
            </a:effectRef>
            <a:fontRef idx="minor">
              <a:schemeClr val="lt1"/>
            </a:fontRef>
          </p:style>
          <p:txBody>
            <a:bodyPr rtlCol="0" anchor="ctr"/>
            <a:lstStyle/>
            <a:p>
              <a:pPr algn="ctr"/>
              <a:endParaRPr lang="en-US" dirty="0"/>
            </a:p>
          </p:txBody>
        </p:sp>
        <p:sp>
          <p:nvSpPr>
            <p:cNvPr id="3" name="TextBox 2"/>
            <p:cNvSpPr txBox="1"/>
            <p:nvPr/>
          </p:nvSpPr>
          <p:spPr>
            <a:xfrm>
              <a:off x="8990011" y="5381535"/>
              <a:ext cx="2990851" cy="1200329"/>
            </a:xfrm>
            <a:prstGeom prst="rect">
              <a:avLst/>
            </a:prstGeom>
            <a:noFill/>
            <a:ln>
              <a:solidFill>
                <a:schemeClr val="bg2"/>
              </a:solidFill>
            </a:ln>
          </p:spPr>
          <p:txBody>
            <a:bodyPr wrap="square" rtlCol="0" anchor="ctr" anchorCtr="1">
              <a:spAutoFit/>
            </a:bodyPr>
            <a:lstStyle/>
            <a:p>
              <a:r>
                <a:rPr lang="en-US" dirty="0" smtClean="0">
                  <a:solidFill>
                    <a:schemeClr val="accent1">
                      <a:lumMod val="40000"/>
                      <a:lumOff val="60000"/>
                    </a:schemeClr>
                  </a:solidFill>
                </a:rPr>
                <a:t>“</a:t>
              </a:r>
              <a:r>
                <a:rPr lang="en-US" dirty="0" err="1" smtClean="0">
                  <a:solidFill>
                    <a:schemeClr val="accent1">
                      <a:lumMod val="40000"/>
                      <a:lumOff val="60000"/>
                    </a:schemeClr>
                  </a:solidFill>
                </a:rPr>
                <a:t>she’ol</a:t>
              </a:r>
              <a:r>
                <a:rPr lang="en-US" dirty="0" smtClean="0">
                  <a:solidFill>
                    <a:schemeClr val="accent1">
                      <a:lumMod val="40000"/>
                      <a:lumOff val="60000"/>
                    </a:schemeClr>
                  </a:solidFill>
                </a:rPr>
                <a:t>,” the grave.  A figurative expression denoting the place where men go at death.  </a:t>
              </a:r>
            </a:p>
          </p:txBody>
        </p:sp>
      </p:grpSp>
      <p:pic>
        <p:nvPicPr>
          <p:cNvPr id="2050" name="Picture 2" descr="God holding the world in his hands photos and clip art pictures ..."/>
          <p:cNvPicPr>
            <a:picLocks noChangeAspect="1" noChangeArrowheads="1"/>
          </p:cNvPicPr>
          <p:nvPr/>
        </p:nvPicPr>
        <p:blipFill rotWithShape="1">
          <a:blip r:embed="rId2">
            <a:extLst>
              <a:ext uri="{28A0092B-C50C-407E-A947-70E740481C1C}">
                <a14:useLocalDpi xmlns:a14="http://schemas.microsoft.com/office/drawing/2010/main" val="0"/>
              </a:ext>
            </a:extLst>
          </a:blip>
          <a:srcRect l="22404" r="16976"/>
          <a:stretch/>
        </p:blipFill>
        <p:spPr bwMode="auto">
          <a:xfrm>
            <a:off x="169864" y="533400"/>
            <a:ext cx="4572000" cy="58261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94594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animEffect transition="in" filter="fade">
                                      <p:cBhvr>
                                        <p:cTn id="16" dur="500"/>
                                        <p:tgtEl>
                                          <p:spTgt spid="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050"/>
                                        </p:tgtEl>
                                        <p:attrNameLst>
                                          <p:attrName>style.visibility</p:attrName>
                                        </p:attrNameLst>
                                      </p:cBhvr>
                                      <p:to>
                                        <p:strVal val="visible"/>
                                      </p:to>
                                    </p:set>
                                    <p:animEffect transition="in" filter="fade">
                                      <p:cBhvr>
                                        <p:cTn id="19" dur="500"/>
                                        <p:tgtEl>
                                          <p:spTgt spid="205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561012" y="381000"/>
            <a:ext cx="5105402" cy="609600"/>
          </a:xfrm>
        </p:spPr>
        <p:txBody>
          <a:bodyPr>
            <a:normAutofit/>
          </a:bodyPr>
          <a:lstStyle/>
          <a:p>
            <a:r>
              <a:rPr lang="en-US" dirty="0" smtClean="0"/>
              <a:t>Isaiah 40:6-11</a:t>
            </a:r>
            <a:endParaRPr lang="en-US" dirty="0"/>
          </a:p>
        </p:txBody>
      </p:sp>
      <p:sp>
        <p:nvSpPr>
          <p:cNvPr id="14" name="Content Placeholder 13"/>
          <p:cNvSpPr>
            <a:spLocks noGrp="1"/>
          </p:cNvSpPr>
          <p:nvPr>
            <p:ph idx="1"/>
          </p:nvPr>
        </p:nvSpPr>
        <p:spPr>
          <a:xfrm>
            <a:off x="5561012" y="1143000"/>
            <a:ext cx="5791200" cy="5410201"/>
          </a:xfrm>
        </p:spPr>
        <p:txBody>
          <a:bodyPr>
            <a:noAutofit/>
          </a:bodyPr>
          <a:lstStyle/>
          <a:p>
            <a:r>
              <a:rPr lang="en-US" sz="2800" b="1" baseline="30000" dirty="0"/>
              <a:t>6 </a:t>
            </a:r>
            <a:r>
              <a:rPr lang="en-US" sz="2800" dirty="0"/>
              <a:t>The voice said, Cry. And he said, What shall I cry? All flesh is grass, and all the goodliness thereof is as the flower of the field:</a:t>
            </a:r>
          </a:p>
          <a:p>
            <a:r>
              <a:rPr lang="en-US" sz="2800" b="1" baseline="30000" dirty="0"/>
              <a:t>7 </a:t>
            </a:r>
            <a:r>
              <a:rPr lang="en-US" sz="2800" dirty="0"/>
              <a:t>The grass </a:t>
            </a:r>
            <a:r>
              <a:rPr lang="en-US" sz="2800" dirty="0" err="1"/>
              <a:t>withereth</a:t>
            </a:r>
            <a:r>
              <a:rPr lang="en-US" sz="2800" dirty="0"/>
              <a:t>, the flower </a:t>
            </a:r>
            <a:r>
              <a:rPr lang="en-US" sz="2800" dirty="0" err="1"/>
              <a:t>fadeth</a:t>
            </a:r>
            <a:r>
              <a:rPr lang="en-US" sz="2800" dirty="0"/>
              <a:t>: because the spirit of the </a:t>
            </a:r>
            <a:r>
              <a:rPr lang="en-US" sz="2800" cap="small" dirty="0"/>
              <a:t>Lord</a:t>
            </a:r>
            <a:r>
              <a:rPr lang="en-US" sz="2800" dirty="0"/>
              <a:t> </a:t>
            </a:r>
            <a:r>
              <a:rPr lang="en-US" sz="2800" dirty="0" err="1"/>
              <a:t>bloweth</a:t>
            </a:r>
            <a:r>
              <a:rPr lang="en-US" sz="2800" dirty="0"/>
              <a:t> upon it: surely the people is grass.</a:t>
            </a:r>
          </a:p>
          <a:p>
            <a:r>
              <a:rPr lang="en-US" sz="2800" b="1" baseline="30000" dirty="0"/>
              <a:t>8 </a:t>
            </a:r>
            <a:r>
              <a:rPr lang="en-US" sz="2800" dirty="0"/>
              <a:t>The grass </a:t>
            </a:r>
            <a:r>
              <a:rPr lang="en-US" sz="2800" dirty="0" err="1"/>
              <a:t>withereth</a:t>
            </a:r>
            <a:r>
              <a:rPr lang="en-US" sz="2800" dirty="0"/>
              <a:t>, the flower </a:t>
            </a:r>
            <a:r>
              <a:rPr lang="en-US" sz="2800" dirty="0" err="1"/>
              <a:t>fadeth</a:t>
            </a:r>
            <a:r>
              <a:rPr lang="en-US" sz="2800" dirty="0"/>
              <a:t>: but the word of our God shall stand for ever</a:t>
            </a:r>
            <a:r>
              <a:rPr lang="en-US" sz="2800" dirty="0" smtClean="0"/>
              <a:t>.</a:t>
            </a:r>
            <a:endParaRPr lang="en-US" sz="2800" dirty="0"/>
          </a:p>
        </p:txBody>
      </p:sp>
      <p:pic>
        <p:nvPicPr>
          <p:cNvPr id="29698" name="Picture 2" descr="grass withers - Ordinary Day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29668"/>
          <a:stretch/>
        </p:blipFill>
        <p:spPr bwMode="auto">
          <a:xfrm>
            <a:off x="357162" y="1219200"/>
            <a:ext cx="520385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2286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9698"/>
                                        </p:tgtEl>
                                        <p:attrNameLst>
                                          <p:attrName>style.visibility</p:attrName>
                                        </p:attrNameLst>
                                      </p:cBhvr>
                                      <p:to>
                                        <p:strVal val="visible"/>
                                      </p:to>
                                    </p:set>
                                    <p:animEffect transition="in" filter="fade">
                                      <p:cBhvr>
                                        <p:cTn id="16" dur="5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Isaiah 40:9-11</a:t>
            </a:r>
            <a:endParaRPr lang="en-US" dirty="0"/>
          </a:p>
        </p:txBody>
      </p:sp>
      <p:sp>
        <p:nvSpPr>
          <p:cNvPr id="14" name="Content Placeholder 13"/>
          <p:cNvSpPr>
            <a:spLocks noGrp="1"/>
          </p:cNvSpPr>
          <p:nvPr>
            <p:ph idx="1"/>
          </p:nvPr>
        </p:nvSpPr>
        <p:spPr>
          <a:xfrm>
            <a:off x="303211" y="1219200"/>
            <a:ext cx="4267201" cy="5181600"/>
          </a:xfrm>
        </p:spPr>
        <p:txBody>
          <a:bodyPr>
            <a:noAutofit/>
          </a:bodyPr>
          <a:lstStyle/>
          <a:p>
            <a:r>
              <a:rPr lang="en-US" sz="2800" b="1" baseline="30000" dirty="0"/>
              <a:t>9 </a:t>
            </a:r>
            <a:r>
              <a:rPr lang="en-US" sz="2800" dirty="0"/>
              <a:t>O Zion, that </a:t>
            </a:r>
            <a:r>
              <a:rPr lang="en-US" sz="2800" dirty="0" err="1"/>
              <a:t>bringest</a:t>
            </a:r>
            <a:r>
              <a:rPr lang="en-US" sz="2800" dirty="0"/>
              <a:t> good tidings, get thee up into the high mountain; O Jerusalem, that </a:t>
            </a:r>
            <a:r>
              <a:rPr lang="en-US" sz="2800" dirty="0" err="1"/>
              <a:t>bringest</a:t>
            </a:r>
            <a:r>
              <a:rPr lang="en-US" sz="2800" dirty="0"/>
              <a:t> good tidings, lift up thy voice with strength; lift it up, be not afraid; say unto the cities of Judah, Behold your God!</a:t>
            </a:r>
          </a:p>
        </p:txBody>
      </p:sp>
      <p:pic>
        <p:nvPicPr>
          <p:cNvPr id="30722" name="Picture 2" descr="Behold Your God #1 | Harbour Sunday Service LIVE | August 23, 2020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1412" y="1524000"/>
            <a:ext cx="6798731" cy="3824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1773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22"/>
                                        </p:tgtEl>
                                        <p:attrNameLst>
                                          <p:attrName>style.visibility</p:attrName>
                                        </p:attrNameLst>
                                      </p:cBhvr>
                                      <p:to>
                                        <p:strVal val="visible"/>
                                      </p:to>
                                    </p:set>
                                    <p:animEffect transition="in" filter="fade">
                                      <p:cBhvr>
                                        <p:cTn id="10" dur="500"/>
                                        <p:tgtEl>
                                          <p:spTgt spid="307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170612" y="381000"/>
            <a:ext cx="4495802" cy="609600"/>
          </a:xfrm>
        </p:spPr>
        <p:txBody>
          <a:bodyPr>
            <a:normAutofit/>
          </a:bodyPr>
          <a:lstStyle/>
          <a:p>
            <a:r>
              <a:rPr lang="en-US" dirty="0" smtClean="0"/>
              <a:t>Isaiah 40:10-11</a:t>
            </a:r>
            <a:endParaRPr lang="en-US" dirty="0"/>
          </a:p>
        </p:txBody>
      </p:sp>
      <p:sp>
        <p:nvSpPr>
          <p:cNvPr id="14" name="Content Placeholder 13"/>
          <p:cNvSpPr>
            <a:spLocks noGrp="1"/>
          </p:cNvSpPr>
          <p:nvPr>
            <p:ph idx="1"/>
          </p:nvPr>
        </p:nvSpPr>
        <p:spPr>
          <a:xfrm>
            <a:off x="6170612" y="1143000"/>
            <a:ext cx="5181600" cy="5410201"/>
          </a:xfrm>
        </p:spPr>
        <p:txBody>
          <a:bodyPr>
            <a:noAutofit/>
          </a:bodyPr>
          <a:lstStyle/>
          <a:p>
            <a:r>
              <a:rPr lang="en-US" sz="2800" b="1" baseline="30000" dirty="0"/>
              <a:t>10 </a:t>
            </a:r>
            <a:r>
              <a:rPr lang="en-US" sz="2800" dirty="0"/>
              <a:t>Behold, the Lord </a:t>
            </a:r>
            <a:r>
              <a:rPr lang="en-US" sz="2800" cap="small" dirty="0"/>
              <a:t>God</a:t>
            </a:r>
            <a:r>
              <a:rPr lang="en-US" sz="2800" dirty="0"/>
              <a:t> will come with strong hand, and his arm shall rule for him: behold, his reward is with him, and his work before him.</a:t>
            </a:r>
          </a:p>
          <a:p>
            <a:r>
              <a:rPr lang="en-US" sz="2800" b="1" baseline="30000" dirty="0"/>
              <a:t>11 </a:t>
            </a:r>
            <a:r>
              <a:rPr lang="en-US" sz="2800" dirty="0"/>
              <a:t>He shall feed his flock like a shepherd: he shall gather the lambs with his arm, and carry them in his bosom, and shall gently lead those that are with young.</a:t>
            </a:r>
          </a:p>
        </p:txBody>
      </p:sp>
      <p:pic>
        <p:nvPicPr>
          <p:cNvPr id="31746" name="Picture 2" descr="The Good Shepherd"/>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001" r="12979"/>
          <a:stretch/>
        </p:blipFill>
        <p:spPr bwMode="auto">
          <a:xfrm>
            <a:off x="973965" y="1295400"/>
            <a:ext cx="5160335"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8812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1746"/>
                                        </p:tgtEl>
                                        <p:attrNameLst>
                                          <p:attrName>style.visibility</p:attrName>
                                        </p:attrNameLst>
                                      </p:cBhvr>
                                      <p:to>
                                        <p:strVal val="visible"/>
                                      </p:to>
                                    </p:set>
                                    <p:animEffect transition="in" filter="fade">
                                      <p:cBhvr>
                                        <p:cTn id="13" dur="5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s://external-content.duckduckgo.com/iu/?u=https%3A%2F%2Ftse4.mm.bing.net%2Fth%3Fid%3DOIP.ubz1HoTJJb9LEVKsRu04LgHaDi%26pid%3DApi&amp;f=1&amp;ipt=b441ef90d02ea7a34a7d6ff56c1f3cca8e3920ad9e2a78828f965d446ec7c985&amp;ipo=imag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8788" y="1718827"/>
            <a:ext cx="10068645" cy="4800662"/>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14" name="Content Placeholder 13"/>
          <p:cNvSpPr>
            <a:spLocks noGrp="1"/>
          </p:cNvSpPr>
          <p:nvPr>
            <p:ph idx="1"/>
          </p:nvPr>
        </p:nvSpPr>
        <p:spPr>
          <a:xfrm>
            <a:off x="150812" y="228601"/>
            <a:ext cx="11963400" cy="1625297"/>
          </a:xfrm>
        </p:spPr>
        <p:txBody>
          <a:bodyPr>
            <a:noAutofit/>
          </a:bodyPr>
          <a:lstStyle/>
          <a:p>
            <a:pPr marL="0" indent="0">
              <a:buNone/>
            </a:pPr>
            <a:r>
              <a:rPr lang="en-US" sz="3200" dirty="0" smtClean="0">
                <a:solidFill>
                  <a:srgbClr val="92D050"/>
                </a:solidFill>
              </a:rPr>
              <a:t>On their own, people are both weak and doomed </a:t>
            </a:r>
            <a:r>
              <a:rPr lang="en-US" sz="3200" dirty="0">
                <a:solidFill>
                  <a:srgbClr val="92D050"/>
                </a:solidFill>
              </a:rPr>
              <a:t>to death. </a:t>
            </a:r>
            <a:r>
              <a:rPr lang="en-US" sz="3200" dirty="0" smtClean="0">
                <a:solidFill>
                  <a:srgbClr val="92D050"/>
                </a:solidFill>
              </a:rPr>
              <a:t> “All </a:t>
            </a:r>
            <a:r>
              <a:rPr lang="en-US" sz="3200" dirty="0">
                <a:solidFill>
                  <a:srgbClr val="92D050"/>
                </a:solidFill>
              </a:rPr>
              <a:t>flesh is grass, and all the goodliness thereof is as the flower of the field</a:t>
            </a:r>
            <a:r>
              <a:rPr lang="en-US" sz="3200" dirty="0" smtClean="0">
                <a:solidFill>
                  <a:srgbClr val="92D050"/>
                </a:solidFill>
              </a:rPr>
              <a:t>:  The </a:t>
            </a:r>
            <a:r>
              <a:rPr lang="en-US" sz="3200" dirty="0">
                <a:solidFill>
                  <a:srgbClr val="92D050"/>
                </a:solidFill>
              </a:rPr>
              <a:t>grass </a:t>
            </a:r>
            <a:r>
              <a:rPr lang="en-US" sz="3200" dirty="0" err="1">
                <a:solidFill>
                  <a:srgbClr val="92D050"/>
                </a:solidFill>
              </a:rPr>
              <a:t>withereth</a:t>
            </a:r>
            <a:r>
              <a:rPr lang="en-US" sz="3200" dirty="0">
                <a:solidFill>
                  <a:srgbClr val="92D050"/>
                </a:solidFill>
              </a:rPr>
              <a:t>, the flower </a:t>
            </a:r>
            <a:r>
              <a:rPr lang="en-US" sz="3200" dirty="0" err="1" smtClean="0">
                <a:solidFill>
                  <a:srgbClr val="92D050"/>
                </a:solidFill>
              </a:rPr>
              <a:t>fadeth</a:t>
            </a:r>
            <a:r>
              <a:rPr lang="en-US" sz="3200" dirty="0" smtClean="0">
                <a:solidFill>
                  <a:srgbClr val="92D050"/>
                </a:solidFill>
              </a:rPr>
              <a:t>.”  </a:t>
            </a:r>
          </a:p>
        </p:txBody>
      </p:sp>
      <p:sp>
        <p:nvSpPr>
          <p:cNvPr id="5" name="Content Placeholder 13"/>
          <p:cNvSpPr txBox="1">
            <a:spLocks/>
          </p:cNvSpPr>
          <p:nvPr/>
        </p:nvSpPr>
        <p:spPr>
          <a:xfrm>
            <a:off x="3579812" y="2019238"/>
            <a:ext cx="8305800" cy="3149422"/>
          </a:xfrm>
          <a:prstGeom prst="rect">
            <a:avLst/>
          </a:prstGeom>
        </p:spPr>
        <p:txBody>
          <a:bodyPr vert="horz" lIns="91440" tIns="45720" rIns="91440" bIns="45720" rtlCol="0">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9pPr>
          </a:lstStyle>
          <a:p>
            <a:pPr marL="0" indent="0">
              <a:buNone/>
            </a:pPr>
            <a:r>
              <a:rPr lang="en-US" sz="3200" dirty="0" smtClean="0">
                <a:solidFill>
                  <a:srgbClr val="92D050"/>
                </a:solidFill>
              </a:rPr>
              <a:t>But that isn’t the end of the story!   Jesus Himself told John the Revelator (Revelation 1:18</a:t>
            </a:r>
            <a:r>
              <a:rPr lang="en-US" sz="3200" dirty="0">
                <a:solidFill>
                  <a:srgbClr val="92D050"/>
                </a:solidFill>
              </a:rPr>
              <a:t>) </a:t>
            </a:r>
            <a:r>
              <a:rPr lang="en-US" sz="3200" dirty="0" smtClean="0">
                <a:solidFill>
                  <a:srgbClr val="92D050"/>
                </a:solidFill>
              </a:rPr>
              <a:t>“I </a:t>
            </a:r>
            <a:r>
              <a:rPr lang="en-US" sz="3200" dirty="0">
                <a:solidFill>
                  <a:srgbClr val="92D050"/>
                </a:solidFill>
              </a:rPr>
              <a:t>am he that </a:t>
            </a:r>
            <a:r>
              <a:rPr lang="en-US" sz="3200" dirty="0" err="1">
                <a:solidFill>
                  <a:srgbClr val="92D050"/>
                </a:solidFill>
              </a:rPr>
              <a:t>liveth</a:t>
            </a:r>
            <a:r>
              <a:rPr lang="en-US" sz="3200" dirty="0">
                <a:solidFill>
                  <a:srgbClr val="92D050"/>
                </a:solidFill>
              </a:rPr>
              <a:t>, and was dead; and, behold, I am alive for evermore, Amen; and have the keys of hell and of death</a:t>
            </a:r>
            <a:r>
              <a:rPr lang="en-US" sz="3200" dirty="0" smtClean="0">
                <a:solidFill>
                  <a:srgbClr val="92D050"/>
                </a:solidFill>
              </a:rPr>
              <a:t>.”  </a:t>
            </a:r>
          </a:p>
        </p:txBody>
      </p:sp>
      <p:sp>
        <p:nvSpPr>
          <p:cNvPr id="8" name="Content Placeholder 13"/>
          <p:cNvSpPr txBox="1">
            <a:spLocks/>
          </p:cNvSpPr>
          <p:nvPr/>
        </p:nvSpPr>
        <p:spPr>
          <a:xfrm>
            <a:off x="452437" y="5334000"/>
            <a:ext cx="11736388" cy="1481271"/>
          </a:xfrm>
          <a:prstGeom prst="rect">
            <a:avLst/>
          </a:prstGeom>
        </p:spPr>
        <p:txBody>
          <a:bodyPr vert="horz" lIns="91440" tIns="45720" rIns="91440" bIns="45720" rtlCol="0">
            <a:noAutofit/>
          </a:bodyPr>
          <a:lst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800" kern="1200">
                <a:solidFill>
                  <a:schemeClr val="tx1"/>
                </a:solidFill>
                <a:latin typeface="+mn-lt"/>
                <a:ea typeface="+mn-ea"/>
                <a:cs typeface="+mn-cs"/>
              </a:defRPr>
            </a:lvl9pPr>
          </a:lstStyle>
          <a:p>
            <a:pPr marL="0" indent="0">
              <a:buNone/>
            </a:pPr>
            <a:r>
              <a:rPr lang="en-US" sz="3200" b="1" dirty="0" smtClean="0">
                <a:solidFill>
                  <a:srgbClr val="92D050"/>
                </a:solidFill>
              </a:rPr>
              <a:t>“The </a:t>
            </a:r>
            <a:r>
              <a:rPr lang="en-US" sz="3200" b="1" dirty="0">
                <a:solidFill>
                  <a:srgbClr val="92D050"/>
                </a:solidFill>
              </a:rPr>
              <a:t>grass </a:t>
            </a:r>
            <a:r>
              <a:rPr lang="en-US" sz="3200" b="1" dirty="0" err="1">
                <a:solidFill>
                  <a:srgbClr val="92D050"/>
                </a:solidFill>
              </a:rPr>
              <a:t>withereth</a:t>
            </a:r>
            <a:r>
              <a:rPr lang="en-US" sz="3200" b="1" dirty="0">
                <a:solidFill>
                  <a:srgbClr val="92D050"/>
                </a:solidFill>
              </a:rPr>
              <a:t>, the flower </a:t>
            </a:r>
            <a:r>
              <a:rPr lang="en-US" sz="3200" b="1" dirty="0" err="1">
                <a:solidFill>
                  <a:srgbClr val="92D050"/>
                </a:solidFill>
              </a:rPr>
              <a:t>fadeth</a:t>
            </a:r>
            <a:r>
              <a:rPr lang="en-US" sz="3200" b="1" dirty="0">
                <a:solidFill>
                  <a:srgbClr val="92D050"/>
                </a:solidFill>
              </a:rPr>
              <a:t>: but the word of our God shall stand for ever</a:t>
            </a:r>
            <a:r>
              <a:rPr lang="en-US" sz="3200" b="1" dirty="0" smtClean="0">
                <a:solidFill>
                  <a:srgbClr val="92D050"/>
                </a:solidFill>
              </a:rPr>
              <a:t>.”</a:t>
            </a:r>
          </a:p>
        </p:txBody>
      </p:sp>
    </p:spTree>
    <p:extLst>
      <p:ext uri="{BB962C8B-B14F-4D97-AF65-F5344CB8AC3E}">
        <p14:creationId xmlns:p14="http://schemas.microsoft.com/office/powerpoint/2010/main" val="31905900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Isaiah 40:12-18</a:t>
            </a:r>
            <a:endParaRPr lang="en-US" dirty="0"/>
          </a:p>
        </p:txBody>
      </p:sp>
      <p:sp>
        <p:nvSpPr>
          <p:cNvPr id="14" name="Content Placeholder 13"/>
          <p:cNvSpPr>
            <a:spLocks noGrp="1"/>
          </p:cNvSpPr>
          <p:nvPr>
            <p:ph idx="1"/>
          </p:nvPr>
        </p:nvSpPr>
        <p:spPr>
          <a:xfrm>
            <a:off x="303211" y="1219200"/>
            <a:ext cx="5257801" cy="5181600"/>
          </a:xfrm>
        </p:spPr>
        <p:txBody>
          <a:bodyPr>
            <a:noAutofit/>
          </a:bodyPr>
          <a:lstStyle/>
          <a:p>
            <a:r>
              <a:rPr lang="en-US" sz="2800" b="1" baseline="30000" dirty="0"/>
              <a:t>12 </a:t>
            </a:r>
            <a:r>
              <a:rPr lang="en-US" sz="2800" dirty="0"/>
              <a:t>Who hath measured the waters in the hollow of his hand, and meted out heaven with the span, and comprehended the dust of the earth in a measure, and weighed the mountains in scales, and the hills in a balance?</a:t>
            </a:r>
          </a:p>
          <a:p>
            <a:r>
              <a:rPr lang="en-US" sz="2800" b="1" baseline="30000" dirty="0"/>
              <a:t>13 </a:t>
            </a:r>
            <a:r>
              <a:rPr lang="en-US" sz="2800" dirty="0"/>
              <a:t>Who hath directed the Spirit of the </a:t>
            </a:r>
            <a:r>
              <a:rPr lang="en-US" sz="2800" cap="small" dirty="0"/>
              <a:t>Lord</a:t>
            </a:r>
            <a:r>
              <a:rPr lang="en-US" sz="2800" dirty="0"/>
              <a:t>, or being his counsellor hath taught him?</a:t>
            </a:r>
          </a:p>
        </p:txBody>
      </p:sp>
      <p:pic>
        <p:nvPicPr>
          <p:cNvPr id="33796" name="Picture 4" descr="[49+] Live Wallpaper Universe on WallpaperSafari"/>
          <p:cNvPicPr>
            <a:picLocks noChangeAspect="1" noChangeArrowheads="1"/>
          </p:cNvPicPr>
          <p:nvPr/>
        </p:nvPicPr>
        <p:blipFill rotWithShape="1">
          <a:blip r:embed="rId2">
            <a:extLst>
              <a:ext uri="{28A0092B-C50C-407E-A947-70E740481C1C}">
                <a14:useLocalDpi xmlns:a14="http://schemas.microsoft.com/office/drawing/2010/main" val="0"/>
              </a:ext>
            </a:extLst>
          </a:blip>
          <a:srcRect l="17227" r="12790"/>
          <a:stretch/>
        </p:blipFill>
        <p:spPr bwMode="auto">
          <a:xfrm>
            <a:off x="5789612" y="838200"/>
            <a:ext cx="5977759"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63659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3796"/>
                                        </p:tgtEl>
                                        <p:attrNameLst>
                                          <p:attrName>style.visibility</p:attrName>
                                        </p:attrNameLst>
                                      </p:cBhvr>
                                      <p:to>
                                        <p:strVal val="visible"/>
                                      </p:to>
                                    </p:set>
                                    <p:animEffect transition="in" filter="fade">
                                      <p:cBhvr>
                                        <p:cTn id="13" dur="500"/>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561012" y="381000"/>
            <a:ext cx="5105402" cy="609600"/>
          </a:xfrm>
        </p:spPr>
        <p:txBody>
          <a:bodyPr>
            <a:normAutofit/>
          </a:bodyPr>
          <a:lstStyle/>
          <a:p>
            <a:r>
              <a:rPr lang="en-US" dirty="0" smtClean="0"/>
              <a:t>Isaiah 40:14-18</a:t>
            </a:r>
            <a:endParaRPr lang="en-US" dirty="0"/>
          </a:p>
        </p:txBody>
      </p:sp>
      <p:sp>
        <p:nvSpPr>
          <p:cNvPr id="14" name="Content Placeholder 13"/>
          <p:cNvSpPr>
            <a:spLocks noGrp="1"/>
          </p:cNvSpPr>
          <p:nvPr>
            <p:ph idx="1"/>
          </p:nvPr>
        </p:nvSpPr>
        <p:spPr>
          <a:xfrm>
            <a:off x="5561012" y="1143000"/>
            <a:ext cx="5791200" cy="5410201"/>
          </a:xfrm>
        </p:spPr>
        <p:txBody>
          <a:bodyPr>
            <a:noAutofit/>
          </a:bodyPr>
          <a:lstStyle/>
          <a:p>
            <a:r>
              <a:rPr lang="en-US" sz="2800" b="1" baseline="30000" dirty="0"/>
              <a:t>14 </a:t>
            </a:r>
            <a:r>
              <a:rPr lang="en-US" sz="2800" dirty="0"/>
              <a:t>With whom took he counsel, and who instructed him, and taught him in the path of judgment, and taught him knowledge, and shewed to him the way of understanding?</a:t>
            </a:r>
          </a:p>
          <a:p>
            <a:r>
              <a:rPr lang="en-US" sz="2800" b="1" baseline="30000" dirty="0"/>
              <a:t>15 </a:t>
            </a:r>
            <a:r>
              <a:rPr lang="en-US" sz="2800" dirty="0"/>
              <a:t>Behold, the nations are as a drop of a bucket, and are counted as the small dust of the balance: behold, he taketh up the isles as a very little thing</a:t>
            </a:r>
            <a:r>
              <a:rPr lang="en-US" sz="2800" dirty="0" smtClean="0"/>
              <a:t>.</a:t>
            </a:r>
            <a:endParaRPr lang="en-US" sz="2800" dirty="0"/>
          </a:p>
        </p:txBody>
      </p:sp>
      <p:pic>
        <p:nvPicPr>
          <p:cNvPr id="34820" name="Picture 4" descr="Blessed By The Lord: November 30, 2019 - ZION, THE BEAUTIFUL CITY OF GOD"/>
          <p:cNvPicPr>
            <a:picLocks noChangeAspect="1" noChangeArrowheads="1"/>
          </p:cNvPicPr>
          <p:nvPr/>
        </p:nvPicPr>
        <p:blipFill rotWithShape="1">
          <a:blip r:embed="rId2">
            <a:extLst>
              <a:ext uri="{28A0092B-C50C-407E-A947-70E740481C1C}">
                <a14:useLocalDpi xmlns:a14="http://schemas.microsoft.com/office/drawing/2010/main" val="0"/>
              </a:ext>
            </a:extLst>
          </a:blip>
          <a:srcRect l="24629" r="18597"/>
          <a:stretch/>
        </p:blipFill>
        <p:spPr bwMode="auto">
          <a:xfrm>
            <a:off x="379412" y="1295400"/>
            <a:ext cx="5029201" cy="4648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1933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4820"/>
                                        </p:tgtEl>
                                        <p:attrNameLst>
                                          <p:attrName>style.visibility</p:attrName>
                                        </p:attrNameLst>
                                      </p:cBhvr>
                                      <p:to>
                                        <p:strVal val="visible"/>
                                      </p:to>
                                    </p:set>
                                    <p:animEffect transition="in" filter="fade">
                                      <p:cBhvr>
                                        <p:cTn id="13"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Isaiah 40:16-18</a:t>
            </a:r>
            <a:endParaRPr lang="en-US" dirty="0"/>
          </a:p>
        </p:txBody>
      </p:sp>
      <p:sp>
        <p:nvSpPr>
          <p:cNvPr id="14" name="Content Placeholder 13"/>
          <p:cNvSpPr>
            <a:spLocks noGrp="1"/>
          </p:cNvSpPr>
          <p:nvPr>
            <p:ph idx="1"/>
          </p:nvPr>
        </p:nvSpPr>
        <p:spPr>
          <a:xfrm>
            <a:off x="303211" y="1219200"/>
            <a:ext cx="5257801" cy="5181600"/>
          </a:xfrm>
        </p:spPr>
        <p:txBody>
          <a:bodyPr>
            <a:noAutofit/>
          </a:bodyPr>
          <a:lstStyle/>
          <a:p>
            <a:r>
              <a:rPr lang="en-US" sz="2800" b="1" baseline="30000" dirty="0"/>
              <a:t>16 </a:t>
            </a:r>
            <a:r>
              <a:rPr lang="en-US" sz="2800" dirty="0"/>
              <a:t>And Lebanon is not sufficient to burn, nor the beasts thereof sufficient for a burnt offering.</a:t>
            </a:r>
          </a:p>
          <a:p>
            <a:r>
              <a:rPr lang="en-US" sz="2800" b="1" baseline="30000" dirty="0"/>
              <a:t>17 </a:t>
            </a:r>
            <a:r>
              <a:rPr lang="en-US" sz="2800" dirty="0"/>
              <a:t>All nations before him are as nothing; and they are counted to him less than nothing, and vanity.</a:t>
            </a:r>
          </a:p>
          <a:p>
            <a:r>
              <a:rPr lang="en-US" sz="2800" b="1" baseline="30000" dirty="0"/>
              <a:t>18 </a:t>
            </a:r>
            <a:r>
              <a:rPr lang="en-US" sz="2800" dirty="0"/>
              <a:t>To whom then will ye liken God? or what likeness will ye compare unto him?</a:t>
            </a:r>
          </a:p>
        </p:txBody>
      </p:sp>
      <p:pic>
        <p:nvPicPr>
          <p:cNvPr id="35842" name="Picture 2" descr="Psalms‬ ‭113:4-6‬ ‭NKJV‬‬ The LORD is high above all nations, His glor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7212" y="304800"/>
            <a:ext cx="6324599" cy="6324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6341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5842"/>
                                        </p:tgtEl>
                                        <p:attrNameLst>
                                          <p:attrName>style.visibility</p:attrName>
                                        </p:attrNameLst>
                                      </p:cBhvr>
                                      <p:to>
                                        <p:strVal val="visible"/>
                                      </p:to>
                                    </p:set>
                                    <p:animEffect transition="in" filter="fade">
                                      <p:cBhvr>
                                        <p:cTn id="16" dur="500"/>
                                        <p:tgtEl>
                                          <p:spTgt spid="358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554847" y="381000"/>
            <a:ext cx="5105402" cy="609600"/>
          </a:xfrm>
        </p:spPr>
        <p:txBody>
          <a:bodyPr>
            <a:normAutofit/>
          </a:bodyPr>
          <a:lstStyle/>
          <a:p>
            <a:r>
              <a:rPr lang="en-US" dirty="0" smtClean="0"/>
              <a:t>Isaiah 40:21-31</a:t>
            </a:r>
            <a:endParaRPr lang="en-US" dirty="0"/>
          </a:p>
        </p:txBody>
      </p:sp>
      <p:sp>
        <p:nvSpPr>
          <p:cNvPr id="14" name="Content Placeholder 13"/>
          <p:cNvSpPr>
            <a:spLocks noGrp="1"/>
          </p:cNvSpPr>
          <p:nvPr>
            <p:ph idx="1"/>
          </p:nvPr>
        </p:nvSpPr>
        <p:spPr>
          <a:xfrm>
            <a:off x="6551612" y="1143000"/>
            <a:ext cx="5562600" cy="5410201"/>
          </a:xfrm>
        </p:spPr>
        <p:txBody>
          <a:bodyPr>
            <a:noAutofit/>
          </a:bodyPr>
          <a:lstStyle/>
          <a:p>
            <a:r>
              <a:rPr lang="en-US" sz="2800" b="1" baseline="30000" dirty="0"/>
              <a:t>21 </a:t>
            </a:r>
            <a:r>
              <a:rPr lang="en-US" sz="2800" dirty="0"/>
              <a:t>Have ye not known? have ye not heard? hath it not been told you from the beginning? have ye not understood from the foundations of the earth?</a:t>
            </a:r>
          </a:p>
          <a:p>
            <a:r>
              <a:rPr lang="en-US" sz="2800" b="1" baseline="30000" dirty="0"/>
              <a:t>22 </a:t>
            </a:r>
            <a:r>
              <a:rPr lang="en-US" sz="2800" dirty="0"/>
              <a:t>It is he that </a:t>
            </a:r>
            <a:r>
              <a:rPr lang="en-US" sz="2800" dirty="0" err="1"/>
              <a:t>sitteth</a:t>
            </a:r>
            <a:r>
              <a:rPr lang="en-US" sz="2800" dirty="0"/>
              <a:t> upon the circle of the earth, and the inhabitants thereof are as grasshoppers; that </a:t>
            </a:r>
            <a:r>
              <a:rPr lang="en-US" sz="2800" dirty="0" err="1"/>
              <a:t>stretcheth</a:t>
            </a:r>
            <a:r>
              <a:rPr lang="en-US" sz="2800" dirty="0"/>
              <a:t> out the heavens as a curtain, and </a:t>
            </a:r>
            <a:r>
              <a:rPr lang="en-US" sz="2800" dirty="0" err="1"/>
              <a:t>spreadeth</a:t>
            </a:r>
            <a:r>
              <a:rPr lang="en-US" sz="2800" dirty="0"/>
              <a:t> them out as a tent to dwell in</a:t>
            </a:r>
            <a:r>
              <a:rPr lang="en-US" sz="2800" dirty="0" smtClean="0"/>
              <a:t>:</a:t>
            </a:r>
            <a:endParaRPr lang="en-US" sz="2800" dirty="0"/>
          </a:p>
        </p:txBody>
      </p:sp>
      <p:pic>
        <p:nvPicPr>
          <p:cNvPr id="36866" name="Picture 2" descr="The True Christ: IT IS NOT MOTHER NATURE, BUT THE LORD, CREATOR OF ..."/>
          <p:cNvPicPr>
            <a:picLocks noChangeAspect="1" noChangeArrowheads="1"/>
          </p:cNvPicPr>
          <p:nvPr/>
        </p:nvPicPr>
        <p:blipFill rotWithShape="1">
          <a:blip r:embed="rId2">
            <a:extLst>
              <a:ext uri="{28A0092B-C50C-407E-A947-70E740481C1C}">
                <a14:useLocalDpi xmlns:a14="http://schemas.microsoft.com/office/drawing/2010/main" val="0"/>
              </a:ext>
            </a:extLst>
          </a:blip>
          <a:srcRect l="25754" r="9859"/>
          <a:stretch/>
        </p:blipFill>
        <p:spPr bwMode="auto">
          <a:xfrm>
            <a:off x="303212" y="721489"/>
            <a:ext cx="6096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37436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6866"/>
                                        </p:tgtEl>
                                        <p:attrNameLst>
                                          <p:attrName>style.visibility</p:attrName>
                                        </p:attrNameLst>
                                      </p:cBhvr>
                                      <p:to>
                                        <p:strVal val="visible"/>
                                      </p:to>
                                    </p:set>
                                    <p:animEffect transition="in" filter="fade">
                                      <p:cBhvr>
                                        <p:cTn id="13" dur="5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Isaiah 40:23-31</a:t>
            </a:r>
            <a:endParaRPr lang="en-US" dirty="0"/>
          </a:p>
        </p:txBody>
      </p:sp>
      <p:sp>
        <p:nvSpPr>
          <p:cNvPr id="14" name="Content Placeholder 13"/>
          <p:cNvSpPr>
            <a:spLocks noGrp="1"/>
          </p:cNvSpPr>
          <p:nvPr>
            <p:ph idx="1"/>
          </p:nvPr>
        </p:nvSpPr>
        <p:spPr>
          <a:xfrm>
            <a:off x="303211" y="1219200"/>
            <a:ext cx="5867401" cy="5181600"/>
          </a:xfrm>
        </p:spPr>
        <p:txBody>
          <a:bodyPr>
            <a:noAutofit/>
          </a:bodyPr>
          <a:lstStyle/>
          <a:p>
            <a:r>
              <a:rPr lang="en-US" sz="2800" b="1" baseline="30000" dirty="0"/>
              <a:t>23 </a:t>
            </a:r>
            <a:r>
              <a:rPr lang="en-US" sz="2800" dirty="0"/>
              <a:t>That </a:t>
            </a:r>
            <a:r>
              <a:rPr lang="en-US" sz="2800" dirty="0" err="1"/>
              <a:t>bringeth</a:t>
            </a:r>
            <a:r>
              <a:rPr lang="en-US" sz="2800" dirty="0"/>
              <a:t> the princes to nothing; he </a:t>
            </a:r>
            <a:r>
              <a:rPr lang="en-US" sz="2800" dirty="0" err="1"/>
              <a:t>maketh</a:t>
            </a:r>
            <a:r>
              <a:rPr lang="en-US" sz="2800" dirty="0"/>
              <a:t> the judges of the earth as vanity.</a:t>
            </a:r>
          </a:p>
          <a:p>
            <a:r>
              <a:rPr lang="en-US" sz="2800" b="1" baseline="30000" dirty="0"/>
              <a:t>24 </a:t>
            </a:r>
            <a:r>
              <a:rPr lang="en-US" sz="2800" dirty="0"/>
              <a:t>Yea, they shall not be planted; yea, they shall not be sown: yea, their stock shall not take root in the earth: and he shall also blow upon them, and they shall wither, and the whirlwind shall take them away as stubble</a:t>
            </a:r>
            <a:r>
              <a:rPr lang="en-US" sz="2800" dirty="0" smtClean="0"/>
              <a:t>.</a:t>
            </a:r>
            <a:endParaRPr lang="en-US" sz="2800" dirty="0"/>
          </a:p>
        </p:txBody>
      </p:sp>
      <p:pic>
        <p:nvPicPr>
          <p:cNvPr id="37892" name="Picture 4" descr="God Was Not in the Whirlwind | Sojourners"/>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1250" r="10000"/>
          <a:stretch/>
        </p:blipFill>
        <p:spPr bwMode="auto">
          <a:xfrm>
            <a:off x="6475412" y="1236215"/>
            <a:ext cx="5181600" cy="4441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5440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7892"/>
                                        </p:tgtEl>
                                        <p:attrNameLst>
                                          <p:attrName>style.visibility</p:attrName>
                                        </p:attrNameLst>
                                      </p:cBhvr>
                                      <p:to>
                                        <p:strVal val="visible"/>
                                      </p:to>
                                    </p:set>
                                    <p:animEffect transition="in" filter="fade">
                                      <p:cBhvr>
                                        <p:cTn id="13" dur="500"/>
                                        <p:tgtEl>
                                          <p:spTgt spid="378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554847" y="381000"/>
            <a:ext cx="5105402" cy="609600"/>
          </a:xfrm>
        </p:spPr>
        <p:txBody>
          <a:bodyPr>
            <a:normAutofit/>
          </a:bodyPr>
          <a:lstStyle/>
          <a:p>
            <a:r>
              <a:rPr lang="en-US" dirty="0" smtClean="0"/>
              <a:t>Isaiah 40:25-31</a:t>
            </a:r>
            <a:endParaRPr lang="en-US" dirty="0"/>
          </a:p>
        </p:txBody>
      </p:sp>
      <p:sp>
        <p:nvSpPr>
          <p:cNvPr id="14" name="Content Placeholder 13"/>
          <p:cNvSpPr>
            <a:spLocks noGrp="1"/>
          </p:cNvSpPr>
          <p:nvPr>
            <p:ph idx="1"/>
          </p:nvPr>
        </p:nvSpPr>
        <p:spPr>
          <a:xfrm>
            <a:off x="6551612" y="1143000"/>
            <a:ext cx="5562600" cy="5410201"/>
          </a:xfrm>
        </p:spPr>
        <p:txBody>
          <a:bodyPr>
            <a:noAutofit/>
          </a:bodyPr>
          <a:lstStyle/>
          <a:p>
            <a:r>
              <a:rPr lang="en-US" sz="2800" b="1" baseline="30000" dirty="0"/>
              <a:t>25 </a:t>
            </a:r>
            <a:r>
              <a:rPr lang="en-US" sz="2800" dirty="0"/>
              <a:t>To whom then will ye liken me, or shall I be equal? </a:t>
            </a:r>
            <a:r>
              <a:rPr lang="en-US" sz="2800" dirty="0" err="1"/>
              <a:t>saith</a:t>
            </a:r>
            <a:r>
              <a:rPr lang="en-US" sz="2800" dirty="0"/>
              <a:t> the Holy One.</a:t>
            </a:r>
          </a:p>
          <a:p>
            <a:r>
              <a:rPr lang="en-US" sz="2800" b="1" baseline="30000" dirty="0"/>
              <a:t>26 </a:t>
            </a:r>
            <a:r>
              <a:rPr lang="en-US" sz="2800" dirty="0"/>
              <a:t>Lift up your eyes on high, and behold who hath created these things, that </a:t>
            </a:r>
            <a:r>
              <a:rPr lang="en-US" sz="2800" dirty="0" err="1"/>
              <a:t>bringeth</a:t>
            </a:r>
            <a:r>
              <a:rPr lang="en-US" sz="2800" dirty="0"/>
              <a:t> out their host by number: he </a:t>
            </a:r>
            <a:r>
              <a:rPr lang="en-US" sz="2800" dirty="0" err="1"/>
              <a:t>calleth</a:t>
            </a:r>
            <a:r>
              <a:rPr lang="en-US" sz="2800" dirty="0"/>
              <a:t> them all by names by the greatness of his might, for that he is strong in power; not one </a:t>
            </a:r>
            <a:r>
              <a:rPr lang="en-US" sz="2800" dirty="0" err="1"/>
              <a:t>faileth</a:t>
            </a:r>
            <a:r>
              <a:rPr lang="en-US" sz="2800" dirty="0" smtClean="0"/>
              <a:t>.</a:t>
            </a:r>
            <a:endParaRPr lang="en-US" sz="2800" dirty="0"/>
          </a:p>
        </p:txBody>
      </p:sp>
      <p:pic>
        <p:nvPicPr>
          <p:cNvPr id="38914" name="Picture 2" descr="Gospel Hymns - (Hinos Evangélicos): GOD THE CREATOR: God the Creator of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412" y="533400"/>
            <a:ext cx="5715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1156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8914"/>
                                        </p:tgtEl>
                                        <p:attrNameLst>
                                          <p:attrName>style.visibility</p:attrName>
                                        </p:attrNameLst>
                                      </p:cBhvr>
                                      <p:to>
                                        <p:strVal val="visible"/>
                                      </p:to>
                                    </p:set>
                                    <p:animEffect transition="in" filter="fade">
                                      <p:cBhvr>
                                        <p:cTn id="13" dur="500"/>
                                        <p:tgtEl>
                                          <p:spTgt spid="389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84213" y="381000"/>
            <a:ext cx="9982201" cy="609600"/>
          </a:xfrm>
        </p:spPr>
        <p:txBody>
          <a:bodyPr/>
          <a:lstStyle/>
          <a:p>
            <a:r>
              <a:rPr lang="en-US" dirty="0" smtClean="0"/>
              <a:t>Psalm 139:9-16</a:t>
            </a:r>
            <a:endParaRPr lang="en-US" dirty="0"/>
          </a:p>
        </p:txBody>
      </p:sp>
      <p:sp>
        <p:nvSpPr>
          <p:cNvPr id="14" name="Content Placeholder 13"/>
          <p:cNvSpPr>
            <a:spLocks noGrp="1"/>
          </p:cNvSpPr>
          <p:nvPr>
            <p:ph idx="1"/>
          </p:nvPr>
        </p:nvSpPr>
        <p:spPr>
          <a:xfrm>
            <a:off x="684213" y="1143000"/>
            <a:ext cx="6781799" cy="4876801"/>
          </a:xfrm>
        </p:spPr>
        <p:txBody>
          <a:bodyPr>
            <a:noAutofit/>
          </a:bodyPr>
          <a:lstStyle/>
          <a:p>
            <a:r>
              <a:rPr lang="en-US" sz="2800" b="1" baseline="30000" dirty="0"/>
              <a:t>9 </a:t>
            </a:r>
            <a:r>
              <a:rPr lang="en-US" sz="2800" dirty="0"/>
              <a:t>If I take the wings of the morning, and dwell in the uttermost parts of the sea;</a:t>
            </a:r>
          </a:p>
          <a:p>
            <a:r>
              <a:rPr lang="en-US" sz="2800" b="1" baseline="30000" dirty="0"/>
              <a:t>10 </a:t>
            </a:r>
            <a:r>
              <a:rPr lang="en-US" sz="2800" dirty="0"/>
              <a:t>Even there shall thy hand lead me, and thy right hand shall hold me.</a:t>
            </a:r>
          </a:p>
          <a:p>
            <a:r>
              <a:rPr lang="en-US" sz="2800" b="1" baseline="30000" dirty="0"/>
              <a:t>11 </a:t>
            </a:r>
            <a:r>
              <a:rPr lang="en-US" sz="2800" dirty="0"/>
              <a:t>If I say, Surely the darkness shall cover me; even the night shall be light about me.</a:t>
            </a:r>
          </a:p>
          <a:p>
            <a:r>
              <a:rPr lang="en-US" sz="2800" b="1" baseline="30000" dirty="0"/>
              <a:t>12 </a:t>
            </a:r>
            <a:r>
              <a:rPr lang="en-US" sz="2800" dirty="0"/>
              <a:t>Yea, the darkness </a:t>
            </a:r>
            <a:r>
              <a:rPr lang="en-US" sz="2800" dirty="0" err="1"/>
              <a:t>hideth</a:t>
            </a:r>
            <a:r>
              <a:rPr lang="en-US" sz="2800" dirty="0"/>
              <a:t> not from thee; but the night </a:t>
            </a:r>
            <a:r>
              <a:rPr lang="en-US" sz="2800" dirty="0" err="1"/>
              <a:t>shineth</a:t>
            </a:r>
            <a:r>
              <a:rPr lang="en-US" sz="2800" dirty="0"/>
              <a:t> as the day: the darkness and the light are both alike to thee.</a:t>
            </a:r>
          </a:p>
        </p:txBody>
      </p:sp>
      <p:pic>
        <p:nvPicPr>
          <p:cNvPr id="3074" name="Picture 2" descr="What Can You See In The Dark Skies Above Snowdonia? - Dioni"/>
          <p:cNvPicPr>
            <a:picLocks noChangeAspect="1" noChangeArrowheads="1"/>
          </p:cNvPicPr>
          <p:nvPr/>
        </p:nvPicPr>
        <p:blipFill rotWithShape="1">
          <a:blip r:embed="rId2">
            <a:extLst>
              <a:ext uri="{28A0092B-C50C-407E-A947-70E740481C1C}">
                <a14:useLocalDpi xmlns:a14="http://schemas.microsoft.com/office/drawing/2010/main" val="0"/>
              </a:ext>
            </a:extLst>
          </a:blip>
          <a:srcRect l="15656" r="31359"/>
          <a:stretch/>
        </p:blipFill>
        <p:spPr bwMode="auto">
          <a:xfrm flipH="1">
            <a:off x="7694612" y="990600"/>
            <a:ext cx="4267198" cy="5425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40865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animEffect transition="in" filter="fade">
                                      <p:cBhvr>
                                        <p:cTn id="16" dur="500"/>
                                        <p:tgtEl>
                                          <p:spTgt spid="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fade">
                                      <p:cBhvr>
                                        <p:cTn id="1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Isaiah 40:27-31</a:t>
            </a:r>
            <a:endParaRPr lang="en-US" dirty="0"/>
          </a:p>
        </p:txBody>
      </p:sp>
      <p:sp>
        <p:nvSpPr>
          <p:cNvPr id="14" name="Content Placeholder 13"/>
          <p:cNvSpPr>
            <a:spLocks noGrp="1"/>
          </p:cNvSpPr>
          <p:nvPr>
            <p:ph idx="1"/>
          </p:nvPr>
        </p:nvSpPr>
        <p:spPr>
          <a:xfrm>
            <a:off x="303211" y="1219200"/>
            <a:ext cx="3200401" cy="5181600"/>
          </a:xfrm>
        </p:spPr>
        <p:txBody>
          <a:bodyPr>
            <a:noAutofit/>
          </a:bodyPr>
          <a:lstStyle/>
          <a:p>
            <a:r>
              <a:rPr lang="en-US" sz="2800" b="1" baseline="30000" dirty="0"/>
              <a:t>27 </a:t>
            </a:r>
            <a:r>
              <a:rPr lang="en-US" sz="2800" dirty="0"/>
              <a:t>Why </a:t>
            </a:r>
            <a:r>
              <a:rPr lang="en-US" sz="2800" dirty="0" err="1"/>
              <a:t>sayest</a:t>
            </a:r>
            <a:r>
              <a:rPr lang="en-US" sz="2800" dirty="0"/>
              <a:t> thou, O Jacob, and </a:t>
            </a:r>
            <a:r>
              <a:rPr lang="en-US" sz="2800" dirty="0" err="1"/>
              <a:t>speakest</a:t>
            </a:r>
            <a:r>
              <a:rPr lang="en-US" sz="2800" dirty="0"/>
              <a:t>, O Israel, My way is hid from the </a:t>
            </a:r>
            <a:r>
              <a:rPr lang="en-US" sz="2800" cap="small" dirty="0"/>
              <a:t>Lord</a:t>
            </a:r>
            <a:r>
              <a:rPr lang="en-US" sz="2800" dirty="0"/>
              <a:t>, and my judgment is passed over from my God</a:t>
            </a:r>
            <a:r>
              <a:rPr lang="en-US" sz="2800" dirty="0" smtClean="0"/>
              <a:t>?</a:t>
            </a:r>
            <a:endParaRPr lang="en-US" sz="2800" dirty="0"/>
          </a:p>
        </p:txBody>
      </p:sp>
      <p:pic>
        <p:nvPicPr>
          <p:cNvPr id="8" name="Picture 2" descr="01 creator of heaven and ear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25" y="381000"/>
            <a:ext cx="83312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99672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329175" y="381000"/>
            <a:ext cx="6404037" cy="609600"/>
          </a:xfrm>
        </p:spPr>
        <p:txBody>
          <a:bodyPr>
            <a:normAutofit/>
          </a:bodyPr>
          <a:lstStyle/>
          <a:p>
            <a:r>
              <a:rPr lang="en-US" dirty="0" smtClean="0"/>
              <a:t>Isaiah 40:28-31</a:t>
            </a:r>
            <a:endParaRPr lang="en-US" dirty="0"/>
          </a:p>
        </p:txBody>
      </p:sp>
      <p:sp>
        <p:nvSpPr>
          <p:cNvPr id="14" name="Content Placeholder 13"/>
          <p:cNvSpPr>
            <a:spLocks noGrp="1"/>
          </p:cNvSpPr>
          <p:nvPr>
            <p:ph idx="1"/>
          </p:nvPr>
        </p:nvSpPr>
        <p:spPr>
          <a:xfrm>
            <a:off x="5256212" y="1143000"/>
            <a:ext cx="6858000" cy="5410201"/>
          </a:xfrm>
        </p:spPr>
        <p:txBody>
          <a:bodyPr>
            <a:noAutofit/>
          </a:bodyPr>
          <a:lstStyle/>
          <a:p>
            <a:r>
              <a:rPr lang="en-US" sz="2800" b="1" baseline="30000" dirty="0"/>
              <a:t>28 </a:t>
            </a:r>
            <a:r>
              <a:rPr lang="en-US" sz="2800" dirty="0"/>
              <a:t>Hast thou not known? hast thou not heard, that the everlasting God, the </a:t>
            </a:r>
            <a:r>
              <a:rPr lang="en-US" sz="2800" cap="small" dirty="0"/>
              <a:t>Lord</a:t>
            </a:r>
            <a:r>
              <a:rPr lang="en-US" sz="2800" dirty="0"/>
              <a:t>, the Creator of the ends of the earth, </a:t>
            </a:r>
            <a:r>
              <a:rPr lang="en-US" sz="2800" dirty="0" err="1"/>
              <a:t>fainteth</a:t>
            </a:r>
            <a:r>
              <a:rPr lang="en-US" sz="2800" dirty="0"/>
              <a:t> not, neither is weary? there is no searching of his understanding.</a:t>
            </a:r>
          </a:p>
          <a:p>
            <a:r>
              <a:rPr lang="en-US" sz="2800" b="1" baseline="30000" dirty="0"/>
              <a:t>29 </a:t>
            </a:r>
            <a:r>
              <a:rPr lang="en-US" sz="2800" dirty="0"/>
              <a:t>He giveth power to the faint; and to them that have no might he </a:t>
            </a:r>
            <a:r>
              <a:rPr lang="en-US" sz="2800" dirty="0" err="1"/>
              <a:t>increaseth</a:t>
            </a:r>
            <a:r>
              <a:rPr lang="en-US" sz="2800" dirty="0"/>
              <a:t> strength.</a:t>
            </a:r>
          </a:p>
        </p:txBody>
      </p:sp>
      <p:pic>
        <p:nvPicPr>
          <p:cNvPr id="41986" name="Picture 2" descr="Genesis 1 1 In the beginning God created the heaven and the earth. 2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012" y="631209"/>
            <a:ext cx="4152900" cy="5572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18675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1986"/>
                                        </p:tgtEl>
                                        <p:attrNameLst>
                                          <p:attrName>style.visibility</p:attrName>
                                        </p:attrNameLst>
                                      </p:cBhvr>
                                      <p:to>
                                        <p:strVal val="visible"/>
                                      </p:to>
                                    </p:set>
                                    <p:animEffect transition="in" filter="fade">
                                      <p:cBhvr>
                                        <p:cTn id="13" dur="500"/>
                                        <p:tgtEl>
                                          <p:spTgt spid="419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Isaiah 40:30-31</a:t>
            </a:r>
            <a:endParaRPr lang="en-US" dirty="0"/>
          </a:p>
        </p:txBody>
      </p:sp>
      <p:sp>
        <p:nvSpPr>
          <p:cNvPr id="14" name="Content Placeholder 13"/>
          <p:cNvSpPr>
            <a:spLocks noGrp="1"/>
          </p:cNvSpPr>
          <p:nvPr>
            <p:ph idx="1"/>
          </p:nvPr>
        </p:nvSpPr>
        <p:spPr>
          <a:xfrm>
            <a:off x="303211" y="1219200"/>
            <a:ext cx="4800601" cy="5181600"/>
          </a:xfrm>
        </p:spPr>
        <p:txBody>
          <a:bodyPr>
            <a:noAutofit/>
          </a:bodyPr>
          <a:lstStyle/>
          <a:p>
            <a:r>
              <a:rPr lang="en-US" sz="2800" b="1" baseline="30000" dirty="0"/>
              <a:t>30 </a:t>
            </a:r>
            <a:r>
              <a:rPr lang="en-US" sz="2800" dirty="0"/>
              <a:t>Even the youths shall faint and be weary, and the young men shall utterly fall:</a:t>
            </a:r>
          </a:p>
          <a:p>
            <a:r>
              <a:rPr lang="en-US" sz="2800" b="1" baseline="30000" dirty="0"/>
              <a:t>31 </a:t>
            </a:r>
            <a:r>
              <a:rPr lang="en-US" sz="2800" dirty="0"/>
              <a:t>But they that wait upon the </a:t>
            </a:r>
            <a:r>
              <a:rPr lang="en-US" sz="2800" cap="small" dirty="0"/>
              <a:t>Lord</a:t>
            </a:r>
            <a:r>
              <a:rPr lang="en-US" sz="2800" dirty="0"/>
              <a:t> shall renew their strength; they shall mount up with wings as eagles; they shall run, and not be weary; and they shall walk, and not faint.</a:t>
            </a:r>
          </a:p>
        </p:txBody>
      </p:sp>
      <p:pic>
        <p:nvPicPr>
          <p:cNvPr id="40962" name="Picture 2" descr="How to Soar On Wings Like Eagles (Isaiah 40:31)? - Endofthematter.com"/>
          <p:cNvPicPr>
            <a:picLocks noChangeAspect="1" noChangeArrowheads="1"/>
          </p:cNvPicPr>
          <p:nvPr/>
        </p:nvPicPr>
        <p:blipFill rotWithShape="1">
          <a:blip r:embed="rId2">
            <a:extLst>
              <a:ext uri="{28A0092B-C50C-407E-A947-70E740481C1C}">
                <a14:useLocalDpi xmlns:a14="http://schemas.microsoft.com/office/drawing/2010/main" val="0"/>
              </a:ext>
            </a:extLst>
          </a:blip>
          <a:srcRect l="8809" r="14433"/>
          <a:stretch/>
        </p:blipFill>
        <p:spPr bwMode="auto">
          <a:xfrm>
            <a:off x="5294312" y="685800"/>
            <a:ext cx="6515099" cy="5594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0083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0962"/>
                                        </p:tgtEl>
                                        <p:attrNameLst>
                                          <p:attrName>style.visibility</p:attrName>
                                        </p:attrNameLst>
                                      </p:cBhvr>
                                      <p:to>
                                        <p:strVal val="visible"/>
                                      </p:to>
                                    </p:set>
                                    <p:animEffect transition="in" filter="fade">
                                      <p:cBhvr>
                                        <p:cTn id="13" dur="500"/>
                                        <p:tgtEl>
                                          <p:spTgt spid="40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79412" y="381000"/>
            <a:ext cx="11353800" cy="609600"/>
          </a:xfrm>
        </p:spPr>
        <p:txBody>
          <a:bodyPr>
            <a:normAutofit/>
          </a:bodyPr>
          <a:lstStyle/>
          <a:p>
            <a:r>
              <a:rPr lang="en-US" dirty="0" smtClean="0"/>
              <a:t>A Specific Example:  The Widow’s Son  Luke 7:13-5</a:t>
            </a:r>
            <a:endParaRPr lang="en-US" dirty="0"/>
          </a:p>
        </p:txBody>
      </p:sp>
      <p:sp>
        <p:nvSpPr>
          <p:cNvPr id="14" name="Content Placeholder 13"/>
          <p:cNvSpPr>
            <a:spLocks noGrp="1"/>
          </p:cNvSpPr>
          <p:nvPr>
            <p:ph idx="1"/>
          </p:nvPr>
        </p:nvSpPr>
        <p:spPr>
          <a:xfrm>
            <a:off x="6094412" y="1143000"/>
            <a:ext cx="6019800" cy="5410201"/>
          </a:xfrm>
        </p:spPr>
        <p:txBody>
          <a:bodyPr>
            <a:noAutofit/>
          </a:bodyPr>
          <a:lstStyle/>
          <a:p>
            <a:r>
              <a:rPr lang="en-US" sz="2800" b="1" baseline="30000" dirty="0"/>
              <a:t>13 </a:t>
            </a:r>
            <a:r>
              <a:rPr lang="en-US" sz="2800" dirty="0"/>
              <a:t>And when the Lord saw her, he had compassion on her, and said unto her, Weep not.</a:t>
            </a:r>
          </a:p>
          <a:p>
            <a:r>
              <a:rPr lang="en-US" sz="2800" b="1" baseline="30000" dirty="0"/>
              <a:t>14 </a:t>
            </a:r>
            <a:r>
              <a:rPr lang="en-US" sz="2800" dirty="0"/>
              <a:t>And he came and touched the bier: and they that bare him stood still. And he said, Young man, I say unto thee, Arise.</a:t>
            </a:r>
          </a:p>
          <a:p>
            <a:r>
              <a:rPr lang="en-US" sz="2800" b="1" baseline="30000" dirty="0"/>
              <a:t>15 </a:t>
            </a:r>
            <a:r>
              <a:rPr lang="en-US" sz="2800" dirty="0"/>
              <a:t>And he that was dead sat up, and began to speak. And he delivered him to his mother.</a:t>
            </a:r>
          </a:p>
        </p:txBody>
      </p:sp>
      <p:pic>
        <p:nvPicPr>
          <p:cNvPr id="43012" name="Picture 4" descr="Free Visuals: Jesus raises the widow's son Jesus raises to life the ..."/>
          <p:cNvPicPr>
            <a:picLocks noChangeAspect="1" noChangeArrowheads="1"/>
          </p:cNvPicPr>
          <p:nvPr/>
        </p:nvPicPr>
        <p:blipFill rotWithShape="1">
          <a:blip r:embed="rId2">
            <a:extLst>
              <a:ext uri="{28A0092B-C50C-407E-A947-70E740481C1C}">
                <a14:useLocalDpi xmlns:a14="http://schemas.microsoft.com/office/drawing/2010/main" val="0"/>
              </a:ext>
            </a:extLst>
          </a:blip>
          <a:srcRect l="9375"/>
          <a:stretch/>
        </p:blipFill>
        <p:spPr bwMode="auto">
          <a:xfrm>
            <a:off x="379412" y="1139371"/>
            <a:ext cx="5892800" cy="4876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88712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3012"/>
                                        </p:tgtEl>
                                        <p:attrNameLst>
                                          <p:attrName>style.visibility</p:attrName>
                                        </p:attrNameLst>
                                      </p:cBhvr>
                                      <p:to>
                                        <p:strVal val="visible"/>
                                      </p:to>
                                    </p:set>
                                    <p:animEffect transition="in" filter="fade">
                                      <p:cBhvr>
                                        <p:cTn id="16" dur="500"/>
                                        <p:tgtEl>
                                          <p:spTgt spid="43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11353800" cy="533400"/>
          </a:xfrm>
        </p:spPr>
        <p:txBody>
          <a:bodyPr>
            <a:normAutofit fontScale="90000"/>
          </a:bodyPr>
          <a:lstStyle/>
          <a:p>
            <a:r>
              <a:rPr lang="en-US" dirty="0" smtClean="0"/>
              <a:t>A Specific Example:  </a:t>
            </a:r>
            <a:r>
              <a:rPr lang="en-US" dirty="0" err="1" smtClean="0"/>
              <a:t>Jairus</a:t>
            </a:r>
            <a:r>
              <a:rPr lang="en-US" dirty="0" smtClean="0"/>
              <a:t>’ Daughter  Mark 5:35-42</a:t>
            </a:r>
            <a:endParaRPr lang="en-US" dirty="0"/>
          </a:p>
        </p:txBody>
      </p:sp>
      <p:sp>
        <p:nvSpPr>
          <p:cNvPr id="14" name="Content Placeholder 13"/>
          <p:cNvSpPr>
            <a:spLocks noGrp="1"/>
          </p:cNvSpPr>
          <p:nvPr>
            <p:ph idx="1"/>
          </p:nvPr>
        </p:nvSpPr>
        <p:spPr>
          <a:xfrm>
            <a:off x="303211" y="1219200"/>
            <a:ext cx="6400801" cy="5181600"/>
          </a:xfrm>
        </p:spPr>
        <p:txBody>
          <a:bodyPr>
            <a:noAutofit/>
          </a:bodyPr>
          <a:lstStyle/>
          <a:p>
            <a:r>
              <a:rPr lang="en-US" sz="2800" b="1" baseline="30000" dirty="0"/>
              <a:t>35 </a:t>
            </a:r>
            <a:r>
              <a:rPr lang="en-US" sz="2800" dirty="0"/>
              <a:t>While he yet </a:t>
            </a:r>
            <a:r>
              <a:rPr lang="en-US" sz="2800" dirty="0" err="1"/>
              <a:t>spake</a:t>
            </a:r>
            <a:r>
              <a:rPr lang="en-US" sz="2800" dirty="0"/>
              <a:t>, there came from the ruler of the synagogue's house certain which said, Thy daughter is dead: why </a:t>
            </a:r>
            <a:r>
              <a:rPr lang="en-US" sz="2800" dirty="0" err="1"/>
              <a:t>troublest</a:t>
            </a:r>
            <a:r>
              <a:rPr lang="en-US" sz="2800" dirty="0"/>
              <a:t> thou the Master any further?</a:t>
            </a:r>
          </a:p>
          <a:p>
            <a:r>
              <a:rPr lang="en-US" sz="2800" b="1" baseline="30000" dirty="0"/>
              <a:t>36 </a:t>
            </a:r>
            <a:r>
              <a:rPr lang="en-US" sz="2800" dirty="0"/>
              <a:t>As soon as Jesus heard the word that was spoken, he </a:t>
            </a:r>
            <a:r>
              <a:rPr lang="en-US" sz="2800" dirty="0" err="1"/>
              <a:t>saith</a:t>
            </a:r>
            <a:r>
              <a:rPr lang="en-US" sz="2800" dirty="0"/>
              <a:t> unto the ruler of the synagogue, Be not afraid, only believe.</a:t>
            </a:r>
          </a:p>
          <a:p>
            <a:r>
              <a:rPr lang="en-US" sz="2800" b="1" baseline="30000" dirty="0"/>
              <a:t>37 </a:t>
            </a:r>
            <a:r>
              <a:rPr lang="en-US" sz="2800" dirty="0"/>
              <a:t>And he suffered no man to follow him, save Peter, and James, and John the brother of James</a:t>
            </a:r>
            <a:r>
              <a:rPr lang="en-US" sz="2800" dirty="0" smtClean="0"/>
              <a:t>.</a:t>
            </a:r>
            <a:endParaRPr lang="en-US" sz="2800" dirty="0"/>
          </a:p>
        </p:txBody>
      </p:sp>
      <p:pic>
        <p:nvPicPr>
          <p:cNvPr id="46082" name="Picture 2" descr="Jesus Raises Jairus' Daughter - by Ritchie Way - Good News Unlimi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7812" y="1638300"/>
            <a:ext cx="5454819" cy="4343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82177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6082"/>
                                        </p:tgtEl>
                                        <p:attrNameLst>
                                          <p:attrName>style.visibility</p:attrName>
                                        </p:attrNameLst>
                                      </p:cBhvr>
                                      <p:to>
                                        <p:strVal val="visible"/>
                                      </p:to>
                                    </p:set>
                                    <p:animEffect transition="in" filter="fade">
                                      <p:cBhvr>
                                        <p:cTn id="16" dur="500"/>
                                        <p:tgtEl>
                                          <p:spTgt spid="46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79412" y="381000"/>
            <a:ext cx="11353800" cy="609600"/>
          </a:xfrm>
        </p:spPr>
        <p:txBody>
          <a:bodyPr>
            <a:normAutofit fontScale="90000"/>
          </a:bodyPr>
          <a:lstStyle/>
          <a:p>
            <a:r>
              <a:rPr lang="en-US" dirty="0"/>
              <a:t>A Specific Example:  </a:t>
            </a:r>
            <a:r>
              <a:rPr lang="en-US" dirty="0" err="1"/>
              <a:t>Jairus</a:t>
            </a:r>
            <a:r>
              <a:rPr lang="en-US" dirty="0"/>
              <a:t>’ Daughter Mark </a:t>
            </a:r>
            <a:r>
              <a:rPr lang="en-US" dirty="0" smtClean="0"/>
              <a:t>5:38-42</a:t>
            </a:r>
            <a:endParaRPr lang="en-US" dirty="0"/>
          </a:p>
        </p:txBody>
      </p:sp>
      <p:sp>
        <p:nvSpPr>
          <p:cNvPr id="14" name="Content Placeholder 13"/>
          <p:cNvSpPr>
            <a:spLocks noGrp="1"/>
          </p:cNvSpPr>
          <p:nvPr>
            <p:ph idx="1"/>
          </p:nvPr>
        </p:nvSpPr>
        <p:spPr>
          <a:xfrm>
            <a:off x="6094412" y="1143000"/>
            <a:ext cx="6019800" cy="5410201"/>
          </a:xfrm>
        </p:spPr>
        <p:txBody>
          <a:bodyPr>
            <a:noAutofit/>
          </a:bodyPr>
          <a:lstStyle/>
          <a:p>
            <a:r>
              <a:rPr lang="en-US" sz="2800" b="1" baseline="30000" dirty="0"/>
              <a:t>39 </a:t>
            </a:r>
            <a:r>
              <a:rPr lang="en-US" sz="2800" dirty="0"/>
              <a:t>And when he was come in, he </a:t>
            </a:r>
            <a:r>
              <a:rPr lang="en-US" sz="2800" dirty="0" err="1"/>
              <a:t>saith</a:t>
            </a:r>
            <a:r>
              <a:rPr lang="en-US" sz="2800" dirty="0"/>
              <a:t> unto them, Why make ye this ado, and weep? the damsel is not dead, but </a:t>
            </a:r>
            <a:r>
              <a:rPr lang="en-US" sz="2800" dirty="0" err="1"/>
              <a:t>sleepeth</a:t>
            </a:r>
            <a:r>
              <a:rPr lang="en-US" sz="2800" dirty="0"/>
              <a:t>.</a:t>
            </a:r>
          </a:p>
          <a:p>
            <a:r>
              <a:rPr lang="en-US" sz="2800" b="1" baseline="30000" dirty="0"/>
              <a:t>40 </a:t>
            </a:r>
            <a:r>
              <a:rPr lang="en-US" sz="2800" dirty="0"/>
              <a:t>And they laughed him to scorn. But when he had put them all out, he taketh the father and the mother of the damsel, and them that were with him, and </a:t>
            </a:r>
            <a:r>
              <a:rPr lang="en-US" sz="2800" dirty="0" err="1"/>
              <a:t>entereth</a:t>
            </a:r>
            <a:r>
              <a:rPr lang="en-US" sz="2800" dirty="0"/>
              <a:t> in where the damsel was lying</a:t>
            </a:r>
            <a:r>
              <a:rPr lang="en-US" sz="2800" dirty="0" smtClean="0"/>
              <a:t>.</a:t>
            </a:r>
            <a:endParaRPr lang="en-US" sz="2800" dirty="0"/>
          </a:p>
        </p:txBody>
      </p:sp>
      <p:pic>
        <p:nvPicPr>
          <p:cNvPr id="47106" name="Picture 2" descr="A Revolutionary Approach to the Bible: Jairus' Daughter and T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12" y="1371600"/>
            <a:ext cx="6172200" cy="4524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4494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7106"/>
                                        </p:tgtEl>
                                        <p:attrNameLst>
                                          <p:attrName>style.visibility</p:attrName>
                                        </p:attrNameLst>
                                      </p:cBhvr>
                                      <p:to>
                                        <p:strVal val="visible"/>
                                      </p:to>
                                    </p:set>
                                    <p:animEffect transition="in" filter="fade">
                                      <p:cBhvr>
                                        <p:cTn id="13" dur="500"/>
                                        <p:tgtEl>
                                          <p:spTgt spid="47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7848600" cy="609600"/>
          </a:xfrm>
        </p:spPr>
        <p:txBody>
          <a:bodyPr>
            <a:normAutofit fontScale="90000"/>
          </a:bodyPr>
          <a:lstStyle/>
          <a:p>
            <a:r>
              <a:rPr lang="en-US" dirty="0"/>
              <a:t>A Specific Example:  </a:t>
            </a:r>
            <a:r>
              <a:rPr lang="en-US" dirty="0" err="1"/>
              <a:t>Jairus</a:t>
            </a:r>
            <a:r>
              <a:rPr lang="en-US" dirty="0"/>
              <a:t>’ Daughter Mark </a:t>
            </a:r>
            <a:r>
              <a:rPr lang="en-US" dirty="0" smtClean="0"/>
              <a:t>5:41-42</a:t>
            </a:r>
            <a:endParaRPr lang="en-US" dirty="0"/>
          </a:p>
        </p:txBody>
      </p:sp>
      <p:sp>
        <p:nvSpPr>
          <p:cNvPr id="14" name="Content Placeholder 13"/>
          <p:cNvSpPr>
            <a:spLocks noGrp="1"/>
          </p:cNvSpPr>
          <p:nvPr>
            <p:ph idx="1"/>
          </p:nvPr>
        </p:nvSpPr>
        <p:spPr>
          <a:xfrm>
            <a:off x="303211" y="1219200"/>
            <a:ext cx="5638801" cy="5181600"/>
          </a:xfrm>
        </p:spPr>
        <p:txBody>
          <a:bodyPr>
            <a:noAutofit/>
          </a:bodyPr>
          <a:lstStyle/>
          <a:p>
            <a:r>
              <a:rPr lang="en-US" sz="2800" b="1" baseline="30000" dirty="0"/>
              <a:t>41 </a:t>
            </a:r>
            <a:r>
              <a:rPr lang="en-US" sz="2800" dirty="0"/>
              <a:t>And he took the damsel by the hand, and said unto her, </a:t>
            </a:r>
            <a:r>
              <a:rPr lang="en-US" sz="2800" dirty="0" err="1"/>
              <a:t>Talitha</a:t>
            </a:r>
            <a:r>
              <a:rPr lang="en-US" sz="2800" dirty="0"/>
              <a:t> </a:t>
            </a:r>
            <a:r>
              <a:rPr lang="en-US" sz="2800" dirty="0" err="1"/>
              <a:t>cumi</a:t>
            </a:r>
            <a:r>
              <a:rPr lang="en-US" sz="2800" dirty="0"/>
              <a:t>; which is, being interpreted, Damsel, I say unto thee, arise.</a:t>
            </a:r>
          </a:p>
          <a:p>
            <a:r>
              <a:rPr lang="en-US" sz="2800" b="1" baseline="30000" dirty="0"/>
              <a:t>42 </a:t>
            </a:r>
            <a:r>
              <a:rPr lang="en-US" sz="2800" dirty="0"/>
              <a:t>And straightway the damsel arose, and walked; for she was of the age of twelve years. And they were astonished with a great astonishment.</a:t>
            </a:r>
          </a:p>
        </p:txBody>
      </p:sp>
      <p:pic>
        <p:nvPicPr>
          <p:cNvPr id="48130" name="Picture 2" descr="Hawthorne's Patchwork: August 20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6412" y="762000"/>
            <a:ext cx="4573587" cy="5837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8167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8130"/>
                                        </p:tgtEl>
                                        <p:attrNameLst>
                                          <p:attrName>style.visibility</p:attrName>
                                        </p:attrNameLst>
                                      </p:cBhvr>
                                      <p:to>
                                        <p:strVal val="visible"/>
                                      </p:to>
                                    </p:set>
                                    <p:animEffect transition="in" filter="fade">
                                      <p:cBhvr>
                                        <p:cTn id="13" dur="500"/>
                                        <p:tgtEl>
                                          <p:spTgt spid="48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381000"/>
            <a:ext cx="11430000" cy="609600"/>
          </a:xfrm>
        </p:spPr>
        <p:txBody>
          <a:bodyPr>
            <a:normAutofit/>
          </a:bodyPr>
          <a:lstStyle/>
          <a:p>
            <a:r>
              <a:rPr lang="en-US" dirty="0" smtClean="0"/>
              <a:t>A Specific Example:  Lazarus John 11:21-27, 40-44</a:t>
            </a:r>
            <a:endParaRPr lang="en-US" dirty="0"/>
          </a:p>
        </p:txBody>
      </p:sp>
      <p:sp>
        <p:nvSpPr>
          <p:cNvPr id="14" name="Content Placeholder 13"/>
          <p:cNvSpPr>
            <a:spLocks noGrp="1"/>
          </p:cNvSpPr>
          <p:nvPr>
            <p:ph idx="1"/>
          </p:nvPr>
        </p:nvSpPr>
        <p:spPr>
          <a:xfrm>
            <a:off x="5180012" y="1143000"/>
            <a:ext cx="6934200" cy="5410201"/>
          </a:xfrm>
        </p:spPr>
        <p:txBody>
          <a:bodyPr>
            <a:noAutofit/>
          </a:bodyPr>
          <a:lstStyle/>
          <a:p>
            <a:r>
              <a:rPr lang="en-US" sz="2800" b="1" baseline="30000" dirty="0"/>
              <a:t>21 </a:t>
            </a:r>
            <a:r>
              <a:rPr lang="en-US" sz="2800" dirty="0"/>
              <a:t>Then said Martha unto Jesus, Lord, if thou </a:t>
            </a:r>
            <a:r>
              <a:rPr lang="en-US" sz="2800" dirty="0" err="1"/>
              <a:t>hadst</a:t>
            </a:r>
            <a:r>
              <a:rPr lang="en-US" sz="2800" dirty="0"/>
              <a:t> been here, my brother had not died.</a:t>
            </a:r>
          </a:p>
          <a:p>
            <a:r>
              <a:rPr lang="en-US" sz="2800" b="1" baseline="30000" dirty="0"/>
              <a:t>22 </a:t>
            </a:r>
            <a:r>
              <a:rPr lang="en-US" sz="2800" dirty="0"/>
              <a:t>But I know, that even now, whatsoever thou wilt ask of God, God will give it thee.</a:t>
            </a:r>
          </a:p>
          <a:p>
            <a:r>
              <a:rPr lang="en-US" sz="2800" b="1" baseline="30000" dirty="0"/>
              <a:t>23 </a:t>
            </a:r>
            <a:r>
              <a:rPr lang="en-US" sz="2800" dirty="0"/>
              <a:t>Jesus </a:t>
            </a:r>
            <a:r>
              <a:rPr lang="en-US" sz="2800" dirty="0" err="1"/>
              <a:t>saith</a:t>
            </a:r>
            <a:r>
              <a:rPr lang="en-US" sz="2800" dirty="0"/>
              <a:t> unto her, Thy brother shall rise again.</a:t>
            </a:r>
          </a:p>
          <a:p>
            <a:r>
              <a:rPr lang="en-US" sz="2800" b="1" baseline="30000" dirty="0"/>
              <a:t>24 </a:t>
            </a:r>
            <a:r>
              <a:rPr lang="en-US" sz="2800" dirty="0"/>
              <a:t>Martha </a:t>
            </a:r>
            <a:r>
              <a:rPr lang="en-US" sz="2800" dirty="0" err="1"/>
              <a:t>saith</a:t>
            </a:r>
            <a:r>
              <a:rPr lang="en-US" sz="2800" dirty="0"/>
              <a:t> unto him, I know that he shall rise again in the resurrection at the last day.</a:t>
            </a:r>
          </a:p>
        </p:txBody>
      </p:sp>
      <p:pic>
        <p:nvPicPr>
          <p:cNvPr id="2" name="Picture 1"/>
          <p:cNvPicPr>
            <a:picLocks noChangeAspect="1"/>
          </p:cNvPicPr>
          <p:nvPr/>
        </p:nvPicPr>
        <p:blipFill rotWithShape="1">
          <a:blip r:embed="rId2"/>
          <a:srcRect l="20585" r="27266"/>
          <a:stretch/>
        </p:blipFill>
        <p:spPr>
          <a:xfrm>
            <a:off x="608012" y="1019629"/>
            <a:ext cx="4379964" cy="4724400"/>
          </a:xfrm>
          <a:prstGeom prst="rect">
            <a:avLst/>
          </a:prstGeom>
        </p:spPr>
      </p:pic>
    </p:spTree>
    <p:extLst>
      <p:ext uri="{BB962C8B-B14F-4D97-AF65-F5344CB8AC3E}">
        <p14:creationId xmlns:p14="http://schemas.microsoft.com/office/powerpoint/2010/main" val="33935415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animEffect transition="in" filter="fade">
                                      <p:cBhvr>
                                        <p:cTn id="16" dur="500"/>
                                        <p:tgtEl>
                                          <p:spTgt spid="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a:t>John 11:21-27, 40-44</a:t>
            </a:r>
          </a:p>
        </p:txBody>
      </p:sp>
      <p:sp>
        <p:nvSpPr>
          <p:cNvPr id="14" name="Content Placeholder 13"/>
          <p:cNvSpPr>
            <a:spLocks noGrp="1"/>
          </p:cNvSpPr>
          <p:nvPr>
            <p:ph idx="1"/>
          </p:nvPr>
        </p:nvSpPr>
        <p:spPr>
          <a:xfrm>
            <a:off x="303211" y="1219200"/>
            <a:ext cx="5638801" cy="5181600"/>
          </a:xfrm>
        </p:spPr>
        <p:txBody>
          <a:bodyPr>
            <a:noAutofit/>
          </a:bodyPr>
          <a:lstStyle/>
          <a:p>
            <a:r>
              <a:rPr lang="en-US" sz="2800" b="1" baseline="30000" dirty="0"/>
              <a:t>25 </a:t>
            </a:r>
            <a:r>
              <a:rPr lang="en-US" sz="2800" dirty="0"/>
              <a:t>Jesus said unto her, I am the resurrection, and the life: he that believeth in me, though he were dead, yet shall he live:</a:t>
            </a:r>
          </a:p>
          <a:p>
            <a:r>
              <a:rPr lang="en-US" sz="2800" b="1" baseline="30000" dirty="0"/>
              <a:t>26 </a:t>
            </a:r>
            <a:r>
              <a:rPr lang="en-US" sz="2800" dirty="0"/>
              <a:t>And whosoever </a:t>
            </a:r>
            <a:r>
              <a:rPr lang="en-US" sz="2800" dirty="0" err="1"/>
              <a:t>liveth</a:t>
            </a:r>
            <a:r>
              <a:rPr lang="en-US" sz="2800" dirty="0"/>
              <a:t> and believeth in me shall never die. </a:t>
            </a:r>
            <a:r>
              <a:rPr lang="en-US" sz="2800" dirty="0" err="1"/>
              <a:t>Believest</a:t>
            </a:r>
            <a:r>
              <a:rPr lang="en-US" sz="2800" dirty="0"/>
              <a:t> thou this?</a:t>
            </a:r>
          </a:p>
          <a:p>
            <a:r>
              <a:rPr lang="en-US" sz="2800" b="1" baseline="30000" dirty="0"/>
              <a:t>27 </a:t>
            </a:r>
            <a:r>
              <a:rPr lang="en-US" sz="2800" dirty="0"/>
              <a:t>She </a:t>
            </a:r>
            <a:r>
              <a:rPr lang="en-US" sz="2800" dirty="0" err="1"/>
              <a:t>saith</a:t>
            </a:r>
            <a:r>
              <a:rPr lang="en-US" sz="2800" dirty="0"/>
              <a:t> unto him, Yea, Lord: I believe that thou art the Christ, the Son of God, which should come into the world.</a:t>
            </a:r>
          </a:p>
        </p:txBody>
      </p:sp>
      <p:pic>
        <p:nvPicPr>
          <p:cNvPr id="49154" name="Picture 2" descr="Encounter of Martha and Mary with Jesus - Indian Catholic Matt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5412" y="770971"/>
            <a:ext cx="5486400" cy="56334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23442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9154"/>
                                        </p:tgtEl>
                                        <p:attrNameLst>
                                          <p:attrName>style.visibility</p:attrName>
                                        </p:attrNameLst>
                                      </p:cBhvr>
                                      <p:to>
                                        <p:strVal val="visible"/>
                                      </p:to>
                                    </p:set>
                                    <p:animEffect transition="in" filter="fade">
                                      <p:cBhvr>
                                        <p:cTn id="16" dur="500"/>
                                        <p:tgtEl>
                                          <p:spTgt spid="491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180012" y="381000"/>
            <a:ext cx="6553200" cy="609600"/>
          </a:xfrm>
        </p:spPr>
        <p:txBody>
          <a:bodyPr>
            <a:normAutofit/>
          </a:bodyPr>
          <a:lstStyle/>
          <a:p>
            <a:r>
              <a:rPr lang="en-US" dirty="0" smtClean="0"/>
              <a:t>John 11:40-44</a:t>
            </a:r>
            <a:endParaRPr lang="en-US" dirty="0"/>
          </a:p>
        </p:txBody>
      </p:sp>
      <p:sp>
        <p:nvSpPr>
          <p:cNvPr id="14" name="Content Placeholder 13"/>
          <p:cNvSpPr>
            <a:spLocks noGrp="1"/>
          </p:cNvSpPr>
          <p:nvPr>
            <p:ph idx="1"/>
          </p:nvPr>
        </p:nvSpPr>
        <p:spPr>
          <a:xfrm>
            <a:off x="5180012" y="1143000"/>
            <a:ext cx="6934200" cy="5410201"/>
          </a:xfrm>
        </p:spPr>
        <p:txBody>
          <a:bodyPr>
            <a:noAutofit/>
          </a:bodyPr>
          <a:lstStyle/>
          <a:p>
            <a:r>
              <a:rPr lang="en-US" sz="2800" b="1" baseline="30000" dirty="0"/>
              <a:t>40 </a:t>
            </a:r>
            <a:r>
              <a:rPr lang="en-US" sz="2800" dirty="0"/>
              <a:t>Jesus </a:t>
            </a:r>
            <a:r>
              <a:rPr lang="en-US" sz="2800" dirty="0" err="1"/>
              <a:t>saith</a:t>
            </a:r>
            <a:r>
              <a:rPr lang="en-US" sz="2800" dirty="0"/>
              <a:t> unto her, Said I not unto thee, that, if thou </a:t>
            </a:r>
            <a:r>
              <a:rPr lang="en-US" sz="2800" dirty="0" err="1"/>
              <a:t>wouldest</a:t>
            </a:r>
            <a:r>
              <a:rPr lang="en-US" sz="2800" dirty="0"/>
              <a:t> believe, thou </a:t>
            </a:r>
            <a:r>
              <a:rPr lang="en-US" sz="2800" dirty="0" err="1"/>
              <a:t>shouldest</a:t>
            </a:r>
            <a:r>
              <a:rPr lang="en-US" sz="2800" dirty="0"/>
              <a:t> see the glory of God?</a:t>
            </a:r>
          </a:p>
          <a:p>
            <a:r>
              <a:rPr lang="en-US" sz="2800" b="1" baseline="30000" dirty="0"/>
              <a:t>41 </a:t>
            </a:r>
            <a:r>
              <a:rPr lang="en-US" sz="2800" dirty="0"/>
              <a:t>Then they took away the stone from the place where the dead was laid. And Jesus lifted up his eyes, and said, Father, I thank thee that thou hast heard me.</a:t>
            </a:r>
          </a:p>
          <a:p>
            <a:r>
              <a:rPr lang="en-US" sz="2800" b="1" baseline="30000" dirty="0"/>
              <a:t>42 </a:t>
            </a:r>
            <a:r>
              <a:rPr lang="en-US" sz="2800" dirty="0"/>
              <a:t>And I knew that thou </a:t>
            </a:r>
            <a:r>
              <a:rPr lang="en-US" sz="2800" dirty="0" err="1"/>
              <a:t>hearest</a:t>
            </a:r>
            <a:r>
              <a:rPr lang="en-US" sz="2800" dirty="0"/>
              <a:t> me always: but because of the people which stand by I said it, that they may believe that thou hast sent me.</a:t>
            </a:r>
          </a:p>
        </p:txBody>
      </p:sp>
      <p:pic>
        <p:nvPicPr>
          <p:cNvPr id="51202" name="Picture 2" descr="Mary and Martha Waiti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40171"/>
          <a:stretch/>
        </p:blipFill>
        <p:spPr bwMode="auto">
          <a:xfrm>
            <a:off x="455612" y="990600"/>
            <a:ext cx="4724400" cy="52643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8979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1202"/>
                                        </p:tgtEl>
                                        <p:attrNameLst>
                                          <p:attrName>style.visibility</p:attrName>
                                        </p:attrNameLst>
                                      </p:cBhvr>
                                      <p:to>
                                        <p:strVal val="visible"/>
                                      </p:to>
                                    </p:set>
                                    <p:animEffect transition="in" filter="fade">
                                      <p:cBhvr>
                                        <p:cTn id="16" dur="5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2894013" y="381000"/>
            <a:ext cx="7772402" cy="609600"/>
          </a:xfrm>
        </p:spPr>
        <p:txBody>
          <a:bodyPr/>
          <a:lstStyle/>
          <a:p>
            <a:r>
              <a:rPr lang="en-US" dirty="0" smtClean="0"/>
              <a:t>Psalm 139:13-16</a:t>
            </a:r>
            <a:endParaRPr lang="en-US" dirty="0"/>
          </a:p>
        </p:txBody>
      </p:sp>
      <p:sp>
        <p:nvSpPr>
          <p:cNvPr id="14" name="Content Placeholder 13"/>
          <p:cNvSpPr>
            <a:spLocks noGrp="1"/>
          </p:cNvSpPr>
          <p:nvPr>
            <p:ph idx="1"/>
          </p:nvPr>
        </p:nvSpPr>
        <p:spPr>
          <a:xfrm>
            <a:off x="2894012" y="1219199"/>
            <a:ext cx="8953501" cy="4876801"/>
          </a:xfrm>
        </p:spPr>
        <p:txBody>
          <a:bodyPr>
            <a:noAutofit/>
          </a:bodyPr>
          <a:lstStyle/>
          <a:p>
            <a:r>
              <a:rPr lang="en-US" sz="2800" b="1" baseline="30000" dirty="0"/>
              <a:t>13 </a:t>
            </a:r>
            <a:r>
              <a:rPr lang="en-US" sz="2800" dirty="0"/>
              <a:t>For thou hast possessed my reins: thou hast covered me in my mother's womb.</a:t>
            </a:r>
          </a:p>
          <a:p>
            <a:r>
              <a:rPr lang="en-US" sz="2800" b="1" baseline="30000" dirty="0"/>
              <a:t>14 </a:t>
            </a:r>
            <a:r>
              <a:rPr lang="en-US" sz="2800" dirty="0"/>
              <a:t>I will praise thee; for I am fearfully and wonderfully made: </a:t>
            </a:r>
            <a:r>
              <a:rPr lang="en-US" sz="2800" dirty="0" err="1"/>
              <a:t>marvellous</a:t>
            </a:r>
            <a:r>
              <a:rPr lang="en-US" sz="2800" dirty="0"/>
              <a:t> are thy works; and that my soul </a:t>
            </a:r>
            <a:r>
              <a:rPr lang="en-US" sz="2800" dirty="0" err="1"/>
              <a:t>knoweth</a:t>
            </a:r>
            <a:r>
              <a:rPr lang="en-US" sz="2800" dirty="0"/>
              <a:t> right well.</a:t>
            </a:r>
          </a:p>
          <a:p>
            <a:r>
              <a:rPr lang="en-US" sz="2800" b="1" baseline="30000" dirty="0"/>
              <a:t>15 </a:t>
            </a:r>
            <a:r>
              <a:rPr lang="en-US" sz="2800" dirty="0"/>
              <a:t>My substance was not hid from thee, when I was made in secret, and curiously wrought in the lowest parts of the earth.</a:t>
            </a:r>
          </a:p>
          <a:p>
            <a:r>
              <a:rPr lang="en-US" sz="2800" b="1" baseline="30000" dirty="0"/>
              <a:t>16 </a:t>
            </a:r>
            <a:r>
              <a:rPr lang="en-US" sz="2800" dirty="0"/>
              <a:t>Thine eyes did see my substance, yet being </a:t>
            </a:r>
            <a:r>
              <a:rPr lang="en-US" sz="2800" dirty="0" err="1"/>
              <a:t>unperfect</a:t>
            </a:r>
            <a:r>
              <a:rPr lang="en-US" sz="2800" dirty="0"/>
              <a:t>; and in thy book all my members were written, which in continuance were fashioned, when as yet there was none of them.</a:t>
            </a:r>
          </a:p>
        </p:txBody>
      </p:sp>
      <p:pic>
        <p:nvPicPr>
          <p:cNvPr id="8" name="Picture 4" descr="When Does a Fetus Become a Person with Rights?"/>
          <p:cNvPicPr>
            <a:picLocks noChangeAspect="1" noChangeArrowheads="1"/>
          </p:cNvPicPr>
          <p:nvPr/>
        </p:nvPicPr>
        <p:blipFill rotWithShape="1">
          <a:blip r:embed="rId2">
            <a:extLst>
              <a:ext uri="{28A0092B-C50C-407E-A947-70E740481C1C}">
                <a14:useLocalDpi xmlns:a14="http://schemas.microsoft.com/office/drawing/2010/main" val="0"/>
              </a:ext>
            </a:extLst>
          </a:blip>
          <a:srcRect l="22451" r="18718"/>
          <a:stretch/>
        </p:blipFill>
        <p:spPr bwMode="auto">
          <a:xfrm flipH="1">
            <a:off x="0" y="1254302"/>
            <a:ext cx="3016544" cy="5127554"/>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140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xEl>
                                              <p:pRg st="2" end="2"/>
                                            </p:txEl>
                                          </p:spTgt>
                                        </p:tgtEl>
                                        <p:attrNameLst>
                                          <p:attrName>style.visibility</p:attrName>
                                        </p:attrNameLst>
                                      </p:cBhvr>
                                      <p:to>
                                        <p:strVal val="visible"/>
                                      </p:to>
                                    </p:set>
                                    <p:animEffect transition="in" filter="fade">
                                      <p:cBhvr>
                                        <p:cTn id="13" dur="500"/>
                                        <p:tgtEl>
                                          <p:spTgt spid="14">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xEl>
                                              <p:pRg st="3" end="3"/>
                                            </p:txEl>
                                          </p:spTgt>
                                        </p:tgtEl>
                                        <p:attrNameLst>
                                          <p:attrName>style.visibility</p:attrName>
                                        </p:attrNameLst>
                                      </p:cBhvr>
                                      <p:to>
                                        <p:strVal val="visible"/>
                                      </p:to>
                                    </p:set>
                                    <p:animEffect transition="in" filter="fade">
                                      <p:cBhvr>
                                        <p:cTn id="16" dur="500"/>
                                        <p:tgtEl>
                                          <p:spTgt spid="14">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a:t>John </a:t>
            </a:r>
            <a:r>
              <a:rPr lang="en-US" dirty="0" smtClean="0"/>
              <a:t>11:43-44</a:t>
            </a:r>
            <a:endParaRPr lang="en-US" dirty="0"/>
          </a:p>
        </p:txBody>
      </p:sp>
      <p:sp>
        <p:nvSpPr>
          <p:cNvPr id="14" name="Content Placeholder 13"/>
          <p:cNvSpPr>
            <a:spLocks noGrp="1"/>
          </p:cNvSpPr>
          <p:nvPr>
            <p:ph idx="1"/>
          </p:nvPr>
        </p:nvSpPr>
        <p:spPr>
          <a:xfrm>
            <a:off x="303211" y="1219200"/>
            <a:ext cx="4648201" cy="5181600"/>
          </a:xfrm>
        </p:spPr>
        <p:txBody>
          <a:bodyPr>
            <a:noAutofit/>
          </a:bodyPr>
          <a:lstStyle/>
          <a:p>
            <a:r>
              <a:rPr lang="en-US" sz="2800" b="1" baseline="30000" dirty="0"/>
              <a:t>43 </a:t>
            </a:r>
            <a:r>
              <a:rPr lang="en-US" sz="2800" dirty="0"/>
              <a:t>And when he thus had spoken, he cried with a loud voice, Lazarus, come forth.</a:t>
            </a:r>
          </a:p>
          <a:p>
            <a:r>
              <a:rPr lang="en-US" sz="2800" b="1" baseline="30000" dirty="0"/>
              <a:t>44 </a:t>
            </a:r>
            <a:r>
              <a:rPr lang="en-US" sz="2800" dirty="0"/>
              <a:t>And he that was dead came forth, bound hand and foot with </a:t>
            </a:r>
            <a:r>
              <a:rPr lang="en-US" sz="2800" dirty="0" err="1"/>
              <a:t>graveclothes</a:t>
            </a:r>
            <a:r>
              <a:rPr lang="en-US" sz="2800" dirty="0"/>
              <a:t>: and his face was bound about with a napkin. Jesus </a:t>
            </a:r>
            <a:r>
              <a:rPr lang="en-US" sz="2800" dirty="0" err="1"/>
              <a:t>saith</a:t>
            </a:r>
            <a:r>
              <a:rPr lang="en-US" sz="2800" dirty="0"/>
              <a:t> unto them, Loose him, and let him go.</a:t>
            </a:r>
          </a:p>
        </p:txBody>
      </p:sp>
      <p:pic>
        <p:nvPicPr>
          <p:cNvPr id="52226" name="Picture 2" descr="Lazarus, Come Forth! | Daily Devotional | Lincoln Presbyterian Church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62454" y="914400"/>
            <a:ext cx="6591300" cy="5378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26664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2226"/>
                                        </p:tgtEl>
                                        <p:attrNameLst>
                                          <p:attrName>style.visibility</p:attrName>
                                        </p:attrNameLst>
                                      </p:cBhvr>
                                      <p:to>
                                        <p:strVal val="visible"/>
                                      </p:to>
                                    </p:set>
                                    <p:animEffect transition="in" filter="fade">
                                      <p:cBhvr>
                                        <p:cTn id="13" dur="5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5329175" y="381000"/>
            <a:ext cx="6404037" cy="609600"/>
          </a:xfrm>
        </p:spPr>
        <p:txBody>
          <a:bodyPr>
            <a:normAutofit/>
          </a:bodyPr>
          <a:lstStyle/>
          <a:p>
            <a:r>
              <a:rPr lang="en-US" dirty="0" smtClean="0"/>
              <a:t>Great Controversy, pg. 549</a:t>
            </a:r>
            <a:endParaRPr lang="en-US" dirty="0"/>
          </a:p>
        </p:txBody>
      </p:sp>
      <p:sp>
        <p:nvSpPr>
          <p:cNvPr id="14" name="Content Placeholder 13"/>
          <p:cNvSpPr>
            <a:spLocks noGrp="1"/>
          </p:cNvSpPr>
          <p:nvPr>
            <p:ph idx="1"/>
          </p:nvPr>
        </p:nvSpPr>
        <p:spPr>
          <a:xfrm>
            <a:off x="5483193" y="1143000"/>
            <a:ext cx="6096000" cy="5410201"/>
          </a:xfrm>
        </p:spPr>
        <p:txBody>
          <a:bodyPr>
            <a:noAutofit/>
          </a:bodyPr>
          <a:lstStyle/>
          <a:p>
            <a:pPr marL="0" indent="0">
              <a:buNone/>
            </a:pPr>
            <a:r>
              <a:rPr lang="en-US" sz="2800" dirty="0"/>
              <a:t> In the very day when the silver cord is loosed and the golden bowl broken (</a:t>
            </a:r>
            <a:r>
              <a:rPr lang="en-US" sz="2800" dirty="0">
                <a:hlinkClick r:id="rId2"/>
              </a:rPr>
              <a:t>Ecclesiastes 12:6</a:t>
            </a:r>
            <a:r>
              <a:rPr lang="en-US" sz="2800" dirty="0"/>
              <a:t>), man's thoughts perish. They that go down to the grave are in silence. They know no more of anything that is done under the sun. </a:t>
            </a:r>
            <a:r>
              <a:rPr lang="en-US" sz="2800" dirty="0">
                <a:hlinkClick r:id="rId3"/>
              </a:rPr>
              <a:t>Job 14:21</a:t>
            </a:r>
            <a:r>
              <a:rPr lang="en-US" sz="2800" dirty="0"/>
              <a:t>. Blessed rest for the weary righteous! Time, be it long or short, is but a moment to them. They sleep; they are awakened by the trump of God to a glorious immortality. </a:t>
            </a:r>
          </a:p>
        </p:txBody>
      </p:sp>
      <p:pic>
        <p:nvPicPr>
          <p:cNvPr id="45058" name="Picture 2" descr="5 FAST FACTS About the SECOND COMING OF JESUS CHRIST !!! | Jesus second ..."/>
          <p:cNvPicPr>
            <a:picLocks noChangeAspect="1" noChangeArrowheads="1"/>
          </p:cNvPicPr>
          <p:nvPr/>
        </p:nvPicPr>
        <p:blipFill rotWithShape="1">
          <a:blip r:embed="rId4">
            <a:extLst>
              <a:ext uri="{28A0092B-C50C-407E-A947-70E740481C1C}">
                <a14:useLocalDpi xmlns:a14="http://schemas.microsoft.com/office/drawing/2010/main" val="0"/>
              </a:ext>
            </a:extLst>
          </a:blip>
          <a:srcRect l="24050" r="19831"/>
          <a:stretch/>
        </p:blipFill>
        <p:spPr bwMode="auto">
          <a:xfrm>
            <a:off x="379412" y="1177447"/>
            <a:ext cx="4800600" cy="48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98880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84213" y="381000"/>
            <a:ext cx="11049000" cy="609600"/>
          </a:xfrm>
        </p:spPr>
        <p:txBody>
          <a:bodyPr>
            <a:normAutofit/>
          </a:bodyPr>
          <a:lstStyle/>
          <a:p>
            <a:r>
              <a:rPr lang="en-US" dirty="0" smtClean="0"/>
              <a:t>Great Controversy, pg. 549</a:t>
            </a:r>
            <a:endParaRPr lang="en-US" dirty="0"/>
          </a:p>
        </p:txBody>
      </p:sp>
      <p:sp>
        <p:nvSpPr>
          <p:cNvPr id="14" name="Content Placeholder 13"/>
          <p:cNvSpPr>
            <a:spLocks noGrp="1"/>
          </p:cNvSpPr>
          <p:nvPr>
            <p:ph idx="1"/>
          </p:nvPr>
        </p:nvSpPr>
        <p:spPr>
          <a:xfrm>
            <a:off x="684212" y="1143000"/>
            <a:ext cx="4648200" cy="5410201"/>
          </a:xfrm>
        </p:spPr>
        <p:txBody>
          <a:bodyPr>
            <a:noAutofit/>
          </a:bodyPr>
          <a:lstStyle/>
          <a:p>
            <a:pPr marL="0" indent="0">
              <a:buNone/>
            </a:pPr>
            <a:r>
              <a:rPr lang="en-US" sz="2800" dirty="0" smtClean="0"/>
              <a:t>“</a:t>
            </a:r>
            <a:r>
              <a:rPr lang="en-US" sz="2800" dirty="0"/>
              <a:t>For the trumpet shall sound, and the dead shall be raised incorruptible.... So when this corruptible shall have put on incorruption, and this mortal shall have put on immortality, then shall be brought to pass the saying that is written, Death is swallowed up in victory.” </a:t>
            </a:r>
            <a:r>
              <a:rPr lang="en-US" sz="2800" dirty="0">
                <a:hlinkClick r:id="rId2"/>
              </a:rPr>
              <a:t>1 Corinthians 15:52-54</a:t>
            </a:r>
            <a:r>
              <a:rPr lang="en-US" sz="2800" dirty="0"/>
              <a:t>. </a:t>
            </a:r>
          </a:p>
        </p:txBody>
      </p:sp>
      <p:pic>
        <p:nvPicPr>
          <p:cNvPr id="53250" name="Picture 2" descr="Jesus Christ Second Coming Religious Art Print Poster 16x20 for sal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2745" y="1115860"/>
            <a:ext cx="6629401" cy="4806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5542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684213" y="381000"/>
            <a:ext cx="11049000" cy="609600"/>
          </a:xfrm>
        </p:spPr>
        <p:txBody>
          <a:bodyPr>
            <a:normAutofit/>
          </a:bodyPr>
          <a:lstStyle/>
          <a:p>
            <a:r>
              <a:rPr lang="en-US" dirty="0" smtClean="0"/>
              <a:t>Great Controversy, pg. 549</a:t>
            </a:r>
            <a:endParaRPr lang="en-US" dirty="0"/>
          </a:p>
        </p:txBody>
      </p:sp>
      <p:sp>
        <p:nvSpPr>
          <p:cNvPr id="14" name="Content Placeholder 13"/>
          <p:cNvSpPr>
            <a:spLocks noGrp="1"/>
          </p:cNvSpPr>
          <p:nvPr>
            <p:ph idx="1"/>
          </p:nvPr>
        </p:nvSpPr>
        <p:spPr>
          <a:xfrm>
            <a:off x="5865812" y="1219200"/>
            <a:ext cx="5715000" cy="5210828"/>
          </a:xfrm>
        </p:spPr>
        <p:txBody>
          <a:bodyPr>
            <a:noAutofit/>
          </a:bodyPr>
          <a:lstStyle/>
          <a:p>
            <a:pPr marL="0" indent="0">
              <a:buNone/>
            </a:pPr>
            <a:r>
              <a:rPr lang="en-US" sz="2800" dirty="0" smtClean="0"/>
              <a:t>As </a:t>
            </a:r>
            <a:r>
              <a:rPr lang="en-US" sz="2800" dirty="0"/>
              <a:t>they are called forth from their deep slumber they begin to think just where they ceased. The last sensation was the pang of death; the last thought, that they were falling beneath the power of the grave. When they arise from the tomb, their first glad thought will be echoed in the triumphal shout: “O death, where is thy sting? O grave, where is thy victory?” </a:t>
            </a:r>
            <a:r>
              <a:rPr lang="en-US" sz="2800" dirty="0">
                <a:hlinkClick r:id="rId2"/>
              </a:rPr>
              <a:t>Verse 55</a:t>
            </a:r>
            <a:r>
              <a:rPr lang="en-US" sz="2800" dirty="0"/>
              <a:t>. </a:t>
            </a:r>
          </a:p>
        </p:txBody>
      </p:sp>
      <p:pic>
        <p:nvPicPr>
          <p:cNvPr id="54276" name="Picture 4" descr="Hope - The Second Coming Of Christ"/>
          <p:cNvPicPr>
            <a:picLocks noChangeAspect="1" noChangeArrowheads="1"/>
          </p:cNvPicPr>
          <p:nvPr/>
        </p:nvPicPr>
        <p:blipFill rotWithShape="1">
          <a:blip r:embed="rId3">
            <a:extLst>
              <a:ext uri="{28A0092B-C50C-407E-A947-70E740481C1C}">
                <a14:useLocalDpi xmlns:a14="http://schemas.microsoft.com/office/drawing/2010/main" val="0"/>
              </a:ext>
            </a:extLst>
          </a:blip>
          <a:srcRect r="30062"/>
          <a:stretch/>
        </p:blipFill>
        <p:spPr bwMode="auto">
          <a:xfrm>
            <a:off x="455612" y="1447800"/>
            <a:ext cx="5310293" cy="4267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1980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438400"/>
          </a:xfrm>
        </p:spPr>
        <p:txBody>
          <a:bodyPr/>
          <a:lstStyle/>
          <a:p>
            <a:r>
              <a:rPr lang="en-US" dirty="0" smtClean="0"/>
              <a:t>THANK YOU, </a:t>
            </a:r>
            <a:endParaRPr lang="en-US" dirty="0"/>
          </a:p>
        </p:txBody>
      </p:sp>
      <p:sp>
        <p:nvSpPr>
          <p:cNvPr id="3" name="Subtitle 2"/>
          <p:cNvSpPr>
            <a:spLocks noGrp="1"/>
          </p:cNvSpPr>
          <p:nvPr>
            <p:ph type="subTitle" idx="1"/>
          </p:nvPr>
        </p:nvSpPr>
        <p:spPr>
          <a:xfrm>
            <a:off x="1065213" y="4495800"/>
            <a:ext cx="8229600" cy="1524000"/>
          </a:xfrm>
        </p:spPr>
        <p:txBody>
          <a:bodyPr>
            <a:normAutofit/>
          </a:bodyPr>
          <a:lstStyle/>
          <a:p>
            <a:r>
              <a:rPr lang="en-US" sz="4800" dirty="0" smtClean="0"/>
              <a:t>AND Happy Sabbath!!</a:t>
            </a:r>
            <a:endParaRPr lang="en-US" sz="4800" dirty="0"/>
          </a:p>
        </p:txBody>
      </p:sp>
    </p:spTree>
    <p:extLst>
      <p:ext uri="{BB962C8B-B14F-4D97-AF65-F5344CB8AC3E}">
        <p14:creationId xmlns:p14="http://schemas.microsoft.com/office/powerpoint/2010/main" val="245614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670409" y="457200"/>
            <a:ext cx="3062802" cy="685800"/>
          </a:xfrm>
        </p:spPr>
        <p:txBody>
          <a:bodyPr/>
          <a:lstStyle/>
          <a:p>
            <a:r>
              <a:rPr lang="en-US" dirty="0" smtClean="0"/>
              <a:t>Genesis 2:7</a:t>
            </a:r>
            <a:endParaRPr lang="en-US" dirty="0"/>
          </a:p>
        </p:txBody>
      </p:sp>
      <p:sp>
        <p:nvSpPr>
          <p:cNvPr id="14" name="Content Placeholder 13"/>
          <p:cNvSpPr>
            <a:spLocks noGrp="1"/>
          </p:cNvSpPr>
          <p:nvPr>
            <p:ph idx="1"/>
          </p:nvPr>
        </p:nvSpPr>
        <p:spPr>
          <a:xfrm>
            <a:off x="8609012" y="1524000"/>
            <a:ext cx="3124199" cy="4724400"/>
          </a:xfrm>
        </p:spPr>
        <p:txBody>
          <a:bodyPr>
            <a:noAutofit/>
          </a:bodyPr>
          <a:lstStyle/>
          <a:p>
            <a:r>
              <a:rPr lang="en-US" sz="2800" b="1" baseline="30000" dirty="0"/>
              <a:t>7 </a:t>
            </a:r>
            <a:r>
              <a:rPr lang="en-US" sz="2800" dirty="0"/>
              <a:t>And the </a:t>
            </a:r>
            <a:r>
              <a:rPr lang="en-US" sz="2800" cap="small" dirty="0"/>
              <a:t>Lord</a:t>
            </a:r>
            <a:r>
              <a:rPr lang="en-US" sz="2800" dirty="0"/>
              <a:t> God formed man of the dust of the ground, and breathed into his nostrils the breath of life; and man became a living soul.</a:t>
            </a:r>
          </a:p>
        </p:txBody>
      </p:sp>
      <p:pic>
        <p:nvPicPr>
          <p:cNvPr id="5122" name="Picture 2" descr="And the LORD God formed man of the dust of the ground, and breathed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9012" y="533400"/>
            <a:ext cx="7376600" cy="5471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0053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303212" y="533400"/>
            <a:ext cx="4991101" cy="609600"/>
          </a:xfrm>
        </p:spPr>
        <p:txBody>
          <a:bodyPr/>
          <a:lstStyle/>
          <a:p>
            <a:r>
              <a:rPr lang="en-US" dirty="0" smtClean="0"/>
              <a:t>Genesis 2:19</a:t>
            </a:r>
            <a:endParaRPr lang="en-US" dirty="0"/>
          </a:p>
        </p:txBody>
      </p:sp>
      <p:sp>
        <p:nvSpPr>
          <p:cNvPr id="14" name="Content Placeholder 13"/>
          <p:cNvSpPr>
            <a:spLocks noGrp="1"/>
          </p:cNvSpPr>
          <p:nvPr>
            <p:ph idx="1"/>
          </p:nvPr>
        </p:nvSpPr>
        <p:spPr>
          <a:xfrm>
            <a:off x="303211" y="1219200"/>
            <a:ext cx="4114801" cy="5181600"/>
          </a:xfrm>
        </p:spPr>
        <p:txBody>
          <a:bodyPr>
            <a:noAutofit/>
          </a:bodyPr>
          <a:lstStyle/>
          <a:p>
            <a:r>
              <a:rPr lang="en-US" sz="2800" b="1" baseline="30000" dirty="0"/>
              <a:t>19 </a:t>
            </a:r>
            <a:r>
              <a:rPr lang="en-US" sz="2800" dirty="0"/>
              <a:t>And out of the ground the </a:t>
            </a:r>
            <a:r>
              <a:rPr lang="en-US" sz="2800" cap="small" dirty="0"/>
              <a:t>Lord</a:t>
            </a:r>
            <a:r>
              <a:rPr lang="en-US" sz="2800" dirty="0"/>
              <a:t> God formed every beast of the field, and every fowl of the air; and brought them unto Adam to see what he would call them: and whatsoever Adam called every living creature, that was the name thereof.</a:t>
            </a:r>
          </a:p>
        </p:txBody>
      </p:sp>
      <p:pic>
        <p:nvPicPr>
          <p:cNvPr id="7170" name="Picture 2" descr="How could Adam have named all the animals in a single day? - creation.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8012" y="1828800"/>
            <a:ext cx="7307383"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7314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fade">
                                      <p:cBhvr>
                                        <p:cTn id="10"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zekiel 18:4 KJV Behold, all souls are mine; as the soul of the father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941" y="17721"/>
            <a:ext cx="3446587" cy="54102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Ezekiel 18:20 The soul that sins, it shall die. The son shall not bea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253259">
            <a:off x="2474775" y="418964"/>
            <a:ext cx="3733801" cy="3733801"/>
          </a:xfrm>
          <a:prstGeom prst="rect">
            <a:avLst/>
          </a:prstGeom>
          <a:noFill/>
          <a:extLst>
            <a:ext uri="{909E8E84-426E-40DD-AFC4-6F175D3DCCD1}">
              <a14:hiddenFill xmlns:a14="http://schemas.microsoft.com/office/drawing/2010/main">
                <a:solidFill>
                  <a:srgbClr val="FFFFFF"/>
                </a:solidFill>
              </a14:hiddenFill>
            </a:ext>
          </a:extLst>
        </p:spPr>
      </p:pic>
      <p:pic>
        <p:nvPicPr>
          <p:cNvPr id="8208" name="Picture 16" descr="Ecclesiastes 12:7 Then shall the dust return to the earth as it was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23828" y="-68368"/>
            <a:ext cx="3245308" cy="3245308"/>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Fear Him Who Is Able To Destroy Both Soul And Body In Hell | Christian ..."/>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50990" y="2902388"/>
            <a:ext cx="6057899" cy="4038599"/>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https://images.biblewordings.com/wp-content/uploads/Psalms-146-4.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b="6919"/>
          <a:stretch/>
        </p:blipFill>
        <p:spPr bwMode="auto">
          <a:xfrm>
            <a:off x="8784518" y="1859505"/>
            <a:ext cx="3434865" cy="268195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Psalm 115:17 The dead praise not the LORD, neither any that go down ..."/>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329673">
            <a:off x="8594587" y="4418888"/>
            <a:ext cx="3230563" cy="3230563"/>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Ecclesiastes 9:5: For the living know that they shall die: but the d ..."/>
          <p:cNvPicPr>
            <a:picLocks noChangeAspect="1" noChangeArrowheads="1"/>
          </p:cNvPicPr>
          <p:nvPr/>
        </p:nvPicPr>
        <p:blipFill rotWithShape="1">
          <a:blip r:embed="rId8">
            <a:extLst>
              <a:ext uri="{28A0092B-C50C-407E-A947-70E740481C1C}">
                <a14:useLocalDpi xmlns:a14="http://schemas.microsoft.com/office/drawing/2010/main" val="0"/>
              </a:ext>
            </a:extLst>
          </a:blip>
          <a:srcRect l="20119" r="19881" b="9406"/>
          <a:stretch/>
        </p:blipFill>
        <p:spPr bwMode="auto">
          <a:xfrm>
            <a:off x="5970091" y="45159"/>
            <a:ext cx="2743201" cy="3106479"/>
          </a:xfrm>
          <a:prstGeom prst="rect">
            <a:avLst/>
          </a:prstGeom>
          <a:noFill/>
          <a:extLst>
            <a:ext uri="{909E8E84-426E-40DD-AFC4-6F175D3DCCD1}">
              <a14:hiddenFill xmlns:a14="http://schemas.microsoft.com/office/drawing/2010/main">
                <a:solidFill>
                  <a:srgbClr val="FFFFFF"/>
                </a:solidFill>
              </a14:hiddenFill>
            </a:ext>
          </a:extLst>
        </p:spPr>
      </p:pic>
      <p:pic>
        <p:nvPicPr>
          <p:cNvPr id="8206" name="Picture 14" descr="Job 14 - Holy Bible English - BibleWordings.com"/>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033767">
            <a:off x="472685" y="3800430"/>
            <a:ext cx="3130190" cy="3254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959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198"/>
                                        </p:tgtEl>
                                        <p:attrNameLst>
                                          <p:attrName>style.visibility</p:attrName>
                                        </p:attrNameLst>
                                      </p:cBhvr>
                                      <p:to>
                                        <p:strVal val="visible"/>
                                      </p:to>
                                    </p:set>
                                    <p:animEffect transition="in" filter="fade">
                                      <p:cBhvr>
                                        <p:cTn id="12" dur="500"/>
                                        <p:tgtEl>
                                          <p:spTgt spid="819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196"/>
                                        </p:tgtEl>
                                        <p:attrNameLst>
                                          <p:attrName>style.visibility</p:attrName>
                                        </p:attrNameLst>
                                      </p:cBhvr>
                                      <p:to>
                                        <p:strVal val="visible"/>
                                      </p:to>
                                    </p:set>
                                    <p:animEffect transition="in" filter="fade">
                                      <p:cBhvr>
                                        <p:cTn id="17" dur="500"/>
                                        <p:tgtEl>
                                          <p:spTgt spid="819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208"/>
                                        </p:tgtEl>
                                        <p:attrNameLst>
                                          <p:attrName>style.visibility</p:attrName>
                                        </p:attrNameLst>
                                      </p:cBhvr>
                                      <p:to>
                                        <p:strVal val="visible"/>
                                      </p:to>
                                    </p:set>
                                    <p:animEffect transition="in" filter="fade">
                                      <p:cBhvr>
                                        <p:cTn id="22" dur="500"/>
                                        <p:tgtEl>
                                          <p:spTgt spid="820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204"/>
                                        </p:tgtEl>
                                        <p:attrNameLst>
                                          <p:attrName>style.visibility</p:attrName>
                                        </p:attrNameLst>
                                      </p:cBhvr>
                                      <p:to>
                                        <p:strVal val="visible"/>
                                      </p:to>
                                    </p:set>
                                    <p:animEffect transition="in" filter="fade">
                                      <p:cBhvr>
                                        <p:cTn id="27" dur="500"/>
                                        <p:tgtEl>
                                          <p:spTgt spid="820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206"/>
                                        </p:tgtEl>
                                        <p:attrNameLst>
                                          <p:attrName>style.visibility</p:attrName>
                                        </p:attrNameLst>
                                      </p:cBhvr>
                                      <p:to>
                                        <p:strVal val="visible"/>
                                      </p:to>
                                    </p:set>
                                    <p:animEffect transition="in" filter="fade">
                                      <p:cBhvr>
                                        <p:cTn id="32" dur="500"/>
                                        <p:tgtEl>
                                          <p:spTgt spid="820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202"/>
                                        </p:tgtEl>
                                        <p:attrNameLst>
                                          <p:attrName>style.visibility</p:attrName>
                                        </p:attrNameLst>
                                      </p:cBhvr>
                                      <p:to>
                                        <p:strVal val="visible"/>
                                      </p:to>
                                    </p:set>
                                    <p:animEffect transition="in" filter="fade">
                                      <p:cBhvr>
                                        <p:cTn id="37" dur="500"/>
                                        <p:tgtEl>
                                          <p:spTgt spid="820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200"/>
                                        </p:tgtEl>
                                        <p:attrNameLst>
                                          <p:attrName>style.visibility</p:attrName>
                                        </p:attrNameLst>
                                      </p:cBhvr>
                                      <p:to>
                                        <p:strVal val="visible"/>
                                      </p:to>
                                    </p:set>
                                    <p:animEffect transition="in" filter="fade">
                                      <p:cBhvr>
                                        <p:cTn id="42" dur="500"/>
                                        <p:tgtEl>
                                          <p:spTgt spid="8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381000"/>
            <a:ext cx="9906002" cy="1371600"/>
          </a:xfrm>
        </p:spPr>
        <p:txBody>
          <a:bodyPr/>
          <a:lstStyle/>
          <a:p>
            <a:pPr algn="ctr"/>
            <a:r>
              <a:rPr lang="en-US" dirty="0" smtClean="0"/>
              <a:t>A Comparison:  Who can you believe?  </a:t>
            </a:r>
            <a:endParaRPr lang="en-US" dirty="0"/>
          </a:p>
        </p:txBody>
      </p:sp>
      <p:sp>
        <p:nvSpPr>
          <p:cNvPr id="3" name="Text Placeholder 2"/>
          <p:cNvSpPr>
            <a:spLocks noGrp="1"/>
          </p:cNvSpPr>
          <p:nvPr>
            <p:ph type="body" idx="1"/>
          </p:nvPr>
        </p:nvSpPr>
        <p:spPr>
          <a:xfrm>
            <a:off x="760412" y="1905000"/>
            <a:ext cx="5178551" cy="762000"/>
          </a:xfrm>
        </p:spPr>
        <p:txBody>
          <a:bodyPr/>
          <a:lstStyle/>
          <a:p>
            <a:r>
              <a:rPr lang="en-US" dirty="0" smtClean="0"/>
              <a:t>Genesis 2:16-17</a:t>
            </a:r>
            <a:endParaRPr lang="en-US" dirty="0"/>
          </a:p>
        </p:txBody>
      </p:sp>
      <p:sp>
        <p:nvSpPr>
          <p:cNvPr id="4" name="Content Placeholder 3"/>
          <p:cNvSpPr>
            <a:spLocks noGrp="1"/>
          </p:cNvSpPr>
          <p:nvPr>
            <p:ph sz="half" idx="2"/>
          </p:nvPr>
        </p:nvSpPr>
        <p:spPr>
          <a:xfrm>
            <a:off x="760412" y="2743201"/>
            <a:ext cx="5178551" cy="3276600"/>
          </a:xfrm>
        </p:spPr>
        <p:txBody>
          <a:bodyPr>
            <a:noAutofit/>
          </a:bodyPr>
          <a:lstStyle/>
          <a:p>
            <a:r>
              <a:rPr lang="en-US" b="1" baseline="30000" dirty="0"/>
              <a:t>16 </a:t>
            </a:r>
            <a:r>
              <a:rPr lang="en-US" dirty="0"/>
              <a:t>And the </a:t>
            </a:r>
            <a:r>
              <a:rPr lang="en-US" cap="small" dirty="0"/>
              <a:t>Lord</a:t>
            </a:r>
            <a:r>
              <a:rPr lang="en-US" dirty="0"/>
              <a:t> God commanded the man, saying, Of every tree of the garden thou </a:t>
            </a:r>
            <a:r>
              <a:rPr lang="en-US" dirty="0" err="1"/>
              <a:t>mayest</a:t>
            </a:r>
            <a:r>
              <a:rPr lang="en-US" dirty="0"/>
              <a:t> freely eat:</a:t>
            </a:r>
          </a:p>
          <a:p>
            <a:r>
              <a:rPr lang="en-US" b="1" baseline="30000" dirty="0"/>
              <a:t>17 </a:t>
            </a:r>
            <a:r>
              <a:rPr lang="en-US" dirty="0"/>
              <a:t>But of the tree of the knowledge of good and evil, thou shalt not eat of it: for in the day that thou </a:t>
            </a:r>
            <a:r>
              <a:rPr lang="en-US" dirty="0" err="1"/>
              <a:t>eatest</a:t>
            </a:r>
            <a:r>
              <a:rPr lang="en-US" dirty="0"/>
              <a:t> thereof </a:t>
            </a:r>
            <a:r>
              <a:rPr lang="en-US" b="1" dirty="0"/>
              <a:t>thou shalt surely die</a:t>
            </a:r>
            <a:r>
              <a:rPr lang="en-US" b="1" dirty="0" smtClean="0"/>
              <a:t>.</a:t>
            </a:r>
            <a:endParaRPr lang="en-US" b="1" dirty="0"/>
          </a:p>
        </p:txBody>
      </p:sp>
      <p:sp>
        <p:nvSpPr>
          <p:cNvPr id="5" name="Text Placeholder 4"/>
          <p:cNvSpPr>
            <a:spLocks noGrp="1"/>
          </p:cNvSpPr>
          <p:nvPr>
            <p:ph type="body" sz="quarter" idx="3"/>
          </p:nvPr>
        </p:nvSpPr>
        <p:spPr>
          <a:xfrm>
            <a:off x="6249861" y="1905000"/>
            <a:ext cx="4721350" cy="762000"/>
          </a:xfrm>
        </p:spPr>
        <p:txBody>
          <a:bodyPr/>
          <a:lstStyle/>
          <a:p>
            <a:r>
              <a:rPr lang="en-US" dirty="0" smtClean="0"/>
              <a:t>Genesis 3:4</a:t>
            </a:r>
            <a:endParaRPr lang="en-US" dirty="0"/>
          </a:p>
        </p:txBody>
      </p:sp>
      <p:sp>
        <p:nvSpPr>
          <p:cNvPr id="6" name="Content Placeholder 5"/>
          <p:cNvSpPr>
            <a:spLocks noGrp="1"/>
          </p:cNvSpPr>
          <p:nvPr>
            <p:ph sz="quarter" idx="4"/>
          </p:nvPr>
        </p:nvSpPr>
        <p:spPr>
          <a:xfrm>
            <a:off x="6249860" y="2743201"/>
            <a:ext cx="4721351" cy="3276600"/>
          </a:xfrm>
        </p:spPr>
        <p:txBody>
          <a:bodyPr/>
          <a:lstStyle/>
          <a:p>
            <a:r>
              <a:rPr lang="en-US" b="1" baseline="30000" dirty="0"/>
              <a:t>4 </a:t>
            </a:r>
            <a:r>
              <a:rPr lang="en-US" dirty="0"/>
              <a:t>And the serpent said unto the woman, </a:t>
            </a:r>
            <a:r>
              <a:rPr lang="en-US" b="1" dirty="0"/>
              <a:t>Ye shall not surely die:</a:t>
            </a:r>
          </a:p>
        </p:txBody>
      </p:sp>
    </p:spTree>
    <p:extLst>
      <p:ext uri="{BB962C8B-B14F-4D97-AF65-F5344CB8AC3E}">
        <p14:creationId xmlns:p14="http://schemas.microsoft.com/office/powerpoint/2010/main" val="3067943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lue atom design templat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3">
          <a:schemeClr val="lt1"/>
        </a:lnRef>
        <a:fillRef idx="1">
          <a:schemeClr val="accent5"/>
        </a:fillRef>
        <a:effectRef idx="1">
          <a:schemeClr val="accent5"/>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Blue atom design slides.potx" id="{20958743-FA80-43E5-9586-B48EF2BE42B5}" vid="{6B9132C0-2E4C-4DF6-B21A-C2322474BD21}"/>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entury Gothic">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51F78577-2839-4BFF-9EC7-673BD8FEBD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875BD71-4A33-4FB7-88CA-777C4D9E6EE5}">
  <ds:schemaRefs>
    <ds:schemaRef ds:uri="http://schemas.microsoft.com/sharepoint/v3/contenttype/forms"/>
  </ds:schemaRefs>
</ds:datastoreItem>
</file>

<file path=customXml/itemProps3.xml><?xml version="1.0" encoding="utf-8"?>
<ds:datastoreItem xmlns:ds="http://schemas.openxmlformats.org/officeDocument/2006/customXml" ds:itemID="{3049C11C-71DC-49B6-ACD8-27E3AE088D14}">
  <ds:schemaRefs>
    <ds:schemaRef ds:uri="a4f35948-e619-41b3-aa29-22878b09cfd2"/>
    <ds:schemaRef ds:uri="http://schemas.microsoft.com/office/2006/metadata/properties"/>
    <ds:schemaRef ds:uri="http://schemas.microsoft.com/office/2006/documentManagement/types"/>
    <ds:schemaRef ds:uri="http://purl.org/dc/dcmitype/"/>
    <ds:schemaRef ds:uri="http://purl.org/dc/elements/1.1/"/>
    <ds:schemaRef ds:uri="http://www.w3.org/XML/1998/namespace"/>
    <ds:schemaRef ds:uri="http://schemas.microsoft.com/office/infopath/2007/PartnerControls"/>
    <ds:schemaRef ds:uri="http://schemas.openxmlformats.org/package/2006/metadata/core-properties"/>
    <ds:schemaRef ds:uri="40262f94-9f35-4ac3-9a90-690165a166b7"/>
    <ds:schemaRef ds:uri="http://purl.org/dc/terms/"/>
  </ds:schemaRefs>
</ds:datastoreItem>
</file>

<file path=docProps/app.xml><?xml version="1.0" encoding="utf-8"?>
<Properties xmlns="http://schemas.openxmlformats.org/officeDocument/2006/extended-properties" xmlns:vt="http://schemas.openxmlformats.org/officeDocument/2006/docPropsVTypes">
  <Template>Blue atom design slides</Template>
  <TotalTime>293</TotalTime>
  <Words>808</Words>
  <Application>Microsoft Office PowerPoint</Application>
  <PresentationFormat>Custom</PresentationFormat>
  <Paragraphs>184</Paragraphs>
  <Slides>54</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54</vt:i4>
      </vt:variant>
    </vt:vector>
  </HeadingPairs>
  <TitlesOfParts>
    <vt:vector size="57" baseType="lpstr">
      <vt:lpstr>Arial</vt:lpstr>
      <vt:lpstr>Century Gothic</vt:lpstr>
      <vt:lpstr>Blue atom design template</vt:lpstr>
      <vt:lpstr>Death and Taxes</vt:lpstr>
      <vt:lpstr>Psalm 139:1-16</vt:lpstr>
      <vt:lpstr>Psalm 139:5-16</vt:lpstr>
      <vt:lpstr>Psalm 139:9-16</vt:lpstr>
      <vt:lpstr>Psalm 139:13-16</vt:lpstr>
      <vt:lpstr>Genesis 2:7</vt:lpstr>
      <vt:lpstr>Genesis 2:19</vt:lpstr>
      <vt:lpstr>PowerPoint Presentation</vt:lpstr>
      <vt:lpstr>A Comparison:  Who can you believe?  </vt:lpstr>
      <vt:lpstr>Job 12:7-10</vt:lpstr>
      <vt:lpstr>Ecclesiastes 3:1-21</vt:lpstr>
      <vt:lpstr>Ecclesiastes 3:5-21</vt:lpstr>
      <vt:lpstr>Ecclesiastes 3:9-21</vt:lpstr>
      <vt:lpstr>Ecclesiastes 3:13-21</vt:lpstr>
      <vt:lpstr>Ecclesiastes 3:16-21</vt:lpstr>
      <vt:lpstr>Ecclesiastes 3:18-21</vt:lpstr>
      <vt:lpstr>Ecclesiastes 3:20-21</vt:lpstr>
      <vt:lpstr>Ecclesiastes 3:22-4:3</vt:lpstr>
      <vt:lpstr>PowerPoint Presentation</vt:lpstr>
      <vt:lpstr>Matthew 22:31-32</vt:lpstr>
      <vt:lpstr>1 John 3:1-3</vt:lpstr>
      <vt:lpstr>John 6:39-40</vt:lpstr>
      <vt:lpstr>The Great Controversy, pg. 539 </vt:lpstr>
      <vt:lpstr>The Great Controversy, pg. 539 </vt:lpstr>
      <vt:lpstr>The Great Controversy, pg. 540 </vt:lpstr>
      <vt:lpstr>Solomon continues in Ecclesiastes 8:12-13</vt:lpstr>
      <vt:lpstr>Isaiah 3:10-11</vt:lpstr>
      <vt:lpstr>Isaiah 40:1-11</vt:lpstr>
      <vt:lpstr>Isaiah 40:4-11</vt:lpstr>
      <vt:lpstr>Isaiah 40:6-11</vt:lpstr>
      <vt:lpstr>Isaiah 40:9-11</vt:lpstr>
      <vt:lpstr>Isaiah 40:10-11</vt:lpstr>
      <vt:lpstr>PowerPoint Presentation</vt:lpstr>
      <vt:lpstr>Isaiah 40:12-18</vt:lpstr>
      <vt:lpstr>Isaiah 40:14-18</vt:lpstr>
      <vt:lpstr>Isaiah 40:16-18</vt:lpstr>
      <vt:lpstr>Isaiah 40:21-31</vt:lpstr>
      <vt:lpstr>Isaiah 40:23-31</vt:lpstr>
      <vt:lpstr>Isaiah 40:25-31</vt:lpstr>
      <vt:lpstr>Isaiah 40:27-31</vt:lpstr>
      <vt:lpstr>Isaiah 40:28-31</vt:lpstr>
      <vt:lpstr>Isaiah 40:30-31</vt:lpstr>
      <vt:lpstr>A Specific Example:  The Widow’s Son  Luke 7:13-5</vt:lpstr>
      <vt:lpstr>A Specific Example:  Jairus’ Daughter  Mark 5:35-42</vt:lpstr>
      <vt:lpstr>A Specific Example:  Jairus’ Daughter Mark 5:38-42</vt:lpstr>
      <vt:lpstr>A Specific Example:  Jairus’ Daughter Mark 5:41-42</vt:lpstr>
      <vt:lpstr>A Specific Example:  Lazarus John 11:21-27, 40-44</vt:lpstr>
      <vt:lpstr>John 11:21-27, 40-44</vt:lpstr>
      <vt:lpstr>John 11:40-44</vt:lpstr>
      <vt:lpstr>John 11:43-44</vt:lpstr>
      <vt:lpstr>Great Controversy, pg. 549</vt:lpstr>
      <vt:lpstr>Great Controversy, pg. 549</vt:lpstr>
      <vt:lpstr>Great Controversy, pg. 549</vt:lpstr>
      <vt:lpstr>THANK YOU,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Death and Purpose</dc:title>
  <dc:creator>gabby young</dc:creator>
  <cp:lastModifiedBy>gabby young</cp:lastModifiedBy>
  <cp:revision>31</cp:revision>
  <dcterms:created xsi:type="dcterms:W3CDTF">2022-10-15T02:13:02Z</dcterms:created>
  <dcterms:modified xsi:type="dcterms:W3CDTF">2022-10-15T07:45:05Z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74069000</vt:r8>
  </property>
  <property fmtid="{D5CDD505-2E9C-101B-9397-08002B2CF9AE}" pid="3" name="HiddenCategoryTags">
    <vt:lpwstr/>
  </property>
  <property fmtid="{D5CDD505-2E9C-101B-9397-08002B2CF9AE}" pid="4" name="InternalTags">
    <vt:lpwstr/>
  </property>
  <property fmtid="{D5CDD505-2E9C-101B-9397-08002B2CF9AE}" pid="5" name="CategoryTags">
    <vt:lpwstr/>
  </property>
  <property fmtid="{D5CDD505-2E9C-101B-9397-08002B2CF9AE}" pid="6" name="Applications">
    <vt:lpwstr/>
  </property>
  <property fmtid="{D5CDD505-2E9C-101B-9397-08002B2CF9AE}" pid="7" name="CampaignTags">
    <vt:lpwstr/>
  </property>
  <property fmtid="{D5CDD505-2E9C-101B-9397-08002B2CF9AE}" pid="8" name="ScenarioTags">
    <vt:lpwstr/>
  </property>
  <property fmtid="{D5CDD505-2E9C-101B-9397-08002B2CF9AE}" pid="9" name="ContentTypeId">
    <vt:lpwstr>0x010100AA3F7D94069FF64A86F7DFF56D60E3BE</vt:lpwstr>
  </property>
  <property fmtid="{D5CDD505-2E9C-101B-9397-08002B2CF9AE}" pid="10" name="FeatureTags">
    <vt:lpwstr/>
  </property>
  <property fmtid="{D5CDD505-2E9C-101B-9397-08002B2CF9AE}" pid="11" name="LocalizationTags">
    <vt:lpwstr/>
  </property>
</Properties>
</file>