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4"/>
  </p:sldMasterIdLst>
  <p:notesMasterIdLst>
    <p:notesMasterId r:id="rId62"/>
  </p:notesMasterIdLst>
  <p:handoutMasterIdLst>
    <p:handoutMasterId r:id="rId63"/>
  </p:handoutMasterIdLst>
  <p:sldIdLst>
    <p:sldId id="383" r:id="rId5"/>
    <p:sldId id="341" r:id="rId6"/>
    <p:sldId id="379" r:id="rId7"/>
    <p:sldId id="380" r:id="rId8"/>
    <p:sldId id="385" r:id="rId9"/>
    <p:sldId id="329" r:id="rId10"/>
    <p:sldId id="354" r:id="rId11"/>
    <p:sldId id="386" r:id="rId12"/>
    <p:sldId id="356" r:id="rId13"/>
    <p:sldId id="387" r:id="rId14"/>
    <p:sldId id="390" r:id="rId15"/>
    <p:sldId id="391" r:id="rId16"/>
    <p:sldId id="392" r:id="rId17"/>
    <p:sldId id="393" r:id="rId18"/>
    <p:sldId id="394" r:id="rId19"/>
    <p:sldId id="395" r:id="rId20"/>
    <p:sldId id="396" r:id="rId21"/>
    <p:sldId id="397" r:id="rId22"/>
    <p:sldId id="399" r:id="rId23"/>
    <p:sldId id="409" r:id="rId24"/>
    <p:sldId id="362" r:id="rId25"/>
    <p:sldId id="400" r:id="rId26"/>
    <p:sldId id="401" r:id="rId27"/>
    <p:sldId id="402" r:id="rId28"/>
    <p:sldId id="403" r:id="rId29"/>
    <p:sldId id="404" r:id="rId30"/>
    <p:sldId id="405" r:id="rId31"/>
    <p:sldId id="406" r:id="rId32"/>
    <p:sldId id="407" r:id="rId33"/>
    <p:sldId id="381" r:id="rId34"/>
    <p:sldId id="408" r:id="rId35"/>
    <p:sldId id="352" r:id="rId36"/>
    <p:sldId id="412" r:id="rId37"/>
    <p:sldId id="398" r:id="rId38"/>
    <p:sldId id="414" r:id="rId39"/>
    <p:sldId id="415" r:id="rId40"/>
    <p:sldId id="413" r:id="rId41"/>
    <p:sldId id="411" r:id="rId42"/>
    <p:sldId id="418" r:id="rId43"/>
    <p:sldId id="416" r:id="rId44"/>
    <p:sldId id="331" r:id="rId45"/>
    <p:sldId id="417" r:id="rId46"/>
    <p:sldId id="425" r:id="rId47"/>
    <p:sldId id="419" r:id="rId48"/>
    <p:sldId id="421" r:id="rId49"/>
    <p:sldId id="420" r:id="rId50"/>
    <p:sldId id="422" r:id="rId51"/>
    <p:sldId id="423" r:id="rId52"/>
    <p:sldId id="424" r:id="rId53"/>
    <p:sldId id="389" r:id="rId54"/>
    <p:sldId id="388" r:id="rId55"/>
    <p:sldId id="426" r:id="rId56"/>
    <p:sldId id="427" r:id="rId57"/>
    <p:sldId id="428" r:id="rId58"/>
    <p:sldId id="429" r:id="rId59"/>
    <p:sldId id="430" r:id="rId60"/>
    <p:sldId id="378" r:id="rId61"/>
  </p:sldIdLst>
  <p:sldSz cx="12192000" cy="6858000"/>
  <p:notesSz cx="9388475" cy="7102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STRUCTIONS" id="{BB928E10-A69C-42F6-8B07-A2FEAC067766}">
          <p14:sldIdLst>
            <p14:sldId id="383"/>
          </p14:sldIdLst>
        </p14:section>
        <p14:section name="SLIDE STARTERS" id="{ACC24B29-0CC7-491A-A98A-CF7CBDBE501E}">
          <p14:sldIdLst>
            <p14:sldId id="341"/>
            <p14:sldId id="379"/>
            <p14:sldId id="380"/>
            <p14:sldId id="385"/>
            <p14:sldId id="329"/>
            <p14:sldId id="354"/>
            <p14:sldId id="386"/>
            <p14:sldId id="356"/>
            <p14:sldId id="387"/>
            <p14:sldId id="390"/>
            <p14:sldId id="391"/>
            <p14:sldId id="392"/>
            <p14:sldId id="393"/>
            <p14:sldId id="394"/>
            <p14:sldId id="395"/>
            <p14:sldId id="396"/>
            <p14:sldId id="397"/>
            <p14:sldId id="399"/>
            <p14:sldId id="409"/>
            <p14:sldId id="362"/>
            <p14:sldId id="400"/>
            <p14:sldId id="401"/>
            <p14:sldId id="402"/>
            <p14:sldId id="403"/>
            <p14:sldId id="404"/>
            <p14:sldId id="405"/>
            <p14:sldId id="406"/>
            <p14:sldId id="407"/>
            <p14:sldId id="381"/>
            <p14:sldId id="408"/>
            <p14:sldId id="352"/>
            <p14:sldId id="412"/>
            <p14:sldId id="398"/>
            <p14:sldId id="414"/>
            <p14:sldId id="415"/>
            <p14:sldId id="413"/>
            <p14:sldId id="411"/>
            <p14:sldId id="418"/>
            <p14:sldId id="416"/>
            <p14:sldId id="331"/>
            <p14:sldId id="417"/>
            <p14:sldId id="425"/>
            <p14:sldId id="419"/>
            <p14:sldId id="421"/>
            <p14:sldId id="420"/>
            <p14:sldId id="422"/>
            <p14:sldId id="423"/>
            <p14:sldId id="424"/>
            <p14:sldId id="389"/>
            <p14:sldId id="388"/>
            <p14:sldId id="426"/>
            <p14:sldId id="427"/>
            <p14:sldId id="428"/>
            <p14:sldId id="429"/>
            <p14:sldId id="430"/>
          </p14:sldIdLst>
        </p14:section>
        <p14:section name="THANK YOU" id="{6CD91DAB-8EC3-4802-89E9-0F1C7022FB28}">
          <p14:sldIdLst>
            <p14:sldId id="37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0074AF"/>
    <a:srgbClr val="E6E6E6"/>
    <a:srgbClr val="DC5924"/>
    <a:srgbClr val="B7472A"/>
    <a:srgbClr val="000000"/>
    <a:srgbClr val="FFFFFF"/>
    <a:srgbClr val="75D1FF"/>
    <a:srgbClr val="11161C"/>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3" autoAdjust="0"/>
    <p:restoredTop sz="84972" autoAdjust="0"/>
  </p:normalViewPr>
  <p:slideViewPr>
    <p:cSldViewPr snapToGrid="0">
      <p:cViewPr>
        <p:scale>
          <a:sx n="34" d="100"/>
          <a:sy n="34" d="100"/>
        </p:scale>
        <p:origin x="1928" y="664"/>
      </p:cViewPr>
      <p:guideLst/>
    </p:cSldViewPr>
  </p:slideViewPr>
  <p:outlineViewPr>
    <p:cViewPr>
      <p:scale>
        <a:sx n="33" d="100"/>
        <a:sy n="33" d="100"/>
      </p:scale>
      <p:origin x="0" y="-1164"/>
    </p:cViewPr>
  </p:outlineViewPr>
  <p:notesTextViewPr>
    <p:cViewPr>
      <p:scale>
        <a:sx n="1" d="1"/>
        <a:sy n="1" d="1"/>
      </p:scale>
      <p:origin x="0" y="0"/>
    </p:cViewPr>
  </p:notesTextViewPr>
  <p:sorterViewPr>
    <p:cViewPr>
      <p:scale>
        <a:sx n="108" d="100"/>
        <a:sy n="108" d="100"/>
      </p:scale>
      <p:origin x="0" y="-3162"/>
    </p:cViewPr>
  </p:sorterViewPr>
  <p:notesViewPr>
    <p:cSldViewPr snapToGrid="0">
      <p:cViewPr>
        <p:scale>
          <a:sx n="66" d="100"/>
          <a:sy n="66" d="100"/>
        </p:scale>
        <p:origin x="2539" y="28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68339" cy="356357"/>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sz="quarter" idx="1"/>
          </p:nvPr>
        </p:nvSpPr>
        <p:spPr>
          <a:xfrm>
            <a:off x="5317963" y="1"/>
            <a:ext cx="4068339" cy="356357"/>
          </a:xfrm>
          <a:prstGeom prst="rect">
            <a:avLst/>
          </a:prstGeom>
        </p:spPr>
        <p:txBody>
          <a:bodyPr vert="horz" lIns="94229" tIns="47114" rIns="94229" bIns="47114" rtlCol="0"/>
          <a:lstStyle>
            <a:lvl1pPr algn="r">
              <a:defRPr sz="1200"/>
            </a:lvl1pPr>
          </a:lstStyle>
          <a:p>
            <a:fld id="{7CCA049B-3A46-4BDA-A8F5-2925B00FE570}" type="datetimeFigureOut">
              <a:rPr lang="en-US" smtClean="0"/>
              <a:t>10/21/2022</a:t>
            </a:fld>
            <a:endParaRPr lang="en-US" dirty="0"/>
          </a:p>
        </p:txBody>
      </p:sp>
      <p:sp>
        <p:nvSpPr>
          <p:cNvPr id="4" name="Footer Placeholder 3"/>
          <p:cNvSpPr>
            <a:spLocks noGrp="1"/>
          </p:cNvSpPr>
          <p:nvPr>
            <p:ph type="ftr" sz="quarter" idx="2"/>
          </p:nvPr>
        </p:nvSpPr>
        <p:spPr>
          <a:xfrm>
            <a:off x="0" y="6746119"/>
            <a:ext cx="4068339" cy="356356"/>
          </a:xfrm>
          <a:prstGeom prst="rect">
            <a:avLst/>
          </a:prstGeom>
        </p:spPr>
        <p:txBody>
          <a:bodyPr vert="horz" lIns="94229" tIns="47114" rIns="94229" bIns="47114" rtlCol="0" anchor="b"/>
          <a:lstStyle>
            <a:lvl1pPr algn="l">
              <a:defRPr sz="1200"/>
            </a:lvl1pPr>
          </a:lstStyle>
          <a:p>
            <a:endParaRPr lang="en-US" dirty="0"/>
          </a:p>
        </p:txBody>
      </p:sp>
      <p:sp>
        <p:nvSpPr>
          <p:cNvPr id="5" name="Slide Number Placeholder 4"/>
          <p:cNvSpPr>
            <a:spLocks noGrp="1"/>
          </p:cNvSpPr>
          <p:nvPr>
            <p:ph type="sldNum" sz="quarter" idx="3"/>
          </p:nvPr>
        </p:nvSpPr>
        <p:spPr>
          <a:xfrm>
            <a:off x="5317963" y="6746119"/>
            <a:ext cx="4068339" cy="356356"/>
          </a:xfrm>
          <a:prstGeom prst="rect">
            <a:avLst/>
          </a:prstGeom>
        </p:spPr>
        <p:txBody>
          <a:bodyPr vert="horz" lIns="94229" tIns="47114" rIns="94229" bIns="47114" rtlCol="0" anchor="b"/>
          <a:lstStyle>
            <a:lvl1pPr algn="r">
              <a:defRPr sz="1200"/>
            </a:lvl1pPr>
          </a:lstStyle>
          <a:p>
            <a:fld id="{DBAA5490-FD59-4087-AC7E-016E8A4124C4}" type="slidenum">
              <a:rPr lang="en-US" smtClean="0"/>
              <a:t>‹#›</a:t>
            </a:fld>
            <a:endParaRPr lang="en-US" dirty="0"/>
          </a:p>
        </p:txBody>
      </p:sp>
    </p:spTree>
    <p:extLst>
      <p:ext uri="{BB962C8B-B14F-4D97-AF65-F5344CB8AC3E}">
        <p14:creationId xmlns:p14="http://schemas.microsoft.com/office/powerpoint/2010/main" val="791092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68339" cy="356357"/>
          </a:xfrm>
          <a:prstGeom prst="rect">
            <a:avLst/>
          </a:prstGeom>
        </p:spPr>
        <p:txBody>
          <a:bodyPr vert="horz" lIns="94229" tIns="47114" rIns="94229" bIns="47114" rtlCol="0"/>
          <a:lstStyle>
            <a:lvl1pPr algn="l">
              <a:defRPr sz="1200"/>
            </a:lvl1pPr>
          </a:lstStyle>
          <a:p>
            <a:endParaRPr lang="en-US" dirty="0"/>
          </a:p>
        </p:txBody>
      </p:sp>
      <p:sp>
        <p:nvSpPr>
          <p:cNvPr id="3" name="Date Placeholder 2"/>
          <p:cNvSpPr>
            <a:spLocks noGrp="1"/>
          </p:cNvSpPr>
          <p:nvPr>
            <p:ph type="dt" idx="1"/>
          </p:nvPr>
        </p:nvSpPr>
        <p:spPr>
          <a:xfrm>
            <a:off x="5317963" y="1"/>
            <a:ext cx="4068339" cy="356357"/>
          </a:xfrm>
          <a:prstGeom prst="rect">
            <a:avLst/>
          </a:prstGeom>
        </p:spPr>
        <p:txBody>
          <a:bodyPr vert="horz" lIns="94229" tIns="47114" rIns="94229" bIns="47114" rtlCol="0"/>
          <a:lstStyle>
            <a:lvl1pPr algn="r">
              <a:defRPr sz="1200"/>
            </a:lvl1pPr>
          </a:lstStyle>
          <a:p>
            <a:fld id="{44C46CEC-428A-4DD0-A7C7-21AF8DE33E93}" type="datetimeFigureOut">
              <a:rPr lang="en-US" smtClean="0"/>
              <a:t>10/21/2022</a:t>
            </a:fld>
            <a:endParaRPr lang="en-US" dirty="0"/>
          </a:p>
        </p:txBody>
      </p:sp>
      <p:sp>
        <p:nvSpPr>
          <p:cNvPr id="4" name="Slide Image Placeholder 3"/>
          <p:cNvSpPr>
            <a:spLocks noGrp="1" noRot="1" noChangeAspect="1"/>
          </p:cNvSpPr>
          <p:nvPr>
            <p:ph type="sldImg" idx="2"/>
          </p:nvPr>
        </p:nvSpPr>
        <p:spPr>
          <a:xfrm>
            <a:off x="2563813" y="887413"/>
            <a:ext cx="4260850" cy="2397125"/>
          </a:xfrm>
          <a:prstGeom prst="rect">
            <a:avLst/>
          </a:prstGeom>
          <a:noFill/>
          <a:ln w="12700">
            <a:solidFill>
              <a:prstClr val="black"/>
            </a:solidFill>
          </a:ln>
        </p:spPr>
        <p:txBody>
          <a:bodyPr vert="horz" lIns="94229" tIns="47114" rIns="94229" bIns="47114" rtlCol="0" anchor="ctr"/>
          <a:lstStyle/>
          <a:p>
            <a:endParaRPr lang="en-US" dirty="0"/>
          </a:p>
        </p:txBody>
      </p:sp>
      <p:sp>
        <p:nvSpPr>
          <p:cNvPr id="5" name="Notes Placeholder 4"/>
          <p:cNvSpPr>
            <a:spLocks noGrp="1"/>
          </p:cNvSpPr>
          <p:nvPr>
            <p:ph type="body" sz="quarter" idx="3"/>
          </p:nvPr>
        </p:nvSpPr>
        <p:spPr>
          <a:xfrm>
            <a:off x="938848" y="3418066"/>
            <a:ext cx="7510780" cy="2796600"/>
          </a:xfrm>
          <a:prstGeom prst="rect">
            <a:avLst/>
          </a:prstGeom>
        </p:spPr>
        <p:txBody>
          <a:bodyPr vert="horz" lIns="94229" tIns="47114" rIns="94229" bIns="4711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6119"/>
            <a:ext cx="4068339" cy="356356"/>
          </a:xfrm>
          <a:prstGeom prst="rect">
            <a:avLst/>
          </a:prstGeom>
        </p:spPr>
        <p:txBody>
          <a:bodyPr vert="horz" lIns="94229" tIns="47114" rIns="94229" bIns="47114" rtlCol="0" anchor="b"/>
          <a:lstStyle>
            <a:lvl1pPr algn="l">
              <a:defRPr sz="1200"/>
            </a:lvl1pPr>
          </a:lstStyle>
          <a:p>
            <a:endParaRPr lang="en-US" dirty="0"/>
          </a:p>
        </p:txBody>
      </p:sp>
      <p:sp>
        <p:nvSpPr>
          <p:cNvPr id="7" name="Slide Number Placeholder 6"/>
          <p:cNvSpPr>
            <a:spLocks noGrp="1"/>
          </p:cNvSpPr>
          <p:nvPr>
            <p:ph type="sldNum" sz="quarter" idx="5"/>
          </p:nvPr>
        </p:nvSpPr>
        <p:spPr>
          <a:xfrm>
            <a:off x="5317963" y="6746119"/>
            <a:ext cx="4068339" cy="356356"/>
          </a:xfrm>
          <a:prstGeom prst="rect">
            <a:avLst/>
          </a:prstGeom>
        </p:spPr>
        <p:txBody>
          <a:bodyPr vert="horz" lIns="94229" tIns="47114" rIns="94229" bIns="47114" rtlCol="0" anchor="b"/>
          <a:lstStyle>
            <a:lvl1pPr algn="r">
              <a:defRPr sz="1200"/>
            </a:lvl1pPr>
          </a:lstStyle>
          <a:p>
            <a:fld id="{4CBCEA92-F142-4D57-B507-37BDAF44710C}" type="slidenum">
              <a:rPr lang="en-US" smtClean="0"/>
              <a:t>‹#›</a:t>
            </a:fld>
            <a:endParaRPr lang="en-US" dirty="0"/>
          </a:p>
        </p:txBody>
      </p:sp>
    </p:spTree>
    <p:extLst>
      <p:ext uri="{BB962C8B-B14F-4D97-AF65-F5344CB8AC3E}">
        <p14:creationId xmlns:p14="http://schemas.microsoft.com/office/powerpoint/2010/main" val="14020205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use this title animation slide with a new image simply 1) move the top semi-transparent shape</a:t>
            </a:r>
            <a:r>
              <a:rPr lang="en-US" baseline="0" dirty="0"/>
              <a:t> </a:t>
            </a:r>
            <a:r>
              <a:rPr lang="en-US" dirty="0"/>
              <a:t>to the side, 2) delete placeholder image,</a:t>
            </a:r>
            <a:r>
              <a:rPr lang="en-US" baseline="0" dirty="0"/>
              <a:t> </a:t>
            </a:r>
            <a:br>
              <a:rPr lang="en-US" baseline="0" dirty="0"/>
            </a:br>
            <a:r>
              <a:rPr lang="en-US" baseline="0" dirty="0"/>
              <a:t>3) click on the picture icon to add a new picture, 4) </a:t>
            </a:r>
            <a:r>
              <a:rPr lang="en-US" dirty="0"/>
              <a:t>Move semi-transparent shape back to original position, 5) Update text on slide.</a:t>
            </a:r>
          </a:p>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1</a:t>
            </a:fld>
            <a:endParaRPr lang="en-US" dirty="0"/>
          </a:p>
        </p:txBody>
      </p:sp>
    </p:spTree>
    <p:extLst>
      <p:ext uri="{BB962C8B-B14F-4D97-AF65-F5344CB8AC3E}">
        <p14:creationId xmlns:p14="http://schemas.microsoft.com/office/powerpoint/2010/main" val="20768360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10</a:t>
            </a:fld>
            <a:endParaRPr lang="en-US" dirty="0"/>
          </a:p>
        </p:txBody>
      </p:sp>
    </p:spTree>
    <p:extLst>
      <p:ext uri="{BB962C8B-B14F-4D97-AF65-F5344CB8AC3E}">
        <p14:creationId xmlns:p14="http://schemas.microsoft.com/office/powerpoint/2010/main" val="40391329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10/21/2022 9:40 PM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11</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011882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12</a:t>
            </a:fld>
            <a:endParaRPr lang="en-US" dirty="0"/>
          </a:p>
        </p:txBody>
      </p:sp>
    </p:spTree>
    <p:extLst>
      <p:ext uri="{BB962C8B-B14F-4D97-AF65-F5344CB8AC3E}">
        <p14:creationId xmlns:p14="http://schemas.microsoft.com/office/powerpoint/2010/main" val="14483620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13</a:t>
            </a:fld>
            <a:endParaRPr lang="en-US" dirty="0"/>
          </a:p>
        </p:txBody>
      </p:sp>
    </p:spTree>
    <p:extLst>
      <p:ext uri="{BB962C8B-B14F-4D97-AF65-F5344CB8AC3E}">
        <p14:creationId xmlns:p14="http://schemas.microsoft.com/office/powerpoint/2010/main" val="452184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14</a:t>
            </a:fld>
            <a:endParaRPr lang="en-US" dirty="0"/>
          </a:p>
        </p:txBody>
      </p:sp>
    </p:spTree>
    <p:extLst>
      <p:ext uri="{BB962C8B-B14F-4D97-AF65-F5344CB8AC3E}">
        <p14:creationId xmlns:p14="http://schemas.microsoft.com/office/powerpoint/2010/main" val="4530982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10/21/2022 10:00 PM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15</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8080119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16</a:t>
            </a:fld>
            <a:endParaRPr lang="en-US" dirty="0"/>
          </a:p>
        </p:txBody>
      </p:sp>
    </p:spTree>
    <p:extLst>
      <p:ext uri="{BB962C8B-B14F-4D97-AF65-F5344CB8AC3E}">
        <p14:creationId xmlns:p14="http://schemas.microsoft.com/office/powerpoint/2010/main" val="31146419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17</a:t>
            </a:fld>
            <a:endParaRPr lang="en-US" dirty="0"/>
          </a:p>
        </p:txBody>
      </p:sp>
    </p:spTree>
    <p:extLst>
      <p:ext uri="{BB962C8B-B14F-4D97-AF65-F5344CB8AC3E}">
        <p14:creationId xmlns:p14="http://schemas.microsoft.com/office/powerpoint/2010/main" val="33299575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18</a:t>
            </a:fld>
            <a:endParaRPr lang="en-US" dirty="0"/>
          </a:p>
        </p:txBody>
      </p:sp>
    </p:spTree>
    <p:extLst>
      <p:ext uri="{BB962C8B-B14F-4D97-AF65-F5344CB8AC3E}">
        <p14:creationId xmlns:p14="http://schemas.microsoft.com/office/powerpoint/2010/main" val="27414961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19</a:t>
            </a:fld>
            <a:endParaRPr lang="en-US" dirty="0"/>
          </a:p>
        </p:txBody>
      </p:sp>
    </p:spTree>
    <p:extLst>
      <p:ext uri="{BB962C8B-B14F-4D97-AF65-F5344CB8AC3E}">
        <p14:creationId xmlns:p14="http://schemas.microsoft.com/office/powerpoint/2010/main" val="381594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2</a:t>
            </a:fld>
            <a:endParaRPr lang="en-US" dirty="0"/>
          </a:p>
        </p:txBody>
      </p:sp>
    </p:spTree>
    <p:extLst>
      <p:ext uri="{BB962C8B-B14F-4D97-AF65-F5344CB8AC3E}">
        <p14:creationId xmlns:p14="http://schemas.microsoft.com/office/powerpoint/2010/main" val="4082687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20</a:t>
            </a:fld>
            <a:endParaRPr lang="en-US" dirty="0"/>
          </a:p>
        </p:txBody>
      </p:sp>
    </p:spTree>
    <p:extLst>
      <p:ext uri="{BB962C8B-B14F-4D97-AF65-F5344CB8AC3E}">
        <p14:creationId xmlns:p14="http://schemas.microsoft.com/office/powerpoint/2010/main" val="19495615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21</a:t>
            </a:fld>
            <a:endParaRPr lang="en-US" dirty="0"/>
          </a:p>
        </p:txBody>
      </p:sp>
    </p:spTree>
    <p:extLst>
      <p:ext uri="{BB962C8B-B14F-4D97-AF65-F5344CB8AC3E}">
        <p14:creationId xmlns:p14="http://schemas.microsoft.com/office/powerpoint/2010/main" val="3672003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22</a:t>
            </a:fld>
            <a:endParaRPr lang="en-US" dirty="0"/>
          </a:p>
        </p:txBody>
      </p:sp>
    </p:spTree>
    <p:extLst>
      <p:ext uri="{BB962C8B-B14F-4D97-AF65-F5344CB8AC3E}">
        <p14:creationId xmlns:p14="http://schemas.microsoft.com/office/powerpoint/2010/main" val="21875129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10/21/2022 10:39 PM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23</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8130446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24</a:t>
            </a:fld>
            <a:endParaRPr lang="en-US" dirty="0"/>
          </a:p>
        </p:txBody>
      </p:sp>
    </p:spTree>
    <p:extLst>
      <p:ext uri="{BB962C8B-B14F-4D97-AF65-F5344CB8AC3E}">
        <p14:creationId xmlns:p14="http://schemas.microsoft.com/office/powerpoint/2010/main" val="6384743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10/21/2022 10:44 PM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25</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6908649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26</a:t>
            </a:fld>
            <a:endParaRPr lang="en-US" dirty="0"/>
          </a:p>
        </p:txBody>
      </p:sp>
    </p:spTree>
    <p:extLst>
      <p:ext uri="{BB962C8B-B14F-4D97-AF65-F5344CB8AC3E}">
        <p14:creationId xmlns:p14="http://schemas.microsoft.com/office/powerpoint/2010/main" val="3288286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10/21/2022 10:53 PM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27</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41004275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28</a:t>
            </a:fld>
            <a:endParaRPr lang="en-US" dirty="0"/>
          </a:p>
        </p:txBody>
      </p:sp>
    </p:spTree>
    <p:extLst>
      <p:ext uri="{BB962C8B-B14F-4D97-AF65-F5344CB8AC3E}">
        <p14:creationId xmlns:p14="http://schemas.microsoft.com/office/powerpoint/2010/main" val="10612494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29</a:t>
            </a:fld>
            <a:endParaRPr lang="en-US" dirty="0"/>
          </a:p>
        </p:txBody>
      </p:sp>
    </p:spTree>
    <p:extLst>
      <p:ext uri="{BB962C8B-B14F-4D97-AF65-F5344CB8AC3E}">
        <p14:creationId xmlns:p14="http://schemas.microsoft.com/office/powerpoint/2010/main" val="59475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a:t>
            </a:fld>
            <a:endParaRPr lang="en-US" dirty="0"/>
          </a:p>
        </p:txBody>
      </p:sp>
    </p:spTree>
    <p:extLst>
      <p:ext uri="{BB962C8B-B14F-4D97-AF65-F5344CB8AC3E}">
        <p14:creationId xmlns:p14="http://schemas.microsoft.com/office/powerpoint/2010/main" val="22264678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30</a:t>
            </a:fld>
            <a:endParaRPr lang="en-US" dirty="0"/>
          </a:p>
        </p:txBody>
      </p:sp>
    </p:spTree>
    <p:extLst>
      <p:ext uri="{BB962C8B-B14F-4D97-AF65-F5344CB8AC3E}">
        <p14:creationId xmlns:p14="http://schemas.microsoft.com/office/powerpoint/2010/main" val="39865604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31</a:t>
            </a:fld>
            <a:endParaRPr lang="en-US" dirty="0"/>
          </a:p>
        </p:txBody>
      </p:sp>
    </p:spTree>
    <p:extLst>
      <p:ext uri="{BB962C8B-B14F-4D97-AF65-F5344CB8AC3E}">
        <p14:creationId xmlns:p14="http://schemas.microsoft.com/office/powerpoint/2010/main" val="39060695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dirty="0"/>
              <a:t>Tip:</a:t>
            </a:r>
          </a:p>
          <a:p>
            <a:pPr algn="l"/>
            <a:r>
              <a:rPr lang="en-US" dirty="0"/>
              <a:t>When using complex image as full-bleed background add a transparency (70%-90%) fill layer to give contrast to text. </a:t>
            </a:r>
          </a:p>
        </p:txBody>
      </p:sp>
      <p:sp>
        <p:nvSpPr>
          <p:cNvPr id="4" name="Slide Number Placeholder 3"/>
          <p:cNvSpPr>
            <a:spLocks noGrp="1"/>
          </p:cNvSpPr>
          <p:nvPr>
            <p:ph type="sldNum" sz="quarter" idx="10"/>
          </p:nvPr>
        </p:nvSpPr>
        <p:spPr/>
        <p:txBody>
          <a:bodyPr/>
          <a:lstStyle/>
          <a:p>
            <a:fld id="{4CBCEA92-F142-4D57-B507-37BDAF44710C}" type="slidenum">
              <a:rPr lang="en-US" smtClean="0"/>
              <a:t>32</a:t>
            </a:fld>
            <a:endParaRPr lang="en-US" dirty="0"/>
          </a:p>
        </p:txBody>
      </p:sp>
    </p:spTree>
    <p:extLst>
      <p:ext uri="{BB962C8B-B14F-4D97-AF65-F5344CB8AC3E}">
        <p14:creationId xmlns:p14="http://schemas.microsoft.com/office/powerpoint/2010/main" val="13620594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33</a:t>
            </a:fld>
            <a:endParaRPr lang="en-US" dirty="0"/>
          </a:p>
        </p:txBody>
      </p:sp>
    </p:spTree>
    <p:extLst>
      <p:ext uri="{BB962C8B-B14F-4D97-AF65-F5344CB8AC3E}">
        <p14:creationId xmlns:p14="http://schemas.microsoft.com/office/powerpoint/2010/main" val="33611217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10/22/2022 12:05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34</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9487104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35</a:t>
            </a:fld>
            <a:endParaRPr lang="en-US" dirty="0"/>
          </a:p>
        </p:txBody>
      </p:sp>
    </p:spTree>
    <p:extLst>
      <p:ext uri="{BB962C8B-B14F-4D97-AF65-F5344CB8AC3E}">
        <p14:creationId xmlns:p14="http://schemas.microsoft.com/office/powerpoint/2010/main" val="10090382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10/22/2022 12:08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36</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04266791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10/22/2022 12:02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37</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88494309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38</a:t>
            </a:fld>
            <a:endParaRPr lang="en-US" dirty="0"/>
          </a:p>
        </p:txBody>
      </p:sp>
    </p:spTree>
    <p:extLst>
      <p:ext uri="{BB962C8B-B14F-4D97-AF65-F5344CB8AC3E}">
        <p14:creationId xmlns:p14="http://schemas.microsoft.com/office/powerpoint/2010/main" val="25025774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39</a:t>
            </a:fld>
            <a:endParaRPr lang="en-US" dirty="0"/>
          </a:p>
        </p:txBody>
      </p:sp>
    </p:spTree>
    <p:extLst>
      <p:ext uri="{BB962C8B-B14F-4D97-AF65-F5344CB8AC3E}">
        <p14:creationId xmlns:p14="http://schemas.microsoft.com/office/powerpoint/2010/main" val="1159114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a:t>
            </a:fld>
            <a:endParaRPr lang="en-US" dirty="0"/>
          </a:p>
        </p:txBody>
      </p:sp>
    </p:spTree>
    <p:extLst>
      <p:ext uri="{BB962C8B-B14F-4D97-AF65-F5344CB8AC3E}">
        <p14:creationId xmlns:p14="http://schemas.microsoft.com/office/powerpoint/2010/main" val="21842896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40</a:t>
            </a:fld>
            <a:endParaRPr lang="en-US" dirty="0"/>
          </a:p>
        </p:txBody>
      </p:sp>
    </p:spTree>
    <p:extLst>
      <p:ext uri="{BB962C8B-B14F-4D97-AF65-F5344CB8AC3E}">
        <p14:creationId xmlns:p14="http://schemas.microsoft.com/office/powerpoint/2010/main" val="9094290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10/22/2022 12:19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41</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54026983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42</a:t>
            </a:fld>
            <a:endParaRPr lang="en-US" dirty="0"/>
          </a:p>
        </p:txBody>
      </p:sp>
    </p:spTree>
    <p:extLst>
      <p:ext uri="{BB962C8B-B14F-4D97-AF65-F5344CB8AC3E}">
        <p14:creationId xmlns:p14="http://schemas.microsoft.com/office/powerpoint/2010/main" val="8895355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10/22/2022 12:32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44</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64555414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46</a:t>
            </a:fld>
            <a:endParaRPr lang="en-US" dirty="0"/>
          </a:p>
        </p:txBody>
      </p:sp>
    </p:spTree>
    <p:extLst>
      <p:ext uri="{BB962C8B-B14F-4D97-AF65-F5344CB8AC3E}">
        <p14:creationId xmlns:p14="http://schemas.microsoft.com/office/powerpoint/2010/main" val="246367168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10/22/2022 12:48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48</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3755353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52</a:t>
            </a:fld>
            <a:endParaRPr lang="en-US" dirty="0"/>
          </a:p>
        </p:txBody>
      </p:sp>
    </p:spTree>
    <p:extLst>
      <p:ext uri="{BB962C8B-B14F-4D97-AF65-F5344CB8AC3E}">
        <p14:creationId xmlns:p14="http://schemas.microsoft.com/office/powerpoint/2010/main" val="285456308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53</a:t>
            </a:fld>
            <a:endParaRPr lang="en-US" dirty="0"/>
          </a:p>
        </p:txBody>
      </p:sp>
    </p:spTree>
    <p:extLst>
      <p:ext uri="{BB962C8B-B14F-4D97-AF65-F5344CB8AC3E}">
        <p14:creationId xmlns:p14="http://schemas.microsoft.com/office/powerpoint/2010/main" val="54729731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54</a:t>
            </a:fld>
            <a:endParaRPr lang="en-US" dirty="0"/>
          </a:p>
        </p:txBody>
      </p:sp>
    </p:spTree>
    <p:extLst>
      <p:ext uri="{BB962C8B-B14F-4D97-AF65-F5344CB8AC3E}">
        <p14:creationId xmlns:p14="http://schemas.microsoft.com/office/powerpoint/2010/main" val="311619534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55</a:t>
            </a:fld>
            <a:endParaRPr lang="en-US" dirty="0"/>
          </a:p>
        </p:txBody>
      </p:sp>
    </p:spTree>
    <p:extLst>
      <p:ext uri="{BB962C8B-B14F-4D97-AF65-F5344CB8AC3E}">
        <p14:creationId xmlns:p14="http://schemas.microsoft.com/office/powerpoint/2010/main" val="21178157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5</a:t>
            </a:fld>
            <a:endParaRPr lang="en-US" dirty="0"/>
          </a:p>
        </p:txBody>
      </p:sp>
    </p:spTree>
    <p:extLst>
      <p:ext uri="{BB962C8B-B14F-4D97-AF65-F5344CB8AC3E}">
        <p14:creationId xmlns:p14="http://schemas.microsoft.com/office/powerpoint/2010/main" val="9186116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10/22/2022 1:22 AM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56</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55289094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57</a:t>
            </a:fld>
            <a:endParaRPr lang="en-US" dirty="0"/>
          </a:p>
        </p:txBody>
      </p:sp>
    </p:spTree>
    <p:extLst>
      <p:ext uri="{BB962C8B-B14F-4D97-AF65-F5344CB8AC3E}">
        <p14:creationId xmlns:p14="http://schemas.microsoft.com/office/powerpoint/2010/main" val="34509513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6</a:t>
            </a:fld>
            <a:endParaRPr lang="en-US" dirty="0"/>
          </a:p>
        </p:txBody>
      </p:sp>
    </p:spTree>
    <p:extLst>
      <p:ext uri="{BB962C8B-B14F-4D97-AF65-F5344CB8AC3E}">
        <p14:creationId xmlns:p14="http://schemas.microsoft.com/office/powerpoint/2010/main" val="1137576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endParaRPr>
          </a:p>
        </p:txBody>
      </p:sp>
      <p:sp>
        <p:nvSpPr>
          <p:cNvPr id="5" name="Footer Placeholder 4"/>
          <p:cNvSpPr>
            <a:spLocks noGrp="1"/>
          </p:cNvSpPr>
          <p:nvPr>
            <p:ph type="ftr" sz="quarter" idx="11"/>
          </p:nvPr>
        </p:nvSpPr>
        <p:spPr/>
        <p:txBody>
          <a:bodyPr/>
          <a:lstStyle/>
          <a:p>
            <a:pPr marL="0" marR="0" lvl="0" indent="0" defTabSz="914099" eaLnBrk="0" fontAlgn="auto" latinLnBrk="0" hangingPunct="0">
              <a:lnSpc>
                <a:spcPct val="100000"/>
              </a:lnSpc>
              <a:spcBef>
                <a:spcPts val="0"/>
              </a:spcBef>
              <a:spcAft>
                <a:spcPts val="0"/>
              </a:spcAft>
              <a:buClrTx/>
              <a:buSzTx/>
              <a:buFontTx/>
              <a:buNone/>
              <a:tabLst/>
              <a:defRPr/>
            </a:pPr>
            <a:r>
              <a:rPr kumimoji="0" lang="en-US" sz="400" b="0" i="0" u="none" strike="noStrike" kern="0" cap="none" spc="0" normalizeH="0" baseline="0" noProof="0" dirty="0">
                <a:ln>
                  <a:noFill/>
                </a:ln>
                <a:gradFill>
                  <a:gsLst>
                    <a:gs pos="0">
                      <a:prstClr val="black"/>
                    </a:gs>
                    <a:gs pos="100000">
                      <a:prstClr val="black"/>
                    </a:gs>
                  </a:gsLst>
                  <a:lin ang="5400000" scaled="0"/>
                </a:gradFill>
                <a:effectLst/>
                <a:uLnTx/>
                <a:uFillTx/>
                <a:latin typeface="Segoe UI" pitchFamily="34" charset="0"/>
                <a:ea typeface="Segoe UI" pitchFamily="34" charset="0"/>
                <a:cs typeface="Segoe UI" pitchFamily="34" charset="0"/>
              </a:rPr>
              <a:t>© 2014 Microsoft Corporation. All rights reserved. MICROSOFT MAKES NO WARRANTIES, EXPRESS, IMPLIED OR STATUTORY, AS TO THE INFORMATION IN THIS PRESENTATION.</a:t>
            </a:r>
          </a:p>
        </p:txBody>
      </p:sp>
      <p:sp>
        <p:nvSpPr>
          <p:cNvPr id="6" name="Date Placeholder 5"/>
          <p:cNvSpPr>
            <a:spLocks noGrp="1"/>
          </p:cNvSpPr>
          <p:nvPr>
            <p:ph type="dt" idx="12"/>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3A5C127-CB05-47B6-8D1E-7BC74A68F508}" type="datetime8">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10/21/2022 6:44 PM</a:t>
            </a:fld>
            <a:endParaRPr kumimoji="0" lang="en-US" sz="1800" b="0" i="0" u="none" strike="noStrike" kern="0" cap="none" spc="0" normalizeH="0" baseline="0" noProof="0" dirty="0">
              <a:ln>
                <a:noFill/>
              </a:ln>
              <a:solidFill>
                <a:sysClr val="windowText" lastClr="000000"/>
              </a:solidFill>
              <a:effectLst/>
              <a:uLnTx/>
              <a:uFillTx/>
            </a:endParaRPr>
          </a:p>
        </p:txBody>
      </p:sp>
      <p:sp>
        <p:nvSpPr>
          <p:cNvPr id="7" name="Slide Number Placeholder 6"/>
          <p:cNvSpPr>
            <a:spLocks noGrp="1"/>
          </p:cNvSpPr>
          <p:nvPr>
            <p:ph type="sldNum" sz="quarter" idx="13"/>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B4008EB6-D09E-4580-8CD6-DDB14511944F}" type="slidenum">
              <a:rPr kumimoji="0" lang="en-U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7</a:t>
            </a:fld>
            <a:endParaRPr kumimoji="0" lang="en-U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2297713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CBCEA92-F142-4D57-B507-37BDAF44710C}" type="slidenum">
              <a:rPr lang="en-US" smtClean="0"/>
              <a:t>8</a:t>
            </a:fld>
            <a:endParaRPr lang="en-US" dirty="0"/>
          </a:p>
        </p:txBody>
      </p:sp>
    </p:spTree>
    <p:extLst>
      <p:ext uri="{BB962C8B-B14F-4D97-AF65-F5344CB8AC3E}">
        <p14:creationId xmlns:p14="http://schemas.microsoft.com/office/powerpoint/2010/main" val="1364933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CBCEA92-F142-4D57-B507-37BDAF44710C}" type="slidenum">
              <a:rPr lang="en-US" smtClean="0"/>
              <a:t>9</a:t>
            </a:fld>
            <a:endParaRPr lang="en-US" dirty="0"/>
          </a:p>
        </p:txBody>
      </p:sp>
    </p:spTree>
    <p:extLst>
      <p:ext uri="{BB962C8B-B14F-4D97-AF65-F5344CB8AC3E}">
        <p14:creationId xmlns:p14="http://schemas.microsoft.com/office/powerpoint/2010/main" val="11896188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hyperlink" Target="http://www.nealanalytics.com/templates/" TargetMode="External"/><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hyperlink" Target="http://www.nealanalytics.com/neal-creative/templates/" TargetMode="External"/></Relationships>
</file>

<file path=ppt/slideLayouts/_rels/slideLayout26.xml.rels><?xml version="1.0" encoding="UTF-8" standalone="yes"?>
<Relationships xmlns="http://schemas.openxmlformats.org/package/2006/relationships"><Relationship Id="rId2" Type="http://schemas.openxmlformats.org/officeDocument/2006/relationships/hyperlink" Target="http://www.nealanalytics.com/neal-creative/templates/" TargetMode="External"/><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www.nealanalytics.com/templates/" TargetMode="External"/><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hyperlink" Target="http://www.nealanalytics.com/neal-creative/templates/"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00_TITLE OR TRANSITION">
    <p:bg>
      <p:bgPr>
        <a:solidFill>
          <a:schemeClr val="bg2"/>
        </a:solidFill>
        <a:effectLst/>
      </p:bgPr>
    </p:bg>
    <p:spTree>
      <p:nvGrpSpPr>
        <p:cNvPr id="1" name=""/>
        <p:cNvGrpSpPr/>
        <p:nvPr/>
      </p:nvGrpSpPr>
      <p:grpSpPr>
        <a:xfrm>
          <a:off x="0" y="0"/>
          <a:ext cx="0" cy="0"/>
          <a:chOff x="0" y="0"/>
          <a:chExt cx="0" cy="0"/>
        </a:xfrm>
      </p:grpSpPr>
      <p:sp>
        <p:nvSpPr>
          <p:cNvPr id="18" name="Oval 17"/>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19" name="Oval 18"/>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1" name="Oval 20"/>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2" name="Oval 21"/>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 name="Title 1"/>
          <p:cNvSpPr>
            <a:spLocks noGrp="1"/>
          </p:cNvSpPr>
          <p:nvPr>
            <p:ph type="ctrTitle" hasCustomPrompt="1"/>
          </p:nvPr>
        </p:nvSpPr>
        <p:spPr>
          <a:xfrm>
            <a:off x="1219939" y="2240230"/>
            <a:ext cx="9107555" cy="2308324"/>
          </a:xfrm>
          <a:prstGeom prst="rect">
            <a:avLst/>
          </a:prstGeom>
          <a:noFill/>
        </p:spPr>
        <p:txBody>
          <a:bodyPr anchor="b"/>
          <a:lstStyle>
            <a:lvl1pPr algn="ctr" defTabSz="914400" rtl="0" eaLnBrk="1" latinLnBrk="0" hangingPunct="1">
              <a:lnSpc>
                <a:spcPct val="90000"/>
              </a:lnSpc>
              <a:spcBef>
                <a:spcPct val="0"/>
              </a:spcBef>
              <a:buNone/>
              <a:defRPr lang="en-US" sz="8000" b="1" i="0" kern="1200" spc="-300" dirty="0">
                <a:gradFill>
                  <a:gsLst>
                    <a:gs pos="0">
                      <a:schemeClr val="accent1">
                        <a:lumMod val="5000"/>
                        <a:lumOff val="95000"/>
                      </a:schemeClr>
                    </a:gs>
                    <a:gs pos="100000">
                      <a:schemeClr val="tx1"/>
                    </a:gs>
                  </a:gsLst>
                  <a:lin ang="5400000" scaled="1"/>
                </a:gradFill>
                <a:latin typeface="+mn-lt"/>
                <a:ea typeface="+mn-ea"/>
                <a:cs typeface="Segoe UI Semilight" panose="020B0402040204020203" pitchFamily="34" charset="0"/>
              </a:defRPr>
            </a:lvl1pPr>
          </a:lstStyle>
          <a:p>
            <a:r>
              <a:rPr lang="en-US" noProof="0"/>
              <a:t>CLICK TO EDIT TITLE</a:t>
            </a:r>
          </a:p>
        </p:txBody>
      </p:sp>
    </p:spTree>
    <p:extLst>
      <p:ext uri="{BB962C8B-B14F-4D97-AF65-F5344CB8AC3E}">
        <p14:creationId xmlns:p14="http://schemas.microsoft.com/office/powerpoint/2010/main" val="2301043048"/>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10" presetClass="exit" presetSubtype="0" fill="hold" grpId="1" nodeType="withEffect">
                                  <p:stCondLst>
                                    <p:cond delay="25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par>
                                <p:cTn id="18" presetID="10" presetClass="exit" presetSubtype="0" fill="hold" grpId="1" nodeType="withEffect">
                                  <p:stCondLst>
                                    <p:cond delay="500"/>
                                  </p:stCondLst>
                                  <p:childTnLst>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53"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par>
                                <p:cTn id="26" presetID="10" presetClass="exit" presetSubtype="0" fill="hold" grpId="1" nodeType="withEffect">
                                  <p:stCondLst>
                                    <p:cond delay="250"/>
                                  </p:stCondLst>
                                  <p:childTnLst>
                                    <p:animEffect transition="out" filter="fade">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53" presetClass="entr" presetSubtype="16" fill="hold" grpId="0" nodeType="withEffect">
                                  <p:stCondLst>
                                    <p:cond delay="25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10" presetClass="exit" presetSubtype="0" fill="hold" grpId="1" nodeType="withEffect">
                                  <p:stCondLst>
                                    <p:cond delay="500"/>
                                  </p:stCondLst>
                                  <p:childTnLst>
                                    <p:animEffect transition="out" filter="fade">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1" grpId="0" animBg="1"/>
      <p:bldP spid="21" grpId="1" animBg="1"/>
      <p:bldP spid="22" grpId="0" animBg="1"/>
      <p:bldP spid="22"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Callout with small Non-bulleted">
    <p:spTree>
      <p:nvGrpSpPr>
        <p:cNvPr id="1" name=""/>
        <p:cNvGrpSpPr/>
        <p:nvPr/>
      </p:nvGrpSpPr>
      <p:grpSpPr>
        <a:xfrm>
          <a:off x="0" y="0"/>
          <a:ext cx="0" cy="0"/>
          <a:chOff x="0" y="0"/>
          <a:chExt cx="0" cy="0"/>
        </a:xfrm>
      </p:grpSpPr>
      <p:sp>
        <p:nvSpPr>
          <p:cNvPr id="14" name="Freeform: Shape 13"/>
          <p:cNvSpPr/>
          <p:nvPr userDrawn="1"/>
        </p:nvSpPr>
        <p:spPr>
          <a:xfrm>
            <a:off x="129521" y="0"/>
            <a:ext cx="4741280" cy="2353474"/>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hasCustomPrompt="1"/>
          </p:nvPr>
        </p:nvSpPr>
        <p:spPr>
          <a:xfrm>
            <a:off x="6096000" y="431800"/>
            <a:ext cx="5371038" cy="1830245"/>
          </a:xfrm>
        </p:spPr>
        <p:txBody>
          <a:bodyPr wrap="square" lIns="146304" rIns="146304">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3137" kern="1200" spc="0" baseline="0" dirty="0">
                <a:gradFill>
                  <a:gsLst>
                    <a:gs pos="15000">
                      <a:schemeClr val="tx2"/>
                    </a:gs>
                    <a:gs pos="47000">
                      <a:schemeClr val="tx2"/>
                    </a:gs>
                  </a:gsLst>
                  <a:lin ang="5400000" scaled="1"/>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293687" y="3436331"/>
            <a:ext cx="2286000" cy="1802032"/>
          </a:xfrm>
        </p:spPr>
        <p:txBody>
          <a:bodyPr lIns="182880" tIns="146304" rIns="182880"/>
          <a:lstStyle>
            <a:lvl1pPr marL="0" indent="0" algn="l">
              <a:buNone/>
              <a:defRPr sz="1600" b="1">
                <a:latin typeface="+mn-lt"/>
              </a:defRPr>
            </a:lvl1pPr>
            <a:lvl2pPr marL="0" indent="0" algn="l">
              <a:buNone/>
              <a:defRPr lang="en-US" sz="1400" b="0" kern="1200" dirty="0">
                <a:solidFill>
                  <a:schemeClr val="tx1"/>
                </a:solidFill>
                <a:latin typeface="+mn-lt"/>
                <a:ea typeface="+mn-ea"/>
                <a:cs typeface="+mn-cs"/>
              </a:defRPr>
            </a:lvl2pPr>
            <a:lvl3pPr marL="0" indent="0" algn="l">
              <a:buNone/>
              <a:defRPr sz="1200">
                <a:latin typeface="+mn-lt"/>
              </a:defRPr>
            </a:lvl3pPr>
            <a:lvl4pPr marL="0" indent="0" algn="l">
              <a:buNone/>
              <a:defRPr sz="1100">
                <a:latin typeface="+mn-lt"/>
              </a:defRPr>
            </a:lvl4pPr>
            <a:lvl5pPr marL="0" indent="0" algn="l">
              <a:buNone/>
              <a:defRPr sz="11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hasCustomPrompt="1"/>
          </p:nvPr>
        </p:nvSpPr>
        <p:spPr>
          <a:xfrm>
            <a:off x="555244" y="0"/>
            <a:ext cx="4083304" cy="1926336"/>
          </a:xfrm>
          <a:prstGeom prst="rect">
            <a:avLst/>
          </a:prstGeom>
        </p:spPr>
        <p:txBody>
          <a:bodyPr lIns="146304" tIns="420624" rIns="146304" anchor="t" anchorCtr="0"/>
          <a:lstStyle>
            <a:lvl1pPr>
              <a:defRPr lang="en-US" sz="3200" b="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2" name="Text Placeholder 8"/>
          <p:cNvSpPr>
            <a:spLocks noGrp="1"/>
          </p:cNvSpPr>
          <p:nvPr>
            <p:ph type="body" sz="quarter" idx="12"/>
          </p:nvPr>
        </p:nvSpPr>
        <p:spPr>
          <a:xfrm>
            <a:off x="2661017"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lang="en-US" sz="1400" b="0" kern="1200" dirty="0">
                <a:solidFill>
                  <a:schemeClr val="tx1"/>
                </a:solidFill>
                <a:latin typeface="+mn-lt"/>
                <a:ea typeface="+mn-ea"/>
                <a:cs typeface="+mn-cs"/>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smtClean="0"/>
              <a:t>Click to edit Master text styles</a:t>
            </a:r>
          </a:p>
          <a:p>
            <a:pPr marL="0" lvl="1" indent="0" algn="l" defTabSz="914400" rtl="0" eaLnBrk="1" latinLnBrk="0" hangingPunct="1">
              <a:lnSpc>
                <a:spcPct val="90000"/>
              </a:lnSpc>
              <a:spcBef>
                <a:spcPts val="1000"/>
              </a:spcBef>
              <a:buFont typeface="Arial" panose="020B0604020202020204" pitchFamily="34" charset="0"/>
              <a:buNone/>
            </a:pPr>
            <a:r>
              <a:rPr lang="en-US" smtClean="0"/>
              <a:t>Second level</a:t>
            </a:r>
          </a:p>
          <a:p>
            <a:pPr marL="0" lvl="2" indent="0" algn="l" defTabSz="914400" rtl="0" eaLnBrk="1" latinLnBrk="0" hangingPunct="1">
              <a:lnSpc>
                <a:spcPct val="90000"/>
              </a:lnSpc>
              <a:spcBef>
                <a:spcPts val="1000"/>
              </a:spcBef>
              <a:buFont typeface="Arial" panose="020B0604020202020204" pitchFamily="34" charset="0"/>
              <a:buNone/>
            </a:pPr>
            <a:r>
              <a:rPr lang="en-US" smtClean="0"/>
              <a:t>Third level</a:t>
            </a:r>
          </a:p>
          <a:p>
            <a:pPr marL="0" lvl="3" indent="0" algn="l" defTabSz="914400" rtl="0" eaLnBrk="1" latinLnBrk="0" hangingPunct="1">
              <a:lnSpc>
                <a:spcPct val="90000"/>
              </a:lnSpc>
              <a:spcBef>
                <a:spcPts val="1000"/>
              </a:spcBef>
              <a:buFont typeface="Arial" panose="020B0604020202020204" pitchFamily="34" charset="0"/>
              <a:buNone/>
            </a:pPr>
            <a:r>
              <a:rPr lang="en-US" smtClean="0"/>
              <a:t>Fourth level</a:t>
            </a:r>
          </a:p>
          <a:p>
            <a:pPr marL="0" lvl="4" indent="0" algn="l" defTabSz="914400" rtl="0" eaLnBrk="1" latinLnBrk="0" hangingPunct="1">
              <a:lnSpc>
                <a:spcPct val="90000"/>
              </a:lnSpc>
              <a:spcBef>
                <a:spcPts val="1000"/>
              </a:spcBef>
              <a:buFont typeface="Arial" panose="020B0604020202020204" pitchFamily="34" charset="0"/>
              <a:buNone/>
            </a:pPr>
            <a:r>
              <a:rPr lang="en-US" smtClean="0"/>
              <a:t>Fifth level</a:t>
            </a:r>
            <a:endParaRPr lang="en-US" dirty="0"/>
          </a:p>
        </p:txBody>
      </p:sp>
      <p:sp>
        <p:nvSpPr>
          <p:cNvPr id="10" name="Text Placeholder 8"/>
          <p:cNvSpPr>
            <a:spLocks noGrp="1"/>
          </p:cNvSpPr>
          <p:nvPr>
            <p:ph type="body" sz="quarter" idx="13"/>
          </p:nvPr>
        </p:nvSpPr>
        <p:spPr>
          <a:xfrm>
            <a:off x="5028347"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sz="1400" b="0">
                <a:solidFill>
                  <a:schemeClr val="tx1"/>
                </a:solidFill>
                <a:latin typeface="+mn-lt"/>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smtClean="0"/>
              <a:t>Click to edit Master text styles</a:t>
            </a:r>
          </a:p>
          <a:p>
            <a:pPr marL="0" lvl="1" indent="0" algn="l" defTabSz="914400" rtl="0" eaLnBrk="1" latinLnBrk="0" hangingPunct="1">
              <a:lnSpc>
                <a:spcPct val="90000"/>
              </a:lnSpc>
              <a:spcBef>
                <a:spcPts val="1000"/>
              </a:spcBef>
              <a:buFont typeface="Arial" panose="020B0604020202020204" pitchFamily="34" charset="0"/>
              <a:buNone/>
            </a:pPr>
            <a:r>
              <a:rPr lang="en-US" smtClean="0"/>
              <a:t>Second level</a:t>
            </a:r>
          </a:p>
          <a:p>
            <a:pPr marL="0" lvl="2" indent="0" algn="l" defTabSz="914400" rtl="0" eaLnBrk="1" latinLnBrk="0" hangingPunct="1">
              <a:lnSpc>
                <a:spcPct val="90000"/>
              </a:lnSpc>
              <a:spcBef>
                <a:spcPts val="1000"/>
              </a:spcBef>
              <a:buFont typeface="Arial" panose="020B0604020202020204" pitchFamily="34" charset="0"/>
              <a:buNone/>
            </a:pPr>
            <a:r>
              <a:rPr lang="en-US" smtClean="0"/>
              <a:t>Third level</a:t>
            </a:r>
          </a:p>
          <a:p>
            <a:pPr marL="0" lvl="3" indent="0" algn="l" defTabSz="914400" rtl="0" eaLnBrk="1" latinLnBrk="0" hangingPunct="1">
              <a:lnSpc>
                <a:spcPct val="90000"/>
              </a:lnSpc>
              <a:spcBef>
                <a:spcPts val="1000"/>
              </a:spcBef>
              <a:buFont typeface="Arial" panose="020B0604020202020204" pitchFamily="34" charset="0"/>
              <a:buNone/>
            </a:pPr>
            <a:r>
              <a:rPr lang="en-US" smtClean="0"/>
              <a:t>Fourth level</a:t>
            </a:r>
          </a:p>
          <a:p>
            <a:pPr marL="0" lvl="4" indent="0" algn="l" defTabSz="914400" rtl="0" eaLnBrk="1" latinLnBrk="0" hangingPunct="1">
              <a:lnSpc>
                <a:spcPct val="90000"/>
              </a:lnSpc>
              <a:spcBef>
                <a:spcPts val="1000"/>
              </a:spcBef>
              <a:buFont typeface="Arial" panose="020B0604020202020204" pitchFamily="34" charset="0"/>
              <a:buNone/>
            </a:pPr>
            <a:r>
              <a:rPr lang="en-US" smtClean="0"/>
              <a:t>Fifth level</a:t>
            </a:r>
            <a:endParaRPr lang="en-US" dirty="0"/>
          </a:p>
        </p:txBody>
      </p:sp>
      <p:sp>
        <p:nvSpPr>
          <p:cNvPr id="11" name="Text Placeholder 8"/>
          <p:cNvSpPr>
            <a:spLocks noGrp="1"/>
          </p:cNvSpPr>
          <p:nvPr>
            <p:ph type="body" sz="quarter" idx="14"/>
          </p:nvPr>
        </p:nvSpPr>
        <p:spPr>
          <a:xfrm>
            <a:off x="7395677"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lang="en-US" sz="1400" b="0" kern="1200" dirty="0">
                <a:solidFill>
                  <a:schemeClr val="tx1"/>
                </a:solidFill>
                <a:latin typeface="+mn-lt"/>
                <a:ea typeface="+mn-ea"/>
                <a:cs typeface="+mn-cs"/>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Text Placeholder 8"/>
          <p:cNvSpPr>
            <a:spLocks noGrp="1"/>
          </p:cNvSpPr>
          <p:nvPr>
            <p:ph type="body" sz="quarter" idx="15"/>
          </p:nvPr>
        </p:nvSpPr>
        <p:spPr>
          <a:xfrm>
            <a:off x="9763006" y="3436331"/>
            <a:ext cx="2286000" cy="1802032"/>
          </a:xfrm>
        </p:spPr>
        <p:txBody>
          <a:bodyPr lIns="182880" tIns="146304" rIns="91440"/>
          <a:lstStyle>
            <a:lvl1pPr marL="0" indent="0" algn="l">
              <a:buNone/>
              <a:defRPr lang="en-US" sz="1600" b="1" kern="1200" dirty="0">
                <a:solidFill>
                  <a:schemeClr val="tx1">
                    <a:lumMod val="85000"/>
                    <a:lumOff val="15000"/>
                  </a:schemeClr>
                </a:solidFill>
                <a:latin typeface="+mn-lt"/>
                <a:ea typeface="+mn-ea"/>
                <a:cs typeface="+mn-cs"/>
              </a:defRPr>
            </a:lvl1pPr>
            <a:lvl2pPr marL="0" indent="0" algn="l">
              <a:buNone/>
              <a:defRPr lang="en-US" sz="1400" b="0" kern="1200" dirty="0">
                <a:solidFill>
                  <a:schemeClr val="tx1"/>
                </a:solidFill>
                <a:latin typeface="+mn-lt"/>
                <a:ea typeface="+mn-ea"/>
                <a:cs typeface="+mn-cs"/>
              </a:defRPr>
            </a:lvl2pPr>
            <a:lvl3pPr marL="0" indent="0" algn="l">
              <a:buNone/>
              <a:defRPr sz="1200" b="0">
                <a:latin typeface="+mn-lt"/>
              </a:defRPr>
            </a:lvl3pPr>
            <a:lvl4pPr marL="0" indent="0" algn="l">
              <a:buNone/>
              <a:defRPr sz="1100" b="0">
                <a:latin typeface="+mn-lt"/>
              </a:defRPr>
            </a:lvl4pPr>
            <a:lvl5pPr marL="0" indent="0" algn="l">
              <a:buNone/>
              <a:defRPr sz="1100" b="0">
                <a:latin typeface="+mn-lt"/>
              </a:defRPr>
            </a:lvl5pPr>
          </a:lstStyle>
          <a:p>
            <a:pPr marL="0" lvl="0" indent="0" algn="l" defTabSz="914400" rtl="0" eaLnBrk="1" latinLnBrk="0" hangingPunct="1">
              <a:lnSpc>
                <a:spcPct val="90000"/>
              </a:lnSpc>
              <a:spcBef>
                <a:spcPts val="1000"/>
              </a:spcBef>
              <a:buFont typeface="Arial" panose="020B0604020202020204" pitchFamily="34" charset="0"/>
              <a:buNone/>
            </a:pPr>
            <a:r>
              <a:rPr lang="en-US" smtClean="0"/>
              <a:t>Click to edit Master text styles</a:t>
            </a:r>
          </a:p>
          <a:p>
            <a:pPr marL="0" lvl="1" indent="0" algn="l" defTabSz="914400" rtl="0" eaLnBrk="1" latinLnBrk="0" hangingPunct="1">
              <a:lnSpc>
                <a:spcPct val="90000"/>
              </a:lnSpc>
              <a:spcBef>
                <a:spcPts val="1000"/>
              </a:spcBef>
              <a:buFont typeface="Arial" panose="020B0604020202020204" pitchFamily="34" charset="0"/>
              <a:buNone/>
            </a:pPr>
            <a:r>
              <a:rPr lang="en-US" smtClean="0"/>
              <a:t>Second level</a:t>
            </a:r>
          </a:p>
          <a:p>
            <a:pPr marL="0" lvl="2" indent="0" algn="l" defTabSz="914400" rtl="0" eaLnBrk="1" latinLnBrk="0" hangingPunct="1">
              <a:lnSpc>
                <a:spcPct val="90000"/>
              </a:lnSpc>
              <a:spcBef>
                <a:spcPts val="1000"/>
              </a:spcBef>
              <a:buFont typeface="Arial" panose="020B0604020202020204" pitchFamily="34" charset="0"/>
              <a:buNone/>
            </a:pPr>
            <a:r>
              <a:rPr lang="en-US" smtClean="0"/>
              <a:t>Third level</a:t>
            </a:r>
          </a:p>
          <a:p>
            <a:pPr marL="0" lvl="3" indent="0" algn="l" defTabSz="914400" rtl="0" eaLnBrk="1" latinLnBrk="0" hangingPunct="1">
              <a:lnSpc>
                <a:spcPct val="90000"/>
              </a:lnSpc>
              <a:spcBef>
                <a:spcPts val="1000"/>
              </a:spcBef>
              <a:buFont typeface="Arial" panose="020B0604020202020204" pitchFamily="34" charset="0"/>
              <a:buNone/>
            </a:pPr>
            <a:r>
              <a:rPr lang="en-US" smtClean="0"/>
              <a:t>Fourth level</a:t>
            </a:r>
          </a:p>
          <a:p>
            <a:pPr marL="0" lvl="4" indent="0" algn="l" defTabSz="914400" rtl="0" eaLnBrk="1" latinLnBrk="0" hangingPunct="1">
              <a:lnSpc>
                <a:spcPct val="90000"/>
              </a:lnSpc>
              <a:spcBef>
                <a:spcPts val="1000"/>
              </a:spcBef>
              <a:buFont typeface="Arial" panose="020B0604020202020204" pitchFamily="34" charset="0"/>
              <a:buNone/>
            </a:pPr>
            <a:r>
              <a:rPr lang="en-US" smtClean="0"/>
              <a:t>Fifth level</a:t>
            </a:r>
            <a:endParaRPr lang="en-US" dirty="0"/>
          </a:p>
        </p:txBody>
      </p:sp>
      <p:sp>
        <p:nvSpPr>
          <p:cNvPr id="13"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158804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tmplLst>
          <p:tmpl>
            <p:tnLst>
              <p:par>
                <p:cTn presetID="10"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childTnLst>
                </p:cTn>
              </p:par>
            </p:tnLst>
          </p:tmpl>
        </p:tmplLst>
      </p:bldP>
      <p:bldP spid="12" grpId="0">
        <p:tmplLst>
          <p:tmpl>
            <p:tnLst>
              <p:par>
                <p:cTn presetID="10" presetClass="entr" presetSubtype="0" fill="hold" nodeType="click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fade">
                      <p:cBhvr>
                        <p:cTn dur="500"/>
                        <p:tgtEl>
                          <p:spTgt spid="12"/>
                        </p:tgtEl>
                      </p:cBhvr>
                    </p:animEffect>
                  </p:childTnLst>
                </p:cTn>
              </p:par>
            </p:tnLst>
          </p:tmpl>
        </p:tmplLst>
      </p:bldP>
      <p:bldP spid="10" grpId="0">
        <p:tmplLst>
          <p:tmpl>
            <p:tnLst>
              <p:par>
                <p:cTn presetID="10" presetClass="entr" presetSubtype="0" fill="hold" nodeType="click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fade">
                      <p:cBhvr>
                        <p:cTn dur="500"/>
                        <p:tgtEl>
                          <p:spTgt spid="10"/>
                        </p:tgtEl>
                      </p:cBhvr>
                    </p:animEffect>
                  </p:childTnLst>
                </p:cTn>
              </p:par>
            </p:tnLst>
          </p:tmpl>
        </p:tmplLst>
      </p:bldP>
      <p:bldP spid="11" grpId="0">
        <p:tmplLst>
          <p:tmpl>
            <p:tnLst>
              <p:par>
                <p:cTn presetID="10" presetClass="entr" presetSubtype="0" fill="hold" nodeType="click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p:tmplLst>
          <p:tmpl>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Title,  5 Pillars smaller text">
    <p:spTree>
      <p:nvGrpSpPr>
        <p:cNvPr id="1" name=""/>
        <p:cNvGrpSpPr/>
        <p:nvPr/>
      </p:nvGrpSpPr>
      <p:grpSpPr>
        <a:xfrm>
          <a:off x="0" y="0"/>
          <a:ext cx="0" cy="0"/>
          <a:chOff x="0" y="0"/>
          <a:chExt cx="0" cy="0"/>
        </a:xfrm>
      </p:grpSpPr>
      <p:sp>
        <p:nvSpPr>
          <p:cNvPr id="4" name="Rectangle 3"/>
          <p:cNvSpPr/>
          <p:nvPr userDrawn="1"/>
        </p:nvSpPr>
        <p:spPr>
          <a:xfrm>
            <a:off x="0" y="0"/>
            <a:ext cx="12192000" cy="1214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304800" y="2598127"/>
            <a:ext cx="3714704" cy="2524794"/>
          </a:xfrm>
        </p:spPr>
        <p:txBody>
          <a:bodyPr lIns="91440" rIns="91440"/>
          <a:lstStyle>
            <a:lvl1pPr algn="ctr">
              <a:spcAft>
                <a:spcPts val="3000"/>
              </a:spcAft>
              <a:defRPr sz="24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2"/>
          <p:cNvSpPr>
            <a:spLocks noGrp="1"/>
          </p:cNvSpPr>
          <p:nvPr>
            <p:ph idx="14"/>
          </p:nvPr>
        </p:nvSpPr>
        <p:spPr>
          <a:xfrm>
            <a:off x="4168631" y="2598127"/>
            <a:ext cx="3840480" cy="2524794"/>
          </a:xfrm>
        </p:spPr>
        <p:txBody>
          <a:bodyPr lIns="91440" rIns="91440"/>
          <a:lstStyle>
            <a:lvl1pPr algn="ctr">
              <a:defRPr lang="en-US" sz="2400" kern="1200" dirty="0">
                <a:gradFill>
                  <a:gsLst>
                    <a:gs pos="15000">
                      <a:schemeClr val="tx2"/>
                    </a:gs>
                    <a:gs pos="47000">
                      <a:schemeClr val="tx2"/>
                    </a:gs>
                  </a:gsLst>
                  <a:lin ang="5400000" scaled="1"/>
                </a:gradFill>
                <a:latin typeface="Segoe UI Semilight" panose="020B0402040204020203" pitchFamily="34" charset="0"/>
                <a:ea typeface="+mn-ea"/>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Click to edit Master text styles</a:t>
            </a:r>
          </a:p>
          <a:p>
            <a:pPr marL="0" lvl="1"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Second level</a:t>
            </a:r>
          </a:p>
          <a:p>
            <a:pPr marL="0" lvl="2"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Third level</a:t>
            </a:r>
          </a:p>
          <a:p>
            <a:pPr marL="0" lvl="3"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Fourth level</a:t>
            </a:r>
          </a:p>
          <a:p>
            <a:pPr marL="0" lvl="4"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Fifth level</a:t>
            </a:r>
            <a:endParaRPr lang="en-US" dirty="0"/>
          </a:p>
        </p:txBody>
      </p:sp>
      <p:sp>
        <p:nvSpPr>
          <p:cNvPr id="9" name="Content Placeholder 2"/>
          <p:cNvSpPr>
            <a:spLocks noGrp="1"/>
          </p:cNvSpPr>
          <p:nvPr>
            <p:ph idx="15"/>
          </p:nvPr>
        </p:nvSpPr>
        <p:spPr>
          <a:xfrm>
            <a:off x="8158238" y="2598127"/>
            <a:ext cx="3773077" cy="2524794"/>
          </a:xfrm>
        </p:spPr>
        <p:txBody>
          <a:bodyPr lIns="91440" rIns="91440"/>
          <a:lstStyle>
            <a:lvl1pPr algn="ctr">
              <a:defRPr lang="en-US" sz="2400" kern="1200" dirty="0">
                <a:gradFill>
                  <a:gsLst>
                    <a:gs pos="15000">
                      <a:schemeClr val="tx2"/>
                    </a:gs>
                    <a:gs pos="47000">
                      <a:schemeClr val="tx2"/>
                    </a:gs>
                  </a:gsLst>
                  <a:lin ang="5400000" scaled="1"/>
                </a:gradFill>
                <a:latin typeface="Segoe UI Semilight" panose="020B0402040204020203" pitchFamily="34" charset="0"/>
                <a:ea typeface="+mn-ea"/>
                <a:cs typeface="Segoe UI Semilight" panose="020B0402040204020203" pitchFamily="34" charset="0"/>
              </a:defRPr>
            </a:lvl1pPr>
            <a:lvl2pPr marL="0" indent="0" algn="ctr" defTabSz="914400" rtl="0" eaLnBrk="1" latinLnBrk="0" hangingPunct="1">
              <a:lnSpc>
                <a:spcPct val="90000"/>
              </a:lnSpc>
              <a:spcBef>
                <a:spcPts val="1000"/>
              </a:spcBef>
              <a:spcAft>
                <a:spcPts val="1200"/>
              </a:spcAft>
              <a:buFont typeface="Arial" panose="020B0604020202020204" pitchFamily="34" charset="0"/>
              <a:buNone/>
              <a:defRPr lang="en-US" sz="2000" kern="1200" dirty="0">
                <a:solidFill>
                  <a:schemeClr val="tx1"/>
                </a:solidFill>
                <a:latin typeface="Segoe UI Semilight" panose="020B0402040204020203" pitchFamily="34" charset="0"/>
                <a:ea typeface="+mn-ea"/>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Click to edit Master text styles</a:t>
            </a:r>
          </a:p>
          <a:p>
            <a:pPr marL="0" lvl="1"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Second level</a:t>
            </a:r>
          </a:p>
          <a:p>
            <a:pPr marL="0" lvl="2"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Third level</a:t>
            </a:r>
          </a:p>
          <a:p>
            <a:pPr marL="0" lvl="3"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Fourth level</a:t>
            </a:r>
          </a:p>
          <a:p>
            <a:pPr marL="0" lvl="4" indent="0" algn="ctr" defTabSz="914400" rtl="0" eaLnBrk="1" latinLnBrk="0" hangingPunct="1">
              <a:lnSpc>
                <a:spcPct val="90000"/>
              </a:lnSpc>
              <a:spcBef>
                <a:spcPts val="1000"/>
              </a:spcBef>
              <a:spcAft>
                <a:spcPts val="3000"/>
              </a:spcAft>
              <a:buFont typeface="Arial" panose="020B0604020202020204" pitchFamily="34" charset="0"/>
              <a:buNone/>
            </a:pPr>
            <a:r>
              <a:rPr lang="en-US" smtClean="0"/>
              <a:t>Fifth level</a:t>
            </a:r>
            <a:endParaRPr lang="en-US" dirty="0"/>
          </a:p>
        </p:txBody>
      </p:sp>
      <p:sp>
        <p:nvSpPr>
          <p:cNvPr id="11" name="Freeform: Shape 10"/>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316322" y="339408"/>
            <a:ext cx="2375877" cy="535531"/>
          </a:xfrm>
        </p:spPr>
        <p:txBody>
          <a:bodyPr/>
          <a:lstStyle>
            <a:lvl1pPr algn="ctr">
              <a:defRPr lang="en-US" sz="3200" b="0" i="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a:t>
            </a:r>
          </a:p>
        </p:txBody>
      </p:sp>
      <p:sp>
        <p:nvSpPr>
          <p:cNvPr id="10" name="Text Placeholder 9"/>
          <p:cNvSpPr>
            <a:spLocks noGrp="1"/>
          </p:cNvSpPr>
          <p:nvPr>
            <p:ph type="body" sz="quarter" idx="16"/>
          </p:nvPr>
        </p:nvSpPr>
        <p:spPr>
          <a:xfrm>
            <a:off x="2879003" y="419100"/>
            <a:ext cx="9084398" cy="137001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31538659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5 Pillars smaller text">
    <p:spTree>
      <p:nvGrpSpPr>
        <p:cNvPr id="1" name=""/>
        <p:cNvGrpSpPr/>
        <p:nvPr/>
      </p:nvGrpSpPr>
      <p:grpSpPr>
        <a:xfrm>
          <a:off x="0" y="0"/>
          <a:ext cx="0" cy="0"/>
          <a:chOff x="0" y="0"/>
          <a:chExt cx="0" cy="0"/>
        </a:xfrm>
      </p:grpSpPr>
      <p:sp>
        <p:nvSpPr>
          <p:cNvPr id="4" name="Rectangle 3"/>
          <p:cNvSpPr/>
          <p:nvPr userDrawn="1"/>
        </p:nvSpPr>
        <p:spPr>
          <a:xfrm>
            <a:off x="0" y="0"/>
            <a:ext cx="12192000" cy="12143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8658"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
        <p:nvSpPr>
          <p:cNvPr id="7" name="Content Placeholder 2"/>
          <p:cNvSpPr>
            <a:spLocks noGrp="1"/>
          </p:cNvSpPr>
          <p:nvPr>
            <p:ph idx="14"/>
          </p:nvPr>
        </p:nvSpPr>
        <p:spPr>
          <a:xfrm>
            <a:off x="2483635"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Content Placeholder 2"/>
          <p:cNvSpPr>
            <a:spLocks noGrp="1"/>
          </p:cNvSpPr>
          <p:nvPr>
            <p:ph idx="15"/>
          </p:nvPr>
        </p:nvSpPr>
        <p:spPr>
          <a:xfrm>
            <a:off x="4898612"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Content Placeholder 2"/>
          <p:cNvSpPr>
            <a:spLocks noGrp="1"/>
          </p:cNvSpPr>
          <p:nvPr>
            <p:ph idx="16"/>
          </p:nvPr>
        </p:nvSpPr>
        <p:spPr>
          <a:xfrm>
            <a:off x="7313589"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2"/>
          <p:cNvSpPr>
            <a:spLocks noGrp="1"/>
          </p:cNvSpPr>
          <p:nvPr>
            <p:ph idx="17"/>
          </p:nvPr>
        </p:nvSpPr>
        <p:spPr>
          <a:xfrm>
            <a:off x="9728566" y="3493674"/>
            <a:ext cx="2377440" cy="2226763"/>
          </a:xfrm>
        </p:spPr>
        <p:txBody>
          <a:bodyPr lIns="146304" rIns="146304"/>
          <a:lstStyle>
            <a:lvl1pPr algn="ctr">
              <a:defRPr sz="2200">
                <a:gradFill>
                  <a:gsLst>
                    <a:gs pos="15000">
                      <a:schemeClr val="tx2"/>
                    </a:gs>
                    <a:gs pos="47000">
                      <a:schemeClr val="tx2"/>
                    </a:gs>
                  </a:gsLst>
                  <a:lin ang="5400000" scaled="1"/>
                </a:gradFill>
                <a:latin typeface="Segoe UI Semilight" panose="020B0402040204020203" pitchFamily="34" charset="0"/>
                <a:cs typeface="Segoe UI Semilight" panose="020B04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Rectangle 11"/>
          <p:cNvSpPr/>
          <p:nvPr userDrawn="1"/>
        </p:nvSpPr>
        <p:spPr>
          <a:xfrm>
            <a:off x="297258"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userDrawn="1"/>
        </p:nvSpPr>
        <p:spPr>
          <a:xfrm>
            <a:off x="2712235"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7542189"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p:cNvSpPr/>
          <p:nvPr userDrawn="1"/>
        </p:nvSpPr>
        <p:spPr>
          <a:xfrm>
            <a:off x="9957166"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userDrawn="1"/>
        </p:nvSpPr>
        <p:spPr>
          <a:xfrm>
            <a:off x="5127212" y="3382066"/>
            <a:ext cx="1920240" cy="182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7"/>
          <p:cNvSpPr>
            <a:spLocks noGrp="1"/>
          </p:cNvSpPr>
          <p:nvPr>
            <p:ph type="body" sz="quarter" idx="13" hasCustomPrompt="1"/>
          </p:nvPr>
        </p:nvSpPr>
        <p:spPr>
          <a:xfrm>
            <a:off x="0" y="470361"/>
            <a:ext cx="12192000" cy="535531"/>
          </a:xfrm>
        </p:spPr>
        <p:txBody>
          <a:bodyPr/>
          <a:lstStyle>
            <a:lvl1pPr marL="0" indent="0" algn="ctr" defTabSz="914400" rtl="0" eaLnBrk="1" latinLnBrk="0" hangingPunct="1">
              <a:lnSpc>
                <a:spcPct val="90000"/>
              </a:lnSpc>
              <a:spcBef>
                <a:spcPts val="1000"/>
              </a:spcBef>
              <a:buFont typeface="Arial" panose="020B0604020202020204" pitchFamily="34" charset="0"/>
              <a:buNone/>
              <a:defRPr lang="en-US" sz="3200" b="0" kern="1200" dirty="0">
                <a:solidFill>
                  <a:schemeClr val="tx1">
                    <a:lumMod val="85000"/>
                    <a:lumOff val="15000"/>
                  </a:schemeClr>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7" name="Content Placeholder 2"/>
          <p:cNvSpPr>
            <a:spLocks noGrp="1"/>
          </p:cNvSpPr>
          <p:nvPr>
            <p:ph idx="18" hasCustomPrompt="1"/>
          </p:nvPr>
        </p:nvSpPr>
        <p:spPr>
          <a:xfrm>
            <a:off x="68658" y="2577396"/>
            <a:ext cx="2377440" cy="840230"/>
          </a:xfrm>
        </p:spPr>
        <p:txBody>
          <a:bodyPr lIns="146304" rIns="146304"/>
          <a:lstStyle>
            <a:lvl1pPr marL="0" algn="ctr" defTabSz="914400" rtl="0" eaLnBrk="1" latinLnBrk="0" hangingPunct="1">
              <a:defRPr lang="en-US" sz="5400" kern="12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8" name="Content Placeholder 2"/>
          <p:cNvSpPr>
            <a:spLocks noGrp="1"/>
          </p:cNvSpPr>
          <p:nvPr>
            <p:ph idx="19" hasCustomPrompt="1"/>
          </p:nvPr>
        </p:nvSpPr>
        <p:spPr>
          <a:xfrm>
            <a:off x="2483635" y="2577396"/>
            <a:ext cx="2377440" cy="840230"/>
          </a:xfrm>
        </p:spPr>
        <p:txBody>
          <a:bodyPr lIns="146304" rIns="146304"/>
          <a:lstStyle>
            <a:lvl1pPr algn="ctr">
              <a:defRPr lang="en-US" sz="5400" b="1" kern="12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marL="0" lvl="0" indent="0" algn="ctr" defTabSz="914400" rtl="0" eaLnBrk="1" latinLnBrk="0" hangingPunct="1">
              <a:lnSpc>
                <a:spcPct val="90000"/>
              </a:lnSpc>
              <a:spcBef>
                <a:spcPts val="1000"/>
              </a:spcBef>
              <a:buFont typeface="Arial" panose="020B0604020202020204" pitchFamily="34" charset="0"/>
              <a:buNone/>
            </a:pPr>
            <a:r>
              <a:rPr lang="en-US" dirty="0"/>
              <a:t>#</a:t>
            </a:r>
          </a:p>
        </p:txBody>
      </p:sp>
      <p:sp>
        <p:nvSpPr>
          <p:cNvPr id="19" name="Content Placeholder 2"/>
          <p:cNvSpPr>
            <a:spLocks noGrp="1"/>
          </p:cNvSpPr>
          <p:nvPr>
            <p:ph idx="20" hasCustomPrompt="1"/>
          </p:nvPr>
        </p:nvSpPr>
        <p:spPr>
          <a:xfrm>
            <a:off x="4898612"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
        <p:nvSpPr>
          <p:cNvPr id="20" name="Content Placeholder 2"/>
          <p:cNvSpPr>
            <a:spLocks noGrp="1"/>
          </p:cNvSpPr>
          <p:nvPr>
            <p:ph idx="21" hasCustomPrompt="1"/>
          </p:nvPr>
        </p:nvSpPr>
        <p:spPr>
          <a:xfrm>
            <a:off x="7313589"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
        <p:nvSpPr>
          <p:cNvPr id="21" name="Content Placeholder 2"/>
          <p:cNvSpPr>
            <a:spLocks noGrp="1"/>
          </p:cNvSpPr>
          <p:nvPr>
            <p:ph idx="22" hasCustomPrompt="1"/>
          </p:nvPr>
        </p:nvSpPr>
        <p:spPr>
          <a:xfrm>
            <a:off x="9728566" y="2577396"/>
            <a:ext cx="2377440" cy="840230"/>
          </a:xfrm>
        </p:spPr>
        <p:txBody>
          <a:bodyPr vert="horz" wrap="square" lIns="146304" tIns="45720" rIns="146304" bIns="45720" rtlCol="0">
            <a:spAutoFit/>
          </a:bodyPr>
          <a:lstStyle>
            <a:lvl1pPr algn="ctr">
              <a:defRPr lang="en-US" sz="5400" dirty="0">
                <a:solidFill>
                  <a:schemeClr val="tx1"/>
                </a:solidFill>
                <a:latin typeface="Segoe UI Black" panose="020B0A02040204020203" pitchFamily="34" charset="0"/>
                <a:ea typeface="Segoe UI Black" panose="020B0A02040204020203" pitchFamily="34" charset="0"/>
                <a:cs typeface="Segoe UI Black" panose="020B0A02040204020203" pitchFamily="34" charset="0"/>
              </a:defRPr>
            </a:lvl1pPr>
          </a:lstStyle>
          <a:p>
            <a:pPr lvl="0" algn="ctr"/>
            <a:r>
              <a:rPr lang="en-US" dirty="0"/>
              <a:t>#</a:t>
            </a:r>
          </a:p>
        </p:txBody>
      </p:sp>
    </p:spTree>
    <p:extLst>
      <p:ext uri="{BB962C8B-B14F-4D97-AF65-F5344CB8AC3E}">
        <p14:creationId xmlns:p14="http://schemas.microsoft.com/office/powerpoint/2010/main" val="3249118181"/>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750" fill="hold"/>
                                            <p:tgtEl>
                                              <p:spTgt spid="12"/>
                                            </p:tgtEl>
                                            <p:attrNameLst>
                                              <p:attrName>ppt_x</p:attrName>
                                            </p:attrNameLst>
                                          </p:cBhvr>
                                          <p:tavLst>
                                            <p:tav tm="0">
                                              <p:val>
                                                <p:strVal val="#ppt_x"/>
                                              </p:val>
                                            </p:tav>
                                            <p:tav tm="100000">
                                              <p:val>
                                                <p:strVal val="#ppt_x"/>
                                              </p:val>
                                            </p:tav>
                                          </p:tavLst>
                                        </p:anim>
                                        <p:anim calcmode="lin" valueType="num">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14:presetBounceEnd="32000">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14:bounceEnd="32000">
                                          <p:cBhvr additive="base">
                                            <p:cTn id="11" dur="750" fill="hold"/>
                                            <p:tgtEl>
                                              <p:spTgt spid="17">
                                                <p:txEl>
                                                  <p:pRg st="0" end="0"/>
                                                </p:txEl>
                                              </p:spTgt>
                                            </p:tgtEl>
                                            <p:attrNameLst>
                                              <p:attrName>ppt_x</p:attrName>
                                            </p:attrNameLst>
                                          </p:cBhvr>
                                          <p:tavLst>
                                            <p:tav tm="0">
                                              <p:val>
                                                <p:strVal val="#ppt_x"/>
                                              </p:val>
                                            </p:tav>
                                            <p:tav tm="100000">
                                              <p:val>
                                                <p:strVal val="#ppt_x"/>
                                              </p:val>
                                            </p:tav>
                                          </p:tavLst>
                                        </p:anim>
                                        <p:anim calcmode="lin" valueType="num" p14:bounceEnd="32000">
                                          <p:cBhvr additive="base">
                                            <p:cTn id="12" dur="750" fill="hold"/>
                                            <p:tgtEl>
                                              <p:spTgt spid="17">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ppt_x"/>
                                              </p:val>
                                            </p:tav>
                                            <p:tav tm="100000">
                                              <p:val>
                                                <p:strVal val="#ppt_x"/>
                                              </p:val>
                                            </p:tav>
                                          </p:tavLst>
                                        </p:anim>
                                        <p:anim calcmode="lin" valueType="num">
                                          <p:cBhvr additive="base">
                                            <p:cTn id="16" dur="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750" fill="hold"/>
                                            <p:tgtEl>
                                              <p:spTgt spid="13"/>
                                            </p:tgtEl>
                                            <p:attrNameLst>
                                              <p:attrName>ppt_x</p:attrName>
                                            </p:attrNameLst>
                                          </p:cBhvr>
                                          <p:tavLst>
                                            <p:tav tm="0">
                                              <p:val>
                                                <p:strVal val="#ppt_x"/>
                                              </p:val>
                                            </p:tav>
                                            <p:tav tm="100000">
                                              <p:val>
                                                <p:strVal val="#ppt_x"/>
                                              </p:val>
                                            </p:tav>
                                          </p:tavLst>
                                        </p:anim>
                                        <p:anim calcmode="lin" valueType="num">
                                          <p:cBhvr additive="base">
                                            <p:cTn id="22" dur="75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1" fill="hold" grpId="0" nodeType="withEffect" p14:presetBounceEnd="32000">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14:bounceEnd="32000">
                                          <p:cBhvr additive="base">
                                            <p:cTn id="25" dur="750" fill="hold"/>
                                            <p:tgtEl>
                                              <p:spTgt spid="18">
                                                <p:txEl>
                                                  <p:pRg st="0" end="0"/>
                                                </p:txEl>
                                              </p:spTgt>
                                            </p:tgtEl>
                                            <p:attrNameLst>
                                              <p:attrName>ppt_x</p:attrName>
                                            </p:attrNameLst>
                                          </p:cBhvr>
                                          <p:tavLst>
                                            <p:tav tm="0">
                                              <p:val>
                                                <p:strVal val="#ppt_x"/>
                                              </p:val>
                                            </p:tav>
                                            <p:tav tm="100000">
                                              <p:val>
                                                <p:strVal val="#ppt_x"/>
                                              </p:val>
                                            </p:tav>
                                          </p:tavLst>
                                        </p:anim>
                                        <p:anim calcmode="lin" valueType="num" p14:bounceEnd="32000">
                                          <p:cBhvr additive="base">
                                            <p:cTn id="26" dur="750" fill="hold"/>
                                            <p:tgtEl>
                                              <p:spTgt spid="18">
                                                <p:txEl>
                                                  <p:pRg st="0" end="0"/>
                                                </p:txEl>
                                              </p:spTgt>
                                            </p:tgtEl>
                                            <p:attrNameLst>
                                              <p:attrName>ppt_y</p:attrName>
                                            </p:attrNameLst>
                                          </p:cBhvr>
                                          <p:tavLst>
                                            <p:tav tm="0">
                                              <p:val>
                                                <p:strVal val="0-#ppt_h/2"/>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ppt_x"/>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decel="10000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750" fill="hold"/>
                                            <p:tgtEl>
                                              <p:spTgt spid="16"/>
                                            </p:tgtEl>
                                            <p:attrNameLst>
                                              <p:attrName>ppt_x</p:attrName>
                                            </p:attrNameLst>
                                          </p:cBhvr>
                                          <p:tavLst>
                                            <p:tav tm="0">
                                              <p:val>
                                                <p:strVal val="#ppt_x"/>
                                              </p:val>
                                            </p:tav>
                                            <p:tav tm="100000">
                                              <p:val>
                                                <p:strVal val="#ppt_x"/>
                                              </p:val>
                                            </p:tav>
                                          </p:tavLst>
                                        </p:anim>
                                        <p:anim calcmode="lin" valueType="num">
                                          <p:cBhvr additive="base">
                                            <p:cTn id="36" dur="75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14:presetBounceEnd="32000">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14:bounceEnd="32000">
                                          <p:cBhvr additive="base">
                                            <p:cTn id="39" dur="750" fill="hold"/>
                                            <p:tgtEl>
                                              <p:spTgt spid="19"/>
                                            </p:tgtEl>
                                            <p:attrNameLst>
                                              <p:attrName>ppt_x</p:attrName>
                                            </p:attrNameLst>
                                          </p:cBhvr>
                                          <p:tavLst>
                                            <p:tav tm="0">
                                              <p:val>
                                                <p:strVal val="#ppt_x"/>
                                              </p:val>
                                            </p:tav>
                                            <p:tav tm="100000">
                                              <p:val>
                                                <p:strVal val="#ppt_x"/>
                                              </p:val>
                                            </p:tav>
                                          </p:tavLst>
                                        </p:anim>
                                        <p:anim calcmode="lin" valueType="num" p14:bounceEnd="32000">
                                          <p:cBhvr additive="base">
                                            <p:cTn id="40" dur="750" fill="hold"/>
                                            <p:tgtEl>
                                              <p:spTgt spid="19"/>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750" fill="hold"/>
                                            <p:tgtEl>
                                              <p:spTgt spid="9"/>
                                            </p:tgtEl>
                                            <p:attrNameLst>
                                              <p:attrName>ppt_x</p:attrName>
                                            </p:attrNameLst>
                                          </p:cBhvr>
                                          <p:tavLst>
                                            <p:tav tm="0">
                                              <p:val>
                                                <p:strVal val="#ppt_x"/>
                                              </p:val>
                                            </p:tav>
                                            <p:tav tm="100000">
                                              <p:val>
                                                <p:strVal val="#ppt_x"/>
                                              </p:val>
                                            </p:tav>
                                          </p:tavLst>
                                        </p:anim>
                                        <p:anim calcmode="lin" valueType="num">
                                          <p:cBhvr additive="base">
                                            <p:cTn id="4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decel="10000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750" fill="hold"/>
                                            <p:tgtEl>
                                              <p:spTgt spid="14"/>
                                            </p:tgtEl>
                                            <p:attrNameLst>
                                              <p:attrName>ppt_x</p:attrName>
                                            </p:attrNameLst>
                                          </p:cBhvr>
                                          <p:tavLst>
                                            <p:tav tm="0">
                                              <p:val>
                                                <p:strVal val="#ppt_x"/>
                                              </p:val>
                                            </p:tav>
                                            <p:tav tm="100000">
                                              <p:val>
                                                <p:strVal val="#ppt_x"/>
                                              </p:val>
                                            </p:tav>
                                          </p:tavLst>
                                        </p:anim>
                                        <p:anim calcmode="lin" valueType="num">
                                          <p:cBhvr additive="base">
                                            <p:cTn id="50" dur="75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1" fill="hold" grpId="0" nodeType="withEffect" p14:presetBounceEnd="32000">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14:bounceEnd="32000">
                                          <p:cBhvr additive="base">
                                            <p:cTn id="53" dur="750" fill="hold"/>
                                            <p:tgtEl>
                                              <p:spTgt spid="20"/>
                                            </p:tgtEl>
                                            <p:attrNameLst>
                                              <p:attrName>ppt_x</p:attrName>
                                            </p:attrNameLst>
                                          </p:cBhvr>
                                          <p:tavLst>
                                            <p:tav tm="0">
                                              <p:val>
                                                <p:strVal val="#ppt_x"/>
                                              </p:val>
                                            </p:tav>
                                            <p:tav tm="100000">
                                              <p:val>
                                                <p:strVal val="#ppt_x"/>
                                              </p:val>
                                            </p:tav>
                                          </p:tavLst>
                                        </p:anim>
                                        <p:anim calcmode="lin" valueType="num" p14:bounceEnd="32000">
                                          <p:cBhvr additive="base">
                                            <p:cTn id="54" dur="750" fill="hold"/>
                                            <p:tgtEl>
                                              <p:spTgt spid="20"/>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750" fill="hold"/>
                                            <p:tgtEl>
                                              <p:spTgt spid="10"/>
                                            </p:tgtEl>
                                            <p:attrNameLst>
                                              <p:attrName>ppt_x</p:attrName>
                                            </p:attrNameLst>
                                          </p:cBhvr>
                                          <p:tavLst>
                                            <p:tav tm="0">
                                              <p:val>
                                                <p:strVal val="#ppt_x"/>
                                              </p:val>
                                            </p:tav>
                                            <p:tav tm="100000">
                                              <p:val>
                                                <p:strVal val="#ppt_x"/>
                                              </p:val>
                                            </p:tav>
                                          </p:tavLst>
                                        </p:anim>
                                        <p:anim calcmode="lin" valueType="num">
                                          <p:cBhvr additive="base">
                                            <p:cTn id="5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decel="10000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750" fill="hold"/>
                                            <p:tgtEl>
                                              <p:spTgt spid="15"/>
                                            </p:tgtEl>
                                            <p:attrNameLst>
                                              <p:attrName>ppt_x</p:attrName>
                                            </p:attrNameLst>
                                          </p:cBhvr>
                                          <p:tavLst>
                                            <p:tav tm="0">
                                              <p:val>
                                                <p:strVal val="#ppt_x"/>
                                              </p:val>
                                            </p:tav>
                                            <p:tav tm="100000">
                                              <p:val>
                                                <p:strVal val="#ppt_x"/>
                                              </p:val>
                                            </p:tav>
                                          </p:tavLst>
                                        </p:anim>
                                        <p:anim calcmode="lin" valueType="num">
                                          <p:cBhvr additive="base">
                                            <p:cTn id="64" dur="75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1" fill="hold" grpId="0" nodeType="withEffect" p14:presetBounceEnd="32000">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14:bounceEnd="32000">
                                          <p:cBhvr additive="base">
                                            <p:cTn id="67" dur="750" fill="hold"/>
                                            <p:tgtEl>
                                              <p:spTgt spid="21"/>
                                            </p:tgtEl>
                                            <p:attrNameLst>
                                              <p:attrName>ppt_x</p:attrName>
                                            </p:attrNameLst>
                                          </p:cBhvr>
                                          <p:tavLst>
                                            <p:tav tm="0">
                                              <p:val>
                                                <p:strVal val="#ppt_x"/>
                                              </p:val>
                                            </p:tav>
                                            <p:tav tm="100000">
                                              <p:val>
                                                <p:strVal val="#ppt_x"/>
                                              </p:val>
                                            </p:tav>
                                          </p:tavLst>
                                        </p:anim>
                                        <p:anim calcmode="lin" valueType="num" p14:bounceEnd="32000">
                                          <p:cBhvr additive="base">
                                            <p:cTn id="68" dur="750" fill="hold"/>
                                            <p:tgtEl>
                                              <p:spTgt spid="21"/>
                                            </p:tgtEl>
                                            <p:attrNameLst>
                                              <p:attrName>ppt_y</p:attrName>
                                            </p:attrNameLst>
                                          </p:cBhvr>
                                          <p:tavLst>
                                            <p:tav tm="0">
                                              <p:val>
                                                <p:strVal val="0-#ppt_h/2"/>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750" fill="hold"/>
                                            <p:tgtEl>
                                              <p:spTgt spid="11"/>
                                            </p:tgtEl>
                                            <p:attrNameLst>
                                              <p:attrName>ppt_x</p:attrName>
                                            </p:attrNameLst>
                                          </p:cBhvr>
                                          <p:tavLst>
                                            <p:tav tm="0">
                                              <p:val>
                                                <p:strVal val="#ppt_x"/>
                                              </p:val>
                                            </p:tav>
                                            <p:tav tm="100000">
                                              <p:val>
                                                <p:strVal val="#ppt_x"/>
                                              </p:val>
                                            </p:tav>
                                          </p:tavLst>
                                        </p:anim>
                                        <p:anim calcmode="lin" valueType="num">
                                          <p:cBhvr additive="base">
                                            <p:cTn id="7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7" grpId="0" uiExpand="1">
            <p:tmplLst>
              <p:tmpl>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3" grpId="0" animBg="1"/>
          <p:bldP spid="14" grpId="0" animBg="1"/>
          <p:bldP spid="15" grpId="0" animBg="1"/>
          <p:bldP spid="16" grpId="0" animBg="1"/>
          <p:bldP spid="17" grpId="0" uiExpand="1" build="p">
            <p:tmplLst>
              <p:tmpl lvl="1">
                <p:tnLst>
                  <p:par>
                    <p:cTn presetID="2" presetClass="entr" presetSubtype="1" fill="hold" nodeType="withEffect" p14:presetBounceEnd="32000">
                      <p:stCondLst>
                        <p:cond delay="0"/>
                      </p:stCondLst>
                      <p:childTnLst>
                        <p:set>
                          <p:cBhvr>
                            <p:cTn dur="1" fill="hold">
                              <p:stCondLst>
                                <p:cond delay="0"/>
                              </p:stCondLst>
                            </p:cTn>
                            <p:tgtEl>
                              <p:spTgt spid="17"/>
                            </p:tgtEl>
                            <p:attrNameLst>
                              <p:attrName>style.visibility</p:attrName>
                            </p:attrNameLst>
                          </p:cBhvr>
                          <p:to>
                            <p:strVal val="visible"/>
                          </p:to>
                        </p:set>
                        <p:anim calcmode="lin" valueType="num" p14:bounceEnd="32000">
                          <p:cBhvr additive="base">
                            <p:cTn dur="750" fill="hold"/>
                            <p:tgtEl>
                              <p:spTgt spid="17"/>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7"/>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8" grpId="0" uiExpand="1" build="p">
            <p:tmplLst>
              <p:tmpl lvl="1">
                <p:tnLst>
                  <p:par>
                    <p:cTn presetID="2" presetClass="entr" presetSubtype="1" fill="hold" nodeType="withEffect" p14:presetBounceEnd="32000">
                      <p:stCondLst>
                        <p:cond delay="0"/>
                      </p:stCondLst>
                      <p:childTnLst>
                        <p:set>
                          <p:cBhvr>
                            <p:cTn dur="1" fill="hold">
                              <p:stCondLst>
                                <p:cond delay="0"/>
                              </p:stCondLst>
                            </p:cTn>
                            <p:tgtEl>
                              <p:spTgt spid="18"/>
                            </p:tgtEl>
                            <p:attrNameLst>
                              <p:attrName>style.visibility</p:attrName>
                            </p:attrNameLst>
                          </p:cBhvr>
                          <p:to>
                            <p:strVal val="visible"/>
                          </p:to>
                        </p:set>
                        <p:anim calcmode="lin" valueType="num" p14:bounceEnd="32000">
                          <p:cBhvr additive="base">
                            <p:cTn dur="750" fill="hold"/>
                            <p:tgtEl>
                              <p:spTgt spid="18"/>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8"/>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1" fill="hold" nodeType="withEffect" p14:presetBounceEnd="32000">
                      <p:stCondLst>
                        <p:cond delay="0"/>
                      </p:stCondLst>
                      <p:childTnLst>
                        <p:set>
                          <p:cBhvr>
                            <p:cTn dur="1" fill="hold">
                              <p:stCondLst>
                                <p:cond delay="0"/>
                              </p:stCondLst>
                            </p:cTn>
                            <p:tgtEl>
                              <p:spTgt spid="19"/>
                            </p:tgtEl>
                            <p:attrNameLst>
                              <p:attrName>style.visibility</p:attrName>
                            </p:attrNameLst>
                          </p:cBhvr>
                          <p:to>
                            <p:strVal val="visible"/>
                          </p:to>
                        </p:set>
                        <p:anim calcmode="lin" valueType="num" p14:bounceEnd="32000">
                          <p:cBhvr additive="base">
                            <p:cTn dur="750" fill="hold"/>
                            <p:tgtEl>
                              <p:spTgt spid="19"/>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fill="hold" nodeType="withEffect" p14:presetBounceEnd="32000">
                      <p:stCondLst>
                        <p:cond delay="0"/>
                      </p:stCondLst>
                      <p:childTnLst>
                        <p:set>
                          <p:cBhvr>
                            <p:cTn dur="1" fill="hold">
                              <p:stCondLst>
                                <p:cond delay="0"/>
                              </p:stCondLst>
                            </p:cTn>
                            <p:tgtEl>
                              <p:spTgt spid="20"/>
                            </p:tgtEl>
                            <p:attrNameLst>
                              <p:attrName>style.visibility</p:attrName>
                            </p:attrNameLst>
                          </p:cBhvr>
                          <p:to>
                            <p:strVal val="visible"/>
                          </p:to>
                        </p:set>
                        <p:anim calcmode="lin" valueType="num" p14:bounceEnd="32000">
                          <p:cBhvr additive="base">
                            <p:cTn dur="750" fill="hold"/>
                            <p:tgtEl>
                              <p:spTgt spid="20"/>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fill="hold" nodeType="withEffect" p14:presetBounceEnd="32000">
                      <p:stCondLst>
                        <p:cond delay="0"/>
                      </p:stCondLst>
                      <p:childTnLst>
                        <p:set>
                          <p:cBhvr>
                            <p:cTn dur="1" fill="hold">
                              <p:stCondLst>
                                <p:cond delay="0"/>
                              </p:stCondLst>
                            </p:cTn>
                            <p:tgtEl>
                              <p:spTgt spid="21"/>
                            </p:tgtEl>
                            <p:attrNameLst>
                              <p:attrName>style.visibility</p:attrName>
                            </p:attrNameLst>
                          </p:cBhvr>
                          <p:to>
                            <p:strVal val="visible"/>
                          </p:to>
                        </p:set>
                        <p:anim calcmode="lin" valueType="num" p14:bounceEnd="32000">
                          <p:cBhvr additive="base">
                            <p:cTn dur="750" fill="hold"/>
                            <p:tgtEl>
                              <p:spTgt spid="21"/>
                            </p:tgtEl>
                            <p:attrNameLst>
                              <p:attrName>ppt_x</p:attrName>
                            </p:attrNameLst>
                          </p:cBhvr>
                          <p:tavLst>
                            <p:tav tm="0">
                              <p:val>
                                <p:strVal val="#ppt_x"/>
                              </p:val>
                            </p:tav>
                            <p:tav tm="100000">
                              <p:val>
                                <p:strVal val="#ppt_x"/>
                              </p:val>
                            </p:tav>
                          </p:tavLst>
                        </p:anim>
                        <p:anim calcmode="lin" valueType="num" p14:bounceEnd="32000">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decel="10000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750" fill="hold"/>
                                            <p:tgtEl>
                                              <p:spTgt spid="12"/>
                                            </p:tgtEl>
                                            <p:attrNameLst>
                                              <p:attrName>ppt_x</p:attrName>
                                            </p:attrNameLst>
                                          </p:cBhvr>
                                          <p:tavLst>
                                            <p:tav tm="0">
                                              <p:val>
                                                <p:strVal val="#ppt_x"/>
                                              </p:val>
                                            </p:tav>
                                            <p:tav tm="100000">
                                              <p:val>
                                                <p:strVal val="#ppt_x"/>
                                              </p:val>
                                            </p:tav>
                                          </p:tavLst>
                                        </p:anim>
                                        <p:anim calcmode="lin" valueType="num">
                                          <p:cBhvr additive="base">
                                            <p:cTn id="8" dur="75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7">
                                                <p:txEl>
                                                  <p:pRg st="0" end="0"/>
                                                </p:txEl>
                                              </p:spTgt>
                                            </p:tgtEl>
                                            <p:attrNameLst>
                                              <p:attrName>style.visibility</p:attrName>
                                            </p:attrNameLst>
                                          </p:cBhvr>
                                          <p:to>
                                            <p:strVal val="visible"/>
                                          </p:to>
                                        </p:set>
                                        <p:anim calcmode="lin" valueType="num">
                                          <p:cBhvr additive="base">
                                            <p:cTn id="11" dur="75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12" dur="750" fill="hold"/>
                                            <p:tgtEl>
                                              <p:spTgt spid="17">
                                                <p:txEl>
                                                  <p:pRg st="0" end="0"/>
                                                </p:txEl>
                                              </p:spTgt>
                                            </p:tgtEl>
                                            <p:attrNameLst>
                                              <p:attrName>ppt_y</p:attrName>
                                            </p:attrNameLst>
                                          </p:cBhvr>
                                          <p:tavLst>
                                            <p:tav tm="0">
                                              <p:val>
                                                <p:strVal val="0-#ppt_h/2"/>
                                              </p:val>
                                            </p:tav>
                                            <p:tav tm="100000">
                                              <p:val>
                                                <p:strVal val="#ppt_y"/>
                                              </p:val>
                                            </p:tav>
                                          </p:tavLst>
                                        </p:anim>
                                      </p:childTnLst>
                                    </p:cTn>
                                  </p:par>
                                  <p:par>
                                    <p:cTn id="13" presetID="2" presetClass="entr" presetSubtype="4" decel="10000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750" fill="hold"/>
                                            <p:tgtEl>
                                              <p:spTgt spid="3"/>
                                            </p:tgtEl>
                                            <p:attrNameLst>
                                              <p:attrName>ppt_x</p:attrName>
                                            </p:attrNameLst>
                                          </p:cBhvr>
                                          <p:tavLst>
                                            <p:tav tm="0">
                                              <p:val>
                                                <p:strVal val="#ppt_x"/>
                                              </p:val>
                                            </p:tav>
                                            <p:tav tm="100000">
                                              <p:val>
                                                <p:strVal val="#ppt_x"/>
                                              </p:val>
                                            </p:tav>
                                          </p:tavLst>
                                        </p:anim>
                                        <p:anim calcmode="lin" valueType="num">
                                          <p:cBhvr additive="base">
                                            <p:cTn id="16" dur="75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decel="10000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 calcmode="lin" valueType="num">
                                          <p:cBhvr additive="base">
                                            <p:cTn id="21" dur="750" fill="hold"/>
                                            <p:tgtEl>
                                              <p:spTgt spid="13"/>
                                            </p:tgtEl>
                                            <p:attrNameLst>
                                              <p:attrName>ppt_x</p:attrName>
                                            </p:attrNameLst>
                                          </p:cBhvr>
                                          <p:tavLst>
                                            <p:tav tm="0">
                                              <p:val>
                                                <p:strVal val="#ppt_x"/>
                                              </p:val>
                                            </p:tav>
                                            <p:tav tm="100000">
                                              <p:val>
                                                <p:strVal val="#ppt_x"/>
                                              </p:val>
                                            </p:tav>
                                          </p:tavLst>
                                        </p:anim>
                                        <p:anim calcmode="lin" valueType="num">
                                          <p:cBhvr additive="base">
                                            <p:cTn id="22" dur="750" fill="hold"/>
                                            <p:tgtEl>
                                              <p:spTgt spid="13"/>
                                            </p:tgtEl>
                                            <p:attrNameLst>
                                              <p:attrName>ppt_y</p:attrName>
                                            </p:attrNameLst>
                                          </p:cBhvr>
                                          <p:tavLst>
                                            <p:tav tm="0">
                                              <p:val>
                                                <p:strVal val="1+#ppt_h/2"/>
                                              </p:val>
                                            </p:tav>
                                            <p:tav tm="100000">
                                              <p:val>
                                                <p:strVal val="#ppt_y"/>
                                              </p:val>
                                            </p:tav>
                                          </p:tavLst>
                                        </p:anim>
                                      </p:childTnLst>
                                    </p:cTn>
                                  </p:par>
                                  <p:par>
                                    <p:cTn id="23" presetID="2" presetClass="entr" presetSubtype="1" fill="hold" grpId="0" nodeType="withEffect">
                                      <p:stCondLst>
                                        <p:cond delay="0"/>
                                      </p:stCondLst>
                                      <p:childTnLst>
                                        <p:set>
                                          <p:cBhvr>
                                            <p:cTn id="24" dur="1" fill="hold">
                                              <p:stCondLst>
                                                <p:cond delay="0"/>
                                              </p:stCondLst>
                                            </p:cTn>
                                            <p:tgtEl>
                                              <p:spTgt spid="18">
                                                <p:txEl>
                                                  <p:pRg st="0" end="0"/>
                                                </p:txEl>
                                              </p:spTgt>
                                            </p:tgtEl>
                                            <p:attrNameLst>
                                              <p:attrName>style.visibility</p:attrName>
                                            </p:attrNameLst>
                                          </p:cBhvr>
                                          <p:to>
                                            <p:strVal val="visible"/>
                                          </p:to>
                                        </p:set>
                                        <p:anim calcmode="lin" valueType="num">
                                          <p:cBhvr additive="base">
                                            <p:cTn id="25" dur="75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6" dur="750" fill="hold"/>
                                            <p:tgtEl>
                                              <p:spTgt spid="18">
                                                <p:txEl>
                                                  <p:pRg st="0" end="0"/>
                                                </p:txEl>
                                              </p:spTgt>
                                            </p:tgtEl>
                                            <p:attrNameLst>
                                              <p:attrName>ppt_y</p:attrName>
                                            </p:attrNameLst>
                                          </p:cBhvr>
                                          <p:tavLst>
                                            <p:tav tm="0">
                                              <p:val>
                                                <p:strVal val="0-#ppt_h/2"/>
                                              </p:val>
                                            </p:tav>
                                            <p:tav tm="100000">
                                              <p:val>
                                                <p:strVal val="#ppt_y"/>
                                              </p:val>
                                            </p:tav>
                                          </p:tavLst>
                                        </p:anim>
                                      </p:childTnLst>
                                    </p:cTn>
                                  </p:par>
                                  <p:par>
                                    <p:cTn id="27" presetID="2" presetClass="entr" presetSubtype="4" decel="100000" fill="hold" grpId="0" nodeType="withEffect">
                                      <p:stCondLst>
                                        <p:cond delay="0"/>
                                      </p:stCondLst>
                                      <p:childTnLst>
                                        <p:set>
                                          <p:cBhvr>
                                            <p:cTn id="28" dur="1" fill="hold">
                                              <p:stCondLst>
                                                <p:cond delay="0"/>
                                              </p:stCondLst>
                                            </p:cTn>
                                            <p:tgtEl>
                                              <p:spTgt spid="7"/>
                                            </p:tgtEl>
                                            <p:attrNameLst>
                                              <p:attrName>style.visibility</p:attrName>
                                            </p:attrNameLst>
                                          </p:cBhvr>
                                          <p:to>
                                            <p:strVal val="visible"/>
                                          </p:to>
                                        </p:set>
                                        <p:anim calcmode="lin" valueType="num">
                                          <p:cBhvr additive="base">
                                            <p:cTn id="29" dur="750" fill="hold"/>
                                            <p:tgtEl>
                                              <p:spTgt spid="7"/>
                                            </p:tgtEl>
                                            <p:attrNameLst>
                                              <p:attrName>ppt_x</p:attrName>
                                            </p:attrNameLst>
                                          </p:cBhvr>
                                          <p:tavLst>
                                            <p:tav tm="0">
                                              <p:val>
                                                <p:strVal val="#ppt_x"/>
                                              </p:val>
                                            </p:tav>
                                            <p:tav tm="100000">
                                              <p:val>
                                                <p:strVal val="#ppt_x"/>
                                              </p:val>
                                            </p:tav>
                                          </p:tavLst>
                                        </p:anim>
                                        <p:anim calcmode="lin" valueType="num">
                                          <p:cBhvr additive="base">
                                            <p:cTn id="30" dur="75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decel="10000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 calcmode="lin" valueType="num">
                                          <p:cBhvr additive="base">
                                            <p:cTn id="35" dur="750" fill="hold"/>
                                            <p:tgtEl>
                                              <p:spTgt spid="16"/>
                                            </p:tgtEl>
                                            <p:attrNameLst>
                                              <p:attrName>ppt_x</p:attrName>
                                            </p:attrNameLst>
                                          </p:cBhvr>
                                          <p:tavLst>
                                            <p:tav tm="0">
                                              <p:val>
                                                <p:strVal val="#ppt_x"/>
                                              </p:val>
                                            </p:tav>
                                            <p:tav tm="100000">
                                              <p:val>
                                                <p:strVal val="#ppt_x"/>
                                              </p:val>
                                            </p:tav>
                                          </p:tavLst>
                                        </p:anim>
                                        <p:anim calcmode="lin" valueType="num">
                                          <p:cBhvr additive="base">
                                            <p:cTn id="36" dur="750" fill="hold"/>
                                            <p:tgtEl>
                                              <p:spTgt spid="16"/>
                                            </p:tgtEl>
                                            <p:attrNameLst>
                                              <p:attrName>ppt_y</p:attrName>
                                            </p:attrNameLst>
                                          </p:cBhvr>
                                          <p:tavLst>
                                            <p:tav tm="0">
                                              <p:val>
                                                <p:strVal val="1+#ppt_h/2"/>
                                              </p:val>
                                            </p:tav>
                                            <p:tav tm="100000">
                                              <p:val>
                                                <p:strVal val="#ppt_y"/>
                                              </p:val>
                                            </p:tav>
                                          </p:tavLst>
                                        </p:anim>
                                      </p:childTnLst>
                                    </p:cTn>
                                  </p:par>
                                  <p:par>
                                    <p:cTn id="37" presetID="2" presetClass="entr" presetSubtype="1"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750" fill="hold"/>
                                            <p:tgtEl>
                                              <p:spTgt spid="19"/>
                                            </p:tgtEl>
                                            <p:attrNameLst>
                                              <p:attrName>ppt_x</p:attrName>
                                            </p:attrNameLst>
                                          </p:cBhvr>
                                          <p:tavLst>
                                            <p:tav tm="0">
                                              <p:val>
                                                <p:strVal val="#ppt_x"/>
                                              </p:val>
                                            </p:tav>
                                            <p:tav tm="100000">
                                              <p:val>
                                                <p:strVal val="#ppt_x"/>
                                              </p:val>
                                            </p:tav>
                                          </p:tavLst>
                                        </p:anim>
                                        <p:anim calcmode="lin" valueType="num">
                                          <p:cBhvr additive="base">
                                            <p:cTn id="40" dur="750" fill="hold"/>
                                            <p:tgtEl>
                                              <p:spTgt spid="19"/>
                                            </p:tgtEl>
                                            <p:attrNameLst>
                                              <p:attrName>ppt_y</p:attrName>
                                            </p:attrNameLst>
                                          </p:cBhvr>
                                          <p:tavLst>
                                            <p:tav tm="0">
                                              <p:val>
                                                <p:strVal val="0-#ppt_h/2"/>
                                              </p:val>
                                            </p:tav>
                                            <p:tav tm="100000">
                                              <p:val>
                                                <p:strVal val="#ppt_y"/>
                                              </p:val>
                                            </p:tav>
                                          </p:tavLst>
                                        </p:anim>
                                      </p:childTnLst>
                                    </p:cTn>
                                  </p:par>
                                  <p:par>
                                    <p:cTn id="41" presetID="2" presetClass="entr" presetSubtype="4" decel="100000" fill="hold" grpId="0"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750" fill="hold"/>
                                            <p:tgtEl>
                                              <p:spTgt spid="9"/>
                                            </p:tgtEl>
                                            <p:attrNameLst>
                                              <p:attrName>ppt_x</p:attrName>
                                            </p:attrNameLst>
                                          </p:cBhvr>
                                          <p:tavLst>
                                            <p:tav tm="0">
                                              <p:val>
                                                <p:strVal val="#ppt_x"/>
                                              </p:val>
                                            </p:tav>
                                            <p:tav tm="100000">
                                              <p:val>
                                                <p:strVal val="#ppt_x"/>
                                              </p:val>
                                            </p:tav>
                                          </p:tavLst>
                                        </p:anim>
                                        <p:anim calcmode="lin" valueType="num">
                                          <p:cBhvr additive="base">
                                            <p:cTn id="44"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decel="100000"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750" fill="hold"/>
                                            <p:tgtEl>
                                              <p:spTgt spid="14"/>
                                            </p:tgtEl>
                                            <p:attrNameLst>
                                              <p:attrName>ppt_x</p:attrName>
                                            </p:attrNameLst>
                                          </p:cBhvr>
                                          <p:tavLst>
                                            <p:tav tm="0">
                                              <p:val>
                                                <p:strVal val="#ppt_x"/>
                                              </p:val>
                                            </p:tav>
                                            <p:tav tm="100000">
                                              <p:val>
                                                <p:strVal val="#ppt_x"/>
                                              </p:val>
                                            </p:tav>
                                          </p:tavLst>
                                        </p:anim>
                                        <p:anim calcmode="lin" valueType="num">
                                          <p:cBhvr additive="base">
                                            <p:cTn id="50" dur="750" fill="hold"/>
                                            <p:tgtEl>
                                              <p:spTgt spid="14"/>
                                            </p:tgtEl>
                                            <p:attrNameLst>
                                              <p:attrName>ppt_y</p:attrName>
                                            </p:attrNameLst>
                                          </p:cBhvr>
                                          <p:tavLst>
                                            <p:tav tm="0">
                                              <p:val>
                                                <p:strVal val="1+#ppt_h/2"/>
                                              </p:val>
                                            </p:tav>
                                            <p:tav tm="100000">
                                              <p:val>
                                                <p:strVal val="#ppt_y"/>
                                              </p:val>
                                            </p:tav>
                                          </p:tavLst>
                                        </p:anim>
                                      </p:childTnLst>
                                    </p:cTn>
                                  </p:par>
                                  <p:par>
                                    <p:cTn id="51" presetID="2" presetClass="entr" presetSubtype="1" fill="hold" grpId="0" nodeType="withEffect">
                                      <p:stCondLst>
                                        <p:cond delay="0"/>
                                      </p:stCondLst>
                                      <p:childTnLst>
                                        <p:set>
                                          <p:cBhvr>
                                            <p:cTn id="52" dur="1" fill="hold">
                                              <p:stCondLst>
                                                <p:cond delay="0"/>
                                              </p:stCondLst>
                                            </p:cTn>
                                            <p:tgtEl>
                                              <p:spTgt spid="20"/>
                                            </p:tgtEl>
                                            <p:attrNameLst>
                                              <p:attrName>style.visibility</p:attrName>
                                            </p:attrNameLst>
                                          </p:cBhvr>
                                          <p:to>
                                            <p:strVal val="visible"/>
                                          </p:to>
                                        </p:set>
                                        <p:anim calcmode="lin" valueType="num">
                                          <p:cBhvr additive="base">
                                            <p:cTn id="53" dur="750" fill="hold"/>
                                            <p:tgtEl>
                                              <p:spTgt spid="20"/>
                                            </p:tgtEl>
                                            <p:attrNameLst>
                                              <p:attrName>ppt_x</p:attrName>
                                            </p:attrNameLst>
                                          </p:cBhvr>
                                          <p:tavLst>
                                            <p:tav tm="0">
                                              <p:val>
                                                <p:strVal val="#ppt_x"/>
                                              </p:val>
                                            </p:tav>
                                            <p:tav tm="100000">
                                              <p:val>
                                                <p:strVal val="#ppt_x"/>
                                              </p:val>
                                            </p:tav>
                                          </p:tavLst>
                                        </p:anim>
                                        <p:anim calcmode="lin" valueType="num">
                                          <p:cBhvr additive="base">
                                            <p:cTn id="54" dur="750" fill="hold"/>
                                            <p:tgtEl>
                                              <p:spTgt spid="20"/>
                                            </p:tgtEl>
                                            <p:attrNameLst>
                                              <p:attrName>ppt_y</p:attrName>
                                            </p:attrNameLst>
                                          </p:cBhvr>
                                          <p:tavLst>
                                            <p:tav tm="0">
                                              <p:val>
                                                <p:strVal val="0-#ppt_h/2"/>
                                              </p:val>
                                            </p:tav>
                                            <p:tav tm="100000">
                                              <p:val>
                                                <p:strVal val="#ppt_y"/>
                                              </p:val>
                                            </p:tav>
                                          </p:tavLst>
                                        </p:anim>
                                      </p:childTnLst>
                                    </p:cTn>
                                  </p:par>
                                  <p:par>
                                    <p:cTn id="55" presetID="2" presetClass="entr" presetSubtype="4" decel="100000" fill="hold" grpId="0" nodeType="with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additive="base">
                                            <p:cTn id="57" dur="750" fill="hold"/>
                                            <p:tgtEl>
                                              <p:spTgt spid="10"/>
                                            </p:tgtEl>
                                            <p:attrNameLst>
                                              <p:attrName>ppt_x</p:attrName>
                                            </p:attrNameLst>
                                          </p:cBhvr>
                                          <p:tavLst>
                                            <p:tav tm="0">
                                              <p:val>
                                                <p:strVal val="#ppt_x"/>
                                              </p:val>
                                            </p:tav>
                                            <p:tav tm="100000">
                                              <p:val>
                                                <p:strVal val="#ppt_x"/>
                                              </p:val>
                                            </p:tav>
                                          </p:tavLst>
                                        </p:anim>
                                        <p:anim calcmode="lin" valueType="num">
                                          <p:cBhvr additive="base">
                                            <p:cTn id="58" dur="75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decel="100000"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additive="base">
                                            <p:cTn id="63" dur="750" fill="hold"/>
                                            <p:tgtEl>
                                              <p:spTgt spid="15"/>
                                            </p:tgtEl>
                                            <p:attrNameLst>
                                              <p:attrName>ppt_x</p:attrName>
                                            </p:attrNameLst>
                                          </p:cBhvr>
                                          <p:tavLst>
                                            <p:tav tm="0">
                                              <p:val>
                                                <p:strVal val="#ppt_x"/>
                                              </p:val>
                                            </p:tav>
                                            <p:tav tm="100000">
                                              <p:val>
                                                <p:strVal val="#ppt_x"/>
                                              </p:val>
                                            </p:tav>
                                          </p:tavLst>
                                        </p:anim>
                                        <p:anim calcmode="lin" valueType="num">
                                          <p:cBhvr additive="base">
                                            <p:cTn id="64" dur="750" fill="hold"/>
                                            <p:tgtEl>
                                              <p:spTgt spid="15"/>
                                            </p:tgtEl>
                                            <p:attrNameLst>
                                              <p:attrName>ppt_y</p:attrName>
                                            </p:attrNameLst>
                                          </p:cBhvr>
                                          <p:tavLst>
                                            <p:tav tm="0">
                                              <p:val>
                                                <p:strVal val="1+#ppt_h/2"/>
                                              </p:val>
                                            </p:tav>
                                            <p:tav tm="100000">
                                              <p:val>
                                                <p:strVal val="#ppt_y"/>
                                              </p:val>
                                            </p:tav>
                                          </p:tavLst>
                                        </p:anim>
                                      </p:childTnLst>
                                    </p:cTn>
                                  </p:par>
                                  <p:par>
                                    <p:cTn id="65" presetID="2" presetClass="entr" presetSubtype="1" fill="hold" grpId="0" nodeType="withEffect">
                                      <p:stCondLst>
                                        <p:cond delay="0"/>
                                      </p:stCondLst>
                                      <p:childTnLst>
                                        <p:set>
                                          <p:cBhvr>
                                            <p:cTn id="66" dur="1" fill="hold">
                                              <p:stCondLst>
                                                <p:cond delay="0"/>
                                              </p:stCondLst>
                                            </p:cTn>
                                            <p:tgtEl>
                                              <p:spTgt spid="21"/>
                                            </p:tgtEl>
                                            <p:attrNameLst>
                                              <p:attrName>style.visibility</p:attrName>
                                            </p:attrNameLst>
                                          </p:cBhvr>
                                          <p:to>
                                            <p:strVal val="visible"/>
                                          </p:to>
                                        </p:set>
                                        <p:anim calcmode="lin" valueType="num">
                                          <p:cBhvr additive="base">
                                            <p:cTn id="67" dur="750" fill="hold"/>
                                            <p:tgtEl>
                                              <p:spTgt spid="21"/>
                                            </p:tgtEl>
                                            <p:attrNameLst>
                                              <p:attrName>ppt_x</p:attrName>
                                            </p:attrNameLst>
                                          </p:cBhvr>
                                          <p:tavLst>
                                            <p:tav tm="0">
                                              <p:val>
                                                <p:strVal val="#ppt_x"/>
                                              </p:val>
                                            </p:tav>
                                            <p:tav tm="100000">
                                              <p:val>
                                                <p:strVal val="#ppt_x"/>
                                              </p:val>
                                            </p:tav>
                                          </p:tavLst>
                                        </p:anim>
                                        <p:anim calcmode="lin" valueType="num">
                                          <p:cBhvr additive="base">
                                            <p:cTn id="68" dur="750" fill="hold"/>
                                            <p:tgtEl>
                                              <p:spTgt spid="21"/>
                                            </p:tgtEl>
                                            <p:attrNameLst>
                                              <p:attrName>ppt_y</p:attrName>
                                            </p:attrNameLst>
                                          </p:cBhvr>
                                          <p:tavLst>
                                            <p:tav tm="0">
                                              <p:val>
                                                <p:strVal val="0-#ppt_h/2"/>
                                              </p:val>
                                            </p:tav>
                                            <p:tav tm="100000">
                                              <p:val>
                                                <p:strVal val="#ppt_y"/>
                                              </p:val>
                                            </p:tav>
                                          </p:tavLst>
                                        </p:anim>
                                      </p:childTnLst>
                                    </p:cTn>
                                  </p:par>
                                  <p:par>
                                    <p:cTn id="69" presetID="2" presetClass="entr" presetSubtype="4" decel="100000" fill="hold" grpId="0" nodeType="withEffect">
                                      <p:stCondLst>
                                        <p:cond delay="0"/>
                                      </p:stCondLst>
                                      <p:childTnLst>
                                        <p:set>
                                          <p:cBhvr>
                                            <p:cTn id="70" dur="1" fill="hold">
                                              <p:stCondLst>
                                                <p:cond delay="0"/>
                                              </p:stCondLst>
                                            </p:cTn>
                                            <p:tgtEl>
                                              <p:spTgt spid="11"/>
                                            </p:tgtEl>
                                            <p:attrNameLst>
                                              <p:attrName>style.visibility</p:attrName>
                                            </p:attrNameLst>
                                          </p:cBhvr>
                                          <p:to>
                                            <p:strVal val="visible"/>
                                          </p:to>
                                        </p:set>
                                        <p:anim calcmode="lin" valueType="num">
                                          <p:cBhvr additive="base">
                                            <p:cTn id="71" dur="750" fill="hold"/>
                                            <p:tgtEl>
                                              <p:spTgt spid="11"/>
                                            </p:tgtEl>
                                            <p:attrNameLst>
                                              <p:attrName>ppt_x</p:attrName>
                                            </p:attrNameLst>
                                          </p:cBhvr>
                                          <p:tavLst>
                                            <p:tav tm="0">
                                              <p:val>
                                                <p:strVal val="#ppt_x"/>
                                              </p:val>
                                            </p:tav>
                                            <p:tav tm="100000">
                                              <p:val>
                                                <p:strVal val="#ppt_x"/>
                                              </p:val>
                                            </p:tav>
                                          </p:tavLst>
                                        </p:anim>
                                        <p:anim calcmode="lin" valueType="num">
                                          <p:cBhvr additive="base">
                                            <p:cTn id="72"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p:tmplLst>
              <p:tmpl>
                <p:tnLst>
                  <p:par>
                    <p:cTn presetID="2" presetClass="entr" presetSubtype="4" decel="100000"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additive="base">
                            <p:cTn dur="750" fill="hold"/>
                            <p:tgtEl>
                              <p:spTgt spid="3"/>
                            </p:tgtEl>
                            <p:attrNameLst>
                              <p:attrName>ppt_x</p:attrName>
                            </p:attrNameLst>
                          </p:cBhvr>
                          <p:tavLst>
                            <p:tav tm="0">
                              <p:val>
                                <p:strVal val="#ppt_x"/>
                              </p:val>
                            </p:tav>
                            <p:tav tm="100000">
                              <p:val>
                                <p:strVal val="#ppt_x"/>
                              </p:val>
                            </p:tav>
                          </p:tavLst>
                        </p:anim>
                        <p:anim calcmode="lin" valueType="num">
                          <p:cBhvr additive="base">
                            <p:cTn dur="750" fill="hold"/>
                            <p:tgtEl>
                              <p:spTgt spid="3"/>
                            </p:tgtEl>
                            <p:attrNameLst>
                              <p:attrName>ppt_y</p:attrName>
                            </p:attrNameLst>
                          </p:cBhvr>
                          <p:tavLst>
                            <p:tav tm="0">
                              <p:val>
                                <p:strVal val="1+#ppt_h/2"/>
                              </p:val>
                            </p:tav>
                            <p:tav tm="100000">
                              <p:val>
                                <p:strVal val="#ppt_y"/>
                              </p:val>
                            </p:tav>
                          </p:tavLst>
                        </p:anim>
                      </p:childTnLst>
                    </p:cTn>
                  </p:par>
                </p:tnLst>
              </p:tmpl>
            </p:tmplLst>
          </p:bldP>
          <p:bldP spid="7" grpId="0" uiExpand="1">
            <p:tmplLst>
              <p:tmpl>
                <p:tnLst>
                  <p:par>
                    <p:cTn presetID="2" presetClass="entr" presetSubtype="4" decel="100000" fill="hold" nodeType="withEffect">
                      <p:stCondLst>
                        <p:cond delay="0"/>
                      </p:stCondLst>
                      <p:childTnLst>
                        <p:set>
                          <p:cBhvr>
                            <p:cTn dur="1" fill="hold">
                              <p:stCondLst>
                                <p:cond delay="0"/>
                              </p:stCondLst>
                            </p:cTn>
                            <p:tgtEl>
                              <p:spTgt spid="7"/>
                            </p:tgtEl>
                            <p:attrNameLst>
                              <p:attrName>style.visibility</p:attrName>
                            </p:attrNameLst>
                          </p:cBhvr>
                          <p:to>
                            <p:strVal val="visible"/>
                          </p:to>
                        </p:set>
                        <p:anim calcmode="lin" valueType="num">
                          <p:cBhvr additive="base">
                            <p:cTn dur="750" fill="hold"/>
                            <p:tgtEl>
                              <p:spTgt spid="7"/>
                            </p:tgtEl>
                            <p:attrNameLst>
                              <p:attrName>ppt_x</p:attrName>
                            </p:attrNameLst>
                          </p:cBhvr>
                          <p:tavLst>
                            <p:tav tm="0">
                              <p:val>
                                <p:strVal val="#ppt_x"/>
                              </p:val>
                            </p:tav>
                            <p:tav tm="100000">
                              <p:val>
                                <p:strVal val="#ppt_x"/>
                              </p:val>
                            </p:tav>
                          </p:tavLst>
                        </p:anim>
                        <p:anim calcmode="lin" valueType="num">
                          <p:cBhvr additive="base">
                            <p:cTn dur="750" fill="hold"/>
                            <p:tgtEl>
                              <p:spTgt spid="7"/>
                            </p:tgtEl>
                            <p:attrNameLst>
                              <p:attrName>ppt_y</p:attrName>
                            </p:attrNameLst>
                          </p:cBhvr>
                          <p:tavLst>
                            <p:tav tm="0">
                              <p:val>
                                <p:strVal val="1+#ppt_h/2"/>
                              </p:val>
                            </p:tav>
                            <p:tav tm="100000">
                              <p:val>
                                <p:strVal val="#ppt_y"/>
                              </p:val>
                            </p:tav>
                          </p:tavLst>
                        </p:anim>
                      </p:childTnLst>
                    </p:cTn>
                  </p:par>
                </p:tnLst>
              </p:tmpl>
            </p:tmplLst>
          </p:bldP>
          <p:bldP spid="9" grpId="0">
            <p:tmplLst>
              <p:tmpl>
                <p:tnLst>
                  <p:par>
                    <p:cTn presetID="2" presetClass="entr" presetSubtype="4" decel="100000" fill="hold" nodeType="withEffect">
                      <p:stCondLst>
                        <p:cond delay="0"/>
                      </p:stCondLst>
                      <p:childTnLst>
                        <p:set>
                          <p:cBhvr>
                            <p:cTn dur="1" fill="hold">
                              <p:stCondLst>
                                <p:cond delay="0"/>
                              </p:stCondLst>
                            </p:cTn>
                            <p:tgtEl>
                              <p:spTgt spid="9"/>
                            </p:tgtEl>
                            <p:attrNameLst>
                              <p:attrName>style.visibility</p:attrName>
                            </p:attrNameLst>
                          </p:cBhvr>
                          <p:to>
                            <p:strVal val="visible"/>
                          </p:to>
                        </p:set>
                        <p:anim calcmode="lin" valueType="num">
                          <p:cBhvr additive="base">
                            <p:cTn dur="750" fill="hold"/>
                            <p:tgtEl>
                              <p:spTgt spid="9"/>
                            </p:tgtEl>
                            <p:attrNameLst>
                              <p:attrName>ppt_x</p:attrName>
                            </p:attrNameLst>
                          </p:cBhvr>
                          <p:tavLst>
                            <p:tav tm="0">
                              <p:val>
                                <p:strVal val="#ppt_x"/>
                              </p:val>
                            </p:tav>
                            <p:tav tm="100000">
                              <p:val>
                                <p:strVal val="#ppt_x"/>
                              </p:val>
                            </p:tav>
                          </p:tavLst>
                        </p:anim>
                        <p:anim calcmode="lin" valueType="num">
                          <p:cBhvr additive="base">
                            <p:cTn dur="750" fill="hold"/>
                            <p:tgtEl>
                              <p:spTgt spid="9"/>
                            </p:tgtEl>
                            <p:attrNameLst>
                              <p:attrName>ppt_y</p:attrName>
                            </p:attrNameLst>
                          </p:cBhvr>
                          <p:tavLst>
                            <p:tav tm="0">
                              <p:val>
                                <p:strVal val="1+#ppt_h/2"/>
                              </p:val>
                            </p:tav>
                            <p:tav tm="100000">
                              <p:val>
                                <p:strVal val="#ppt_y"/>
                              </p:val>
                            </p:tav>
                          </p:tavLst>
                        </p:anim>
                      </p:childTnLst>
                    </p:cTn>
                  </p:par>
                </p:tnLst>
              </p:tmpl>
            </p:tmplLst>
          </p:bldP>
          <p:bldP spid="10" grpId="0">
            <p:tmplLst>
              <p:tmpl>
                <p:tnLst>
                  <p:par>
                    <p:cTn presetID="2" presetClass="entr" presetSubtype="4" decel="100000" fill="hold" nodeType="withEffect">
                      <p:stCondLst>
                        <p:cond delay="0"/>
                      </p:stCondLst>
                      <p:childTnLst>
                        <p:set>
                          <p:cBhvr>
                            <p:cTn dur="1" fill="hold">
                              <p:stCondLst>
                                <p:cond delay="0"/>
                              </p:stCondLst>
                            </p:cTn>
                            <p:tgtEl>
                              <p:spTgt spid="10"/>
                            </p:tgtEl>
                            <p:attrNameLst>
                              <p:attrName>style.visibility</p:attrName>
                            </p:attrNameLst>
                          </p:cBhvr>
                          <p:to>
                            <p:strVal val="visible"/>
                          </p:to>
                        </p:set>
                        <p:anim calcmode="lin" valueType="num">
                          <p:cBhvr additive="base">
                            <p:cTn dur="750" fill="hold"/>
                            <p:tgtEl>
                              <p:spTgt spid="10"/>
                            </p:tgtEl>
                            <p:attrNameLst>
                              <p:attrName>ppt_x</p:attrName>
                            </p:attrNameLst>
                          </p:cBhvr>
                          <p:tavLst>
                            <p:tav tm="0">
                              <p:val>
                                <p:strVal val="#ppt_x"/>
                              </p:val>
                            </p:tav>
                            <p:tav tm="100000">
                              <p:val>
                                <p:strVal val="#ppt_x"/>
                              </p:val>
                            </p:tav>
                          </p:tavLst>
                        </p:anim>
                        <p:anim calcmode="lin" valueType="num">
                          <p:cBhvr additive="base">
                            <p:cTn dur="750" fill="hold"/>
                            <p:tgtEl>
                              <p:spTgt spid="10"/>
                            </p:tgtEl>
                            <p:attrNameLst>
                              <p:attrName>ppt_y</p:attrName>
                            </p:attrNameLst>
                          </p:cBhvr>
                          <p:tavLst>
                            <p:tav tm="0">
                              <p:val>
                                <p:strVal val="1+#ppt_h/2"/>
                              </p:val>
                            </p:tav>
                            <p:tav tm="100000">
                              <p:val>
                                <p:strVal val="#ppt_y"/>
                              </p:val>
                            </p:tav>
                          </p:tavLst>
                        </p:anim>
                      </p:childTnLst>
                    </p:cTn>
                  </p:par>
                </p:tnLst>
              </p:tmpl>
            </p:tmplLst>
          </p:bldP>
          <p:bldP spid="11" grpId="0">
            <p:tmplLst>
              <p:tmpl>
                <p:tnLst>
                  <p:par>
                    <p:cTn presetID="2" presetClass="entr" presetSubtype="4" decel="10000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 calcmode="lin" valueType="num">
                          <p:cBhvr additive="base">
                            <p:cTn dur="750" fill="hold"/>
                            <p:tgtEl>
                              <p:spTgt spid="11"/>
                            </p:tgtEl>
                            <p:attrNameLst>
                              <p:attrName>ppt_x</p:attrName>
                            </p:attrNameLst>
                          </p:cBhvr>
                          <p:tavLst>
                            <p:tav tm="0">
                              <p:val>
                                <p:strVal val="#ppt_x"/>
                              </p:val>
                            </p:tav>
                            <p:tav tm="100000">
                              <p:val>
                                <p:strVal val="#ppt_x"/>
                              </p:val>
                            </p:tav>
                          </p:tavLst>
                        </p:anim>
                        <p:anim calcmode="lin" valueType="num">
                          <p:cBhvr additive="base">
                            <p:cTn dur="750" fill="hold"/>
                            <p:tgtEl>
                              <p:spTgt spid="11"/>
                            </p:tgtEl>
                            <p:attrNameLst>
                              <p:attrName>ppt_y</p:attrName>
                            </p:attrNameLst>
                          </p:cBhvr>
                          <p:tavLst>
                            <p:tav tm="0">
                              <p:val>
                                <p:strVal val="1+#ppt_h/2"/>
                              </p:val>
                            </p:tav>
                            <p:tav tm="100000">
                              <p:val>
                                <p:strVal val="#ppt_y"/>
                              </p:val>
                            </p:tav>
                          </p:tavLst>
                        </p:anim>
                      </p:childTnLst>
                    </p:cTn>
                  </p:par>
                </p:tnLst>
              </p:tmpl>
            </p:tmplLst>
          </p:bldP>
          <p:bldP spid="12" grpId="0" animBg="1"/>
          <p:bldP spid="13" grpId="0" animBg="1"/>
          <p:bldP spid="14" grpId="0" animBg="1"/>
          <p:bldP spid="15" grpId="0" animBg="1"/>
          <p:bldP spid="16" grpId="0" animBg="1"/>
          <p:bldP spid="17" grpId="0" uiExpand="1" build="p">
            <p:tmplLst>
              <p:tmpl lvl="1">
                <p:tnLst>
                  <p:par>
                    <p:cTn presetID="2" presetClass="entr" presetSubtype="1"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7"/>
                            </p:tgtEl>
                            <p:attrNameLst>
                              <p:attrName>style.visibility</p:attrName>
                            </p:attrNameLst>
                          </p:cBhvr>
                          <p:to>
                            <p:strVal val="visible"/>
                          </p:to>
                        </p:set>
                        <p:anim calcmode="lin" valueType="num">
                          <p:cBhvr additive="base">
                            <p:cTn dur="750" fill="hold"/>
                            <p:tgtEl>
                              <p:spTgt spid="17"/>
                            </p:tgtEl>
                            <p:attrNameLst>
                              <p:attrName>ppt_x</p:attrName>
                            </p:attrNameLst>
                          </p:cBhvr>
                          <p:tavLst>
                            <p:tav tm="0">
                              <p:val>
                                <p:strVal val="#ppt_x"/>
                              </p:val>
                            </p:tav>
                            <p:tav tm="100000">
                              <p:val>
                                <p:strVal val="#ppt_x"/>
                              </p:val>
                            </p:tav>
                          </p:tavLst>
                        </p:anim>
                        <p:anim calcmode="lin" valueType="num">
                          <p:cBhvr additive="base">
                            <p:cTn dur="750" fill="hold"/>
                            <p:tgtEl>
                              <p:spTgt spid="17"/>
                            </p:tgtEl>
                            <p:attrNameLst>
                              <p:attrName>ppt_y</p:attrName>
                            </p:attrNameLst>
                          </p:cBhvr>
                          <p:tavLst>
                            <p:tav tm="0">
                              <p:val>
                                <p:strVal val="1+#ppt_h/2"/>
                              </p:val>
                            </p:tav>
                            <p:tav tm="100000">
                              <p:val>
                                <p:strVal val="#ppt_y"/>
                              </p:val>
                            </p:tav>
                          </p:tavLst>
                        </p:anim>
                      </p:childTnLst>
                    </p:cTn>
                  </p:par>
                </p:tnLst>
              </p:tmpl>
            </p:tmplLst>
          </p:bldP>
          <p:bldP spid="18" grpId="0" uiExpand="1" build="p">
            <p:tmplLst>
              <p:tmpl lvl="1">
                <p:tnLst>
                  <p:par>
                    <p:cTn presetID="2" presetClass="entr" presetSubtype="1"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0-#ppt_h/2"/>
                              </p:val>
                            </p:tav>
                            <p:tav tm="100000">
                              <p:val>
                                <p:strVal val="#ppt_y"/>
                              </p:val>
                            </p:tav>
                          </p:tavLst>
                        </p:anim>
                      </p:childTnLst>
                    </p:cTn>
                  </p:par>
                </p:tnLst>
              </p:tmpl>
              <p:tmpl lvl="2">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3">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4">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 lvl="5">
                <p:tnLst>
                  <p:par>
                    <p:cTn presetID="2" presetClass="entr" presetSubtype="4" decel="100000" fill="hold" nodeType="withEffect">
                      <p:stCondLst>
                        <p:cond delay="0"/>
                      </p:stCondLst>
                      <p:childTnLst>
                        <p:set>
                          <p:cBhvr>
                            <p:cTn dur="1" fill="hold">
                              <p:stCondLst>
                                <p:cond delay="0"/>
                              </p:stCondLst>
                            </p:cTn>
                            <p:tgtEl>
                              <p:spTgt spid="18"/>
                            </p:tgtEl>
                            <p:attrNameLst>
                              <p:attrName>style.visibility</p:attrName>
                            </p:attrNameLst>
                          </p:cBhvr>
                          <p:to>
                            <p:strVal val="visible"/>
                          </p:to>
                        </p:set>
                        <p:anim calcmode="lin" valueType="num">
                          <p:cBhvr additive="base">
                            <p:cTn dur="750" fill="hold"/>
                            <p:tgtEl>
                              <p:spTgt spid="18"/>
                            </p:tgtEl>
                            <p:attrNameLst>
                              <p:attrName>ppt_x</p:attrName>
                            </p:attrNameLst>
                          </p:cBhvr>
                          <p:tavLst>
                            <p:tav tm="0">
                              <p:val>
                                <p:strVal val="#ppt_x"/>
                              </p:val>
                            </p:tav>
                            <p:tav tm="100000">
                              <p:val>
                                <p:strVal val="#ppt_x"/>
                              </p:val>
                            </p:tav>
                          </p:tavLst>
                        </p:anim>
                        <p:anim calcmode="lin" valueType="num">
                          <p:cBhvr additive="base">
                            <p:cTn dur="750" fill="hold"/>
                            <p:tgtEl>
                              <p:spTgt spid="18"/>
                            </p:tgtEl>
                            <p:attrNameLst>
                              <p:attrName>ppt_y</p:attrName>
                            </p:attrNameLst>
                          </p:cBhvr>
                          <p:tavLst>
                            <p:tav tm="0">
                              <p:val>
                                <p:strVal val="1+#ppt_h/2"/>
                              </p:val>
                            </p:tav>
                            <p:tav tm="100000">
                              <p:val>
                                <p:strVal val="#ppt_y"/>
                              </p:val>
                            </p:tav>
                          </p:tavLst>
                        </p:anim>
                      </p:childTnLst>
                    </p:cTn>
                  </p:par>
                </p:tnLst>
              </p:tmpl>
            </p:tmplLst>
          </p:bldP>
          <p:bldP spid="19" grpId="0">
            <p:tmplLst>
              <p:tmpl>
                <p:tnLst>
                  <p:par>
                    <p:cTn presetID="2" presetClass="entr" presetSubtype="1" fill="hold" nodeType="withEffect">
                      <p:stCondLst>
                        <p:cond delay="0"/>
                      </p:stCondLst>
                      <p:childTnLst>
                        <p:set>
                          <p:cBhvr>
                            <p:cTn dur="1" fill="hold">
                              <p:stCondLst>
                                <p:cond delay="0"/>
                              </p:stCondLst>
                            </p:cTn>
                            <p:tgtEl>
                              <p:spTgt spid="19"/>
                            </p:tgtEl>
                            <p:attrNameLst>
                              <p:attrName>style.visibility</p:attrName>
                            </p:attrNameLst>
                          </p:cBhvr>
                          <p:to>
                            <p:strVal val="visible"/>
                          </p:to>
                        </p:set>
                        <p:anim calcmode="lin" valueType="num">
                          <p:cBhvr additive="base">
                            <p:cTn dur="750" fill="hold"/>
                            <p:tgtEl>
                              <p:spTgt spid="19"/>
                            </p:tgtEl>
                            <p:attrNameLst>
                              <p:attrName>ppt_x</p:attrName>
                            </p:attrNameLst>
                          </p:cBhvr>
                          <p:tavLst>
                            <p:tav tm="0">
                              <p:val>
                                <p:strVal val="#ppt_x"/>
                              </p:val>
                            </p:tav>
                            <p:tav tm="100000">
                              <p:val>
                                <p:strVal val="#ppt_x"/>
                              </p:val>
                            </p:tav>
                          </p:tavLst>
                        </p:anim>
                        <p:anim calcmode="lin" valueType="num">
                          <p:cBhvr additive="base">
                            <p:cTn dur="750" fill="hold"/>
                            <p:tgtEl>
                              <p:spTgt spid="19"/>
                            </p:tgtEl>
                            <p:attrNameLst>
                              <p:attrName>ppt_y</p:attrName>
                            </p:attrNameLst>
                          </p:cBhvr>
                          <p:tavLst>
                            <p:tav tm="0">
                              <p:val>
                                <p:strVal val="0-#ppt_h/2"/>
                              </p:val>
                            </p:tav>
                            <p:tav tm="100000">
                              <p:val>
                                <p:strVal val="#ppt_y"/>
                              </p:val>
                            </p:tav>
                          </p:tavLst>
                        </p:anim>
                      </p:childTnLst>
                    </p:cTn>
                  </p:par>
                </p:tnLst>
              </p:tmpl>
            </p:tmplLst>
          </p:bldP>
          <p:bldP spid="20" grpId="0">
            <p:tmplLst>
              <p:tmpl>
                <p:tnLst>
                  <p:par>
                    <p:cTn presetID="2" presetClass="entr" presetSubtype="1" fill="hold" nodeType="withEffect">
                      <p:stCondLst>
                        <p:cond delay="0"/>
                      </p:stCondLst>
                      <p:childTnLst>
                        <p:set>
                          <p:cBhvr>
                            <p:cTn dur="1" fill="hold">
                              <p:stCondLst>
                                <p:cond delay="0"/>
                              </p:stCondLst>
                            </p:cTn>
                            <p:tgtEl>
                              <p:spTgt spid="20"/>
                            </p:tgtEl>
                            <p:attrNameLst>
                              <p:attrName>style.visibility</p:attrName>
                            </p:attrNameLst>
                          </p:cBhvr>
                          <p:to>
                            <p:strVal val="visible"/>
                          </p:to>
                        </p:set>
                        <p:anim calcmode="lin" valueType="num">
                          <p:cBhvr additive="base">
                            <p:cTn dur="750" fill="hold"/>
                            <p:tgtEl>
                              <p:spTgt spid="20"/>
                            </p:tgtEl>
                            <p:attrNameLst>
                              <p:attrName>ppt_x</p:attrName>
                            </p:attrNameLst>
                          </p:cBhvr>
                          <p:tavLst>
                            <p:tav tm="0">
                              <p:val>
                                <p:strVal val="#ppt_x"/>
                              </p:val>
                            </p:tav>
                            <p:tav tm="100000">
                              <p:val>
                                <p:strVal val="#ppt_x"/>
                              </p:val>
                            </p:tav>
                          </p:tavLst>
                        </p:anim>
                        <p:anim calcmode="lin" valueType="num">
                          <p:cBhvr additive="base">
                            <p:cTn dur="750" fill="hold"/>
                            <p:tgtEl>
                              <p:spTgt spid="20"/>
                            </p:tgtEl>
                            <p:attrNameLst>
                              <p:attrName>ppt_y</p:attrName>
                            </p:attrNameLst>
                          </p:cBhvr>
                          <p:tavLst>
                            <p:tav tm="0">
                              <p:val>
                                <p:strVal val="0-#ppt_h/2"/>
                              </p:val>
                            </p:tav>
                            <p:tav tm="100000">
                              <p:val>
                                <p:strVal val="#ppt_y"/>
                              </p:val>
                            </p:tav>
                          </p:tavLst>
                        </p:anim>
                      </p:childTnLst>
                    </p:cTn>
                  </p:par>
                </p:tnLst>
              </p:tmpl>
            </p:tmplLst>
          </p:bldP>
          <p:bldP spid="21" grpId="0">
            <p:tmplLst>
              <p:tmpl>
                <p:tnLst>
                  <p:par>
                    <p:cTn presetID="2" presetClass="entr" presetSubtype="1" fill="hold" nodeType="withEffect">
                      <p:stCondLst>
                        <p:cond delay="0"/>
                      </p:stCondLst>
                      <p:childTnLst>
                        <p:set>
                          <p:cBhvr>
                            <p:cTn dur="1" fill="hold">
                              <p:stCondLst>
                                <p:cond delay="0"/>
                              </p:stCondLst>
                            </p:cTn>
                            <p:tgtEl>
                              <p:spTgt spid="21"/>
                            </p:tgtEl>
                            <p:attrNameLst>
                              <p:attrName>style.visibility</p:attrName>
                            </p:attrNameLst>
                          </p:cBhvr>
                          <p:to>
                            <p:strVal val="visible"/>
                          </p:to>
                        </p:set>
                        <p:anim calcmode="lin" valueType="num">
                          <p:cBhvr additive="base">
                            <p:cTn dur="750" fill="hold"/>
                            <p:tgtEl>
                              <p:spTgt spid="21"/>
                            </p:tgtEl>
                            <p:attrNameLst>
                              <p:attrName>ppt_x</p:attrName>
                            </p:attrNameLst>
                          </p:cBhvr>
                          <p:tavLst>
                            <p:tav tm="0">
                              <p:val>
                                <p:strVal val="#ppt_x"/>
                              </p:val>
                            </p:tav>
                            <p:tav tm="100000">
                              <p:val>
                                <p:strVal val="#ppt_x"/>
                              </p:val>
                            </p:tav>
                          </p:tavLst>
                        </p:anim>
                        <p:anim calcmode="lin" valueType="num">
                          <p:cBhvr additive="base">
                            <p:cTn dur="750" fill="hold"/>
                            <p:tgtEl>
                              <p:spTgt spid="21"/>
                            </p:tgtEl>
                            <p:attrNameLst>
                              <p:attrName>ppt_y</p:attrName>
                            </p:attrNameLst>
                          </p:cBhvr>
                          <p:tavLst>
                            <p:tav tm="0">
                              <p:val>
                                <p:strVal val="0-#ppt_h/2"/>
                              </p:val>
                            </p:tav>
                            <p:tav tm="100000">
                              <p:val>
                                <p:strVal val="#ppt_y"/>
                              </p:val>
                            </p:tav>
                          </p:tavLst>
                        </p:anim>
                      </p:childTnLst>
                    </p:cTn>
                  </p:par>
                </p:tnLst>
              </p:tmpl>
            </p:tmplLst>
          </p:bldP>
        </p:bldLst>
      </p:timing>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3_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hasCustomPrompt="1"/>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dirty="0"/>
              <a:t>Click icon to add pictures or go online at…</a:t>
            </a:r>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8" name="Text Placeholder 6"/>
          <p:cNvSpPr>
            <a:spLocks noGrp="1"/>
          </p:cNvSpPr>
          <p:nvPr>
            <p:ph type="body" sz="quarter" idx="11"/>
          </p:nvPr>
        </p:nvSpPr>
        <p:spPr>
          <a:xfrm>
            <a:off x="0" y="3428050"/>
            <a:ext cx="6129304"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2"/>
          <p:cNvSpPr>
            <a:spLocks noGrp="1"/>
          </p:cNvSpPr>
          <p:nvPr>
            <p:ph type="body" sz="quarter" idx="19"/>
          </p:nvPr>
        </p:nvSpPr>
        <p:spPr>
          <a:xfrm>
            <a:off x="0" y="1554163"/>
            <a:ext cx="6096000" cy="535531"/>
          </a:xfrm>
        </p:spPr>
        <p:txBody>
          <a:bodyPr/>
          <a:lstStyle>
            <a:lvl1pPr algn="ctr">
              <a:defRPr sz="3600" b="0">
                <a:latin typeface="+mj-lt"/>
              </a:defRPr>
            </a:lvl1pPr>
            <a:lvl2pPr algn="ctr">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10"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14651935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smtClean="0"/>
              <a:t>Click icon to add picture</a:t>
            </a:r>
            <a:endParaRPr lang="en-US" dirty="0"/>
          </a:p>
        </p:txBody>
      </p:sp>
      <p:sp>
        <p:nvSpPr>
          <p:cNvPr id="4" name="Slide Number Placeholder 5"/>
          <p:cNvSpPr>
            <a:spLocks noGrp="1"/>
          </p:cNvSpPr>
          <p:nvPr>
            <p:ph type="sldNum" sz="quarter" idx="4"/>
          </p:nvPr>
        </p:nvSpPr>
        <p:spPr>
          <a:xfrm>
            <a:off x="11837561" y="6484937"/>
            <a:ext cx="387743" cy="365125"/>
          </a:xfrm>
          <a:prstGeom prst="rect">
            <a:avLst/>
          </a:prstGeom>
        </p:spPr>
        <p:txBody>
          <a:bodyPr vert="horz" lIns="91440" tIns="45720" rIns="91440" bIns="45720" rtlCol="0" anchor="ctr"/>
          <a:lstStyle>
            <a:lvl1pPr algn="r">
              <a:defRPr sz="1100">
                <a:solidFill>
                  <a:schemeClr val="bg1"/>
                </a:solidFill>
              </a:defRPr>
            </a:lvl1pPr>
          </a:lstStyle>
          <a:p>
            <a:fld id="{5AE1514C-5E56-4738-A1FF-4B1CFD2A3E36}" type="slidenum">
              <a:rPr lang="en-US" smtClean="0"/>
              <a:pPr/>
              <a:t>‹#›</a:t>
            </a:fld>
            <a:endParaRPr lang="en-US" dirty="0"/>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9" name="Text Placeholder 6"/>
          <p:cNvSpPr>
            <a:spLocks noGrp="1"/>
          </p:cNvSpPr>
          <p:nvPr>
            <p:ph type="body" sz="quarter" idx="11"/>
          </p:nvPr>
        </p:nvSpPr>
        <p:spPr>
          <a:xfrm>
            <a:off x="0" y="3429000"/>
            <a:ext cx="6096000" cy="2594043"/>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spcAft>
                <a:spcPts val="600"/>
              </a:spcAft>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2"/>
          <p:cNvSpPr>
            <a:spLocks noGrp="1"/>
          </p:cNvSpPr>
          <p:nvPr>
            <p:ph type="body" sz="quarter" idx="19"/>
          </p:nvPr>
        </p:nvSpPr>
        <p:spPr>
          <a:xfrm>
            <a:off x="0" y="1554163"/>
            <a:ext cx="6096000" cy="548957"/>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12" name="Slide Number Placeholder 7"/>
          <p:cNvSpPr txBox="1">
            <a:spLocks/>
          </p:cNvSpPr>
          <p:nvPr userDrawn="1"/>
        </p:nvSpPr>
        <p:spPr>
          <a:xfrm>
            <a:off x="10343911" y="6498718"/>
            <a:ext cx="523406" cy="365125"/>
          </a:xfrm>
          <a:prstGeom prst="rect">
            <a:avLst/>
          </a:prstGeom>
        </p:spPr>
        <p:txBody>
          <a:bodyPr vert="horz" wrap="none" lIns="91440" tIns="45720" rIns="91440" bIns="45720" rtlCol="0" anchor="ctr"/>
          <a:lstStyle>
            <a:defPPr>
              <a:defRPr lang="en-US"/>
            </a:defPPr>
            <a:lvl1pPr marL="0" algn="r"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997E989-D798-4C62-8E93-3D2D613C2488}"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4439579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50-50 Right Photo Layou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6129304" y="0"/>
            <a:ext cx="6062696" cy="6856100"/>
          </a:xfrm>
          <a:blipFill>
            <a:blip r:embed="rId2"/>
            <a:srcRect/>
            <a:stretch>
              <a:fillRect/>
            </a:stretch>
          </a:blipFill>
        </p:spPr>
        <p:txBody>
          <a:bodyPr tIns="548640" anchor="ctr" anchorCtr="0">
            <a:noAutofit/>
          </a:bodyPr>
          <a:lstStyle>
            <a:lvl1pPr marL="0" indent="0" algn="ctr">
              <a:buNone/>
              <a:defRPr sz="3600" b="1" cap="none" baseline="0">
                <a:solidFill>
                  <a:srgbClr val="FFC000"/>
                </a:solidFill>
                <a:latin typeface="+mn-lt"/>
              </a:defRPr>
            </a:lvl1pPr>
          </a:lstStyle>
          <a:p>
            <a:r>
              <a:rPr lang="en-US" smtClean="0"/>
              <a:t>Click icon to add picture</a:t>
            </a:r>
            <a:endParaRPr lang="en-US" dirty="0"/>
          </a:p>
        </p:txBody>
      </p:sp>
      <p:sp>
        <p:nvSpPr>
          <p:cNvPr id="7" name="Text Placeholder 6"/>
          <p:cNvSpPr>
            <a:spLocks noGrp="1"/>
          </p:cNvSpPr>
          <p:nvPr>
            <p:ph type="body" sz="quarter" idx="11"/>
          </p:nvPr>
        </p:nvSpPr>
        <p:spPr>
          <a:xfrm>
            <a:off x="0" y="3429000"/>
            <a:ext cx="6129304"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3" name="Text Placeholder 2"/>
          <p:cNvSpPr>
            <a:spLocks noGrp="1"/>
          </p:cNvSpPr>
          <p:nvPr>
            <p:ph type="body" sz="quarter" idx="19"/>
          </p:nvPr>
        </p:nvSpPr>
        <p:spPr>
          <a:xfrm>
            <a:off x="0" y="1554163"/>
            <a:ext cx="6129304" cy="535531"/>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8"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18882334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flipH="1">
            <a:off x="-1"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smtClean="0"/>
              <a:t>Click icon to add picture</a:t>
            </a:r>
            <a:endParaRPr lang="en-US" dirty="0"/>
          </a:p>
        </p:txBody>
      </p:sp>
      <p:sp>
        <p:nvSpPr>
          <p:cNvPr id="8" name="Text Placeholder 6"/>
          <p:cNvSpPr>
            <a:spLocks noGrp="1"/>
          </p:cNvSpPr>
          <p:nvPr>
            <p:ph type="body" sz="quarter" idx="11"/>
          </p:nvPr>
        </p:nvSpPr>
        <p:spPr>
          <a:xfrm>
            <a:off x="6094443" y="3425619"/>
            <a:ext cx="6097555"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ext Placeholder 2"/>
          <p:cNvSpPr>
            <a:spLocks noGrp="1"/>
          </p:cNvSpPr>
          <p:nvPr>
            <p:ph type="body" sz="quarter" idx="19"/>
          </p:nvPr>
        </p:nvSpPr>
        <p:spPr>
          <a:xfrm>
            <a:off x="6094443" y="1554163"/>
            <a:ext cx="6097556" cy="535531"/>
          </a:xfrm>
        </p:spPr>
        <p:txBody>
          <a:bodyPr/>
          <a:lstStyle>
            <a:lvl1pPr algn="ctr">
              <a:defRPr sz="3600" b="0">
                <a:latin typeface="+mj-lt"/>
              </a:defRPr>
            </a:lvl1pPr>
            <a:lvl2pPr algn="ctr">
              <a:defRPr lang="en-US" sz="3200" b="0" kern="1200" dirty="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10" name="Content Placeholder 2"/>
          <p:cNvSpPr>
            <a:spLocks noGrp="1"/>
          </p:cNvSpPr>
          <p:nvPr>
            <p:ph idx="18" hasCustomPrompt="1"/>
          </p:nvPr>
        </p:nvSpPr>
        <p:spPr>
          <a:xfrm>
            <a:off x="77433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1"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1798201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5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a:off x="0" y="0"/>
            <a:ext cx="6094444" cy="6856100"/>
          </a:xfrm>
          <a:blipFill>
            <a:blip r:embed="rId2"/>
            <a:srcRect/>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smtClean="0"/>
              <a:t>Click icon to add picture</a:t>
            </a:r>
            <a:endParaRPr lang="en-US" dirty="0"/>
          </a:p>
        </p:txBody>
      </p:sp>
      <p:sp>
        <p:nvSpPr>
          <p:cNvPr id="8" name="Text Placeholder 6"/>
          <p:cNvSpPr>
            <a:spLocks noGrp="1"/>
          </p:cNvSpPr>
          <p:nvPr>
            <p:ph type="body" sz="quarter" idx="11"/>
          </p:nvPr>
        </p:nvSpPr>
        <p:spPr>
          <a:xfrm>
            <a:off x="6180534" y="3429000"/>
            <a:ext cx="6011466"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solidFill>
                  <a:schemeClr val="tx2"/>
                </a:soli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Text Placeholder 2"/>
          <p:cNvSpPr>
            <a:spLocks noGrp="1"/>
          </p:cNvSpPr>
          <p:nvPr>
            <p:ph type="body" sz="quarter" idx="19"/>
          </p:nvPr>
        </p:nvSpPr>
        <p:spPr>
          <a:xfrm>
            <a:off x="6180534" y="1554163"/>
            <a:ext cx="5791200" cy="535531"/>
          </a:xfrm>
        </p:spPr>
        <p:txBody>
          <a:bodyPr/>
          <a:lstStyle>
            <a:lvl1pPr algn="ctr">
              <a:defRPr sz="3600" b="0">
                <a:latin typeface="+mj-lt"/>
              </a:defRPr>
            </a:lvl1pPr>
            <a:lvl2pPr algn="ctr">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0" indent="0" algn="ctr" defTabSz="914400" rtl="0" eaLnBrk="1" latinLnBrk="0" hangingPunct="1">
              <a:lnSpc>
                <a:spcPct val="90000"/>
              </a:lnSpc>
              <a:spcBef>
                <a:spcPts val="500"/>
              </a:spcBef>
              <a:buFont typeface="Arial" panose="020B0604020202020204" pitchFamily="34" charset="0"/>
              <a:buNone/>
            </a:pPr>
            <a:r>
              <a:rPr lang="en-US" smtClean="0"/>
              <a:t>Click to edit Master text styles</a:t>
            </a:r>
          </a:p>
        </p:txBody>
      </p:sp>
      <p:sp>
        <p:nvSpPr>
          <p:cNvPr id="11" name="Content Placeholder 2"/>
          <p:cNvSpPr>
            <a:spLocks noGrp="1"/>
          </p:cNvSpPr>
          <p:nvPr>
            <p:ph idx="18" hasCustomPrompt="1"/>
          </p:nvPr>
        </p:nvSpPr>
        <p:spPr>
          <a:xfrm>
            <a:off x="77433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2"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41761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flipH="1">
            <a:off x="0"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smtClean="0"/>
              <a:t>Click icon to add picture</a:t>
            </a:r>
            <a:endParaRPr lang="en-US" dirty="0"/>
          </a:p>
        </p:txBody>
      </p:sp>
      <p:sp>
        <p:nvSpPr>
          <p:cNvPr id="7" name="Text Placeholder 6"/>
          <p:cNvSpPr>
            <a:spLocks noGrp="1"/>
          </p:cNvSpPr>
          <p:nvPr>
            <p:ph type="body" sz="quarter" idx="11"/>
          </p:nvPr>
        </p:nvSpPr>
        <p:spPr>
          <a:xfrm>
            <a:off x="6138266" y="3457545"/>
            <a:ext cx="6053733"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solidFill>
                  <a:schemeClr val="tx2"/>
                </a:soli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Text Placeholder 2"/>
          <p:cNvSpPr>
            <a:spLocks noGrp="1"/>
          </p:cNvSpPr>
          <p:nvPr>
            <p:ph type="body" sz="quarter" idx="19" hasCustomPrompt="1"/>
          </p:nvPr>
        </p:nvSpPr>
        <p:spPr>
          <a:xfrm>
            <a:off x="6138267" y="1554164"/>
            <a:ext cx="5875734" cy="535531"/>
          </a:xfrm>
        </p:spPr>
        <p:txBody>
          <a:bodyPr/>
          <a:lstStyle>
            <a:lvl1pPr algn="ctr">
              <a:defRPr sz="3600" b="0">
                <a:latin typeface="+mj-lt"/>
              </a:defRPr>
            </a:lvl1pPr>
            <a:lvl2pPr marL="0" indent="0" algn="ctr" defTabSz="914400" rtl="0" eaLnBrk="1" latinLnBrk="0" hangingPunct="1">
              <a:lnSpc>
                <a:spcPct val="90000"/>
              </a:lnSpc>
              <a:spcBef>
                <a:spcPts val="500"/>
              </a:spcBef>
              <a:buFont typeface="Arial" panose="020B0604020202020204" pitchFamily="34" charset="0"/>
              <a:buNone/>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1" indent="0" algn="ctr" defTabSz="914400" rtl="0" eaLnBrk="1" latinLnBrk="0" hangingPunct="1">
              <a:lnSpc>
                <a:spcPct val="90000"/>
              </a:lnSpc>
              <a:spcBef>
                <a:spcPts val="500"/>
              </a:spcBef>
              <a:buFont typeface="Arial" panose="020B0604020202020204" pitchFamily="34" charset="0"/>
              <a:buNone/>
            </a:pPr>
            <a:r>
              <a:rPr lang="en-US" dirty="0"/>
              <a:t>50/50 photo layout</a:t>
            </a:r>
          </a:p>
        </p:txBody>
      </p:sp>
      <p:sp>
        <p:nvSpPr>
          <p:cNvPr id="9"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162888455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2_50-50 Left Photo Layout with text">
    <p:spTree>
      <p:nvGrpSpPr>
        <p:cNvPr id="1" name=""/>
        <p:cNvGrpSpPr/>
        <p:nvPr/>
      </p:nvGrpSpPr>
      <p:grpSpPr>
        <a:xfrm>
          <a:off x="0" y="0"/>
          <a:ext cx="0" cy="0"/>
          <a:chOff x="0" y="0"/>
          <a:chExt cx="0" cy="0"/>
        </a:xfrm>
      </p:grpSpPr>
      <p:sp>
        <p:nvSpPr>
          <p:cNvPr id="5" name="Picture Placeholder 4"/>
          <p:cNvSpPr>
            <a:spLocks noGrp="1"/>
          </p:cNvSpPr>
          <p:nvPr>
            <p:ph type="pic" sz="quarter" idx="10"/>
          </p:nvPr>
        </p:nvSpPr>
        <p:spPr bwMode="ltGray">
          <a:xfrm flipH="1">
            <a:off x="-1" y="0"/>
            <a:ext cx="6094444" cy="6856100"/>
          </a:xfrm>
          <a:blipFill>
            <a:blip r:embed="rId2"/>
            <a:stretch>
              <a:fillRect/>
            </a:stretch>
          </a:blipFill>
        </p:spPr>
        <p:txBody>
          <a:bodyPr tIns="548640" anchor="ctr" anchorCtr="0">
            <a:noAutofit/>
          </a:bodyPr>
          <a:lstStyle>
            <a:lvl1pPr marL="0" indent="0" algn="ctr">
              <a:buNone/>
              <a:defRPr sz="1568" b="1" cap="none" baseline="0">
                <a:gradFill>
                  <a:gsLst>
                    <a:gs pos="0">
                      <a:srgbClr val="FFFFFF"/>
                    </a:gs>
                    <a:gs pos="27000">
                      <a:srgbClr val="FFFFFF"/>
                    </a:gs>
                  </a:gsLst>
                  <a:lin ang="5400000" scaled="0"/>
                </a:gradFill>
                <a:latin typeface="+mn-lt"/>
              </a:defRPr>
            </a:lvl1pPr>
          </a:lstStyle>
          <a:p>
            <a:r>
              <a:rPr lang="en-US" smtClean="0"/>
              <a:t>Click icon to add picture</a:t>
            </a:r>
            <a:endParaRPr lang="en-US" dirty="0"/>
          </a:p>
        </p:txBody>
      </p:sp>
      <p:sp>
        <p:nvSpPr>
          <p:cNvPr id="7" name="Text Placeholder 6"/>
          <p:cNvSpPr>
            <a:spLocks noGrp="1"/>
          </p:cNvSpPr>
          <p:nvPr>
            <p:ph type="body" sz="quarter" idx="11"/>
          </p:nvPr>
        </p:nvSpPr>
        <p:spPr>
          <a:xfrm>
            <a:off x="6096000" y="2356398"/>
            <a:ext cx="6096000" cy="2145203"/>
          </a:xfrm>
        </p:spPr>
        <p:txBody>
          <a:bodyPr anchor="ctr" anchorCtr="0"/>
          <a:lstStyle>
            <a:lvl1pPr algn="ctr" defTabSz="914400" rtl="0" eaLnBrk="1" latinLnBrk="0" hangingPunct="1">
              <a:lnSpc>
                <a:spcPct val="90000"/>
              </a:lnSpc>
              <a:spcBef>
                <a:spcPts val="2400"/>
              </a:spcBef>
              <a:spcAft>
                <a:spcPts val="6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spcBef>
                <a:spcPts val="0"/>
              </a:spcBef>
              <a:spcAft>
                <a:spcPts val="600"/>
              </a:spcAft>
              <a:defRPr sz="2800"/>
            </a:lvl2pPr>
            <a:lvl3pPr algn="ctr">
              <a:spcBef>
                <a:spcPts val="0"/>
              </a:spcBef>
              <a:spcAft>
                <a:spcPts val="600"/>
              </a:spcAft>
              <a:defRPr lang="en-US" sz="2400" b="0" kern="1200" dirty="0">
                <a:solidFill>
                  <a:schemeClr val="tx1">
                    <a:lumMod val="85000"/>
                    <a:lumOff val="15000"/>
                  </a:schemeClr>
                </a:solidFill>
                <a:latin typeface="+mn-lt"/>
                <a:ea typeface="+mn-ea"/>
                <a:cs typeface="+mn-cs"/>
              </a:defRPr>
            </a:lvl3pPr>
            <a:lvl4pPr algn="ctr">
              <a:spcBef>
                <a:spcPts val="0"/>
              </a:spcBef>
              <a:spcAft>
                <a:spcPts val="600"/>
              </a:spcAft>
              <a:defRPr sz="2000" b="1"/>
            </a:lvl4pPr>
            <a:lvl5pPr algn="ctr">
              <a:spcBef>
                <a:spcPts val="0"/>
              </a:spcBef>
              <a:spcAft>
                <a:spcPts val="600"/>
              </a:spcAft>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3806054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DIVIDER with number">
    <p:bg>
      <p:bgPr>
        <a:solidFill>
          <a:schemeClr val="tx2"/>
        </a:solidFill>
        <a:effectLst/>
      </p:bgPr>
    </p:bg>
    <p:spTree>
      <p:nvGrpSpPr>
        <p:cNvPr id="1" name=""/>
        <p:cNvGrpSpPr/>
        <p:nvPr/>
      </p:nvGrpSpPr>
      <p:grpSpPr>
        <a:xfrm>
          <a:off x="0" y="0"/>
          <a:ext cx="0" cy="0"/>
          <a:chOff x="0" y="0"/>
          <a:chExt cx="0" cy="0"/>
        </a:xfrm>
      </p:grpSpPr>
      <p:sp>
        <p:nvSpPr>
          <p:cNvPr id="19" name="Freeform: Shape 18"/>
          <p:cNvSpPr/>
          <p:nvPr userDrawn="1"/>
        </p:nvSpPr>
        <p:spPr>
          <a:xfrm>
            <a:off x="3803737" y="-65233"/>
            <a:ext cx="4584526" cy="2297766"/>
          </a:xfrm>
          <a:custGeom>
            <a:avLst/>
            <a:gdLst>
              <a:gd name="connsiteX0" fmla="*/ 278 w 4584526"/>
              <a:gd name="connsiteY0" fmla="*/ 0 h 2297766"/>
              <a:gd name="connsiteX1" fmla="*/ 4584248 w 4584526"/>
              <a:gd name="connsiteY1" fmla="*/ 0 h 2297766"/>
              <a:gd name="connsiteX2" fmla="*/ 4584526 w 4584526"/>
              <a:gd name="connsiteY2" fmla="*/ 5503 h 2297766"/>
              <a:gd name="connsiteX3" fmla="*/ 2292263 w 4584526"/>
              <a:gd name="connsiteY3" fmla="*/ 2297766 h 2297766"/>
              <a:gd name="connsiteX4" fmla="*/ 0 w 4584526"/>
              <a:gd name="connsiteY4" fmla="*/ 5503 h 2297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84526" h="2297766">
                <a:moveTo>
                  <a:pt x="278" y="0"/>
                </a:moveTo>
                <a:lnTo>
                  <a:pt x="4584248" y="0"/>
                </a:lnTo>
                <a:lnTo>
                  <a:pt x="4584526" y="5503"/>
                </a:lnTo>
                <a:cubicBezTo>
                  <a:pt x="4584526" y="1271485"/>
                  <a:pt x="3558245" y="2297766"/>
                  <a:pt x="2292263" y="2297766"/>
                </a:cubicBezTo>
                <a:cubicBezTo>
                  <a:pt x="1026281" y="2297766"/>
                  <a:pt x="0" y="1271485"/>
                  <a:pt x="0" y="5503"/>
                </a:cubicBezTo>
                <a:close/>
              </a:path>
            </a:pathLst>
          </a:custGeom>
          <a:solidFill>
            <a:srgbClr val="000000"/>
          </a:solidFill>
          <a:ln w="12700" cap="flat" cmpd="sng" algn="ctr">
            <a:noFill/>
            <a:prstDash val="solid"/>
            <a:miter lim="800000"/>
          </a:ln>
          <a:effectLst/>
        </p:spPr>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FFFFF"/>
              </a:solidFill>
              <a:effectLst/>
              <a:uLnTx/>
              <a:uFillTx/>
              <a:latin typeface="Segoe UI"/>
              <a:ea typeface="+mn-ea"/>
              <a:cs typeface="+mn-cs"/>
            </a:endParaRPr>
          </a:p>
        </p:txBody>
      </p:sp>
      <p:sp>
        <p:nvSpPr>
          <p:cNvPr id="17" name="Footer Placeholder 4"/>
          <p:cNvSpPr txBox="1">
            <a:spLocks/>
          </p:cNvSpPr>
          <p:nvPr userDrawn="1"/>
        </p:nvSpPr>
        <p:spPr>
          <a:xfrm>
            <a:off x="4038600" y="6356350"/>
            <a:ext cx="4114800" cy="365125"/>
          </a:xfrm>
          <a:prstGeom prst="rect">
            <a:avLst/>
          </a:prstGeom>
        </p:spPr>
        <p:txBody>
          <a:bodyPr/>
          <a:lstStyle>
            <a:defPPr>
              <a:defRPr lang="en-US"/>
            </a:defPPr>
            <a:lvl1pPr marL="0" algn="l"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dirty="0">
              <a:ln>
                <a:noFill/>
              </a:ln>
              <a:solidFill>
                <a:srgbClr val="FFFFFF"/>
              </a:solidFill>
              <a:effectLst/>
              <a:uLnTx/>
              <a:uFillTx/>
              <a:latin typeface="Segoe UI"/>
              <a:ea typeface="+mn-ea"/>
              <a:cs typeface="+mn-cs"/>
            </a:endParaRPr>
          </a:p>
        </p:txBody>
      </p:sp>
      <p:sp>
        <p:nvSpPr>
          <p:cNvPr id="3" name="Title 2"/>
          <p:cNvSpPr>
            <a:spLocks noGrp="1"/>
          </p:cNvSpPr>
          <p:nvPr>
            <p:ph type="title" hasCustomPrompt="1"/>
          </p:nvPr>
        </p:nvSpPr>
        <p:spPr>
          <a:xfrm>
            <a:off x="302995" y="3383280"/>
            <a:ext cx="11660405" cy="625641"/>
          </a:xfrm>
          <a:prstGeom prst="rect">
            <a:avLst/>
          </a:prstGeom>
        </p:spPr>
        <p:txBody>
          <a:bodyPr vert="horz" lIns="457200" tIns="45720" rIns="457200" bIns="45720" rtlCol="0" anchor="b">
            <a:noAutofit/>
          </a:bodyPr>
          <a:lstStyle>
            <a:lvl1pPr algn="ctr" defTabSz="914400" rtl="0" eaLnBrk="1" latinLnBrk="0" hangingPunct="1">
              <a:lnSpc>
                <a:spcPct val="90000"/>
              </a:lnSpc>
              <a:spcBef>
                <a:spcPct val="0"/>
              </a:spcBef>
              <a:buNone/>
              <a:defRPr lang="en-US" sz="4800" b="1" i="0" kern="1200" spc="40" baseline="0" dirty="0">
                <a:gradFill>
                  <a:gsLst>
                    <a:gs pos="0">
                      <a:schemeClr val="accent1">
                        <a:lumMod val="5000"/>
                        <a:lumOff val="95000"/>
                      </a:schemeClr>
                    </a:gs>
                    <a:gs pos="100000">
                      <a:schemeClr val="bg1"/>
                    </a:gs>
                  </a:gsLst>
                  <a:lin ang="5400000" scaled="1"/>
                </a:gradFill>
                <a:latin typeface="+mn-lt"/>
                <a:ea typeface="+mn-ea"/>
                <a:cs typeface="Segoe UI Semilight" panose="020B0402040204020203" pitchFamily="34" charset="0"/>
              </a:defRPr>
            </a:lvl1pPr>
          </a:lstStyle>
          <a:p>
            <a:pPr marL="0" marR="0" lvl="0" indent="0" fontAlgn="auto">
              <a:spcAft>
                <a:spcPts val="0"/>
              </a:spcAft>
              <a:buClrTx/>
              <a:buSzTx/>
              <a:buFontTx/>
              <a:tabLst/>
            </a:pPr>
            <a:r>
              <a:rPr lang="en-US" dirty="0"/>
              <a:t>CLICK TO EDIT MASTER TITLE STYLE</a:t>
            </a:r>
          </a:p>
        </p:txBody>
      </p:sp>
      <p:sp>
        <p:nvSpPr>
          <p:cNvPr id="22" name="Text Placeholder 3"/>
          <p:cNvSpPr>
            <a:spLocks noGrp="1"/>
          </p:cNvSpPr>
          <p:nvPr>
            <p:ph type="body" sz="quarter" idx="10" hasCustomPrompt="1"/>
          </p:nvPr>
        </p:nvSpPr>
        <p:spPr>
          <a:xfrm>
            <a:off x="3923323" y="186061"/>
            <a:ext cx="4376615" cy="627351"/>
          </a:xfrm>
        </p:spPr>
        <p:txBody>
          <a:bodyPr/>
          <a:lstStyle>
            <a:lvl1pPr algn="ctr">
              <a:defRPr sz="2000">
                <a:solidFill>
                  <a:schemeClr val="bg1"/>
                </a:solidFill>
              </a:defRPr>
            </a:lvl1pPr>
            <a:lvl2pPr algn="ctr">
              <a:defRPr sz="1400">
                <a:solidFill>
                  <a:schemeClr val="bg1"/>
                </a:solidFill>
              </a:defRPr>
            </a:lvl2pPr>
            <a:lvl3pPr algn="ctr">
              <a:defRPr>
                <a:solidFill>
                  <a:schemeClr val="bg1"/>
                </a:solidFill>
              </a:defRPr>
            </a:lvl3pPr>
            <a:lvl4pPr algn="ctr">
              <a:defRPr>
                <a:solidFill>
                  <a:schemeClr val="bg1"/>
                </a:solidFill>
              </a:defRPr>
            </a:lvl4pPr>
            <a:lvl5pPr>
              <a:defRPr>
                <a:solidFill>
                  <a:schemeClr val="bg1"/>
                </a:solidFill>
              </a:defRPr>
            </a:lvl5pPr>
          </a:lstStyle>
          <a:p>
            <a:pPr lvl="0"/>
            <a:r>
              <a:rPr lang="en-US" dirty="0"/>
              <a:t>Add Your Section Title Here</a:t>
            </a:r>
          </a:p>
          <a:p>
            <a:pPr lvl="1"/>
            <a:r>
              <a:rPr lang="en-US" dirty="0"/>
              <a:t>1</a:t>
            </a:r>
          </a:p>
        </p:txBody>
      </p:sp>
      <p:sp>
        <p:nvSpPr>
          <p:cNvPr id="23" name="Text Placeholder 3"/>
          <p:cNvSpPr>
            <a:spLocks noGrp="1"/>
          </p:cNvSpPr>
          <p:nvPr>
            <p:ph type="body" sz="quarter" idx="11" hasCustomPrompt="1"/>
          </p:nvPr>
        </p:nvSpPr>
        <p:spPr>
          <a:xfrm>
            <a:off x="304801" y="4206240"/>
            <a:ext cx="11658600" cy="424732"/>
          </a:xfrm>
        </p:spPr>
        <p:txBody>
          <a:bodyPr lIns="457200" rIns="457200"/>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kumimoji="0" lang="en-US" sz="2400" b="0" i="0" u="none" strike="noStrike" kern="1200" cap="none" spc="0" normalizeH="0" baseline="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FFFFFF">
                    <a:lumMod val="85000"/>
                    <a:lumOff val="15000"/>
                  </a:srgbClr>
                </a:solidFill>
                <a:effectLst/>
                <a:uLnTx/>
                <a:uFillTx/>
                <a:latin typeface="Segoe UI Semilight" panose="020B0402040204020203" pitchFamily="34" charset="0"/>
                <a:ea typeface="+mn-ea"/>
                <a:cs typeface="Segoe UI Semilight" panose="020B0402040204020203" pitchFamily="34" charset="0"/>
              </a:rPr>
              <a:t>Add a short summary sentence here about title/statement above</a:t>
            </a:r>
          </a:p>
        </p:txBody>
      </p:sp>
      <p:sp>
        <p:nvSpPr>
          <p:cNvPr id="6" name="Text Placeholder 5"/>
          <p:cNvSpPr>
            <a:spLocks noGrp="1"/>
          </p:cNvSpPr>
          <p:nvPr>
            <p:ph type="body" sz="quarter" idx="12" hasCustomPrompt="1"/>
          </p:nvPr>
        </p:nvSpPr>
        <p:spPr>
          <a:xfrm>
            <a:off x="5737094" y="1007413"/>
            <a:ext cx="792205" cy="1200329"/>
          </a:xfrm>
        </p:spPr>
        <p:txBody>
          <a:bodyPr wrap="none" anchor="ctr"/>
          <a:lstStyle>
            <a:lvl1pPr algn="ctr">
              <a:defRPr kumimoji="0" lang="en-US" sz="8000" b="1" i="0" u="none" strike="noStrike" kern="1200" cap="none" spc="0" normalizeH="0" baseline="0" dirty="0">
                <a:ln>
                  <a:noFill/>
                </a:ln>
                <a:solidFill>
                  <a:schemeClr val="accent4"/>
                </a:solidFill>
                <a:effectLst/>
                <a:uLnTx/>
                <a:uFillTx/>
                <a:latin typeface="Segoe UI" panose="020B0502040204020203" pitchFamily="34" charset="0"/>
                <a:ea typeface="+mn-ea"/>
                <a:cs typeface="Segoe UI" panose="020B0502040204020203" pitchFamily="34"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a:t>
            </a:r>
          </a:p>
        </p:txBody>
      </p:sp>
    </p:spTree>
    <p:extLst>
      <p:ext uri="{BB962C8B-B14F-4D97-AF65-F5344CB8AC3E}">
        <p14:creationId xmlns:p14="http://schemas.microsoft.com/office/powerpoint/2010/main" val="26418748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3_50-50 Left Photo Layout with text">
    <p:spTree>
      <p:nvGrpSpPr>
        <p:cNvPr id="1" name=""/>
        <p:cNvGrpSpPr/>
        <p:nvPr/>
      </p:nvGrpSpPr>
      <p:grpSpPr>
        <a:xfrm>
          <a:off x="0" y="0"/>
          <a:ext cx="0" cy="0"/>
          <a:chOff x="0" y="0"/>
          <a:chExt cx="0" cy="0"/>
        </a:xfrm>
      </p:grpSpPr>
      <p:sp>
        <p:nvSpPr>
          <p:cNvPr id="10" name="Picture Placeholder 9"/>
          <p:cNvSpPr>
            <a:spLocks noGrp="1"/>
          </p:cNvSpPr>
          <p:nvPr>
            <p:ph type="pic" sz="quarter" idx="12" hasCustomPrompt="1"/>
          </p:nvPr>
        </p:nvSpPr>
        <p:spPr>
          <a:xfrm>
            <a:off x="0" y="0"/>
            <a:ext cx="12190413" cy="6858000"/>
          </a:xfrm>
          <a:blipFill>
            <a:blip r:embed="rId2"/>
            <a:stretch>
              <a:fillRect/>
            </a:stretch>
          </a:blipFill>
        </p:spPr>
        <p:txBody>
          <a:bodyPr anchor="ctr" anchorCtr="0">
            <a:noAutofit/>
          </a:bodyPr>
          <a:lstStyle>
            <a:lvl1pPr algn="r">
              <a:defRPr baseline="0"/>
            </a:lvl1pPr>
          </a:lstStyle>
          <a:p>
            <a:r>
              <a:rPr lang="en-US" dirty="0"/>
              <a:t>Full Bleed Picture</a:t>
            </a:r>
          </a:p>
        </p:txBody>
      </p:sp>
      <p:sp>
        <p:nvSpPr>
          <p:cNvPr id="7" name="Content Placeholder 2"/>
          <p:cNvSpPr>
            <a:spLocks noGrp="1"/>
          </p:cNvSpPr>
          <p:nvPr>
            <p:ph idx="18" hasCustomPrompt="1"/>
          </p:nvPr>
        </p:nvSpPr>
        <p:spPr>
          <a:xfrm>
            <a:off x="1875949" y="419100"/>
            <a:ext cx="2377440" cy="840230"/>
          </a:xfrm>
        </p:spPr>
        <p:txBody>
          <a:bodyPr lIns="146304" rIns="146304"/>
          <a:lstStyle>
            <a:lvl1pPr marL="0" algn="ctr" defTabSz="914400" rtl="0" eaLnBrk="1" latinLnBrk="0" hangingPunct="1">
              <a:defRPr lang="en-US" sz="5400"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algn="ctr">
              <a:defRPr sz="2200">
                <a:solidFill>
                  <a:schemeClr val="tx1">
                    <a:lumMod val="75000"/>
                    <a:lumOff val="25000"/>
                  </a:schemeClr>
                </a:solidFill>
                <a:latin typeface="Segoe UI Semilight" panose="020B0402040204020203" pitchFamily="34" charset="0"/>
                <a:cs typeface="Segoe UI Semilight" panose="020B0402040204020203" pitchFamily="34" charset="0"/>
              </a:defRPr>
            </a:lvl2pPr>
            <a:lvl3pPr algn="ctr">
              <a:defRPr sz="1800"/>
            </a:lvl3pPr>
            <a:lvl4pPr algn="ctr">
              <a:defRPr sz="1800">
                <a:latin typeface="+mn-lt"/>
              </a:defRPr>
            </a:lvl4pPr>
            <a:lvl5pPr algn="ctr">
              <a:defRPr sz="1600">
                <a:latin typeface="+mn-lt"/>
              </a:defRPr>
            </a:lvl5pPr>
          </a:lstStyle>
          <a:p>
            <a:pPr lvl="0"/>
            <a:r>
              <a:rPr lang="en-US" dirty="0"/>
              <a:t>#</a:t>
            </a:r>
          </a:p>
        </p:txBody>
      </p:sp>
      <p:sp>
        <p:nvSpPr>
          <p:cNvPr id="11" name="Text Placeholder 6"/>
          <p:cNvSpPr>
            <a:spLocks noGrp="1"/>
          </p:cNvSpPr>
          <p:nvPr>
            <p:ph type="body" sz="quarter" idx="11"/>
          </p:nvPr>
        </p:nvSpPr>
        <p:spPr>
          <a:xfrm>
            <a:off x="304800" y="3429000"/>
            <a:ext cx="5960269" cy="2754087"/>
          </a:xfrm>
        </p:spPr>
        <p:txBody>
          <a:bodyPr anchor="t" anchorCtr="0"/>
          <a:lstStyle>
            <a:lvl1pPr algn="ctr" defTabSz="914400" rtl="0" eaLnBrk="1" latinLnBrk="0" hangingPunct="1">
              <a:lnSpc>
                <a:spcPct val="90000"/>
              </a:lnSpc>
              <a:spcBef>
                <a:spcPct val="0"/>
              </a:spcBef>
              <a:spcAft>
                <a:spcPts val="3000"/>
              </a:spcAft>
              <a:buNone/>
              <a:defRPr lang="en-US" sz="3600" b="0" i="0" kern="1200" spc="0" baseline="0" dirty="0">
                <a:gradFill>
                  <a:gsLst>
                    <a:gs pos="0">
                      <a:schemeClr val="tx2"/>
                    </a:gs>
                    <a:gs pos="100000">
                      <a:schemeClr val="tx2"/>
                    </a:gs>
                  </a:gsLst>
                  <a:lin ang="5400000" scaled="1"/>
                </a:gradFill>
                <a:latin typeface="Segoe UI Semibold" panose="020B0702040204020203" pitchFamily="34" charset="0"/>
                <a:ea typeface="+mn-ea"/>
                <a:cs typeface="Segoe UI Semibold" panose="020B0702040204020203" pitchFamily="34" charset="0"/>
              </a:defRPr>
            </a:lvl1pPr>
            <a:lvl2pPr algn="ctr">
              <a:defRPr sz="2800"/>
            </a:lvl2pPr>
            <a:lvl3pPr algn="ctr">
              <a:defRPr lang="en-US" sz="2400" b="0" kern="1200" dirty="0">
                <a:solidFill>
                  <a:schemeClr val="tx1">
                    <a:lumMod val="85000"/>
                    <a:lumOff val="15000"/>
                  </a:schemeClr>
                </a:solidFill>
                <a:latin typeface="+mn-lt"/>
                <a:ea typeface="+mn-ea"/>
                <a:cs typeface="+mn-cs"/>
              </a:defRPr>
            </a:lvl3pPr>
            <a:lvl4pPr algn="ctr">
              <a:defRPr sz="2000" b="1"/>
            </a:lvl4pPr>
            <a:lvl5pPr algn="ct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Text Placeholder 2"/>
          <p:cNvSpPr>
            <a:spLocks noGrp="1"/>
          </p:cNvSpPr>
          <p:nvPr>
            <p:ph type="body" sz="quarter" idx="19" hasCustomPrompt="1"/>
          </p:nvPr>
        </p:nvSpPr>
        <p:spPr>
          <a:xfrm>
            <a:off x="304800" y="1554164"/>
            <a:ext cx="5875734" cy="535531"/>
          </a:xfrm>
        </p:spPr>
        <p:txBody>
          <a:bodyPr/>
          <a:lstStyle>
            <a:lvl1pPr algn="ctr">
              <a:defRPr sz="3600" b="0">
                <a:latin typeface="+mj-lt"/>
              </a:defRPr>
            </a:lvl1pPr>
            <a:lvl2pPr marL="0" indent="0" algn="ctr" defTabSz="914400" rtl="0" eaLnBrk="1" latinLnBrk="0" hangingPunct="1">
              <a:lnSpc>
                <a:spcPct val="90000"/>
              </a:lnSpc>
              <a:spcBef>
                <a:spcPts val="500"/>
              </a:spcBef>
              <a:buFont typeface="Arial" panose="020B0604020202020204" pitchFamily="34" charset="0"/>
              <a:buNone/>
              <a:defRPr lang="en-US" sz="3200" b="0" kern="1200" dirty="0" smtClean="0">
                <a:solidFill>
                  <a:schemeClr val="tx1">
                    <a:lumMod val="65000"/>
                    <a:lumOff val="35000"/>
                  </a:schemeClr>
                </a:solidFill>
                <a:latin typeface="+mj-lt"/>
                <a:ea typeface="+mn-ea"/>
                <a:cs typeface="+mn-cs"/>
              </a:defRPr>
            </a:lvl2pPr>
            <a:lvl3pPr algn="ctr">
              <a:defRPr/>
            </a:lvl3pPr>
            <a:lvl4pPr algn="ctr">
              <a:defRPr/>
            </a:lvl4pPr>
            <a:lvl5pPr algn="ctr">
              <a:defRPr/>
            </a:lvl5pPr>
          </a:lstStyle>
          <a:p>
            <a:pPr marL="0" lvl="1" indent="0" algn="ctr" defTabSz="914400" rtl="0" eaLnBrk="1" latinLnBrk="0" hangingPunct="1">
              <a:lnSpc>
                <a:spcPct val="90000"/>
              </a:lnSpc>
              <a:spcBef>
                <a:spcPts val="500"/>
              </a:spcBef>
              <a:buFont typeface="Arial" panose="020B0604020202020204" pitchFamily="34" charset="0"/>
              <a:buNone/>
            </a:pPr>
            <a:r>
              <a:rPr lang="en-US" dirty="0"/>
              <a:t>Headline</a:t>
            </a:r>
          </a:p>
        </p:txBody>
      </p:sp>
      <p:sp>
        <p:nvSpPr>
          <p:cNvPr id="13"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bg1"/>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7891402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Callout with small Non-bulleted">
    <p:spTree>
      <p:nvGrpSpPr>
        <p:cNvPr id="1" name=""/>
        <p:cNvGrpSpPr/>
        <p:nvPr/>
      </p:nvGrpSpPr>
      <p:grpSpPr>
        <a:xfrm>
          <a:off x="0" y="0"/>
          <a:ext cx="0" cy="0"/>
          <a:chOff x="0" y="0"/>
          <a:chExt cx="0" cy="0"/>
        </a:xfrm>
      </p:grpSpPr>
      <p:sp>
        <p:nvSpPr>
          <p:cNvPr id="10" name="Rectangle 9"/>
          <p:cNvSpPr/>
          <p:nvPr userDrawn="1"/>
        </p:nvSpPr>
        <p:spPr>
          <a:xfrm>
            <a:off x="0" y="0"/>
            <a:ext cx="12192000" cy="29748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hasCustomPrompt="1"/>
          </p:nvPr>
        </p:nvSpPr>
        <p:spPr>
          <a:xfrm>
            <a:off x="269240" y="3367878"/>
            <a:ext cx="5192775" cy="1830245"/>
          </a:xfrm>
        </p:spPr>
        <p:txBody>
          <a:bodyPr wrap="square">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3137" kern="1200" spc="0" baseline="0" dirty="0">
                <a:gradFill>
                  <a:gsLst>
                    <a:gs pos="1250">
                      <a:schemeClr val="tx2"/>
                    </a:gs>
                    <a:gs pos="99000">
                      <a:schemeClr val="tx2"/>
                    </a:gs>
                  </a:gsLst>
                  <a:lin ang="5400000" scaled="0"/>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253316" y="3503950"/>
            <a:ext cx="5671764" cy="1705723"/>
          </a:xfrm>
        </p:spPr>
        <p:txBody>
          <a:bodyPr/>
          <a:lstStyle>
            <a:lvl1pPr marL="0" indent="0" algn="l">
              <a:buNone/>
              <a:defRPr sz="1961">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Picture Placeholder 2"/>
          <p:cNvSpPr>
            <a:spLocks noGrp="1"/>
          </p:cNvSpPr>
          <p:nvPr>
            <p:ph type="pic" sz="quarter" idx="12"/>
          </p:nvPr>
        </p:nvSpPr>
        <p:spPr>
          <a:xfrm>
            <a:off x="0" y="0"/>
            <a:ext cx="12192000" cy="2974848"/>
          </a:xfrm>
          <a:blipFill>
            <a:blip r:embed="rId2"/>
            <a:srcRect/>
            <a:stretch>
              <a:fillRect t="-65721" r="-4798" b="-46455"/>
            </a:stretch>
          </a:blipFill>
        </p:spPr>
        <p:txBody>
          <a:bodyPr anchor="ctr" anchorCtr="0">
            <a:noAutofit/>
          </a:bodyPr>
          <a:lstStyle/>
          <a:p>
            <a:r>
              <a:rPr lang="en-US" smtClean="0"/>
              <a:t>Click icon to add picture</a:t>
            </a:r>
            <a:endParaRPr lang="en-US" dirty="0"/>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11"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6691981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bg>
      <p:bgRef idx="1001">
        <a:schemeClr val="bg2"/>
      </p:bgRef>
    </p:bg>
    <p:spTree>
      <p:nvGrpSpPr>
        <p:cNvPr id="1" name=""/>
        <p:cNvGrpSpPr/>
        <p:nvPr/>
      </p:nvGrpSpPr>
      <p:grpSpPr>
        <a:xfrm>
          <a:off x="0" y="0"/>
          <a:ext cx="0" cy="0"/>
          <a:chOff x="0" y="0"/>
          <a:chExt cx="0" cy="0"/>
        </a:xfrm>
      </p:grpSpPr>
      <p:sp>
        <p:nvSpPr>
          <p:cNvPr id="7" name="Picture Placeholder 6"/>
          <p:cNvSpPr>
            <a:spLocks noGrp="1" noChangeAspect="1"/>
          </p:cNvSpPr>
          <p:nvPr>
            <p:ph type="pic" sz="quarter" idx="14"/>
          </p:nvPr>
        </p:nvSpPr>
        <p:spPr>
          <a:xfrm>
            <a:off x="0" y="0"/>
            <a:ext cx="12192000" cy="6858000"/>
          </a:xfrm>
        </p:spPr>
        <p:txBody>
          <a:bodyPr lIns="91440">
            <a:noAutofit/>
          </a:bodyPr>
          <a:lstStyle>
            <a:lvl1pPr algn="ctr">
              <a:defRPr/>
            </a:lvl1pPr>
          </a:lstStyle>
          <a:p>
            <a:r>
              <a:rPr lang="en-US" baseline="0" smtClean="0"/>
              <a:t>Click icon to add picture</a:t>
            </a:r>
            <a:endParaRPr lang="en-US" dirty="0"/>
          </a:p>
        </p:txBody>
      </p:sp>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
        <p:nvSpPr>
          <p:cNvPr id="2" name="Title 1"/>
          <p:cNvSpPr>
            <a:spLocks noGrp="1"/>
          </p:cNvSpPr>
          <p:nvPr>
            <p:ph type="title" hasCustomPrompt="1"/>
          </p:nvPr>
        </p:nvSpPr>
        <p:spPr>
          <a:xfrm>
            <a:off x="966652" y="2567613"/>
            <a:ext cx="8804365" cy="1403495"/>
          </a:xfrm>
          <a:prstGeom prst="rect">
            <a:avLst/>
          </a:prstGeom>
        </p:spPr>
        <p:txBody>
          <a:bodyPr/>
          <a:lstStyle>
            <a:lvl1pPr algn="l">
              <a:defRPr lang="en-US" sz="8800" b="1" i="0" kern="1200" spc="100" dirty="0">
                <a:gradFill>
                  <a:gsLst>
                    <a:gs pos="0">
                      <a:schemeClr val="accent1">
                        <a:lumMod val="5000"/>
                        <a:lumOff val="95000"/>
                      </a:schemeClr>
                    </a:gs>
                    <a:gs pos="100000">
                      <a:srgbClr val="FFFFFF"/>
                    </a:gs>
                  </a:gsLst>
                  <a:lin ang="5400000" scaled="1"/>
                </a:gradFill>
                <a:latin typeface="+mn-lt"/>
                <a:ea typeface="+mn-ea"/>
                <a:cs typeface="Segoe UI Semilight" panose="020B0402040204020203" pitchFamily="34" charset="0"/>
              </a:defRPr>
            </a:lvl1pPr>
          </a:lstStyle>
          <a:p>
            <a:r>
              <a:rPr lang="en-US" dirty="0"/>
              <a:t>CLICK TO EDIT</a:t>
            </a:r>
          </a:p>
        </p:txBody>
      </p:sp>
      <p:sp>
        <p:nvSpPr>
          <p:cNvPr id="5" name="Text Placeholder 4"/>
          <p:cNvSpPr>
            <a:spLocks noGrp="1"/>
          </p:cNvSpPr>
          <p:nvPr>
            <p:ph type="body" sz="quarter" idx="13" hasCustomPrompt="1"/>
          </p:nvPr>
        </p:nvSpPr>
        <p:spPr>
          <a:xfrm>
            <a:off x="1581150" y="3971108"/>
            <a:ext cx="9461500" cy="757130"/>
          </a:xfrm>
        </p:spPr>
        <p:txBody>
          <a:bodyPr/>
          <a:lstStyle>
            <a:lvl1pPr algn="l">
              <a:defRPr lang="en-US" sz="4800" b="1" i="0" kern="1200" spc="300" dirty="0" smtClean="0">
                <a:gradFill>
                  <a:gsLst>
                    <a:gs pos="0">
                      <a:schemeClr val="accent1">
                        <a:lumMod val="5000"/>
                        <a:lumOff val="95000"/>
                      </a:schemeClr>
                    </a:gs>
                    <a:gs pos="100000">
                      <a:srgbClr val="FFFFFF"/>
                    </a:gs>
                  </a:gsLst>
                  <a:lin ang="5400000" scaled="1"/>
                </a:gradFill>
                <a:latin typeface="+mn-lt"/>
                <a:ea typeface="+mn-ea"/>
                <a:cs typeface="Segoe UI Semilight" panose="020B0402040204020203" pitchFamily="34" charset="0"/>
              </a:defRPr>
            </a:lvl1pPr>
            <a:lvl2pPr algn="l">
              <a:defRPr/>
            </a:lvl2pPr>
            <a:lvl3pPr algn="l">
              <a:defRPr/>
            </a:lvl3pPr>
            <a:lvl4pPr algn="l">
              <a:defRPr/>
            </a:lvl4pPr>
            <a:lvl5pPr algn="l">
              <a:defRPr/>
            </a:lvl5pPr>
          </a:lstStyle>
          <a:p>
            <a:pPr lvl="0"/>
            <a:r>
              <a:rPr lang="en-US" dirty="0"/>
              <a:t>EDIT MASTER TEXT</a:t>
            </a:r>
          </a:p>
        </p:txBody>
      </p:sp>
    </p:spTree>
    <p:extLst>
      <p:ext uri="{BB962C8B-B14F-4D97-AF65-F5344CB8AC3E}">
        <p14:creationId xmlns:p14="http://schemas.microsoft.com/office/powerpoint/2010/main" val="4073567290"/>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lank with Pictur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
        <p:nvSpPr>
          <p:cNvPr id="3" name="Picture Placeholder 2"/>
          <p:cNvSpPr>
            <a:spLocks noGrp="1" noChangeAspect="1"/>
          </p:cNvSpPr>
          <p:nvPr>
            <p:ph type="pic" sz="quarter" idx="13"/>
          </p:nvPr>
        </p:nvSpPr>
        <p:spPr>
          <a:xfrm>
            <a:off x="0" y="0"/>
            <a:ext cx="12066954" cy="6858000"/>
          </a:xfrm>
        </p:spPr>
        <p:txBody>
          <a:bodyPr anchor="ctr">
            <a:noAutofit/>
          </a:bodyPr>
          <a:lstStyle>
            <a:lvl1pPr algn="ctr">
              <a:defRPr>
                <a:solidFill>
                  <a:schemeClr val="tx2"/>
                </a:solidFill>
              </a:defRPr>
            </a:lvl1pPr>
          </a:lstStyle>
          <a:p>
            <a:r>
              <a:rPr lang="en-US" smtClean="0"/>
              <a:t>Click icon to add picture</a:t>
            </a:r>
            <a:endParaRPr lang="en-US" dirty="0"/>
          </a:p>
        </p:txBody>
      </p:sp>
    </p:spTree>
    <p:extLst>
      <p:ext uri="{BB962C8B-B14F-4D97-AF65-F5344CB8AC3E}">
        <p14:creationId xmlns:p14="http://schemas.microsoft.com/office/powerpoint/2010/main" val="1558395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Tree>
    <p:extLst>
      <p:ext uri="{BB962C8B-B14F-4D97-AF65-F5344CB8AC3E}">
        <p14:creationId xmlns:p14="http://schemas.microsoft.com/office/powerpoint/2010/main" val="38936482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steps">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xmlns="" id="{914BDA58-9C93-4222-A4EC-4BEB46CE061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175"/>
            <a:ext cx="12192000" cy="6851649"/>
          </a:xfrm>
          <a:prstGeom prst="rect">
            <a:avLst/>
          </a:prstGeom>
        </p:spPr>
      </p:pic>
      <p:sp>
        <p:nvSpPr>
          <p:cNvPr id="4" name="Slide Number Placeholder 3"/>
          <p:cNvSpPr>
            <a:spLocks noGrp="1"/>
          </p:cNvSpPr>
          <p:nvPr>
            <p:ph type="sldNum" sz="quarter" idx="12"/>
          </p:nvPr>
        </p:nvSpPr>
        <p:spPr>
          <a:xfrm>
            <a:off x="11747687" y="6465381"/>
            <a:ext cx="431425" cy="365125"/>
          </a:xfrm>
          <a:prstGeom prst="rect">
            <a:avLst/>
          </a:prstGeom>
        </p:spPr>
        <p:txBody>
          <a:bodyPr/>
          <a:lstStyle/>
          <a:p>
            <a:fld id="{5AE1514C-5E56-4738-A1FF-4B1CFD2A3E36}" type="slidenum">
              <a:rPr lang="en-US" smtClean="0"/>
              <a:t>‹#›</a:t>
            </a:fld>
            <a:endParaRPr lang="en-US" dirty="0"/>
          </a:p>
        </p:txBody>
      </p:sp>
      <p:sp>
        <p:nvSpPr>
          <p:cNvPr id="6" name="TextBox 5">
            <a:hlinkClick r:id="rId3"/>
            <a:extLst>
              <a:ext uri="{FF2B5EF4-FFF2-40B4-BE49-F238E27FC236}">
                <a16:creationId xmlns:a16="http://schemas.microsoft.com/office/drawing/2014/main" xmlns="" id="{FC5E276D-531E-45A9-B450-EFEC62CDC8DF}"/>
              </a:ext>
            </a:extLst>
          </p:cNvPr>
          <p:cNvSpPr txBox="1"/>
          <p:nvPr userDrawn="1"/>
        </p:nvSpPr>
        <p:spPr>
          <a:xfrm>
            <a:off x="4961284" y="93791"/>
            <a:ext cx="2269433" cy="316517"/>
          </a:xfrm>
          <a:prstGeom prst="roundRect">
            <a:avLst>
              <a:gd name="adj" fmla="val 50000"/>
            </a:avLst>
          </a:prstGeom>
          <a:solidFill>
            <a:schemeClr val="accent4"/>
          </a:solidFill>
        </p:spPr>
        <p:txBody>
          <a:bodyPr wrap="square" lIns="0" rIns="0" rtlCol="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50" b="0" i="0" u="none" strike="noStrike" kern="0" cap="none" spc="0" normalizeH="0" baseline="0" noProof="0" dirty="0">
                <a:ln>
                  <a:noFill/>
                </a:ln>
                <a:solidFill>
                  <a:schemeClr val="tx1"/>
                </a:solidFill>
                <a:effectLst/>
                <a:uLnTx/>
                <a:uFillTx/>
              </a:rPr>
              <a:t>Neal Creative  | click &amp; </a:t>
            </a:r>
            <a:r>
              <a:rPr kumimoji="0" lang="en-US" sz="1050" b="1" i="0" u="none" strike="noStrike" kern="0" cap="none" spc="0" normalizeH="0" baseline="0" noProof="0" dirty="0">
                <a:ln>
                  <a:noFill/>
                </a:ln>
                <a:solidFill>
                  <a:schemeClr val="tx1"/>
                </a:solidFill>
                <a:effectLst/>
                <a:uLnTx/>
                <a:uFillTx/>
              </a:rPr>
              <a:t>Learn more</a:t>
            </a:r>
          </a:p>
        </p:txBody>
      </p:sp>
      <p:sp>
        <p:nvSpPr>
          <p:cNvPr id="7" name="TextBox 6">
            <a:hlinkClick r:id="rId4"/>
          </p:cNvPr>
          <p:cNvSpPr txBox="1"/>
          <p:nvPr userDrawn="1"/>
        </p:nvSpPr>
        <p:spPr>
          <a:xfrm>
            <a:off x="0" y="6548363"/>
            <a:ext cx="1209664" cy="346234"/>
          </a:xfrm>
          <a:prstGeom prst="roundRect">
            <a:avLst>
              <a:gd name="adj" fmla="val 50000"/>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tx1"/>
                </a:solidFill>
              </a:rPr>
              <a:t>Neal Creative </a:t>
            </a:r>
            <a:r>
              <a:rPr lang="en-US" sz="900" kern="1200" dirty="0">
                <a:solidFill>
                  <a:schemeClr val="tx1"/>
                </a:solidFill>
                <a:latin typeface="+mn-lt"/>
                <a:ea typeface="+mn-ea"/>
                <a:cs typeface="+mn-cs"/>
              </a:rPr>
              <a:t>©</a:t>
            </a:r>
            <a:r>
              <a:rPr lang="en-US" sz="1000" baseline="0" dirty="0">
                <a:solidFill>
                  <a:schemeClr val="tx1"/>
                </a:solidFill>
              </a:rPr>
              <a:t> </a:t>
            </a:r>
            <a:endParaRPr lang="en-US" sz="1000" b="1" dirty="0">
              <a:solidFill>
                <a:schemeClr val="tx1"/>
              </a:solidFill>
            </a:endParaRPr>
          </a:p>
        </p:txBody>
      </p:sp>
      <p:grpSp>
        <p:nvGrpSpPr>
          <p:cNvPr id="8" name="Group 7">
            <a:extLst>
              <a:ext uri="{FF2B5EF4-FFF2-40B4-BE49-F238E27FC236}">
                <a16:creationId xmlns:a16="http://schemas.microsoft.com/office/drawing/2014/main" xmlns="" id="{EF273A61-5610-4355-89F3-7C90515BFCC9}"/>
              </a:ext>
            </a:extLst>
          </p:cNvPr>
          <p:cNvGrpSpPr/>
          <p:nvPr userDrawn="1"/>
        </p:nvGrpSpPr>
        <p:grpSpPr>
          <a:xfrm>
            <a:off x="5976075" y="3634505"/>
            <a:ext cx="1700633" cy="1798732"/>
            <a:chOff x="5976075" y="3634505"/>
            <a:chExt cx="1700633" cy="1798732"/>
          </a:xfrm>
        </p:grpSpPr>
        <p:pic>
          <p:nvPicPr>
            <p:cNvPr id="9" name="Picture 8">
              <a:extLst>
                <a:ext uri="{FF2B5EF4-FFF2-40B4-BE49-F238E27FC236}">
                  <a16:creationId xmlns:a16="http://schemas.microsoft.com/office/drawing/2014/main" xmlns="" id="{6A49345F-7A53-4131-8BB4-087032A6CCD0}"/>
                </a:ext>
              </a:extLst>
            </p:cNvPr>
            <p:cNvPicPr>
              <a:picLocks noChangeAspect="1"/>
            </p:cNvPicPr>
            <p:nvPr/>
          </p:nvPicPr>
          <p:blipFill rotWithShape="1">
            <a:blip r:embed="rId5" cstate="screen">
              <a:extLst>
                <a:ext uri="{28A0092B-C50C-407E-A947-70E740481C1C}">
                  <a14:useLocalDpi xmlns:a14="http://schemas.microsoft.com/office/drawing/2010/main" val="0"/>
                </a:ext>
              </a:extLst>
            </a:blip>
            <a:srcRect/>
            <a:stretch/>
          </p:blipFill>
          <p:spPr>
            <a:xfrm>
              <a:off x="6061135" y="4142336"/>
              <a:ext cx="860601" cy="1290901"/>
            </a:xfrm>
            <a:prstGeom prst="rect">
              <a:avLst/>
            </a:prstGeom>
          </p:spPr>
        </p:pic>
        <p:sp>
          <p:nvSpPr>
            <p:cNvPr id="10" name="TextBox 9">
              <a:extLst>
                <a:ext uri="{FF2B5EF4-FFF2-40B4-BE49-F238E27FC236}">
                  <a16:creationId xmlns:a16="http://schemas.microsoft.com/office/drawing/2014/main" xmlns="" id="{5596D35F-1F19-4447-829C-790DF2B8D2DD}"/>
                </a:ext>
              </a:extLst>
            </p:cNvPr>
            <p:cNvSpPr txBox="1"/>
            <p:nvPr/>
          </p:nvSpPr>
          <p:spPr>
            <a:xfrm>
              <a:off x="5976075" y="3634505"/>
              <a:ext cx="1700633" cy="507831"/>
            </a:xfrm>
            <a:prstGeom prst="rect">
              <a:avLst/>
            </a:prstGeom>
            <a:noFill/>
          </p:spPr>
          <p:txBody>
            <a:bodyPr wrap="square" rtlCol="0">
              <a:spAutoFit/>
            </a:bodyPr>
            <a:lstStyle/>
            <a:p>
              <a:r>
                <a:rPr lang="en-US" sz="900" dirty="0">
                  <a:solidFill>
                    <a:schemeClr val="tx1">
                      <a:lumMod val="65000"/>
                      <a:lumOff val="35000"/>
                    </a:schemeClr>
                  </a:solidFill>
                </a:rPr>
                <a:t>TIP </a:t>
              </a:r>
              <a:r>
                <a:rPr lang="en-US" sz="900" dirty="0">
                  <a:solidFill>
                    <a:schemeClr val="tx1">
                      <a:lumMod val="65000"/>
                      <a:lumOff val="35000"/>
                    </a:schemeClr>
                  </a:solidFill>
                  <a:latin typeface="Calibri" panose="020F0502020204030204" pitchFamily="34" charset="0"/>
                  <a:cs typeface="Calibri" panose="020F0502020204030204" pitchFamily="34" charset="0"/>
                </a:rPr>
                <a:t>│ Use the built-in c</a:t>
              </a:r>
              <a:r>
                <a:rPr lang="en-US" sz="900" dirty="0">
                  <a:solidFill>
                    <a:schemeClr val="tx1">
                      <a:lumMod val="65000"/>
                      <a:lumOff val="35000"/>
                    </a:schemeClr>
                  </a:solidFill>
                </a:rPr>
                <a:t>olor palette with green and yellow for callouts and accents</a:t>
              </a:r>
            </a:p>
          </p:txBody>
        </p:sp>
      </p:grpSp>
    </p:spTree>
    <p:extLst>
      <p:ext uri="{BB962C8B-B14F-4D97-AF65-F5344CB8AC3E}">
        <p14:creationId xmlns:p14="http://schemas.microsoft.com/office/powerpoint/2010/main" val="28535567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TITLE OR TRANSITION">
    <p:bg>
      <p:bgPr>
        <a:solidFill>
          <a:schemeClr val="bg2"/>
        </a:solidFill>
        <a:effectLst/>
      </p:bgPr>
    </p:bg>
    <p:spTree>
      <p:nvGrpSpPr>
        <p:cNvPr id="1" name=""/>
        <p:cNvGrpSpPr/>
        <p:nvPr/>
      </p:nvGrpSpPr>
      <p:grpSpPr>
        <a:xfrm>
          <a:off x="0" y="0"/>
          <a:ext cx="0" cy="0"/>
          <a:chOff x="0" y="0"/>
          <a:chExt cx="0" cy="0"/>
        </a:xfrm>
      </p:grpSpPr>
      <p:sp>
        <p:nvSpPr>
          <p:cNvPr id="18" name="Oval 17"/>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19" name="Oval 18"/>
          <p:cNvSpPr/>
          <p:nvPr userDrawn="1"/>
        </p:nvSpPr>
        <p:spPr>
          <a:xfrm>
            <a:off x="1219939" y="-739444"/>
            <a:ext cx="9107555" cy="9034439"/>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1" name="Oval 20"/>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2" name="Oval 21"/>
          <p:cNvSpPr/>
          <p:nvPr userDrawn="1"/>
        </p:nvSpPr>
        <p:spPr>
          <a:xfrm>
            <a:off x="5907634" y="3213970"/>
            <a:ext cx="2805809" cy="2783284"/>
          </a:xfrm>
          <a:prstGeom prst="ellipse">
            <a:avLst/>
          </a:prstGeom>
          <a:noFill/>
          <a:ln w="19050" cap="flat" cmpd="sng" algn="ctr">
            <a:solidFill>
              <a:srgbClr val="75D1FF"/>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Segoe UI"/>
              <a:ea typeface="+mn-ea"/>
              <a:cs typeface="+mn-cs"/>
            </a:endParaRPr>
          </a:p>
        </p:txBody>
      </p:sp>
      <p:sp>
        <p:nvSpPr>
          <p:cNvPr id="2" name="Title 1"/>
          <p:cNvSpPr>
            <a:spLocks noGrp="1"/>
          </p:cNvSpPr>
          <p:nvPr>
            <p:ph type="ctrTitle" hasCustomPrompt="1"/>
          </p:nvPr>
        </p:nvSpPr>
        <p:spPr>
          <a:xfrm>
            <a:off x="1219939" y="2240230"/>
            <a:ext cx="9107555" cy="2308324"/>
          </a:xfrm>
          <a:prstGeom prst="rect">
            <a:avLst/>
          </a:prstGeom>
          <a:noFill/>
        </p:spPr>
        <p:txBody>
          <a:bodyPr anchor="b"/>
          <a:lstStyle>
            <a:lvl1pPr algn="ctr" defTabSz="914400" rtl="0" eaLnBrk="1" latinLnBrk="0" hangingPunct="1">
              <a:lnSpc>
                <a:spcPct val="90000"/>
              </a:lnSpc>
              <a:spcBef>
                <a:spcPct val="0"/>
              </a:spcBef>
              <a:buNone/>
              <a:defRPr lang="en-US" sz="8000" b="1" i="0" kern="1200" spc="-300" dirty="0">
                <a:gradFill>
                  <a:gsLst>
                    <a:gs pos="0">
                      <a:schemeClr val="accent1">
                        <a:lumMod val="5000"/>
                        <a:lumOff val="95000"/>
                      </a:schemeClr>
                    </a:gs>
                    <a:gs pos="100000">
                      <a:schemeClr val="tx1"/>
                    </a:gs>
                  </a:gsLst>
                  <a:lin ang="5400000" scaled="1"/>
                </a:gradFill>
                <a:latin typeface="+mn-lt"/>
                <a:ea typeface="+mn-ea"/>
                <a:cs typeface="Segoe UI Semilight" panose="020B0402040204020203" pitchFamily="34" charset="0"/>
              </a:defRPr>
            </a:lvl1pPr>
          </a:lstStyle>
          <a:p>
            <a:r>
              <a:rPr lang="en-US" noProof="0"/>
              <a:t>CLICK TO EDIT TITLE</a:t>
            </a:r>
          </a:p>
        </p:txBody>
      </p:sp>
      <p:sp>
        <p:nvSpPr>
          <p:cNvPr id="8" name="TextBox 7">
            <a:hlinkClick r:id="rId2"/>
            <a:extLst>
              <a:ext uri="{FF2B5EF4-FFF2-40B4-BE49-F238E27FC236}">
                <a16:creationId xmlns:a16="http://schemas.microsoft.com/office/drawing/2014/main" xmlns="" id="{E516C148-33F4-423B-AB9D-096AA82E12F1}"/>
              </a:ext>
            </a:extLst>
          </p:cNvPr>
          <p:cNvSpPr txBox="1"/>
          <p:nvPr userDrawn="1"/>
        </p:nvSpPr>
        <p:spPr>
          <a:xfrm>
            <a:off x="191616" y="6337795"/>
            <a:ext cx="1209664" cy="346234"/>
          </a:xfrm>
          <a:prstGeom prst="roundRect">
            <a:avLst>
              <a:gd name="adj" fmla="val 50000"/>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noProof="0" dirty="0">
                <a:solidFill>
                  <a:schemeClr val="bg2">
                    <a:lumMod val="50000"/>
                  </a:schemeClr>
                </a:solidFill>
              </a:rPr>
              <a:t>Neal Creative </a:t>
            </a:r>
            <a:r>
              <a:rPr lang="en-US" sz="900" kern="1200" noProof="0" dirty="0">
                <a:solidFill>
                  <a:schemeClr val="bg2">
                    <a:lumMod val="50000"/>
                  </a:schemeClr>
                </a:solidFill>
                <a:latin typeface="+mn-lt"/>
                <a:ea typeface="+mn-ea"/>
                <a:cs typeface="+mn-cs"/>
              </a:rPr>
              <a:t>©</a:t>
            </a:r>
            <a:r>
              <a:rPr lang="en-US" sz="1000" baseline="0" noProof="0" dirty="0">
                <a:solidFill>
                  <a:schemeClr val="bg2">
                    <a:lumMod val="50000"/>
                  </a:schemeClr>
                </a:solidFill>
              </a:rPr>
              <a:t> </a:t>
            </a:r>
            <a:endParaRPr lang="en-US" sz="1000" b="1" noProof="0" dirty="0">
              <a:solidFill>
                <a:schemeClr val="bg2">
                  <a:lumMod val="50000"/>
                </a:schemeClr>
              </a:solidFill>
            </a:endParaRPr>
          </a:p>
        </p:txBody>
      </p:sp>
    </p:spTree>
    <p:extLst>
      <p:ext uri="{BB962C8B-B14F-4D97-AF65-F5344CB8AC3E}">
        <p14:creationId xmlns:p14="http://schemas.microsoft.com/office/powerpoint/2010/main" val="58662022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10" presetClass="exit" presetSubtype="0" fill="hold" grpId="1" nodeType="withEffect">
                                  <p:stCondLst>
                                    <p:cond delay="250"/>
                                  </p:stCondLst>
                                  <p:childTnLst>
                                    <p:animEffect transition="out" filter="fade">
                                      <p:cBhvr>
                                        <p:cTn id="11" dur="500"/>
                                        <p:tgtEl>
                                          <p:spTgt spid="18"/>
                                        </p:tgtEl>
                                      </p:cBhvr>
                                    </p:animEffect>
                                    <p:set>
                                      <p:cBhvr>
                                        <p:cTn id="12" dur="1" fill="hold">
                                          <p:stCondLst>
                                            <p:cond delay="499"/>
                                          </p:stCondLst>
                                        </p:cTn>
                                        <p:tgtEl>
                                          <p:spTgt spid="18"/>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9"/>
                                        </p:tgtEl>
                                        <p:attrNameLst>
                                          <p:attrName>style.visibility</p:attrName>
                                        </p:attrNameLst>
                                      </p:cBhvr>
                                      <p:to>
                                        <p:strVal val="visible"/>
                                      </p:to>
                                    </p:set>
                                    <p:anim calcmode="lin" valueType="num">
                                      <p:cBhvr>
                                        <p:cTn id="15" dur="500" fill="hold"/>
                                        <p:tgtEl>
                                          <p:spTgt spid="19"/>
                                        </p:tgtEl>
                                        <p:attrNameLst>
                                          <p:attrName>ppt_w</p:attrName>
                                        </p:attrNameLst>
                                      </p:cBhvr>
                                      <p:tavLst>
                                        <p:tav tm="0">
                                          <p:val>
                                            <p:fltVal val="0"/>
                                          </p:val>
                                        </p:tav>
                                        <p:tav tm="100000">
                                          <p:val>
                                            <p:strVal val="#ppt_w"/>
                                          </p:val>
                                        </p:tav>
                                      </p:tavLst>
                                    </p:anim>
                                    <p:anim calcmode="lin" valueType="num">
                                      <p:cBhvr>
                                        <p:cTn id="16" dur="500" fill="hold"/>
                                        <p:tgtEl>
                                          <p:spTgt spid="19"/>
                                        </p:tgtEl>
                                        <p:attrNameLst>
                                          <p:attrName>ppt_h</p:attrName>
                                        </p:attrNameLst>
                                      </p:cBhvr>
                                      <p:tavLst>
                                        <p:tav tm="0">
                                          <p:val>
                                            <p:fltVal val="0"/>
                                          </p:val>
                                        </p:tav>
                                        <p:tav tm="100000">
                                          <p:val>
                                            <p:strVal val="#ppt_h"/>
                                          </p:val>
                                        </p:tav>
                                      </p:tavLst>
                                    </p:anim>
                                    <p:animEffect transition="in" filter="fade">
                                      <p:cBhvr>
                                        <p:cTn id="17" dur="500"/>
                                        <p:tgtEl>
                                          <p:spTgt spid="19"/>
                                        </p:tgtEl>
                                      </p:cBhvr>
                                    </p:animEffect>
                                  </p:childTnLst>
                                </p:cTn>
                              </p:par>
                              <p:par>
                                <p:cTn id="18" presetID="10" presetClass="exit" presetSubtype="0" fill="hold" grpId="1" nodeType="withEffect">
                                  <p:stCondLst>
                                    <p:cond delay="500"/>
                                  </p:stCondLst>
                                  <p:childTnLst>
                                    <p:animEffect transition="out" filter="fade">
                                      <p:cBhvr>
                                        <p:cTn id="19" dur="500"/>
                                        <p:tgtEl>
                                          <p:spTgt spid="19"/>
                                        </p:tgtEl>
                                      </p:cBhvr>
                                    </p:animEffect>
                                    <p:set>
                                      <p:cBhvr>
                                        <p:cTn id="20" dur="1" fill="hold">
                                          <p:stCondLst>
                                            <p:cond delay="499"/>
                                          </p:stCondLst>
                                        </p:cTn>
                                        <p:tgtEl>
                                          <p:spTgt spid="19"/>
                                        </p:tgtEl>
                                        <p:attrNameLst>
                                          <p:attrName>style.visibility</p:attrName>
                                        </p:attrNameLst>
                                      </p:cBhvr>
                                      <p:to>
                                        <p:strVal val="hidden"/>
                                      </p:to>
                                    </p:set>
                                  </p:childTnLst>
                                </p:cTn>
                              </p:par>
                              <p:par>
                                <p:cTn id="21" presetID="53" presetClass="entr" presetSubtype="16"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par>
                                <p:cTn id="26" presetID="10" presetClass="exit" presetSubtype="0" fill="hold" grpId="1" nodeType="withEffect">
                                  <p:stCondLst>
                                    <p:cond delay="250"/>
                                  </p:stCondLst>
                                  <p:childTnLst>
                                    <p:animEffect transition="out" filter="fade">
                                      <p:cBhvr>
                                        <p:cTn id="27" dur="500"/>
                                        <p:tgtEl>
                                          <p:spTgt spid="21"/>
                                        </p:tgtEl>
                                      </p:cBhvr>
                                    </p:animEffect>
                                    <p:set>
                                      <p:cBhvr>
                                        <p:cTn id="28" dur="1" fill="hold">
                                          <p:stCondLst>
                                            <p:cond delay="499"/>
                                          </p:stCondLst>
                                        </p:cTn>
                                        <p:tgtEl>
                                          <p:spTgt spid="21"/>
                                        </p:tgtEl>
                                        <p:attrNameLst>
                                          <p:attrName>style.visibility</p:attrName>
                                        </p:attrNameLst>
                                      </p:cBhvr>
                                      <p:to>
                                        <p:strVal val="hidden"/>
                                      </p:to>
                                    </p:set>
                                  </p:childTnLst>
                                </p:cTn>
                              </p:par>
                              <p:par>
                                <p:cTn id="29" presetID="53" presetClass="entr" presetSubtype="16" fill="hold" grpId="0" nodeType="withEffect">
                                  <p:stCondLst>
                                    <p:cond delay="250"/>
                                  </p:stCondLst>
                                  <p:childTnLst>
                                    <p:set>
                                      <p:cBhvr>
                                        <p:cTn id="30" dur="1" fill="hold">
                                          <p:stCondLst>
                                            <p:cond delay="0"/>
                                          </p:stCondLst>
                                        </p:cTn>
                                        <p:tgtEl>
                                          <p:spTgt spid="22"/>
                                        </p:tgtEl>
                                        <p:attrNameLst>
                                          <p:attrName>style.visibility</p:attrName>
                                        </p:attrNameLst>
                                      </p:cBhvr>
                                      <p:to>
                                        <p:strVal val="visible"/>
                                      </p:to>
                                    </p:set>
                                    <p:anim calcmode="lin" valueType="num">
                                      <p:cBhvr>
                                        <p:cTn id="31" dur="500" fill="hold"/>
                                        <p:tgtEl>
                                          <p:spTgt spid="22"/>
                                        </p:tgtEl>
                                        <p:attrNameLst>
                                          <p:attrName>ppt_w</p:attrName>
                                        </p:attrNameLst>
                                      </p:cBhvr>
                                      <p:tavLst>
                                        <p:tav tm="0">
                                          <p:val>
                                            <p:fltVal val="0"/>
                                          </p:val>
                                        </p:tav>
                                        <p:tav tm="100000">
                                          <p:val>
                                            <p:strVal val="#ppt_w"/>
                                          </p:val>
                                        </p:tav>
                                      </p:tavLst>
                                    </p:anim>
                                    <p:anim calcmode="lin" valueType="num">
                                      <p:cBhvr>
                                        <p:cTn id="32" dur="500" fill="hold"/>
                                        <p:tgtEl>
                                          <p:spTgt spid="22"/>
                                        </p:tgtEl>
                                        <p:attrNameLst>
                                          <p:attrName>ppt_h</p:attrName>
                                        </p:attrNameLst>
                                      </p:cBhvr>
                                      <p:tavLst>
                                        <p:tav tm="0">
                                          <p:val>
                                            <p:fltVal val="0"/>
                                          </p:val>
                                        </p:tav>
                                        <p:tav tm="100000">
                                          <p:val>
                                            <p:strVal val="#ppt_h"/>
                                          </p:val>
                                        </p:tav>
                                      </p:tavLst>
                                    </p:anim>
                                    <p:animEffect transition="in" filter="fade">
                                      <p:cBhvr>
                                        <p:cTn id="33" dur="500"/>
                                        <p:tgtEl>
                                          <p:spTgt spid="22"/>
                                        </p:tgtEl>
                                      </p:cBhvr>
                                    </p:animEffect>
                                  </p:childTnLst>
                                </p:cTn>
                              </p:par>
                              <p:par>
                                <p:cTn id="34" presetID="10" presetClass="exit" presetSubtype="0" fill="hold" grpId="1" nodeType="withEffect">
                                  <p:stCondLst>
                                    <p:cond delay="500"/>
                                  </p:stCondLst>
                                  <p:childTnLst>
                                    <p:animEffect transition="out" filter="fade">
                                      <p:cBhvr>
                                        <p:cTn id="35" dur="500"/>
                                        <p:tgtEl>
                                          <p:spTgt spid="22"/>
                                        </p:tgtEl>
                                      </p:cBhvr>
                                    </p:animEffect>
                                    <p:set>
                                      <p:cBhvr>
                                        <p:cTn id="36"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1" grpId="0" animBg="1"/>
      <p:bldP spid="21" grpId="1" animBg="1"/>
      <p:bldP spid="22" grpId="0" animBg="1"/>
      <p:bldP spid="22" grpId="1"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allout with small Non-bulleted">
    <p:spTree>
      <p:nvGrpSpPr>
        <p:cNvPr id="1" name=""/>
        <p:cNvGrpSpPr/>
        <p:nvPr/>
      </p:nvGrpSpPr>
      <p:grpSpPr>
        <a:xfrm>
          <a:off x="0" y="0"/>
          <a:ext cx="0" cy="0"/>
          <a:chOff x="0" y="0"/>
          <a:chExt cx="0" cy="0"/>
        </a:xfrm>
      </p:grpSpPr>
      <p:sp>
        <p:nvSpPr>
          <p:cNvPr id="10" name="Rectangle 9"/>
          <p:cNvSpPr/>
          <p:nvPr userDrawn="1"/>
        </p:nvSpPr>
        <p:spPr>
          <a:xfrm>
            <a:off x="0" y="0"/>
            <a:ext cx="12192000" cy="297484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hasCustomPrompt="1"/>
          </p:nvPr>
        </p:nvSpPr>
        <p:spPr>
          <a:xfrm>
            <a:off x="269240" y="3367878"/>
            <a:ext cx="5192775" cy="1830245"/>
          </a:xfrm>
        </p:spPr>
        <p:txBody>
          <a:bodyPr wrap="square">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3137" kern="1200" spc="0" baseline="0" dirty="0">
                <a:gradFill>
                  <a:gsLst>
                    <a:gs pos="1250">
                      <a:schemeClr val="tx2"/>
                    </a:gs>
                    <a:gs pos="99000">
                      <a:schemeClr val="tx2"/>
                    </a:gs>
                  </a:gsLst>
                  <a:lin ang="5400000" scaled="0"/>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253316" y="3503950"/>
            <a:ext cx="5671764" cy="1705723"/>
          </a:xfrm>
        </p:spPr>
        <p:txBody>
          <a:bodyPr/>
          <a:lstStyle>
            <a:lvl1pPr marL="0" indent="0" algn="l">
              <a:buNone/>
              <a:defRPr sz="1961">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3" name="Picture Placeholder 2"/>
          <p:cNvSpPr>
            <a:spLocks noGrp="1"/>
          </p:cNvSpPr>
          <p:nvPr>
            <p:ph type="pic" sz="quarter" idx="12"/>
          </p:nvPr>
        </p:nvSpPr>
        <p:spPr>
          <a:xfrm>
            <a:off x="0" y="0"/>
            <a:ext cx="12192000" cy="2974848"/>
          </a:xfrm>
          <a:blipFill>
            <a:blip r:embed="rId2"/>
            <a:srcRect/>
            <a:stretch>
              <a:fillRect t="-65721" r="-4798" b="-46455"/>
            </a:stretch>
          </a:blipFill>
        </p:spPr>
        <p:txBody>
          <a:bodyPr anchor="ctr" anchorCtr="0">
            <a:noAutofit/>
          </a:bodyPr>
          <a:lstStyle/>
          <a:p>
            <a:r>
              <a:rPr lang="en-US" smtClean="0"/>
              <a:t>Click icon to add picture</a:t>
            </a:r>
            <a:endParaRPr lang="en-US" dirty="0"/>
          </a:p>
        </p:txBody>
      </p:sp>
      <p:sp>
        <p:nvSpPr>
          <p:cNvPr id="12" name="TextBox 11">
            <a:hlinkClick r:id="rId3"/>
            <a:extLst>
              <a:ext uri="{FF2B5EF4-FFF2-40B4-BE49-F238E27FC236}">
                <a16:creationId xmlns:a16="http://schemas.microsoft.com/office/drawing/2014/main" xmlns="" id="{B2DA80A1-9E22-4BFF-8562-466123B36943}"/>
              </a:ext>
            </a:extLst>
          </p:cNvPr>
          <p:cNvSpPr txBox="1"/>
          <p:nvPr userDrawn="1"/>
        </p:nvSpPr>
        <p:spPr>
          <a:xfrm>
            <a:off x="9089198" y="6298102"/>
            <a:ext cx="2466220" cy="367873"/>
          </a:xfrm>
          <a:prstGeom prst="roundRect">
            <a:avLst>
              <a:gd name="adj" fmla="val 50000"/>
            </a:avLst>
          </a:prstGeom>
          <a:solidFill>
            <a:srgbClr val="004568"/>
          </a:solid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100" b="0" i="0" u="none" strike="noStrike" kern="0" cap="none" spc="0" normalizeH="0" baseline="0" noProof="0" dirty="0">
                <a:ln>
                  <a:noFill/>
                </a:ln>
                <a:solidFill>
                  <a:srgbClr val="FFFFFF"/>
                </a:solidFill>
                <a:effectLst/>
                <a:uLnTx/>
                <a:uFillTx/>
              </a:rPr>
              <a:t>Neal Creative  | click &amp; </a:t>
            </a:r>
            <a:r>
              <a:rPr kumimoji="0" lang="en-US" sz="1100" b="1" i="0" u="none" strike="noStrike" kern="0" cap="none" spc="0" normalizeH="0" baseline="0" noProof="0" dirty="0">
                <a:ln>
                  <a:noFill/>
                </a:ln>
                <a:solidFill>
                  <a:srgbClr val="FFFFFF"/>
                </a:solidFill>
                <a:effectLst/>
                <a:uLnTx/>
                <a:uFillTx/>
              </a:rPr>
              <a:t>Learn more</a:t>
            </a:r>
          </a:p>
        </p:txBody>
      </p:sp>
      <p:sp>
        <p:nvSpPr>
          <p:cNvPr id="2" name="Title 1"/>
          <p:cNvSpPr>
            <a:spLocks noGrp="1"/>
          </p:cNvSpPr>
          <p:nvPr>
            <p:ph type="title" hasCustomPrompt="1"/>
          </p:nvPr>
        </p:nvSpPr>
        <p:spPr>
          <a:xfrm>
            <a:off x="304800" y="419099"/>
            <a:ext cx="8917577" cy="625929"/>
          </a:xfrm>
        </p:spPr>
        <p:txBody>
          <a:bodyPr/>
          <a:lstStyle/>
          <a:p>
            <a:r>
              <a:rPr lang="en-US" dirty="0"/>
              <a:t>CLICK TO EDIT MASTER TITLE STYLE</a:t>
            </a:r>
          </a:p>
        </p:txBody>
      </p:sp>
      <p:sp>
        <p:nvSpPr>
          <p:cNvPr id="11"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
        <p:nvSpPr>
          <p:cNvPr id="13" name="TextBox 12">
            <a:hlinkClick r:id="rId4"/>
            <a:extLst>
              <a:ext uri="{FF2B5EF4-FFF2-40B4-BE49-F238E27FC236}">
                <a16:creationId xmlns:a16="http://schemas.microsoft.com/office/drawing/2014/main" xmlns="" id="{1AF511EA-044E-4300-B921-D56138FE402E}"/>
              </a:ext>
            </a:extLst>
          </p:cNvPr>
          <p:cNvSpPr txBox="1"/>
          <p:nvPr userDrawn="1"/>
        </p:nvSpPr>
        <p:spPr>
          <a:xfrm>
            <a:off x="191616" y="6337795"/>
            <a:ext cx="1209664" cy="346234"/>
          </a:xfrm>
          <a:prstGeom prst="roundRect">
            <a:avLst>
              <a:gd name="adj" fmla="val 50000"/>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lumMod val="75000"/>
                  </a:schemeClr>
                </a:solidFill>
              </a:rPr>
              <a:t>Neal Creative </a:t>
            </a:r>
            <a:r>
              <a:rPr lang="en-US" sz="900" kern="1200" dirty="0">
                <a:solidFill>
                  <a:schemeClr val="bg1">
                    <a:lumMod val="75000"/>
                  </a:schemeClr>
                </a:solidFill>
                <a:latin typeface="+mn-lt"/>
                <a:ea typeface="+mn-ea"/>
                <a:cs typeface="+mn-cs"/>
              </a:rPr>
              <a:t>©</a:t>
            </a:r>
            <a:r>
              <a:rPr lang="en-US" sz="1000" baseline="0" dirty="0">
                <a:solidFill>
                  <a:schemeClr val="bg1">
                    <a:lumMod val="75000"/>
                  </a:schemeClr>
                </a:solidFill>
              </a:rPr>
              <a:t> </a:t>
            </a:r>
            <a:endParaRPr lang="en-US" sz="1000" b="1" dirty="0">
              <a:solidFill>
                <a:schemeClr val="bg1">
                  <a:lumMod val="75000"/>
                </a:schemeClr>
              </a:solidFill>
            </a:endParaRPr>
          </a:p>
        </p:txBody>
      </p:sp>
    </p:spTree>
    <p:extLst>
      <p:ext uri="{BB962C8B-B14F-4D97-AF65-F5344CB8AC3E}">
        <p14:creationId xmlns:p14="http://schemas.microsoft.com/office/powerpoint/2010/main" val="37623406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DONUT BASE SECTION DIVIDER">
    <p:bg>
      <p:bgPr>
        <a:solidFill>
          <a:schemeClr val="bg2"/>
        </a:solidFill>
        <a:effectLst/>
      </p:bgPr>
    </p:bg>
    <p:spTree>
      <p:nvGrpSpPr>
        <p:cNvPr id="1" name=""/>
        <p:cNvGrpSpPr/>
        <p:nvPr/>
      </p:nvGrpSpPr>
      <p:grpSpPr>
        <a:xfrm>
          <a:off x="0" y="0"/>
          <a:ext cx="0" cy="0"/>
          <a:chOff x="0" y="0"/>
          <a:chExt cx="0" cy="0"/>
        </a:xfrm>
      </p:grpSpPr>
      <p:sp>
        <p:nvSpPr>
          <p:cNvPr id="7" name="Oval 6"/>
          <p:cNvSpPr/>
          <p:nvPr userDrawn="1"/>
        </p:nvSpPr>
        <p:spPr>
          <a:xfrm>
            <a:off x="2861702" y="157952"/>
            <a:ext cx="6483179" cy="648317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3448777" y="2935629"/>
            <a:ext cx="5208335" cy="927824"/>
          </a:xfrm>
          <a:prstGeom prst="rect">
            <a:avLst/>
          </a:prstGeom>
        </p:spPr>
        <p:txBody>
          <a:bodyPr anchor="ctr"/>
          <a:lstStyle>
            <a:lvl1pPr algn="ctr">
              <a:lnSpc>
                <a:spcPct val="95000"/>
              </a:lnSpc>
              <a:defRPr sz="4000">
                <a:solidFill>
                  <a:schemeClr val="tx1"/>
                </a:solidFill>
              </a:defRPr>
            </a:lvl1pPr>
          </a:lstStyle>
          <a:p>
            <a:r>
              <a:rPr lang="en-US" dirty="0"/>
              <a:t>CLICK TO EDIT TITLE</a:t>
            </a:r>
          </a:p>
        </p:txBody>
      </p:sp>
      <p:sp>
        <p:nvSpPr>
          <p:cNvPr id="9" name="dots"/>
          <p:cNvSpPr>
            <a:spLocks noChangeAspect="1"/>
          </p:cNvSpPr>
          <p:nvPr userDrawn="1"/>
        </p:nvSpPr>
        <p:spPr>
          <a:xfrm>
            <a:off x="3448777" y="745024"/>
            <a:ext cx="5309024" cy="5309025"/>
          </a:xfrm>
          <a:prstGeom prst="ellipse">
            <a:avLst/>
          </a:prstGeom>
          <a:noFill/>
          <a:ln w="184150" cap="rnd" cmpd="sng" algn="ctr">
            <a:solidFill>
              <a:schemeClr val="accent4"/>
            </a:solidFill>
            <a:prstDash val="sysDot"/>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706376384"/>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Quote dark option FLUSH LEFT">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04800" y="2884235"/>
            <a:ext cx="11658600" cy="1089529"/>
          </a:xfrm>
        </p:spPr>
        <p:txBody>
          <a:bodyPr anchor="ctr"/>
          <a:lstStyle>
            <a:lvl1pPr marL="231775" indent="-231775" algn="l">
              <a:spcBef>
                <a:spcPts val="0"/>
              </a:spcBef>
              <a:defRPr sz="3600" b="0" baseline="0">
                <a:gradFill>
                  <a:gsLst>
                    <a:gs pos="0">
                      <a:schemeClr val="accent1">
                        <a:lumMod val="5000"/>
                        <a:lumOff val="95000"/>
                      </a:schemeClr>
                    </a:gs>
                    <a:gs pos="100000">
                      <a:schemeClr val="bg1"/>
                    </a:gs>
                  </a:gsLst>
                  <a:lin ang="5400000" scaled="1"/>
                </a:gradFill>
              </a:defRPr>
            </a:lvl1pPr>
            <a:lvl2pPr marL="109538" indent="0" algn="l">
              <a:spcBef>
                <a:spcPts val="0"/>
              </a:spcBef>
              <a:defRPr sz="3600" b="1">
                <a:gradFill>
                  <a:gsLst>
                    <a:gs pos="0">
                      <a:schemeClr val="accent1">
                        <a:lumMod val="5000"/>
                        <a:lumOff val="95000"/>
                      </a:schemeClr>
                    </a:gs>
                    <a:gs pos="100000">
                      <a:schemeClr val="bg1"/>
                    </a:gs>
                  </a:gsLst>
                  <a:lin ang="5400000" scaled="1"/>
                </a:gradFill>
                <a:latin typeface="+mn-lt"/>
              </a:defRPr>
            </a:lvl2pPr>
          </a:lstStyle>
          <a:p>
            <a:pPr lvl="0"/>
            <a:r>
              <a:rPr lang="en-US" dirty="0"/>
              <a:t>“QUOTATION.”</a:t>
            </a:r>
          </a:p>
          <a:p>
            <a:pPr lvl="1"/>
            <a:r>
              <a:rPr lang="en-US" dirty="0"/>
              <a:t> BOLD</a:t>
            </a:r>
          </a:p>
        </p:txBody>
      </p:sp>
      <p:sp>
        <p:nvSpPr>
          <p:cNvPr id="7" name="Freeform: Shape 6"/>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sz="quarter" idx="14" hasCustomPrompt="1"/>
          </p:nvPr>
        </p:nvSpPr>
        <p:spPr>
          <a:xfrm>
            <a:off x="3865562" y="5276808"/>
            <a:ext cx="8097838" cy="369332"/>
          </a:xfrm>
        </p:spPr>
        <p:txBody>
          <a:bodyPr/>
          <a:lstStyle>
            <a:lvl1pPr algn="r">
              <a:spcBef>
                <a:spcPts val="0"/>
              </a:spcBef>
              <a:defRPr sz="2000">
                <a:solidFill>
                  <a:schemeClr val="bg1"/>
                </a:solidFill>
              </a:defRPr>
            </a:lvl1pPr>
            <a:lvl2pPr algn="r">
              <a:defRPr>
                <a:solidFill>
                  <a:schemeClr val="bg1"/>
                </a:solidFill>
              </a:defRPr>
            </a:lvl2pPr>
          </a:lstStyle>
          <a:p>
            <a:pPr lvl="0"/>
            <a:r>
              <a:rPr lang="en-US" dirty="0"/>
              <a:t>—Name and Company/Source goes here</a:t>
            </a:r>
          </a:p>
        </p:txBody>
      </p:sp>
    </p:spTree>
    <p:extLst>
      <p:ext uri="{BB962C8B-B14F-4D97-AF65-F5344CB8AC3E}">
        <p14:creationId xmlns:p14="http://schemas.microsoft.com/office/powerpoint/2010/main" val="32662804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Quote dark option CENTERED">
    <p:bg>
      <p:bgPr>
        <a:solidFill>
          <a:schemeClr val="tx1">
            <a:lumMod val="95000"/>
            <a:lumOff val="5000"/>
          </a:schemeClr>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04800" y="2884235"/>
            <a:ext cx="11658600" cy="1089529"/>
          </a:xfrm>
        </p:spPr>
        <p:txBody>
          <a:bodyPr anchor="ctr"/>
          <a:lstStyle>
            <a:lvl1pPr algn="ctr">
              <a:spcBef>
                <a:spcPts val="0"/>
              </a:spcBef>
              <a:defRPr sz="3600" b="0" baseline="0">
                <a:gradFill>
                  <a:gsLst>
                    <a:gs pos="0">
                      <a:schemeClr val="accent1">
                        <a:lumMod val="5000"/>
                        <a:lumOff val="95000"/>
                      </a:schemeClr>
                    </a:gs>
                    <a:gs pos="100000">
                      <a:schemeClr val="bg1"/>
                    </a:gs>
                  </a:gsLst>
                  <a:lin ang="5400000" scaled="1"/>
                </a:gradFill>
              </a:defRPr>
            </a:lvl1pPr>
            <a:lvl2pPr algn="ctr">
              <a:spcBef>
                <a:spcPts val="0"/>
              </a:spcBef>
              <a:defRPr sz="3600" b="1">
                <a:gradFill>
                  <a:gsLst>
                    <a:gs pos="0">
                      <a:schemeClr val="accent1">
                        <a:lumMod val="5000"/>
                        <a:lumOff val="95000"/>
                      </a:schemeClr>
                    </a:gs>
                    <a:gs pos="100000">
                      <a:schemeClr val="bg1"/>
                    </a:gs>
                  </a:gsLst>
                  <a:lin ang="5400000" scaled="1"/>
                </a:gradFill>
                <a:latin typeface="+mn-lt"/>
              </a:defRPr>
            </a:lvl2pPr>
          </a:lstStyle>
          <a:p>
            <a:pPr lvl="0"/>
            <a:r>
              <a:rPr lang="en-US" dirty="0"/>
              <a:t>“QUOTATION.”</a:t>
            </a:r>
          </a:p>
          <a:p>
            <a:pPr lvl="1"/>
            <a:r>
              <a:rPr lang="en-US" dirty="0"/>
              <a:t>BOLD</a:t>
            </a:r>
          </a:p>
        </p:txBody>
      </p:sp>
      <p:sp>
        <p:nvSpPr>
          <p:cNvPr id="7" name="Freeform: Shape 6"/>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sz="quarter" idx="14" hasCustomPrompt="1"/>
          </p:nvPr>
        </p:nvSpPr>
        <p:spPr>
          <a:xfrm>
            <a:off x="3865562" y="5276808"/>
            <a:ext cx="8097838" cy="369332"/>
          </a:xfrm>
        </p:spPr>
        <p:txBody>
          <a:bodyPr/>
          <a:lstStyle>
            <a:lvl1pPr algn="r">
              <a:spcBef>
                <a:spcPts val="0"/>
              </a:spcBef>
              <a:defRPr sz="2000">
                <a:solidFill>
                  <a:schemeClr val="bg1"/>
                </a:solidFill>
              </a:defRPr>
            </a:lvl1pPr>
            <a:lvl2pPr algn="r">
              <a:defRPr>
                <a:solidFill>
                  <a:schemeClr val="bg1"/>
                </a:solidFill>
              </a:defRPr>
            </a:lvl2pPr>
          </a:lstStyle>
          <a:p>
            <a:pPr lvl="0"/>
            <a:r>
              <a:rPr lang="en-US" dirty="0"/>
              <a:t>—Name and Company/Source goes here</a:t>
            </a:r>
          </a:p>
        </p:txBody>
      </p:sp>
    </p:spTree>
    <p:extLst>
      <p:ext uri="{BB962C8B-B14F-4D97-AF65-F5344CB8AC3E}">
        <p14:creationId xmlns:p14="http://schemas.microsoft.com/office/powerpoint/2010/main" val="3031631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Quote dark option FLUSH LEFT">
    <p:bg>
      <p:bgPr>
        <a:solidFill>
          <a:schemeClr val="tx2"/>
        </a:solidFill>
        <a:effectLst/>
      </p:bgPr>
    </p:bg>
    <p:spTree>
      <p:nvGrpSpPr>
        <p:cNvPr id="1" name=""/>
        <p:cNvGrpSpPr/>
        <p:nvPr/>
      </p:nvGrpSpPr>
      <p:grpSpPr>
        <a:xfrm>
          <a:off x="0" y="0"/>
          <a:ext cx="0" cy="0"/>
          <a:chOff x="0" y="0"/>
          <a:chExt cx="0" cy="0"/>
        </a:xfrm>
      </p:grpSpPr>
      <p:sp>
        <p:nvSpPr>
          <p:cNvPr id="8" name="Text Placeholder 7"/>
          <p:cNvSpPr>
            <a:spLocks noGrp="1"/>
          </p:cNvSpPr>
          <p:nvPr>
            <p:ph type="body" sz="quarter" idx="13" hasCustomPrompt="1"/>
          </p:nvPr>
        </p:nvSpPr>
        <p:spPr>
          <a:xfrm>
            <a:off x="304800" y="2884235"/>
            <a:ext cx="11658600" cy="1089529"/>
          </a:xfrm>
        </p:spPr>
        <p:txBody>
          <a:bodyPr anchor="ctr"/>
          <a:lstStyle>
            <a:lvl1pPr marL="231775" indent="-231775" algn="l">
              <a:spcBef>
                <a:spcPts val="0"/>
              </a:spcBef>
              <a:defRPr sz="3600" b="0" baseline="0">
                <a:gradFill>
                  <a:gsLst>
                    <a:gs pos="0">
                      <a:schemeClr val="accent1">
                        <a:lumMod val="5000"/>
                        <a:lumOff val="95000"/>
                      </a:schemeClr>
                    </a:gs>
                    <a:gs pos="100000">
                      <a:schemeClr val="bg1"/>
                    </a:gs>
                  </a:gsLst>
                  <a:lin ang="5400000" scaled="1"/>
                </a:gradFill>
              </a:defRPr>
            </a:lvl1pPr>
            <a:lvl2pPr marL="109538" indent="0" algn="l">
              <a:spcBef>
                <a:spcPts val="0"/>
              </a:spcBef>
              <a:defRPr sz="3600" b="1">
                <a:gradFill>
                  <a:gsLst>
                    <a:gs pos="0">
                      <a:schemeClr val="accent1">
                        <a:lumMod val="5000"/>
                        <a:lumOff val="95000"/>
                      </a:schemeClr>
                    </a:gs>
                    <a:gs pos="100000">
                      <a:schemeClr val="bg1"/>
                    </a:gs>
                  </a:gsLst>
                  <a:lin ang="5400000" scaled="1"/>
                </a:gradFill>
                <a:latin typeface="+mn-lt"/>
              </a:defRPr>
            </a:lvl2pPr>
          </a:lstStyle>
          <a:p>
            <a:pPr lvl="0"/>
            <a:r>
              <a:rPr lang="en-US" dirty="0"/>
              <a:t>“QUOTATION.”</a:t>
            </a:r>
          </a:p>
          <a:p>
            <a:pPr lvl="1"/>
            <a:r>
              <a:rPr lang="en-US" dirty="0"/>
              <a:t> BOLD</a:t>
            </a:r>
          </a:p>
        </p:txBody>
      </p:sp>
      <p:sp>
        <p:nvSpPr>
          <p:cNvPr id="7" name="Freeform: Shape 6"/>
          <p:cNvSpPr/>
          <p:nvPr userDrawn="1"/>
        </p:nvSpPr>
        <p:spPr>
          <a:xfrm>
            <a:off x="129521" y="0"/>
            <a:ext cx="2749481" cy="1364786"/>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sz="quarter" idx="14" hasCustomPrompt="1"/>
          </p:nvPr>
        </p:nvSpPr>
        <p:spPr>
          <a:xfrm>
            <a:off x="3865562" y="5276808"/>
            <a:ext cx="8097838" cy="369332"/>
          </a:xfrm>
        </p:spPr>
        <p:txBody>
          <a:bodyPr/>
          <a:lstStyle>
            <a:lvl1pPr algn="r">
              <a:spcBef>
                <a:spcPts val="0"/>
              </a:spcBef>
              <a:defRPr sz="2000" b="0">
                <a:solidFill>
                  <a:schemeClr val="bg1"/>
                </a:solidFill>
              </a:defRPr>
            </a:lvl1pPr>
            <a:lvl2pPr algn="r">
              <a:defRPr>
                <a:solidFill>
                  <a:schemeClr val="bg1"/>
                </a:solidFill>
              </a:defRPr>
            </a:lvl2pPr>
          </a:lstStyle>
          <a:p>
            <a:pPr lvl="0"/>
            <a:r>
              <a:rPr lang="en-US" dirty="0"/>
              <a:t>—Name and Company/Source goes here</a:t>
            </a:r>
          </a:p>
        </p:txBody>
      </p:sp>
    </p:spTree>
    <p:extLst>
      <p:ext uri="{BB962C8B-B14F-4D97-AF65-F5344CB8AC3E}">
        <p14:creationId xmlns:p14="http://schemas.microsoft.com/office/powerpoint/2010/main" val="20757391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light option CENTERED">
    <p:spTree>
      <p:nvGrpSpPr>
        <p:cNvPr id="1" name=""/>
        <p:cNvGrpSpPr/>
        <p:nvPr/>
      </p:nvGrpSpPr>
      <p:grpSpPr>
        <a:xfrm>
          <a:off x="0" y="0"/>
          <a:ext cx="0" cy="0"/>
          <a:chOff x="0" y="0"/>
          <a:chExt cx="0" cy="0"/>
        </a:xfrm>
      </p:grpSpPr>
      <p:sp>
        <p:nvSpPr>
          <p:cNvPr id="9" name="TextBox 8"/>
          <p:cNvSpPr txBox="1"/>
          <p:nvPr userDrawn="1"/>
        </p:nvSpPr>
        <p:spPr>
          <a:xfrm>
            <a:off x="5648960" y="419100"/>
            <a:ext cx="894080" cy="1862048"/>
          </a:xfrm>
          <a:prstGeom prst="rect">
            <a:avLst/>
          </a:prstGeom>
          <a:noFill/>
        </p:spPr>
        <p:txBody>
          <a:bodyPr wrap="square" rtlCol="0">
            <a:spAutoFit/>
          </a:bodyPr>
          <a:lstStyle/>
          <a:p>
            <a:r>
              <a:rPr lang="en-US" sz="11500" dirty="0">
                <a:solidFill>
                  <a:schemeClr val="accent4"/>
                </a:solidFill>
                <a:latin typeface="Arial Black" panose="020B0A04020102020204" pitchFamily="34" charset="0"/>
              </a:rPr>
              <a:t>“</a:t>
            </a:r>
            <a:endParaRPr lang="en-US" sz="2800" dirty="0">
              <a:solidFill>
                <a:schemeClr val="accent4"/>
              </a:solidFill>
            </a:endParaRPr>
          </a:p>
        </p:txBody>
      </p:sp>
      <p:sp>
        <p:nvSpPr>
          <p:cNvPr id="5" name="Text Placeholder 2"/>
          <p:cNvSpPr>
            <a:spLocks noGrp="1"/>
          </p:cNvSpPr>
          <p:nvPr>
            <p:ph type="body" sz="quarter" idx="14" hasCustomPrompt="1"/>
          </p:nvPr>
        </p:nvSpPr>
        <p:spPr>
          <a:xfrm>
            <a:off x="3408362" y="5335071"/>
            <a:ext cx="8097838" cy="369332"/>
          </a:xfrm>
        </p:spPr>
        <p:txBody>
          <a:bodyPr/>
          <a:lstStyle>
            <a:lvl1pPr algn="r">
              <a:spcBef>
                <a:spcPts val="0"/>
              </a:spcBef>
              <a:defRPr sz="2000">
                <a:solidFill>
                  <a:schemeClr val="tx2"/>
                </a:solidFill>
              </a:defRPr>
            </a:lvl1pPr>
            <a:lvl2pPr algn="r">
              <a:defRPr>
                <a:solidFill>
                  <a:schemeClr val="bg1"/>
                </a:solidFill>
              </a:defRPr>
            </a:lvl2pPr>
          </a:lstStyle>
          <a:p>
            <a:pPr lvl="0"/>
            <a:r>
              <a:rPr lang="en-US" dirty="0"/>
              <a:t>—Name and Company/Source goes here</a:t>
            </a:r>
          </a:p>
        </p:txBody>
      </p:sp>
      <p:sp>
        <p:nvSpPr>
          <p:cNvPr id="6" name="Text Placeholder 7"/>
          <p:cNvSpPr>
            <a:spLocks noGrp="1"/>
          </p:cNvSpPr>
          <p:nvPr>
            <p:ph type="body" sz="quarter" idx="13" hasCustomPrompt="1"/>
          </p:nvPr>
        </p:nvSpPr>
        <p:spPr>
          <a:xfrm>
            <a:off x="304800" y="2884235"/>
            <a:ext cx="11658600" cy="1089529"/>
          </a:xfrm>
        </p:spPr>
        <p:txBody>
          <a:bodyPr anchor="ctr"/>
          <a:lstStyle>
            <a:lvl1pPr algn="ctr">
              <a:spcBef>
                <a:spcPts val="0"/>
              </a:spcBef>
              <a:defRPr sz="3600" b="0" baseline="0">
                <a:solidFill>
                  <a:schemeClr val="tx1">
                    <a:lumMod val="75000"/>
                    <a:lumOff val="25000"/>
                  </a:schemeClr>
                </a:solidFill>
              </a:defRPr>
            </a:lvl1pPr>
            <a:lvl2pPr algn="ctr">
              <a:spcBef>
                <a:spcPts val="0"/>
              </a:spcBef>
              <a:defRPr sz="3600" b="1">
                <a:solidFill>
                  <a:schemeClr val="tx1">
                    <a:lumMod val="75000"/>
                    <a:lumOff val="25000"/>
                  </a:schemeClr>
                </a:solidFill>
                <a:latin typeface="+mn-lt"/>
              </a:defRPr>
            </a:lvl2pPr>
          </a:lstStyle>
          <a:p>
            <a:pPr lvl="0"/>
            <a:r>
              <a:rPr lang="en-US" dirty="0"/>
              <a:t>“QUOTATION.”</a:t>
            </a:r>
          </a:p>
          <a:p>
            <a:pPr lvl="1"/>
            <a:r>
              <a:rPr lang="en-US" dirty="0"/>
              <a:t>BOLD</a:t>
            </a:r>
          </a:p>
        </p:txBody>
      </p:sp>
      <p:sp>
        <p:nvSpPr>
          <p:cNvPr id="7"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2460922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dark Callout with small Non-bulleted">
    <p:bg>
      <p:bgPr>
        <a:solidFill>
          <a:schemeClr val="tx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304800" y="2597273"/>
            <a:ext cx="4868985" cy="1643527"/>
          </a:xfrm>
        </p:spPr>
        <p:txBody>
          <a:bodyPr wrap="square" lIns="91440" rIns="91440">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2800" b="0" kern="1200" spc="0" baseline="0" dirty="0">
                <a:solidFill>
                  <a:schemeClr val="bg1"/>
                </a:soli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096000" y="419100"/>
            <a:ext cx="5671764" cy="1843069"/>
          </a:xfrm>
        </p:spPr>
        <p:txBody>
          <a:bodyPr/>
          <a:lstStyle>
            <a:lvl1pPr marL="0" indent="0" algn="l">
              <a:buNone/>
              <a:defRPr sz="2200">
                <a:gradFill>
                  <a:gsLst>
                    <a:gs pos="15000">
                      <a:schemeClr val="bg1"/>
                    </a:gs>
                    <a:gs pos="47000">
                      <a:schemeClr val="bg1"/>
                    </a:gs>
                  </a:gsLst>
                  <a:lin ang="5400000" scaled="1"/>
                </a:gradFill>
                <a:latin typeface="+mn-lt"/>
              </a:defRPr>
            </a:lvl1pPr>
            <a:lvl2pPr marL="0" indent="0" algn="l">
              <a:buNone/>
              <a:defRPr sz="2000">
                <a:gradFill>
                  <a:gsLst>
                    <a:gs pos="15000">
                      <a:schemeClr val="bg1"/>
                    </a:gs>
                    <a:gs pos="47000">
                      <a:schemeClr val="bg1"/>
                    </a:gs>
                  </a:gsLst>
                  <a:lin ang="5400000" scaled="1"/>
                </a:gradFill>
                <a:latin typeface="+mn-lt"/>
              </a:defRPr>
            </a:lvl2pPr>
            <a:lvl3pPr marL="0" indent="0" algn="l">
              <a:buNone/>
              <a:defRPr sz="1800">
                <a:gradFill>
                  <a:gsLst>
                    <a:gs pos="15000">
                      <a:schemeClr val="bg1"/>
                    </a:gs>
                    <a:gs pos="47000">
                      <a:schemeClr val="bg1"/>
                    </a:gs>
                  </a:gsLst>
                  <a:lin ang="5400000" scaled="1"/>
                </a:gradFill>
                <a:latin typeface="+mn-lt"/>
              </a:defRPr>
            </a:lvl3pPr>
            <a:lvl4pPr marL="0" indent="0" algn="l">
              <a:buNone/>
              <a:defRPr sz="1600">
                <a:gradFill>
                  <a:gsLst>
                    <a:gs pos="15000">
                      <a:schemeClr val="bg1"/>
                    </a:gs>
                    <a:gs pos="47000">
                      <a:schemeClr val="bg1"/>
                    </a:gs>
                  </a:gsLst>
                  <a:lin ang="5400000" scaled="1"/>
                </a:gradFill>
                <a:latin typeface="+mn-lt"/>
              </a:defRPr>
            </a:lvl4pPr>
            <a:lvl5pPr marL="0" indent="0" algn="l">
              <a:buNone/>
              <a:defRPr sz="1600">
                <a:gradFill>
                  <a:gsLst>
                    <a:gs pos="15000">
                      <a:schemeClr val="bg1"/>
                    </a:gs>
                    <a:gs pos="47000">
                      <a:schemeClr val="bg1"/>
                    </a:gs>
                  </a:gsLst>
                  <a:lin ang="5400000" scaled="1"/>
                </a:gra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itle 6"/>
          <p:cNvSpPr>
            <a:spLocks noGrp="1"/>
          </p:cNvSpPr>
          <p:nvPr>
            <p:ph type="title" hasCustomPrompt="1"/>
          </p:nvPr>
        </p:nvSpPr>
        <p:spPr>
          <a:xfrm>
            <a:off x="555244" y="0"/>
            <a:ext cx="4083304" cy="1357295"/>
          </a:xfrm>
          <a:prstGeom prst="rect">
            <a:avLst/>
          </a:prstGeom>
        </p:spPr>
        <p:txBody>
          <a:bodyPr lIns="146304" tIns="420624" rIns="146304" anchor="t" anchorCtr="0"/>
          <a:lstStyle>
            <a:lvl1pPr algn="ctr">
              <a:defRPr lang="en-US" sz="3200" b="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2" name="Text Placeholder 8"/>
          <p:cNvSpPr>
            <a:spLocks noGrp="1"/>
          </p:cNvSpPr>
          <p:nvPr>
            <p:ph type="body" sz="quarter" idx="12"/>
          </p:nvPr>
        </p:nvSpPr>
        <p:spPr>
          <a:xfrm>
            <a:off x="6096000" y="2599498"/>
            <a:ext cx="5671764" cy="1843069"/>
          </a:xfrm>
        </p:spPr>
        <p:txBody>
          <a:bodyPr/>
          <a:lstStyle>
            <a:lvl1pPr marL="0" indent="0" algn="l">
              <a:buNone/>
              <a:defRPr sz="2200">
                <a:gradFill>
                  <a:gsLst>
                    <a:gs pos="15000">
                      <a:schemeClr val="bg1"/>
                    </a:gs>
                    <a:gs pos="47000">
                      <a:schemeClr val="bg1"/>
                    </a:gs>
                  </a:gsLst>
                  <a:lin ang="5400000" scaled="1"/>
                </a:gradFill>
                <a:latin typeface="+mn-lt"/>
              </a:defRPr>
            </a:lvl1pPr>
            <a:lvl2pPr marL="0" indent="0" algn="l">
              <a:buNone/>
              <a:defRPr sz="2000">
                <a:gradFill>
                  <a:gsLst>
                    <a:gs pos="15000">
                      <a:schemeClr val="bg1"/>
                    </a:gs>
                    <a:gs pos="47000">
                      <a:schemeClr val="bg1"/>
                    </a:gs>
                  </a:gsLst>
                  <a:lin ang="5400000" scaled="1"/>
                </a:gradFill>
                <a:latin typeface="+mn-lt"/>
              </a:defRPr>
            </a:lvl2pPr>
            <a:lvl3pPr marL="0" indent="0" algn="l">
              <a:buNone/>
              <a:defRPr sz="1800">
                <a:gradFill>
                  <a:gsLst>
                    <a:gs pos="15000">
                      <a:schemeClr val="bg1"/>
                    </a:gs>
                    <a:gs pos="47000">
                      <a:schemeClr val="bg1"/>
                    </a:gs>
                  </a:gsLst>
                  <a:lin ang="5400000" scaled="1"/>
                </a:gradFill>
                <a:latin typeface="+mn-lt"/>
              </a:defRPr>
            </a:lvl3pPr>
            <a:lvl4pPr marL="0" indent="0" algn="l">
              <a:buNone/>
              <a:defRPr sz="1600">
                <a:gradFill>
                  <a:gsLst>
                    <a:gs pos="15000">
                      <a:schemeClr val="bg1"/>
                    </a:gs>
                    <a:gs pos="47000">
                      <a:schemeClr val="bg1"/>
                    </a:gs>
                  </a:gsLst>
                  <a:lin ang="5400000" scaled="1"/>
                </a:gradFill>
                <a:latin typeface="+mn-lt"/>
              </a:defRPr>
            </a:lvl4pPr>
            <a:lvl5pPr marL="0" indent="0" algn="l">
              <a:buNone/>
              <a:defRPr sz="1600">
                <a:gradFill>
                  <a:gsLst>
                    <a:gs pos="15000">
                      <a:schemeClr val="bg1"/>
                    </a:gs>
                    <a:gs pos="47000">
                      <a:schemeClr val="bg1"/>
                    </a:gs>
                  </a:gsLst>
                  <a:lin ang="5400000" scaled="1"/>
                </a:gra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8"/>
          <p:cNvSpPr>
            <a:spLocks noGrp="1"/>
          </p:cNvSpPr>
          <p:nvPr>
            <p:ph type="body" sz="quarter" idx="13"/>
          </p:nvPr>
        </p:nvSpPr>
        <p:spPr>
          <a:xfrm>
            <a:off x="6096000" y="4779896"/>
            <a:ext cx="5671764" cy="1843069"/>
          </a:xfrm>
        </p:spPr>
        <p:txBody>
          <a:bodyPr/>
          <a:lstStyle>
            <a:lvl1pPr marL="0" indent="0" algn="l">
              <a:buNone/>
              <a:defRPr sz="2200">
                <a:gradFill>
                  <a:gsLst>
                    <a:gs pos="15000">
                      <a:schemeClr val="bg1"/>
                    </a:gs>
                    <a:gs pos="47000">
                      <a:schemeClr val="bg1"/>
                    </a:gs>
                  </a:gsLst>
                  <a:lin ang="5400000" scaled="1"/>
                </a:gradFill>
                <a:latin typeface="+mn-lt"/>
              </a:defRPr>
            </a:lvl1pPr>
            <a:lvl2pPr marL="0" indent="0" algn="l">
              <a:buNone/>
              <a:defRPr sz="2000">
                <a:gradFill>
                  <a:gsLst>
                    <a:gs pos="15000">
                      <a:schemeClr val="bg1"/>
                    </a:gs>
                    <a:gs pos="47000">
                      <a:schemeClr val="bg1"/>
                    </a:gs>
                  </a:gsLst>
                  <a:lin ang="5400000" scaled="1"/>
                </a:gradFill>
                <a:latin typeface="+mn-lt"/>
              </a:defRPr>
            </a:lvl2pPr>
            <a:lvl3pPr marL="0" indent="0" algn="l">
              <a:buNone/>
              <a:defRPr sz="1800">
                <a:gradFill>
                  <a:gsLst>
                    <a:gs pos="15000">
                      <a:schemeClr val="bg1"/>
                    </a:gs>
                    <a:gs pos="47000">
                      <a:schemeClr val="bg1"/>
                    </a:gs>
                  </a:gsLst>
                  <a:lin ang="5400000" scaled="1"/>
                </a:gradFill>
                <a:latin typeface="+mn-lt"/>
              </a:defRPr>
            </a:lvl3pPr>
            <a:lvl4pPr marL="0" indent="0" algn="l">
              <a:buNone/>
              <a:defRPr sz="1600">
                <a:gradFill>
                  <a:gsLst>
                    <a:gs pos="15000">
                      <a:schemeClr val="bg1"/>
                    </a:gs>
                    <a:gs pos="47000">
                      <a:schemeClr val="bg1"/>
                    </a:gs>
                  </a:gsLst>
                  <a:lin ang="5400000" scaled="1"/>
                </a:gradFill>
                <a:latin typeface="+mn-lt"/>
              </a:defRPr>
            </a:lvl4pPr>
            <a:lvl5pPr marL="0" indent="0" algn="l">
              <a:buNone/>
              <a:defRPr sz="1600">
                <a:gradFill>
                  <a:gsLst>
                    <a:gs pos="15000">
                      <a:schemeClr val="bg1"/>
                    </a:gs>
                    <a:gs pos="47000">
                      <a:schemeClr val="bg1"/>
                    </a:gs>
                  </a:gsLst>
                  <a:lin ang="5400000" scaled="1"/>
                </a:gradFill>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292006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allout with small Non-bulleted">
    <p:spTree>
      <p:nvGrpSpPr>
        <p:cNvPr id="1" name=""/>
        <p:cNvGrpSpPr/>
        <p:nvPr/>
      </p:nvGrpSpPr>
      <p:grpSpPr>
        <a:xfrm>
          <a:off x="0" y="0"/>
          <a:ext cx="0" cy="0"/>
          <a:chOff x="0" y="0"/>
          <a:chExt cx="0" cy="0"/>
        </a:xfrm>
      </p:grpSpPr>
      <p:sp>
        <p:nvSpPr>
          <p:cNvPr id="14" name="Freeform: Shape 13"/>
          <p:cNvSpPr/>
          <p:nvPr userDrawn="1"/>
        </p:nvSpPr>
        <p:spPr>
          <a:xfrm>
            <a:off x="129521" y="0"/>
            <a:ext cx="4741280" cy="2353474"/>
          </a:xfrm>
          <a:custGeom>
            <a:avLst/>
            <a:gdLst>
              <a:gd name="connsiteX0" fmla="*/ 0 w 4741280"/>
              <a:gd name="connsiteY0" fmla="*/ 0 h 2353474"/>
              <a:gd name="connsiteX1" fmla="*/ 4741280 w 4741280"/>
              <a:gd name="connsiteY1" fmla="*/ 0 h 2353474"/>
              <a:gd name="connsiteX2" fmla="*/ 4729949 w 4741280"/>
              <a:gd name="connsiteY2" fmla="*/ 224399 h 2353474"/>
              <a:gd name="connsiteX3" fmla="*/ 2370640 w 4741280"/>
              <a:gd name="connsiteY3" fmla="*/ 2353474 h 2353474"/>
              <a:gd name="connsiteX4" fmla="*/ 11331 w 4741280"/>
              <a:gd name="connsiteY4" fmla="*/ 224399 h 23534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41280" h="2353474">
                <a:moveTo>
                  <a:pt x="0" y="0"/>
                </a:moveTo>
                <a:lnTo>
                  <a:pt x="4741280" y="0"/>
                </a:lnTo>
                <a:lnTo>
                  <a:pt x="4729949" y="224399"/>
                </a:lnTo>
                <a:cubicBezTo>
                  <a:pt x="4608502" y="1420269"/>
                  <a:pt x="3598552" y="2353474"/>
                  <a:pt x="2370640" y="2353474"/>
                </a:cubicBezTo>
                <a:cubicBezTo>
                  <a:pt x="1142728" y="2353474"/>
                  <a:pt x="132779" y="1420269"/>
                  <a:pt x="11331" y="224399"/>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3"/>
          <p:cNvSpPr>
            <a:spLocks noGrp="1"/>
          </p:cNvSpPr>
          <p:nvPr>
            <p:ph type="body" sz="quarter" idx="10" hasCustomPrompt="1"/>
          </p:nvPr>
        </p:nvSpPr>
        <p:spPr>
          <a:xfrm>
            <a:off x="304800" y="2472751"/>
            <a:ext cx="4566001" cy="1643527"/>
          </a:xfrm>
        </p:spPr>
        <p:txBody>
          <a:bodyPr wrap="square" lIns="91440" rIns="91440">
            <a:spAutoFit/>
          </a:bodyPr>
          <a:lstStyle>
            <a:lvl1pPr marL="0" marR="0" indent="0" algn="l" defTabSz="914367" rtl="0" eaLnBrk="1" fontAlgn="auto" latinLnBrk="0" hangingPunct="1">
              <a:lnSpc>
                <a:spcPct val="90000"/>
              </a:lnSpc>
              <a:spcBef>
                <a:spcPts val="1200"/>
              </a:spcBef>
              <a:spcAft>
                <a:spcPts val="0"/>
              </a:spcAft>
              <a:buClr>
                <a:schemeClr val="tx1"/>
              </a:buClr>
              <a:buSzPct val="90000"/>
              <a:buFont typeface="Wingdings" pitchFamily="2" charset="2"/>
              <a:buNone/>
              <a:tabLst/>
              <a:defRPr lang="en-US" sz="2800" b="0" kern="1200" spc="0" baseline="0" dirty="0">
                <a:gradFill>
                  <a:gsLst>
                    <a:gs pos="15000">
                      <a:schemeClr val="tx2"/>
                    </a:gs>
                    <a:gs pos="47000">
                      <a:schemeClr val="tx2"/>
                    </a:gs>
                  </a:gsLst>
                  <a:lin ang="5400000" scaled="1"/>
                </a:gradFill>
                <a:latin typeface="+mj-lt"/>
                <a:ea typeface="+mn-ea"/>
                <a:cs typeface="+mn-cs"/>
              </a:defRPr>
            </a:lvl1pPr>
            <a:lvl2pPr marL="0" indent="0">
              <a:buNone/>
              <a:defRPr sz="1961"/>
            </a:lvl2pPr>
            <a:lvl3pPr marL="227209" indent="0">
              <a:buNone/>
              <a:tabLst/>
              <a:defRPr sz="1961"/>
            </a:lvl3pPr>
            <a:lvl4pPr marL="451306" indent="0">
              <a:buNone/>
              <a:defRPr/>
            </a:lvl4pPr>
            <a:lvl5pPr marL="672290" indent="0">
              <a:buNone/>
              <a:tabLst/>
              <a:defRPr/>
            </a:lvl5pPr>
          </a:lstStyle>
          <a:p>
            <a:r>
              <a:rPr lang="en-US" dirty="0"/>
              <a:t>A short introduction</a:t>
            </a:r>
            <a:br>
              <a:rPr lang="en-US" dirty="0"/>
            </a:br>
            <a:r>
              <a:rPr lang="en-US" dirty="0"/>
              <a:t>to the data, revealing</a:t>
            </a:r>
            <a:br>
              <a:rPr lang="en-US" dirty="0"/>
            </a:br>
            <a:r>
              <a:rPr lang="en-US" dirty="0"/>
              <a:t>points one at a time, will enhance comprehension.</a:t>
            </a:r>
          </a:p>
        </p:txBody>
      </p:sp>
      <p:sp>
        <p:nvSpPr>
          <p:cNvPr id="9" name="Text Placeholder 8"/>
          <p:cNvSpPr>
            <a:spLocks noGrp="1"/>
          </p:cNvSpPr>
          <p:nvPr>
            <p:ph type="body" sz="quarter" idx="11"/>
          </p:nvPr>
        </p:nvSpPr>
        <p:spPr>
          <a:xfrm>
            <a:off x="6096000" y="419100"/>
            <a:ext cx="5671764" cy="1705723"/>
          </a:xfrm>
        </p:spPr>
        <p:txBody>
          <a:bodyPr/>
          <a:lstStyle>
            <a:lvl1pPr marL="0" indent="0" algn="l">
              <a:buNone/>
              <a:defRPr sz="2200">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Slide Number Placeholder 5"/>
          <p:cNvSpPr>
            <a:spLocks noGrp="1"/>
          </p:cNvSpPr>
          <p:nvPr>
            <p:ph type="sldNum" sz="quarter" idx="4"/>
          </p:nvPr>
        </p:nvSpPr>
        <p:spPr>
          <a:xfrm>
            <a:off x="11750600" y="6484937"/>
            <a:ext cx="425600" cy="365125"/>
          </a:xfrm>
          <a:prstGeom prst="rect">
            <a:avLst/>
          </a:prstGeom>
        </p:spPr>
        <p:txBody>
          <a:bodyPr vert="horz" lIns="91440" tIns="45720" rIns="91440" bIns="45720" rtlCol="0" anchor="ctr"/>
          <a:lstStyle>
            <a:lvl1pPr algn="r">
              <a:defRPr sz="1100">
                <a:solidFill>
                  <a:schemeClr val="tx2"/>
                </a:solidFill>
              </a:defRPr>
            </a:lvl1pPr>
          </a:lstStyle>
          <a:p>
            <a:fld id="{5AE1514C-5E56-4738-A1FF-4B1CFD2A3E36}" type="slidenum">
              <a:rPr lang="en-US" smtClean="0"/>
              <a:pPr/>
              <a:t>‹#›</a:t>
            </a:fld>
            <a:endParaRPr lang="en-US" dirty="0"/>
          </a:p>
        </p:txBody>
      </p:sp>
      <p:sp>
        <p:nvSpPr>
          <p:cNvPr id="7" name="Title 6"/>
          <p:cNvSpPr>
            <a:spLocks noGrp="1"/>
          </p:cNvSpPr>
          <p:nvPr>
            <p:ph type="title" hasCustomPrompt="1"/>
          </p:nvPr>
        </p:nvSpPr>
        <p:spPr>
          <a:xfrm>
            <a:off x="555244" y="0"/>
            <a:ext cx="4083304" cy="1926336"/>
          </a:xfrm>
          <a:prstGeom prst="rect">
            <a:avLst/>
          </a:prstGeom>
        </p:spPr>
        <p:txBody>
          <a:bodyPr lIns="146304" tIns="420624" rIns="146304" anchor="t" anchorCtr="0"/>
          <a:lstStyle>
            <a:lvl1pPr>
              <a:defRPr lang="en-US" sz="3200" b="0" kern="1200" spc="60" baseline="0" dirty="0">
                <a:solidFill>
                  <a:schemeClr val="bg1"/>
                </a:solidFill>
                <a:latin typeface="+mj-lt"/>
                <a:ea typeface="+mn-ea"/>
                <a:cs typeface="Segoe UI Semilight" panose="020B0402040204020203" pitchFamily="34" charset="0"/>
              </a:defRPr>
            </a:lvl1pPr>
          </a:lstStyle>
          <a:p>
            <a:pPr marL="0" lvl="0" indent="0" algn="ctr" defTabSz="914400" rtl="0" eaLnBrk="1" latinLnBrk="0" hangingPunct="1">
              <a:lnSpc>
                <a:spcPct val="90000"/>
              </a:lnSpc>
              <a:spcBef>
                <a:spcPts val="1000"/>
              </a:spcBef>
              <a:buFont typeface="Arial" panose="020B0604020202020204" pitchFamily="34" charset="0"/>
              <a:buNone/>
            </a:pPr>
            <a:r>
              <a:rPr lang="en-US" dirty="0"/>
              <a:t>Click to edit master title style</a:t>
            </a:r>
          </a:p>
        </p:txBody>
      </p:sp>
      <p:sp>
        <p:nvSpPr>
          <p:cNvPr id="12" name="Text Placeholder 8"/>
          <p:cNvSpPr>
            <a:spLocks noGrp="1"/>
          </p:cNvSpPr>
          <p:nvPr>
            <p:ph type="body" sz="quarter" idx="12"/>
          </p:nvPr>
        </p:nvSpPr>
        <p:spPr>
          <a:xfrm>
            <a:off x="6096000" y="2697329"/>
            <a:ext cx="5671764" cy="1705723"/>
          </a:xfrm>
        </p:spPr>
        <p:txBody>
          <a:bodyPr/>
          <a:lstStyle>
            <a:lvl1pPr marL="0" indent="0" algn="l">
              <a:buNone/>
              <a:defRPr sz="2200">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 Placeholder 8"/>
          <p:cNvSpPr>
            <a:spLocks noGrp="1"/>
          </p:cNvSpPr>
          <p:nvPr>
            <p:ph type="body" sz="quarter" idx="13"/>
          </p:nvPr>
        </p:nvSpPr>
        <p:spPr>
          <a:xfrm>
            <a:off x="6096000" y="4975558"/>
            <a:ext cx="5671764" cy="1705723"/>
          </a:xfrm>
        </p:spPr>
        <p:txBody>
          <a:bodyPr/>
          <a:lstStyle>
            <a:lvl1pPr marL="0" indent="0" algn="l">
              <a:buNone/>
              <a:defRPr sz="2200">
                <a:latin typeface="+mn-lt"/>
              </a:defRPr>
            </a:lvl1pPr>
            <a:lvl2pPr marL="0" indent="0" algn="l">
              <a:buNone/>
              <a:defRPr sz="1765">
                <a:latin typeface="+mn-lt"/>
              </a:defRPr>
            </a:lvl2pPr>
            <a:lvl3pPr marL="0" indent="0" algn="l">
              <a:buNone/>
              <a:defRPr sz="1568">
                <a:latin typeface="+mn-lt"/>
              </a:defRPr>
            </a:lvl3pPr>
            <a:lvl4pPr marL="0" indent="0" algn="l">
              <a:buNone/>
              <a:defRPr sz="1372">
                <a:latin typeface="+mn-lt"/>
              </a:defRPr>
            </a:lvl4pPr>
            <a:lvl5pPr marL="0" indent="0" algn="l">
              <a:buNone/>
              <a:defRPr sz="1372">
                <a:latin typeface="+mn-l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660674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5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50"/>
                                        <p:tgtEl>
                                          <p:spTgt spid="4">
                                            <p:txEl>
                                              <p:pRg st="0" end="0"/>
                                            </p:txEl>
                                          </p:spTgt>
                                        </p:tgtEl>
                                      </p:cBhvr>
                                    </p:animEffect>
                                  </p:childTnLst>
                                </p:cTn>
                              </p:par>
                              <p:par>
                                <p:cTn id="8" presetID="63" presetClass="path" presetSubtype="0" accel="50000" decel="50000" fill="hold" grpId="1" nodeType="withEffect">
                                  <p:stCondLst>
                                    <p:cond delay="0"/>
                                  </p:stCondLst>
                                  <p:childTnLst>
                                    <p:animMotion origin="layout" path="M -4.375E-6 -4.07407E-6 L 0.03178 0.00047 " pathEditMode="relative" rAng="0" ptsTypes="AA">
                                      <p:cBhvr>
                                        <p:cTn id="9" dur="750" fill="hold"/>
                                        <p:tgtEl>
                                          <p:spTgt spid="4">
                                            <p:txEl>
                                              <p:pRg st="0" end="0"/>
                                            </p:txEl>
                                          </p:spTgt>
                                        </p:tgtEl>
                                        <p:attrNameLst>
                                          <p:attrName>ppt_x</p:attrName>
                                          <p:attrName>ppt_y</p:attrName>
                                        </p:attrNameLst>
                                      </p:cBhvr>
                                      <p:rCtr x="1589" y="2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4" grpId="1" build="p">
        <p:tmplLst>
          <p:tmpl lvl="1">
            <p:tnLst>
              <p:par>
                <p:cTn presetID="63" presetClass="path" presetSubtype="0" accel="50000" decel="50000" fill="hold" nodeType="withEffect">
                  <p:stCondLst>
                    <p:cond delay="0"/>
                  </p:stCondLst>
                  <p:childTnLst>
                    <p:animMotion origin="layout" path="M -4.375E-6 -4.07407E-6 L 0.03178 0.00047 " pathEditMode="relative" rAng="0" ptsTypes="AA">
                      <p:cBhvr>
                        <p:cTn dur="750" fill="hold"/>
                        <p:tgtEl>
                          <p:spTgt spid="4"/>
                        </p:tgtEl>
                        <p:attrNameLst>
                          <p:attrName>ppt_x</p:attrName>
                          <p:attrName>ppt_y</p:attrName>
                        </p:attrNameLst>
                      </p:cBhvr>
                      <p:rCtr x="1589" y="23"/>
                    </p:animMotion>
                  </p:childTnLst>
                </p:cTn>
              </p:par>
            </p:tnLst>
          </p:tmpl>
        </p:tmplLst>
      </p:bldP>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275347"/>
            <a:ext cx="11658600" cy="1870769"/>
          </a:xfrm>
          <a:prstGeom prst="rect">
            <a:avLst/>
          </a:prstGeom>
        </p:spPr>
        <p:txBody>
          <a:bodyPr vert="horz" wrap="square" lIns="91440" tIns="45720" rIns="91440" bIns="45720" rtlCol="0">
            <a:sp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itle Placeholder 3"/>
          <p:cNvSpPr>
            <a:spLocks noGrp="1"/>
          </p:cNvSpPr>
          <p:nvPr>
            <p:ph type="title"/>
          </p:nvPr>
        </p:nvSpPr>
        <p:spPr>
          <a:xfrm>
            <a:off x="304800" y="419100"/>
            <a:ext cx="11658600" cy="590931"/>
          </a:xfrm>
          <a:prstGeom prst="rect">
            <a:avLst/>
          </a:prstGeom>
        </p:spPr>
        <p:txBody>
          <a:bodyPr vert="horz" wrap="square" lIns="91440" tIns="45720" rIns="91440" bIns="45720" rtlCol="0" anchor="t" anchorCtr="0">
            <a:spAutoFit/>
          </a:bodyPr>
          <a:lstStyle/>
          <a:p>
            <a:r>
              <a:rPr lang="en-US" smtClean="0"/>
              <a:t>Click to edit Master title style</a:t>
            </a:r>
            <a:endParaRPr lang="en-US" dirty="0"/>
          </a:p>
        </p:txBody>
      </p:sp>
      <p:sp>
        <p:nvSpPr>
          <p:cNvPr id="8" name="Slide Number Placeholder 7"/>
          <p:cNvSpPr>
            <a:spLocks noGrp="1"/>
          </p:cNvSpPr>
          <p:nvPr>
            <p:ph type="sldNum" sz="quarter" idx="4"/>
          </p:nvPr>
        </p:nvSpPr>
        <p:spPr>
          <a:xfrm>
            <a:off x="11668594" y="6484937"/>
            <a:ext cx="523406" cy="365125"/>
          </a:xfrm>
          <a:prstGeom prst="rect">
            <a:avLst/>
          </a:prstGeom>
        </p:spPr>
        <p:txBody>
          <a:bodyPr vert="horz" wrap="none" lIns="91440" tIns="45720" rIns="91440" bIns="45720" rtlCol="0" anchor="ctr"/>
          <a:lstStyle>
            <a:lvl1pPr algn="r">
              <a:defRPr sz="1200">
                <a:solidFill>
                  <a:schemeClr val="tx2"/>
                </a:solidFill>
              </a:defRPr>
            </a:lvl1pPr>
          </a:lstStyle>
          <a:p>
            <a:fld id="{4997E989-D798-4C62-8E93-3D2D613C2488}" type="slidenum">
              <a:rPr lang="en-US" smtClean="0"/>
              <a:pPr/>
              <a:t>‹#›</a:t>
            </a:fld>
            <a:endParaRPr lang="en-US" dirty="0"/>
          </a:p>
        </p:txBody>
      </p:sp>
    </p:spTree>
    <p:extLst>
      <p:ext uri="{BB962C8B-B14F-4D97-AF65-F5344CB8AC3E}">
        <p14:creationId xmlns:p14="http://schemas.microsoft.com/office/powerpoint/2010/main" val="3860510708"/>
      </p:ext>
    </p:extLst>
  </p:cSld>
  <p:clrMap bg1="lt1" tx1="dk1" bg2="lt2" tx2="dk2" accent1="accent1" accent2="accent2" accent3="accent3" accent4="accent4" accent5="accent5" accent6="accent6" hlink="hlink" folHlink="folHlink"/>
  <p:sldLayoutIdLst>
    <p:sldLayoutId id="2147483744" r:id="rId1"/>
    <p:sldLayoutId id="2147483712" r:id="rId2"/>
    <p:sldLayoutId id="2147483672" r:id="rId3"/>
    <p:sldLayoutId id="2147483749" r:id="rId4"/>
    <p:sldLayoutId id="2147483750" r:id="rId5"/>
    <p:sldLayoutId id="2147483752" r:id="rId6"/>
    <p:sldLayoutId id="2147483674" r:id="rId7"/>
    <p:sldLayoutId id="2147483720" r:id="rId8"/>
    <p:sldLayoutId id="2147483721" r:id="rId9"/>
    <p:sldLayoutId id="2147483732" r:id="rId10"/>
    <p:sldLayoutId id="2147483730" r:id="rId11"/>
    <p:sldLayoutId id="2147483716" r:id="rId12"/>
    <p:sldLayoutId id="2147483735" r:id="rId13"/>
    <p:sldLayoutId id="2147483700" r:id="rId14"/>
    <p:sldLayoutId id="2147483734" r:id="rId15"/>
    <p:sldLayoutId id="2147483701" r:id="rId16"/>
    <p:sldLayoutId id="2147483736" r:id="rId17"/>
    <p:sldLayoutId id="2147483733" r:id="rId18"/>
    <p:sldLayoutId id="2147483741" r:id="rId19"/>
    <p:sldLayoutId id="2147483727" r:id="rId20"/>
    <p:sldLayoutId id="2147483719" r:id="rId21"/>
    <p:sldLayoutId id="2147483655" r:id="rId22"/>
    <p:sldLayoutId id="2147483748" r:id="rId23"/>
    <p:sldLayoutId id="2147483753" r:id="rId24"/>
    <p:sldLayoutId id="2147483747" r:id="rId25"/>
    <p:sldLayoutId id="2147483745" r:id="rId26"/>
    <p:sldLayoutId id="2147483737" r:id="rId27"/>
  </p:sldLayoutIdLst>
  <p:hf hdr="0" ftr="0" dt="0"/>
  <p:txStyles>
    <p:titleStyle>
      <a:lvl1pPr algn="l" defTabSz="914400" rtl="0" eaLnBrk="1" latinLnBrk="0" hangingPunct="1">
        <a:lnSpc>
          <a:spcPct val="90000"/>
        </a:lnSpc>
        <a:spcBef>
          <a:spcPct val="0"/>
        </a:spcBef>
        <a:buNone/>
        <a:defRPr lang="en-US" sz="3600" b="0" i="0" kern="1200" spc="300" dirty="0">
          <a:gradFill>
            <a:gsLst>
              <a:gs pos="15000">
                <a:schemeClr val="tx1"/>
              </a:gs>
              <a:gs pos="47000">
                <a:schemeClr val="tx1"/>
              </a:gs>
            </a:gsLst>
            <a:lin ang="5400000" scaled="1"/>
          </a:gradFill>
          <a:latin typeface="Segoe UI Semibold" panose="020B0702040204020203" pitchFamily="34" charset="0"/>
          <a:ea typeface="+mn-ea"/>
          <a:cs typeface="Segoe UI Semibold" panose="020B0702040204020203"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b="1" kern="1200">
          <a:gradFill>
            <a:gsLst>
              <a:gs pos="15000">
                <a:schemeClr val="tx1"/>
              </a:gs>
              <a:gs pos="47000">
                <a:schemeClr val="tx1"/>
              </a:gs>
            </a:gsLst>
            <a:lin ang="5400000" scaled="1"/>
          </a:gra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000" kern="1200">
          <a:solidFill>
            <a:schemeClr val="tx1">
              <a:lumMod val="65000"/>
              <a:lumOff val="35000"/>
            </a:schemeClr>
          </a:solidFill>
          <a:latin typeface="+mn-lt"/>
          <a:ea typeface="+mn-ea"/>
          <a:cs typeface="+mn-cs"/>
        </a:defRPr>
      </a:lvl2pPr>
      <a:lvl3pPr marL="0" indent="0" algn="l" defTabSz="914400" rtl="0" eaLnBrk="1" latinLnBrk="0" hangingPunct="1">
        <a:lnSpc>
          <a:spcPct val="90000"/>
        </a:lnSpc>
        <a:spcBef>
          <a:spcPts val="1200"/>
        </a:spcBef>
        <a:spcAft>
          <a:spcPts val="1200"/>
        </a:spcAft>
        <a:buFont typeface="Arial" panose="020B0604020202020204" pitchFamily="34" charset="0"/>
        <a:buNone/>
        <a:defRPr sz="2000" b="1" kern="120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1">
              <a:lumMod val="85000"/>
              <a:lumOff val="15000"/>
            </a:schemeClr>
          </a:solidFill>
          <a:latin typeface="+mn-lt"/>
          <a:ea typeface="+mn-ea"/>
          <a:cs typeface="+mn-cs"/>
        </a:defRPr>
      </a:lvl4pPr>
      <a:lvl5pPr marL="0" indent="0" algn="l"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192" userDrawn="1">
          <p15:clr>
            <a:srgbClr val="F26B43"/>
          </p15:clr>
        </p15:guide>
        <p15:guide id="4" pos="7536" userDrawn="1">
          <p15:clr>
            <a:srgbClr val="F26B43"/>
          </p15:clr>
        </p15:guide>
        <p15:guide id="5" orient="horz" pos="264" userDrawn="1">
          <p15:clr>
            <a:srgbClr val="F26B43"/>
          </p15:clr>
        </p15:guide>
        <p15:guide id="6" orient="horz" pos="792" userDrawn="1">
          <p15:clr>
            <a:srgbClr val="F26B43"/>
          </p15:clr>
        </p15:guide>
        <p15:guide id="7" orient="horz" pos="420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hyperlink" Target="https://m.egwwritings.org/en/book/1965.44946#44946"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9.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2.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4.xml"/></Relationships>
</file>

<file path=ppt/slides/_rels/slide4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50.xml"/><Relationship Id="rId1" Type="http://schemas.openxmlformats.org/officeDocument/2006/relationships/slideLayout" Target="../slideLayouts/slideLayout15.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a:stretch>
            <a:fillRect/>
          </a:stretch>
        </p:blipFill>
        <p:spPr/>
      </p:pic>
      <p:sp>
        <p:nvSpPr>
          <p:cNvPr id="4" name="Rectangle 3"/>
          <p:cNvSpPr/>
          <p:nvPr/>
        </p:nvSpPr>
        <p:spPr>
          <a:xfrm>
            <a:off x="0" y="0"/>
            <a:ext cx="12192000" cy="6858000"/>
          </a:xfrm>
          <a:prstGeom prst="rect">
            <a:avLst/>
          </a:prstGeom>
          <a:solidFill>
            <a:srgbClr val="0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5" name="Oval 14"/>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6" name="Oval 15"/>
          <p:cNvSpPr/>
          <p:nvPr/>
        </p:nvSpPr>
        <p:spPr>
          <a:xfrm>
            <a:off x="1219939" y="-739444"/>
            <a:ext cx="9107555" cy="9034439"/>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0" name="Oval 9"/>
          <p:cNvSpPr/>
          <p:nvPr/>
        </p:nvSpPr>
        <p:spPr>
          <a:xfrm>
            <a:off x="5907634" y="3213970"/>
            <a:ext cx="2805809" cy="2783284"/>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1" name="Oval 10"/>
          <p:cNvSpPr/>
          <p:nvPr/>
        </p:nvSpPr>
        <p:spPr>
          <a:xfrm>
            <a:off x="5907634" y="3213970"/>
            <a:ext cx="2805809" cy="2783284"/>
          </a:xfrm>
          <a:prstGeom prst="ellipse">
            <a:avLst/>
          </a:prstGeom>
          <a:noFill/>
          <a:ln w="19050">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2" name="Oval 11"/>
          <p:cNvSpPr/>
          <p:nvPr/>
        </p:nvSpPr>
        <p:spPr>
          <a:xfrm>
            <a:off x="5907634" y="3213970"/>
            <a:ext cx="2805809" cy="2783284"/>
          </a:xfrm>
          <a:prstGeom prst="ellipse">
            <a:avLst/>
          </a:prstGeom>
          <a:noFill/>
          <a:ln w="19050" cmpd="thinThick">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46" name="Rectangle 45"/>
          <p:cNvSpPr/>
          <p:nvPr/>
        </p:nvSpPr>
        <p:spPr>
          <a:xfrm flipH="1">
            <a:off x="8057299" y="4623371"/>
            <a:ext cx="3347743" cy="85275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pPr>
            <a:r>
              <a:rPr lang="en-US" sz="2800" dirty="0" smtClean="0">
                <a:gradFill>
                  <a:gsLst>
                    <a:gs pos="0">
                      <a:srgbClr val="75D1FF">
                        <a:lumMod val="5000"/>
                        <a:lumOff val="95000"/>
                      </a:srgbClr>
                    </a:gs>
                    <a:gs pos="100000">
                      <a:srgbClr val="FFFFFF"/>
                    </a:gs>
                  </a:gsLst>
                  <a:lin ang="5400000" scaled="1"/>
                </a:gradFill>
              </a:rPr>
              <a:t>Psalms 49 &amp; 71, Daniel 12</a:t>
            </a:r>
            <a:endParaRPr lang="en-US" sz="2800" dirty="0">
              <a:gradFill>
                <a:gsLst>
                  <a:gs pos="0">
                    <a:srgbClr val="75D1FF">
                      <a:lumMod val="5000"/>
                      <a:lumOff val="95000"/>
                    </a:srgbClr>
                  </a:gs>
                  <a:gs pos="100000">
                    <a:srgbClr val="FFFFFF"/>
                  </a:gs>
                </a:gsLst>
                <a:lin ang="5400000" scaled="1"/>
              </a:gradFill>
            </a:endParaRPr>
          </a:p>
        </p:txBody>
      </p:sp>
      <p:sp>
        <p:nvSpPr>
          <p:cNvPr id="9" name="Title 6"/>
          <p:cNvSpPr txBox="1">
            <a:spLocks/>
          </p:cNvSpPr>
          <p:nvPr/>
        </p:nvSpPr>
        <p:spPr>
          <a:xfrm>
            <a:off x="1679957" y="3280601"/>
            <a:ext cx="5909265" cy="874205"/>
          </a:xfrm>
          <a:prstGeom prst="rect">
            <a:avLst/>
          </a:prstGeom>
        </p:spPr>
        <p:txBody>
          <a:bodyPr vert="horz" lIns="91440" tIns="0" rIns="91440" bIns="0" rtlCol="0" anchor="ctr">
            <a:noAutofit/>
          </a:bodyPr>
          <a:lstStyle>
            <a:lvl1pPr algn="ctr" defTabSz="914400" rtl="0" eaLnBrk="1" latinLnBrk="0" hangingPunct="1">
              <a:lnSpc>
                <a:spcPct val="90000"/>
              </a:lnSpc>
              <a:spcBef>
                <a:spcPct val="0"/>
              </a:spcBef>
              <a:buNone/>
              <a:defRPr lang="en-US" sz="3200" b="1" i="0" kern="1200" spc="300" dirty="0">
                <a:solidFill>
                  <a:schemeClr val="tx1">
                    <a:lumMod val="85000"/>
                    <a:lumOff val="15000"/>
                  </a:schemeClr>
                </a:solidFill>
                <a:latin typeface="+mj-lt"/>
                <a:ea typeface="+mn-ea"/>
                <a:cs typeface="Segoe UI Semilight" panose="020B0402040204020203" pitchFamily="34" charset="0"/>
              </a:defRPr>
            </a:lvl1pPr>
          </a:lstStyle>
          <a:p>
            <a:endParaRPr lang="en-US" sz="8800" spc="-300" dirty="0">
              <a:gradFill>
                <a:gsLst>
                  <a:gs pos="0">
                    <a:schemeClr val="accent1">
                      <a:lumMod val="5000"/>
                      <a:lumOff val="95000"/>
                    </a:schemeClr>
                  </a:gs>
                  <a:gs pos="100000">
                    <a:schemeClr val="bg1"/>
                  </a:gs>
                </a:gsLst>
                <a:lin ang="5400000" scaled="1"/>
              </a:gradFill>
              <a:latin typeface="+mn-lt"/>
            </a:endParaRPr>
          </a:p>
        </p:txBody>
      </p:sp>
      <p:sp>
        <p:nvSpPr>
          <p:cNvPr id="7" name="Title 6"/>
          <p:cNvSpPr>
            <a:spLocks noGrp="1"/>
          </p:cNvSpPr>
          <p:nvPr>
            <p:ph type="ctrTitle"/>
          </p:nvPr>
        </p:nvSpPr>
        <p:spPr>
          <a:xfrm>
            <a:off x="687847" y="2461199"/>
            <a:ext cx="8804365" cy="1311128"/>
          </a:xfrm>
        </p:spPr>
        <p:txBody>
          <a:bodyPr/>
          <a:lstStyle/>
          <a:p>
            <a:r>
              <a:rPr lang="en-US" dirty="0" smtClean="0"/>
              <a:t>In What</a:t>
            </a:r>
            <a:endParaRPr lang="en-US" dirty="0"/>
          </a:p>
        </p:txBody>
      </p:sp>
      <p:sp>
        <p:nvSpPr>
          <p:cNvPr id="8" name="Text Placeholder 7"/>
          <p:cNvSpPr>
            <a:spLocks noGrp="1"/>
          </p:cNvSpPr>
          <p:nvPr>
            <p:ph type="body" sz="quarter" idx="13"/>
          </p:nvPr>
        </p:nvSpPr>
        <p:spPr>
          <a:xfrm>
            <a:off x="1445414" y="3557856"/>
            <a:ext cx="9461500" cy="923330"/>
          </a:xfrm>
        </p:spPr>
        <p:txBody>
          <a:bodyPr/>
          <a:lstStyle/>
          <a:p>
            <a:r>
              <a:rPr lang="en-US" sz="6000" dirty="0" smtClean="0"/>
              <a:t>Can we TRUST? </a:t>
            </a:r>
            <a:r>
              <a:rPr lang="en-US" sz="6000" dirty="0" smtClean="0"/>
              <a:t> </a:t>
            </a:r>
            <a:endParaRPr lang="en-US" sz="6000" dirty="0"/>
          </a:p>
        </p:txBody>
      </p:sp>
      <p:sp>
        <p:nvSpPr>
          <p:cNvPr id="19" name="Freeform: Shape 18"/>
          <p:cNvSpPr/>
          <p:nvPr/>
        </p:nvSpPr>
        <p:spPr>
          <a:xfrm>
            <a:off x="7066536" y="4361548"/>
            <a:ext cx="488128" cy="488128"/>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3" name="Slide Number Placeholder 2"/>
          <p:cNvSpPr>
            <a:spLocks noGrp="1"/>
          </p:cNvSpPr>
          <p:nvPr>
            <p:ph type="sldNum" sz="quarter" idx="12"/>
          </p:nvPr>
        </p:nvSpPr>
        <p:spPr/>
        <p:txBody>
          <a:bodyPr/>
          <a:lstStyle/>
          <a:p>
            <a:fld id="{5AE1514C-5E56-4738-A1FF-4B1CFD2A3E36}" type="slidenum">
              <a:rPr lang="en-US" smtClean="0"/>
              <a:t>1</a:t>
            </a:fld>
            <a:endParaRPr lang="en-US" dirty="0"/>
          </a:p>
        </p:txBody>
      </p:sp>
      <p:sp>
        <p:nvSpPr>
          <p:cNvPr id="2" name="TextBox 1"/>
          <p:cNvSpPr txBox="1"/>
          <p:nvPr/>
        </p:nvSpPr>
        <p:spPr>
          <a:xfrm>
            <a:off x="2430917" y="6407373"/>
            <a:ext cx="4257560" cy="369332"/>
          </a:xfrm>
          <a:prstGeom prst="rect">
            <a:avLst/>
          </a:prstGeom>
          <a:noFill/>
        </p:spPr>
        <p:txBody>
          <a:bodyPr wrap="square" rtlCol="0">
            <a:spAutoFit/>
          </a:bodyPr>
          <a:lstStyle/>
          <a:p>
            <a:r>
              <a:rPr lang="en-US" dirty="0" smtClean="0"/>
              <a:t>Lesson 4, 4</a:t>
            </a:r>
            <a:r>
              <a:rPr lang="en-US" baseline="30000" dirty="0" smtClean="0"/>
              <a:t>th</a:t>
            </a:r>
            <a:r>
              <a:rPr lang="en-US" dirty="0" smtClean="0"/>
              <a:t> Quarter 2022</a:t>
            </a:r>
            <a:endParaRPr lang="en-US" dirty="0"/>
          </a:p>
        </p:txBody>
      </p:sp>
    </p:spTree>
    <p:extLst>
      <p:ext uri="{BB962C8B-B14F-4D97-AF65-F5344CB8AC3E}">
        <p14:creationId xmlns:p14="http://schemas.microsoft.com/office/powerpoint/2010/main" val="1788325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10" presetClass="exit" presetSubtype="0" fill="hold" grpId="1" nodeType="withEffect">
                                  <p:stCondLst>
                                    <p:cond delay="250"/>
                                  </p:stCondLst>
                                  <p:childTnLst>
                                    <p:animEffect transition="out" filter="fade">
                                      <p:cBhvr>
                                        <p:cTn id="11" dur="500"/>
                                        <p:tgtEl>
                                          <p:spTgt spid="14"/>
                                        </p:tgtEl>
                                      </p:cBhvr>
                                    </p:animEffect>
                                    <p:set>
                                      <p:cBhvr>
                                        <p:cTn id="12" dur="1" fill="hold">
                                          <p:stCondLst>
                                            <p:cond delay="499"/>
                                          </p:stCondLst>
                                        </p:cTn>
                                        <p:tgtEl>
                                          <p:spTgt spid="14"/>
                                        </p:tgtEl>
                                        <p:attrNameLst>
                                          <p:attrName>style.visibility</p:attrName>
                                        </p:attrNameLst>
                                      </p:cBhvr>
                                      <p:to>
                                        <p:strVal val="hidden"/>
                                      </p:to>
                                    </p:set>
                                  </p:childTnLst>
                                </p:cTn>
                              </p:par>
                              <p:par>
                                <p:cTn id="13" presetID="53" presetClass="entr" presetSubtype="16" fill="hold" grpId="0" nodeType="withEffect">
                                  <p:stCondLst>
                                    <p:cond delay="250"/>
                                  </p:stCondLst>
                                  <p:childTnLst>
                                    <p:set>
                                      <p:cBhvr>
                                        <p:cTn id="14" dur="1" fill="hold">
                                          <p:stCondLst>
                                            <p:cond delay="0"/>
                                          </p:stCondLst>
                                        </p:cTn>
                                        <p:tgtEl>
                                          <p:spTgt spid="15"/>
                                        </p:tgtEl>
                                        <p:attrNameLst>
                                          <p:attrName>style.visibility</p:attrName>
                                        </p:attrNameLst>
                                      </p:cBhvr>
                                      <p:to>
                                        <p:strVal val="visible"/>
                                      </p:to>
                                    </p:set>
                                    <p:anim calcmode="lin" valueType="num">
                                      <p:cBhvr>
                                        <p:cTn id="15" dur="500" fill="hold"/>
                                        <p:tgtEl>
                                          <p:spTgt spid="15"/>
                                        </p:tgtEl>
                                        <p:attrNameLst>
                                          <p:attrName>ppt_w</p:attrName>
                                        </p:attrNameLst>
                                      </p:cBhvr>
                                      <p:tavLst>
                                        <p:tav tm="0">
                                          <p:val>
                                            <p:fltVal val="0"/>
                                          </p:val>
                                        </p:tav>
                                        <p:tav tm="100000">
                                          <p:val>
                                            <p:strVal val="#ppt_w"/>
                                          </p:val>
                                        </p:tav>
                                      </p:tavLst>
                                    </p:anim>
                                    <p:anim calcmode="lin" valueType="num">
                                      <p:cBhvr>
                                        <p:cTn id="16" dur="500" fill="hold"/>
                                        <p:tgtEl>
                                          <p:spTgt spid="15"/>
                                        </p:tgtEl>
                                        <p:attrNameLst>
                                          <p:attrName>ppt_h</p:attrName>
                                        </p:attrNameLst>
                                      </p:cBhvr>
                                      <p:tavLst>
                                        <p:tav tm="0">
                                          <p:val>
                                            <p:fltVal val="0"/>
                                          </p:val>
                                        </p:tav>
                                        <p:tav tm="100000">
                                          <p:val>
                                            <p:strVal val="#ppt_h"/>
                                          </p:val>
                                        </p:tav>
                                      </p:tavLst>
                                    </p:anim>
                                    <p:animEffect transition="in" filter="fade">
                                      <p:cBhvr>
                                        <p:cTn id="17" dur="500"/>
                                        <p:tgtEl>
                                          <p:spTgt spid="15"/>
                                        </p:tgtEl>
                                      </p:cBhvr>
                                    </p:animEffect>
                                  </p:childTnLst>
                                </p:cTn>
                              </p:par>
                              <p:par>
                                <p:cTn id="18" presetID="10" presetClass="exit" presetSubtype="0" fill="hold" grpId="1" nodeType="withEffect">
                                  <p:stCondLst>
                                    <p:cond delay="500"/>
                                  </p:stCondLst>
                                  <p:childTnLst>
                                    <p:animEffect transition="out" filter="fade">
                                      <p:cBhvr>
                                        <p:cTn id="19" dur="500"/>
                                        <p:tgtEl>
                                          <p:spTgt spid="15"/>
                                        </p:tgtEl>
                                      </p:cBhvr>
                                    </p:animEffect>
                                    <p:set>
                                      <p:cBhvr>
                                        <p:cTn id="20" dur="1" fill="hold">
                                          <p:stCondLst>
                                            <p:cond delay="499"/>
                                          </p:stCondLst>
                                        </p:cTn>
                                        <p:tgtEl>
                                          <p:spTgt spid="15"/>
                                        </p:tgtEl>
                                        <p:attrNameLst>
                                          <p:attrName>style.visibility</p:attrName>
                                        </p:attrNameLst>
                                      </p:cBhvr>
                                      <p:to>
                                        <p:strVal val="hidden"/>
                                      </p:to>
                                    </p:set>
                                  </p:childTnLst>
                                </p:cTn>
                              </p:par>
                              <p:par>
                                <p:cTn id="21" presetID="53" presetClass="entr" presetSubtype="16" fill="hold" grpId="0" nodeType="withEffect">
                                  <p:stCondLst>
                                    <p:cond delay="500"/>
                                  </p:stCondLst>
                                  <p:childTnLst>
                                    <p:set>
                                      <p:cBhvr>
                                        <p:cTn id="22" dur="1" fill="hold">
                                          <p:stCondLst>
                                            <p:cond delay="0"/>
                                          </p:stCondLst>
                                        </p:cTn>
                                        <p:tgtEl>
                                          <p:spTgt spid="16"/>
                                        </p:tgtEl>
                                        <p:attrNameLst>
                                          <p:attrName>style.visibility</p:attrName>
                                        </p:attrNameLst>
                                      </p:cBhvr>
                                      <p:to>
                                        <p:strVal val="visible"/>
                                      </p:to>
                                    </p:set>
                                    <p:anim calcmode="lin" valueType="num">
                                      <p:cBhvr>
                                        <p:cTn id="23" dur="500" fill="hold"/>
                                        <p:tgtEl>
                                          <p:spTgt spid="16"/>
                                        </p:tgtEl>
                                        <p:attrNameLst>
                                          <p:attrName>ppt_w</p:attrName>
                                        </p:attrNameLst>
                                      </p:cBhvr>
                                      <p:tavLst>
                                        <p:tav tm="0">
                                          <p:val>
                                            <p:fltVal val="0"/>
                                          </p:val>
                                        </p:tav>
                                        <p:tav tm="100000">
                                          <p:val>
                                            <p:strVal val="#ppt_w"/>
                                          </p:val>
                                        </p:tav>
                                      </p:tavLst>
                                    </p:anim>
                                    <p:anim calcmode="lin" valueType="num">
                                      <p:cBhvr>
                                        <p:cTn id="24" dur="500" fill="hold"/>
                                        <p:tgtEl>
                                          <p:spTgt spid="16"/>
                                        </p:tgtEl>
                                        <p:attrNameLst>
                                          <p:attrName>ppt_h</p:attrName>
                                        </p:attrNameLst>
                                      </p:cBhvr>
                                      <p:tavLst>
                                        <p:tav tm="0">
                                          <p:val>
                                            <p:fltVal val="0"/>
                                          </p:val>
                                        </p:tav>
                                        <p:tav tm="100000">
                                          <p:val>
                                            <p:strVal val="#ppt_h"/>
                                          </p:val>
                                        </p:tav>
                                      </p:tavLst>
                                    </p:anim>
                                    <p:animEffect transition="in" filter="fade">
                                      <p:cBhvr>
                                        <p:cTn id="25" dur="500"/>
                                        <p:tgtEl>
                                          <p:spTgt spid="16"/>
                                        </p:tgtEl>
                                      </p:cBhvr>
                                    </p:animEffect>
                                  </p:childTnLst>
                                </p:cTn>
                              </p:par>
                              <p:par>
                                <p:cTn id="26" presetID="10" presetClass="exit" presetSubtype="0" fill="hold" grpId="1" nodeType="withEffect">
                                  <p:stCondLst>
                                    <p:cond delay="750"/>
                                  </p:stCondLst>
                                  <p:childTnLst>
                                    <p:animEffect transition="out" filter="fade">
                                      <p:cBhvr>
                                        <p:cTn id="27" dur="500"/>
                                        <p:tgtEl>
                                          <p:spTgt spid="16"/>
                                        </p:tgtEl>
                                      </p:cBhvr>
                                    </p:animEffect>
                                    <p:set>
                                      <p:cBhvr>
                                        <p:cTn id="28" dur="1" fill="hold">
                                          <p:stCondLst>
                                            <p:cond delay="499"/>
                                          </p:stCondLst>
                                        </p:cTn>
                                        <p:tgtEl>
                                          <p:spTgt spid="16"/>
                                        </p:tgtEl>
                                        <p:attrNameLst>
                                          <p:attrName>style.visibility</p:attrName>
                                        </p:attrNameLst>
                                      </p:cBhvr>
                                      <p:to>
                                        <p:strVal val="hidden"/>
                                      </p:to>
                                    </p:set>
                                  </p:childTnLst>
                                </p:cTn>
                              </p:par>
                              <p:par>
                                <p:cTn id="29" presetID="53" presetClass="entr" presetSubtype="16"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ppt_w</p:attrName>
                                        </p:attrNameLst>
                                      </p:cBhvr>
                                      <p:tavLst>
                                        <p:tav tm="0">
                                          <p:val>
                                            <p:fltVal val="0"/>
                                          </p:val>
                                        </p:tav>
                                        <p:tav tm="100000">
                                          <p:val>
                                            <p:strVal val="#ppt_w"/>
                                          </p:val>
                                        </p:tav>
                                      </p:tavLst>
                                    </p:anim>
                                    <p:anim calcmode="lin" valueType="num">
                                      <p:cBhvr>
                                        <p:cTn id="32" dur="500" fill="hold"/>
                                        <p:tgtEl>
                                          <p:spTgt spid="10"/>
                                        </p:tgtEl>
                                        <p:attrNameLst>
                                          <p:attrName>ppt_h</p:attrName>
                                        </p:attrNameLst>
                                      </p:cBhvr>
                                      <p:tavLst>
                                        <p:tav tm="0">
                                          <p:val>
                                            <p:fltVal val="0"/>
                                          </p:val>
                                        </p:tav>
                                        <p:tav tm="100000">
                                          <p:val>
                                            <p:strVal val="#ppt_h"/>
                                          </p:val>
                                        </p:tav>
                                      </p:tavLst>
                                    </p:anim>
                                    <p:animEffect transition="in" filter="fade">
                                      <p:cBhvr>
                                        <p:cTn id="33" dur="500"/>
                                        <p:tgtEl>
                                          <p:spTgt spid="10"/>
                                        </p:tgtEl>
                                      </p:cBhvr>
                                    </p:animEffect>
                                  </p:childTnLst>
                                </p:cTn>
                              </p:par>
                              <p:par>
                                <p:cTn id="34" presetID="10" presetClass="exit" presetSubtype="0" fill="hold" grpId="1" nodeType="withEffect">
                                  <p:stCondLst>
                                    <p:cond delay="250"/>
                                  </p:stCondLst>
                                  <p:childTnLst>
                                    <p:animEffect transition="out" filter="fade">
                                      <p:cBhvr>
                                        <p:cTn id="35" dur="500"/>
                                        <p:tgtEl>
                                          <p:spTgt spid="10"/>
                                        </p:tgtEl>
                                      </p:cBhvr>
                                    </p:animEffect>
                                    <p:set>
                                      <p:cBhvr>
                                        <p:cTn id="36" dur="1" fill="hold">
                                          <p:stCondLst>
                                            <p:cond delay="499"/>
                                          </p:stCondLst>
                                        </p:cTn>
                                        <p:tgtEl>
                                          <p:spTgt spid="10"/>
                                        </p:tgtEl>
                                        <p:attrNameLst>
                                          <p:attrName>style.visibility</p:attrName>
                                        </p:attrNameLst>
                                      </p:cBhvr>
                                      <p:to>
                                        <p:strVal val="hidden"/>
                                      </p:to>
                                    </p:set>
                                  </p:childTnLst>
                                </p:cTn>
                              </p:par>
                              <p:par>
                                <p:cTn id="37" presetID="53" presetClass="entr" presetSubtype="16" fill="hold" grpId="0" nodeType="withEffect">
                                  <p:stCondLst>
                                    <p:cond delay="25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par>
                                <p:cTn id="42" presetID="10" presetClass="exit" presetSubtype="0" fill="hold" grpId="1" nodeType="withEffect">
                                  <p:stCondLst>
                                    <p:cond delay="500"/>
                                  </p:stCondLst>
                                  <p:childTnLst>
                                    <p:animEffect transition="out" filter="fade">
                                      <p:cBhvr>
                                        <p:cTn id="43" dur="500"/>
                                        <p:tgtEl>
                                          <p:spTgt spid="11"/>
                                        </p:tgtEl>
                                      </p:cBhvr>
                                    </p:animEffect>
                                    <p:set>
                                      <p:cBhvr>
                                        <p:cTn id="44" dur="1" fill="hold">
                                          <p:stCondLst>
                                            <p:cond delay="499"/>
                                          </p:stCondLst>
                                        </p:cTn>
                                        <p:tgtEl>
                                          <p:spTgt spid="11"/>
                                        </p:tgtEl>
                                        <p:attrNameLst>
                                          <p:attrName>style.visibility</p:attrName>
                                        </p:attrNameLst>
                                      </p:cBhvr>
                                      <p:to>
                                        <p:strVal val="hidden"/>
                                      </p:to>
                                    </p:set>
                                  </p:childTnLst>
                                </p:cTn>
                              </p:par>
                              <p:par>
                                <p:cTn id="45" presetID="53" presetClass="entr" presetSubtype="16" fill="hold" grpId="0" nodeType="withEffect">
                                  <p:stCondLst>
                                    <p:cond delay="50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ppt_w</p:attrName>
                                        </p:attrNameLst>
                                      </p:cBhvr>
                                      <p:tavLst>
                                        <p:tav tm="0">
                                          <p:val>
                                            <p:fltVal val="0"/>
                                          </p:val>
                                        </p:tav>
                                        <p:tav tm="100000">
                                          <p:val>
                                            <p:strVal val="#ppt_w"/>
                                          </p:val>
                                        </p:tav>
                                      </p:tavLst>
                                    </p:anim>
                                    <p:anim calcmode="lin" valueType="num">
                                      <p:cBhvr>
                                        <p:cTn id="48" dur="500" fill="hold"/>
                                        <p:tgtEl>
                                          <p:spTgt spid="12"/>
                                        </p:tgtEl>
                                        <p:attrNameLst>
                                          <p:attrName>ppt_h</p:attrName>
                                        </p:attrNameLst>
                                      </p:cBhvr>
                                      <p:tavLst>
                                        <p:tav tm="0">
                                          <p:val>
                                            <p:fltVal val="0"/>
                                          </p:val>
                                        </p:tav>
                                        <p:tav tm="100000">
                                          <p:val>
                                            <p:strVal val="#ppt_h"/>
                                          </p:val>
                                        </p:tav>
                                      </p:tavLst>
                                    </p:anim>
                                    <p:animEffect transition="in" filter="fade">
                                      <p:cBhvr>
                                        <p:cTn id="49" dur="500"/>
                                        <p:tgtEl>
                                          <p:spTgt spid="12"/>
                                        </p:tgtEl>
                                      </p:cBhvr>
                                    </p:animEffect>
                                  </p:childTnLst>
                                </p:cTn>
                              </p:par>
                              <p:par>
                                <p:cTn id="50" presetID="10" presetClass="exit" presetSubtype="0" fill="hold" grpId="1" nodeType="withEffect">
                                  <p:stCondLst>
                                    <p:cond delay="750"/>
                                  </p:stCondLst>
                                  <p:childTnLst>
                                    <p:animEffect transition="out" filter="fade">
                                      <p:cBhvr>
                                        <p:cTn id="51" dur="500"/>
                                        <p:tgtEl>
                                          <p:spTgt spid="12"/>
                                        </p:tgtEl>
                                      </p:cBhvr>
                                    </p:animEffect>
                                    <p:set>
                                      <p:cBhvr>
                                        <p:cTn id="52" dur="1" fill="hold">
                                          <p:stCondLst>
                                            <p:cond delay="499"/>
                                          </p:stCondLst>
                                        </p:cTn>
                                        <p:tgtEl>
                                          <p:spTgt spid="12"/>
                                        </p:tgtEl>
                                        <p:attrNameLst>
                                          <p:attrName>style.visibility</p:attrName>
                                        </p:attrNameLst>
                                      </p:cBhvr>
                                      <p:to>
                                        <p:strVal val="hidden"/>
                                      </p:to>
                                    </p:set>
                                  </p:childTnLst>
                                </p:cTn>
                              </p:par>
                            </p:childTnLst>
                          </p:cTn>
                        </p:par>
                        <p:par>
                          <p:cTn id="53" fill="hold">
                            <p:stCondLst>
                              <p:cond delay="1250"/>
                            </p:stCondLst>
                            <p:childTnLst>
                              <p:par>
                                <p:cTn id="54" presetID="1" presetClass="entr" presetSubtype="0" fill="hold" grpId="0" nodeType="afterEffect">
                                  <p:stCondLst>
                                    <p:cond delay="0"/>
                                  </p:stCondLst>
                                  <p:childTnLst>
                                    <p:set>
                                      <p:cBhvr>
                                        <p:cTn id="55" dur="1" fill="hold">
                                          <p:stCondLst>
                                            <p:cond delay="0"/>
                                          </p:stCondLst>
                                        </p:cTn>
                                        <p:tgtEl>
                                          <p:spTgt spid="19"/>
                                        </p:tgtEl>
                                        <p:attrNameLst>
                                          <p:attrName>style.visibility</p:attrName>
                                        </p:attrNameLst>
                                      </p:cBhvr>
                                      <p:to>
                                        <p:strVal val="visible"/>
                                      </p:to>
                                    </p:set>
                                  </p:childTnLst>
                                </p:cTn>
                              </p:par>
                            </p:childTnLst>
                          </p:cTn>
                        </p:par>
                        <p:par>
                          <p:cTn id="56" fill="hold">
                            <p:stCondLst>
                              <p:cond delay="1250"/>
                            </p:stCondLst>
                            <p:childTnLst>
                              <p:par>
                                <p:cTn id="57" presetID="2" presetClass="entr" presetSubtype="1" decel="100000" fill="hold" grpId="0" nodeType="afterEffect">
                                  <p:stCondLst>
                                    <p:cond delay="0"/>
                                  </p:stCondLst>
                                  <p:childTnLst>
                                    <p:set>
                                      <p:cBhvr>
                                        <p:cTn id="58" dur="1" fill="hold">
                                          <p:stCondLst>
                                            <p:cond delay="0"/>
                                          </p:stCondLst>
                                        </p:cTn>
                                        <p:tgtEl>
                                          <p:spTgt spid="46"/>
                                        </p:tgtEl>
                                        <p:attrNameLst>
                                          <p:attrName>style.visibility</p:attrName>
                                        </p:attrNameLst>
                                      </p:cBhvr>
                                      <p:to>
                                        <p:strVal val="visible"/>
                                      </p:to>
                                    </p:set>
                                    <p:anim calcmode="lin" valueType="num">
                                      <p:cBhvr additive="base">
                                        <p:cTn id="59" dur="650" fill="hold"/>
                                        <p:tgtEl>
                                          <p:spTgt spid="46"/>
                                        </p:tgtEl>
                                        <p:attrNameLst>
                                          <p:attrName>ppt_x</p:attrName>
                                        </p:attrNameLst>
                                      </p:cBhvr>
                                      <p:tavLst>
                                        <p:tav tm="0">
                                          <p:val>
                                            <p:strVal val="#ppt_x"/>
                                          </p:val>
                                        </p:tav>
                                        <p:tav tm="100000">
                                          <p:val>
                                            <p:strVal val="#ppt_x"/>
                                          </p:val>
                                        </p:tav>
                                      </p:tavLst>
                                    </p:anim>
                                    <p:anim calcmode="lin" valueType="num">
                                      <p:cBhvr additive="base">
                                        <p:cTn id="60" dur="650" fill="hold"/>
                                        <p:tgtEl>
                                          <p:spTgt spid="4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P spid="15" grpId="0" animBg="1"/>
      <p:bldP spid="15" grpId="1" animBg="1"/>
      <p:bldP spid="16" grpId="0" animBg="1"/>
      <p:bldP spid="16" grpId="1" animBg="1"/>
      <p:bldP spid="10" grpId="0" animBg="1"/>
      <p:bldP spid="10" grpId="1" animBg="1"/>
      <p:bldP spid="11" grpId="0" animBg="1"/>
      <p:bldP spid="11" grpId="1" animBg="1"/>
      <p:bldP spid="12" grpId="0" animBg="1"/>
      <p:bldP spid="12" grpId="1" animBg="1"/>
      <p:bldP spid="46" grpId="0" animBg="1"/>
      <p:bldP spid="1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10</a:t>
            </a:fld>
            <a:endParaRPr lang="en-US" dirty="0"/>
          </a:p>
        </p:txBody>
      </p:sp>
      <p:sp>
        <p:nvSpPr>
          <p:cNvPr id="4" name="Text Placeholder 3"/>
          <p:cNvSpPr>
            <a:spLocks noGrp="1"/>
          </p:cNvSpPr>
          <p:nvPr>
            <p:ph type="body" sz="quarter" idx="14"/>
          </p:nvPr>
        </p:nvSpPr>
        <p:spPr>
          <a:xfrm>
            <a:off x="3408362" y="5335071"/>
            <a:ext cx="8097838" cy="978729"/>
          </a:xfrm>
        </p:spPr>
        <p:txBody>
          <a:bodyPr/>
          <a:lstStyle/>
          <a:p>
            <a:r>
              <a:rPr lang="en-US" sz="4400" dirty="0" smtClean="0"/>
              <a:t>—1 Timothy 6:17-18</a:t>
            </a:r>
            <a:endParaRPr lang="en-US" sz="4400" dirty="0"/>
          </a:p>
          <a:p>
            <a:endParaRPr lang="en-US" dirty="0"/>
          </a:p>
        </p:txBody>
      </p:sp>
      <p:sp>
        <p:nvSpPr>
          <p:cNvPr id="7" name="Text Placeholder 6"/>
          <p:cNvSpPr>
            <a:spLocks noGrp="1"/>
          </p:cNvSpPr>
          <p:nvPr>
            <p:ph type="body" sz="quarter" idx="13"/>
          </p:nvPr>
        </p:nvSpPr>
        <p:spPr>
          <a:xfrm>
            <a:off x="253429" y="1516525"/>
            <a:ext cx="11658600" cy="3416320"/>
          </a:xfrm>
        </p:spPr>
        <p:txBody>
          <a:bodyPr/>
          <a:lstStyle/>
          <a:p>
            <a:r>
              <a:rPr lang="en-US" sz="4000" b="1" baseline="30000" dirty="0"/>
              <a:t>17 </a:t>
            </a:r>
            <a:r>
              <a:rPr lang="en-US" sz="4000" dirty="0"/>
              <a:t>Charge them that are rich in this world, that they be not </a:t>
            </a:r>
            <a:r>
              <a:rPr lang="en-US" sz="4000" dirty="0" err="1"/>
              <a:t>highminded</a:t>
            </a:r>
            <a:r>
              <a:rPr lang="en-US" sz="4000" dirty="0"/>
              <a:t>, nor trust in uncertain riches, but in the living God, who giveth us richly all things to enjoy;</a:t>
            </a:r>
          </a:p>
          <a:p>
            <a:r>
              <a:rPr lang="en-US" sz="4000" b="1" baseline="30000" dirty="0"/>
              <a:t>18 </a:t>
            </a:r>
            <a:r>
              <a:rPr lang="en-US" sz="4000" dirty="0"/>
              <a:t>That they do good, that they be rich in good works, ready to distribute, willing to communicate;</a:t>
            </a:r>
          </a:p>
        </p:txBody>
      </p:sp>
    </p:spTree>
    <p:extLst>
      <p:ext uri="{BB962C8B-B14F-4D97-AF65-F5344CB8AC3E}">
        <p14:creationId xmlns:p14="http://schemas.microsoft.com/office/powerpoint/2010/main" val="354527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11</a:t>
            </a:fld>
            <a:endParaRPr lang="en-US" dirty="0"/>
          </a:p>
        </p:txBody>
      </p:sp>
      <p:sp>
        <p:nvSpPr>
          <p:cNvPr id="7" name="Text Placeholder 6"/>
          <p:cNvSpPr>
            <a:spLocks noGrp="1"/>
          </p:cNvSpPr>
          <p:nvPr>
            <p:ph type="body" sz="quarter" idx="11"/>
          </p:nvPr>
        </p:nvSpPr>
        <p:spPr>
          <a:xfrm>
            <a:off x="-28657" y="2937511"/>
            <a:ext cx="6129338" cy="3443150"/>
          </a:xfrm>
        </p:spPr>
        <p:txBody>
          <a:bodyPr/>
          <a:lstStyle/>
          <a:p>
            <a:r>
              <a:rPr lang="en-US" baseline="30000" dirty="0"/>
              <a:t>10 </a:t>
            </a:r>
            <a:r>
              <a:rPr lang="en-US" dirty="0"/>
              <a:t>For he </a:t>
            </a:r>
            <a:r>
              <a:rPr lang="en-US" dirty="0" err="1"/>
              <a:t>seeth</a:t>
            </a:r>
            <a:r>
              <a:rPr lang="en-US" dirty="0"/>
              <a:t> that wise men die, likewise the fool and the brutish person perish, and leave their wealth to others.</a:t>
            </a:r>
            <a:endParaRPr lang="en-US" dirty="0"/>
          </a:p>
        </p:txBody>
      </p:sp>
      <p:sp>
        <p:nvSpPr>
          <p:cNvPr id="13" name="Content Placeholder 12"/>
          <p:cNvSpPr>
            <a:spLocks noGrp="1"/>
          </p:cNvSpPr>
          <p:nvPr>
            <p:ph idx="18"/>
          </p:nvPr>
        </p:nvSpPr>
        <p:spPr>
          <a:xfrm>
            <a:off x="369869" y="701731"/>
            <a:ext cx="5332287" cy="2086725"/>
          </a:xfrm>
          <a:solidFill>
            <a:schemeClr val="bg2">
              <a:lumMod val="75000"/>
            </a:schemeClr>
          </a:solidFill>
        </p:spPr>
        <p:txBody>
          <a:bodyPr/>
          <a:lstStyle/>
          <a:p>
            <a:r>
              <a:rPr lang="en-US" sz="4800" dirty="0" smtClean="0"/>
              <a:t>Some trust in their own wisdom</a:t>
            </a:r>
            <a:endParaRPr lang="en-US" sz="4800" dirty="0"/>
          </a:p>
        </p:txBody>
      </p:sp>
      <p:pic>
        <p:nvPicPr>
          <p:cNvPr id="8200" name="Picture 8" descr="Do Power Poses Work? | SiOWfa16: Science in Our World: Certainty and ..."/>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17071" t="-333" r="29874" b="333"/>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12" name="Content Placeholder 12"/>
          <p:cNvSpPr txBox="1">
            <a:spLocks/>
          </p:cNvSpPr>
          <p:nvPr/>
        </p:nvSpPr>
        <p:spPr>
          <a:xfrm>
            <a:off x="583443" y="0"/>
            <a:ext cx="5332287"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0074AF"/>
                </a:solidFill>
              </a:rPr>
              <a:t>Psalm 49:10</a:t>
            </a:r>
            <a:endParaRPr lang="en-US" sz="4400" dirty="0">
              <a:solidFill>
                <a:srgbClr val="0074AF"/>
              </a:solidFill>
            </a:endParaRPr>
          </a:p>
        </p:txBody>
      </p:sp>
    </p:spTree>
    <p:extLst>
      <p:ext uri="{BB962C8B-B14F-4D97-AF65-F5344CB8AC3E}">
        <p14:creationId xmlns:p14="http://schemas.microsoft.com/office/powerpoint/2010/main" val="229016390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3175588"/>
            <a:ext cx="11887200" cy="1200329"/>
          </a:xfrm>
        </p:spPr>
        <p:txBody>
          <a:bodyPr/>
          <a:lstStyle/>
          <a:p>
            <a:r>
              <a:rPr lang="en-US" sz="4000" b="1" baseline="30000" dirty="0"/>
              <a:t>12 </a:t>
            </a:r>
            <a:r>
              <a:rPr lang="en-US" sz="4000" dirty="0"/>
              <a:t>There is a way which </a:t>
            </a:r>
            <a:r>
              <a:rPr lang="en-US" sz="4000" dirty="0" err="1"/>
              <a:t>seemeth</a:t>
            </a:r>
            <a:r>
              <a:rPr lang="en-US" sz="4000" dirty="0"/>
              <a:t> right unto a man, but the end thereof are the ways of death.</a:t>
            </a:r>
          </a:p>
        </p:txBody>
      </p:sp>
      <p:sp>
        <p:nvSpPr>
          <p:cNvPr id="3" name="Text Placeholder 2"/>
          <p:cNvSpPr>
            <a:spLocks noGrp="1"/>
          </p:cNvSpPr>
          <p:nvPr>
            <p:ph type="body" sz="quarter" idx="14"/>
          </p:nvPr>
        </p:nvSpPr>
        <p:spPr>
          <a:xfrm>
            <a:off x="3878262" y="5477071"/>
            <a:ext cx="8097838" cy="701731"/>
          </a:xfrm>
        </p:spPr>
        <p:txBody>
          <a:bodyPr/>
          <a:lstStyle/>
          <a:p>
            <a:r>
              <a:rPr lang="en-US" sz="4400" dirty="0" smtClean="0"/>
              <a:t>—</a:t>
            </a:r>
            <a:r>
              <a:rPr lang="en-US" sz="4400" dirty="0" smtClean="0"/>
              <a:t>Proverbs 14:12</a:t>
            </a:r>
            <a:endParaRPr lang="en-US" sz="4400"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12</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Tree>
    <p:extLst>
      <p:ext uri="{BB962C8B-B14F-4D97-AF65-F5344CB8AC3E}">
        <p14:creationId xmlns:p14="http://schemas.microsoft.com/office/powerpoint/2010/main" val="1040963267"/>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13</a:t>
            </a:fld>
            <a:endParaRPr lang="en-US" dirty="0"/>
          </a:p>
        </p:txBody>
      </p:sp>
      <p:sp>
        <p:nvSpPr>
          <p:cNvPr id="11" name="Text Placeholder 10"/>
          <p:cNvSpPr>
            <a:spLocks noGrp="1"/>
          </p:cNvSpPr>
          <p:nvPr>
            <p:ph type="body" sz="quarter" idx="11"/>
          </p:nvPr>
        </p:nvSpPr>
        <p:spPr>
          <a:xfrm>
            <a:off x="6096000" y="1199214"/>
            <a:ext cx="6096000" cy="5718489"/>
          </a:xfrm>
        </p:spPr>
        <p:txBody>
          <a:bodyPr/>
          <a:lstStyle/>
          <a:p>
            <a:pPr>
              <a:spcAft>
                <a:spcPts val="1200"/>
              </a:spcAft>
            </a:pPr>
            <a:r>
              <a:rPr lang="en-US" sz="3200" b="1" baseline="30000" dirty="0"/>
              <a:t>18 </a:t>
            </a:r>
            <a:r>
              <a:rPr lang="en-US" sz="3200" dirty="0"/>
              <a:t>Let no man deceive himself. If any man among you seemeth to be wise in this world, let him become a fool, that he may be wise.</a:t>
            </a:r>
          </a:p>
          <a:p>
            <a:pPr>
              <a:spcAft>
                <a:spcPts val="1200"/>
              </a:spcAft>
            </a:pPr>
            <a:r>
              <a:rPr lang="en-US" sz="3200" b="1" baseline="30000" dirty="0"/>
              <a:t>19 </a:t>
            </a:r>
            <a:r>
              <a:rPr lang="en-US" sz="3200" dirty="0"/>
              <a:t>For the wisdom of this world is foolishness with God. For it is written, He taketh the wise in their own craftiness.</a:t>
            </a:r>
          </a:p>
          <a:p>
            <a:pPr>
              <a:spcAft>
                <a:spcPts val="1200"/>
              </a:spcAft>
            </a:pPr>
            <a:r>
              <a:rPr lang="en-US" sz="3200" b="1" baseline="30000" dirty="0"/>
              <a:t>20 </a:t>
            </a:r>
            <a:r>
              <a:rPr lang="en-US" sz="3200" dirty="0"/>
              <a:t>And again, The Lord knoweth the thoughts of the wise, that they are vain.</a:t>
            </a:r>
          </a:p>
        </p:txBody>
      </p:sp>
      <p:sp>
        <p:nvSpPr>
          <p:cNvPr id="20" name="Content Placeholder 19"/>
          <p:cNvSpPr>
            <a:spLocks noGrp="1"/>
          </p:cNvSpPr>
          <p:nvPr>
            <p:ph idx="18"/>
          </p:nvPr>
        </p:nvSpPr>
        <p:spPr>
          <a:xfrm>
            <a:off x="6092886" y="331088"/>
            <a:ext cx="6137187" cy="701731"/>
          </a:xfrm>
        </p:spPr>
        <p:txBody>
          <a:bodyPr/>
          <a:lstStyle/>
          <a:p>
            <a:r>
              <a:rPr lang="en-US" sz="4400" dirty="0" smtClean="0"/>
              <a:t>1 Corinthians 3:18-20</a:t>
            </a:r>
            <a:endParaRPr lang="en-US" sz="4400" dirty="0"/>
          </a:p>
        </p:txBody>
      </p:sp>
      <p:pic>
        <p:nvPicPr>
          <p:cNvPr id="9220" name="Picture 4" descr="Dalai Lama second among 100 most influential spiritual leaders"/>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25001" r="2500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3113" y="0"/>
            <a:ext cx="6094443" cy="6858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4133821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14</a:t>
            </a:fld>
            <a:endParaRPr lang="en-US" dirty="0"/>
          </a:p>
        </p:txBody>
      </p:sp>
      <p:sp>
        <p:nvSpPr>
          <p:cNvPr id="4" name="Text Placeholder 3"/>
          <p:cNvSpPr>
            <a:spLocks noGrp="1"/>
          </p:cNvSpPr>
          <p:nvPr>
            <p:ph type="body" sz="quarter" idx="14"/>
          </p:nvPr>
        </p:nvSpPr>
        <p:spPr>
          <a:xfrm>
            <a:off x="3408362" y="5335071"/>
            <a:ext cx="8097838" cy="978729"/>
          </a:xfrm>
        </p:spPr>
        <p:txBody>
          <a:bodyPr/>
          <a:lstStyle/>
          <a:p>
            <a:r>
              <a:rPr lang="en-US" sz="4400" dirty="0" smtClean="0"/>
              <a:t>Proverbs 3:5-7</a:t>
            </a:r>
            <a:endParaRPr lang="en-US" sz="4400" dirty="0"/>
          </a:p>
          <a:p>
            <a:endParaRPr lang="en-US" dirty="0"/>
          </a:p>
        </p:txBody>
      </p:sp>
      <p:sp>
        <p:nvSpPr>
          <p:cNvPr id="7" name="Text Placeholder 6"/>
          <p:cNvSpPr>
            <a:spLocks noGrp="1"/>
          </p:cNvSpPr>
          <p:nvPr>
            <p:ph type="body" sz="quarter" idx="13"/>
          </p:nvPr>
        </p:nvSpPr>
        <p:spPr>
          <a:xfrm>
            <a:off x="253429" y="1516525"/>
            <a:ext cx="11658600" cy="3416320"/>
          </a:xfrm>
        </p:spPr>
        <p:txBody>
          <a:bodyPr/>
          <a:lstStyle/>
          <a:p>
            <a:r>
              <a:rPr lang="en-US" sz="4000" b="1" baseline="30000" dirty="0"/>
              <a:t>5 </a:t>
            </a:r>
            <a:r>
              <a:rPr lang="en-US" sz="4000" dirty="0"/>
              <a:t>Trust in the </a:t>
            </a:r>
            <a:r>
              <a:rPr lang="en-US" sz="4000" cap="small" dirty="0"/>
              <a:t>Lord</a:t>
            </a:r>
            <a:r>
              <a:rPr lang="en-US" sz="4000" dirty="0"/>
              <a:t> with all thine heart; and lean not unto thine own understanding.</a:t>
            </a:r>
          </a:p>
          <a:p>
            <a:r>
              <a:rPr lang="en-US" sz="4000" b="1" baseline="30000" dirty="0"/>
              <a:t>6 </a:t>
            </a:r>
            <a:r>
              <a:rPr lang="en-US" sz="4000" dirty="0"/>
              <a:t>In all thy ways acknowledge him, and he shall direct thy paths.</a:t>
            </a:r>
          </a:p>
          <a:p>
            <a:r>
              <a:rPr lang="en-US" sz="4000" b="1" baseline="30000" dirty="0"/>
              <a:t>7 </a:t>
            </a:r>
            <a:r>
              <a:rPr lang="en-US" sz="4000" dirty="0"/>
              <a:t>Be not wise in thine own eyes: fear the </a:t>
            </a:r>
            <a:r>
              <a:rPr lang="en-US" sz="4000" cap="small" dirty="0"/>
              <a:t>Lord</a:t>
            </a:r>
            <a:r>
              <a:rPr lang="en-US" sz="4000" dirty="0"/>
              <a:t>, and depart from evil.</a:t>
            </a:r>
          </a:p>
        </p:txBody>
      </p:sp>
    </p:spTree>
    <p:extLst>
      <p:ext uri="{BB962C8B-B14F-4D97-AF65-F5344CB8AC3E}">
        <p14:creationId xmlns:p14="http://schemas.microsoft.com/office/powerpoint/2010/main" val="266583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15</a:t>
            </a:fld>
            <a:endParaRPr lang="en-US" dirty="0"/>
          </a:p>
        </p:txBody>
      </p:sp>
      <p:sp>
        <p:nvSpPr>
          <p:cNvPr id="7" name="Text Placeholder 6"/>
          <p:cNvSpPr>
            <a:spLocks noGrp="1"/>
          </p:cNvSpPr>
          <p:nvPr>
            <p:ph type="body" sz="quarter" idx="11"/>
          </p:nvPr>
        </p:nvSpPr>
        <p:spPr>
          <a:xfrm>
            <a:off x="-28657" y="2286000"/>
            <a:ext cx="6129338" cy="4570100"/>
          </a:xfrm>
        </p:spPr>
        <p:txBody>
          <a:bodyPr/>
          <a:lstStyle/>
          <a:p>
            <a:pPr>
              <a:spcAft>
                <a:spcPts val="600"/>
              </a:spcAft>
            </a:pPr>
            <a:r>
              <a:rPr lang="en-US" sz="2800" b="1" baseline="30000" dirty="0"/>
              <a:t>11 </a:t>
            </a:r>
            <a:r>
              <a:rPr lang="en-US" sz="2800" dirty="0"/>
              <a:t>Their inward thought is, that their houses shall continue for ever, and their dwelling places to all generations; they call their lands after their own names.</a:t>
            </a:r>
          </a:p>
          <a:p>
            <a:pPr>
              <a:spcAft>
                <a:spcPts val="600"/>
              </a:spcAft>
            </a:pPr>
            <a:r>
              <a:rPr lang="en-US" sz="2800" b="1" baseline="30000" dirty="0"/>
              <a:t>12 </a:t>
            </a:r>
            <a:r>
              <a:rPr lang="en-US" sz="2800" dirty="0"/>
              <a:t>Nevertheless man being in honour abideth not: he is like the beasts that perish.</a:t>
            </a:r>
          </a:p>
          <a:p>
            <a:pPr>
              <a:spcAft>
                <a:spcPts val="600"/>
              </a:spcAft>
            </a:pPr>
            <a:r>
              <a:rPr lang="en-US" sz="2800" b="1" baseline="30000" dirty="0"/>
              <a:t>13 </a:t>
            </a:r>
            <a:r>
              <a:rPr lang="en-US" sz="2800" dirty="0"/>
              <a:t>This their way is their folly: yet their posterity approve their sayings. Selah.</a:t>
            </a:r>
          </a:p>
        </p:txBody>
      </p:sp>
      <p:sp>
        <p:nvSpPr>
          <p:cNvPr id="13" name="Content Placeholder 12"/>
          <p:cNvSpPr>
            <a:spLocks noGrp="1"/>
          </p:cNvSpPr>
          <p:nvPr>
            <p:ph idx="18"/>
          </p:nvPr>
        </p:nvSpPr>
        <p:spPr>
          <a:xfrm>
            <a:off x="369869" y="701731"/>
            <a:ext cx="5332287" cy="1588127"/>
          </a:xfrm>
          <a:solidFill>
            <a:schemeClr val="bg2">
              <a:lumMod val="75000"/>
            </a:schemeClr>
          </a:solidFill>
        </p:spPr>
        <p:txBody>
          <a:bodyPr/>
          <a:lstStyle/>
          <a:p>
            <a:r>
              <a:rPr lang="en-US" sz="3600" dirty="0" smtClean="0"/>
              <a:t>Others trust in nobility, power, or fame</a:t>
            </a:r>
            <a:endParaRPr lang="en-US" sz="3600" dirty="0"/>
          </a:p>
        </p:txBody>
      </p:sp>
      <p:sp>
        <p:nvSpPr>
          <p:cNvPr id="12" name="Content Placeholder 12"/>
          <p:cNvSpPr txBox="1">
            <a:spLocks/>
          </p:cNvSpPr>
          <p:nvPr/>
        </p:nvSpPr>
        <p:spPr>
          <a:xfrm>
            <a:off x="583443" y="0"/>
            <a:ext cx="5332287"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0074AF"/>
                </a:solidFill>
              </a:rPr>
              <a:t>Psalm 49:11-13</a:t>
            </a:r>
            <a:endParaRPr lang="en-US" sz="4400" dirty="0">
              <a:solidFill>
                <a:srgbClr val="0074AF"/>
              </a:solidFill>
            </a:endParaRPr>
          </a:p>
        </p:txBody>
      </p:sp>
      <p:pic>
        <p:nvPicPr>
          <p:cNvPr id="10246" name="Picture 6" descr="ROYAL COAT OF ARMS, in a polychrome finish, 78cm x 70cm."/>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val="0"/>
              </a:ext>
            </a:extLst>
          </a:blip>
          <a:srcRect l="3000" r="300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737976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1236597"/>
            <a:ext cx="11887200" cy="5078313"/>
          </a:xfrm>
        </p:spPr>
        <p:txBody>
          <a:bodyPr/>
          <a:lstStyle/>
          <a:p>
            <a:r>
              <a:rPr lang="en-US" sz="4000" b="1" baseline="30000" dirty="0"/>
              <a:t>45 </a:t>
            </a:r>
            <a:r>
              <a:rPr lang="en-US" sz="4000" dirty="0"/>
              <a:t>Then in the audience of all the people he said unto his disciples,</a:t>
            </a:r>
          </a:p>
          <a:p>
            <a:r>
              <a:rPr lang="en-US" sz="4000" b="1" baseline="30000" dirty="0"/>
              <a:t>46 </a:t>
            </a:r>
            <a:r>
              <a:rPr lang="en-US" sz="4000" dirty="0"/>
              <a:t>Beware of the scribes, which desire to walk in long robes, and love greetings in the markets, and the highest seats in the synagogues, and the chief rooms at feasts;</a:t>
            </a:r>
          </a:p>
          <a:p>
            <a:r>
              <a:rPr lang="en-US" sz="4000" b="1" baseline="30000" dirty="0"/>
              <a:t>47 </a:t>
            </a:r>
            <a:r>
              <a:rPr lang="en-US" sz="4000" dirty="0"/>
              <a:t>Which devour widows' houses, and for a shew make long prayers: the same shall receive greater damnation.</a:t>
            </a:r>
          </a:p>
        </p:txBody>
      </p:sp>
      <p:sp>
        <p:nvSpPr>
          <p:cNvPr id="3" name="Text Placeholder 2"/>
          <p:cNvSpPr>
            <a:spLocks noGrp="1"/>
          </p:cNvSpPr>
          <p:nvPr>
            <p:ph type="body" sz="quarter" idx="14"/>
          </p:nvPr>
        </p:nvSpPr>
        <p:spPr>
          <a:xfrm>
            <a:off x="3878262" y="6025713"/>
            <a:ext cx="8097838" cy="701731"/>
          </a:xfrm>
        </p:spPr>
        <p:txBody>
          <a:bodyPr/>
          <a:lstStyle/>
          <a:p>
            <a:r>
              <a:rPr lang="en-US" sz="4400" dirty="0" smtClean="0"/>
              <a:t>—</a:t>
            </a:r>
            <a:r>
              <a:rPr lang="en-US" sz="4400" dirty="0" smtClean="0"/>
              <a:t>Luke 20:45-47</a:t>
            </a:r>
            <a:endParaRPr lang="en-US" sz="4400"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16</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Tree>
    <p:extLst>
      <p:ext uri="{BB962C8B-B14F-4D97-AF65-F5344CB8AC3E}">
        <p14:creationId xmlns:p14="http://schemas.microsoft.com/office/powerpoint/2010/main" val="1241669783"/>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fade">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fade">
                                      <p:cBhvr>
                                        <p:cTn id="17" dur="500"/>
                                        <p:tgtEl>
                                          <p:spTgt spid="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17</a:t>
            </a:fld>
            <a:endParaRPr lang="en-US" dirty="0"/>
          </a:p>
        </p:txBody>
      </p:sp>
      <p:sp>
        <p:nvSpPr>
          <p:cNvPr id="11" name="Text Placeholder 10"/>
          <p:cNvSpPr>
            <a:spLocks noGrp="1"/>
          </p:cNvSpPr>
          <p:nvPr>
            <p:ph type="body" sz="quarter" idx="11"/>
          </p:nvPr>
        </p:nvSpPr>
        <p:spPr>
          <a:xfrm>
            <a:off x="5932170" y="617220"/>
            <a:ext cx="6259830" cy="6463308"/>
          </a:xfrm>
        </p:spPr>
        <p:txBody>
          <a:bodyPr/>
          <a:lstStyle/>
          <a:p>
            <a:pPr>
              <a:spcAft>
                <a:spcPts val="0"/>
              </a:spcAft>
            </a:pPr>
            <a:r>
              <a:rPr lang="en-US" sz="2300" b="1" baseline="30000" dirty="0"/>
              <a:t>12 </a:t>
            </a:r>
            <a:r>
              <a:rPr lang="en-US" sz="2300" dirty="0"/>
              <a:t>Son of man, take up a lamentation upon the king of Tyrus, and say unto him, Thus saith the Lord </a:t>
            </a:r>
            <a:r>
              <a:rPr lang="en-US" sz="2300" cap="small" dirty="0"/>
              <a:t>God</a:t>
            </a:r>
            <a:r>
              <a:rPr lang="en-US" sz="2300" dirty="0"/>
              <a:t>; Thou sealest up the sum, full of wisdom, and perfect in beauty.</a:t>
            </a:r>
          </a:p>
          <a:p>
            <a:pPr>
              <a:spcAft>
                <a:spcPts val="0"/>
              </a:spcAft>
            </a:pPr>
            <a:r>
              <a:rPr lang="en-US" sz="2300" b="1" baseline="30000" dirty="0"/>
              <a:t>13 </a:t>
            </a:r>
            <a:r>
              <a:rPr lang="en-US" sz="2300" dirty="0"/>
              <a:t>Thou hast been in Eden the garden of God; every precious stone was thy covering, the sardius, topaz, and the diamond, the beryl, the onyx, and the jasper, the sapphire, the emerald, and the carbuncle, and gold: the workmanship of thy tabrets and of thy pipes was prepared in thee in the day that thou wast created.</a:t>
            </a:r>
          </a:p>
          <a:p>
            <a:pPr>
              <a:spcAft>
                <a:spcPts val="0"/>
              </a:spcAft>
            </a:pPr>
            <a:r>
              <a:rPr lang="en-US" sz="2300" b="1" baseline="30000" dirty="0"/>
              <a:t>14 </a:t>
            </a:r>
            <a:r>
              <a:rPr lang="en-US" sz="2300" dirty="0"/>
              <a:t>Thou art the anointed cherub that covereth; and I have set thee so: thou wast upon the holy mountain of God; thou hast walked up and down in the midst of the stones of fire.</a:t>
            </a:r>
          </a:p>
          <a:p>
            <a:pPr>
              <a:spcAft>
                <a:spcPts val="0"/>
              </a:spcAft>
            </a:pPr>
            <a:r>
              <a:rPr lang="en-US" sz="2300" b="1" baseline="30000" dirty="0"/>
              <a:t>15 </a:t>
            </a:r>
            <a:r>
              <a:rPr lang="en-US" sz="2300" dirty="0"/>
              <a:t>Thou wast perfect in thy ways from the day that thou wast created, till iniquity was found in thee.</a:t>
            </a:r>
          </a:p>
        </p:txBody>
      </p:sp>
      <p:sp>
        <p:nvSpPr>
          <p:cNvPr id="20" name="Content Placeholder 19"/>
          <p:cNvSpPr>
            <a:spLocks noGrp="1"/>
          </p:cNvSpPr>
          <p:nvPr>
            <p:ph idx="18"/>
          </p:nvPr>
        </p:nvSpPr>
        <p:spPr>
          <a:xfrm>
            <a:off x="6092886" y="0"/>
            <a:ext cx="6137187" cy="701731"/>
          </a:xfrm>
        </p:spPr>
        <p:txBody>
          <a:bodyPr/>
          <a:lstStyle/>
          <a:p>
            <a:r>
              <a:rPr lang="en-US" sz="4400" dirty="0" smtClean="0"/>
              <a:t>Ezekiel 28:12-15</a:t>
            </a:r>
            <a:endParaRPr lang="en-US" sz="4400" dirty="0"/>
          </a:p>
        </p:txBody>
      </p:sp>
      <p:pic>
        <p:nvPicPr>
          <p:cNvPr id="11266" name="Picture 2" descr="Theos 6 — One God One Lord"/>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26724" t="149" r="32609" b="17398"/>
          <a:stretch/>
        </p:blipFill>
        <p:spPr bwMode="auto">
          <a:xfrm>
            <a:off x="0" y="0"/>
            <a:ext cx="5894173" cy="68561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557" y="-950"/>
            <a:ext cx="5895653" cy="6858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7836724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18</a:t>
            </a:fld>
            <a:endParaRPr lang="en-US" dirty="0"/>
          </a:p>
        </p:txBody>
      </p:sp>
      <p:sp>
        <p:nvSpPr>
          <p:cNvPr id="4" name="Text Placeholder 3"/>
          <p:cNvSpPr>
            <a:spLocks noGrp="1"/>
          </p:cNvSpPr>
          <p:nvPr>
            <p:ph type="body" sz="quarter" idx="14"/>
          </p:nvPr>
        </p:nvSpPr>
        <p:spPr>
          <a:xfrm>
            <a:off x="3457789" y="6003510"/>
            <a:ext cx="8097838" cy="978729"/>
          </a:xfrm>
        </p:spPr>
        <p:txBody>
          <a:bodyPr/>
          <a:lstStyle/>
          <a:p>
            <a:r>
              <a:rPr lang="en-US" sz="4400" dirty="0" smtClean="0"/>
              <a:t>1 John  2:15-17</a:t>
            </a:r>
            <a:endParaRPr lang="en-US" sz="4400" dirty="0"/>
          </a:p>
          <a:p>
            <a:endParaRPr lang="en-US" dirty="0"/>
          </a:p>
        </p:txBody>
      </p:sp>
      <p:sp>
        <p:nvSpPr>
          <p:cNvPr id="7" name="Text Placeholder 6"/>
          <p:cNvSpPr>
            <a:spLocks noGrp="1"/>
          </p:cNvSpPr>
          <p:nvPr>
            <p:ph type="body" sz="quarter" idx="13"/>
          </p:nvPr>
        </p:nvSpPr>
        <p:spPr>
          <a:xfrm>
            <a:off x="304799" y="1495169"/>
            <a:ext cx="11658600" cy="4499108"/>
          </a:xfrm>
        </p:spPr>
        <p:txBody>
          <a:bodyPr/>
          <a:lstStyle/>
          <a:p>
            <a:r>
              <a:rPr lang="en-US" b="1" baseline="30000" dirty="0"/>
              <a:t>15 </a:t>
            </a:r>
            <a:r>
              <a:rPr lang="en-US" dirty="0"/>
              <a:t>Love not the world, neither the things that are in the world. If any man love the world, the love of the Father is not in him.</a:t>
            </a:r>
          </a:p>
          <a:p>
            <a:r>
              <a:rPr lang="en-US" b="1" baseline="30000" dirty="0"/>
              <a:t>16 </a:t>
            </a:r>
            <a:r>
              <a:rPr lang="en-US" dirty="0"/>
              <a:t>For all that is in the world, the lust of the flesh, and the lust of the eyes, and the pride of life, is not of the Father, but is of the world.</a:t>
            </a:r>
          </a:p>
          <a:p>
            <a:r>
              <a:rPr lang="en-US" b="1" baseline="30000" dirty="0"/>
              <a:t>17 </a:t>
            </a:r>
            <a:r>
              <a:rPr lang="en-US" dirty="0"/>
              <a:t>And the world </a:t>
            </a:r>
            <a:r>
              <a:rPr lang="en-US" dirty="0" err="1"/>
              <a:t>passeth</a:t>
            </a:r>
            <a:r>
              <a:rPr lang="en-US" dirty="0"/>
              <a:t> away, and the lust thereof: but he that doeth the will of God </a:t>
            </a:r>
            <a:r>
              <a:rPr lang="en-US" dirty="0" err="1"/>
              <a:t>abideth</a:t>
            </a:r>
            <a:r>
              <a:rPr lang="en-US" dirty="0"/>
              <a:t> for ever.</a:t>
            </a:r>
          </a:p>
        </p:txBody>
      </p:sp>
    </p:spTree>
    <p:extLst>
      <p:ext uri="{BB962C8B-B14F-4D97-AF65-F5344CB8AC3E}">
        <p14:creationId xmlns:p14="http://schemas.microsoft.com/office/powerpoint/2010/main" val="713598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p:cNvSpPr>
            <a:spLocks noChangeAspect="1"/>
          </p:cNvSpPr>
          <p:nvPr/>
        </p:nvSpPr>
        <p:spPr>
          <a:xfrm>
            <a:off x="232519" y="-2693505"/>
            <a:ext cx="4728754" cy="4728754"/>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4" name="Text Placeholder 13"/>
          <p:cNvSpPr>
            <a:spLocks noGrp="1"/>
          </p:cNvSpPr>
          <p:nvPr>
            <p:ph type="body" sz="quarter" idx="10"/>
          </p:nvPr>
        </p:nvSpPr>
        <p:spPr>
          <a:xfrm>
            <a:off x="944881" y="2035249"/>
            <a:ext cx="4343811" cy="1865126"/>
          </a:xfrm>
        </p:spPr>
        <p:txBody>
          <a:bodyPr/>
          <a:lstStyle/>
          <a:p>
            <a:r>
              <a:rPr lang="en-US" sz="3200" b="1" dirty="0" smtClean="0"/>
              <a:t>We are always tempted to rely on ourselves-our talents or resources- but it just isn’t safe to do so!  </a:t>
            </a:r>
            <a:endParaRPr lang="en-US" sz="3600" b="1" dirty="0">
              <a:solidFill>
                <a:schemeClr val="accent4">
                  <a:lumMod val="60000"/>
                  <a:lumOff val="40000"/>
                </a:schemeClr>
              </a:solidFill>
            </a:endParaRPr>
          </a:p>
        </p:txBody>
      </p:sp>
      <p:sp>
        <p:nvSpPr>
          <p:cNvPr id="15" name="Text Placeholder 14"/>
          <p:cNvSpPr>
            <a:spLocks noGrp="1"/>
          </p:cNvSpPr>
          <p:nvPr>
            <p:ph type="body" sz="quarter" idx="11"/>
          </p:nvPr>
        </p:nvSpPr>
        <p:spPr>
          <a:xfrm>
            <a:off x="6096000" y="419100"/>
            <a:ext cx="5671764" cy="1771767"/>
          </a:xfrm>
        </p:spPr>
        <p:txBody>
          <a:bodyPr/>
          <a:lstStyle/>
          <a:p>
            <a:r>
              <a:rPr lang="en-US" sz="2800" dirty="0" smtClean="0">
                <a:solidFill>
                  <a:schemeClr val="accent4">
                    <a:lumMod val="60000"/>
                    <a:lumOff val="40000"/>
                  </a:schemeClr>
                </a:solidFill>
              </a:rPr>
              <a:t>Proverbs 28:26</a:t>
            </a:r>
          </a:p>
          <a:p>
            <a:r>
              <a:rPr lang="en-US" sz="2800" baseline="30000" dirty="0" smtClean="0"/>
              <a:t>26</a:t>
            </a:r>
            <a:r>
              <a:rPr lang="en-US" sz="2800" baseline="30000" dirty="0"/>
              <a:t> </a:t>
            </a:r>
            <a:r>
              <a:rPr lang="en-US" sz="2800" b="0" dirty="0"/>
              <a:t>He that </a:t>
            </a:r>
            <a:r>
              <a:rPr lang="en-US" sz="2800" b="0" dirty="0" err="1"/>
              <a:t>trusteth</a:t>
            </a:r>
            <a:r>
              <a:rPr lang="en-US" sz="2800" b="0" dirty="0"/>
              <a:t> in his own heart is a fool: but whoso </a:t>
            </a:r>
            <a:r>
              <a:rPr lang="en-US" sz="2800" b="0" dirty="0" err="1"/>
              <a:t>walketh</a:t>
            </a:r>
            <a:r>
              <a:rPr lang="en-US" sz="2800" b="0" dirty="0"/>
              <a:t> wisely, he shall be delivered.</a:t>
            </a:r>
          </a:p>
        </p:txBody>
      </p:sp>
      <p:sp>
        <p:nvSpPr>
          <p:cNvPr id="32" name="Title 31"/>
          <p:cNvSpPr>
            <a:spLocks noGrp="1"/>
          </p:cNvSpPr>
          <p:nvPr>
            <p:ph type="title"/>
          </p:nvPr>
        </p:nvSpPr>
        <p:spPr>
          <a:xfrm>
            <a:off x="555243" y="-304415"/>
            <a:ext cx="4083304" cy="1663657"/>
          </a:xfrm>
        </p:spPr>
        <p:txBody>
          <a:bodyPr/>
          <a:lstStyle/>
          <a:p>
            <a:r>
              <a:rPr lang="en-US" b="1" dirty="0" smtClean="0">
                <a:gradFill>
                  <a:gsLst>
                    <a:gs pos="15000">
                      <a:schemeClr val="bg1"/>
                    </a:gs>
                    <a:gs pos="47000">
                      <a:schemeClr val="bg1"/>
                    </a:gs>
                  </a:gsLst>
                  <a:lin ang="5400000" scaled="1"/>
                </a:gradFill>
              </a:rPr>
              <a:t>YOU CANNOT TRUST IN YOURSELF!  </a:t>
            </a:r>
            <a:endParaRPr lang="en-US" b="1" dirty="0">
              <a:gradFill>
                <a:gsLst>
                  <a:gs pos="15000">
                    <a:schemeClr val="bg1"/>
                  </a:gs>
                  <a:gs pos="47000">
                    <a:schemeClr val="bg1"/>
                  </a:gs>
                </a:gsLst>
                <a:lin ang="5400000" scaled="1"/>
              </a:gradFill>
            </a:endParaRPr>
          </a:p>
        </p:txBody>
      </p:sp>
      <p:sp>
        <p:nvSpPr>
          <p:cNvPr id="21" name="Text Placeholder 20"/>
          <p:cNvSpPr>
            <a:spLocks noGrp="1"/>
          </p:cNvSpPr>
          <p:nvPr>
            <p:ph type="body" sz="quarter" idx="12"/>
          </p:nvPr>
        </p:nvSpPr>
        <p:spPr>
          <a:xfrm>
            <a:off x="6096000" y="2397210"/>
            <a:ext cx="5671764" cy="2211859"/>
          </a:xfrm>
        </p:spPr>
        <p:txBody>
          <a:bodyPr/>
          <a:lstStyle/>
          <a:p>
            <a:r>
              <a:rPr lang="en-US" sz="2800" dirty="0" smtClean="0">
                <a:solidFill>
                  <a:schemeClr val="accent4">
                    <a:lumMod val="60000"/>
                    <a:lumOff val="40000"/>
                  </a:schemeClr>
                </a:solidFill>
              </a:rPr>
              <a:t>2 Corinthians 1:9</a:t>
            </a:r>
            <a:endParaRPr lang="en-US" sz="2800" dirty="0">
              <a:solidFill>
                <a:schemeClr val="accent4">
                  <a:lumMod val="60000"/>
                  <a:lumOff val="40000"/>
                </a:schemeClr>
              </a:solidFill>
            </a:endParaRPr>
          </a:p>
          <a:p>
            <a:r>
              <a:rPr lang="en-US" sz="2800" baseline="30000" dirty="0"/>
              <a:t>9 </a:t>
            </a:r>
            <a:r>
              <a:rPr lang="en-US" sz="2800" b="0" dirty="0"/>
              <a:t>But we had the sentence of death in ourselves, that we should not trust in ourselves, but in God which </a:t>
            </a:r>
            <a:r>
              <a:rPr lang="en-US" sz="2800" b="0" dirty="0" err="1"/>
              <a:t>raiseth</a:t>
            </a:r>
            <a:r>
              <a:rPr lang="en-US" sz="2800" b="0" dirty="0"/>
              <a:t> the dead</a:t>
            </a:r>
            <a:r>
              <a:rPr lang="en-US" sz="2800" b="0" dirty="0" smtClean="0"/>
              <a:t>:</a:t>
            </a:r>
            <a:endParaRPr lang="en-US" sz="2800" b="0" dirty="0"/>
          </a:p>
        </p:txBody>
      </p:sp>
      <p:sp>
        <p:nvSpPr>
          <p:cNvPr id="22" name="Text Placeholder 21"/>
          <p:cNvSpPr>
            <a:spLocks noGrp="1"/>
          </p:cNvSpPr>
          <p:nvPr>
            <p:ph type="body" sz="quarter" idx="13"/>
          </p:nvPr>
        </p:nvSpPr>
        <p:spPr>
          <a:xfrm>
            <a:off x="6096000" y="4609069"/>
            <a:ext cx="5671764" cy="2369078"/>
          </a:xfrm>
        </p:spPr>
        <p:txBody>
          <a:bodyPr/>
          <a:lstStyle/>
          <a:p>
            <a:r>
              <a:rPr lang="en-US" sz="2800" dirty="0" smtClean="0">
                <a:solidFill>
                  <a:schemeClr val="accent4">
                    <a:lumMod val="60000"/>
                    <a:lumOff val="40000"/>
                  </a:schemeClr>
                </a:solidFill>
              </a:rPr>
              <a:t>Psalm 40:4</a:t>
            </a:r>
            <a:endParaRPr lang="en-US" sz="2800" dirty="0">
              <a:solidFill>
                <a:schemeClr val="accent4">
                  <a:lumMod val="60000"/>
                  <a:lumOff val="40000"/>
                </a:schemeClr>
              </a:solidFill>
            </a:endParaRPr>
          </a:p>
          <a:p>
            <a:r>
              <a:rPr lang="en-US" sz="2800" baseline="30000" dirty="0"/>
              <a:t>4 </a:t>
            </a:r>
            <a:r>
              <a:rPr lang="en-US" sz="2800" b="0" dirty="0"/>
              <a:t>Blessed is that man that </a:t>
            </a:r>
            <a:r>
              <a:rPr lang="en-US" sz="2800" b="0" dirty="0" err="1"/>
              <a:t>maketh</a:t>
            </a:r>
            <a:r>
              <a:rPr lang="en-US" sz="2800" b="0" dirty="0"/>
              <a:t> the </a:t>
            </a:r>
            <a:r>
              <a:rPr lang="en-US" sz="2800" b="0" cap="small" dirty="0"/>
              <a:t>Lord</a:t>
            </a:r>
            <a:r>
              <a:rPr lang="en-US" sz="2800" b="0" dirty="0"/>
              <a:t> his trust, and </a:t>
            </a:r>
            <a:r>
              <a:rPr lang="en-US" sz="2800" b="0" dirty="0" err="1"/>
              <a:t>respecteth</a:t>
            </a:r>
            <a:r>
              <a:rPr lang="en-US" sz="2800" b="0" dirty="0"/>
              <a:t> not the proud, nor such as turn aside to lies.</a:t>
            </a:r>
          </a:p>
        </p:txBody>
      </p:sp>
      <p:sp>
        <p:nvSpPr>
          <p:cNvPr id="9" name="Text Placeholder 20"/>
          <p:cNvSpPr txBox="1">
            <a:spLocks/>
          </p:cNvSpPr>
          <p:nvPr/>
        </p:nvSpPr>
        <p:spPr>
          <a:xfrm>
            <a:off x="922004" y="4299133"/>
            <a:ext cx="4016392" cy="2159566"/>
          </a:xfrm>
          <a:prstGeom prst="rect">
            <a:avLst/>
          </a:prstGeom>
        </p:spPr>
        <p:txBody>
          <a:bodyPr vert="horz" wrap="square" lIns="91440" tIns="45720" rIns="91440" bIns="45720" rtlCol="0">
            <a:spAutoFit/>
          </a:bodyPr>
          <a:lstStyle>
            <a:lvl1pPr marL="0" indent="0" algn="l" defTabSz="914400" rtl="0" eaLnBrk="1" latinLnBrk="0" hangingPunct="1">
              <a:lnSpc>
                <a:spcPct val="90000"/>
              </a:lnSpc>
              <a:spcBef>
                <a:spcPts val="1000"/>
              </a:spcBef>
              <a:buFont typeface="Arial" panose="020B0604020202020204" pitchFamily="34" charset="0"/>
              <a:buNone/>
              <a:defRPr sz="2200" b="1" kern="1200">
                <a:gradFill>
                  <a:gsLst>
                    <a:gs pos="15000">
                      <a:schemeClr val="bg1"/>
                    </a:gs>
                    <a:gs pos="47000">
                      <a:schemeClr val="bg1"/>
                    </a:gs>
                  </a:gsLst>
                  <a:lin ang="5400000" scaled="1"/>
                </a:gradFill>
                <a:latin typeface="+mn-lt"/>
                <a:ea typeface="+mn-ea"/>
                <a:cs typeface="+mn-cs"/>
              </a:defRPr>
            </a:lvl1pPr>
            <a:lvl2pPr marL="0" indent="0" algn="l" defTabSz="914400" rtl="0" eaLnBrk="1" latinLnBrk="0" hangingPunct="1">
              <a:lnSpc>
                <a:spcPct val="90000"/>
              </a:lnSpc>
              <a:spcBef>
                <a:spcPts val="500"/>
              </a:spcBef>
              <a:buFont typeface="Arial" panose="020B0604020202020204" pitchFamily="34" charset="0"/>
              <a:buNone/>
              <a:defRPr sz="2000" kern="1200">
                <a:gradFill>
                  <a:gsLst>
                    <a:gs pos="15000">
                      <a:schemeClr val="bg1"/>
                    </a:gs>
                    <a:gs pos="47000">
                      <a:schemeClr val="bg1"/>
                    </a:gs>
                  </a:gsLst>
                  <a:lin ang="5400000" scaled="1"/>
                </a:gradFill>
                <a:latin typeface="+mn-lt"/>
                <a:ea typeface="+mn-ea"/>
                <a:cs typeface="+mn-cs"/>
              </a:defRPr>
            </a:lvl2pPr>
            <a:lvl3pPr marL="0" indent="0" algn="l" defTabSz="914400" rtl="0" eaLnBrk="1" latinLnBrk="0" hangingPunct="1">
              <a:lnSpc>
                <a:spcPct val="90000"/>
              </a:lnSpc>
              <a:spcBef>
                <a:spcPts val="1200"/>
              </a:spcBef>
              <a:spcAft>
                <a:spcPts val="1200"/>
              </a:spcAft>
              <a:buFont typeface="Arial" panose="020B0604020202020204" pitchFamily="34" charset="0"/>
              <a:buNone/>
              <a:defRPr sz="1800" b="1" kern="1200">
                <a:gradFill>
                  <a:gsLst>
                    <a:gs pos="15000">
                      <a:schemeClr val="bg1"/>
                    </a:gs>
                    <a:gs pos="47000">
                      <a:schemeClr val="bg1"/>
                    </a:gs>
                  </a:gsLst>
                  <a:lin ang="5400000" scaled="1"/>
                </a:gra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None/>
              <a:defRPr sz="1600" kern="1200">
                <a:gradFill>
                  <a:gsLst>
                    <a:gs pos="15000">
                      <a:schemeClr val="bg1"/>
                    </a:gs>
                    <a:gs pos="47000">
                      <a:schemeClr val="bg1"/>
                    </a:gs>
                  </a:gsLst>
                  <a:lin ang="5400000" scaled="1"/>
                </a:gradFill>
                <a:latin typeface="+mn-lt"/>
                <a:ea typeface="+mn-ea"/>
                <a:cs typeface="+mn-cs"/>
              </a:defRPr>
            </a:lvl4pPr>
            <a:lvl5pPr marL="0" indent="0" algn="l" defTabSz="914400" rtl="0" eaLnBrk="1" latinLnBrk="0" hangingPunct="1">
              <a:lnSpc>
                <a:spcPct val="90000"/>
              </a:lnSpc>
              <a:spcBef>
                <a:spcPts val="0"/>
              </a:spcBef>
              <a:spcAft>
                <a:spcPts val="1200"/>
              </a:spcAft>
              <a:buFont typeface="Arial" panose="020B0604020202020204" pitchFamily="34" charset="0"/>
              <a:buNone/>
              <a:defRPr sz="1600" kern="1200">
                <a:gradFill>
                  <a:gsLst>
                    <a:gs pos="15000">
                      <a:schemeClr val="bg1"/>
                    </a:gs>
                    <a:gs pos="47000">
                      <a:schemeClr val="bg1"/>
                    </a:gs>
                  </a:gsLst>
                  <a:lin ang="5400000" scaled="1"/>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00" dirty="0" smtClean="0">
                <a:solidFill>
                  <a:schemeClr val="accent4">
                    <a:lumMod val="60000"/>
                    <a:lumOff val="40000"/>
                  </a:schemeClr>
                </a:solidFill>
              </a:rPr>
              <a:t>Jeremiah 17:9</a:t>
            </a:r>
          </a:p>
          <a:p>
            <a:r>
              <a:rPr lang="en-US" sz="2800" baseline="30000" dirty="0"/>
              <a:t>9 </a:t>
            </a:r>
            <a:r>
              <a:rPr lang="en-US" sz="2800" b="0" dirty="0"/>
              <a:t>The heart is deceitful above all things, and desperately wicked: who can know it?</a:t>
            </a:r>
            <a:endParaRPr lang="en-US" sz="2800" b="0" dirty="0"/>
          </a:p>
        </p:txBody>
      </p:sp>
    </p:spTree>
    <p:extLst>
      <p:ext uri="{BB962C8B-B14F-4D97-AF65-F5344CB8AC3E}">
        <p14:creationId xmlns:p14="http://schemas.microsoft.com/office/powerpoint/2010/main" val="76340056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75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75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75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75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5" grpId="0"/>
      <p:bldP spid="32" grpId="0"/>
      <p:bldP spid="21" grpId="0"/>
      <p:bldP spid="22"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p:cNvSpPr>
            <a:spLocks noGrp="1"/>
          </p:cNvSpPr>
          <p:nvPr>
            <p:ph type="body" sz="quarter" idx="11"/>
          </p:nvPr>
        </p:nvSpPr>
        <p:spPr>
          <a:xfrm>
            <a:off x="5965422" y="547396"/>
            <a:ext cx="6097555" cy="590931"/>
          </a:xfrm>
        </p:spPr>
        <p:txBody>
          <a:bodyPr/>
          <a:lstStyle/>
          <a:p>
            <a:r>
              <a:rPr lang="en-US" dirty="0" smtClean="0"/>
              <a:t>Even to good people.</a:t>
            </a:r>
            <a:endParaRPr lang="en-US" dirty="0"/>
          </a:p>
        </p:txBody>
      </p:sp>
      <p:sp>
        <p:nvSpPr>
          <p:cNvPr id="40" name="Content Placeholder 39"/>
          <p:cNvSpPr>
            <a:spLocks noGrp="1"/>
          </p:cNvSpPr>
          <p:nvPr>
            <p:ph idx="18"/>
          </p:nvPr>
        </p:nvSpPr>
        <p:spPr>
          <a:xfrm>
            <a:off x="5659964" y="-82194"/>
            <a:ext cx="6708467" cy="914401"/>
          </a:xfrm>
        </p:spPr>
        <p:txBody>
          <a:bodyPr/>
          <a:lstStyle/>
          <a:p>
            <a:r>
              <a:rPr lang="en-US" dirty="0" smtClean="0"/>
              <a:t>Bad things happen</a:t>
            </a:r>
            <a:endParaRPr lang="en-US" dirty="0"/>
          </a:p>
        </p:txBody>
      </p:sp>
      <p:sp>
        <p:nvSpPr>
          <p:cNvPr id="2" name="Slide Number Placeholder 1"/>
          <p:cNvSpPr>
            <a:spLocks noGrp="1"/>
          </p:cNvSpPr>
          <p:nvPr>
            <p:ph type="sldNum" sz="quarter" idx="4"/>
          </p:nvPr>
        </p:nvSpPr>
        <p:spPr/>
        <p:txBody>
          <a:bodyPr/>
          <a:lstStyle/>
          <a:p>
            <a:fld id="{5AE1514C-5E56-4738-A1FF-4B1CFD2A3E36}" type="slidenum">
              <a:rPr lang="en-US" smtClean="0"/>
              <a:pPr/>
              <a:t>2</a:t>
            </a:fld>
            <a:endParaRPr lang="en-US" dirty="0"/>
          </a:p>
        </p:txBody>
      </p:sp>
      <p:pic>
        <p:nvPicPr>
          <p:cNvPr id="1026" name="Picture 2" descr="This Was The Actual Cause Of The Crimean War"/>
          <p:cNvPicPr>
            <a:picLocks noChangeAspect="1" noChangeArrowheads="1"/>
          </p:cNvPicPr>
          <p:nvPr/>
        </p:nvPicPr>
        <p:blipFill rotWithShape="1">
          <a:blip r:embed="rId3">
            <a:extLst>
              <a:ext uri="{28A0092B-C50C-407E-A947-70E740481C1C}">
                <a14:useLocalDpi xmlns:a14="http://schemas.microsoft.com/office/drawing/2010/main" val="0"/>
              </a:ext>
            </a:extLst>
          </a:blip>
          <a:srcRect l="25721" r="25935"/>
          <a:stretch/>
        </p:blipFill>
        <p:spPr bwMode="auto">
          <a:xfrm>
            <a:off x="0" y="0"/>
            <a:ext cx="5897366" cy="6850062"/>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421792" y="2748416"/>
            <a:ext cx="5508505" cy="3539430"/>
          </a:xfrm>
          <a:prstGeom prst="rect">
            <a:avLst/>
          </a:prstGeom>
          <a:noFill/>
        </p:spPr>
        <p:txBody>
          <a:bodyPr wrap="square" rtlCol="0">
            <a:spAutoFit/>
          </a:bodyPr>
          <a:lstStyle/>
          <a:p>
            <a:r>
              <a:rPr lang="en-US" sz="2800" dirty="0" smtClean="0"/>
              <a:t>This isn’t new!  Ever since the fall there’s been senseless evil and unnecessary grief in the world.  Today there are wars and riots, bombings and school shootings, and much more.  But the world has been a place of grief and violence for a long, long time.   </a:t>
            </a:r>
            <a:endParaRPr lang="en-US" sz="2800" dirty="0"/>
          </a:p>
        </p:txBody>
      </p:sp>
      <p:sp>
        <p:nvSpPr>
          <p:cNvPr id="9" name="Text Placeholder 21"/>
          <p:cNvSpPr txBox="1">
            <a:spLocks/>
          </p:cNvSpPr>
          <p:nvPr/>
        </p:nvSpPr>
        <p:spPr>
          <a:xfrm>
            <a:off x="5965419" y="1461797"/>
            <a:ext cx="6097556" cy="1089529"/>
          </a:xfrm>
          <a:prstGeom prst="rect">
            <a:avLst/>
          </a:prstGeom>
        </p:spPr>
        <p:txBody>
          <a:bodyPr vert="horz" wrap="square" lIns="91440" tIns="45720" rIns="91440"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sz="3600" b="0" kern="1200">
                <a:gradFill>
                  <a:gsLst>
                    <a:gs pos="15000">
                      <a:schemeClr val="tx1"/>
                    </a:gs>
                    <a:gs pos="47000">
                      <a:schemeClr val="tx1"/>
                    </a:gs>
                  </a:gsLst>
                  <a:lin ang="5400000" scaled="1"/>
                </a:gradFill>
                <a:latin typeface="+mj-lt"/>
                <a:ea typeface="+mn-ea"/>
                <a:cs typeface="+mn-cs"/>
              </a:defRPr>
            </a:lvl1pPr>
            <a:lvl2pPr marL="0" indent="0" algn="ctr" defTabSz="914400" rtl="0" eaLnBrk="1" latinLnBrk="0" hangingPunct="1">
              <a:lnSpc>
                <a:spcPct val="90000"/>
              </a:lnSpc>
              <a:spcBef>
                <a:spcPts val="500"/>
              </a:spcBef>
              <a:buFont typeface="Arial" panose="020B0604020202020204" pitchFamily="34" charset="0"/>
              <a:buNone/>
              <a:defRPr lang="en-US" sz="3200" b="0" kern="1200" dirty="0">
                <a:solidFill>
                  <a:schemeClr val="tx1">
                    <a:lumMod val="65000"/>
                    <a:lumOff val="35000"/>
                  </a:schemeClr>
                </a:solidFill>
                <a:latin typeface="+mj-lt"/>
                <a:ea typeface="+mn-ea"/>
                <a:cs typeface="+mn-cs"/>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20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6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t>And good things happen to bad people!  </a:t>
            </a:r>
            <a:endParaRPr lang="en-US" dirty="0"/>
          </a:p>
        </p:txBody>
      </p:sp>
    </p:spTree>
    <p:extLst>
      <p:ext uri="{BB962C8B-B14F-4D97-AF65-F5344CB8AC3E}">
        <p14:creationId xmlns:p14="http://schemas.microsoft.com/office/powerpoint/2010/main" val="1209291647"/>
      </p:ext>
    </p:extLst>
  </p:cSld>
  <p:clrMapOvr>
    <a:masterClrMapping/>
  </p:clrMapOvr>
  <p:transition spd="slow">
    <p:pu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20</a:t>
            </a:fld>
            <a:endParaRPr lang="en-US" dirty="0"/>
          </a:p>
        </p:txBody>
      </p:sp>
      <p:sp>
        <p:nvSpPr>
          <p:cNvPr id="11" name="Text Placeholder 10"/>
          <p:cNvSpPr>
            <a:spLocks noGrp="1"/>
          </p:cNvSpPr>
          <p:nvPr>
            <p:ph type="body" sz="quarter" idx="11"/>
          </p:nvPr>
        </p:nvSpPr>
        <p:spPr>
          <a:xfrm>
            <a:off x="5932170" y="617220"/>
            <a:ext cx="6259830" cy="6463308"/>
          </a:xfrm>
        </p:spPr>
        <p:txBody>
          <a:bodyPr/>
          <a:lstStyle/>
          <a:p>
            <a:pPr>
              <a:spcAft>
                <a:spcPts val="0"/>
              </a:spcAft>
            </a:pPr>
            <a:r>
              <a:rPr lang="en-US" sz="2300" b="1" baseline="30000" dirty="0"/>
              <a:t>12 </a:t>
            </a:r>
            <a:r>
              <a:rPr lang="en-US" sz="2300" dirty="0"/>
              <a:t>Son of man, take up a lamentation upon the king of Tyrus, and say unto him, Thus saith the Lord </a:t>
            </a:r>
            <a:r>
              <a:rPr lang="en-US" sz="2300" cap="small" dirty="0"/>
              <a:t>God</a:t>
            </a:r>
            <a:r>
              <a:rPr lang="en-US" sz="2300" dirty="0"/>
              <a:t>; Thou sealest up the sum, full of wisdom, and perfect in beauty.</a:t>
            </a:r>
          </a:p>
          <a:p>
            <a:pPr>
              <a:spcAft>
                <a:spcPts val="0"/>
              </a:spcAft>
            </a:pPr>
            <a:r>
              <a:rPr lang="en-US" sz="2300" b="1" baseline="30000" dirty="0"/>
              <a:t>13 </a:t>
            </a:r>
            <a:r>
              <a:rPr lang="en-US" sz="2300" dirty="0"/>
              <a:t>Thou hast been in Eden the garden of God; every precious stone was thy covering, the sardius, topaz, and the diamond, the beryl, the onyx, and the jasper, the sapphire, the emerald, and the carbuncle, and gold: the workmanship of thy tabrets and of thy pipes was prepared in thee in the day that thou wast created.</a:t>
            </a:r>
          </a:p>
          <a:p>
            <a:pPr>
              <a:spcAft>
                <a:spcPts val="0"/>
              </a:spcAft>
            </a:pPr>
            <a:r>
              <a:rPr lang="en-US" sz="2300" b="1" baseline="30000" dirty="0"/>
              <a:t>14 </a:t>
            </a:r>
            <a:r>
              <a:rPr lang="en-US" sz="2300" dirty="0"/>
              <a:t>Thou art the anointed cherub that covereth; and I have set thee so: thou wast upon the holy mountain of God; thou hast walked up and down in the midst of the stones of fire.</a:t>
            </a:r>
          </a:p>
          <a:p>
            <a:pPr>
              <a:spcAft>
                <a:spcPts val="0"/>
              </a:spcAft>
            </a:pPr>
            <a:r>
              <a:rPr lang="en-US" sz="2300" b="1" baseline="30000" dirty="0"/>
              <a:t>15 </a:t>
            </a:r>
            <a:r>
              <a:rPr lang="en-US" sz="2300" dirty="0"/>
              <a:t>Thou wast perfect in thy ways from the day that thou wast created, till iniquity was found in thee.</a:t>
            </a:r>
          </a:p>
        </p:txBody>
      </p:sp>
      <p:sp>
        <p:nvSpPr>
          <p:cNvPr id="20" name="Content Placeholder 19"/>
          <p:cNvSpPr>
            <a:spLocks noGrp="1"/>
          </p:cNvSpPr>
          <p:nvPr>
            <p:ph idx="18"/>
          </p:nvPr>
        </p:nvSpPr>
        <p:spPr>
          <a:xfrm>
            <a:off x="6092886" y="0"/>
            <a:ext cx="6137187" cy="701731"/>
          </a:xfrm>
        </p:spPr>
        <p:txBody>
          <a:bodyPr/>
          <a:lstStyle/>
          <a:p>
            <a:r>
              <a:rPr lang="en-US" sz="4400" dirty="0" smtClean="0"/>
              <a:t>Ezekiel 28:12-15</a:t>
            </a:r>
            <a:endParaRPr lang="en-US" sz="4400" dirty="0"/>
          </a:p>
        </p:txBody>
      </p:sp>
      <p:pic>
        <p:nvPicPr>
          <p:cNvPr id="11266" name="Picture 2" descr="Theos 6 — One God One Lord"/>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26724" t="149" r="32609" b="17398"/>
          <a:stretch/>
        </p:blipFill>
        <p:spPr bwMode="auto">
          <a:xfrm>
            <a:off x="0" y="0"/>
            <a:ext cx="5894173" cy="685610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557" y="-950"/>
            <a:ext cx="5895653" cy="6858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7473233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4800" y="1841157"/>
            <a:ext cx="11660405" cy="4806777"/>
          </a:xfrm>
        </p:spPr>
        <p:txBody>
          <a:bodyPr/>
          <a:lstStyle/>
          <a:p>
            <a:r>
              <a:rPr lang="en-US" sz="3200" baseline="30000" dirty="0"/>
              <a:t>16 </a:t>
            </a:r>
            <a:r>
              <a:rPr lang="en-US" sz="3200" b="0" dirty="0"/>
              <a:t>Be not thou afraid when one is made rich, when the glory of his house is increased;</a:t>
            </a:r>
            <a:br>
              <a:rPr lang="en-US" sz="3200" b="0" dirty="0"/>
            </a:br>
            <a:r>
              <a:rPr lang="en-US" sz="3200" baseline="30000" dirty="0"/>
              <a:t>17 </a:t>
            </a:r>
            <a:r>
              <a:rPr lang="en-US" sz="3200" b="0" dirty="0"/>
              <a:t>For when he dieth he shall carry nothing away: his glory shall not descend after him.</a:t>
            </a:r>
            <a:br>
              <a:rPr lang="en-US" sz="3200" b="0" dirty="0"/>
            </a:br>
            <a:r>
              <a:rPr lang="en-US" sz="3200" baseline="30000" dirty="0"/>
              <a:t>18 </a:t>
            </a:r>
            <a:r>
              <a:rPr lang="en-US" sz="3200" b="0" dirty="0"/>
              <a:t>Though while he lived he blessed his soul: and men will praise thee, when thou doest well to thyself.</a:t>
            </a:r>
            <a:br>
              <a:rPr lang="en-US" sz="3200" b="0" dirty="0"/>
            </a:br>
            <a:r>
              <a:rPr lang="en-US" sz="3200" baseline="30000" dirty="0"/>
              <a:t>19 </a:t>
            </a:r>
            <a:r>
              <a:rPr lang="en-US" sz="3200" b="0" dirty="0"/>
              <a:t>He shall go to the generation of his fathers; they shall never see light.</a:t>
            </a:r>
            <a:br>
              <a:rPr lang="en-US" sz="3200" b="0" dirty="0"/>
            </a:br>
            <a:r>
              <a:rPr lang="en-US" sz="3200" baseline="30000" dirty="0"/>
              <a:t>20 </a:t>
            </a:r>
            <a:r>
              <a:rPr lang="en-US" sz="3200" b="0" dirty="0"/>
              <a:t>Man that is in honour, and understandeth not, is like the beasts that perish.</a:t>
            </a:r>
          </a:p>
        </p:txBody>
      </p:sp>
      <p:sp>
        <p:nvSpPr>
          <p:cNvPr id="10" name="Text Placeholder 9"/>
          <p:cNvSpPr>
            <a:spLocks noGrp="1"/>
          </p:cNvSpPr>
          <p:nvPr>
            <p:ph type="body" sz="quarter" idx="10"/>
          </p:nvPr>
        </p:nvSpPr>
        <p:spPr>
          <a:xfrm>
            <a:off x="3923323" y="186061"/>
            <a:ext cx="4376615" cy="701731"/>
          </a:xfrm>
        </p:spPr>
        <p:txBody>
          <a:bodyPr/>
          <a:lstStyle/>
          <a:p>
            <a:r>
              <a:rPr lang="en-US" sz="4400" dirty="0" smtClean="0">
                <a:solidFill>
                  <a:srgbClr val="FFC000"/>
                </a:solidFill>
              </a:rPr>
              <a:t>Trusting in Self</a:t>
            </a:r>
            <a:endParaRPr lang="en-US" sz="4400" dirty="0">
              <a:solidFill>
                <a:srgbClr val="FFC000"/>
              </a:solidFill>
            </a:endParaRPr>
          </a:p>
        </p:txBody>
      </p:sp>
      <p:sp>
        <p:nvSpPr>
          <p:cNvPr id="12" name="Text Placeholder 11"/>
          <p:cNvSpPr>
            <a:spLocks noGrp="1"/>
          </p:cNvSpPr>
          <p:nvPr>
            <p:ph type="body" sz="quarter" idx="12"/>
          </p:nvPr>
        </p:nvSpPr>
        <p:spPr/>
        <p:txBody>
          <a:bodyPr/>
          <a:lstStyle/>
          <a:p>
            <a:r>
              <a:rPr lang="en-US" dirty="0"/>
              <a:t>!</a:t>
            </a:r>
          </a:p>
        </p:txBody>
      </p:sp>
    </p:spTree>
    <p:extLst>
      <p:ext uri="{BB962C8B-B14F-4D97-AF65-F5344CB8AC3E}">
        <p14:creationId xmlns:p14="http://schemas.microsoft.com/office/powerpoint/2010/main" val="3937079039"/>
      </p:ext>
    </p:extLst>
  </p:cSld>
  <p:clrMapOvr>
    <a:masterClrMapping/>
  </p:clrMapOvr>
  <p:transition spd="slow">
    <p:push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22</a:t>
            </a:fld>
            <a:endParaRPr lang="en-US" dirty="0"/>
          </a:p>
        </p:txBody>
      </p:sp>
      <p:sp>
        <p:nvSpPr>
          <p:cNvPr id="11" name="Text Placeholder 10"/>
          <p:cNvSpPr>
            <a:spLocks noGrp="1"/>
          </p:cNvSpPr>
          <p:nvPr>
            <p:ph type="body" sz="quarter" idx="11"/>
          </p:nvPr>
        </p:nvSpPr>
        <p:spPr>
          <a:xfrm>
            <a:off x="6314302" y="840258"/>
            <a:ext cx="5877697" cy="5770781"/>
          </a:xfrm>
        </p:spPr>
        <p:txBody>
          <a:bodyPr/>
          <a:lstStyle/>
          <a:p>
            <a:pPr algn="l">
              <a:spcAft>
                <a:spcPts val="0"/>
              </a:spcAft>
            </a:pPr>
            <a:r>
              <a:rPr lang="en-US" sz="2800" b="1" dirty="0"/>
              <a:t>71 </a:t>
            </a:r>
            <a:r>
              <a:rPr lang="en-US" sz="2800" dirty="0"/>
              <a:t>In thee, O </a:t>
            </a:r>
            <a:r>
              <a:rPr lang="en-US" sz="2800" cap="small" dirty="0"/>
              <a:t>Lord</a:t>
            </a:r>
            <a:r>
              <a:rPr lang="en-US" sz="2800" dirty="0"/>
              <a:t>, do I put my trust: let me never be put to confusion.</a:t>
            </a:r>
          </a:p>
          <a:p>
            <a:pPr algn="l">
              <a:spcAft>
                <a:spcPts val="0"/>
              </a:spcAft>
            </a:pPr>
            <a:r>
              <a:rPr lang="en-US" sz="2800" b="1" baseline="30000" dirty="0"/>
              <a:t>2 </a:t>
            </a:r>
            <a:r>
              <a:rPr lang="en-US" sz="2800" dirty="0"/>
              <a:t>Deliver me in thy righteousness, and cause me to escape: incline thine ear unto me, and save me.</a:t>
            </a:r>
          </a:p>
          <a:p>
            <a:pPr algn="l">
              <a:spcAft>
                <a:spcPts val="0"/>
              </a:spcAft>
            </a:pPr>
            <a:r>
              <a:rPr lang="en-US" sz="2800" b="1" baseline="30000" dirty="0"/>
              <a:t>3 </a:t>
            </a:r>
            <a:r>
              <a:rPr lang="en-US" sz="2800" dirty="0"/>
              <a:t>Be thou my strong habitation, whereunto I may continually resort: thou hast given commandment to save me; for thou art my rock and my fortress.</a:t>
            </a:r>
          </a:p>
          <a:p>
            <a:pPr algn="l">
              <a:spcAft>
                <a:spcPts val="0"/>
              </a:spcAft>
            </a:pPr>
            <a:r>
              <a:rPr lang="en-US" sz="2800" b="1" baseline="30000" dirty="0"/>
              <a:t>4 </a:t>
            </a:r>
            <a:r>
              <a:rPr lang="en-US" sz="2800" dirty="0"/>
              <a:t>Deliver me, O my God, out of the hand of the wicked, out of the hand of the unrighteous and cruel man</a:t>
            </a:r>
            <a:r>
              <a:rPr lang="en-US" sz="2800" dirty="0" smtClean="0"/>
              <a:t>.</a:t>
            </a:r>
            <a:endParaRPr lang="en-US" sz="2800" dirty="0"/>
          </a:p>
        </p:txBody>
      </p:sp>
      <p:sp>
        <p:nvSpPr>
          <p:cNvPr id="20" name="Content Placeholder 19"/>
          <p:cNvSpPr>
            <a:spLocks noGrp="1"/>
          </p:cNvSpPr>
          <p:nvPr>
            <p:ph idx="18"/>
          </p:nvPr>
        </p:nvSpPr>
        <p:spPr>
          <a:xfrm>
            <a:off x="6092886" y="0"/>
            <a:ext cx="6137187" cy="701731"/>
          </a:xfrm>
        </p:spPr>
        <p:txBody>
          <a:bodyPr/>
          <a:lstStyle/>
          <a:p>
            <a:r>
              <a:rPr lang="en-US" sz="3600" dirty="0" smtClean="0"/>
              <a:t>Trust in God:  </a:t>
            </a:r>
            <a:r>
              <a:rPr lang="en-US" sz="4400" dirty="0" smtClean="0"/>
              <a:t>Psalm 71</a:t>
            </a:r>
            <a:endParaRPr lang="en-US" sz="4400" dirty="0"/>
          </a:p>
        </p:txBody>
      </p:sp>
      <p:pic>
        <p:nvPicPr>
          <p:cNvPr id="13314" name="Picture 2" descr="All we really need is to stand on Christ the Solid Rock - Baptist Message"/>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20465" r="2046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3841" y="0"/>
            <a:ext cx="6136727" cy="6858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1800805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23</a:t>
            </a:fld>
            <a:endParaRPr lang="en-US" dirty="0"/>
          </a:p>
        </p:txBody>
      </p:sp>
      <p:sp>
        <p:nvSpPr>
          <p:cNvPr id="7" name="Text Placeholder 6"/>
          <p:cNvSpPr>
            <a:spLocks noGrp="1"/>
          </p:cNvSpPr>
          <p:nvPr>
            <p:ph type="body" sz="quarter" idx="11"/>
          </p:nvPr>
        </p:nvSpPr>
        <p:spPr>
          <a:xfrm>
            <a:off x="-28657" y="1292662"/>
            <a:ext cx="6129338" cy="5673861"/>
          </a:xfrm>
        </p:spPr>
        <p:txBody>
          <a:bodyPr/>
          <a:lstStyle/>
          <a:p>
            <a:pPr>
              <a:spcAft>
                <a:spcPts val="0"/>
              </a:spcAft>
            </a:pPr>
            <a:r>
              <a:rPr lang="en-US" sz="3100" b="1" baseline="30000" dirty="0"/>
              <a:t>5 </a:t>
            </a:r>
            <a:r>
              <a:rPr lang="en-US" sz="3100" dirty="0"/>
              <a:t>For thou art my hope, O Lord </a:t>
            </a:r>
            <a:r>
              <a:rPr lang="en-US" sz="3100" cap="small" dirty="0"/>
              <a:t>God</a:t>
            </a:r>
            <a:r>
              <a:rPr lang="en-US" sz="3100" dirty="0"/>
              <a:t>: thou art my trust from my youth.</a:t>
            </a:r>
          </a:p>
          <a:p>
            <a:pPr>
              <a:spcAft>
                <a:spcPts val="0"/>
              </a:spcAft>
            </a:pPr>
            <a:r>
              <a:rPr lang="en-US" sz="3100" b="1" baseline="30000" dirty="0"/>
              <a:t>6 </a:t>
            </a:r>
            <a:r>
              <a:rPr lang="en-US" sz="3100" dirty="0"/>
              <a:t>By thee have I been holden up from the womb: thou art he that took me out of my mother's bowels: my praise shall be continually of thee.</a:t>
            </a:r>
          </a:p>
          <a:p>
            <a:pPr>
              <a:spcAft>
                <a:spcPts val="0"/>
              </a:spcAft>
            </a:pPr>
            <a:r>
              <a:rPr lang="en-US" sz="3100" b="1" baseline="30000" dirty="0"/>
              <a:t>7 </a:t>
            </a:r>
            <a:r>
              <a:rPr lang="en-US" sz="3100" dirty="0"/>
              <a:t>I am as a wonder unto many; but thou art my strong refuge.</a:t>
            </a:r>
          </a:p>
          <a:p>
            <a:pPr>
              <a:spcAft>
                <a:spcPts val="0"/>
              </a:spcAft>
            </a:pPr>
            <a:r>
              <a:rPr lang="en-US" sz="3100" b="1" baseline="30000" dirty="0"/>
              <a:t>8 </a:t>
            </a:r>
            <a:r>
              <a:rPr lang="en-US" sz="3100" dirty="0"/>
              <a:t>Let my mouth be filled with thy praise and with thy honour all the day.</a:t>
            </a:r>
          </a:p>
        </p:txBody>
      </p:sp>
      <p:sp>
        <p:nvSpPr>
          <p:cNvPr id="13" name="Content Placeholder 12"/>
          <p:cNvSpPr>
            <a:spLocks noGrp="1"/>
          </p:cNvSpPr>
          <p:nvPr>
            <p:ph idx="18"/>
          </p:nvPr>
        </p:nvSpPr>
        <p:spPr>
          <a:xfrm>
            <a:off x="369869" y="701731"/>
            <a:ext cx="5332287" cy="590931"/>
          </a:xfrm>
          <a:solidFill>
            <a:schemeClr val="bg2">
              <a:lumMod val="75000"/>
            </a:schemeClr>
          </a:solidFill>
        </p:spPr>
        <p:txBody>
          <a:bodyPr/>
          <a:lstStyle/>
          <a:p>
            <a:r>
              <a:rPr lang="en-US" sz="3600" dirty="0" smtClean="0"/>
              <a:t>Security from birth…</a:t>
            </a:r>
            <a:endParaRPr lang="en-US" sz="3600" dirty="0"/>
          </a:p>
        </p:txBody>
      </p:sp>
      <p:sp>
        <p:nvSpPr>
          <p:cNvPr id="12" name="Content Placeholder 12"/>
          <p:cNvSpPr txBox="1">
            <a:spLocks/>
          </p:cNvSpPr>
          <p:nvPr/>
        </p:nvSpPr>
        <p:spPr>
          <a:xfrm>
            <a:off x="583443" y="0"/>
            <a:ext cx="5332287"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0074AF"/>
                </a:solidFill>
              </a:rPr>
              <a:t>Psalm 71:5-8</a:t>
            </a:r>
            <a:endParaRPr lang="en-US" sz="4400" dirty="0">
              <a:solidFill>
                <a:srgbClr val="0074AF"/>
              </a:solidFill>
            </a:endParaRPr>
          </a:p>
        </p:txBody>
      </p:sp>
      <p:pic>
        <p:nvPicPr>
          <p:cNvPr id="15362" name="Picture 2" descr="Refuge! | Christian Wallpapers"/>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26438" r="7244"/>
          <a:stretch/>
        </p:blipFill>
        <p:spPr bwMode="auto">
          <a:xfrm>
            <a:off x="6129304" y="1900"/>
            <a:ext cx="6062696" cy="685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690899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24</a:t>
            </a:fld>
            <a:endParaRPr lang="en-US" dirty="0"/>
          </a:p>
        </p:txBody>
      </p:sp>
      <p:sp>
        <p:nvSpPr>
          <p:cNvPr id="11" name="Text Placeholder 10"/>
          <p:cNvSpPr>
            <a:spLocks noGrp="1"/>
          </p:cNvSpPr>
          <p:nvPr>
            <p:ph type="body" sz="quarter" idx="11"/>
          </p:nvPr>
        </p:nvSpPr>
        <p:spPr>
          <a:xfrm>
            <a:off x="6314302" y="593124"/>
            <a:ext cx="5877697" cy="6544242"/>
          </a:xfrm>
        </p:spPr>
        <p:txBody>
          <a:bodyPr/>
          <a:lstStyle/>
          <a:p>
            <a:pPr>
              <a:spcAft>
                <a:spcPts val="0"/>
              </a:spcAft>
            </a:pPr>
            <a:r>
              <a:rPr lang="en-US" sz="3200" b="1" baseline="30000" dirty="0"/>
              <a:t>9 </a:t>
            </a:r>
            <a:r>
              <a:rPr lang="en-US" sz="3200" dirty="0"/>
              <a:t>Cast me not off in the time of old age; forsake me not when my strength faileth.</a:t>
            </a:r>
          </a:p>
          <a:p>
            <a:pPr>
              <a:spcAft>
                <a:spcPts val="0"/>
              </a:spcAft>
            </a:pPr>
            <a:r>
              <a:rPr lang="en-US" sz="3200" b="1" baseline="30000" dirty="0"/>
              <a:t>10 </a:t>
            </a:r>
            <a:r>
              <a:rPr lang="en-US" sz="3200" dirty="0"/>
              <a:t>For mine enemies speak against me; and they that lay wait for my soul take counsel together,</a:t>
            </a:r>
          </a:p>
          <a:p>
            <a:pPr>
              <a:spcAft>
                <a:spcPts val="0"/>
              </a:spcAft>
            </a:pPr>
            <a:r>
              <a:rPr lang="en-US" sz="3200" b="1" baseline="30000" dirty="0"/>
              <a:t>11 </a:t>
            </a:r>
            <a:r>
              <a:rPr lang="en-US" sz="3200" dirty="0"/>
              <a:t>Saying, God hath forsaken him: persecute and take him; for there is none to deliver him.</a:t>
            </a:r>
          </a:p>
          <a:p>
            <a:pPr>
              <a:spcAft>
                <a:spcPts val="0"/>
              </a:spcAft>
            </a:pPr>
            <a:r>
              <a:rPr lang="en-US" sz="3200" b="1" baseline="30000" dirty="0"/>
              <a:t>12 </a:t>
            </a:r>
            <a:r>
              <a:rPr lang="en-US" sz="3200" dirty="0"/>
              <a:t>O God, be not far from me: O my God, make haste for my help</a:t>
            </a:r>
            <a:r>
              <a:rPr lang="en-US" sz="3200" dirty="0" smtClean="0"/>
              <a:t>.</a:t>
            </a:r>
            <a:endParaRPr lang="en-US" sz="3200" dirty="0"/>
          </a:p>
        </p:txBody>
      </p:sp>
      <p:sp>
        <p:nvSpPr>
          <p:cNvPr id="20" name="Content Placeholder 19"/>
          <p:cNvSpPr>
            <a:spLocks noGrp="1"/>
          </p:cNvSpPr>
          <p:nvPr>
            <p:ph idx="18"/>
          </p:nvPr>
        </p:nvSpPr>
        <p:spPr>
          <a:xfrm>
            <a:off x="6092886" y="0"/>
            <a:ext cx="6137187" cy="701731"/>
          </a:xfrm>
        </p:spPr>
        <p:txBody>
          <a:bodyPr/>
          <a:lstStyle/>
          <a:p>
            <a:r>
              <a:rPr lang="en-US" sz="4400" dirty="0" smtClean="0"/>
              <a:t>Psalm 71:9-12</a:t>
            </a:r>
            <a:endParaRPr lang="en-US" sz="4400" dirty="0"/>
          </a:p>
        </p:txBody>
      </p:sp>
      <p:pic>
        <p:nvPicPr>
          <p:cNvPr id="16388" name="Picture 4" descr="Old Age and the Bible | HubPages"/>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8890" r="889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43841" y="0"/>
            <a:ext cx="6136727" cy="6858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4492028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25</a:t>
            </a:fld>
            <a:endParaRPr lang="en-US" dirty="0"/>
          </a:p>
        </p:txBody>
      </p:sp>
      <p:sp>
        <p:nvSpPr>
          <p:cNvPr id="7" name="Text Placeholder 6"/>
          <p:cNvSpPr>
            <a:spLocks noGrp="1"/>
          </p:cNvSpPr>
          <p:nvPr>
            <p:ph type="body" sz="quarter" idx="11"/>
          </p:nvPr>
        </p:nvSpPr>
        <p:spPr>
          <a:xfrm>
            <a:off x="-28657" y="1292662"/>
            <a:ext cx="6129338" cy="5410712"/>
          </a:xfrm>
        </p:spPr>
        <p:txBody>
          <a:bodyPr/>
          <a:lstStyle/>
          <a:p>
            <a:pPr>
              <a:spcAft>
                <a:spcPts val="0"/>
              </a:spcAft>
            </a:pPr>
            <a:r>
              <a:rPr lang="en-US" sz="3200" b="1" baseline="30000" dirty="0"/>
              <a:t>13 </a:t>
            </a:r>
            <a:r>
              <a:rPr lang="en-US" sz="3200" dirty="0"/>
              <a:t>Let them be confounded and consumed that are adversaries to my soul; let them be covered with reproach and dishonour that seek my hurt.</a:t>
            </a:r>
          </a:p>
          <a:p>
            <a:pPr>
              <a:spcAft>
                <a:spcPts val="0"/>
              </a:spcAft>
            </a:pPr>
            <a:r>
              <a:rPr lang="en-US" sz="3200" b="1" baseline="30000" dirty="0"/>
              <a:t>14 </a:t>
            </a:r>
            <a:r>
              <a:rPr lang="en-US" sz="3200" dirty="0"/>
              <a:t>But I will hope continually, and will yet praise thee more and more.</a:t>
            </a:r>
          </a:p>
          <a:p>
            <a:pPr>
              <a:spcAft>
                <a:spcPts val="0"/>
              </a:spcAft>
            </a:pPr>
            <a:r>
              <a:rPr lang="en-US" sz="3200" b="1" baseline="30000" dirty="0"/>
              <a:t>15 </a:t>
            </a:r>
            <a:r>
              <a:rPr lang="en-US" sz="3200" dirty="0"/>
              <a:t>My mouth shall shew forth thy righteousness and thy salvation all the day; for I know not the numbers thereof</a:t>
            </a:r>
            <a:r>
              <a:rPr lang="en-US" sz="3200" dirty="0" smtClean="0"/>
              <a:t>.</a:t>
            </a:r>
            <a:endParaRPr lang="en-US" sz="3200" dirty="0"/>
          </a:p>
        </p:txBody>
      </p:sp>
      <p:sp>
        <p:nvSpPr>
          <p:cNvPr id="13" name="Content Placeholder 12"/>
          <p:cNvSpPr>
            <a:spLocks noGrp="1"/>
          </p:cNvSpPr>
          <p:nvPr>
            <p:ph idx="18"/>
          </p:nvPr>
        </p:nvSpPr>
        <p:spPr>
          <a:xfrm>
            <a:off x="369869" y="701731"/>
            <a:ext cx="5332287" cy="590931"/>
          </a:xfrm>
          <a:solidFill>
            <a:schemeClr val="bg2">
              <a:lumMod val="75000"/>
            </a:schemeClr>
          </a:solidFill>
        </p:spPr>
        <p:txBody>
          <a:bodyPr/>
          <a:lstStyle/>
          <a:p>
            <a:r>
              <a:rPr lang="en-US" sz="3600" dirty="0" smtClean="0"/>
              <a:t>… through old age!</a:t>
            </a:r>
            <a:endParaRPr lang="en-US" sz="3600" dirty="0"/>
          </a:p>
        </p:txBody>
      </p:sp>
      <p:sp>
        <p:nvSpPr>
          <p:cNvPr id="12" name="Content Placeholder 12"/>
          <p:cNvSpPr txBox="1">
            <a:spLocks/>
          </p:cNvSpPr>
          <p:nvPr/>
        </p:nvSpPr>
        <p:spPr>
          <a:xfrm>
            <a:off x="583443" y="0"/>
            <a:ext cx="5332287"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0074AF"/>
                </a:solidFill>
              </a:rPr>
              <a:t>Psalm 71:13-15</a:t>
            </a:r>
            <a:endParaRPr lang="en-US" sz="4400" dirty="0">
              <a:solidFill>
                <a:srgbClr val="0074AF"/>
              </a:solidFill>
            </a:endParaRPr>
          </a:p>
        </p:txBody>
      </p:sp>
      <p:pic>
        <p:nvPicPr>
          <p:cNvPr id="10" name="Picture 2" descr="Guidebook for the Dysfunctional: Old age brings out your worst qualities"/>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7590" b="7590"/>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67331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26</a:t>
            </a:fld>
            <a:endParaRPr lang="en-US" dirty="0"/>
          </a:p>
        </p:txBody>
      </p:sp>
      <p:sp>
        <p:nvSpPr>
          <p:cNvPr id="11" name="Text Placeholder 10"/>
          <p:cNvSpPr>
            <a:spLocks noGrp="1"/>
          </p:cNvSpPr>
          <p:nvPr>
            <p:ph type="body" sz="quarter" idx="11"/>
          </p:nvPr>
        </p:nvSpPr>
        <p:spPr>
          <a:xfrm>
            <a:off x="6092886" y="701731"/>
            <a:ext cx="6099113" cy="6576300"/>
          </a:xfrm>
        </p:spPr>
        <p:txBody>
          <a:bodyPr/>
          <a:lstStyle/>
          <a:p>
            <a:pPr>
              <a:spcAft>
                <a:spcPts val="0"/>
              </a:spcAft>
            </a:pPr>
            <a:r>
              <a:rPr lang="en-US" sz="2800" b="1" baseline="30000" dirty="0"/>
              <a:t>16 </a:t>
            </a:r>
            <a:r>
              <a:rPr lang="en-US" sz="2800" dirty="0"/>
              <a:t>I will go in the strength of the Lord </a:t>
            </a:r>
            <a:r>
              <a:rPr lang="en-US" sz="2800" cap="small" dirty="0"/>
              <a:t>God</a:t>
            </a:r>
            <a:r>
              <a:rPr lang="en-US" sz="2800" dirty="0"/>
              <a:t>: I will make mention of thy righteousness, even of thine only.</a:t>
            </a:r>
          </a:p>
          <a:p>
            <a:pPr>
              <a:spcAft>
                <a:spcPts val="0"/>
              </a:spcAft>
            </a:pPr>
            <a:r>
              <a:rPr lang="en-US" sz="2800" b="1" baseline="30000" dirty="0"/>
              <a:t>17 </a:t>
            </a:r>
            <a:r>
              <a:rPr lang="en-US" sz="2800" dirty="0"/>
              <a:t>O God, thou hast taught me from my youth: and hitherto have I declared thy wondrous works.</a:t>
            </a:r>
          </a:p>
          <a:p>
            <a:pPr>
              <a:spcAft>
                <a:spcPts val="0"/>
              </a:spcAft>
            </a:pPr>
            <a:r>
              <a:rPr lang="en-US" sz="2800" b="1" baseline="30000" dirty="0"/>
              <a:t>18 </a:t>
            </a:r>
            <a:r>
              <a:rPr lang="en-US" sz="2800" dirty="0"/>
              <a:t>Now also when I am old and greyheaded, O God, forsake me not; until I have shewed thy strength unto this generation, and thy power to every one that is to come.</a:t>
            </a:r>
          </a:p>
          <a:p>
            <a:pPr>
              <a:spcAft>
                <a:spcPts val="0"/>
              </a:spcAft>
            </a:pPr>
            <a:r>
              <a:rPr lang="en-US" sz="2800" b="1" baseline="30000" dirty="0"/>
              <a:t>19 </a:t>
            </a:r>
            <a:r>
              <a:rPr lang="en-US" sz="2800" dirty="0"/>
              <a:t>Thy righteousness also, O God, is very high, who hast done great things: O God, who is like unto thee!</a:t>
            </a:r>
          </a:p>
        </p:txBody>
      </p:sp>
      <p:sp>
        <p:nvSpPr>
          <p:cNvPr id="20" name="Content Placeholder 19"/>
          <p:cNvSpPr>
            <a:spLocks noGrp="1"/>
          </p:cNvSpPr>
          <p:nvPr>
            <p:ph idx="18"/>
          </p:nvPr>
        </p:nvSpPr>
        <p:spPr>
          <a:xfrm>
            <a:off x="6092886" y="0"/>
            <a:ext cx="6137187" cy="701731"/>
          </a:xfrm>
        </p:spPr>
        <p:txBody>
          <a:bodyPr/>
          <a:lstStyle/>
          <a:p>
            <a:r>
              <a:rPr lang="en-US" sz="4400" dirty="0" smtClean="0"/>
              <a:t>Psalm 71:16-19</a:t>
            </a:r>
            <a:endParaRPr lang="en-US" sz="4400" dirty="0"/>
          </a:p>
        </p:txBody>
      </p:sp>
      <p:pic>
        <p:nvPicPr>
          <p:cNvPr id="18436" name="Picture 4" descr="Grandparents Rights: Do They Exist In New Jersey?"/>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27778" r="2777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21142" y="-7938"/>
            <a:ext cx="6136727" cy="6858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61268502"/>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fade">
                                      <p:cBhvr>
                                        <p:cTn id="22"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27</a:t>
            </a:fld>
            <a:endParaRPr lang="en-US" dirty="0"/>
          </a:p>
        </p:txBody>
      </p:sp>
      <p:sp>
        <p:nvSpPr>
          <p:cNvPr id="7" name="Text Placeholder 6"/>
          <p:cNvSpPr>
            <a:spLocks noGrp="1"/>
          </p:cNvSpPr>
          <p:nvPr>
            <p:ph type="body" sz="quarter" idx="11"/>
          </p:nvPr>
        </p:nvSpPr>
        <p:spPr>
          <a:xfrm>
            <a:off x="-28657" y="1292662"/>
            <a:ext cx="6129338" cy="5853910"/>
          </a:xfrm>
        </p:spPr>
        <p:txBody>
          <a:bodyPr/>
          <a:lstStyle/>
          <a:p>
            <a:pPr>
              <a:spcAft>
                <a:spcPts val="0"/>
              </a:spcAft>
            </a:pPr>
            <a:r>
              <a:rPr lang="en-US" sz="3100" b="1" baseline="30000" dirty="0"/>
              <a:t>20 </a:t>
            </a:r>
            <a:r>
              <a:rPr lang="en-US" sz="3100" dirty="0"/>
              <a:t>Thou, which hast shewed me great and sore troubles, shalt quicken me again, and shalt bring me up again from the depths of the earth.</a:t>
            </a:r>
          </a:p>
          <a:p>
            <a:pPr>
              <a:spcAft>
                <a:spcPts val="0"/>
              </a:spcAft>
            </a:pPr>
            <a:r>
              <a:rPr lang="en-US" sz="3100" b="1" baseline="30000" dirty="0"/>
              <a:t>21 </a:t>
            </a:r>
            <a:r>
              <a:rPr lang="en-US" sz="3100" dirty="0"/>
              <a:t>Thou shalt increase my greatness, and comfort me on every side.</a:t>
            </a:r>
          </a:p>
          <a:p>
            <a:pPr>
              <a:spcAft>
                <a:spcPts val="0"/>
              </a:spcAft>
            </a:pPr>
            <a:r>
              <a:rPr lang="en-US" sz="3100" b="1" baseline="30000" dirty="0"/>
              <a:t>22 </a:t>
            </a:r>
            <a:r>
              <a:rPr lang="en-US" sz="3100" dirty="0"/>
              <a:t>I will also praise thee with the psaltery, even thy truth, O my God: unto thee will I sing with the harp, O thou Holy One of Israel</a:t>
            </a:r>
            <a:r>
              <a:rPr lang="en-US" sz="3100" dirty="0" smtClean="0"/>
              <a:t>.</a:t>
            </a:r>
            <a:endParaRPr lang="en-US" sz="3100" dirty="0"/>
          </a:p>
        </p:txBody>
      </p:sp>
      <p:sp>
        <p:nvSpPr>
          <p:cNvPr id="13" name="Content Placeholder 12"/>
          <p:cNvSpPr>
            <a:spLocks noGrp="1"/>
          </p:cNvSpPr>
          <p:nvPr>
            <p:ph idx="18"/>
          </p:nvPr>
        </p:nvSpPr>
        <p:spPr>
          <a:xfrm>
            <a:off x="369869" y="701731"/>
            <a:ext cx="5332287" cy="535531"/>
          </a:xfrm>
          <a:solidFill>
            <a:schemeClr val="bg2">
              <a:lumMod val="75000"/>
            </a:schemeClr>
          </a:solidFill>
        </p:spPr>
        <p:txBody>
          <a:bodyPr/>
          <a:lstStyle/>
          <a:p>
            <a:r>
              <a:rPr lang="en-US" sz="3200" dirty="0" smtClean="0"/>
              <a:t>Praise God for His care!</a:t>
            </a:r>
            <a:endParaRPr lang="en-US" sz="3200" dirty="0"/>
          </a:p>
        </p:txBody>
      </p:sp>
      <p:sp>
        <p:nvSpPr>
          <p:cNvPr id="12" name="Content Placeholder 12"/>
          <p:cNvSpPr txBox="1">
            <a:spLocks/>
          </p:cNvSpPr>
          <p:nvPr/>
        </p:nvSpPr>
        <p:spPr>
          <a:xfrm>
            <a:off x="583443" y="0"/>
            <a:ext cx="5332287"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0074AF"/>
                </a:solidFill>
              </a:rPr>
              <a:t>Psalm 71:20-22</a:t>
            </a:r>
            <a:endParaRPr lang="en-US" sz="4400" dirty="0">
              <a:solidFill>
                <a:srgbClr val="0074AF"/>
              </a:solidFill>
            </a:endParaRPr>
          </a:p>
        </p:txBody>
      </p:sp>
      <p:pic>
        <p:nvPicPr>
          <p:cNvPr id="19458" name="Picture 2" descr="BECAUSE THE LORD IS MY SHEPHERD, I HAVE EVERYTHING I NEED (PSALM 23 ..."/>
          <p:cNvPicPr>
            <a:picLocks noGrp="1" noChangeAspect="1" noChangeArrowheads="1"/>
          </p:cNvPicPr>
          <p:nvPr>
            <p:ph type="pic" sz="quarter" idx="10"/>
          </p:nvPr>
        </p:nvPicPr>
        <p:blipFill rotWithShape="1">
          <a:blip r:embed="rId3" cstate="screen">
            <a:extLst>
              <a:ext uri="{28A0092B-C50C-407E-A947-70E740481C1C}">
                <a14:useLocalDpi xmlns:a14="http://schemas.microsoft.com/office/drawing/2010/main" val="0"/>
              </a:ext>
            </a:extLst>
          </a:blip>
          <a:srcRect l="-204" t="1198" r="204" b="13228"/>
          <a:stretch/>
        </p:blipFill>
        <p:spPr bwMode="auto">
          <a:xfrm>
            <a:off x="6314255" y="0"/>
            <a:ext cx="6062696" cy="685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87192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28</a:t>
            </a:fld>
            <a:endParaRPr lang="en-US" dirty="0"/>
          </a:p>
        </p:txBody>
      </p:sp>
      <p:sp>
        <p:nvSpPr>
          <p:cNvPr id="11" name="Text Placeholder 10"/>
          <p:cNvSpPr>
            <a:spLocks noGrp="1"/>
          </p:cNvSpPr>
          <p:nvPr>
            <p:ph type="body" sz="quarter" idx="11"/>
          </p:nvPr>
        </p:nvSpPr>
        <p:spPr>
          <a:xfrm>
            <a:off x="6092886" y="1445741"/>
            <a:ext cx="6099113" cy="4473145"/>
          </a:xfrm>
        </p:spPr>
        <p:txBody>
          <a:bodyPr/>
          <a:lstStyle/>
          <a:p>
            <a:pPr>
              <a:spcAft>
                <a:spcPts val="0"/>
              </a:spcAft>
            </a:pPr>
            <a:r>
              <a:rPr lang="en-US" sz="3200" b="1" baseline="30000" dirty="0"/>
              <a:t>23 </a:t>
            </a:r>
            <a:r>
              <a:rPr lang="en-US" sz="3200" dirty="0"/>
              <a:t>My lips shall greatly rejoice when I sing unto thee; and my soul, which thou hast redeemed.</a:t>
            </a:r>
          </a:p>
          <a:p>
            <a:pPr>
              <a:spcAft>
                <a:spcPts val="0"/>
              </a:spcAft>
            </a:pPr>
            <a:r>
              <a:rPr lang="en-US" sz="3200" b="1" baseline="30000" dirty="0"/>
              <a:t>24 </a:t>
            </a:r>
            <a:r>
              <a:rPr lang="en-US" sz="3200" dirty="0"/>
              <a:t>My tongue also shall talk of thy righteousness all the day long: for they are confounded, for they are brought unto shame, that seek my hurt.</a:t>
            </a:r>
          </a:p>
        </p:txBody>
      </p:sp>
      <p:sp>
        <p:nvSpPr>
          <p:cNvPr id="20" name="Content Placeholder 19"/>
          <p:cNvSpPr>
            <a:spLocks noGrp="1"/>
          </p:cNvSpPr>
          <p:nvPr>
            <p:ph idx="18"/>
          </p:nvPr>
        </p:nvSpPr>
        <p:spPr>
          <a:xfrm>
            <a:off x="6073848" y="551057"/>
            <a:ext cx="6137187" cy="1248032"/>
          </a:xfrm>
        </p:spPr>
        <p:txBody>
          <a:bodyPr/>
          <a:lstStyle/>
          <a:p>
            <a:r>
              <a:rPr lang="en-US" sz="4400" dirty="0" smtClean="0"/>
              <a:t>Psalm 71:23-24</a:t>
            </a:r>
            <a:endParaRPr lang="en-US" sz="4400" dirty="0"/>
          </a:p>
        </p:txBody>
      </p:sp>
      <p:pic>
        <p:nvPicPr>
          <p:cNvPr id="20482" name="Picture 2" descr="I Have Redeemed You - Prophecies"/>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6668" r="16668"/>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05110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1513596"/>
            <a:ext cx="11887200" cy="4524315"/>
          </a:xfrm>
        </p:spPr>
        <p:txBody>
          <a:bodyPr/>
          <a:lstStyle/>
          <a:p>
            <a:r>
              <a:rPr lang="en-US" sz="3200" b="1" baseline="30000" dirty="0"/>
              <a:t>23 </a:t>
            </a:r>
            <a:r>
              <a:rPr lang="en-US" sz="3200" dirty="0"/>
              <a:t>Oh that my words were now written! oh that they were printed in a book!</a:t>
            </a:r>
          </a:p>
          <a:p>
            <a:r>
              <a:rPr lang="en-US" sz="3200" b="1" baseline="30000" dirty="0"/>
              <a:t>24 </a:t>
            </a:r>
            <a:r>
              <a:rPr lang="en-US" sz="3200" dirty="0"/>
              <a:t>That they were graven with an iron pen and lead in the rock for ever!</a:t>
            </a:r>
          </a:p>
          <a:p>
            <a:r>
              <a:rPr lang="en-US" sz="3200" b="1" baseline="30000" dirty="0"/>
              <a:t>25 </a:t>
            </a:r>
            <a:r>
              <a:rPr lang="en-US" sz="3200" dirty="0"/>
              <a:t>For I know that my redeemer </a:t>
            </a:r>
            <a:r>
              <a:rPr lang="en-US" sz="3200" dirty="0" err="1"/>
              <a:t>liveth</a:t>
            </a:r>
            <a:r>
              <a:rPr lang="en-US" sz="3200" dirty="0"/>
              <a:t>, and that he shall stand at the latter day upon the earth:</a:t>
            </a:r>
          </a:p>
          <a:p>
            <a:r>
              <a:rPr lang="en-US" sz="3200" b="1" baseline="30000" dirty="0"/>
              <a:t>26 </a:t>
            </a:r>
            <a:r>
              <a:rPr lang="en-US" sz="3200" dirty="0"/>
              <a:t>And though after my skin worms destroy this body, yet in my flesh shall I see God:</a:t>
            </a:r>
          </a:p>
          <a:p>
            <a:r>
              <a:rPr lang="en-US" sz="3200" b="1" baseline="30000" dirty="0"/>
              <a:t>27 </a:t>
            </a:r>
            <a:r>
              <a:rPr lang="en-US" sz="3200" dirty="0"/>
              <a:t>Whom I shall see for myself, and mine eyes shall behold, and not another; though my reins be consumed within me.</a:t>
            </a:r>
          </a:p>
        </p:txBody>
      </p:sp>
      <p:sp>
        <p:nvSpPr>
          <p:cNvPr id="3" name="Text Placeholder 2"/>
          <p:cNvSpPr>
            <a:spLocks noGrp="1"/>
          </p:cNvSpPr>
          <p:nvPr>
            <p:ph type="body" sz="quarter" idx="14"/>
          </p:nvPr>
        </p:nvSpPr>
        <p:spPr>
          <a:xfrm>
            <a:off x="3878262" y="6025713"/>
            <a:ext cx="8097838" cy="757130"/>
          </a:xfrm>
        </p:spPr>
        <p:txBody>
          <a:bodyPr/>
          <a:lstStyle/>
          <a:p>
            <a:r>
              <a:rPr lang="en-US" sz="4800" dirty="0" smtClean="0"/>
              <a:t>—</a:t>
            </a:r>
            <a:r>
              <a:rPr lang="en-US" sz="4800" dirty="0" smtClean="0"/>
              <a:t>Job 19:23-27</a:t>
            </a:r>
            <a:endParaRPr lang="en-US" sz="4800"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29</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
        <p:nvSpPr>
          <p:cNvPr id="6" name="Text Placeholder 2"/>
          <p:cNvSpPr txBox="1">
            <a:spLocks/>
          </p:cNvSpPr>
          <p:nvPr/>
        </p:nvSpPr>
        <p:spPr>
          <a:xfrm>
            <a:off x="2866768" y="0"/>
            <a:ext cx="9109332" cy="1421928"/>
          </a:xfrm>
          <a:prstGeom prst="rect">
            <a:avLst/>
          </a:prstGeom>
        </p:spPr>
        <p:txBody>
          <a:bodyPr vert="horz" wrap="square" lIns="91440" tIns="45720" rIns="91440" bIns="45720" rtlCol="0">
            <a:spAutoFit/>
          </a:bodyPr>
          <a:lstStyle>
            <a:lvl1pPr marL="0" indent="0" algn="r" defTabSz="914400" rtl="0" eaLnBrk="1" latinLnBrk="0" hangingPunct="1">
              <a:lnSpc>
                <a:spcPct val="90000"/>
              </a:lnSpc>
              <a:spcBef>
                <a:spcPts val="0"/>
              </a:spcBef>
              <a:buFont typeface="Arial" panose="020B0604020202020204" pitchFamily="34" charset="0"/>
              <a:buNone/>
              <a:defRPr sz="2000" b="0" kern="1200">
                <a:solidFill>
                  <a:schemeClr val="bg1"/>
                </a:solidFill>
                <a:latin typeface="+mn-lt"/>
                <a:ea typeface="+mn-ea"/>
                <a:cs typeface="+mn-cs"/>
              </a:defRPr>
            </a:lvl1pPr>
            <a:lvl2pPr marL="0" indent="0" algn="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0" indent="0" algn="l" defTabSz="914400" rtl="0" eaLnBrk="1" latinLnBrk="0" hangingPunct="1">
              <a:lnSpc>
                <a:spcPct val="90000"/>
              </a:lnSpc>
              <a:spcBef>
                <a:spcPts val="1200"/>
              </a:spcBef>
              <a:spcAft>
                <a:spcPts val="1200"/>
              </a:spcAft>
              <a:buFont typeface="Arial" panose="020B0604020202020204" pitchFamily="34" charset="0"/>
              <a:buNone/>
              <a:defRPr sz="2000" b="1" kern="120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1">
                    <a:lumMod val="85000"/>
                    <a:lumOff val="15000"/>
                  </a:schemeClr>
                </a:solidFill>
                <a:latin typeface="+mn-lt"/>
                <a:ea typeface="+mn-ea"/>
                <a:cs typeface="+mn-cs"/>
              </a:defRPr>
            </a:lvl4pPr>
            <a:lvl5pPr marL="0" indent="0" algn="l"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4800" b="1" dirty="0" smtClean="0">
                <a:solidFill>
                  <a:srgbClr val="FFC000"/>
                </a:solidFill>
              </a:rPr>
              <a:t>Despite great challenges, Job maintained his trust in his Lord</a:t>
            </a:r>
            <a:endParaRPr lang="en-US" sz="4800" b="1" dirty="0">
              <a:solidFill>
                <a:srgbClr val="FFC000"/>
              </a:solidFill>
            </a:endParaRPr>
          </a:p>
        </p:txBody>
      </p:sp>
    </p:spTree>
    <p:extLst>
      <p:ext uri="{BB962C8B-B14F-4D97-AF65-F5344CB8AC3E}">
        <p14:creationId xmlns:p14="http://schemas.microsoft.com/office/powerpoint/2010/main" val="1223505793"/>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xEl>
                                              <p:pRg st="1" end="1"/>
                                            </p:txEl>
                                          </p:spTgt>
                                        </p:tgtEl>
                                        <p:attrNameLst>
                                          <p:attrName>style.visibility</p:attrName>
                                        </p:attrNameLst>
                                      </p:cBhvr>
                                      <p:to>
                                        <p:strVal val="visible"/>
                                      </p:to>
                                    </p:set>
                                    <p:animEffect transition="in" filter="fade">
                                      <p:cBhvr>
                                        <p:cTn id="12" dur="500"/>
                                        <p:tgtEl>
                                          <p:spTgt spid="1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xEl>
                                              <p:pRg st="2" end="2"/>
                                            </p:txEl>
                                          </p:spTgt>
                                        </p:tgtEl>
                                        <p:attrNameLst>
                                          <p:attrName>style.visibility</p:attrName>
                                        </p:attrNameLst>
                                      </p:cBhvr>
                                      <p:to>
                                        <p:strVal val="visible"/>
                                      </p:to>
                                    </p:set>
                                    <p:animEffect transition="in" filter="fade">
                                      <p:cBhvr>
                                        <p:cTn id="17" dur="500"/>
                                        <p:tgtEl>
                                          <p:spTgt spid="1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xEl>
                                              <p:pRg st="3" end="3"/>
                                            </p:txEl>
                                          </p:spTgt>
                                        </p:tgtEl>
                                        <p:attrNameLst>
                                          <p:attrName>style.visibility</p:attrName>
                                        </p:attrNameLst>
                                      </p:cBhvr>
                                      <p:to>
                                        <p:strVal val="visible"/>
                                      </p:to>
                                    </p:set>
                                    <p:animEffect transition="in" filter="fade">
                                      <p:cBhvr>
                                        <p:cTn id="22" dur="500"/>
                                        <p:tgtEl>
                                          <p:spTgt spid="1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8">
                                            <p:txEl>
                                              <p:pRg st="4" end="4"/>
                                            </p:txEl>
                                          </p:spTgt>
                                        </p:tgtEl>
                                        <p:attrNameLst>
                                          <p:attrName>style.visibility</p:attrName>
                                        </p:attrNameLst>
                                      </p:cBhvr>
                                      <p:to>
                                        <p:strVal val="visible"/>
                                      </p:to>
                                    </p:set>
                                    <p:animEffect transition="in" filter="fade">
                                      <p:cBhvr>
                                        <p:cTn id="27" dur="500"/>
                                        <p:tgtEl>
                                          <p:spTgt spid="1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1596695"/>
            <a:ext cx="11887200" cy="4358116"/>
          </a:xfrm>
        </p:spPr>
        <p:txBody>
          <a:bodyPr/>
          <a:lstStyle/>
          <a:p>
            <a:r>
              <a:rPr lang="en-US" sz="2800" b="1" baseline="30000" dirty="0"/>
              <a:t>6 </a:t>
            </a:r>
            <a:r>
              <a:rPr lang="en-US" sz="2800" dirty="0"/>
              <a:t>Know now that God hath overthrown me, and hath compassed me with his net</a:t>
            </a:r>
            <a:r>
              <a:rPr lang="en-US" sz="2800" dirty="0" smtClean="0"/>
              <a:t>.</a:t>
            </a:r>
          </a:p>
          <a:p>
            <a:r>
              <a:rPr lang="en-US" sz="2800" b="1" baseline="30000" dirty="0" smtClean="0"/>
              <a:t>7</a:t>
            </a:r>
            <a:r>
              <a:rPr lang="en-US" sz="2800" b="1" baseline="30000" dirty="0"/>
              <a:t> </a:t>
            </a:r>
            <a:r>
              <a:rPr lang="en-US" sz="2800" dirty="0"/>
              <a:t>Behold, I cry out of wrong, but I am not heard: I cry aloud, but there is no judgment.</a:t>
            </a:r>
          </a:p>
          <a:p>
            <a:r>
              <a:rPr lang="en-US" sz="2800" b="1" baseline="30000" dirty="0"/>
              <a:t>8 </a:t>
            </a:r>
            <a:r>
              <a:rPr lang="en-US" sz="2800" dirty="0"/>
              <a:t>He hath fenced up my way that I cannot pass, and he hath set darkness in my paths.</a:t>
            </a:r>
          </a:p>
          <a:p>
            <a:r>
              <a:rPr lang="en-US" sz="2800" b="1" baseline="30000" dirty="0"/>
              <a:t>9 </a:t>
            </a:r>
            <a:r>
              <a:rPr lang="en-US" sz="2800" dirty="0"/>
              <a:t>He hath stripped me of my glory, and taken the crown from my head.</a:t>
            </a:r>
          </a:p>
          <a:p>
            <a:r>
              <a:rPr lang="en-US" sz="2800" b="1" baseline="30000" dirty="0"/>
              <a:t>10 </a:t>
            </a:r>
            <a:r>
              <a:rPr lang="en-US" sz="2800" dirty="0"/>
              <a:t>He hath destroyed me on every side, and I am gone: and mine hope hath he removed like a tree.</a:t>
            </a:r>
          </a:p>
          <a:p>
            <a:r>
              <a:rPr lang="en-US" sz="2800" b="1" baseline="30000" dirty="0"/>
              <a:t>11 </a:t>
            </a:r>
            <a:r>
              <a:rPr lang="en-US" sz="2800" dirty="0"/>
              <a:t>He hath also kindled his wrath against me, and he </a:t>
            </a:r>
            <a:r>
              <a:rPr lang="en-US" sz="2800" dirty="0" err="1"/>
              <a:t>counteth</a:t>
            </a:r>
            <a:r>
              <a:rPr lang="en-US" sz="2800" dirty="0"/>
              <a:t> me unto him as one of his enemies.</a:t>
            </a:r>
          </a:p>
        </p:txBody>
      </p:sp>
      <p:sp>
        <p:nvSpPr>
          <p:cNvPr id="3" name="Text Placeholder 2"/>
          <p:cNvSpPr>
            <a:spLocks noGrp="1"/>
          </p:cNvSpPr>
          <p:nvPr>
            <p:ph type="body" sz="quarter" idx="14"/>
          </p:nvPr>
        </p:nvSpPr>
        <p:spPr>
          <a:xfrm>
            <a:off x="3878262" y="5946719"/>
            <a:ext cx="8097838" cy="701731"/>
          </a:xfrm>
        </p:spPr>
        <p:txBody>
          <a:bodyPr/>
          <a:lstStyle/>
          <a:p>
            <a:r>
              <a:rPr lang="en-US" sz="4400" dirty="0" smtClean="0"/>
              <a:t>—</a:t>
            </a:r>
            <a:r>
              <a:rPr lang="en-US" sz="4400" dirty="0" smtClean="0"/>
              <a:t>Job 19: 7-11</a:t>
            </a:r>
            <a:endParaRPr lang="en-US" sz="4400"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3</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Tree>
    <p:extLst>
      <p:ext uri="{BB962C8B-B14F-4D97-AF65-F5344CB8AC3E}">
        <p14:creationId xmlns:p14="http://schemas.microsoft.com/office/powerpoint/2010/main" val="2376105647"/>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302993" y="2496065"/>
            <a:ext cx="11660405" cy="3991232"/>
          </a:xfrm>
        </p:spPr>
        <p:txBody>
          <a:bodyPr/>
          <a:lstStyle/>
          <a:p>
            <a:r>
              <a:rPr lang="en-US" sz="4000" dirty="0" smtClean="0"/>
              <a:t>It’s pretty tempting to trust in ourselves!  We have to do so on a daily basis.  Faith is hard!  But the retirement plan is awesome.  </a:t>
            </a:r>
            <a:br>
              <a:rPr lang="en-US" sz="4000" dirty="0" smtClean="0"/>
            </a:br>
            <a:r>
              <a:rPr lang="en-US" sz="4000" b="0" dirty="0" smtClean="0"/>
              <a:t>God </a:t>
            </a:r>
            <a:r>
              <a:rPr lang="en-US" sz="4000" b="0" dirty="0"/>
              <a:t>has a plan to gift His people with life eternal in a perfect, re-created world.  We can read about the plan in many places in the Bible, but let’s check it out in Daniel 12.  </a:t>
            </a:r>
            <a:endParaRPr lang="en-US" sz="4000" b="0" dirty="0"/>
          </a:p>
        </p:txBody>
      </p:sp>
      <p:sp>
        <p:nvSpPr>
          <p:cNvPr id="12" name="Text Placeholder 11"/>
          <p:cNvSpPr>
            <a:spLocks noGrp="1"/>
          </p:cNvSpPr>
          <p:nvPr>
            <p:ph type="body" sz="quarter" idx="12"/>
          </p:nvPr>
        </p:nvSpPr>
        <p:spPr>
          <a:xfrm>
            <a:off x="4686263" y="98853"/>
            <a:ext cx="2893869" cy="1902941"/>
          </a:xfrm>
        </p:spPr>
        <p:txBody>
          <a:bodyPr/>
          <a:lstStyle/>
          <a:p>
            <a:r>
              <a:rPr lang="en-US" dirty="0" smtClean="0"/>
              <a:t>The </a:t>
            </a:r>
          </a:p>
          <a:p>
            <a:r>
              <a:rPr lang="en-US" dirty="0" smtClean="0"/>
              <a:t>PLAN</a:t>
            </a:r>
            <a:endParaRPr lang="en-US" dirty="0"/>
          </a:p>
        </p:txBody>
      </p:sp>
    </p:spTree>
    <p:extLst>
      <p:ext uri="{BB962C8B-B14F-4D97-AF65-F5344CB8AC3E}">
        <p14:creationId xmlns:p14="http://schemas.microsoft.com/office/powerpoint/2010/main" val="3248013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31</a:t>
            </a:fld>
            <a:endParaRPr lang="en-US" dirty="0"/>
          </a:p>
        </p:txBody>
      </p:sp>
      <p:sp>
        <p:nvSpPr>
          <p:cNvPr id="4" name="Text Placeholder 3"/>
          <p:cNvSpPr>
            <a:spLocks noGrp="1"/>
          </p:cNvSpPr>
          <p:nvPr>
            <p:ph type="body" sz="quarter" idx="14"/>
          </p:nvPr>
        </p:nvSpPr>
        <p:spPr>
          <a:xfrm>
            <a:off x="3457789" y="6003510"/>
            <a:ext cx="8097838" cy="978729"/>
          </a:xfrm>
        </p:spPr>
        <p:txBody>
          <a:bodyPr/>
          <a:lstStyle/>
          <a:p>
            <a:r>
              <a:rPr lang="en-US" sz="4400" dirty="0" smtClean="0"/>
              <a:t>Daniel 12:1</a:t>
            </a:r>
            <a:endParaRPr lang="en-US" sz="4400" dirty="0"/>
          </a:p>
          <a:p>
            <a:endParaRPr lang="en-US" dirty="0"/>
          </a:p>
        </p:txBody>
      </p:sp>
      <p:sp>
        <p:nvSpPr>
          <p:cNvPr id="7" name="Text Placeholder 6"/>
          <p:cNvSpPr>
            <a:spLocks noGrp="1"/>
          </p:cNvSpPr>
          <p:nvPr>
            <p:ph type="body" sz="quarter" idx="13"/>
          </p:nvPr>
        </p:nvSpPr>
        <p:spPr>
          <a:xfrm>
            <a:off x="304799" y="2202762"/>
            <a:ext cx="11658600" cy="3083921"/>
          </a:xfrm>
        </p:spPr>
        <p:txBody>
          <a:bodyPr/>
          <a:lstStyle/>
          <a:p>
            <a:r>
              <a:rPr lang="en-US" b="1" dirty="0"/>
              <a:t>12 </a:t>
            </a:r>
            <a:r>
              <a:rPr lang="en-US" dirty="0"/>
              <a:t>And at that time shall Michael stand up, the great prince which </a:t>
            </a:r>
            <a:r>
              <a:rPr lang="en-US" dirty="0" err="1"/>
              <a:t>standeth</a:t>
            </a:r>
            <a:r>
              <a:rPr lang="en-US" dirty="0"/>
              <a:t> for the children of thy people: and there shall be a time of trouble, such as never was since there was a nation even to that same time: and at that time thy people shall be delivered, every one that shall be found written in the book.</a:t>
            </a:r>
          </a:p>
        </p:txBody>
      </p:sp>
    </p:spTree>
    <p:extLst>
      <p:ext uri="{BB962C8B-B14F-4D97-AF65-F5344CB8AC3E}">
        <p14:creationId xmlns:p14="http://schemas.microsoft.com/office/powerpoint/2010/main" val="373744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4" descr="Sun Shining Through Clouds HD wallpaper"/>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rcRect t="4994" b="4994"/>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p:cNvSpPr>
            <a:spLocks noGrp="1"/>
          </p:cNvSpPr>
          <p:nvPr>
            <p:ph type="sldNum" sz="quarter" idx="4"/>
          </p:nvPr>
        </p:nvSpPr>
        <p:spPr>
          <a:xfrm>
            <a:off x="11753512" y="6484937"/>
            <a:ext cx="419776" cy="365125"/>
          </a:xfrm>
        </p:spPr>
        <p:txBody>
          <a:bodyPr/>
          <a:lstStyle/>
          <a:p>
            <a:fld id="{5AE1514C-5E56-4738-A1FF-4B1CFD2A3E36}" type="slidenum">
              <a:rPr lang="en-US" smtClean="0"/>
              <a:pPr/>
              <a:t>32</a:t>
            </a:fld>
            <a:endParaRPr lang="en-US" dirty="0"/>
          </a:p>
        </p:txBody>
      </p:sp>
      <p:sp>
        <p:nvSpPr>
          <p:cNvPr id="51" name="Rectangle 50"/>
          <p:cNvSpPr/>
          <p:nvPr/>
        </p:nvSpPr>
        <p:spPr>
          <a:xfrm>
            <a:off x="98854" y="-7938"/>
            <a:ext cx="12173289" cy="6858000"/>
          </a:xfrm>
          <a:prstGeom prst="rect">
            <a:avLst/>
          </a:prstGeom>
          <a:gradFill flip="none" rotWithShape="1">
            <a:gsLst>
              <a:gs pos="0">
                <a:schemeClr val="tx1">
                  <a:alpha val="53000"/>
                </a:schemeClr>
              </a:gs>
              <a:gs pos="97000">
                <a:schemeClr val="tx1">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dirty="0"/>
          </a:p>
        </p:txBody>
      </p:sp>
      <p:sp>
        <p:nvSpPr>
          <p:cNvPr id="20" name="Content Placeholder 19"/>
          <p:cNvSpPr>
            <a:spLocks noGrp="1"/>
          </p:cNvSpPr>
          <p:nvPr>
            <p:ph idx="18"/>
          </p:nvPr>
        </p:nvSpPr>
        <p:spPr>
          <a:xfrm>
            <a:off x="98854" y="1050324"/>
            <a:ext cx="6882714" cy="1631092"/>
          </a:xfrm>
        </p:spPr>
        <p:txBody>
          <a:bodyPr/>
          <a:lstStyle/>
          <a:p>
            <a:r>
              <a:rPr lang="en-US" dirty="0">
                <a:solidFill>
                  <a:srgbClr val="FFC000"/>
                </a:solidFill>
              </a:rPr>
              <a:t>Who is “MICHAEL”?  </a:t>
            </a:r>
            <a:endParaRPr lang="en-US" dirty="0">
              <a:solidFill>
                <a:srgbClr val="FFC000"/>
              </a:solidFill>
            </a:endParaRPr>
          </a:p>
        </p:txBody>
      </p:sp>
      <p:sp>
        <p:nvSpPr>
          <p:cNvPr id="71" name="Text Placeholder 70"/>
          <p:cNvSpPr>
            <a:spLocks noGrp="1"/>
          </p:cNvSpPr>
          <p:nvPr>
            <p:ph type="body" sz="quarter" idx="19"/>
          </p:nvPr>
        </p:nvSpPr>
        <p:spPr>
          <a:xfrm>
            <a:off x="827902" y="3175686"/>
            <a:ext cx="5498757" cy="3076833"/>
          </a:xfrm>
        </p:spPr>
        <p:txBody>
          <a:bodyPr/>
          <a:lstStyle/>
          <a:p>
            <a:pPr algn="l"/>
            <a:r>
              <a:rPr lang="en-US" dirty="0" smtClean="0">
                <a:solidFill>
                  <a:schemeClr val="bg1"/>
                </a:solidFill>
              </a:rPr>
              <a:t>We know he is “the </a:t>
            </a:r>
            <a:r>
              <a:rPr lang="en-US" dirty="0">
                <a:solidFill>
                  <a:schemeClr val="bg1"/>
                </a:solidFill>
              </a:rPr>
              <a:t>great prince which </a:t>
            </a:r>
            <a:r>
              <a:rPr lang="en-US" dirty="0" err="1">
                <a:solidFill>
                  <a:schemeClr val="bg1"/>
                </a:solidFill>
              </a:rPr>
              <a:t>standeth</a:t>
            </a:r>
            <a:r>
              <a:rPr lang="en-US" dirty="0">
                <a:solidFill>
                  <a:schemeClr val="bg1"/>
                </a:solidFill>
              </a:rPr>
              <a:t> for the children of thy </a:t>
            </a:r>
            <a:r>
              <a:rPr lang="en-US" dirty="0" smtClean="0">
                <a:solidFill>
                  <a:schemeClr val="bg1"/>
                </a:solidFill>
              </a:rPr>
              <a:t>people” from here in Daniel 12:1, but there are some other references!  </a:t>
            </a:r>
            <a:endParaRPr lang="en-US" dirty="0">
              <a:solidFill>
                <a:schemeClr val="bg1"/>
              </a:solidFill>
            </a:endParaRPr>
          </a:p>
        </p:txBody>
      </p:sp>
      <p:sp>
        <p:nvSpPr>
          <p:cNvPr id="11" name="Content Placeholder 19"/>
          <p:cNvSpPr txBox="1">
            <a:spLocks/>
          </p:cNvSpPr>
          <p:nvPr/>
        </p:nvSpPr>
        <p:spPr>
          <a:xfrm>
            <a:off x="6912811" y="1206097"/>
            <a:ext cx="4691449" cy="2214965"/>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600" dirty="0" smtClean="0">
                <a:solidFill>
                  <a:schemeClr val="bg1"/>
                </a:solidFill>
              </a:rPr>
              <a:t>Michael:  </a:t>
            </a:r>
          </a:p>
          <a:p>
            <a:r>
              <a:rPr lang="en-US" sz="3600" dirty="0" smtClean="0">
                <a:solidFill>
                  <a:schemeClr val="bg1"/>
                </a:solidFill>
              </a:rPr>
              <a:t>Hebrew, </a:t>
            </a:r>
            <a:r>
              <a:rPr lang="en-US" sz="3600" i="1" dirty="0" err="1" smtClean="0">
                <a:solidFill>
                  <a:schemeClr val="bg1"/>
                </a:solidFill>
              </a:rPr>
              <a:t>Mika’el</a:t>
            </a:r>
            <a:r>
              <a:rPr lang="en-US" sz="3600" dirty="0" smtClean="0">
                <a:solidFill>
                  <a:schemeClr val="bg1"/>
                </a:solidFill>
              </a:rPr>
              <a:t>, literally, “who [is] like God?”  </a:t>
            </a:r>
            <a:endParaRPr lang="en-US" sz="3600" dirty="0">
              <a:solidFill>
                <a:schemeClr val="bg1"/>
              </a:solidFill>
            </a:endParaRPr>
          </a:p>
        </p:txBody>
      </p:sp>
      <p:sp>
        <p:nvSpPr>
          <p:cNvPr id="16" name="Content Placeholder 19"/>
          <p:cNvSpPr txBox="1">
            <a:spLocks/>
          </p:cNvSpPr>
          <p:nvPr/>
        </p:nvSpPr>
        <p:spPr>
          <a:xfrm rot="604568">
            <a:off x="7418173" y="4226010"/>
            <a:ext cx="3925330" cy="1588127"/>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smtClean="0">
                <a:solidFill>
                  <a:srgbClr val="FFC000"/>
                </a:solidFill>
              </a:rPr>
              <a:t>Turn to Jude 9</a:t>
            </a:r>
            <a:endParaRPr lang="en-US" dirty="0">
              <a:solidFill>
                <a:srgbClr val="FFC000"/>
              </a:solidFill>
            </a:endParaRPr>
          </a:p>
        </p:txBody>
      </p:sp>
    </p:spTree>
    <p:extLst>
      <p:ext uri="{BB962C8B-B14F-4D97-AF65-F5344CB8AC3E}">
        <p14:creationId xmlns:p14="http://schemas.microsoft.com/office/powerpoint/2010/main" val="248822630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33</a:t>
            </a:fld>
            <a:endParaRPr lang="en-US" dirty="0"/>
          </a:p>
        </p:txBody>
      </p:sp>
      <p:sp>
        <p:nvSpPr>
          <p:cNvPr id="11" name="Text Placeholder 10"/>
          <p:cNvSpPr>
            <a:spLocks noGrp="1"/>
          </p:cNvSpPr>
          <p:nvPr>
            <p:ph type="body" sz="quarter" idx="11"/>
          </p:nvPr>
        </p:nvSpPr>
        <p:spPr>
          <a:xfrm>
            <a:off x="6092886" y="1445741"/>
            <a:ext cx="6099113" cy="2751522"/>
          </a:xfrm>
        </p:spPr>
        <p:txBody>
          <a:bodyPr/>
          <a:lstStyle/>
          <a:p>
            <a:pPr>
              <a:spcAft>
                <a:spcPts val="0"/>
              </a:spcAft>
            </a:pPr>
            <a:r>
              <a:rPr lang="en-US" sz="3200" b="1" baseline="30000" dirty="0"/>
              <a:t>9 </a:t>
            </a:r>
            <a:r>
              <a:rPr lang="en-US" sz="3200" dirty="0"/>
              <a:t>Yet Michael the archangel, when contending with the devil he disputed about the body of Moses, durst not bring against him a railing accusation, but said, The Lord rebuke thee.</a:t>
            </a:r>
          </a:p>
        </p:txBody>
      </p:sp>
      <p:sp>
        <p:nvSpPr>
          <p:cNvPr id="20" name="Content Placeholder 19"/>
          <p:cNvSpPr>
            <a:spLocks noGrp="1"/>
          </p:cNvSpPr>
          <p:nvPr>
            <p:ph idx="18"/>
          </p:nvPr>
        </p:nvSpPr>
        <p:spPr>
          <a:xfrm>
            <a:off x="6073848" y="551057"/>
            <a:ext cx="6137187" cy="701731"/>
          </a:xfrm>
        </p:spPr>
        <p:txBody>
          <a:bodyPr/>
          <a:lstStyle/>
          <a:p>
            <a:r>
              <a:rPr lang="en-US" sz="4400" dirty="0" smtClean="0"/>
              <a:t>Jude 9</a:t>
            </a:r>
            <a:endParaRPr lang="en-US" sz="4400" dirty="0"/>
          </a:p>
        </p:txBody>
      </p:sp>
      <p:pic>
        <p:nvPicPr>
          <p:cNvPr id="23554" name="Picture 2" descr="Who Is Michael The Archangel? - Joy! Digital"/>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20975" t="180" r="15571" b="-180"/>
          <a:stretch/>
        </p:blipFill>
        <p:spPr bwMode="auto">
          <a:xfrm flipH="1">
            <a:off x="0" y="0"/>
            <a:ext cx="6094444" cy="68561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6927018" y="4390216"/>
            <a:ext cx="4769708" cy="2554545"/>
          </a:xfrm>
          <a:prstGeom prst="rect">
            <a:avLst/>
          </a:prstGeom>
          <a:noFill/>
        </p:spPr>
        <p:txBody>
          <a:bodyPr wrap="square" rtlCol="0">
            <a:spAutoFit/>
          </a:bodyPr>
          <a:lstStyle/>
          <a:p>
            <a:pPr algn="ctr"/>
            <a:r>
              <a:rPr lang="en-US" sz="4000" b="1" dirty="0" smtClean="0">
                <a:solidFill>
                  <a:srgbClr val="FFC000"/>
                </a:solidFill>
              </a:rPr>
              <a:t>So Michael is “the Archangel”!  What do we know about the Archangel?</a:t>
            </a:r>
            <a:endParaRPr lang="en-US" sz="4000" b="1" dirty="0">
              <a:solidFill>
                <a:srgbClr val="FFC000"/>
              </a:solidFill>
            </a:endParaRPr>
          </a:p>
        </p:txBody>
      </p:sp>
    </p:spTree>
    <p:extLst>
      <p:ext uri="{BB962C8B-B14F-4D97-AF65-F5344CB8AC3E}">
        <p14:creationId xmlns:p14="http://schemas.microsoft.com/office/powerpoint/2010/main" val="1831318164"/>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34</a:t>
            </a:fld>
            <a:endParaRPr lang="en-US" dirty="0"/>
          </a:p>
        </p:txBody>
      </p:sp>
      <p:sp>
        <p:nvSpPr>
          <p:cNvPr id="7" name="Text Placeholder 6"/>
          <p:cNvSpPr>
            <a:spLocks noGrp="1"/>
          </p:cNvSpPr>
          <p:nvPr>
            <p:ph type="body" sz="quarter" idx="11"/>
          </p:nvPr>
        </p:nvSpPr>
        <p:spPr>
          <a:xfrm>
            <a:off x="-28657" y="701731"/>
            <a:ext cx="6129338" cy="5798510"/>
          </a:xfrm>
        </p:spPr>
        <p:txBody>
          <a:bodyPr/>
          <a:lstStyle/>
          <a:p>
            <a:pPr algn="l">
              <a:spcAft>
                <a:spcPts val="0"/>
              </a:spcAft>
            </a:pPr>
            <a:r>
              <a:rPr lang="en-US" b="1" baseline="30000" dirty="0"/>
              <a:t>16 </a:t>
            </a:r>
            <a:r>
              <a:rPr lang="en-US" dirty="0"/>
              <a:t>For the Lord himself shall descend from heaven with a shout, with the voice of the archangel, and with the trump of God: and the dead in Christ shall rise first</a:t>
            </a:r>
            <a:r>
              <a:rPr lang="en-US" dirty="0" smtClean="0"/>
              <a:t>:</a:t>
            </a:r>
          </a:p>
          <a:p>
            <a:pPr algn="l">
              <a:spcAft>
                <a:spcPts val="0"/>
              </a:spcAft>
            </a:pPr>
            <a:endParaRPr lang="en-US" sz="1600" dirty="0">
              <a:solidFill>
                <a:schemeClr val="bg1"/>
              </a:solidFill>
            </a:endParaRPr>
          </a:p>
          <a:p>
            <a:pPr lvl="3">
              <a:spcAft>
                <a:spcPts val="1200"/>
              </a:spcAft>
            </a:pPr>
            <a:r>
              <a:rPr lang="en-US" sz="3600" dirty="0">
                <a:solidFill>
                  <a:srgbClr val="FFC000"/>
                </a:solidFill>
              </a:rPr>
              <a:t>So the </a:t>
            </a:r>
            <a:r>
              <a:rPr lang="en-US" sz="3600" dirty="0" smtClean="0">
                <a:solidFill>
                  <a:srgbClr val="FFC000"/>
                </a:solidFill>
              </a:rPr>
              <a:t>voice of the Archangel is associated with the resurrection of the saints at the coming of Christ.  </a:t>
            </a:r>
            <a:endParaRPr lang="en-US" sz="2800" dirty="0">
              <a:solidFill>
                <a:srgbClr val="FFC000"/>
              </a:solidFill>
            </a:endParaRPr>
          </a:p>
        </p:txBody>
      </p:sp>
      <p:sp>
        <p:nvSpPr>
          <p:cNvPr id="12" name="Content Placeholder 12"/>
          <p:cNvSpPr txBox="1">
            <a:spLocks/>
          </p:cNvSpPr>
          <p:nvPr/>
        </p:nvSpPr>
        <p:spPr>
          <a:xfrm>
            <a:off x="-57279" y="0"/>
            <a:ext cx="5973010"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0074AF"/>
                </a:solidFill>
              </a:rPr>
              <a:t>1 Thessalonians 4:16</a:t>
            </a:r>
            <a:endParaRPr lang="en-US" sz="4400" dirty="0">
              <a:solidFill>
                <a:srgbClr val="0074AF"/>
              </a:solidFill>
            </a:endParaRPr>
          </a:p>
        </p:txBody>
      </p:sp>
      <p:pic>
        <p:nvPicPr>
          <p:cNvPr id="12294" name="Picture 6" descr="archangel | Alchemical Weddings"/>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val="0"/>
              </a:ext>
            </a:extLst>
          </a:blip>
          <a:srcRect l="16316" r="16316"/>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131815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animEffect transition="in" filter="fade">
                                      <p:cBhvr>
                                        <p:cTn id="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35</a:t>
            </a:fld>
            <a:endParaRPr lang="en-US" dirty="0"/>
          </a:p>
        </p:txBody>
      </p:sp>
      <p:sp>
        <p:nvSpPr>
          <p:cNvPr id="11" name="Text Placeholder 10"/>
          <p:cNvSpPr>
            <a:spLocks noGrp="1"/>
          </p:cNvSpPr>
          <p:nvPr>
            <p:ph type="body" sz="quarter" idx="11"/>
          </p:nvPr>
        </p:nvSpPr>
        <p:spPr>
          <a:xfrm>
            <a:off x="6130961" y="1295158"/>
            <a:ext cx="6099113" cy="4967514"/>
          </a:xfrm>
        </p:spPr>
        <p:txBody>
          <a:bodyPr/>
          <a:lstStyle/>
          <a:p>
            <a:pPr>
              <a:spcAft>
                <a:spcPts val="0"/>
              </a:spcAft>
            </a:pPr>
            <a:r>
              <a:rPr lang="en-US" sz="3200" b="1" baseline="30000" dirty="0"/>
              <a:t>25 </a:t>
            </a:r>
            <a:r>
              <a:rPr lang="en-US" sz="3200" dirty="0"/>
              <a:t>Verily, verily, I say unto you, The hour is coming, and now is, when the dead shall hear the voice of the Son of God: and they that hear shall live.</a:t>
            </a:r>
          </a:p>
          <a:p>
            <a:pPr>
              <a:spcAft>
                <a:spcPts val="0"/>
              </a:spcAft>
            </a:pPr>
            <a:r>
              <a:rPr lang="en-US" sz="3200" b="1" baseline="30000" dirty="0"/>
              <a:t>26 </a:t>
            </a:r>
            <a:r>
              <a:rPr lang="en-US" sz="3200" dirty="0"/>
              <a:t>For as the Father hath life in himself; so hath he given to the Son to have life in himself;</a:t>
            </a:r>
          </a:p>
          <a:p>
            <a:pPr>
              <a:spcAft>
                <a:spcPts val="0"/>
              </a:spcAft>
            </a:pPr>
            <a:r>
              <a:rPr lang="en-US" sz="3200" b="1" baseline="30000" dirty="0"/>
              <a:t>27 </a:t>
            </a:r>
            <a:r>
              <a:rPr lang="en-US" sz="3200" dirty="0"/>
              <a:t>And hath given him authority to execute judgment also, because he is the Son of man</a:t>
            </a:r>
            <a:r>
              <a:rPr lang="en-US" sz="3200" dirty="0" smtClean="0"/>
              <a:t>.</a:t>
            </a:r>
            <a:endParaRPr lang="en-US" sz="3200" dirty="0"/>
          </a:p>
        </p:txBody>
      </p:sp>
      <p:sp>
        <p:nvSpPr>
          <p:cNvPr id="20" name="Content Placeholder 19"/>
          <p:cNvSpPr>
            <a:spLocks noGrp="1"/>
          </p:cNvSpPr>
          <p:nvPr>
            <p:ph idx="18"/>
          </p:nvPr>
        </p:nvSpPr>
        <p:spPr>
          <a:xfrm>
            <a:off x="6092887" y="250520"/>
            <a:ext cx="6137187" cy="701731"/>
          </a:xfrm>
        </p:spPr>
        <p:txBody>
          <a:bodyPr/>
          <a:lstStyle/>
          <a:p>
            <a:r>
              <a:rPr lang="en-US" sz="4400" dirty="0" smtClean="0"/>
              <a:t>John 5:25-29</a:t>
            </a:r>
            <a:endParaRPr lang="en-US" sz="4400" dirty="0"/>
          </a:p>
        </p:txBody>
      </p:sp>
      <p:pic>
        <p:nvPicPr>
          <p:cNvPr id="25604" name="Picture 4" descr="The Archangel Michael is the latest piece of medieval art immortalised ..."/>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val="0"/>
              </a:ext>
            </a:extLst>
          </a:blip>
          <a:srcRect l="5557" r="555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855155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fade">
                                      <p:cBhvr>
                                        <p:cTn id="17"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36</a:t>
            </a:fld>
            <a:endParaRPr lang="en-US" dirty="0"/>
          </a:p>
        </p:txBody>
      </p:sp>
      <p:sp>
        <p:nvSpPr>
          <p:cNvPr id="7" name="Text Placeholder 6"/>
          <p:cNvSpPr>
            <a:spLocks noGrp="1"/>
          </p:cNvSpPr>
          <p:nvPr>
            <p:ph type="body" sz="quarter" idx="11"/>
          </p:nvPr>
        </p:nvSpPr>
        <p:spPr>
          <a:xfrm>
            <a:off x="-28657" y="1"/>
            <a:ext cx="6129338" cy="7072705"/>
          </a:xfrm>
        </p:spPr>
        <p:txBody>
          <a:bodyPr/>
          <a:lstStyle/>
          <a:p>
            <a:pPr>
              <a:spcAft>
                <a:spcPts val="0"/>
              </a:spcAft>
            </a:pPr>
            <a:r>
              <a:rPr lang="en-US" b="1" baseline="30000" dirty="0"/>
              <a:t>28 </a:t>
            </a:r>
            <a:r>
              <a:rPr lang="en-US" dirty="0"/>
              <a:t>Marvel not at this: for the hour is coming, in the which all that are in the graves shall hear his voice,</a:t>
            </a:r>
          </a:p>
          <a:p>
            <a:pPr>
              <a:spcAft>
                <a:spcPts val="0"/>
              </a:spcAft>
            </a:pPr>
            <a:r>
              <a:rPr lang="en-US" b="1" baseline="30000" dirty="0"/>
              <a:t>29 </a:t>
            </a:r>
            <a:r>
              <a:rPr lang="en-US" dirty="0"/>
              <a:t>And shall come forth; they that have done good, unto the resurrection of life; and they that have done evil, unto the resurrection of </a:t>
            </a:r>
            <a:r>
              <a:rPr lang="en-US" dirty="0" smtClean="0"/>
              <a:t>damnation. </a:t>
            </a:r>
          </a:p>
          <a:p>
            <a:pPr>
              <a:spcAft>
                <a:spcPts val="0"/>
              </a:spcAft>
            </a:pPr>
            <a:r>
              <a:rPr lang="en-US" sz="3200" dirty="0" smtClean="0">
                <a:solidFill>
                  <a:srgbClr val="FFC000"/>
                </a:solidFill>
              </a:rPr>
              <a:t>We know that the dead will come forth from their graves when they hear the voice of the Son of Man.  </a:t>
            </a:r>
            <a:endParaRPr lang="en-US" sz="3200" dirty="0">
              <a:solidFill>
                <a:srgbClr val="FFC000"/>
              </a:solidFill>
            </a:endParaRPr>
          </a:p>
        </p:txBody>
      </p:sp>
      <p:pic>
        <p:nvPicPr>
          <p:cNvPr id="26630" name="Picture 6" descr="God shows signal of Jesus' second coming in Israel [VIDEO] | Pulse Nigeria"/>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25972" r="25972"/>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8989047"/>
      </p:ext>
    </p:extLst>
  </p:cSld>
  <p:clrMapOvr>
    <a:masterClrMapping/>
  </p:clrMapOvr>
  <p:transition spd="slow">
    <p:push/>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37</a:t>
            </a:fld>
            <a:endParaRPr lang="en-US" dirty="0"/>
          </a:p>
        </p:txBody>
      </p:sp>
      <p:sp>
        <p:nvSpPr>
          <p:cNvPr id="7" name="Text Placeholder 6"/>
          <p:cNvSpPr>
            <a:spLocks noGrp="1"/>
          </p:cNvSpPr>
          <p:nvPr>
            <p:ph type="body" sz="quarter" idx="11"/>
          </p:nvPr>
        </p:nvSpPr>
        <p:spPr>
          <a:xfrm>
            <a:off x="-28657" y="701731"/>
            <a:ext cx="6129338" cy="6312497"/>
          </a:xfrm>
        </p:spPr>
        <p:txBody>
          <a:bodyPr/>
          <a:lstStyle/>
          <a:p>
            <a:pPr algn="l">
              <a:spcAft>
                <a:spcPts val="0"/>
              </a:spcAft>
            </a:pPr>
            <a:r>
              <a:rPr lang="en-US" sz="2800" b="1" baseline="30000" dirty="0" smtClean="0">
                <a:solidFill>
                  <a:srgbClr val="0074AF"/>
                </a:solidFill>
              </a:rPr>
              <a:t>12</a:t>
            </a:r>
            <a:r>
              <a:rPr lang="en-US" sz="2800" b="1" baseline="30000" dirty="0">
                <a:solidFill>
                  <a:srgbClr val="0074AF"/>
                </a:solidFill>
              </a:rPr>
              <a:t> </a:t>
            </a:r>
            <a:r>
              <a:rPr lang="en-US" sz="2800" dirty="0">
                <a:solidFill>
                  <a:srgbClr val="0074AF"/>
                </a:solidFill>
              </a:rPr>
              <a:t>Then said he unto me, Fear not, Daniel: for from the first day that thou didst set thine heart to understand, and to chasten thyself before thy God, thy words were heard, and I am come for thy words.</a:t>
            </a:r>
          </a:p>
          <a:p>
            <a:pPr algn="l">
              <a:spcAft>
                <a:spcPts val="0"/>
              </a:spcAft>
            </a:pPr>
            <a:r>
              <a:rPr lang="en-US" sz="2800" b="1" baseline="30000" dirty="0">
                <a:solidFill>
                  <a:srgbClr val="0074AF"/>
                </a:solidFill>
              </a:rPr>
              <a:t>13 </a:t>
            </a:r>
            <a:r>
              <a:rPr lang="en-US" sz="2800" dirty="0">
                <a:solidFill>
                  <a:srgbClr val="0074AF"/>
                </a:solidFill>
              </a:rPr>
              <a:t>But the prince of the kingdom of Persia withstood me one and twenty days: but, lo, Michael, one of the chief princes, came to help me; and I remained there with the kings of Persia.</a:t>
            </a:r>
          </a:p>
          <a:p>
            <a:pPr lvl="3">
              <a:spcAft>
                <a:spcPts val="1200"/>
              </a:spcAft>
            </a:pPr>
            <a:endParaRPr lang="en-US" sz="1200" dirty="0">
              <a:solidFill>
                <a:schemeClr val="bg1"/>
              </a:solidFill>
            </a:endParaRPr>
          </a:p>
          <a:p>
            <a:pPr lvl="3">
              <a:spcAft>
                <a:spcPts val="1200"/>
              </a:spcAft>
            </a:pPr>
            <a:r>
              <a:rPr lang="en-US" sz="2800" dirty="0">
                <a:solidFill>
                  <a:srgbClr val="FFC000"/>
                </a:solidFill>
              </a:rPr>
              <a:t>So the “prince of Persia” resisted the angel for 21 days, until Michael came to help him.  </a:t>
            </a:r>
            <a:endParaRPr lang="en-US" dirty="0">
              <a:solidFill>
                <a:srgbClr val="FFC000"/>
              </a:solidFill>
            </a:endParaRPr>
          </a:p>
        </p:txBody>
      </p:sp>
      <p:sp>
        <p:nvSpPr>
          <p:cNvPr id="12" name="Content Placeholder 12"/>
          <p:cNvSpPr txBox="1">
            <a:spLocks/>
          </p:cNvSpPr>
          <p:nvPr/>
        </p:nvSpPr>
        <p:spPr>
          <a:xfrm>
            <a:off x="583443" y="0"/>
            <a:ext cx="5332287"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0074AF"/>
                </a:solidFill>
              </a:rPr>
              <a:t>Daniel 10:13</a:t>
            </a:r>
            <a:endParaRPr lang="en-US" sz="4400" dirty="0">
              <a:solidFill>
                <a:srgbClr val="0074AF"/>
              </a:solidFill>
            </a:endParaRPr>
          </a:p>
        </p:txBody>
      </p:sp>
      <p:pic>
        <p:nvPicPr>
          <p:cNvPr id="12292" name="Picture 4" descr="https://wallpapercave.com/wp/wp2296623.jpg"/>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t="12303" b="1230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76799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1236597"/>
            <a:ext cx="11887200" cy="5078313"/>
          </a:xfrm>
        </p:spPr>
        <p:txBody>
          <a:bodyPr/>
          <a:lstStyle/>
          <a:p>
            <a:r>
              <a:rPr lang="en-US" dirty="0" smtClean="0"/>
              <a:t>Through </a:t>
            </a:r>
            <a:r>
              <a:rPr lang="en-US" dirty="0"/>
              <a:t>the prophet Daniel we are given a glimpse of this mighty struggle between the forces of good and the forces of evil. For three weeks Gabriel wrestled with the powers of darkness, seeking to counteract the influences at work on the mind of Cyrus; and before the contest closed, </a:t>
            </a:r>
            <a:r>
              <a:rPr lang="en-US" dirty="0">
                <a:solidFill>
                  <a:srgbClr val="FFC000"/>
                </a:solidFill>
              </a:rPr>
              <a:t>Christ Himself came to Gabriel's aid</a:t>
            </a:r>
            <a:r>
              <a:rPr lang="en-US" dirty="0"/>
              <a:t>. “The prince of the kingdom of Persia withstood me one and twenty days,” Gabriel declares; “but, lo, </a:t>
            </a:r>
            <a:r>
              <a:rPr lang="en-US" dirty="0">
                <a:solidFill>
                  <a:srgbClr val="FFC000"/>
                </a:solidFill>
              </a:rPr>
              <a:t>Michael, one of the chief princes, came to help me</a:t>
            </a:r>
            <a:r>
              <a:rPr lang="en-US" dirty="0"/>
              <a:t>; and I remained there with the kings of Persia.” </a:t>
            </a:r>
            <a:r>
              <a:rPr lang="en-US" dirty="0">
                <a:hlinkClick r:id="rId3"/>
              </a:rPr>
              <a:t>Daniel 10:13</a:t>
            </a:r>
            <a:r>
              <a:rPr lang="en-US" dirty="0"/>
              <a:t>. </a:t>
            </a:r>
            <a:endParaRPr lang="en-US"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38</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
        <p:nvSpPr>
          <p:cNvPr id="6" name="Text Placeholder 2"/>
          <p:cNvSpPr txBox="1">
            <a:spLocks/>
          </p:cNvSpPr>
          <p:nvPr/>
        </p:nvSpPr>
        <p:spPr>
          <a:xfrm>
            <a:off x="2866768" y="403978"/>
            <a:ext cx="9109332" cy="757130"/>
          </a:xfrm>
          <a:prstGeom prst="rect">
            <a:avLst/>
          </a:prstGeom>
        </p:spPr>
        <p:txBody>
          <a:bodyPr vert="horz" wrap="square" lIns="91440" tIns="45720" rIns="91440" bIns="45720" rtlCol="0">
            <a:spAutoFit/>
          </a:bodyPr>
          <a:lstStyle>
            <a:lvl1pPr marL="0" indent="0" algn="r" defTabSz="914400" rtl="0" eaLnBrk="1" latinLnBrk="0" hangingPunct="1">
              <a:lnSpc>
                <a:spcPct val="90000"/>
              </a:lnSpc>
              <a:spcBef>
                <a:spcPts val="0"/>
              </a:spcBef>
              <a:buFont typeface="Arial" panose="020B0604020202020204" pitchFamily="34" charset="0"/>
              <a:buNone/>
              <a:defRPr sz="2000" b="0" kern="1200">
                <a:solidFill>
                  <a:schemeClr val="bg1"/>
                </a:solidFill>
                <a:latin typeface="+mn-lt"/>
                <a:ea typeface="+mn-ea"/>
                <a:cs typeface="+mn-cs"/>
              </a:defRPr>
            </a:lvl1pPr>
            <a:lvl2pPr marL="0" indent="0" algn="r" defTabSz="914400" rtl="0" eaLnBrk="1" latinLnBrk="0" hangingPunct="1">
              <a:lnSpc>
                <a:spcPct val="90000"/>
              </a:lnSpc>
              <a:spcBef>
                <a:spcPts val="500"/>
              </a:spcBef>
              <a:buFont typeface="Arial" panose="020B0604020202020204" pitchFamily="34" charset="0"/>
              <a:buNone/>
              <a:defRPr sz="2000" kern="1200">
                <a:solidFill>
                  <a:schemeClr val="bg1"/>
                </a:solidFill>
                <a:latin typeface="+mn-lt"/>
                <a:ea typeface="+mn-ea"/>
                <a:cs typeface="+mn-cs"/>
              </a:defRPr>
            </a:lvl2pPr>
            <a:lvl3pPr marL="0" indent="0" algn="l" defTabSz="914400" rtl="0" eaLnBrk="1" latinLnBrk="0" hangingPunct="1">
              <a:lnSpc>
                <a:spcPct val="90000"/>
              </a:lnSpc>
              <a:spcBef>
                <a:spcPts val="1200"/>
              </a:spcBef>
              <a:spcAft>
                <a:spcPts val="1200"/>
              </a:spcAft>
              <a:buFont typeface="Arial" panose="020B0604020202020204" pitchFamily="34" charset="0"/>
              <a:buNone/>
              <a:defRPr sz="2000" b="1" kern="1200">
                <a:solidFill>
                  <a:schemeClr val="tx2"/>
                </a:solidFill>
                <a:latin typeface="+mn-lt"/>
                <a:ea typeface="+mn-ea"/>
                <a:cs typeface="+mn-cs"/>
              </a:defRPr>
            </a:lvl3pPr>
            <a:lvl4pPr marL="0" indent="0" algn="l" defTabSz="914400" rtl="0" eaLnBrk="1" latinLnBrk="0" hangingPunct="1">
              <a:lnSpc>
                <a:spcPct val="90000"/>
              </a:lnSpc>
              <a:spcBef>
                <a:spcPts val="0"/>
              </a:spcBef>
              <a:spcAft>
                <a:spcPts val="600"/>
              </a:spcAft>
              <a:buFont typeface="Arial" panose="020B0604020202020204" pitchFamily="34" charset="0"/>
              <a:buNone/>
              <a:defRPr sz="1600" kern="1200">
                <a:solidFill>
                  <a:schemeClr val="tx1">
                    <a:lumMod val="85000"/>
                    <a:lumOff val="15000"/>
                  </a:schemeClr>
                </a:solidFill>
                <a:latin typeface="+mn-lt"/>
                <a:ea typeface="+mn-ea"/>
                <a:cs typeface="+mn-cs"/>
              </a:defRPr>
            </a:lvl4pPr>
            <a:lvl5pPr marL="0" indent="0" algn="l"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4800" b="1" dirty="0" smtClean="0">
                <a:solidFill>
                  <a:srgbClr val="FFC000"/>
                </a:solidFill>
              </a:rPr>
              <a:t>Prophets and Kings pg. 571</a:t>
            </a:r>
            <a:endParaRPr lang="en-US" sz="4800" b="1" dirty="0">
              <a:solidFill>
                <a:srgbClr val="FFC000"/>
              </a:solidFill>
            </a:endParaRPr>
          </a:p>
        </p:txBody>
      </p:sp>
    </p:spTree>
    <p:extLst>
      <p:ext uri="{BB962C8B-B14F-4D97-AF65-F5344CB8AC3E}">
        <p14:creationId xmlns:p14="http://schemas.microsoft.com/office/powerpoint/2010/main" val="3006266164"/>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39</a:t>
            </a:fld>
            <a:endParaRPr lang="en-US" dirty="0"/>
          </a:p>
        </p:txBody>
      </p:sp>
      <p:sp>
        <p:nvSpPr>
          <p:cNvPr id="11" name="Text Placeholder 10"/>
          <p:cNvSpPr>
            <a:spLocks noGrp="1"/>
          </p:cNvSpPr>
          <p:nvPr>
            <p:ph type="body" sz="quarter" idx="11"/>
          </p:nvPr>
        </p:nvSpPr>
        <p:spPr>
          <a:xfrm>
            <a:off x="6130961" y="651353"/>
            <a:ext cx="6099113" cy="6297108"/>
          </a:xfrm>
        </p:spPr>
        <p:txBody>
          <a:bodyPr/>
          <a:lstStyle/>
          <a:p>
            <a:pPr>
              <a:spcAft>
                <a:spcPts val="0"/>
              </a:spcAft>
            </a:pPr>
            <a:r>
              <a:rPr lang="en-US" sz="2800" b="1" dirty="0" smtClean="0"/>
              <a:t>The name Michael as he name of a heavenly being appears in the Bible only in apocalyptic passages </a:t>
            </a:r>
            <a:r>
              <a:rPr lang="en-US" sz="2400" b="1" i="1" dirty="0" smtClean="0"/>
              <a:t>(Dan. 10:13, 21; 12:1; Jude 9; Rev. 12:7), </a:t>
            </a:r>
            <a:r>
              <a:rPr lang="en-US" sz="2800" b="1" dirty="0" smtClean="0"/>
              <a:t>in instances where Christ is in direct conflict with Satan.   The name in Hebrew, “who is like God?” is at once a question and a challenge.  In view of the fact that Satan’s rebellion is essentially an attempt to install himself on the throne of God and “be like the Most High,” the name Michael is a most fitting one for Him who has undertaken to vindicate the character of God and disprove Satan’s claims.  </a:t>
            </a:r>
            <a:endParaRPr lang="en-US" sz="2800" dirty="0"/>
          </a:p>
        </p:txBody>
      </p:sp>
      <p:sp>
        <p:nvSpPr>
          <p:cNvPr id="20" name="Content Placeholder 19"/>
          <p:cNvSpPr>
            <a:spLocks noGrp="1"/>
          </p:cNvSpPr>
          <p:nvPr>
            <p:ph idx="18"/>
          </p:nvPr>
        </p:nvSpPr>
        <p:spPr>
          <a:xfrm>
            <a:off x="6092887" y="0"/>
            <a:ext cx="6137187" cy="552955"/>
          </a:xfrm>
        </p:spPr>
        <p:txBody>
          <a:bodyPr/>
          <a:lstStyle/>
          <a:p>
            <a:r>
              <a:rPr lang="en-US" sz="3600" dirty="0" smtClean="0"/>
              <a:t>The Archangel Michael</a:t>
            </a:r>
            <a:endParaRPr lang="en-US" sz="3600" dirty="0"/>
          </a:p>
        </p:txBody>
      </p:sp>
      <p:pic>
        <p:nvPicPr>
          <p:cNvPr id="28674" name="Picture 2" descr="Archangel Michael Wallpapers - Wallpaper Cave"/>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val="0"/>
              </a:ext>
            </a:extLst>
          </a:blip>
          <a:srcRect l="22223" r="22223"/>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9062556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4</a:t>
            </a:fld>
            <a:endParaRPr lang="en-US" dirty="0"/>
          </a:p>
        </p:txBody>
      </p:sp>
      <p:sp>
        <p:nvSpPr>
          <p:cNvPr id="4" name="Text Placeholder 3"/>
          <p:cNvSpPr>
            <a:spLocks noGrp="1"/>
          </p:cNvSpPr>
          <p:nvPr>
            <p:ph type="body" sz="quarter" idx="14"/>
          </p:nvPr>
        </p:nvSpPr>
        <p:spPr>
          <a:xfrm>
            <a:off x="3408362" y="5335071"/>
            <a:ext cx="8097838" cy="978729"/>
          </a:xfrm>
        </p:spPr>
        <p:txBody>
          <a:bodyPr/>
          <a:lstStyle/>
          <a:p>
            <a:r>
              <a:rPr lang="en-US" sz="4400" dirty="0" smtClean="0"/>
              <a:t>—Psalm 73:12-14</a:t>
            </a:r>
            <a:endParaRPr lang="en-US" sz="4400" dirty="0"/>
          </a:p>
          <a:p>
            <a:endParaRPr lang="en-US" dirty="0"/>
          </a:p>
        </p:txBody>
      </p:sp>
      <p:sp>
        <p:nvSpPr>
          <p:cNvPr id="7" name="Text Placeholder 6"/>
          <p:cNvSpPr>
            <a:spLocks noGrp="1"/>
          </p:cNvSpPr>
          <p:nvPr>
            <p:ph type="body" sz="quarter" idx="13"/>
          </p:nvPr>
        </p:nvSpPr>
        <p:spPr>
          <a:xfrm>
            <a:off x="253429" y="1516525"/>
            <a:ext cx="11658600" cy="3416320"/>
          </a:xfrm>
        </p:spPr>
        <p:txBody>
          <a:bodyPr/>
          <a:lstStyle/>
          <a:p>
            <a:r>
              <a:rPr lang="en-US" sz="4000" b="1" baseline="30000" dirty="0"/>
              <a:t>12 </a:t>
            </a:r>
            <a:r>
              <a:rPr lang="en-US" sz="4000" dirty="0"/>
              <a:t>Behold, these are the ungodly, who prosper in the world; they increase in riches.</a:t>
            </a:r>
          </a:p>
          <a:p>
            <a:r>
              <a:rPr lang="en-US" sz="4000" b="1" baseline="30000" dirty="0"/>
              <a:t>13 </a:t>
            </a:r>
            <a:r>
              <a:rPr lang="en-US" sz="4000" dirty="0"/>
              <a:t>Verily I have cleansed my heart in vain, and washed my hands in </a:t>
            </a:r>
            <a:r>
              <a:rPr lang="en-US" sz="4000" dirty="0" err="1"/>
              <a:t>innocency</a:t>
            </a:r>
            <a:r>
              <a:rPr lang="en-US" sz="4000" dirty="0"/>
              <a:t>.</a:t>
            </a:r>
          </a:p>
          <a:p>
            <a:r>
              <a:rPr lang="en-US" sz="4000" b="1" baseline="30000" dirty="0"/>
              <a:t>14 </a:t>
            </a:r>
            <a:r>
              <a:rPr lang="en-US" sz="4000" dirty="0"/>
              <a:t>For all the day long have I been plagued, and chastened every morning.</a:t>
            </a:r>
          </a:p>
        </p:txBody>
      </p:sp>
    </p:spTree>
    <p:extLst>
      <p:ext uri="{BB962C8B-B14F-4D97-AF65-F5344CB8AC3E}">
        <p14:creationId xmlns:p14="http://schemas.microsoft.com/office/powerpoint/2010/main" val="627313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40</a:t>
            </a:fld>
            <a:endParaRPr lang="en-US" dirty="0"/>
          </a:p>
        </p:txBody>
      </p:sp>
      <p:sp>
        <p:nvSpPr>
          <p:cNvPr id="4" name="Text Placeholder 3"/>
          <p:cNvSpPr>
            <a:spLocks noGrp="1"/>
          </p:cNvSpPr>
          <p:nvPr>
            <p:ph type="body" sz="quarter" idx="14"/>
          </p:nvPr>
        </p:nvSpPr>
        <p:spPr>
          <a:xfrm>
            <a:off x="3457789" y="6003510"/>
            <a:ext cx="8097838" cy="978729"/>
          </a:xfrm>
        </p:spPr>
        <p:txBody>
          <a:bodyPr/>
          <a:lstStyle/>
          <a:p>
            <a:r>
              <a:rPr lang="en-US" sz="4400" dirty="0" smtClean="0"/>
              <a:t>Daniel 12:1</a:t>
            </a:r>
            <a:endParaRPr lang="en-US" sz="4400" dirty="0"/>
          </a:p>
          <a:p>
            <a:endParaRPr lang="en-US" dirty="0"/>
          </a:p>
        </p:txBody>
      </p:sp>
      <p:sp>
        <p:nvSpPr>
          <p:cNvPr id="7" name="Text Placeholder 6"/>
          <p:cNvSpPr>
            <a:spLocks noGrp="1"/>
          </p:cNvSpPr>
          <p:nvPr>
            <p:ph type="body" sz="quarter" idx="13"/>
          </p:nvPr>
        </p:nvSpPr>
        <p:spPr>
          <a:xfrm>
            <a:off x="304799" y="2202762"/>
            <a:ext cx="11658600" cy="3083921"/>
          </a:xfrm>
        </p:spPr>
        <p:txBody>
          <a:bodyPr/>
          <a:lstStyle/>
          <a:p>
            <a:r>
              <a:rPr lang="en-US" b="1" dirty="0"/>
              <a:t>12 </a:t>
            </a:r>
            <a:r>
              <a:rPr lang="en-US" dirty="0"/>
              <a:t>And at that time shall Michael stand up, the great prince which </a:t>
            </a:r>
            <a:r>
              <a:rPr lang="en-US" dirty="0" err="1"/>
              <a:t>standeth</a:t>
            </a:r>
            <a:r>
              <a:rPr lang="en-US" dirty="0"/>
              <a:t> for the children of thy people: and there shall be a time of trouble, such as never was since there was a nation even to that same time: and at that time thy people shall be delivered, every one that shall be found written in the book.</a:t>
            </a:r>
          </a:p>
        </p:txBody>
      </p:sp>
    </p:spTree>
    <p:extLst>
      <p:ext uri="{BB962C8B-B14F-4D97-AF65-F5344CB8AC3E}">
        <p14:creationId xmlns:p14="http://schemas.microsoft.com/office/powerpoint/2010/main" val="1340400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fld id="{5AE1514C-5E56-4738-A1FF-4B1CFD2A3E36}" type="slidenum">
              <a:rPr lang="en-US" smtClean="0"/>
              <a:pPr/>
              <a:t>41</a:t>
            </a:fld>
            <a:endParaRPr lang="en-US" dirty="0"/>
          </a:p>
        </p:txBody>
      </p:sp>
      <p:sp>
        <p:nvSpPr>
          <p:cNvPr id="16" name="Content Placeholder 15"/>
          <p:cNvSpPr>
            <a:spLocks noGrp="1"/>
          </p:cNvSpPr>
          <p:nvPr>
            <p:ph idx="18"/>
          </p:nvPr>
        </p:nvSpPr>
        <p:spPr>
          <a:xfrm>
            <a:off x="112734" y="228284"/>
            <a:ext cx="5983266" cy="840230"/>
          </a:xfrm>
        </p:spPr>
        <p:txBody>
          <a:bodyPr/>
          <a:lstStyle/>
          <a:p>
            <a:r>
              <a:rPr lang="en-US" dirty="0" smtClean="0"/>
              <a:t>Daniel 12:2-13</a:t>
            </a:r>
            <a:endParaRPr lang="en-US" dirty="0"/>
          </a:p>
        </p:txBody>
      </p:sp>
      <p:sp>
        <p:nvSpPr>
          <p:cNvPr id="21" name="Text Placeholder 20"/>
          <p:cNvSpPr>
            <a:spLocks noGrp="1"/>
          </p:cNvSpPr>
          <p:nvPr>
            <p:ph type="body" sz="quarter" idx="19"/>
          </p:nvPr>
        </p:nvSpPr>
        <p:spPr>
          <a:xfrm>
            <a:off x="0" y="1068514"/>
            <a:ext cx="6096000" cy="5002395"/>
          </a:xfrm>
        </p:spPr>
        <p:txBody>
          <a:bodyPr/>
          <a:lstStyle/>
          <a:p>
            <a:r>
              <a:rPr lang="en-US" sz="2800" b="1" baseline="30000" dirty="0"/>
              <a:t>2 </a:t>
            </a:r>
            <a:r>
              <a:rPr lang="en-US" sz="2800" dirty="0"/>
              <a:t>And many of them that sleep in the dust of the earth shall awake, some to everlasting life, and some to shame and everlasting contempt.</a:t>
            </a:r>
          </a:p>
          <a:p>
            <a:r>
              <a:rPr lang="en-US" sz="2800" b="1" baseline="30000" dirty="0"/>
              <a:t>3 </a:t>
            </a:r>
            <a:r>
              <a:rPr lang="en-US" sz="2800" dirty="0"/>
              <a:t>And they that be wise shall shine as the brightness of the firmament; and they that turn many to righteousness as the stars for ever and ever.</a:t>
            </a:r>
          </a:p>
          <a:p>
            <a:r>
              <a:rPr lang="en-US" sz="2800" b="1" baseline="30000" dirty="0"/>
              <a:t>4 </a:t>
            </a:r>
            <a:r>
              <a:rPr lang="en-US" sz="2800" dirty="0"/>
              <a:t>But thou, O Daniel, shut up the words, and seal the book, even to the time of the end: many shall run to and fro, and knowledge shall be increased.</a:t>
            </a:r>
          </a:p>
        </p:txBody>
      </p:sp>
      <p:pic>
        <p:nvPicPr>
          <p:cNvPr id="27650" name="Picture 2" descr="Jesus' Second Coming"/>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6841" r="1684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1306458"/>
      </p:ext>
    </p:extLst>
  </p:cSld>
  <p:clrMapOvr>
    <a:masterClrMapping/>
  </p:clrMapOvr>
  <p:transition spd="slow">
    <p:push/>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42</a:t>
            </a:fld>
            <a:endParaRPr lang="en-US" dirty="0"/>
          </a:p>
        </p:txBody>
      </p:sp>
      <p:sp>
        <p:nvSpPr>
          <p:cNvPr id="11" name="Text Placeholder 10"/>
          <p:cNvSpPr>
            <a:spLocks noGrp="1"/>
          </p:cNvSpPr>
          <p:nvPr>
            <p:ph type="body" sz="quarter" idx="11"/>
          </p:nvPr>
        </p:nvSpPr>
        <p:spPr>
          <a:xfrm>
            <a:off x="6130961" y="1295158"/>
            <a:ext cx="6099113" cy="5352234"/>
          </a:xfrm>
        </p:spPr>
        <p:txBody>
          <a:bodyPr/>
          <a:lstStyle/>
          <a:p>
            <a:r>
              <a:rPr lang="en-US" sz="3200" b="1" baseline="30000" dirty="0"/>
              <a:t>5 </a:t>
            </a:r>
            <a:r>
              <a:rPr lang="en-US" sz="3200" dirty="0"/>
              <a:t>Then I Daniel looked, and, behold, there stood other two, the one on this side of the bank of the river, and the other on that side of the bank of the river.</a:t>
            </a:r>
          </a:p>
          <a:p>
            <a:r>
              <a:rPr lang="en-US" sz="3200" b="1" baseline="30000" dirty="0"/>
              <a:t>6 </a:t>
            </a:r>
            <a:r>
              <a:rPr lang="en-US" sz="3200" dirty="0"/>
              <a:t>And one said to the man clothed in linen, which was upon the waters of the river, How long shall it be to the end of these wonders</a:t>
            </a:r>
            <a:r>
              <a:rPr lang="en-US" sz="3200" dirty="0" smtClean="0"/>
              <a:t>?</a:t>
            </a:r>
            <a:endParaRPr lang="en-US" sz="3200" dirty="0"/>
          </a:p>
        </p:txBody>
      </p:sp>
      <p:sp>
        <p:nvSpPr>
          <p:cNvPr id="20" name="Content Placeholder 19"/>
          <p:cNvSpPr>
            <a:spLocks noGrp="1"/>
          </p:cNvSpPr>
          <p:nvPr>
            <p:ph idx="18"/>
          </p:nvPr>
        </p:nvSpPr>
        <p:spPr>
          <a:xfrm>
            <a:off x="6092887" y="250520"/>
            <a:ext cx="6137187" cy="701731"/>
          </a:xfrm>
        </p:spPr>
        <p:txBody>
          <a:bodyPr/>
          <a:lstStyle/>
          <a:p>
            <a:r>
              <a:rPr lang="en-US" sz="4400" dirty="0" smtClean="0"/>
              <a:t>Daniel 12:5-13</a:t>
            </a:r>
            <a:endParaRPr lang="en-US" sz="4400" dirty="0"/>
          </a:p>
        </p:txBody>
      </p:sp>
      <p:pic>
        <p:nvPicPr>
          <p:cNvPr id="29700" name="Picture 4" descr="Daily Truthbase: Daniel 10-12 The Antichrist and Eternal Life"/>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19967" r="19967"/>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869748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AE1514C-5E56-4738-A1FF-4B1CFD2A3E36}" type="slidenum">
              <a:rPr lang="en-US" smtClean="0"/>
              <a:t>43</a:t>
            </a:fld>
            <a:endParaRPr lang="en-US" dirty="0"/>
          </a:p>
        </p:txBody>
      </p:sp>
      <p:pic>
        <p:nvPicPr>
          <p:cNvPr id="33794" name="Picture 2" descr="daniel prophecy timeline | 2300 Days Prophecy Chart | Bible Help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675" y="27494"/>
            <a:ext cx="10060964" cy="6830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9190190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44</a:t>
            </a:fld>
            <a:endParaRPr lang="en-US" dirty="0"/>
          </a:p>
        </p:txBody>
      </p:sp>
      <p:sp>
        <p:nvSpPr>
          <p:cNvPr id="7" name="Text Placeholder 6"/>
          <p:cNvSpPr>
            <a:spLocks noGrp="1"/>
          </p:cNvSpPr>
          <p:nvPr>
            <p:ph type="body" sz="quarter" idx="11"/>
          </p:nvPr>
        </p:nvSpPr>
        <p:spPr>
          <a:xfrm>
            <a:off x="-28657" y="701731"/>
            <a:ext cx="6129338" cy="6463308"/>
          </a:xfrm>
        </p:spPr>
        <p:txBody>
          <a:bodyPr/>
          <a:lstStyle/>
          <a:p>
            <a:pPr>
              <a:spcAft>
                <a:spcPts val="0"/>
              </a:spcAft>
            </a:pPr>
            <a:r>
              <a:rPr lang="en-US" sz="2800" b="1" baseline="30000" dirty="0"/>
              <a:t>7 </a:t>
            </a:r>
            <a:r>
              <a:rPr lang="en-US" sz="2800" dirty="0"/>
              <a:t>And I heard the man clothed in linen, which was upon the waters of the river, when he held up his right hand and his left hand unto heaven, and sware by him that liveth for ever that it shall be for </a:t>
            </a:r>
            <a:r>
              <a:rPr lang="en-US" sz="2800" u="sng" dirty="0"/>
              <a:t>a time, times, and an half;</a:t>
            </a:r>
            <a:r>
              <a:rPr lang="en-US" sz="2800" dirty="0"/>
              <a:t> and when he shall have accomplished to scatter the power of the holy people, all these things shall be finished.</a:t>
            </a:r>
          </a:p>
          <a:p>
            <a:pPr>
              <a:spcAft>
                <a:spcPts val="0"/>
              </a:spcAft>
            </a:pPr>
            <a:r>
              <a:rPr lang="en-US" sz="2800" b="1" baseline="30000" dirty="0"/>
              <a:t>8 </a:t>
            </a:r>
            <a:r>
              <a:rPr lang="en-US" sz="2800" dirty="0"/>
              <a:t>And I heard, but I understood not: then said I, O my Lord, what shall be the end of these things?</a:t>
            </a:r>
          </a:p>
          <a:p>
            <a:pPr>
              <a:spcAft>
                <a:spcPts val="0"/>
              </a:spcAft>
            </a:pPr>
            <a:r>
              <a:rPr lang="en-US" sz="2800" b="1" baseline="30000" dirty="0"/>
              <a:t>9 </a:t>
            </a:r>
            <a:r>
              <a:rPr lang="en-US" sz="2800" dirty="0"/>
              <a:t>And he said, Go thy way, Daniel: for the words are </a:t>
            </a:r>
            <a:r>
              <a:rPr lang="en-US" sz="2800" dirty="0">
                <a:effectLst>
                  <a:glow rad="228600">
                    <a:schemeClr val="accent4">
                      <a:satMod val="175000"/>
                      <a:alpha val="40000"/>
                    </a:schemeClr>
                  </a:glow>
                </a:effectLst>
              </a:rPr>
              <a:t>closed up and sealed till the time of the end</a:t>
            </a:r>
            <a:r>
              <a:rPr lang="en-US" sz="2800" dirty="0" smtClean="0">
                <a:effectLst>
                  <a:glow rad="228600">
                    <a:schemeClr val="accent4">
                      <a:satMod val="175000"/>
                      <a:alpha val="40000"/>
                    </a:schemeClr>
                  </a:glow>
                </a:effectLst>
              </a:rPr>
              <a:t>.</a:t>
            </a:r>
            <a:endParaRPr lang="en-US" sz="2800" dirty="0">
              <a:effectLst>
                <a:glow rad="228600">
                  <a:schemeClr val="accent4">
                    <a:satMod val="175000"/>
                    <a:alpha val="40000"/>
                  </a:schemeClr>
                </a:glow>
              </a:effectLst>
            </a:endParaRPr>
          </a:p>
        </p:txBody>
      </p:sp>
      <p:sp>
        <p:nvSpPr>
          <p:cNvPr id="12" name="Content Placeholder 12"/>
          <p:cNvSpPr txBox="1">
            <a:spLocks/>
          </p:cNvSpPr>
          <p:nvPr/>
        </p:nvSpPr>
        <p:spPr>
          <a:xfrm>
            <a:off x="583443" y="0"/>
            <a:ext cx="5332287"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0074AF"/>
                </a:solidFill>
              </a:rPr>
              <a:t>Daniel 12:7-13</a:t>
            </a:r>
            <a:endParaRPr lang="en-US" sz="4400" dirty="0">
              <a:solidFill>
                <a:srgbClr val="0074AF"/>
              </a:solidFill>
            </a:endParaRPr>
          </a:p>
        </p:txBody>
      </p:sp>
      <p:pic>
        <p:nvPicPr>
          <p:cNvPr id="30726" name="Picture 6" descr="Why Prophecy? ~ Even At The Doors"/>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11283" t="-366" r="46605" b="366"/>
          <a:stretch/>
        </p:blipFill>
        <p:spPr bwMode="auto">
          <a:xfrm>
            <a:off x="6097487" y="0"/>
            <a:ext cx="6062696" cy="685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2923073"/>
      </p:ext>
    </p:extLst>
  </p:cSld>
  <p:clrMapOvr>
    <a:masterClrMapping/>
  </p:clrMapOvr>
  <p:transition spd="slow">
    <p:push/>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AE1514C-5E56-4738-A1FF-4B1CFD2A3E36}" type="slidenum">
              <a:rPr lang="en-US" smtClean="0"/>
              <a:t>45</a:t>
            </a:fld>
            <a:endParaRPr lang="en-US" dirty="0"/>
          </a:p>
        </p:txBody>
      </p:sp>
      <p:pic>
        <p:nvPicPr>
          <p:cNvPr id="3" name="Picture 2"/>
          <p:cNvPicPr>
            <a:picLocks noChangeAspect="1"/>
          </p:cNvPicPr>
          <p:nvPr/>
        </p:nvPicPr>
        <p:blipFill>
          <a:blip r:embed="rId2"/>
          <a:stretch>
            <a:fillRect/>
          </a:stretch>
        </p:blipFill>
        <p:spPr>
          <a:xfrm>
            <a:off x="0" y="0"/>
            <a:ext cx="11454987" cy="7548981"/>
          </a:xfrm>
          <a:prstGeom prst="rect">
            <a:avLst/>
          </a:prstGeom>
        </p:spPr>
      </p:pic>
    </p:spTree>
    <p:extLst>
      <p:ext uri="{BB962C8B-B14F-4D97-AF65-F5344CB8AC3E}">
        <p14:creationId xmlns:p14="http://schemas.microsoft.com/office/powerpoint/2010/main" val="34593648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46</a:t>
            </a:fld>
            <a:endParaRPr lang="en-US" dirty="0"/>
          </a:p>
        </p:txBody>
      </p:sp>
      <p:sp>
        <p:nvSpPr>
          <p:cNvPr id="11" name="Text Placeholder 10"/>
          <p:cNvSpPr>
            <a:spLocks noGrp="1"/>
          </p:cNvSpPr>
          <p:nvPr>
            <p:ph type="body" sz="quarter" idx="11"/>
          </p:nvPr>
        </p:nvSpPr>
        <p:spPr>
          <a:xfrm>
            <a:off x="6130961" y="952251"/>
            <a:ext cx="6099113" cy="5795433"/>
          </a:xfrm>
        </p:spPr>
        <p:txBody>
          <a:bodyPr/>
          <a:lstStyle/>
          <a:p>
            <a:r>
              <a:rPr lang="en-US" sz="3200" b="1" baseline="30000" dirty="0"/>
              <a:t>10 </a:t>
            </a:r>
            <a:r>
              <a:rPr lang="en-US" sz="3200" dirty="0"/>
              <a:t>Many shall be purified, and made white, and tried; but the wicked shall do wickedly: and none of the wicked shall understand; but the wise shall understand.</a:t>
            </a:r>
          </a:p>
          <a:p>
            <a:r>
              <a:rPr lang="en-US" sz="3200" b="1" baseline="30000" dirty="0"/>
              <a:t>11 </a:t>
            </a:r>
            <a:r>
              <a:rPr lang="en-US" sz="3200" dirty="0"/>
              <a:t>And from the time that the daily sacrifice shall be taken away, and the abomination that maketh</a:t>
            </a:r>
            <a:r>
              <a:rPr lang="en-US" sz="3200" dirty="0"/>
              <a:t> desolate set up, there shall be a </a:t>
            </a:r>
            <a:r>
              <a:rPr lang="en-US" sz="3200" dirty="0">
                <a:effectLst>
                  <a:glow rad="228600">
                    <a:schemeClr val="accent4">
                      <a:satMod val="175000"/>
                      <a:alpha val="40000"/>
                    </a:schemeClr>
                  </a:glow>
                </a:effectLst>
              </a:rPr>
              <a:t>thousand two hundred and ninety days</a:t>
            </a:r>
            <a:r>
              <a:rPr lang="en-US" sz="3200" dirty="0" smtClean="0">
                <a:effectLst>
                  <a:glow rad="228600">
                    <a:schemeClr val="accent4">
                      <a:satMod val="175000"/>
                      <a:alpha val="40000"/>
                    </a:schemeClr>
                  </a:glow>
                </a:effectLst>
              </a:rPr>
              <a:t>.</a:t>
            </a:r>
            <a:endParaRPr lang="en-US" sz="3200" dirty="0">
              <a:effectLst>
                <a:glow rad="228600">
                  <a:schemeClr val="accent4">
                    <a:satMod val="175000"/>
                    <a:alpha val="40000"/>
                  </a:schemeClr>
                </a:glow>
              </a:effectLst>
            </a:endParaRPr>
          </a:p>
        </p:txBody>
      </p:sp>
      <p:sp>
        <p:nvSpPr>
          <p:cNvPr id="20" name="Content Placeholder 19"/>
          <p:cNvSpPr>
            <a:spLocks noGrp="1"/>
          </p:cNvSpPr>
          <p:nvPr>
            <p:ph idx="18"/>
          </p:nvPr>
        </p:nvSpPr>
        <p:spPr>
          <a:xfrm>
            <a:off x="6092887" y="250520"/>
            <a:ext cx="6137187" cy="701731"/>
          </a:xfrm>
        </p:spPr>
        <p:txBody>
          <a:bodyPr/>
          <a:lstStyle/>
          <a:p>
            <a:r>
              <a:rPr lang="en-US" sz="4400" dirty="0" smtClean="0"/>
              <a:t>Daniel 12:10-13</a:t>
            </a:r>
            <a:endParaRPr lang="en-US" sz="4400" dirty="0"/>
          </a:p>
        </p:txBody>
      </p:sp>
      <p:pic>
        <p:nvPicPr>
          <p:cNvPr id="31746" name="Picture 2" descr="Daniel 12 - a Threefold Chronological Sign for the Last Days | Revival ..."/>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16683" t="548" r="24429" b="-548"/>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2390477"/>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AE1514C-5E56-4738-A1FF-4B1CFD2A3E36}" type="slidenum">
              <a:rPr lang="en-US" smtClean="0"/>
              <a:t>47</a:t>
            </a:fld>
            <a:endParaRPr lang="en-US" dirty="0"/>
          </a:p>
        </p:txBody>
      </p:sp>
      <p:pic>
        <p:nvPicPr>
          <p:cNvPr id="4" name="Picture 3"/>
          <p:cNvPicPr>
            <a:picLocks noChangeAspect="1"/>
          </p:cNvPicPr>
          <p:nvPr/>
        </p:nvPicPr>
        <p:blipFill>
          <a:blip r:embed="rId2"/>
          <a:stretch>
            <a:fillRect/>
          </a:stretch>
        </p:blipFill>
        <p:spPr>
          <a:xfrm>
            <a:off x="616093" y="0"/>
            <a:ext cx="11575907" cy="7511572"/>
          </a:xfrm>
          <a:prstGeom prst="rect">
            <a:avLst/>
          </a:prstGeom>
        </p:spPr>
      </p:pic>
    </p:spTree>
    <p:extLst>
      <p:ext uri="{BB962C8B-B14F-4D97-AF65-F5344CB8AC3E}">
        <p14:creationId xmlns:p14="http://schemas.microsoft.com/office/powerpoint/2010/main" val="261742535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48</a:t>
            </a:fld>
            <a:endParaRPr lang="en-US" dirty="0"/>
          </a:p>
        </p:txBody>
      </p:sp>
      <p:sp>
        <p:nvSpPr>
          <p:cNvPr id="7" name="Text Placeholder 6"/>
          <p:cNvSpPr>
            <a:spLocks noGrp="1"/>
          </p:cNvSpPr>
          <p:nvPr>
            <p:ph type="body" sz="quarter" idx="11"/>
          </p:nvPr>
        </p:nvSpPr>
        <p:spPr>
          <a:xfrm>
            <a:off x="-28657" y="701731"/>
            <a:ext cx="6129338" cy="4465838"/>
          </a:xfrm>
        </p:spPr>
        <p:txBody>
          <a:bodyPr/>
          <a:lstStyle/>
          <a:p>
            <a:r>
              <a:rPr lang="en-US" b="1" baseline="30000" dirty="0"/>
              <a:t>12 </a:t>
            </a:r>
            <a:r>
              <a:rPr lang="en-US" dirty="0"/>
              <a:t>Blessed is he that waiteth, and cometh to the </a:t>
            </a:r>
            <a:r>
              <a:rPr lang="en-US" dirty="0">
                <a:effectLst>
                  <a:glow rad="228600">
                    <a:schemeClr val="accent4">
                      <a:satMod val="175000"/>
                      <a:alpha val="40000"/>
                    </a:schemeClr>
                  </a:glow>
                </a:effectLst>
              </a:rPr>
              <a:t>thousand three hundred and five and thirty days.</a:t>
            </a:r>
          </a:p>
          <a:p>
            <a:r>
              <a:rPr lang="en-US" b="1" baseline="30000" dirty="0"/>
              <a:t>13 </a:t>
            </a:r>
            <a:r>
              <a:rPr lang="en-US" dirty="0"/>
              <a:t>But go thou thy way till the end be: for thou shalt rest, and stand in thy lot at the end of the days.</a:t>
            </a:r>
          </a:p>
        </p:txBody>
      </p:sp>
      <p:sp>
        <p:nvSpPr>
          <p:cNvPr id="12" name="Content Placeholder 12"/>
          <p:cNvSpPr txBox="1">
            <a:spLocks/>
          </p:cNvSpPr>
          <p:nvPr/>
        </p:nvSpPr>
        <p:spPr>
          <a:xfrm>
            <a:off x="583443" y="0"/>
            <a:ext cx="5332287"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0074AF"/>
                </a:solidFill>
              </a:rPr>
              <a:t>Daniel 12:12-13</a:t>
            </a:r>
            <a:endParaRPr lang="en-US" sz="4400" dirty="0">
              <a:solidFill>
                <a:srgbClr val="0074AF"/>
              </a:solidFill>
            </a:endParaRPr>
          </a:p>
        </p:txBody>
      </p:sp>
      <p:pic>
        <p:nvPicPr>
          <p:cNvPr id="32770" name="Picture 2" descr="https://external-content.duckduckgo.com/iu/?u=https%3A%2F%2Ftse3.mm.bing.net%2Fth%3Fid%3DOIP.h8aGnMTCwkHSknSYU9LxDAHaLb%26pid%3DApi&amp;f=1&amp;ipt=67344b72281679afdd865c8277bd01e7bad1abf75357d77ff0c1da8c6fc13624&amp;ipo=images"/>
          <p:cNvPicPr>
            <a:picLocks noGrp="1" noChangeAspect="1" noChangeArrowheads="1"/>
          </p:cNvPicPr>
          <p:nvPr>
            <p:ph type="pic" sz="quarter" idx="10"/>
          </p:nvPr>
        </p:nvPicPr>
        <p:blipFill rotWithShape="1">
          <a:blip r:embed="rId3">
            <a:extLst>
              <a:ext uri="{28A0092B-C50C-407E-A947-70E740481C1C}">
                <a14:useLocalDpi xmlns:a14="http://schemas.microsoft.com/office/drawing/2010/main" val="0"/>
              </a:ext>
            </a:extLst>
          </a:blip>
          <a:srcRect l="206" t="6233" r="-206" b="20435"/>
          <a:stretch/>
        </p:blipFill>
        <p:spPr bwMode="auto">
          <a:xfrm>
            <a:off x="6267090" y="0"/>
            <a:ext cx="6062696" cy="685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288537"/>
      </p:ext>
    </p:extLst>
  </p:cSld>
  <p:clrMapOvr>
    <a:masterClrMapping/>
  </p:clrMapOvr>
  <p:transition spd="slow">
    <p:push/>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AE1514C-5E56-4738-A1FF-4B1CFD2A3E36}" type="slidenum">
              <a:rPr lang="en-US" smtClean="0"/>
              <a:t>49</a:t>
            </a:fld>
            <a:endParaRPr lang="en-US" dirty="0"/>
          </a:p>
        </p:txBody>
      </p:sp>
      <p:pic>
        <p:nvPicPr>
          <p:cNvPr id="4" name="Picture 3"/>
          <p:cNvPicPr>
            <a:picLocks noChangeAspect="1"/>
          </p:cNvPicPr>
          <p:nvPr/>
        </p:nvPicPr>
        <p:blipFill>
          <a:blip r:embed="rId2"/>
          <a:stretch>
            <a:fillRect/>
          </a:stretch>
        </p:blipFill>
        <p:spPr>
          <a:xfrm>
            <a:off x="0" y="0"/>
            <a:ext cx="11574049" cy="7554134"/>
          </a:xfrm>
          <a:prstGeom prst="rect">
            <a:avLst/>
          </a:prstGeom>
        </p:spPr>
      </p:pic>
    </p:spTree>
    <p:extLst>
      <p:ext uri="{BB962C8B-B14F-4D97-AF65-F5344CB8AC3E}">
        <p14:creationId xmlns:p14="http://schemas.microsoft.com/office/powerpoint/2010/main" val="28718062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2233792"/>
            <a:ext cx="11887200" cy="3083921"/>
          </a:xfrm>
        </p:spPr>
        <p:txBody>
          <a:bodyPr/>
          <a:lstStyle/>
          <a:p>
            <a:r>
              <a:rPr lang="en-US" b="1" baseline="30000" dirty="0"/>
              <a:t>14 </a:t>
            </a:r>
            <a:r>
              <a:rPr lang="en-US" dirty="0"/>
              <a:t>Ye have said, It is vain to serve God: and what profit is it that we have kept his ordinance, and that we have walked mournfully before the </a:t>
            </a:r>
            <a:r>
              <a:rPr lang="en-US" cap="small" dirty="0"/>
              <a:t>Lord</a:t>
            </a:r>
            <a:r>
              <a:rPr lang="en-US" dirty="0"/>
              <a:t> of hosts?</a:t>
            </a:r>
          </a:p>
          <a:p>
            <a:r>
              <a:rPr lang="en-US" b="1" baseline="30000" dirty="0"/>
              <a:t>15 </a:t>
            </a:r>
            <a:r>
              <a:rPr lang="en-US" dirty="0"/>
              <a:t>And now we call the proud happy; yea, they that work wickedness are set up; yea, they that tempt God are even delivered.</a:t>
            </a:r>
          </a:p>
        </p:txBody>
      </p:sp>
      <p:sp>
        <p:nvSpPr>
          <p:cNvPr id="3" name="Text Placeholder 2"/>
          <p:cNvSpPr>
            <a:spLocks noGrp="1"/>
          </p:cNvSpPr>
          <p:nvPr>
            <p:ph type="body" sz="quarter" idx="14"/>
          </p:nvPr>
        </p:nvSpPr>
        <p:spPr>
          <a:xfrm>
            <a:off x="3878262" y="5946719"/>
            <a:ext cx="8097838" cy="701731"/>
          </a:xfrm>
        </p:spPr>
        <p:txBody>
          <a:bodyPr/>
          <a:lstStyle/>
          <a:p>
            <a:r>
              <a:rPr lang="en-US" sz="4400" dirty="0" smtClean="0"/>
              <a:t>—</a:t>
            </a:r>
            <a:r>
              <a:rPr lang="en-US" sz="4400" dirty="0" smtClean="0"/>
              <a:t>Malachi 3:14-15</a:t>
            </a:r>
            <a:endParaRPr lang="en-US" sz="4400"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5</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Tree>
    <p:extLst>
      <p:ext uri="{BB962C8B-B14F-4D97-AF65-F5344CB8AC3E}">
        <p14:creationId xmlns:p14="http://schemas.microsoft.com/office/powerpoint/2010/main" val="1171371364"/>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AE1514C-5E56-4738-A1FF-4B1CFD2A3E36}" type="slidenum">
              <a:rPr lang="en-US" smtClean="0"/>
              <a:t>50</a:t>
            </a:fld>
            <a:endParaRPr lang="en-US" dirty="0"/>
          </a:p>
        </p:txBody>
      </p:sp>
      <p:pic>
        <p:nvPicPr>
          <p:cNvPr id="7174" name="Picture 6" descr="Study 18: The 2,300 Day Prophecy — The Way Stud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913" y="-2018603"/>
            <a:ext cx="12265025" cy="9077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21477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5AE1514C-5E56-4738-A1FF-4B1CFD2A3E36}" type="slidenum">
              <a:rPr lang="en-US" smtClean="0"/>
              <a:t>51</a:t>
            </a:fld>
            <a:endParaRPr lang="en-US" dirty="0"/>
          </a:p>
        </p:txBody>
      </p:sp>
      <p:pic>
        <p:nvPicPr>
          <p:cNvPr id="6146" name="Picture 2" descr="2300 yea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93712" y="-36744"/>
            <a:ext cx="9198288" cy="689474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0" y="285750"/>
            <a:ext cx="2914650" cy="5632311"/>
          </a:xfrm>
          <a:prstGeom prst="rect">
            <a:avLst/>
          </a:prstGeom>
          <a:noFill/>
        </p:spPr>
        <p:txBody>
          <a:bodyPr wrap="square" rtlCol="0">
            <a:spAutoFit/>
          </a:bodyPr>
          <a:lstStyle/>
          <a:p>
            <a:r>
              <a:rPr lang="en-US" sz="3600" dirty="0" smtClean="0"/>
              <a:t>God’s plan to cleanse the sanctuary and bring His people into alignment with Him in the great day of At-One-</a:t>
            </a:r>
            <a:r>
              <a:rPr lang="en-US" sz="3600" dirty="0" err="1" smtClean="0"/>
              <a:t>Ment</a:t>
            </a:r>
            <a:r>
              <a:rPr lang="en-US" sz="3600" dirty="0" smtClean="0"/>
              <a:t>.  </a:t>
            </a:r>
          </a:p>
        </p:txBody>
      </p:sp>
    </p:spTree>
    <p:extLst>
      <p:ext uri="{BB962C8B-B14F-4D97-AF65-F5344CB8AC3E}">
        <p14:creationId xmlns:p14="http://schemas.microsoft.com/office/powerpoint/2010/main" val="27185940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878262" y="5946719"/>
            <a:ext cx="8097838" cy="701731"/>
          </a:xfrm>
        </p:spPr>
        <p:txBody>
          <a:bodyPr/>
          <a:lstStyle/>
          <a:p>
            <a:r>
              <a:rPr lang="en-US" sz="4400" dirty="0" smtClean="0"/>
              <a:t>—</a:t>
            </a:r>
            <a:r>
              <a:rPr lang="en-US" sz="4400" dirty="0" smtClean="0"/>
              <a:t>Isaiah 12:1-5</a:t>
            </a:r>
            <a:endParaRPr lang="en-US" sz="4400"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52</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
        <p:nvSpPr>
          <p:cNvPr id="4" name="Text Placeholder 3"/>
          <p:cNvSpPr>
            <a:spLocks noGrp="1"/>
          </p:cNvSpPr>
          <p:nvPr>
            <p:ph type="body" sz="quarter" idx="13"/>
          </p:nvPr>
        </p:nvSpPr>
        <p:spPr>
          <a:xfrm>
            <a:off x="304800" y="1194542"/>
            <a:ext cx="11658600" cy="5111008"/>
          </a:xfrm>
        </p:spPr>
        <p:txBody>
          <a:bodyPr/>
          <a:lstStyle/>
          <a:p>
            <a:r>
              <a:rPr lang="en-US" sz="2800" b="1" dirty="0"/>
              <a:t>12 </a:t>
            </a:r>
            <a:r>
              <a:rPr lang="en-US" sz="2800" dirty="0"/>
              <a:t>And in that day thou shalt say, O </a:t>
            </a:r>
            <a:r>
              <a:rPr lang="en-US" sz="2800" cap="small" dirty="0"/>
              <a:t>Lord</a:t>
            </a:r>
            <a:r>
              <a:rPr lang="en-US" sz="2800" dirty="0"/>
              <a:t>, I will praise thee: though thou </a:t>
            </a:r>
            <a:r>
              <a:rPr lang="en-US" sz="2800" dirty="0" err="1"/>
              <a:t>wast</a:t>
            </a:r>
            <a:r>
              <a:rPr lang="en-US" sz="2800" dirty="0"/>
              <a:t> angry with me, thine anger is turned away, and thou </a:t>
            </a:r>
            <a:r>
              <a:rPr lang="en-US" sz="2800" dirty="0" err="1"/>
              <a:t>comfortedst</a:t>
            </a:r>
            <a:r>
              <a:rPr lang="en-US" sz="2800" dirty="0"/>
              <a:t> me.</a:t>
            </a:r>
          </a:p>
          <a:p>
            <a:r>
              <a:rPr lang="en-US" sz="2800" b="1" baseline="30000" dirty="0"/>
              <a:t>2 </a:t>
            </a:r>
            <a:r>
              <a:rPr lang="en-US" sz="2800" dirty="0"/>
              <a:t>Behold, God is my salvation; I will trust, and not be afraid: for the </a:t>
            </a:r>
            <a:r>
              <a:rPr lang="en-US" sz="2800" cap="small" dirty="0"/>
              <a:t>Lord Jehovah</a:t>
            </a:r>
            <a:r>
              <a:rPr lang="en-US" sz="2800" dirty="0"/>
              <a:t> is my strength and my song; he also is become my salvation.</a:t>
            </a:r>
          </a:p>
          <a:p>
            <a:r>
              <a:rPr lang="en-US" sz="2800" b="1" baseline="30000" dirty="0"/>
              <a:t>3 </a:t>
            </a:r>
            <a:r>
              <a:rPr lang="en-US" sz="2800" dirty="0"/>
              <a:t>Therefore with joy shall ye draw water out of the wells of salvation.</a:t>
            </a:r>
          </a:p>
          <a:p>
            <a:r>
              <a:rPr lang="en-US" sz="2800" b="1" baseline="30000" dirty="0"/>
              <a:t>4 </a:t>
            </a:r>
            <a:r>
              <a:rPr lang="en-US" sz="2800" dirty="0"/>
              <a:t>And in that day shall ye say, Praise the </a:t>
            </a:r>
            <a:r>
              <a:rPr lang="en-US" sz="2800" cap="small" dirty="0"/>
              <a:t>Lord</a:t>
            </a:r>
            <a:r>
              <a:rPr lang="en-US" sz="2800" dirty="0"/>
              <a:t>, call upon his name, declare his doings among the people, make mention that his name is exalted.</a:t>
            </a:r>
          </a:p>
          <a:p>
            <a:r>
              <a:rPr lang="en-US" sz="2800" b="1" baseline="30000" dirty="0"/>
              <a:t>5 </a:t>
            </a:r>
            <a:r>
              <a:rPr lang="en-US" sz="2800" dirty="0"/>
              <a:t>Sing unto the </a:t>
            </a:r>
            <a:r>
              <a:rPr lang="en-US" sz="2800" cap="small" dirty="0"/>
              <a:t>Lord</a:t>
            </a:r>
            <a:r>
              <a:rPr lang="en-US" sz="2800" dirty="0"/>
              <a:t>; for he hath done excellent things: this is known in all the earth.</a:t>
            </a:r>
          </a:p>
          <a:p>
            <a:endParaRPr lang="en-US" dirty="0"/>
          </a:p>
        </p:txBody>
      </p:sp>
    </p:spTree>
    <p:extLst>
      <p:ext uri="{BB962C8B-B14F-4D97-AF65-F5344CB8AC3E}">
        <p14:creationId xmlns:p14="http://schemas.microsoft.com/office/powerpoint/2010/main" val="1675210609"/>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53</a:t>
            </a:fld>
            <a:endParaRPr lang="en-US" dirty="0"/>
          </a:p>
        </p:txBody>
      </p:sp>
      <p:sp>
        <p:nvSpPr>
          <p:cNvPr id="4" name="Text Placeholder 3"/>
          <p:cNvSpPr>
            <a:spLocks noGrp="1"/>
          </p:cNvSpPr>
          <p:nvPr>
            <p:ph type="body" sz="quarter" idx="14"/>
          </p:nvPr>
        </p:nvSpPr>
        <p:spPr>
          <a:xfrm>
            <a:off x="3408362" y="5335071"/>
            <a:ext cx="8097838" cy="978729"/>
          </a:xfrm>
        </p:spPr>
        <p:txBody>
          <a:bodyPr/>
          <a:lstStyle/>
          <a:p>
            <a:r>
              <a:rPr lang="en-US" sz="4400" dirty="0" smtClean="0"/>
              <a:t>—Jeremiah 17:7-8</a:t>
            </a:r>
            <a:endParaRPr lang="en-US" sz="4400" dirty="0"/>
          </a:p>
          <a:p>
            <a:endParaRPr lang="en-US" dirty="0"/>
          </a:p>
        </p:txBody>
      </p:sp>
      <p:sp>
        <p:nvSpPr>
          <p:cNvPr id="7" name="Text Placeholder 6"/>
          <p:cNvSpPr>
            <a:spLocks noGrp="1"/>
          </p:cNvSpPr>
          <p:nvPr>
            <p:ph type="body" sz="quarter" idx="13"/>
          </p:nvPr>
        </p:nvSpPr>
        <p:spPr>
          <a:xfrm>
            <a:off x="253429" y="1239527"/>
            <a:ext cx="11658600" cy="3970318"/>
          </a:xfrm>
        </p:spPr>
        <p:txBody>
          <a:bodyPr/>
          <a:lstStyle/>
          <a:p>
            <a:r>
              <a:rPr lang="en-US" sz="4000" b="1" baseline="30000" dirty="0"/>
              <a:t>7 </a:t>
            </a:r>
            <a:r>
              <a:rPr lang="en-US" sz="4000" dirty="0"/>
              <a:t>Blessed is the man that </a:t>
            </a:r>
            <a:r>
              <a:rPr lang="en-US" sz="4000" dirty="0" err="1"/>
              <a:t>trusteth</a:t>
            </a:r>
            <a:r>
              <a:rPr lang="en-US" sz="4000" dirty="0"/>
              <a:t> in the </a:t>
            </a:r>
            <a:r>
              <a:rPr lang="en-US" sz="4000" cap="small" dirty="0"/>
              <a:t>Lord</a:t>
            </a:r>
            <a:r>
              <a:rPr lang="en-US" sz="4000" dirty="0"/>
              <a:t>, and whose hope the </a:t>
            </a:r>
            <a:r>
              <a:rPr lang="en-US" sz="4000" cap="small" dirty="0"/>
              <a:t>Lord</a:t>
            </a:r>
            <a:r>
              <a:rPr lang="en-US" sz="4000" dirty="0"/>
              <a:t> is.</a:t>
            </a:r>
          </a:p>
          <a:p>
            <a:r>
              <a:rPr lang="en-US" sz="4000" b="1" baseline="30000" dirty="0"/>
              <a:t>8 </a:t>
            </a:r>
            <a:r>
              <a:rPr lang="en-US" sz="4000" dirty="0"/>
              <a:t>For he shall be as a tree planted by the waters, and that </a:t>
            </a:r>
            <a:r>
              <a:rPr lang="en-US" sz="4000" dirty="0" err="1"/>
              <a:t>spreadeth</a:t>
            </a:r>
            <a:r>
              <a:rPr lang="en-US" sz="4000" dirty="0"/>
              <a:t> out her roots by the river, and shall not see when heat cometh, but her leaf shall be green; and shall not be careful in the year of drought, neither shall cease from yielding fruit.</a:t>
            </a:r>
          </a:p>
        </p:txBody>
      </p:sp>
    </p:spTree>
    <p:extLst>
      <p:ext uri="{BB962C8B-B14F-4D97-AF65-F5344CB8AC3E}">
        <p14:creationId xmlns:p14="http://schemas.microsoft.com/office/powerpoint/2010/main" val="1351748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878262" y="5946719"/>
            <a:ext cx="8097838" cy="701731"/>
          </a:xfrm>
        </p:spPr>
        <p:txBody>
          <a:bodyPr/>
          <a:lstStyle/>
          <a:p>
            <a:r>
              <a:rPr lang="en-US" sz="4400" dirty="0" smtClean="0"/>
              <a:t>—</a:t>
            </a:r>
            <a:r>
              <a:rPr lang="en-US" sz="4400" dirty="0" smtClean="0"/>
              <a:t>Jeremiah 29:11-13</a:t>
            </a:r>
            <a:endParaRPr lang="en-US" sz="4400"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54</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
        <p:nvSpPr>
          <p:cNvPr id="4" name="Text Placeholder 3"/>
          <p:cNvSpPr>
            <a:spLocks noGrp="1"/>
          </p:cNvSpPr>
          <p:nvPr>
            <p:ph type="body" sz="quarter" idx="13"/>
          </p:nvPr>
        </p:nvSpPr>
        <p:spPr>
          <a:xfrm>
            <a:off x="304800" y="1709486"/>
            <a:ext cx="11658600" cy="4081117"/>
          </a:xfrm>
        </p:spPr>
        <p:txBody>
          <a:bodyPr/>
          <a:lstStyle/>
          <a:p>
            <a:r>
              <a:rPr lang="en-US" b="1" baseline="30000" dirty="0"/>
              <a:t>11 </a:t>
            </a:r>
            <a:r>
              <a:rPr lang="en-US" dirty="0"/>
              <a:t>For I know the thoughts that I think toward you, </a:t>
            </a:r>
            <a:r>
              <a:rPr lang="en-US" dirty="0" err="1"/>
              <a:t>saith</a:t>
            </a:r>
            <a:r>
              <a:rPr lang="en-US" dirty="0"/>
              <a:t> the </a:t>
            </a:r>
            <a:r>
              <a:rPr lang="en-US" cap="small" dirty="0"/>
              <a:t>Lord</a:t>
            </a:r>
            <a:r>
              <a:rPr lang="en-US" dirty="0"/>
              <a:t>, thoughts of peace, and not of evil, to give you an expected end.</a:t>
            </a:r>
          </a:p>
          <a:p>
            <a:r>
              <a:rPr lang="en-US" b="1" baseline="30000" dirty="0"/>
              <a:t>12 </a:t>
            </a:r>
            <a:r>
              <a:rPr lang="en-US" dirty="0"/>
              <a:t>Then shall ye call upon me, and ye shall go and pray unto me, and I will hearken unto you.</a:t>
            </a:r>
          </a:p>
          <a:p>
            <a:r>
              <a:rPr lang="en-US" b="1" baseline="30000" dirty="0"/>
              <a:t>13 </a:t>
            </a:r>
            <a:r>
              <a:rPr lang="en-US" dirty="0"/>
              <a:t>And ye shall seek me, and find me, when ye shall search for me with all your heart.</a:t>
            </a:r>
          </a:p>
          <a:p>
            <a:endParaRPr lang="en-US" dirty="0"/>
          </a:p>
        </p:txBody>
      </p:sp>
    </p:spTree>
    <p:extLst>
      <p:ext uri="{BB962C8B-B14F-4D97-AF65-F5344CB8AC3E}">
        <p14:creationId xmlns:p14="http://schemas.microsoft.com/office/powerpoint/2010/main" val="164335956"/>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47687" y="6492875"/>
            <a:ext cx="431425" cy="365125"/>
          </a:xfrm>
          <a:prstGeom prst="rect">
            <a:avLst/>
          </a:prstGeom>
        </p:spPr>
        <p:txBody>
          <a:bodyPr/>
          <a:lstStyle/>
          <a:p>
            <a:fld id="{5AE1514C-5E56-4738-A1FF-4B1CFD2A3E36}" type="slidenum">
              <a:rPr lang="en-US" smtClean="0"/>
              <a:pPr/>
              <a:t>55</a:t>
            </a:fld>
            <a:endParaRPr lang="en-US" dirty="0"/>
          </a:p>
        </p:txBody>
      </p:sp>
      <p:sp>
        <p:nvSpPr>
          <p:cNvPr id="4" name="Text Placeholder 3"/>
          <p:cNvSpPr>
            <a:spLocks noGrp="1"/>
          </p:cNvSpPr>
          <p:nvPr>
            <p:ph type="body" sz="quarter" idx="14"/>
          </p:nvPr>
        </p:nvSpPr>
        <p:spPr>
          <a:xfrm>
            <a:off x="3408362" y="5335071"/>
            <a:ext cx="8097838" cy="978729"/>
          </a:xfrm>
        </p:spPr>
        <p:txBody>
          <a:bodyPr/>
          <a:lstStyle/>
          <a:p>
            <a:r>
              <a:rPr lang="en-US" sz="4400" dirty="0" smtClean="0"/>
              <a:t>—Psalm 9:9-10</a:t>
            </a:r>
            <a:endParaRPr lang="en-US" sz="4400" dirty="0"/>
          </a:p>
          <a:p>
            <a:endParaRPr lang="en-US" dirty="0"/>
          </a:p>
        </p:txBody>
      </p:sp>
      <p:sp>
        <p:nvSpPr>
          <p:cNvPr id="7" name="Text Placeholder 6"/>
          <p:cNvSpPr>
            <a:spLocks noGrp="1"/>
          </p:cNvSpPr>
          <p:nvPr>
            <p:ph type="body" sz="quarter" idx="13"/>
          </p:nvPr>
        </p:nvSpPr>
        <p:spPr>
          <a:xfrm>
            <a:off x="253429" y="1793525"/>
            <a:ext cx="11658600" cy="2862322"/>
          </a:xfrm>
        </p:spPr>
        <p:txBody>
          <a:bodyPr/>
          <a:lstStyle/>
          <a:p>
            <a:r>
              <a:rPr lang="en-US" sz="4000" b="1" baseline="30000" dirty="0"/>
              <a:t>9 </a:t>
            </a:r>
            <a:r>
              <a:rPr lang="en-US" sz="4000" dirty="0"/>
              <a:t>The </a:t>
            </a:r>
            <a:r>
              <a:rPr lang="en-US" sz="4000" cap="small" dirty="0"/>
              <a:t>Lord</a:t>
            </a:r>
            <a:r>
              <a:rPr lang="en-US" sz="4000" dirty="0"/>
              <a:t> also will be a refuge for the oppressed, a refuge in times of trouble.</a:t>
            </a:r>
          </a:p>
          <a:p>
            <a:r>
              <a:rPr lang="en-US" sz="4000" b="1" baseline="30000" dirty="0"/>
              <a:t>10 </a:t>
            </a:r>
            <a:r>
              <a:rPr lang="en-US" sz="4000" dirty="0"/>
              <a:t>And they that know thy name will put their trust in thee: for thou, </a:t>
            </a:r>
            <a:r>
              <a:rPr lang="en-US" sz="4000" cap="small" dirty="0"/>
              <a:t>Lord</a:t>
            </a:r>
            <a:r>
              <a:rPr lang="en-US" sz="4000" dirty="0"/>
              <a:t>, hast not forsaken them that seek thee.</a:t>
            </a:r>
          </a:p>
        </p:txBody>
      </p:sp>
    </p:spTree>
    <p:extLst>
      <p:ext uri="{BB962C8B-B14F-4D97-AF65-F5344CB8AC3E}">
        <p14:creationId xmlns:p14="http://schemas.microsoft.com/office/powerpoint/2010/main" val="2181636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56</a:t>
            </a:fld>
            <a:endParaRPr lang="en-US" dirty="0"/>
          </a:p>
        </p:txBody>
      </p:sp>
      <p:sp>
        <p:nvSpPr>
          <p:cNvPr id="7" name="Text Placeholder 6"/>
          <p:cNvSpPr>
            <a:spLocks noGrp="1"/>
          </p:cNvSpPr>
          <p:nvPr>
            <p:ph type="body" sz="quarter" idx="11"/>
          </p:nvPr>
        </p:nvSpPr>
        <p:spPr>
          <a:xfrm>
            <a:off x="-28657" y="701731"/>
            <a:ext cx="6129338" cy="5736955"/>
          </a:xfrm>
        </p:spPr>
        <p:txBody>
          <a:bodyPr/>
          <a:lstStyle/>
          <a:p>
            <a:r>
              <a:rPr lang="en-US" sz="3200" b="1" baseline="30000" dirty="0"/>
              <a:t>7 </a:t>
            </a:r>
            <a:r>
              <a:rPr lang="en-US" sz="3200" dirty="0"/>
              <a:t>The </a:t>
            </a:r>
            <a:r>
              <a:rPr lang="en-US" sz="3200" cap="small" dirty="0"/>
              <a:t>Lord</a:t>
            </a:r>
            <a:r>
              <a:rPr lang="en-US" sz="3200" dirty="0"/>
              <a:t> is my strength and my shield; my heart trusted in him, and I am helped: therefore my heart greatly rejoiceth; and with my song will I praise him.</a:t>
            </a:r>
          </a:p>
          <a:p>
            <a:r>
              <a:rPr lang="en-US" sz="3200" b="1" baseline="30000" dirty="0"/>
              <a:t>8 </a:t>
            </a:r>
            <a:r>
              <a:rPr lang="en-US" sz="3200" dirty="0"/>
              <a:t>The </a:t>
            </a:r>
            <a:r>
              <a:rPr lang="en-US" sz="3200" cap="small" dirty="0"/>
              <a:t>Lord</a:t>
            </a:r>
            <a:r>
              <a:rPr lang="en-US" sz="3200" dirty="0"/>
              <a:t> is their strength, and he is the saving strength of his anointed.</a:t>
            </a:r>
          </a:p>
          <a:p>
            <a:r>
              <a:rPr lang="en-US" sz="3200" b="1" baseline="30000" dirty="0"/>
              <a:t>9 </a:t>
            </a:r>
            <a:r>
              <a:rPr lang="en-US" sz="3200" dirty="0"/>
              <a:t>Save thy people, and bless thine inheritance: feed them also, and lift them up for ever.</a:t>
            </a:r>
          </a:p>
        </p:txBody>
      </p:sp>
      <p:sp>
        <p:nvSpPr>
          <p:cNvPr id="12" name="Content Placeholder 12"/>
          <p:cNvSpPr txBox="1">
            <a:spLocks/>
          </p:cNvSpPr>
          <p:nvPr/>
        </p:nvSpPr>
        <p:spPr>
          <a:xfrm>
            <a:off x="583443" y="0"/>
            <a:ext cx="5332287" cy="701731"/>
          </a:xfrm>
          <a:prstGeom prst="rect">
            <a:avLst/>
          </a:prstGeom>
        </p:spPr>
        <p:txBody>
          <a:bodyPr vert="horz" wrap="square" lIns="146304" tIns="45720" rIns="146304" bIns="45720" rtlCol="0">
            <a:spAutoFit/>
          </a:bodyPr>
          <a:lstStyle>
            <a:lvl1pPr marL="0" indent="0" algn="ctr" defTabSz="914400" rtl="0" eaLnBrk="1" latinLnBrk="0" hangingPunct="1">
              <a:lnSpc>
                <a:spcPct val="90000"/>
              </a:lnSpc>
              <a:spcBef>
                <a:spcPts val="1000"/>
              </a:spcBef>
              <a:buFont typeface="Arial" panose="020B0604020202020204" pitchFamily="34" charset="0"/>
              <a:buNone/>
              <a:defRPr lang="en-US" sz="5400" b="1" kern="1200" dirty="0">
                <a:solidFill>
                  <a:schemeClr val="accent4"/>
                </a:solidFill>
                <a:latin typeface="Segoe UI Black" panose="020B0A02040204020203" pitchFamily="34" charset="0"/>
                <a:ea typeface="Segoe UI Black" panose="020B0A02040204020203" pitchFamily="34" charset="0"/>
                <a:cs typeface="Segoe UI Black" panose="020B0A02040204020203" pitchFamily="34" charset="0"/>
              </a:defRPr>
            </a:lvl1pPr>
            <a:lvl2pPr marL="0" indent="0" algn="ctr" defTabSz="914400" rtl="0" eaLnBrk="1" latinLnBrk="0" hangingPunct="1">
              <a:lnSpc>
                <a:spcPct val="90000"/>
              </a:lnSpc>
              <a:spcBef>
                <a:spcPts val="500"/>
              </a:spcBef>
              <a:buFont typeface="Arial" panose="020B0604020202020204" pitchFamily="34" charset="0"/>
              <a:buNone/>
              <a:defRPr sz="2200" kern="1200">
                <a:solidFill>
                  <a:schemeClr val="tx1">
                    <a:lumMod val="75000"/>
                    <a:lumOff val="25000"/>
                  </a:schemeClr>
                </a:solidFill>
                <a:latin typeface="Segoe UI Semilight" panose="020B0402040204020203" pitchFamily="34" charset="0"/>
                <a:ea typeface="+mn-ea"/>
                <a:cs typeface="Segoe UI Semilight" panose="020B0402040204020203" pitchFamily="34" charset="0"/>
              </a:defRPr>
            </a:lvl2pPr>
            <a:lvl3pPr marL="0" indent="0" algn="ctr" defTabSz="914400" rtl="0" eaLnBrk="1" latinLnBrk="0" hangingPunct="1">
              <a:lnSpc>
                <a:spcPct val="90000"/>
              </a:lnSpc>
              <a:spcBef>
                <a:spcPts val="1200"/>
              </a:spcBef>
              <a:spcAft>
                <a:spcPts val="1200"/>
              </a:spcAft>
              <a:buFont typeface="Arial" panose="020B0604020202020204" pitchFamily="34" charset="0"/>
              <a:buNone/>
              <a:defRPr sz="1800" b="1" kern="1200">
                <a:solidFill>
                  <a:schemeClr val="tx2"/>
                </a:solidFill>
                <a:latin typeface="+mn-lt"/>
                <a:ea typeface="+mn-ea"/>
                <a:cs typeface="+mn-cs"/>
              </a:defRPr>
            </a:lvl3pPr>
            <a:lvl4pPr marL="0" indent="0" algn="ctr" defTabSz="914400" rtl="0" eaLnBrk="1" latinLnBrk="0" hangingPunct="1">
              <a:lnSpc>
                <a:spcPct val="90000"/>
              </a:lnSpc>
              <a:spcBef>
                <a:spcPts val="0"/>
              </a:spcBef>
              <a:spcAft>
                <a:spcPts val="600"/>
              </a:spcAft>
              <a:buFont typeface="Arial" panose="020B0604020202020204" pitchFamily="34" charset="0"/>
              <a:buNone/>
              <a:defRPr sz="1800" kern="1200">
                <a:solidFill>
                  <a:schemeClr val="tx1">
                    <a:lumMod val="85000"/>
                    <a:lumOff val="15000"/>
                  </a:schemeClr>
                </a:solidFill>
                <a:latin typeface="+mn-lt"/>
                <a:ea typeface="+mn-ea"/>
                <a:cs typeface="+mn-cs"/>
              </a:defRPr>
            </a:lvl4pPr>
            <a:lvl5pPr marL="0" indent="0" algn="ctr" defTabSz="914400" rtl="0" eaLnBrk="1" latinLnBrk="0" hangingPunct="1">
              <a:lnSpc>
                <a:spcPct val="90000"/>
              </a:lnSpc>
              <a:spcBef>
                <a:spcPts val="0"/>
              </a:spcBef>
              <a:spcAft>
                <a:spcPts val="1200"/>
              </a:spcAft>
              <a:buFont typeface="Arial" panose="020B0604020202020204" pitchFamily="34" charset="0"/>
              <a:buNone/>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4400" dirty="0" smtClean="0">
                <a:solidFill>
                  <a:srgbClr val="FFC000"/>
                </a:solidFill>
              </a:rPr>
              <a:t>Psalm 28:7-9</a:t>
            </a:r>
            <a:endParaRPr lang="en-US" sz="4400" dirty="0">
              <a:solidFill>
                <a:srgbClr val="FFC000"/>
              </a:solidFill>
            </a:endParaRPr>
          </a:p>
        </p:txBody>
      </p:sp>
      <p:pic>
        <p:nvPicPr>
          <p:cNvPr id="35844" name="Picture 4" descr="II Corinthians 5: 7 &quot;For we walk by Faith not by Sight...&quot; | Wisdom ..."/>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val="0"/>
              </a:ext>
            </a:extLst>
          </a:blip>
          <a:srcRect l="25131" r="2513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0561106"/>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219939" y="2240230"/>
            <a:ext cx="9107555" cy="2308324"/>
          </a:xfrm>
        </p:spPr>
        <p:txBody>
          <a:bodyPr/>
          <a:lstStyle/>
          <a:p>
            <a:r>
              <a:rPr lang="en-US" dirty="0" smtClean="0"/>
              <a:t>HAPPY </a:t>
            </a:r>
            <a:br>
              <a:rPr lang="en-US" dirty="0" smtClean="0"/>
            </a:br>
            <a:r>
              <a:rPr lang="en-US" dirty="0" smtClean="0"/>
              <a:t>SABBATH</a:t>
            </a:r>
            <a:r>
              <a:rPr lang="en-US" dirty="0" smtClean="0"/>
              <a:t>!</a:t>
            </a:r>
            <a:endParaRPr lang="en-US" dirty="0"/>
          </a:p>
        </p:txBody>
      </p:sp>
      <p:sp>
        <p:nvSpPr>
          <p:cNvPr id="4" name="Title 6">
            <a:extLst>
              <a:ext uri="{FF2B5EF4-FFF2-40B4-BE49-F238E27FC236}">
                <a16:creationId xmlns:a16="http://schemas.microsoft.com/office/drawing/2014/main" xmlns="" id="{34BDD74C-5263-464C-AA3C-D945D23978FF}"/>
              </a:ext>
            </a:extLst>
          </p:cNvPr>
          <p:cNvSpPr txBox="1">
            <a:spLocks/>
          </p:cNvSpPr>
          <p:nvPr/>
        </p:nvSpPr>
        <p:spPr>
          <a:xfrm>
            <a:off x="4433852" y="4256429"/>
            <a:ext cx="5756957" cy="927824"/>
          </a:xfrm>
          <a:prstGeom prst="rect">
            <a:avLst/>
          </a:prstGeom>
        </p:spPr>
        <p:txBody>
          <a:bodyPr vert="horz" lIns="457200" tIns="45720" rIns="457200" bIns="45720" rtlCol="0" anchor="ctr">
            <a:noAutofit/>
          </a:bodyPr>
          <a:lstStyle>
            <a:lvl1pPr algn="ctr" defTabSz="914400" rtl="0" eaLnBrk="1" latinLnBrk="0" hangingPunct="1">
              <a:lnSpc>
                <a:spcPct val="90000"/>
              </a:lnSpc>
              <a:spcBef>
                <a:spcPct val="0"/>
              </a:spcBef>
              <a:buNone/>
              <a:defRPr lang="en-US" sz="3200" b="1" i="0" kern="1200" spc="300" dirty="0">
                <a:solidFill>
                  <a:schemeClr val="tx1">
                    <a:lumMod val="85000"/>
                    <a:lumOff val="15000"/>
                  </a:schemeClr>
                </a:solidFill>
                <a:latin typeface="+mj-lt"/>
                <a:ea typeface="+mn-ea"/>
                <a:cs typeface="Segoe UI Semilight" panose="020B0402040204020203" pitchFamily="34" charset="0"/>
              </a:defRPr>
            </a:lvl1pPr>
          </a:lstStyle>
          <a:p>
            <a:r>
              <a:rPr lang="en-US" dirty="0"/>
              <a:t>THANK YOU</a:t>
            </a:r>
          </a:p>
        </p:txBody>
      </p:sp>
    </p:spTree>
    <p:extLst>
      <p:ext uri="{BB962C8B-B14F-4D97-AF65-F5344CB8AC3E}">
        <p14:creationId xmlns:p14="http://schemas.microsoft.com/office/powerpoint/2010/main" val="3492825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Freeform: Shape 64"/>
          <p:cNvSpPr>
            <a:spLocks noChangeAspect="1"/>
          </p:cNvSpPr>
          <p:nvPr/>
        </p:nvSpPr>
        <p:spPr>
          <a:xfrm>
            <a:off x="232519" y="-2693505"/>
            <a:ext cx="4728754" cy="4728754"/>
          </a:xfrm>
          <a:custGeom>
            <a:avLst/>
            <a:gdLst>
              <a:gd name="connsiteX0" fmla="*/ 244064 w 488128"/>
              <a:gd name="connsiteY0" fmla="*/ 0 h 488128"/>
              <a:gd name="connsiteX1" fmla="*/ 488128 w 488128"/>
              <a:gd name="connsiteY1" fmla="*/ 244064 h 488128"/>
              <a:gd name="connsiteX2" fmla="*/ 244064 w 488128"/>
              <a:gd name="connsiteY2" fmla="*/ 488128 h 488128"/>
              <a:gd name="connsiteX3" fmla="*/ 0 w 488128"/>
              <a:gd name="connsiteY3" fmla="*/ 244064 h 488128"/>
              <a:gd name="connsiteX4" fmla="*/ 244064 w 488128"/>
              <a:gd name="connsiteY4" fmla="*/ 0 h 488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8128" h="488128">
                <a:moveTo>
                  <a:pt x="244064" y="0"/>
                </a:moveTo>
                <a:cubicBezTo>
                  <a:pt x="378857" y="0"/>
                  <a:pt x="488128" y="109271"/>
                  <a:pt x="488128" y="244064"/>
                </a:cubicBezTo>
                <a:cubicBezTo>
                  <a:pt x="488128" y="378857"/>
                  <a:pt x="378857" y="488128"/>
                  <a:pt x="244064" y="488128"/>
                </a:cubicBezTo>
                <a:cubicBezTo>
                  <a:pt x="109271" y="488128"/>
                  <a:pt x="0" y="378857"/>
                  <a:pt x="0" y="244064"/>
                </a:cubicBezTo>
                <a:cubicBezTo>
                  <a:pt x="0" y="109271"/>
                  <a:pt x="109271" y="0"/>
                  <a:pt x="244064"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dirty="0">
              <a:ln>
                <a:noFill/>
              </a:ln>
              <a:solidFill>
                <a:sysClr val="windowText" lastClr="000000"/>
              </a:solidFill>
              <a:effectLst/>
              <a:uLnTx/>
              <a:uFillTx/>
            </a:endParaRPr>
          </a:p>
        </p:txBody>
      </p:sp>
      <p:sp>
        <p:nvSpPr>
          <p:cNvPr id="14" name="Text Placeholder 13"/>
          <p:cNvSpPr>
            <a:spLocks noGrp="1"/>
          </p:cNvSpPr>
          <p:nvPr>
            <p:ph type="body" sz="quarter" idx="10"/>
          </p:nvPr>
        </p:nvSpPr>
        <p:spPr>
          <a:xfrm>
            <a:off x="944881" y="2035249"/>
            <a:ext cx="3693667" cy="1465016"/>
          </a:xfrm>
        </p:spPr>
        <p:txBody>
          <a:bodyPr/>
          <a:lstStyle/>
          <a:p>
            <a:r>
              <a:rPr lang="en-US" dirty="0" smtClean="0"/>
              <a:t>Others have had the same question!  </a:t>
            </a:r>
          </a:p>
          <a:p>
            <a:r>
              <a:rPr lang="en-US" sz="3200" b="1" dirty="0" smtClean="0"/>
              <a:t>Turn to </a:t>
            </a:r>
            <a:r>
              <a:rPr lang="en-US" sz="3200" b="1" dirty="0" smtClean="0">
                <a:solidFill>
                  <a:schemeClr val="accent4">
                    <a:lumMod val="60000"/>
                    <a:lumOff val="40000"/>
                  </a:schemeClr>
                </a:solidFill>
              </a:rPr>
              <a:t>Psalm 49</a:t>
            </a:r>
            <a:endParaRPr lang="en-US" sz="3200" b="1" dirty="0">
              <a:solidFill>
                <a:schemeClr val="accent4">
                  <a:lumMod val="60000"/>
                  <a:lumOff val="40000"/>
                </a:schemeClr>
              </a:solidFill>
            </a:endParaRPr>
          </a:p>
        </p:txBody>
      </p:sp>
      <p:sp>
        <p:nvSpPr>
          <p:cNvPr id="15" name="Text Placeholder 14"/>
          <p:cNvSpPr>
            <a:spLocks noGrp="1"/>
          </p:cNvSpPr>
          <p:nvPr>
            <p:ph type="body" sz="quarter" idx="11"/>
          </p:nvPr>
        </p:nvSpPr>
        <p:spPr>
          <a:xfrm>
            <a:off x="6096000" y="419100"/>
            <a:ext cx="5671764" cy="1771767"/>
          </a:xfrm>
        </p:spPr>
        <p:txBody>
          <a:bodyPr/>
          <a:lstStyle/>
          <a:p>
            <a:r>
              <a:rPr lang="en-US" sz="2800" dirty="0"/>
              <a:t>49 </a:t>
            </a:r>
            <a:r>
              <a:rPr lang="en-US" sz="2800" b="0" dirty="0"/>
              <a:t>Hear this, all ye people; give ear, all ye inhabitants of the world:</a:t>
            </a:r>
          </a:p>
          <a:p>
            <a:r>
              <a:rPr lang="en-US" sz="2800" baseline="30000" dirty="0"/>
              <a:t>2 </a:t>
            </a:r>
            <a:r>
              <a:rPr lang="en-US" sz="2800" b="0" dirty="0"/>
              <a:t>Both low and high, rich and poor, together</a:t>
            </a:r>
            <a:r>
              <a:rPr lang="en-US" sz="2800" b="0" dirty="0" smtClean="0"/>
              <a:t>.</a:t>
            </a:r>
            <a:endParaRPr lang="en-US" sz="2800" b="0" dirty="0"/>
          </a:p>
        </p:txBody>
      </p:sp>
      <p:sp>
        <p:nvSpPr>
          <p:cNvPr id="32" name="Title 31"/>
          <p:cNvSpPr>
            <a:spLocks noGrp="1"/>
          </p:cNvSpPr>
          <p:nvPr>
            <p:ph type="title"/>
          </p:nvPr>
        </p:nvSpPr>
        <p:spPr>
          <a:xfrm>
            <a:off x="555244" y="0"/>
            <a:ext cx="4083304" cy="1357295"/>
          </a:xfrm>
        </p:spPr>
        <p:txBody>
          <a:bodyPr/>
          <a:lstStyle/>
          <a:p>
            <a:r>
              <a:rPr lang="en-US" b="1" dirty="0" smtClean="0">
                <a:gradFill>
                  <a:gsLst>
                    <a:gs pos="15000">
                      <a:schemeClr val="bg1"/>
                    </a:gs>
                    <a:gs pos="47000">
                      <a:schemeClr val="bg1"/>
                    </a:gs>
                  </a:gsLst>
                  <a:lin ang="5400000" scaled="1"/>
                </a:gradFill>
              </a:rPr>
              <a:t>WHERE DO WE TURN?</a:t>
            </a:r>
            <a:endParaRPr lang="en-US" b="1" dirty="0">
              <a:gradFill>
                <a:gsLst>
                  <a:gs pos="15000">
                    <a:schemeClr val="bg1"/>
                  </a:gs>
                  <a:gs pos="47000">
                    <a:schemeClr val="bg1"/>
                  </a:gs>
                </a:gsLst>
                <a:lin ang="5400000" scaled="1"/>
              </a:gradFill>
            </a:endParaRPr>
          </a:p>
        </p:txBody>
      </p:sp>
      <p:sp>
        <p:nvSpPr>
          <p:cNvPr id="21" name="Text Placeholder 20"/>
          <p:cNvSpPr>
            <a:spLocks noGrp="1"/>
          </p:cNvSpPr>
          <p:nvPr>
            <p:ph type="body" sz="quarter" idx="12"/>
          </p:nvPr>
        </p:nvSpPr>
        <p:spPr>
          <a:xfrm>
            <a:off x="6096000" y="2190867"/>
            <a:ext cx="5671764" cy="2748433"/>
          </a:xfrm>
        </p:spPr>
        <p:txBody>
          <a:bodyPr/>
          <a:lstStyle/>
          <a:p>
            <a:r>
              <a:rPr lang="en-US" sz="2800" baseline="30000" dirty="0"/>
              <a:t>3 </a:t>
            </a:r>
            <a:r>
              <a:rPr lang="en-US" sz="2800" b="0" dirty="0"/>
              <a:t>My mouth shall speak of wisdom; and the meditation of my heart shall be of understanding.</a:t>
            </a:r>
          </a:p>
          <a:p>
            <a:r>
              <a:rPr lang="en-US" sz="2800" baseline="30000" dirty="0"/>
              <a:t>4 </a:t>
            </a:r>
            <a:r>
              <a:rPr lang="en-US" sz="2800" b="0" dirty="0"/>
              <a:t>I will incline mine ear to a parable: I will open my dark saying upon the harp.</a:t>
            </a:r>
          </a:p>
        </p:txBody>
      </p:sp>
      <p:sp>
        <p:nvSpPr>
          <p:cNvPr id="22" name="Text Placeholder 21"/>
          <p:cNvSpPr>
            <a:spLocks noGrp="1"/>
          </p:cNvSpPr>
          <p:nvPr>
            <p:ph type="body" sz="quarter" idx="13"/>
          </p:nvPr>
        </p:nvSpPr>
        <p:spPr>
          <a:xfrm>
            <a:off x="6096000" y="4818581"/>
            <a:ext cx="5671764" cy="2180196"/>
          </a:xfrm>
        </p:spPr>
        <p:txBody>
          <a:bodyPr/>
          <a:lstStyle/>
          <a:p>
            <a:r>
              <a:rPr lang="en-US" sz="2800" baseline="30000" dirty="0"/>
              <a:t>5 </a:t>
            </a:r>
            <a:r>
              <a:rPr lang="en-US" sz="2800" dirty="0"/>
              <a:t>Wherefore should I fear in the days of evil, when the iniquity of my heels shall compass me about?</a:t>
            </a:r>
            <a:endParaRPr lang="en-US" sz="2800" dirty="0"/>
          </a:p>
        </p:txBody>
      </p:sp>
      <p:pic>
        <p:nvPicPr>
          <p:cNvPr id="2050" name="Picture 2" descr="Wycliffe's English Bible"/>
          <p:cNvPicPr>
            <a:picLocks noChangeAspect="1" noChangeArrowheads="1"/>
          </p:cNvPicPr>
          <p:nvPr/>
        </p:nvPicPr>
        <p:blipFill>
          <a:blip r:embed="rId3" cstate="screen">
            <a:extLst>
              <a:ext uri="{28A0092B-C50C-407E-A947-70E740481C1C}">
                <a14:useLocalDpi xmlns:a14="http://schemas.microsoft.com/office/drawing/2010/main" val="0"/>
              </a:ext>
            </a:extLst>
          </a:blip>
          <a:srcRect/>
          <a:stretch>
            <a:fillRect/>
          </a:stretch>
        </p:blipFill>
        <p:spPr bwMode="auto">
          <a:xfrm>
            <a:off x="647920" y="3811495"/>
            <a:ext cx="3897951" cy="259931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80498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32"/>
                                        </p:tgtEl>
                                        <p:attrNameLst>
                                          <p:attrName>style.visibility</p:attrName>
                                        </p:attrNameLst>
                                      </p:cBhvr>
                                      <p:to>
                                        <p:strVal val="visible"/>
                                      </p:to>
                                    </p:set>
                                    <p:anim calcmode="lin" valueType="num">
                                      <p:cBhvr additive="base">
                                        <p:cTn id="7" dur="500" fill="hold"/>
                                        <p:tgtEl>
                                          <p:spTgt spid="32"/>
                                        </p:tgtEl>
                                        <p:attrNameLst>
                                          <p:attrName>ppt_x</p:attrName>
                                        </p:attrNameLst>
                                      </p:cBhvr>
                                      <p:tavLst>
                                        <p:tav tm="0">
                                          <p:val>
                                            <p:strVal val="#ppt_x"/>
                                          </p:val>
                                        </p:tav>
                                        <p:tav tm="100000">
                                          <p:val>
                                            <p:strVal val="#ppt_x"/>
                                          </p:val>
                                        </p:tav>
                                      </p:tavLst>
                                    </p:anim>
                                    <p:anim calcmode="lin" valueType="num">
                                      <p:cBhvr additive="base">
                                        <p:cTn id="8" dur="500" fill="hold"/>
                                        <p:tgtEl>
                                          <p:spTgt spid="3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14">
                                            <p:txEl>
                                              <p:pRg st="0" end="0"/>
                                            </p:txEl>
                                          </p:spTgt>
                                        </p:tgtEl>
                                        <p:attrNameLst>
                                          <p:attrName>style.visibility</p:attrName>
                                        </p:attrNameLst>
                                      </p:cBhvr>
                                      <p:to>
                                        <p:strVal val="visible"/>
                                      </p:to>
                                    </p:set>
                                    <p:anim calcmode="lin" valueType="num">
                                      <p:cBhvr additive="base">
                                        <p:cTn id="12" dur="500" fill="hold"/>
                                        <p:tgtEl>
                                          <p:spTgt spid="1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14">
                                            <p:txEl>
                                              <p:pRg st="0" end="0"/>
                                            </p:txEl>
                                          </p:spTgt>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1" nodeType="afterEffect">
                                  <p:stCondLst>
                                    <p:cond delay="0"/>
                                  </p:stCondLst>
                                  <p:childTnLst>
                                    <p:set>
                                      <p:cBhvr>
                                        <p:cTn id="16" dur="1" fill="hold">
                                          <p:stCondLst>
                                            <p:cond delay="0"/>
                                          </p:stCondLst>
                                        </p:cTn>
                                        <p:tgtEl>
                                          <p:spTgt spid="14">
                                            <p:txEl>
                                              <p:pRg st="1" end="1"/>
                                            </p:txEl>
                                          </p:spTgt>
                                        </p:tgtEl>
                                        <p:attrNameLst>
                                          <p:attrName>style.visibility</p:attrName>
                                        </p:attrNameLst>
                                      </p:cBhvr>
                                      <p:to>
                                        <p:strVal val="visible"/>
                                      </p:to>
                                    </p:set>
                                    <p:anim calcmode="lin" valueType="num">
                                      <p:cBhvr additive="base">
                                        <p:cTn id="17" dur="500" fill="hold"/>
                                        <p:tgtEl>
                                          <p:spTgt spid="14">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14">
                                            <p:txEl>
                                              <p:pRg st="1" end="1"/>
                                            </p:txEl>
                                          </p:spTgt>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10" presetClass="entr" presetSubtype="0" fill="hold" grpId="0" nodeType="afterEffect">
                                  <p:stCondLst>
                                    <p:cond delay="25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750"/>
                                        <p:tgtEl>
                                          <p:spTgt spid="15"/>
                                        </p:tgtEl>
                                      </p:cBhvr>
                                    </p:animEffect>
                                  </p:childTnLst>
                                </p:cTn>
                              </p:par>
                            </p:childTnLst>
                          </p:cTn>
                        </p:par>
                        <p:par>
                          <p:cTn id="23" fill="hold">
                            <p:stCondLst>
                              <p:cond delay="2500"/>
                            </p:stCondLst>
                            <p:childTnLst>
                              <p:par>
                                <p:cTn id="24" presetID="10" presetClass="entr" presetSubtype="0" fill="hold" grpId="0" nodeType="afterEffect">
                                  <p:stCondLst>
                                    <p:cond delay="250"/>
                                  </p:stCondLst>
                                  <p:childTnLst>
                                    <p:set>
                                      <p:cBhvr>
                                        <p:cTn id="25" dur="1" fill="hold">
                                          <p:stCondLst>
                                            <p:cond delay="0"/>
                                          </p:stCondLst>
                                        </p:cTn>
                                        <p:tgtEl>
                                          <p:spTgt spid="21"/>
                                        </p:tgtEl>
                                        <p:attrNameLst>
                                          <p:attrName>style.visibility</p:attrName>
                                        </p:attrNameLst>
                                      </p:cBhvr>
                                      <p:to>
                                        <p:strVal val="visible"/>
                                      </p:to>
                                    </p:set>
                                    <p:animEffect transition="in" filter="fade">
                                      <p:cBhvr>
                                        <p:cTn id="26" dur="750"/>
                                        <p:tgtEl>
                                          <p:spTgt spid="21"/>
                                        </p:tgtEl>
                                      </p:cBhvr>
                                    </p:animEffect>
                                  </p:childTnLst>
                                </p:cTn>
                              </p:par>
                            </p:childTnLst>
                          </p:cTn>
                        </p:par>
                        <p:par>
                          <p:cTn id="27" fill="hold">
                            <p:stCondLst>
                              <p:cond delay="3500"/>
                            </p:stCondLst>
                            <p:childTnLst>
                              <p:par>
                                <p:cTn id="28" presetID="10" presetClass="entr" presetSubtype="0" fill="hold" grpId="0" nodeType="afterEffect">
                                  <p:stCondLst>
                                    <p:cond delay="250"/>
                                  </p:stCondLst>
                                  <p:childTnLst>
                                    <p:set>
                                      <p:cBhvr>
                                        <p:cTn id="29" dur="1" fill="hold">
                                          <p:stCondLst>
                                            <p:cond delay="0"/>
                                          </p:stCondLst>
                                        </p:cTn>
                                        <p:tgtEl>
                                          <p:spTgt spid="22"/>
                                        </p:tgtEl>
                                        <p:attrNameLst>
                                          <p:attrName>style.visibility</p:attrName>
                                        </p:attrNameLst>
                                      </p:cBhvr>
                                      <p:to>
                                        <p:strVal val="visible"/>
                                      </p:to>
                                    </p:set>
                                    <p:animEffect transition="in" filter="fade">
                                      <p:cBhvr>
                                        <p:cTn id="30" dur="7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14" grpId="1" build="p"/>
      <p:bldP spid="15" grpId="0"/>
      <p:bldP spid="32" grpId="0"/>
      <p:bldP spid="21" grpId="0"/>
      <p:bldP spid="2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766616" y="6492875"/>
            <a:ext cx="393567" cy="365125"/>
          </a:xfrm>
        </p:spPr>
        <p:txBody>
          <a:bodyPr/>
          <a:lstStyle/>
          <a:p>
            <a:fld id="{5AE1514C-5E56-4738-A1FF-4B1CFD2A3E36}" type="slidenum">
              <a:rPr lang="en-US" smtClean="0"/>
              <a:pPr/>
              <a:t>7</a:t>
            </a:fld>
            <a:endParaRPr lang="en-US" dirty="0"/>
          </a:p>
        </p:txBody>
      </p:sp>
      <p:sp>
        <p:nvSpPr>
          <p:cNvPr id="7" name="Text Placeholder 6"/>
          <p:cNvSpPr>
            <a:spLocks noGrp="1"/>
          </p:cNvSpPr>
          <p:nvPr>
            <p:ph type="body" sz="quarter" idx="11"/>
          </p:nvPr>
        </p:nvSpPr>
        <p:spPr>
          <a:xfrm>
            <a:off x="0" y="1049311"/>
            <a:ext cx="6129338" cy="5664126"/>
          </a:xfrm>
        </p:spPr>
        <p:txBody>
          <a:bodyPr/>
          <a:lstStyle/>
          <a:p>
            <a:r>
              <a:rPr lang="en-US" sz="2800" b="1" baseline="30000" dirty="0"/>
              <a:t>6 </a:t>
            </a:r>
            <a:r>
              <a:rPr lang="en-US" sz="2800" dirty="0"/>
              <a:t>They that trust in their wealth, and boast themselves in the multitude of their riches;</a:t>
            </a:r>
          </a:p>
          <a:p>
            <a:r>
              <a:rPr lang="en-US" sz="2800" b="1" baseline="30000" dirty="0"/>
              <a:t>7 </a:t>
            </a:r>
            <a:r>
              <a:rPr lang="en-US" sz="2800" dirty="0"/>
              <a:t>None of them can by any means redeem his brother, nor give to God a ransom for him:</a:t>
            </a:r>
          </a:p>
          <a:p>
            <a:r>
              <a:rPr lang="en-US" sz="2800" b="1" baseline="30000" dirty="0"/>
              <a:t>8 </a:t>
            </a:r>
            <a:r>
              <a:rPr lang="en-US" sz="2800" dirty="0"/>
              <a:t>(For the redemption of their soul is precious, and it ceaseth for ever:)</a:t>
            </a:r>
          </a:p>
          <a:p>
            <a:r>
              <a:rPr lang="en-US" sz="2800" b="1" baseline="30000" dirty="0"/>
              <a:t>9 </a:t>
            </a:r>
            <a:r>
              <a:rPr lang="en-US" sz="2800" dirty="0"/>
              <a:t>That he should still live for ever, and not see corruption</a:t>
            </a:r>
            <a:r>
              <a:rPr lang="en-US" sz="2800" dirty="0" smtClean="0"/>
              <a:t>.</a:t>
            </a:r>
            <a:endParaRPr lang="en-US" sz="2800" dirty="0"/>
          </a:p>
        </p:txBody>
      </p:sp>
      <p:sp>
        <p:nvSpPr>
          <p:cNvPr id="13" name="Content Placeholder 12"/>
          <p:cNvSpPr>
            <a:spLocks noGrp="1"/>
          </p:cNvSpPr>
          <p:nvPr>
            <p:ph idx="18"/>
          </p:nvPr>
        </p:nvSpPr>
        <p:spPr>
          <a:xfrm>
            <a:off x="369870" y="134912"/>
            <a:ext cx="5332287" cy="701731"/>
          </a:xfrm>
          <a:solidFill>
            <a:schemeClr val="bg2">
              <a:lumMod val="75000"/>
            </a:schemeClr>
          </a:solidFill>
        </p:spPr>
        <p:txBody>
          <a:bodyPr/>
          <a:lstStyle/>
          <a:p>
            <a:r>
              <a:rPr lang="en-US" sz="4400" dirty="0" smtClean="0"/>
              <a:t>Some trust in $$$</a:t>
            </a:r>
            <a:endParaRPr lang="en-US" sz="4400" dirty="0"/>
          </a:p>
        </p:txBody>
      </p:sp>
      <p:pic>
        <p:nvPicPr>
          <p:cNvPr id="3074" name="Picture 2" descr="Myth Busting - Saving Money Leads to Riches"/>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val="0"/>
              </a:ext>
            </a:extLst>
          </a:blip>
          <a:srcRect l="16841" r="16841"/>
          <a:stretch>
            <a:fillRect/>
          </a:stretch>
        </p:blipFill>
        <p:spPr bwMode="auto">
          <a:xfrm>
            <a:off x="6129338" y="0"/>
            <a:ext cx="6062696" cy="6856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72180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3" end="3"/>
                                            </p:txEl>
                                          </p:spTgt>
                                        </p:tgtEl>
                                        <p:attrNameLst>
                                          <p:attrName>style.visibility</p:attrName>
                                        </p:attrNameLst>
                                      </p:cBhvr>
                                      <p:to>
                                        <p:strVal val="visible"/>
                                      </p:to>
                                    </p:set>
                                    <p:animEffect transition="in" filter="fade">
                                      <p:cBhvr>
                                        <p:cTn id="22"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p:cNvSpPr>
            <a:spLocks noGrp="1"/>
          </p:cNvSpPr>
          <p:nvPr>
            <p:ph type="body" sz="quarter" idx="13"/>
          </p:nvPr>
        </p:nvSpPr>
        <p:spPr>
          <a:xfrm>
            <a:off x="304800" y="2344592"/>
            <a:ext cx="11887200" cy="2862322"/>
          </a:xfrm>
        </p:spPr>
        <p:txBody>
          <a:bodyPr/>
          <a:lstStyle/>
          <a:p>
            <a:r>
              <a:rPr lang="en-US" sz="4000" b="1" baseline="30000" dirty="0"/>
              <a:t>4 </a:t>
            </a:r>
            <a:r>
              <a:rPr lang="en-US" sz="4000" dirty="0" err="1"/>
              <a:t>Labour</a:t>
            </a:r>
            <a:r>
              <a:rPr lang="en-US" sz="4000" dirty="0"/>
              <a:t> not to be rich: cease from thine own wisdom.</a:t>
            </a:r>
          </a:p>
          <a:p>
            <a:r>
              <a:rPr lang="en-US" sz="4000" b="1" baseline="30000" dirty="0"/>
              <a:t>5 </a:t>
            </a:r>
            <a:r>
              <a:rPr lang="en-US" sz="4000" dirty="0"/>
              <a:t>Wilt thou set thine eyes upon that which is not? for riches certainly make themselves wings; they fly away as an eagle toward heaven.</a:t>
            </a:r>
          </a:p>
        </p:txBody>
      </p:sp>
      <p:sp>
        <p:nvSpPr>
          <p:cNvPr id="3" name="Text Placeholder 2"/>
          <p:cNvSpPr>
            <a:spLocks noGrp="1"/>
          </p:cNvSpPr>
          <p:nvPr>
            <p:ph type="body" sz="quarter" idx="14"/>
          </p:nvPr>
        </p:nvSpPr>
        <p:spPr>
          <a:xfrm>
            <a:off x="3878262" y="5946719"/>
            <a:ext cx="8097838" cy="701731"/>
          </a:xfrm>
        </p:spPr>
        <p:txBody>
          <a:bodyPr/>
          <a:lstStyle/>
          <a:p>
            <a:r>
              <a:rPr lang="en-US" sz="4400" dirty="0" smtClean="0"/>
              <a:t>—</a:t>
            </a:r>
            <a:r>
              <a:rPr lang="en-US" sz="4400" dirty="0" smtClean="0"/>
              <a:t>Proverbs 23:4-5</a:t>
            </a:r>
            <a:endParaRPr lang="en-US" sz="4400" dirty="0"/>
          </a:p>
        </p:txBody>
      </p:sp>
      <p:sp>
        <p:nvSpPr>
          <p:cNvPr id="2" name="Slide Number Placeholder 1"/>
          <p:cNvSpPr>
            <a:spLocks noGrp="1"/>
          </p:cNvSpPr>
          <p:nvPr>
            <p:ph type="sldNum" sz="quarter" idx="4294967295"/>
          </p:nvPr>
        </p:nvSpPr>
        <p:spPr>
          <a:xfrm>
            <a:off x="11760200" y="6465888"/>
            <a:ext cx="431800" cy="365125"/>
          </a:xfrm>
          <a:prstGeom prst="rect">
            <a:avLst/>
          </a:prstGeom>
        </p:spPr>
        <p:txBody>
          <a:bodyPr/>
          <a:lstStyle/>
          <a:p>
            <a:fld id="{5AE1514C-5E56-4738-A1FF-4B1CFD2A3E36}" type="slidenum">
              <a:rPr lang="en-US" smtClean="0"/>
              <a:pPr/>
              <a:t>8</a:t>
            </a:fld>
            <a:endParaRPr lang="en-US" dirty="0"/>
          </a:p>
        </p:txBody>
      </p:sp>
      <p:sp>
        <p:nvSpPr>
          <p:cNvPr id="9" name="TextBox 8"/>
          <p:cNvSpPr txBox="1"/>
          <p:nvPr/>
        </p:nvSpPr>
        <p:spPr>
          <a:xfrm>
            <a:off x="1112688" y="243410"/>
            <a:ext cx="670312" cy="580653"/>
          </a:xfrm>
          <a:custGeom>
            <a:avLst/>
            <a:gdLst>
              <a:gd name="connsiteX0" fmla="*/ 603423 w 670312"/>
              <a:gd name="connsiteY0" fmla="*/ 0 h 580653"/>
              <a:gd name="connsiteX1" fmla="*/ 670312 w 670312"/>
              <a:gd name="connsiteY1" fmla="*/ 126662 h 580653"/>
              <a:gd name="connsiteX2" fmla="*/ 557170 w 670312"/>
              <a:gd name="connsiteY2" fmla="*/ 203157 h 580653"/>
              <a:gd name="connsiteX3" fmla="*/ 522302 w 670312"/>
              <a:gd name="connsiteY3" fmla="*/ 293172 h 580653"/>
              <a:gd name="connsiteX4" fmla="*/ 670312 w 670312"/>
              <a:gd name="connsiteY4" fmla="*/ 293172 h 580653"/>
              <a:gd name="connsiteX5" fmla="*/ 670312 w 670312"/>
              <a:gd name="connsiteY5" fmla="*/ 580653 h 580653"/>
              <a:gd name="connsiteX6" fmla="*/ 360772 w 670312"/>
              <a:gd name="connsiteY6" fmla="*/ 580653 h 580653"/>
              <a:gd name="connsiteX7" fmla="*/ 360772 w 670312"/>
              <a:gd name="connsiteY7" fmla="*/ 342272 h 580653"/>
              <a:gd name="connsiteX8" fmla="*/ 415564 w 670312"/>
              <a:gd name="connsiteY8" fmla="*/ 134489 h 580653"/>
              <a:gd name="connsiteX9" fmla="*/ 603423 w 670312"/>
              <a:gd name="connsiteY9" fmla="*/ 0 h 580653"/>
              <a:gd name="connsiteX10" fmla="*/ 242650 w 670312"/>
              <a:gd name="connsiteY10" fmla="*/ 0 h 580653"/>
              <a:gd name="connsiteX11" fmla="*/ 309539 w 670312"/>
              <a:gd name="connsiteY11" fmla="*/ 126662 h 580653"/>
              <a:gd name="connsiteX12" fmla="*/ 196397 w 670312"/>
              <a:gd name="connsiteY12" fmla="*/ 203157 h 580653"/>
              <a:gd name="connsiteX13" fmla="*/ 161530 w 670312"/>
              <a:gd name="connsiteY13" fmla="*/ 293172 h 580653"/>
              <a:gd name="connsiteX14" fmla="*/ 309539 w 670312"/>
              <a:gd name="connsiteY14" fmla="*/ 293172 h 580653"/>
              <a:gd name="connsiteX15" fmla="*/ 309539 w 670312"/>
              <a:gd name="connsiteY15" fmla="*/ 580653 h 580653"/>
              <a:gd name="connsiteX16" fmla="*/ 0 w 670312"/>
              <a:gd name="connsiteY16" fmla="*/ 580653 h 580653"/>
              <a:gd name="connsiteX17" fmla="*/ 0 w 670312"/>
              <a:gd name="connsiteY17" fmla="*/ 342272 h 580653"/>
              <a:gd name="connsiteX18" fmla="*/ 54792 w 670312"/>
              <a:gd name="connsiteY18" fmla="*/ 134489 h 580653"/>
              <a:gd name="connsiteX19" fmla="*/ 242650 w 670312"/>
              <a:gd name="connsiteY19" fmla="*/ 0 h 5806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70312" h="580653">
                <a:moveTo>
                  <a:pt x="603423" y="0"/>
                </a:moveTo>
                <a:lnTo>
                  <a:pt x="670312" y="126662"/>
                </a:lnTo>
                <a:cubicBezTo>
                  <a:pt x="615757" y="152279"/>
                  <a:pt x="578043" y="177777"/>
                  <a:pt x="557170" y="203157"/>
                </a:cubicBezTo>
                <a:cubicBezTo>
                  <a:pt x="536297" y="228537"/>
                  <a:pt x="524674" y="258542"/>
                  <a:pt x="522302" y="293172"/>
                </a:cubicBezTo>
                <a:lnTo>
                  <a:pt x="670312" y="293172"/>
                </a:lnTo>
                <a:lnTo>
                  <a:pt x="670312" y="580653"/>
                </a:lnTo>
                <a:lnTo>
                  <a:pt x="360772" y="580653"/>
                </a:lnTo>
                <a:lnTo>
                  <a:pt x="360772" y="342272"/>
                </a:lnTo>
                <a:cubicBezTo>
                  <a:pt x="360772" y="254510"/>
                  <a:pt x="379036" y="185249"/>
                  <a:pt x="415564" y="134489"/>
                </a:cubicBezTo>
                <a:cubicBezTo>
                  <a:pt x="452092" y="83729"/>
                  <a:pt x="514712" y="38900"/>
                  <a:pt x="603423" y="0"/>
                </a:cubicBezTo>
                <a:close/>
                <a:moveTo>
                  <a:pt x="242650" y="0"/>
                </a:moveTo>
                <a:lnTo>
                  <a:pt x="309539" y="126662"/>
                </a:lnTo>
                <a:cubicBezTo>
                  <a:pt x="254985" y="152279"/>
                  <a:pt x="217271" y="177777"/>
                  <a:pt x="196397" y="203157"/>
                </a:cubicBezTo>
                <a:cubicBezTo>
                  <a:pt x="175524" y="228537"/>
                  <a:pt x="163902" y="258542"/>
                  <a:pt x="161530" y="293172"/>
                </a:cubicBezTo>
                <a:lnTo>
                  <a:pt x="309539" y="293172"/>
                </a:lnTo>
                <a:lnTo>
                  <a:pt x="309539" y="580653"/>
                </a:lnTo>
                <a:lnTo>
                  <a:pt x="0" y="580653"/>
                </a:lnTo>
                <a:lnTo>
                  <a:pt x="0" y="342272"/>
                </a:lnTo>
                <a:cubicBezTo>
                  <a:pt x="0" y="254510"/>
                  <a:pt x="18264" y="185249"/>
                  <a:pt x="54792" y="134489"/>
                </a:cubicBezTo>
                <a:cubicBezTo>
                  <a:pt x="91320" y="83729"/>
                  <a:pt x="153940" y="38900"/>
                  <a:pt x="242650" y="0"/>
                </a:cubicBez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US" sz="2800" dirty="0">
              <a:solidFill>
                <a:schemeClr val="tx2">
                  <a:lumMod val="50000"/>
                </a:schemeClr>
              </a:solidFill>
            </a:endParaRPr>
          </a:p>
        </p:txBody>
      </p:sp>
    </p:spTree>
    <p:extLst>
      <p:ext uri="{BB962C8B-B14F-4D97-AF65-F5344CB8AC3E}">
        <p14:creationId xmlns:p14="http://schemas.microsoft.com/office/powerpoint/2010/main" val="3935830487"/>
      </p:ext>
    </p:extLst>
  </p:cSld>
  <p:clrMapOvr>
    <a:masterClrMapping/>
  </p:clrMapOvr>
  <mc:AlternateContent xmlns:mc="http://schemas.openxmlformats.org/markup-compatibility/2006">
    <mc:Choice xmlns:p159="http://schemas.microsoft.com/office/powerpoint/2015/09/main" xmlns=""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animEffect transition="in" filter="fade">
                                      <p:cBhvr>
                                        <p:cTn id="7" dur="500"/>
                                        <p:tgtEl>
                                          <p:spTgt spid="18">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8">
                                            <p:txEl>
                                              <p:pRg st="1" end="1"/>
                                            </p:txEl>
                                          </p:spTgt>
                                        </p:tgtEl>
                                        <p:attrNameLst>
                                          <p:attrName>style.visibility</p:attrName>
                                        </p:attrNameLst>
                                      </p:cBhvr>
                                      <p:to>
                                        <p:strVal val="visible"/>
                                      </p:to>
                                    </p:set>
                                    <p:animEffect transition="in" filter="fade">
                                      <p:cBhvr>
                                        <p:cTn id="10" dur="500"/>
                                        <p:tgtEl>
                                          <p:spTgt spid="1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11696726" y="6484937"/>
            <a:ext cx="533348" cy="365125"/>
          </a:xfrm>
        </p:spPr>
        <p:txBody>
          <a:bodyPr/>
          <a:lstStyle/>
          <a:p>
            <a:fld id="{5AE1514C-5E56-4738-A1FF-4B1CFD2A3E36}" type="slidenum">
              <a:rPr lang="en-US" smtClean="0"/>
              <a:pPr/>
              <a:t>9</a:t>
            </a:fld>
            <a:endParaRPr lang="en-US" dirty="0"/>
          </a:p>
        </p:txBody>
      </p:sp>
      <p:sp>
        <p:nvSpPr>
          <p:cNvPr id="11" name="Text Placeholder 10"/>
          <p:cNvSpPr>
            <a:spLocks noGrp="1"/>
          </p:cNvSpPr>
          <p:nvPr>
            <p:ph type="body" sz="quarter" idx="11"/>
          </p:nvPr>
        </p:nvSpPr>
        <p:spPr>
          <a:xfrm>
            <a:off x="6096000" y="1199214"/>
            <a:ext cx="6096000" cy="4850559"/>
          </a:xfrm>
        </p:spPr>
        <p:txBody>
          <a:bodyPr/>
          <a:lstStyle/>
          <a:p>
            <a:r>
              <a:rPr lang="en-US" sz="2800" b="1" baseline="30000" dirty="0"/>
              <a:t>19 </a:t>
            </a:r>
            <a:r>
              <a:rPr lang="en-US" sz="2800" dirty="0"/>
              <a:t>Lay not up for yourselves treasures upon earth, where moth and rust doth corrupt, and where thieves break through and steal:</a:t>
            </a:r>
          </a:p>
          <a:p>
            <a:r>
              <a:rPr lang="en-US" sz="2800" b="1" baseline="30000" dirty="0"/>
              <a:t>20 </a:t>
            </a:r>
            <a:r>
              <a:rPr lang="en-US" sz="2800" dirty="0"/>
              <a:t>But lay up for yourselves treasures in heaven, where neither moth nor rust doth corrupt, and where thieves do not break through nor steal:</a:t>
            </a:r>
          </a:p>
          <a:p>
            <a:r>
              <a:rPr lang="en-US" sz="2800" b="1" baseline="30000" dirty="0"/>
              <a:t>21 </a:t>
            </a:r>
            <a:r>
              <a:rPr lang="en-US" sz="2800" dirty="0"/>
              <a:t>For where your treasure is, there will your heart be also</a:t>
            </a:r>
            <a:r>
              <a:rPr lang="en-US" dirty="0" smtClean="0"/>
              <a:t>.</a:t>
            </a:r>
            <a:endParaRPr lang="en-US" dirty="0"/>
          </a:p>
        </p:txBody>
      </p:sp>
      <p:sp>
        <p:nvSpPr>
          <p:cNvPr id="20" name="Content Placeholder 19"/>
          <p:cNvSpPr>
            <a:spLocks noGrp="1"/>
          </p:cNvSpPr>
          <p:nvPr>
            <p:ph idx="18"/>
          </p:nvPr>
        </p:nvSpPr>
        <p:spPr>
          <a:xfrm>
            <a:off x="6092886" y="331088"/>
            <a:ext cx="6137187" cy="868126"/>
          </a:xfrm>
        </p:spPr>
        <p:txBody>
          <a:bodyPr/>
          <a:lstStyle/>
          <a:p>
            <a:r>
              <a:rPr lang="en-US" dirty="0" smtClean="0"/>
              <a:t>Matthew 6:19-21</a:t>
            </a:r>
            <a:endParaRPr lang="en-US" dirty="0"/>
          </a:p>
        </p:txBody>
      </p:sp>
      <p:pic>
        <p:nvPicPr>
          <p:cNvPr id="4098" name="Picture 2" descr="Money and Wealth - Renegade Inc"/>
          <p:cNvPicPr>
            <a:picLocks noGrp="1" noChangeAspect="1" noChangeArrowheads="1"/>
          </p:cNvPicPr>
          <p:nvPr>
            <p:ph type="pic" sz="quarter" idx="10"/>
          </p:nvPr>
        </p:nvPicPr>
        <p:blipFill>
          <a:blip r:embed="rId3">
            <a:extLst>
              <a:ext uri="{28A0092B-C50C-407E-A947-70E740481C1C}">
                <a14:useLocalDpi xmlns:a14="http://schemas.microsoft.com/office/drawing/2010/main" val="0"/>
              </a:ext>
            </a:extLst>
          </a:blip>
          <a:srcRect l="20371" r="2037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556" y="-7938"/>
            <a:ext cx="6094443" cy="6858000"/>
          </a:xfrm>
          <a:prstGeom prst="rect">
            <a:avLst/>
          </a:prstGeom>
          <a:solidFill>
            <a:schemeClr val="tx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77918218"/>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fade">
                                      <p:cBhvr>
                                        <p:cTn id="10" dur="500"/>
                                        <p:tgtEl>
                                          <p:spTgt spid="11">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xEl>
                                              <p:pRg st="2" end="2"/>
                                            </p:txEl>
                                          </p:spTgt>
                                        </p:tgtEl>
                                        <p:attrNameLst>
                                          <p:attrName>style.visibility</p:attrName>
                                        </p:attrNameLst>
                                      </p:cBhvr>
                                      <p:to>
                                        <p:strVal val="visible"/>
                                      </p:to>
                                    </p:set>
                                    <p:animEffect transition="in" filter="fade">
                                      <p:cBhvr>
                                        <p:cTn id="13"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torybuilding Neal Creative">
  <a:themeElements>
    <a:clrScheme name="Neal Analytics 2">
      <a:dk1>
        <a:srgbClr val="000000"/>
      </a:dk1>
      <a:lt1>
        <a:srgbClr val="FFFFFF"/>
      </a:lt1>
      <a:dk2>
        <a:srgbClr val="0074AF"/>
      </a:dk2>
      <a:lt2>
        <a:srgbClr val="00B0F0"/>
      </a:lt2>
      <a:accent1>
        <a:srgbClr val="75D1FF"/>
      </a:accent1>
      <a:accent2>
        <a:srgbClr val="004568"/>
      </a:accent2>
      <a:accent3>
        <a:srgbClr val="92D050"/>
      </a:accent3>
      <a:accent4>
        <a:srgbClr val="FFC000"/>
      </a:accent4>
      <a:accent5>
        <a:srgbClr val="004568"/>
      </a:accent5>
      <a:accent6>
        <a:srgbClr val="0074AF"/>
      </a:accent6>
      <a:hlink>
        <a:srgbClr val="43C0FF"/>
      </a:hlink>
      <a:folHlink>
        <a:srgbClr val="75D1FF"/>
      </a:folHlink>
    </a:clrScheme>
    <a:fontScheme name="MICROSOFT">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16401425_Powerful Presentations_Win32_mlw - v2" id="{7CBB6D80-F69F-4458-A96A-A39B855A93D5}" vid="{827664DE-2D82-4B7F-8582-8671022436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480f6609812271f56e53f2aff71704">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4b48d77c16982ba2890c3fe2b4c067b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2E6351-E64A-42DD-A554-7DF752222129}">
  <ds:schemaRefs>
    <ds:schemaRef ds:uri="http://schemas.openxmlformats.org/package/2006/metadata/core-properties"/>
    <ds:schemaRef ds:uri="http://schemas.microsoft.com/office/2006/documentManagement/types"/>
    <ds:schemaRef ds:uri="http://schemas.microsoft.com/office/2006/metadata/properties"/>
    <ds:schemaRef ds:uri="16c05727-aa75-4e4a-9b5f-8a80a1165891"/>
    <ds:schemaRef ds:uri="http://schemas.microsoft.com/office/infopath/2007/PartnerControls"/>
    <ds:schemaRef ds:uri="http://www.w3.org/XML/1998/namespace"/>
    <ds:schemaRef ds:uri="http://purl.org/dc/dcmitype/"/>
    <ds:schemaRef ds:uri="http://purl.org/dc/elements/1.1/"/>
    <ds:schemaRef ds:uri="71af3243-3dd4-4a8d-8c0d-dd76da1f02a5"/>
    <ds:schemaRef ds:uri="http://purl.org/dc/terms/"/>
  </ds:schemaRefs>
</ds:datastoreItem>
</file>

<file path=customXml/itemProps2.xml><?xml version="1.0" encoding="utf-8"?>
<ds:datastoreItem xmlns:ds="http://schemas.openxmlformats.org/officeDocument/2006/customXml" ds:itemID="{530CA71C-6B24-463C-853F-076A02E27CBC}">
  <ds:schemaRefs>
    <ds:schemaRef ds:uri="http://schemas.microsoft.com/sharepoint/v3/contenttype/forms"/>
  </ds:schemaRefs>
</ds:datastoreItem>
</file>

<file path=customXml/itemProps3.xml><?xml version="1.0" encoding="utf-8"?>
<ds:datastoreItem xmlns:ds="http://schemas.openxmlformats.org/officeDocument/2006/customXml" ds:itemID="{B1C2FF92-1ACE-4D23-9586-85906FF02F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Powerful Presentations</Template>
  <TotalTime>0</TotalTime>
  <Words>1145</Words>
  <Application>Microsoft Office PowerPoint</Application>
  <PresentationFormat>Widescreen</PresentationFormat>
  <Paragraphs>342</Paragraphs>
  <Slides>57</Slides>
  <Notes>51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57</vt:i4>
      </vt:variant>
    </vt:vector>
  </HeadingPairs>
  <TitlesOfParts>
    <vt:vector size="67" baseType="lpstr">
      <vt:lpstr>Arial</vt:lpstr>
      <vt:lpstr>Arial Black</vt:lpstr>
      <vt:lpstr>Calibri</vt:lpstr>
      <vt:lpstr>Segoe UI</vt:lpstr>
      <vt:lpstr>Segoe UI Black</vt:lpstr>
      <vt:lpstr>Segoe UI Light</vt:lpstr>
      <vt:lpstr>Segoe UI Semibold</vt:lpstr>
      <vt:lpstr>Segoe UI Semilight</vt:lpstr>
      <vt:lpstr>Wingdings</vt:lpstr>
      <vt:lpstr>Storybuilding Neal Creative</vt:lpstr>
      <vt:lpstr>In What</vt:lpstr>
      <vt:lpstr>PowerPoint Presentation</vt:lpstr>
      <vt:lpstr>PowerPoint Presentation</vt:lpstr>
      <vt:lpstr>PowerPoint Presentation</vt:lpstr>
      <vt:lpstr>PowerPoint Presentation</vt:lpstr>
      <vt:lpstr>WHERE DO WE TURN?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YOU CANNOT TRUST IN YOURSELF!  </vt:lpstr>
      <vt:lpstr>PowerPoint Presentation</vt:lpstr>
      <vt:lpstr>16 Be not thou afraid when one is made rich, when the glory of his house is increased; 17 For when he dieth he shall carry nothing away: his glory shall not descend after him. 18 Though while he lived he blessed his soul: and men will praise thee, when thou doest well to thyself. 19 He shall go to the generation of his fathers; they shall never see light. 20 Man that is in honour, and understandeth not, is like the beasts that perish.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It’s pretty tempting to trust in ourselves!  We have to do so on a daily basis.  Faith is hard!  But the retirement plan is awesome.   God has a plan to gift His people with life eternal in a perfect, re-created world.  We can read about the plan in many places in the Bible, but let’s check it out in Daniel 12.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HAPPY  SABBATH!</vt:lpstr>
    </vt:vector>
  </TitlesOfParts>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
  <cp:revision>1</cp:revision>
  <dcterms:created xsi:type="dcterms:W3CDTF">2022-10-21T22:43:23Z</dcterms:created>
  <dcterms:modified xsi:type="dcterms:W3CDTF">2022-10-22T06:28:29Z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