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41"/>
  </p:notesMasterIdLst>
  <p:sldIdLst>
    <p:sldId id="256" r:id="rId2"/>
    <p:sldId id="257" r:id="rId3"/>
    <p:sldId id="258" r:id="rId4"/>
    <p:sldId id="27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51" d="100"/>
          <a:sy n="51" d="100"/>
        </p:scale>
        <p:origin x="56"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2935E6-2A95-4E5A-9D93-082BF28716E0}" type="datetimeFigureOut">
              <a:rPr lang="en-US" smtClean="0"/>
              <a:t>10/28/2022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B9568E-E0BC-406B-8B76-A9E5D18E8D0A}" type="slidenum">
              <a:rPr lang="en-US" smtClean="0"/>
              <a:t>‹#›</a:t>
            </a:fld>
            <a:endParaRPr lang="en-US"/>
          </a:p>
        </p:txBody>
      </p:sp>
    </p:spTree>
    <p:extLst>
      <p:ext uri="{BB962C8B-B14F-4D97-AF65-F5344CB8AC3E}">
        <p14:creationId xmlns:p14="http://schemas.microsoft.com/office/powerpoint/2010/main" val="34896769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B9568E-E0BC-406B-8B76-A9E5D18E8D0A}" type="slidenum">
              <a:rPr lang="en-US" smtClean="0"/>
              <a:t>1</a:t>
            </a:fld>
            <a:endParaRPr lang="en-US"/>
          </a:p>
        </p:txBody>
      </p:sp>
    </p:spTree>
    <p:extLst>
      <p:ext uri="{BB962C8B-B14F-4D97-AF65-F5344CB8AC3E}">
        <p14:creationId xmlns:p14="http://schemas.microsoft.com/office/powerpoint/2010/main" val="3682001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0487F23-B7FA-4DA3-8239-C6A78CE5EC30}" type="datetime1">
              <a:rPr lang="en-US" smtClean="0"/>
              <a:t>10/28/2022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1ED5017-F70C-4941-9020-75D68B1BD72A}" type="datetime1">
              <a:rPr lang="en-US" smtClean="0"/>
              <a:t>10/28/2022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A2662F7-C3F1-4493-80A5-AC5FEE5B0D91}" type="datetime1">
              <a:rPr lang="en-US" smtClean="0"/>
              <a:t>10/28/2022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829B2E7-2DDC-474D-B5EC-90B30BA8DA12}" type="datetime1">
              <a:rPr lang="en-US" smtClean="0"/>
              <a:t>10/28/2022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C53F54D-CA80-4CE9-B022-94014856B819}" type="datetime1">
              <a:rPr lang="en-US" smtClean="0"/>
              <a:t>10/28/2022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7"/>
          <p:cNvSpPr>
            <a:spLocks noGrp="1"/>
          </p:cNvSpPr>
          <p:nvPr>
            <p:ph type="dt" sz="half" idx="10"/>
          </p:nvPr>
        </p:nvSpPr>
        <p:spPr/>
        <p:txBody>
          <a:bodyPr/>
          <a:lstStyle/>
          <a:p>
            <a:fld id="{DBAE09E9-86FE-4116-95F0-1B98E67D6ED2}" type="datetime1">
              <a:rPr lang="en-US" smtClean="0"/>
              <a:t>10/28/2022</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Date Placeholder 1"/>
          <p:cNvSpPr>
            <a:spLocks noGrp="1"/>
          </p:cNvSpPr>
          <p:nvPr>
            <p:ph type="dt" sz="half" idx="10"/>
          </p:nvPr>
        </p:nvSpPr>
        <p:spPr/>
        <p:txBody>
          <a:bodyPr/>
          <a:lstStyle/>
          <a:p>
            <a:fld id="{3337ADBB-D640-4E76-A6C5-1B197A0C24BE}" type="datetime1">
              <a:rPr lang="en-US" smtClean="0"/>
              <a:t>10/28/2022</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2" name="Date Placeholder 1"/>
          <p:cNvSpPr>
            <a:spLocks noGrp="1"/>
          </p:cNvSpPr>
          <p:nvPr>
            <p:ph type="dt" sz="half" idx="10"/>
          </p:nvPr>
        </p:nvSpPr>
        <p:spPr/>
        <p:txBody>
          <a:bodyPr/>
          <a:lstStyle/>
          <a:p>
            <a:fld id="{18121A3D-6E6C-425A-93C3-052C2BC06294}" type="datetime1">
              <a:rPr lang="en-US" smtClean="0"/>
              <a:t>10/28/2022</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E762A99-4302-4C9E-969E-1B5D423868DC}" type="datetime1">
              <a:rPr lang="en-US" smtClean="0"/>
              <a:t>10/28/2022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smtClean="0"/>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504A5D20-D4DE-4EF4-9E50-C8A382D9A5DA}" type="datetime1">
              <a:rPr lang="en-US" smtClean="0"/>
              <a:t>10/28/2022</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5624C431-4C13-4B2D-9F83-4F091274FB68}" type="datetime1">
              <a:rPr lang="en-US" smtClean="0"/>
              <a:t>10/28/2022</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03BC9F18-A5D5-4CDC-A5BD-D4A7CF07F0D5}" type="datetime1">
              <a:rPr lang="en-US" smtClean="0"/>
              <a:t>10/28/2022</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Resurrection </a:t>
            </a:r>
            <a:br>
              <a:rPr lang="en-US" dirty="0" smtClean="0"/>
            </a:br>
            <a:r>
              <a:rPr lang="en-US" dirty="0" smtClean="0"/>
              <a:t>Before the Cross</a:t>
            </a:r>
            <a:endParaRPr lang="en-US" dirty="0"/>
          </a:p>
        </p:txBody>
      </p:sp>
      <p:sp>
        <p:nvSpPr>
          <p:cNvPr id="3" name="Subtitle 2"/>
          <p:cNvSpPr>
            <a:spLocks noGrp="1"/>
          </p:cNvSpPr>
          <p:nvPr>
            <p:ph type="subTitle" idx="1"/>
          </p:nvPr>
        </p:nvSpPr>
        <p:spPr/>
        <p:txBody>
          <a:bodyPr>
            <a:normAutofit/>
          </a:bodyPr>
          <a:lstStyle/>
          <a:p>
            <a:r>
              <a:rPr lang="en-US" sz="2800" dirty="0" smtClean="0"/>
              <a:t>1 Kings 17, 2 Kings 4, Luke 7, John 11</a:t>
            </a:r>
            <a:endParaRPr lang="en-US" sz="2800" dirty="0"/>
          </a:p>
        </p:txBody>
      </p:sp>
      <p:sp>
        <p:nvSpPr>
          <p:cNvPr id="4" name="TextBox 3"/>
          <p:cNvSpPr txBox="1"/>
          <p:nvPr/>
        </p:nvSpPr>
        <p:spPr>
          <a:xfrm>
            <a:off x="793815" y="6219500"/>
            <a:ext cx="4191000" cy="461665"/>
          </a:xfrm>
          <a:prstGeom prst="rect">
            <a:avLst/>
          </a:prstGeom>
          <a:noFill/>
          <a:ln>
            <a:noFill/>
          </a:ln>
        </p:spPr>
        <p:txBody>
          <a:bodyPr wrap="square" rtlCol="0" anchor="ctr" anchorCtr="1">
            <a:spAutoFit/>
          </a:bodyPr>
          <a:lstStyle/>
          <a:p>
            <a:r>
              <a:rPr lang="en-US" sz="2400" dirty="0" smtClean="0"/>
              <a:t>Lesson </a:t>
            </a:r>
            <a:r>
              <a:rPr lang="en-US" sz="2400" dirty="0" smtClean="0"/>
              <a:t>5, </a:t>
            </a:r>
            <a:r>
              <a:rPr lang="en-US" sz="2400" dirty="0" smtClean="0"/>
              <a:t>4</a:t>
            </a:r>
            <a:r>
              <a:rPr lang="en-US" sz="2400" baseline="30000" dirty="0" smtClean="0"/>
              <a:t>th</a:t>
            </a:r>
            <a:r>
              <a:rPr lang="en-US" sz="2400" dirty="0" smtClean="0"/>
              <a:t> Quarter 2022</a:t>
            </a:r>
          </a:p>
        </p:txBody>
      </p:sp>
      <p:sp>
        <p:nvSpPr>
          <p:cNvPr id="5" name="Slide Number Placeholder 4"/>
          <p:cNvSpPr>
            <a:spLocks noGrp="1"/>
          </p:cNvSpPr>
          <p:nvPr>
            <p:ph type="sldNum" sz="quarter" idx="12"/>
          </p:nvPr>
        </p:nvSpPr>
        <p:spPr/>
        <p:txBody>
          <a:bodyPr/>
          <a:lstStyle/>
          <a:p>
            <a:fld id="{4FAB73BC-B049-4115-A692-8D63A059BFB8}" type="slidenum">
              <a:rPr lang="en-US" smtClean="0"/>
              <a:pPr/>
              <a:t>1</a:t>
            </a:fld>
            <a:endParaRPr lang="en-US" dirty="0"/>
          </a:p>
        </p:txBody>
      </p:sp>
    </p:spTree>
    <p:extLst>
      <p:ext uri="{BB962C8B-B14F-4D97-AF65-F5344CB8AC3E}">
        <p14:creationId xmlns:p14="http://schemas.microsoft.com/office/powerpoint/2010/main" val="25004456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t>Resurrection of the widow’s son in </a:t>
            </a:r>
            <a:r>
              <a:rPr lang="en-US" sz="4000" dirty="0" err="1" smtClean="0"/>
              <a:t>Zarephath</a:t>
            </a:r>
            <a:r>
              <a:rPr lang="en-US" sz="4000" dirty="0" smtClean="0"/>
              <a:t/>
            </a:r>
            <a:br>
              <a:rPr lang="en-US" sz="4000" dirty="0" smtClean="0"/>
            </a:br>
            <a:r>
              <a:rPr lang="en-US" sz="4000" dirty="0" smtClean="0"/>
              <a:t/>
            </a:r>
            <a:br>
              <a:rPr lang="en-US" sz="4000" dirty="0" smtClean="0"/>
            </a:br>
            <a:r>
              <a:rPr lang="en-US" sz="3200" dirty="0" smtClean="0"/>
              <a:t>1 Kings 17:14-24</a:t>
            </a:r>
            <a:endParaRPr lang="en-US" sz="3200" dirty="0"/>
          </a:p>
        </p:txBody>
      </p:sp>
      <p:sp>
        <p:nvSpPr>
          <p:cNvPr id="3" name="Content Placeholder 2"/>
          <p:cNvSpPr>
            <a:spLocks noGrp="1"/>
          </p:cNvSpPr>
          <p:nvPr>
            <p:ph idx="1"/>
          </p:nvPr>
        </p:nvSpPr>
        <p:spPr/>
        <p:txBody>
          <a:bodyPr>
            <a:normAutofit lnSpcReduction="10000"/>
          </a:bodyPr>
          <a:lstStyle/>
          <a:p>
            <a:r>
              <a:rPr lang="en-US" sz="3200" b="1" baseline="30000" dirty="0"/>
              <a:t>14 </a:t>
            </a:r>
            <a:r>
              <a:rPr lang="en-US" sz="3200" dirty="0"/>
              <a:t>For thus </a:t>
            </a:r>
            <a:r>
              <a:rPr lang="en-US" sz="3200" dirty="0" err="1"/>
              <a:t>saith</a:t>
            </a:r>
            <a:r>
              <a:rPr lang="en-US" sz="3200" dirty="0"/>
              <a:t> the </a:t>
            </a:r>
            <a:r>
              <a:rPr lang="en-US" sz="3200" cap="small" dirty="0"/>
              <a:t>Lord</a:t>
            </a:r>
            <a:r>
              <a:rPr lang="en-US" sz="3200" dirty="0"/>
              <a:t> God of Israel, The barrel of meal shall not waste, neither shall the cruse of oil fail, until the day that the </a:t>
            </a:r>
            <a:r>
              <a:rPr lang="en-US" sz="3200" cap="small" dirty="0"/>
              <a:t>Lord</a:t>
            </a:r>
            <a:r>
              <a:rPr lang="en-US" sz="3200" dirty="0"/>
              <a:t> </a:t>
            </a:r>
            <a:r>
              <a:rPr lang="en-US" sz="3200" dirty="0" err="1"/>
              <a:t>sendeth</a:t>
            </a:r>
            <a:r>
              <a:rPr lang="en-US" sz="3200" dirty="0"/>
              <a:t> rain upon the earth.</a:t>
            </a:r>
          </a:p>
          <a:p>
            <a:r>
              <a:rPr lang="en-US" sz="3200" b="1" baseline="30000" dirty="0"/>
              <a:t>15 </a:t>
            </a:r>
            <a:r>
              <a:rPr lang="en-US" sz="3200" dirty="0"/>
              <a:t>And she went and did according to the saying of Elijah: and she, and he, and her house, did eat many days.</a:t>
            </a:r>
          </a:p>
          <a:p>
            <a:r>
              <a:rPr lang="en-US" sz="3200" b="1" baseline="30000" dirty="0"/>
              <a:t>16 </a:t>
            </a:r>
            <a:r>
              <a:rPr lang="en-US" sz="3200" dirty="0"/>
              <a:t>And the barrel of meal wasted not, neither did the cruse of oil fail, according to the word of the </a:t>
            </a:r>
            <a:r>
              <a:rPr lang="en-US" sz="3200" cap="small" dirty="0"/>
              <a:t>Lord</a:t>
            </a:r>
            <a:r>
              <a:rPr lang="en-US" sz="3200" dirty="0"/>
              <a:t>, which he </a:t>
            </a:r>
            <a:r>
              <a:rPr lang="en-US" sz="3200" dirty="0" err="1"/>
              <a:t>spake</a:t>
            </a:r>
            <a:r>
              <a:rPr lang="en-US" sz="3200" dirty="0"/>
              <a:t> by Elijah</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10</a:t>
            </a:fld>
            <a:endParaRPr lang="en-US" dirty="0"/>
          </a:p>
        </p:txBody>
      </p:sp>
    </p:spTree>
    <p:extLst>
      <p:ext uri="{BB962C8B-B14F-4D97-AF65-F5344CB8AC3E}">
        <p14:creationId xmlns:p14="http://schemas.microsoft.com/office/powerpoint/2010/main" val="15477377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t>Resurrection of the widow’s son in </a:t>
            </a:r>
            <a:r>
              <a:rPr lang="en-US" sz="4000" dirty="0" err="1" smtClean="0"/>
              <a:t>Zarephath</a:t>
            </a:r>
            <a:r>
              <a:rPr lang="en-US" sz="4000" dirty="0" smtClean="0"/>
              <a:t/>
            </a:r>
            <a:br>
              <a:rPr lang="en-US" sz="4000" dirty="0" smtClean="0"/>
            </a:br>
            <a:r>
              <a:rPr lang="en-US" sz="4000" dirty="0" smtClean="0"/>
              <a:t/>
            </a:r>
            <a:br>
              <a:rPr lang="en-US" sz="4000" dirty="0" smtClean="0"/>
            </a:br>
            <a:r>
              <a:rPr lang="en-US" sz="3200" dirty="0" smtClean="0"/>
              <a:t>1 Kings 17:17-24</a:t>
            </a:r>
            <a:endParaRPr lang="en-US" sz="3200" dirty="0"/>
          </a:p>
        </p:txBody>
      </p:sp>
      <p:sp>
        <p:nvSpPr>
          <p:cNvPr id="3" name="Content Placeholder 2"/>
          <p:cNvSpPr>
            <a:spLocks noGrp="1"/>
          </p:cNvSpPr>
          <p:nvPr>
            <p:ph idx="1"/>
          </p:nvPr>
        </p:nvSpPr>
        <p:spPr/>
        <p:txBody>
          <a:bodyPr>
            <a:normAutofit fontScale="92500" lnSpcReduction="10000"/>
          </a:bodyPr>
          <a:lstStyle/>
          <a:p>
            <a:r>
              <a:rPr lang="en-US" sz="3200" b="1" baseline="30000" dirty="0"/>
              <a:t>17 </a:t>
            </a:r>
            <a:r>
              <a:rPr lang="en-US" sz="3200" dirty="0"/>
              <a:t>And it came to pass after these things, that the son of the woman, the mistress of the house, fell sick; and his sickness was so sore, that there was no breath left in him.</a:t>
            </a:r>
          </a:p>
          <a:p>
            <a:r>
              <a:rPr lang="en-US" sz="3200" b="1" baseline="30000" dirty="0"/>
              <a:t>18 </a:t>
            </a:r>
            <a:r>
              <a:rPr lang="en-US" sz="3200" dirty="0"/>
              <a:t>And she said unto Elijah, What have I to do with thee, O thou man of God? art thou come unto me to call my sin to remembrance, and to slay my son?</a:t>
            </a:r>
          </a:p>
          <a:p>
            <a:r>
              <a:rPr lang="en-US" sz="3200" b="1" baseline="30000" dirty="0"/>
              <a:t>19 </a:t>
            </a:r>
            <a:r>
              <a:rPr lang="en-US" sz="3200" dirty="0"/>
              <a:t>And he said unto her, Give me thy son. And he took him out of her bosom, and carried him up into a loft, where he abode, and laid him upon his own bed.</a:t>
            </a:r>
          </a:p>
        </p:txBody>
      </p:sp>
      <p:sp>
        <p:nvSpPr>
          <p:cNvPr id="4" name="Slide Number Placeholder 3"/>
          <p:cNvSpPr>
            <a:spLocks noGrp="1"/>
          </p:cNvSpPr>
          <p:nvPr>
            <p:ph type="sldNum" sz="quarter" idx="12"/>
          </p:nvPr>
        </p:nvSpPr>
        <p:spPr/>
        <p:txBody>
          <a:bodyPr/>
          <a:lstStyle/>
          <a:p>
            <a:fld id="{4FAB73BC-B049-4115-A692-8D63A059BFB8}" type="slidenum">
              <a:rPr lang="en-US" smtClean="0"/>
              <a:pPr/>
              <a:t>11</a:t>
            </a:fld>
            <a:endParaRPr lang="en-US" dirty="0"/>
          </a:p>
        </p:txBody>
      </p:sp>
    </p:spTree>
    <p:extLst>
      <p:ext uri="{BB962C8B-B14F-4D97-AF65-F5344CB8AC3E}">
        <p14:creationId xmlns:p14="http://schemas.microsoft.com/office/powerpoint/2010/main" val="6120100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t>Resurrection of the widow’s son in </a:t>
            </a:r>
            <a:r>
              <a:rPr lang="en-US" sz="4000" dirty="0" err="1" smtClean="0"/>
              <a:t>Zarephath</a:t>
            </a:r>
            <a:r>
              <a:rPr lang="en-US" sz="4000" dirty="0" smtClean="0"/>
              <a:t/>
            </a:r>
            <a:br>
              <a:rPr lang="en-US" sz="4000" dirty="0" smtClean="0"/>
            </a:br>
            <a:r>
              <a:rPr lang="en-US" sz="4000" dirty="0" smtClean="0"/>
              <a:t/>
            </a:r>
            <a:br>
              <a:rPr lang="en-US" sz="4000" dirty="0" smtClean="0"/>
            </a:br>
            <a:r>
              <a:rPr lang="en-US" sz="3200" dirty="0" smtClean="0"/>
              <a:t>1 Kings 17:20-24</a:t>
            </a:r>
            <a:endParaRPr lang="en-US" sz="3200" dirty="0"/>
          </a:p>
        </p:txBody>
      </p:sp>
      <p:sp>
        <p:nvSpPr>
          <p:cNvPr id="3" name="Content Placeholder 2"/>
          <p:cNvSpPr>
            <a:spLocks noGrp="1"/>
          </p:cNvSpPr>
          <p:nvPr>
            <p:ph idx="1"/>
          </p:nvPr>
        </p:nvSpPr>
        <p:spPr/>
        <p:txBody>
          <a:bodyPr>
            <a:normAutofit lnSpcReduction="10000"/>
          </a:bodyPr>
          <a:lstStyle/>
          <a:p>
            <a:r>
              <a:rPr lang="en-US" sz="3200" b="1" baseline="30000" dirty="0"/>
              <a:t>20 </a:t>
            </a:r>
            <a:r>
              <a:rPr lang="en-US" sz="3200" dirty="0"/>
              <a:t>And he cried unto the </a:t>
            </a:r>
            <a:r>
              <a:rPr lang="en-US" sz="3200" cap="small" dirty="0"/>
              <a:t>Lord</a:t>
            </a:r>
            <a:r>
              <a:rPr lang="en-US" sz="3200" dirty="0"/>
              <a:t>, and said, O </a:t>
            </a:r>
            <a:r>
              <a:rPr lang="en-US" sz="3200" cap="small" dirty="0"/>
              <a:t>Lord</a:t>
            </a:r>
            <a:r>
              <a:rPr lang="en-US" sz="3200" dirty="0"/>
              <a:t> my God, hast thou also brought evil upon the widow with whom I sojourn, by slaying her son?</a:t>
            </a:r>
          </a:p>
          <a:p>
            <a:r>
              <a:rPr lang="en-US" sz="3200" b="1" baseline="30000" dirty="0"/>
              <a:t>21 </a:t>
            </a:r>
            <a:r>
              <a:rPr lang="en-US" sz="3200" dirty="0"/>
              <a:t>And he stretched himself upon the child three times, and cried unto the </a:t>
            </a:r>
            <a:r>
              <a:rPr lang="en-US" sz="3200" cap="small" dirty="0"/>
              <a:t>Lord</a:t>
            </a:r>
            <a:r>
              <a:rPr lang="en-US" sz="3200" dirty="0"/>
              <a:t>, and said, O </a:t>
            </a:r>
            <a:r>
              <a:rPr lang="en-US" sz="3200" cap="small" dirty="0"/>
              <a:t>Lord</a:t>
            </a:r>
            <a:r>
              <a:rPr lang="en-US" sz="3200" dirty="0"/>
              <a:t> my God, I pray thee, let this child's soul come into him again.</a:t>
            </a:r>
          </a:p>
          <a:p>
            <a:r>
              <a:rPr lang="en-US" sz="3200" b="1" baseline="30000" dirty="0"/>
              <a:t>22 </a:t>
            </a:r>
            <a:r>
              <a:rPr lang="en-US" sz="3200" dirty="0"/>
              <a:t>And the </a:t>
            </a:r>
            <a:r>
              <a:rPr lang="en-US" sz="3200" cap="small" dirty="0"/>
              <a:t>Lord</a:t>
            </a:r>
            <a:r>
              <a:rPr lang="en-US" sz="3200" dirty="0"/>
              <a:t> heard the voice of Elijah; and the soul of the child came into him again, and he revived.</a:t>
            </a:r>
          </a:p>
        </p:txBody>
      </p:sp>
      <p:sp>
        <p:nvSpPr>
          <p:cNvPr id="4" name="Slide Number Placeholder 3"/>
          <p:cNvSpPr>
            <a:spLocks noGrp="1"/>
          </p:cNvSpPr>
          <p:nvPr>
            <p:ph type="sldNum" sz="quarter" idx="12"/>
          </p:nvPr>
        </p:nvSpPr>
        <p:spPr/>
        <p:txBody>
          <a:bodyPr/>
          <a:lstStyle/>
          <a:p>
            <a:fld id="{4FAB73BC-B049-4115-A692-8D63A059BFB8}" type="slidenum">
              <a:rPr lang="en-US" smtClean="0"/>
              <a:pPr/>
              <a:t>12</a:t>
            </a:fld>
            <a:endParaRPr lang="en-US" dirty="0"/>
          </a:p>
        </p:txBody>
      </p:sp>
    </p:spTree>
    <p:extLst>
      <p:ext uri="{BB962C8B-B14F-4D97-AF65-F5344CB8AC3E}">
        <p14:creationId xmlns:p14="http://schemas.microsoft.com/office/powerpoint/2010/main" val="16208348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t>Resurrection of the widow’s son in </a:t>
            </a:r>
            <a:r>
              <a:rPr lang="en-US" sz="4000" dirty="0" err="1" smtClean="0"/>
              <a:t>Zarephath</a:t>
            </a:r>
            <a:r>
              <a:rPr lang="en-US" sz="4000" dirty="0" smtClean="0"/>
              <a:t/>
            </a:r>
            <a:br>
              <a:rPr lang="en-US" sz="4000" dirty="0" smtClean="0"/>
            </a:br>
            <a:r>
              <a:rPr lang="en-US" sz="4000" dirty="0" smtClean="0"/>
              <a:t/>
            </a:r>
            <a:br>
              <a:rPr lang="en-US" sz="4000" dirty="0" smtClean="0"/>
            </a:br>
            <a:r>
              <a:rPr lang="en-US" sz="3200" dirty="0" smtClean="0"/>
              <a:t>1 Kings 17:23-24</a:t>
            </a:r>
            <a:endParaRPr lang="en-US" sz="3200" dirty="0"/>
          </a:p>
        </p:txBody>
      </p:sp>
      <p:sp>
        <p:nvSpPr>
          <p:cNvPr id="3" name="Content Placeholder 2"/>
          <p:cNvSpPr>
            <a:spLocks noGrp="1"/>
          </p:cNvSpPr>
          <p:nvPr>
            <p:ph idx="1"/>
          </p:nvPr>
        </p:nvSpPr>
        <p:spPr/>
        <p:txBody>
          <a:bodyPr>
            <a:normAutofit/>
          </a:bodyPr>
          <a:lstStyle/>
          <a:p>
            <a:r>
              <a:rPr lang="en-US" sz="3200" b="1" baseline="30000" dirty="0"/>
              <a:t>23 </a:t>
            </a:r>
            <a:r>
              <a:rPr lang="en-US" sz="3200" dirty="0"/>
              <a:t>And Elijah took the child, and brought him down out of the chamber into the house, and delivered him unto his mother: and Elijah said, See, thy son </a:t>
            </a:r>
            <a:r>
              <a:rPr lang="en-US" sz="3200" dirty="0" err="1"/>
              <a:t>liveth</a:t>
            </a:r>
            <a:r>
              <a:rPr lang="en-US" sz="3200" dirty="0"/>
              <a:t>.</a:t>
            </a:r>
          </a:p>
          <a:p>
            <a:r>
              <a:rPr lang="en-US" sz="3200" b="1" baseline="30000" dirty="0"/>
              <a:t>24 </a:t>
            </a:r>
            <a:r>
              <a:rPr lang="en-US" sz="3200" dirty="0"/>
              <a:t>And the woman said to Elijah, Now by this I know that thou art a man of God, and that the word of the </a:t>
            </a:r>
            <a:r>
              <a:rPr lang="en-US" sz="3200" cap="small" dirty="0"/>
              <a:t>Lord</a:t>
            </a:r>
            <a:r>
              <a:rPr lang="en-US" sz="3200" dirty="0"/>
              <a:t> in thy mouth is truth.</a:t>
            </a:r>
          </a:p>
        </p:txBody>
      </p:sp>
      <p:sp>
        <p:nvSpPr>
          <p:cNvPr id="4" name="Slide Number Placeholder 3"/>
          <p:cNvSpPr>
            <a:spLocks noGrp="1"/>
          </p:cNvSpPr>
          <p:nvPr>
            <p:ph type="sldNum" sz="quarter" idx="12"/>
          </p:nvPr>
        </p:nvSpPr>
        <p:spPr/>
        <p:txBody>
          <a:bodyPr/>
          <a:lstStyle/>
          <a:p>
            <a:fld id="{4FAB73BC-B049-4115-A692-8D63A059BFB8}" type="slidenum">
              <a:rPr lang="en-US" smtClean="0"/>
              <a:pPr/>
              <a:t>13</a:t>
            </a:fld>
            <a:endParaRPr lang="en-US" dirty="0"/>
          </a:p>
        </p:txBody>
      </p:sp>
    </p:spTree>
    <p:extLst>
      <p:ext uri="{BB962C8B-B14F-4D97-AF65-F5344CB8AC3E}">
        <p14:creationId xmlns:p14="http://schemas.microsoft.com/office/powerpoint/2010/main" val="42356889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t>Resurrection of the </a:t>
            </a:r>
            <a:r>
              <a:rPr lang="en-US" sz="4000" dirty="0" err="1" smtClean="0"/>
              <a:t>Shunammite</a:t>
            </a:r>
            <a:r>
              <a:rPr lang="en-US" sz="4000" dirty="0"/>
              <a:t> </a:t>
            </a:r>
            <a:r>
              <a:rPr lang="en-US" sz="4000" dirty="0" smtClean="0"/>
              <a:t>woman’s son</a:t>
            </a:r>
            <a:br>
              <a:rPr lang="en-US" sz="4000" dirty="0" smtClean="0"/>
            </a:br>
            <a:r>
              <a:rPr lang="en-US" sz="4000" dirty="0" smtClean="0"/>
              <a:t/>
            </a:r>
            <a:br>
              <a:rPr lang="en-US" sz="4000" dirty="0" smtClean="0"/>
            </a:br>
            <a:r>
              <a:rPr lang="en-US" sz="4000" dirty="0" smtClean="0"/>
              <a:t>2</a:t>
            </a:r>
            <a:r>
              <a:rPr lang="en-US" sz="3200" dirty="0" smtClean="0"/>
              <a:t> Kings 4:18-37</a:t>
            </a:r>
            <a:endParaRPr lang="en-US" sz="3200" dirty="0"/>
          </a:p>
        </p:txBody>
      </p:sp>
      <p:sp>
        <p:nvSpPr>
          <p:cNvPr id="3" name="Content Placeholder 2"/>
          <p:cNvSpPr>
            <a:spLocks noGrp="1"/>
          </p:cNvSpPr>
          <p:nvPr>
            <p:ph idx="1"/>
          </p:nvPr>
        </p:nvSpPr>
        <p:spPr/>
        <p:txBody>
          <a:bodyPr>
            <a:normAutofit fontScale="92500" lnSpcReduction="10000"/>
          </a:bodyPr>
          <a:lstStyle/>
          <a:p>
            <a:r>
              <a:rPr lang="en-US" sz="3200" b="1" baseline="30000" dirty="0"/>
              <a:t>18 </a:t>
            </a:r>
            <a:r>
              <a:rPr lang="en-US" sz="3200" dirty="0"/>
              <a:t>And when the child was grown, it fell on a day, that he went out to his father to the reapers.</a:t>
            </a:r>
          </a:p>
          <a:p>
            <a:r>
              <a:rPr lang="en-US" sz="3200" b="1" baseline="30000" dirty="0"/>
              <a:t>19 </a:t>
            </a:r>
            <a:r>
              <a:rPr lang="en-US" sz="3200" dirty="0"/>
              <a:t>And he said unto his father, My head, my head. And he said to a lad, Carry him to his mother.</a:t>
            </a:r>
          </a:p>
          <a:p>
            <a:r>
              <a:rPr lang="en-US" sz="3200" b="1" baseline="30000" dirty="0"/>
              <a:t>20 </a:t>
            </a:r>
            <a:r>
              <a:rPr lang="en-US" sz="3200" dirty="0"/>
              <a:t>And when he had taken him, and brought him to his mother, he sat on her knees till noon, and then died.</a:t>
            </a:r>
          </a:p>
          <a:p>
            <a:r>
              <a:rPr lang="en-US" sz="3200" b="1" baseline="30000" dirty="0"/>
              <a:t>21 </a:t>
            </a:r>
            <a:r>
              <a:rPr lang="en-US" sz="3200" dirty="0"/>
              <a:t>And she went up, and laid him on the bed of the man of God, and shut the door upon him, and went out.</a:t>
            </a:r>
          </a:p>
        </p:txBody>
      </p:sp>
      <p:sp>
        <p:nvSpPr>
          <p:cNvPr id="4" name="Slide Number Placeholder 3"/>
          <p:cNvSpPr>
            <a:spLocks noGrp="1"/>
          </p:cNvSpPr>
          <p:nvPr>
            <p:ph type="sldNum" sz="quarter" idx="12"/>
          </p:nvPr>
        </p:nvSpPr>
        <p:spPr/>
        <p:txBody>
          <a:bodyPr/>
          <a:lstStyle/>
          <a:p>
            <a:fld id="{4FAB73BC-B049-4115-A692-8D63A059BFB8}" type="slidenum">
              <a:rPr lang="en-US" smtClean="0"/>
              <a:pPr/>
              <a:t>14</a:t>
            </a:fld>
            <a:endParaRPr lang="en-US" dirty="0"/>
          </a:p>
        </p:txBody>
      </p:sp>
    </p:spTree>
    <p:extLst>
      <p:ext uri="{BB962C8B-B14F-4D97-AF65-F5344CB8AC3E}">
        <p14:creationId xmlns:p14="http://schemas.microsoft.com/office/powerpoint/2010/main" val="11172458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t>Resurrection of the </a:t>
            </a:r>
            <a:r>
              <a:rPr lang="en-US" sz="4000" dirty="0" err="1" smtClean="0"/>
              <a:t>Shunammite</a:t>
            </a:r>
            <a:r>
              <a:rPr lang="en-US" sz="4000" dirty="0"/>
              <a:t> </a:t>
            </a:r>
            <a:r>
              <a:rPr lang="en-US" sz="4000" dirty="0" smtClean="0"/>
              <a:t>woman’s son</a:t>
            </a:r>
            <a:br>
              <a:rPr lang="en-US" sz="4000" dirty="0" smtClean="0"/>
            </a:br>
            <a:r>
              <a:rPr lang="en-US" sz="4000" dirty="0" smtClean="0"/>
              <a:t/>
            </a:r>
            <a:br>
              <a:rPr lang="en-US" sz="4000" dirty="0" smtClean="0"/>
            </a:br>
            <a:r>
              <a:rPr lang="en-US" sz="4000" dirty="0" smtClean="0"/>
              <a:t>2</a:t>
            </a:r>
            <a:r>
              <a:rPr lang="en-US" sz="3200" dirty="0" smtClean="0"/>
              <a:t> Kings 4:22-37</a:t>
            </a:r>
            <a:endParaRPr lang="en-US" sz="3200" dirty="0"/>
          </a:p>
        </p:txBody>
      </p:sp>
      <p:sp>
        <p:nvSpPr>
          <p:cNvPr id="3" name="Content Placeholder 2"/>
          <p:cNvSpPr>
            <a:spLocks noGrp="1"/>
          </p:cNvSpPr>
          <p:nvPr>
            <p:ph idx="1"/>
          </p:nvPr>
        </p:nvSpPr>
        <p:spPr/>
        <p:txBody>
          <a:bodyPr>
            <a:normAutofit lnSpcReduction="10000"/>
          </a:bodyPr>
          <a:lstStyle/>
          <a:p>
            <a:r>
              <a:rPr lang="en-US" sz="3200" b="1" baseline="30000" dirty="0"/>
              <a:t>22 </a:t>
            </a:r>
            <a:r>
              <a:rPr lang="en-US" sz="3200" dirty="0"/>
              <a:t>And she called unto her husband, and said, Send me, I pray thee, one of the young men, and one of the asses, that I may run to the man of God, and come again.</a:t>
            </a:r>
          </a:p>
          <a:p>
            <a:r>
              <a:rPr lang="en-US" sz="3200" b="1" baseline="30000" dirty="0"/>
              <a:t>23 </a:t>
            </a:r>
            <a:r>
              <a:rPr lang="en-US" sz="3200" dirty="0"/>
              <a:t>And he said, Wherefore wilt thou go to him to day? it is neither new moon, nor </a:t>
            </a:r>
            <a:r>
              <a:rPr lang="en-US" sz="3200" dirty="0" err="1"/>
              <a:t>sabbath</a:t>
            </a:r>
            <a:r>
              <a:rPr lang="en-US" sz="3200" dirty="0"/>
              <a:t>. And she said, It shall be well.</a:t>
            </a:r>
          </a:p>
          <a:p>
            <a:r>
              <a:rPr lang="en-US" sz="3200" b="1" baseline="30000" dirty="0"/>
              <a:t>24 </a:t>
            </a:r>
            <a:r>
              <a:rPr lang="en-US" sz="3200" dirty="0"/>
              <a:t>Then she saddled an ass, and said to her servant, Drive, and go forward; slack not thy riding for me, except I bid thee.</a:t>
            </a:r>
          </a:p>
        </p:txBody>
      </p:sp>
      <p:sp>
        <p:nvSpPr>
          <p:cNvPr id="4" name="Slide Number Placeholder 3"/>
          <p:cNvSpPr>
            <a:spLocks noGrp="1"/>
          </p:cNvSpPr>
          <p:nvPr>
            <p:ph type="sldNum" sz="quarter" idx="12"/>
          </p:nvPr>
        </p:nvSpPr>
        <p:spPr/>
        <p:txBody>
          <a:bodyPr/>
          <a:lstStyle/>
          <a:p>
            <a:fld id="{4FAB73BC-B049-4115-A692-8D63A059BFB8}" type="slidenum">
              <a:rPr lang="en-US" smtClean="0"/>
              <a:pPr/>
              <a:t>15</a:t>
            </a:fld>
            <a:endParaRPr lang="en-US" dirty="0"/>
          </a:p>
        </p:txBody>
      </p:sp>
    </p:spTree>
    <p:extLst>
      <p:ext uri="{BB962C8B-B14F-4D97-AF65-F5344CB8AC3E}">
        <p14:creationId xmlns:p14="http://schemas.microsoft.com/office/powerpoint/2010/main" val="15260897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t>Resurrection of the </a:t>
            </a:r>
            <a:r>
              <a:rPr lang="en-US" sz="4000" dirty="0" err="1" smtClean="0"/>
              <a:t>Shunammite</a:t>
            </a:r>
            <a:r>
              <a:rPr lang="en-US" sz="4000" dirty="0"/>
              <a:t> </a:t>
            </a:r>
            <a:r>
              <a:rPr lang="en-US" sz="4000" dirty="0" smtClean="0"/>
              <a:t>woman’s son</a:t>
            </a:r>
            <a:br>
              <a:rPr lang="en-US" sz="4000" dirty="0" smtClean="0"/>
            </a:br>
            <a:r>
              <a:rPr lang="en-US" sz="4000" dirty="0" smtClean="0"/>
              <a:t/>
            </a:r>
            <a:br>
              <a:rPr lang="en-US" sz="4000" dirty="0" smtClean="0"/>
            </a:br>
            <a:r>
              <a:rPr lang="en-US" sz="4000" dirty="0" smtClean="0"/>
              <a:t>2</a:t>
            </a:r>
            <a:r>
              <a:rPr lang="en-US" sz="3200" dirty="0" smtClean="0"/>
              <a:t> Kings 4:25-37</a:t>
            </a:r>
            <a:endParaRPr lang="en-US" sz="3200" dirty="0"/>
          </a:p>
        </p:txBody>
      </p:sp>
      <p:sp>
        <p:nvSpPr>
          <p:cNvPr id="3" name="Content Placeholder 2"/>
          <p:cNvSpPr>
            <a:spLocks noGrp="1"/>
          </p:cNvSpPr>
          <p:nvPr>
            <p:ph idx="1"/>
          </p:nvPr>
        </p:nvSpPr>
        <p:spPr/>
        <p:txBody>
          <a:bodyPr>
            <a:normAutofit/>
          </a:bodyPr>
          <a:lstStyle/>
          <a:p>
            <a:r>
              <a:rPr lang="en-US" sz="3200" b="1" baseline="30000" dirty="0"/>
              <a:t>25 </a:t>
            </a:r>
            <a:r>
              <a:rPr lang="en-US" sz="3200" dirty="0"/>
              <a:t>So she went and came unto the man of God to mount Carmel. And it came to pass, when the man of God saw her afar off, that he said to </a:t>
            </a:r>
            <a:r>
              <a:rPr lang="en-US" sz="3200" dirty="0" err="1"/>
              <a:t>Gehazi</a:t>
            </a:r>
            <a:r>
              <a:rPr lang="en-US" sz="3200" dirty="0"/>
              <a:t> his servant, Behold, yonder is that </a:t>
            </a:r>
            <a:r>
              <a:rPr lang="en-US" sz="3200" dirty="0" err="1"/>
              <a:t>Shunammite</a:t>
            </a:r>
            <a:r>
              <a:rPr lang="en-US" sz="3200" dirty="0"/>
              <a:t>:</a:t>
            </a:r>
          </a:p>
          <a:p>
            <a:r>
              <a:rPr lang="en-US" sz="3200" b="1" baseline="30000" dirty="0"/>
              <a:t>26 </a:t>
            </a:r>
            <a:r>
              <a:rPr lang="en-US" sz="3200" dirty="0"/>
              <a:t>Run now, I pray thee, to meet her, and say unto her, Is it well with thee? is it well with thy husband? is it well with the child? And she answered, It is well</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16</a:t>
            </a:fld>
            <a:endParaRPr lang="en-US" dirty="0"/>
          </a:p>
        </p:txBody>
      </p:sp>
    </p:spTree>
    <p:extLst>
      <p:ext uri="{BB962C8B-B14F-4D97-AF65-F5344CB8AC3E}">
        <p14:creationId xmlns:p14="http://schemas.microsoft.com/office/powerpoint/2010/main" val="37301240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t>Resurrection of the </a:t>
            </a:r>
            <a:r>
              <a:rPr lang="en-US" sz="4000" dirty="0" err="1" smtClean="0"/>
              <a:t>Shunammite</a:t>
            </a:r>
            <a:r>
              <a:rPr lang="en-US" sz="4000" dirty="0"/>
              <a:t> </a:t>
            </a:r>
            <a:r>
              <a:rPr lang="en-US" sz="4000" dirty="0" smtClean="0"/>
              <a:t>woman’s son</a:t>
            </a:r>
            <a:br>
              <a:rPr lang="en-US" sz="4000" dirty="0" smtClean="0"/>
            </a:br>
            <a:r>
              <a:rPr lang="en-US" sz="4000" dirty="0" smtClean="0"/>
              <a:t/>
            </a:r>
            <a:br>
              <a:rPr lang="en-US" sz="4000" dirty="0" smtClean="0"/>
            </a:br>
            <a:r>
              <a:rPr lang="en-US" sz="4000" dirty="0" smtClean="0"/>
              <a:t>2</a:t>
            </a:r>
            <a:r>
              <a:rPr lang="en-US" sz="3200" dirty="0" smtClean="0"/>
              <a:t> Kings 4:27-37</a:t>
            </a:r>
            <a:endParaRPr lang="en-US" sz="3200" dirty="0"/>
          </a:p>
        </p:txBody>
      </p:sp>
      <p:sp>
        <p:nvSpPr>
          <p:cNvPr id="3" name="Content Placeholder 2"/>
          <p:cNvSpPr>
            <a:spLocks noGrp="1"/>
          </p:cNvSpPr>
          <p:nvPr>
            <p:ph idx="1"/>
          </p:nvPr>
        </p:nvSpPr>
        <p:spPr/>
        <p:txBody>
          <a:bodyPr>
            <a:normAutofit fontScale="92500" lnSpcReduction="20000"/>
          </a:bodyPr>
          <a:lstStyle/>
          <a:p>
            <a:r>
              <a:rPr lang="en-US" sz="3200" b="1" baseline="30000" dirty="0"/>
              <a:t>27 </a:t>
            </a:r>
            <a:r>
              <a:rPr lang="en-US" sz="3200" dirty="0"/>
              <a:t>And when she came to the man of God to the hill, she caught him by the feet: but </a:t>
            </a:r>
            <a:r>
              <a:rPr lang="en-US" sz="3200" dirty="0" err="1"/>
              <a:t>Gehazi</a:t>
            </a:r>
            <a:r>
              <a:rPr lang="en-US" sz="3200" dirty="0"/>
              <a:t> came near to thrust her away. And the man of God said, Let her alone; for her soul is vexed within her: and the </a:t>
            </a:r>
            <a:r>
              <a:rPr lang="en-US" sz="3200" cap="small" dirty="0"/>
              <a:t>Lord</a:t>
            </a:r>
            <a:r>
              <a:rPr lang="en-US" sz="3200" dirty="0"/>
              <a:t> hath hid it from me, and hath not told me.</a:t>
            </a:r>
          </a:p>
          <a:p>
            <a:r>
              <a:rPr lang="en-US" sz="3200" b="1" baseline="30000" dirty="0"/>
              <a:t>28 </a:t>
            </a:r>
            <a:r>
              <a:rPr lang="en-US" sz="3200" dirty="0"/>
              <a:t>Then she said, Did I desire a son of my lord? did I not say, Do not deceive me?</a:t>
            </a:r>
          </a:p>
          <a:p>
            <a:r>
              <a:rPr lang="en-US" sz="3200" b="1" baseline="30000" dirty="0"/>
              <a:t>29 </a:t>
            </a:r>
            <a:r>
              <a:rPr lang="en-US" sz="3200" dirty="0"/>
              <a:t>Then he said to </a:t>
            </a:r>
            <a:r>
              <a:rPr lang="en-US" sz="3200" dirty="0" err="1"/>
              <a:t>Gehazi</a:t>
            </a:r>
            <a:r>
              <a:rPr lang="en-US" sz="3200" dirty="0"/>
              <a:t>, Gird up thy loins, and take my staff in thine hand, and go thy way: if thou meet any man, salute him not; and if any salute thee, answer him not again: and lay my staff upon the face of the child.</a:t>
            </a:r>
          </a:p>
        </p:txBody>
      </p:sp>
      <p:sp>
        <p:nvSpPr>
          <p:cNvPr id="4" name="Slide Number Placeholder 3"/>
          <p:cNvSpPr>
            <a:spLocks noGrp="1"/>
          </p:cNvSpPr>
          <p:nvPr>
            <p:ph type="sldNum" sz="quarter" idx="12"/>
          </p:nvPr>
        </p:nvSpPr>
        <p:spPr/>
        <p:txBody>
          <a:bodyPr/>
          <a:lstStyle/>
          <a:p>
            <a:fld id="{4FAB73BC-B049-4115-A692-8D63A059BFB8}" type="slidenum">
              <a:rPr lang="en-US" smtClean="0"/>
              <a:pPr/>
              <a:t>17</a:t>
            </a:fld>
            <a:endParaRPr lang="en-US" dirty="0"/>
          </a:p>
        </p:txBody>
      </p:sp>
    </p:spTree>
    <p:extLst>
      <p:ext uri="{BB962C8B-B14F-4D97-AF65-F5344CB8AC3E}">
        <p14:creationId xmlns:p14="http://schemas.microsoft.com/office/powerpoint/2010/main" val="4036119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t>Resurrection of the </a:t>
            </a:r>
            <a:r>
              <a:rPr lang="en-US" sz="4000" dirty="0" err="1" smtClean="0"/>
              <a:t>Shunammite</a:t>
            </a:r>
            <a:r>
              <a:rPr lang="en-US" sz="4000" dirty="0"/>
              <a:t> </a:t>
            </a:r>
            <a:r>
              <a:rPr lang="en-US" sz="4000" dirty="0" smtClean="0"/>
              <a:t>woman’s son</a:t>
            </a:r>
            <a:br>
              <a:rPr lang="en-US" sz="4000" dirty="0" smtClean="0"/>
            </a:br>
            <a:r>
              <a:rPr lang="en-US" sz="4000" dirty="0" smtClean="0"/>
              <a:t/>
            </a:r>
            <a:br>
              <a:rPr lang="en-US" sz="4000" dirty="0" smtClean="0"/>
            </a:br>
            <a:r>
              <a:rPr lang="en-US" sz="4000" dirty="0" smtClean="0"/>
              <a:t>2</a:t>
            </a:r>
            <a:r>
              <a:rPr lang="en-US" sz="3200" dirty="0" smtClean="0"/>
              <a:t> Kings 4:30-37</a:t>
            </a:r>
            <a:endParaRPr lang="en-US" sz="3200" dirty="0"/>
          </a:p>
        </p:txBody>
      </p:sp>
      <p:sp>
        <p:nvSpPr>
          <p:cNvPr id="3" name="Content Placeholder 2"/>
          <p:cNvSpPr>
            <a:spLocks noGrp="1"/>
          </p:cNvSpPr>
          <p:nvPr>
            <p:ph idx="1"/>
          </p:nvPr>
        </p:nvSpPr>
        <p:spPr/>
        <p:txBody>
          <a:bodyPr>
            <a:normAutofit fontScale="92500" lnSpcReduction="10000"/>
          </a:bodyPr>
          <a:lstStyle/>
          <a:p>
            <a:r>
              <a:rPr lang="en-US" sz="3200" b="1" baseline="30000" dirty="0"/>
              <a:t>30 </a:t>
            </a:r>
            <a:r>
              <a:rPr lang="en-US" sz="3200" dirty="0"/>
              <a:t>And the mother of the child said, As the </a:t>
            </a:r>
            <a:r>
              <a:rPr lang="en-US" sz="3200" cap="small" dirty="0"/>
              <a:t>Lord</a:t>
            </a:r>
            <a:r>
              <a:rPr lang="en-US" sz="3200" dirty="0"/>
              <a:t> </a:t>
            </a:r>
            <a:r>
              <a:rPr lang="en-US" sz="3200" dirty="0" err="1"/>
              <a:t>liveth</a:t>
            </a:r>
            <a:r>
              <a:rPr lang="en-US" sz="3200" dirty="0"/>
              <a:t>, and as thy soul </a:t>
            </a:r>
            <a:r>
              <a:rPr lang="en-US" sz="3200" dirty="0" err="1"/>
              <a:t>liveth</a:t>
            </a:r>
            <a:r>
              <a:rPr lang="en-US" sz="3200" dirty="0"/>
              <a:t>, I will not leave thee. And he arose, and followed her.</a:t>
            </a:r>
          </a:p>
          <a:p>
            <a:r>
              <a:rPr lang="en-US" sz="3200" b="1" baseline="30000" dirty="0"/>
              <a:t>31 </a:t>
            </a:r>
            <a:r>
              <a:rPr lang="en-US" sz="3200" dirty="0"/>
              <a:t>And </a:t>
            </a:r>
            <a:r>
              <a:rPr lang="en-US" sz="3200" dirty="0" err="1"/>
              <a:t>Gehazi</a:t>
            </a:r>
            <a:r>
              <a:rPr lang="en-US" sz="3200" dirty="0"/>
              <a:t> passed on before them, and laid the staff upon the face of the child; but there was neither voice, nor hearing. Wherefore he went again to meet him, and told him, saying, The child is not awaked.</a:t>
            </a:r>
          </a:p>
          <a:p>
            <a:r>
              <a:rPr lang="en-US" sz="3200" b="1" baseline="30000" dirty="0"/>
              <a:t>32 </a:t>
            </a:r>
            <a:r>
              <a:rPr lang="en-US" sz="3200" dirty="0"/>
              <a:t>And when Elisha was come into the house, behold, the child was dead, and laid upon his bed.</a:t>
            </a:r>
          </a:p>
        </p:txBody>
      </p:sp>
      <p:sp>
        <p:nvSpPr>
          <p:cNvPr id="4" name="Slide Number Placeholder 3"/>
          <p:cNvSpPr>
            <a:spLocks noGrp="1"/>
          </p:cNvSpPr>
          <p:nvPr>
            <p:ph type="sldNum" sz="quarter" idx="12"/>
          </p:nvPr>
        </p:nvSpPr>
        <p:spPr/>
        <p:txBody>
          <a:bodyPr/>
          <a:lstStyle/>
          <a:p>
            <a:fld id="{4FAB73BC-B049-4115-A692-8D63A059BFB8}" type="slidenum">
              <a:rPr lang="en-US" smtClean="0"/>
              <a:pPr/>
              <a:t>18</a:t>
            </a:fld>
            <a:endParaRPr lang="en-US" dirty="0"/>
          </a:p>
        </p:txBody>
      </p:sp>
    </p:spTree>
    <p:extLst>
      <p:ext uri="{BB962C8B-B14F-4D97-AF65-F5344CB8AC3E}">
        <p14:creationId xmlns:p14="http://schemas.microsoft.com/office/powerpoint/2010/main" val="31452397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t>Resurrection of the </a:t>
            </a:r>
            <a:r>
              <a:rPr lang="en-US" sz="4000" dirty="0" err="1" smtClean="0"/>
              <a:t>Shunammite</a:t>
            </a:r>
            <a:r>
              <a:rPr lang="en-US" sz="4000" dirty="0"/>
              <a:t> </a:t>
            </a:r>
            <a:r>
              <a:rPr lang="en-US" sz="4000" dirty="0" smtClean="0"/>
              <a:t>woman’s son</a:t>
            </a:r>
            <a:br>
              <a:rPr lang="en-US" sz="4000" dirty="0" smtClean="0"/>
            </a:br>
            <a:r>
              <a:rPr lang="en-US" sz="4000" dirty="0" smtClean="0"/>
              <a:t/>
            </a:r>
            <a:br>
              <a:rPr lang="en-US" sz="4000" dirty="0" smtClean="0"/>
            </a:br>
            <a:r>
              <a:rPr lang="en-US" sz="4000" dirty="0" smtClean="0"/>
              <a:t>2</a:t>
            </a:r>
            <a:r>
              <a:rPr lang="en-US" sz="3200" dirty="0" smtClean="0"/>
              <a:t> Kings 4:33-37</a:t>
            </a:r>
            <a:endParaRPr lang="en-US" sz="3200" dirty="0"/>
          </a:p>
        </p:txBody>
      </p:sp>
      <p:sp>
        <p:nvSpPr>
          <p:cNvPr id="3" name="Content Placeholder 2"/>
          <p:cNvSpPr>
            <a:spLocks noGrp="1"/>
          </p:cNvSpPr>
          <p:nvPr>
            <p:ph idx="1"/>
          </p:nvPr>
        </p:nvSpPr>
        <p:spPr/>
        <p:txBody>
          <a:bodyPr>
            <a:normAutofit fontScale="92500" lnSpcReduction="20000"/>
          </a:bodyPr>
          <a:lstStyle/>
          <a:p>
            <a:r>
              <a:rPr lang="en-US" sz="3200" b="1" baseline="30000" dirty="0"/>
              <a:t>33 </a:t>
            </a:r>
            <a:r>
              <a:rPr lang="en-US" sz="3200" dirty="0"/>
              <a:t>He went in therefore, and shut the door upon them twain, and prayed unto the </a:t>
            </a:r>
            <a:r>
              <a:rPr lang="en-US" sz="3200" cap="small" dirty="0"/>
              <a:t>Lord</a:t>
            </a:r>
            <a:r>
              <a:rPr lang="en-US" sz="3200" dirty="0"/>
              <a:t>.</a:t>
            </a:r>
          </a:p>
          <a:p>
            <a:r>
              <a:rPr lang="en-US" sz="3200" b="1" baseline="30000" dirty="0"/>
              <a:t>34 </a:t>
            </a:r>
            <a:r>
              <a:rPr lang="en-US" sz="3200" dirty="0"/>
              <a:t>And he went up, and lay upon the child, and put his mouth upon his mouth, and his eyes upon his eyes, and his hands upon his hands: and stretched himself upon the child; and the flesh of the child waxed warm.</a:t>
            </a:r>
          </a:p>
          <a:p>
            <a:r>
              <a:rPr lang="en-US" sz="3200" b="1" baseline="30000" dirty="0"/>
              <a:t>35 </a:t>
            </a:r>
            <a:r>
              <a:rPr lang="en-US" sz="3200" dirty="0"/>
              <a:t>Then he returned, and walked in the house to and fro; and went up, and stretched himself upon him: and the child sneezed seven times, and the child opened his eyes.</a:t>
            </a:r>
          </a:p>
        </p:txBody>
      </p:sp>
      <p:sp>
        <p:nvSpPr>
          <p:cNvPr id="4" name="Slide Number Placeholder 3"/>
          <p:cNvSpPr>
            <a:spLocks noGrp="1"/>
          </p:cNvSpPr>
          <p:nvPr>
            <p:ph type="sldNum" sz="quarter" idx="12"/>
          </p:nvPr>
        </p:nvSpPr>
        <p:spPr/>
        <p:txBody>
          <a:bodyPr/>
          <a:lstStyle/>
          <a:p>
            <a:fld id="{4FAB73BC-B049-4115-A692-8D63A059BFB8}" type="slidenum">
              <a:rPr lang="en-US" smtClean="0"/>
              <a:pPr/>
              <a:t>19</a:t>
            </a:fld>
            <a:endParaRPr lang="en-US" dirty="0"/>
          </a:p>
        </p:txBody>
      </p:sp>
    </p:spTree>
    <p:extLst>
      <p:ext uri="{BB962C8B-B14F-4D97-AF65-F5344CB8AC3E}">
        <p14:creationId xmlns:p14="http://schemas.microsoft.com/office/powerpoint/2010/main" val="32891936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John 11:25-26</a:t>
            </a:r>
            <a:endParaRPr lang="en-US" dirty="0"/>
          </a:p>
        </p:txBody>
      </p:sp>
      <p:sp>
        <p:nvSpPr>
          <p:cNvPr id="3" name="Content Placeholder 2"/>
          <p:cNvSpPr>
            <a:spLocks noGrp="1"/>
          </p:cNvSpPr>
          <p:nvPr>
            <p:ph idx="1"/>
          </p:nvPr>
        </p:nvSpPr>
        <p:spPr/>
        <p:txBody>
          <a:bodyPr>
            <a:normAutofit/>
          </a:bodyPr>
          <a:lstStyle/>
          <a:p>
            <a:r>
              <a:rPr lang="en-US" sz="3600" b="1" baseline="30000" dirty="0"/>
              <a:t>25 </a:t>
            </a:r>
            <a:r>
              <a:rPr lang="en-US" sz="3600" dirty="0"/>
              <a:t>Jesus said unto her, I am the resurrection, and the life: he that believeth in me, though he were dead, yet shall he live:</a:t>
            </a:r>
          </a:p>
          <a:p>
            <a:r>
              <a:rPr lang="en-US" sz="3600" b="1" baseline="30000" dirty="0"/>
              <a:t>26 </a:t>
            </a:r>
            <a:r>
              <a:rPr lang="en-US" sz="3600" dirty="0"/>
              <a:t>And whosoever </a:t>
            </a:r>
            <a:r>
              <a:rPr lang="en-US" sz="3600" dirty="0" err="1"/>
              <a:t>liveth</a:t>
            </a:r>
            <a:r>
              <a:rPr lang="en-US" sz="3600" dirty="0"/>
              <a:t> and believeth in me shall never die. </a:t>
            </a:r>
            <a:r>
              <a:rPr lang="en-US" sz="3600" dirty="0" err="1"/>
              <a:t>Believest</a:t>
            </a:r>
            <a:r>
              <a:rPr lang="en-US" sz="3600" dirty="0"/>
              <a:t> thou this</a:t>
            </a:r>
            <a:r>
              <a:rPr lang="en-US" sz="3600" dirty="0" smtClean="0"/>
              <a:t>?</a:t>
            </a:r>
            <a:endParaRPr lang="en-US" sz="36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2</a:t>
            </a:fld>
            <a:endParaRPr lang="en-US" dirty="0"/>
          </a:p>
        </p:txBody>
      </p:sp>
    </p:spTree>
    <p:extLst>
      <p:ext uri="{BB962C8B-B14F-4D97-AF65-F5344CB8AC3E}">
        <p14:creationId xmlns:p14="http://schemas.microsoft.com/office/powerpoint/2010/main" val="2529870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t>Resurrection of the </a:t>
            </a:r>
            <a:r>
              <a:rPr lang="en-US" sz="4000" dirty="0" err="1" smtClean="0"/>
              <a:t>Shunammite</a:t>
            </a:r>
            <a:r>
              <a:rPr lang="en-US" sz="4000" dirty="0"/>
              <a:t> </a:t>
            </a:r>
            <a:r>
              <a:rPr lang="en-US" sz="4000" dirty="0" smtClean="0"/>
              <a:t>woman’s son</a:t>
            </a:r>
            <a:br>
              <a:rPr lang="en-US" sz="4000" dirty="0" smtClean="0"/>
            </a:br>
            <a:r>
              <a:rPr lang="en-US" sz="4000" dirty="0" smtClean="0"/>
              <a:t/>
            </a:r>
            <a:br>
              <a:rPr lang="en-US" sz="4000" dirty="0" smtClean="0"/>
            </a:br>
            <a:r>
              <a:rPr lang="en-US" sz="4000" dirty="0" smtClean="0"/>
              <a:t>2</a:t>
            </a:r>
            <a:r>
              <a:rPr lang="en-US" sz="3200" dirty="0" smtClean="0"/>
              <a:t> Kings 13:20-21</a:t>
            </a:r>
            <a:endParaRPr lang="en-US" sz="3200" dirty="0"/>
          </a:p>
        </p:txBody>
      </p:sp>
      <p:sp>
        <p:nvSpPr>
          <p:cNvPr id="3" name="Content Placeholder 2"/>
          <p:cNvSpPr>
            <a:spLocks noGrp="1"/>
          </p:cNvSpPr>
          <p:nvPr>
            <p:ph idx="1"/>
          </p:nvPr>
        </p:nvSpPr>
        <p:spPr/>
        <p:txBody>
          <a:bodyPr>
            <a:normAutofit/>
          </a:bodyPr>
          <a:lstStyle/>
          <a:p>
            <a:r>
              <a:rPr lang="en-US" sz="3200" b="1" baseline="30000" dirty="0"/>
              <a:t>20 </a:t>
            </a:r>
            <a:r>
              <a:rPr lang="en-US" sz="3200" dirty="0"/>
              <a:t>And Elisha died, and they buried him. And the bands of the Moabites invaded the land at the coming in of the year.</a:t>
            </a:r>
          </a:p>
          <a:p>
            <a:r>
              <a:rPr lang="en-US" sz="3200" b="1" baseline="30000" dirty="0"/>
              <a:t>21 </a:t>
            </a:r>
            <a:r>
              <a:rPr lang="en-US" sz="3200" dirty="0"/>
              <a:t>And it came to pass, as they were burying a man, that, behold, they spied a band of men; and they cast the man into the </a:t>
            </a:r>
            <a:r>
              <a:rPr lang="en-US" sz="3200" dirty="0" err="1"/>
              <a:t>sepulchre</a:t>
            </a:r>
            <a:r>
              <a:rPr lang="en-US" sz="3200" dirty="0"/>
              <a:t> of Elisha: and when the man was let down, and touched the bones of Elisha, he revived, and stood up on his feet.</a:t>
            </a:r>
          </a:p>
        </p:txBody>
      </p:sp>
      <p:sp>
        <p:nvSpPr>
          <p:cNvPr id="4" name="Slide Number Placeholder 3"/>
          <p:cNvSpPr>
            <a:spLocks noGrp="1"/>
          </p:cNvSpPr>
          <p:nvPr>
            <p:ph type="sldNum" sz="quarter" idx="12"/>
          </p:nvPr>
        </p:nvSpPr>
        <p:spPr/>
        <p:txBody>
          <a:bodyPr/>
          <a:lstStyle/>
          <a:p>
            <a:fld id="{4FAB73BC-B049-4115-A692-8D63A059BFB8}" type="slidenum">
              <a:rPr lang="en-US" smtClean="0"/>
              <a:pPr/>
              <a:t>20</a:t>
            </a:fld>
            <a:endParaRPr lang="en-US" dirty="0"/>
          </a:p>
        </p:txBody>
      </p:sp>
    </p:spTree>
    <p:extLst>
      <p:ext uri="{BB962C8B-B14F-4D97-AF65-F5344CB8AC3E}">
        <p14:creationId xmlns:p14="http://schemas.microsoft.com/office/powerpoint/2010/main" val="17789434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t>Resurrection of the widow’s son at Nain</a:t>
            </a:r>
            <a:br>
              <a:rPr lang="en-US" sz="4000" dirty="0" smtClean="0"/>
            </a:br>
            <a:r>
              <a:rPr lang="en-US" sz="4000" dirty="0" smtClean="0"/>
              <a:t/>
            </a:r>
            <a:br>
              <a:rPr lang="en-US" sz="4000" dirty="0" smtClean="0"/>
            </a:br>
            <a:r>
              <a:rPr lang="en-US" sz="4400" dirty="0" smtClean="0"/>
              <a:t>Luke 7:11-17</a:t>
            </a:r>
            <a:endParaRPr lang="en-US" dirty="0"/>
          </a:p>
        </p:txBody>
      </p:sp>
      <p:sp>
        <p:nvSpPr>
          <p:cNvPr id="3" name="Content Placeholder 2"/>
          <p:cNvSpPr>
            <a:spLocks noGrp="1"/>
          </p:cNvSpPr>
          <p:nvPr>
            <p:ph idx="1"/>
          </p:nvPr>
        </p:nvSpPr>
        <p:spPr/>
        <p:txBody>
          <a:bodyPr>
            <a:normAutofit fontScale="92500" lnSpcReduction="20000"/>
          </a:bodyPr>
          <a:lstStyle/>
          <a:p>
            <a:r>
              <a:rPr lang="en-US" sz="3200" b="1" baseline="30000" dirty="0"/>
              <a:t>11 </a:t>
            </a:r>
            <a:r>
              <a:rPr lang="en-US" sz="3200" dirty="0"/>
              <a:t>And it came to pass the day after, that he went into a city called Nain; and many of his disciples went with him, and much people.</a:t>
            </a:r>
          </a:p>
          <a:p>
            <a:r>
              <a:rPr lang="en-US" sz="3200" b="1" baseline="30000" dirty="0"/>
              <a:t>12 </a:t>
            </a:r>
            <a:r>
              <a:rPr lang="en-US" sz="3200" dirty="0"/>
              <a:t>Now when he came nigh to the gate of the city, behold, there was a dead man carried out, the only son of his mother, and she was a widow: and much people of the city was with her.</a:t>
            </a:r>
          </a:p>
          <a:p>
            <a:r>
              <a:rPr lang="en-US" sz="3200" b="1" baseline="30000" dirty="0"/>
              <a:t>13 </a:t>
            </a:r>
            <a:r>
              <a:rPr lang="en-US" sz="3200" dirty="0"/>
              <a:t>And when the Lord saw her, he had compassion on her, and said unto her, Weep not.</a:t>
            </a:r>
          </a:p>
          <a:p>
            <a:r>
              <a:rPr lang="en-US" sz="3200" b="1" baseline="30000" dirty="0"/>
              <a:t>14 </a:t>
            </a:r>
            <a:r>
              <a:rPr lang="en-US" sz="3200" dirty="0"/>
              <a:t>And he came and touched the bier: and they that bare him stood still. And he said, Young man, I say unto thee, Arise.</a:t>
            </a:r>
          </a:p>
        </p:txBody>
      </p:sp>
      <p:sp>
        <p:nvSpPr>
          <p:cNvPr id="4" name="Slide Number Placeholder 3"/>
          <p:cNvSpPr>
            <a:spLocks noGrp="1"/>
          </p:cNvSpPr>
          <p:nvPr>
            <p:ph type="sldNum" sz="quarter" idx="12"/>
          </p:nvPr>
        </p:nvSpPr>
        <p:spPr/>
        <p:txBody>
          <a:bodyPr/>
          <a:lstStyle/>
          <a:p>
            <a:fld id="{4FAB73BC-B049-4115-A692-8D63A059BFB8}" type="slidenum">
              <a:rPr lang="en-US" smtClean="0"/>
              <a:pPr/>
              <a:t>21</a:t>
            </a:fld>
            <a:endParaRPr lang="en-US" dirty="0"/>
          </a:p>
        </p:txBody>
      </p:sp>
    </p:spTree>
    <p:extLst>
      <p:ext uri="{BB962C8B-B14F-4D97-AF65-F5344CB8AC3E}">
        <p14:creationId xmlns:p14="http://schemas.microsoft.com/office/powerpoint/2010/main" val="2332233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t>Resurrection of the widow’s son at Nain</a:t>
            </a:r>
            <a:br>
              <a:rPr lang="en-US" sz="4000" dirty="0" smtClean="0"/>
            </a:br>
            <a:r>
              <a:rPr lang="en-US" sz="4000" dirty="0" smtClean="0"/>
              <a:t/>
            </a:r>
            <a:br>
              <a:rPr lang="en-US" sz="4000" dirty="0" smtClean="0"/>
            </a:br>
            <a:r>
              <a:rPr lang="en-US" sz="4400" dirty="0" smtClean="0"/>
              <a:t>Luke 7:15-17</a:t>
            </a:r>
            <a:endParaRPr lang="en-US" dirty="0"/>
          </a:p>
        </p:txBody>
      </p:sp>
      <p:sp>
        <p:nvSpPr>
          <p:cNvPr id="3" name="Content Placeholder 2"/>
          <p:cNvSpPr>
            <a:spLocks noGrp="1"/>
          </p:cNvSpPr>
          <p:nvPr>
            <p:ph idx="1"/>
          </p:nvPr>
        </p:nvSpPr>
        <p:spPr/>
        <p:txBody>
          <a:bodyPr>
            <a:normAutofit/>
          </a:bodyPr>
          <a:lstStyle/>
          <a:p>
            <a:r>
              <a:rPr lang="en-US" sz="3200" b="1" baseline="30000" dirty="0"/>
              <a:t>15 </a:t>
            </a:r>
            <a:r>
              <a:rPr lang="en-US" sz="3200" dirty="0"/>
              <a:t>And he that was dead sat up, and began to speak. And he delivered him to his mother.</a:t>
            </a:r>
          </a:p>
          <a:p>
            <a:r>
              <a:rPr lang="en-US" sz="3200" b="1" baseline="30000" dirty="0"/>
              <a:t>16 </a:t>
            </a:r>
            <a:r>
              <a:rPr lang="en-US" sz="3200" dirty="0"/>
              <a:t>And there came a fear on all: and they glorified God, saying, That a great prophet is risen up among us; and, That God hath visited his people.</a:t>
            </a:r>
          </a:p>
          <a:p>
            <a:r>
              <a:rPr lang="en-US" sz="3200" b="1" baseline="30000" dirty="0"/>
              <a:t>17 </a:t>
            </a:r>
            <a:r>
              <a:rPr lang="en-US" sz="3200" dirty="0"/>
              <a:t>And this </a:t>
            </a:r>
            <a:r>
              <a:rPr lang="en-US" sz="3200" dirty="0" err="1"/>
              <a:t>rumour</a:t>
            </a:r>
            <a:r>
              <a:rPr lang="en-US" sz="3200" dirty="0"/>
              <a:t> of him went forth throughout all Judaea, and throughout all the region round about</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22</a:t>
            </a:fld>
            <a:endParaRPr lang="en-US" dirty="0"/>
          </a:p>
        </p:txBody>
      </p:sp>
    </p:spTree>
    <p:extLst>
      <p:ext uri="{BB962C8B-B14F-4D97-AF65-F5344CB8AC3E}">
        <p14:creationId xmlns:p14="http://schemas.microsoft.com/office/powerpoint/2010/main" val="5611593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t>Resurrection of </a:t>
            </a:r>
            <a:r>
              <a:rPr lang="en-US" sz="4000" dirty="0" err="1" smtClean="0"/>
              <a:t>Jairus</a:t>
            </a:r>
            <a:r>
              <a:rPr lang="en-US" sz="4000" dirty="0" smtClean="0"/>
              <a:t>’ daughter</a:t>
            </a:r>
            <a:br>
              <a:rPr lang="en-US" sz="4000" dirty="0" smtClean="0"/>
            </a:br>
            <a:r>
              <a:rPr lang="en-US" sz="4000" dirty="0" smtClean="0"/>
              <a:t/>
            </a:r>
            <a:br>
              <a:rPr lang="en-US" sz="4000" dirty="0" smtClean="0"/>
            </a:br>
            <a:r>
              <a:rPr lang="en-US" sz="4000" dirty="0" smtClean="0"/>
              <a:t>Luke 8:40-56</a:t>
            </a:r>
            <a:endParaRPr lang="en-US" sz="3200" dirty="0"/>
          </a:p>
        </p:txBody>
      </p:sp>
      <p:sp>
        <p:nvSpPr>
          <p:cNvPr id="3" name="Content Placeholder 2"/>
          <p:cNvSpPr>
            <a:spLocks noGrp="1"/>
          </p:cNvSpPr>
          <p:nvPr>
            <p:ph idx="1"/>
          </p:nvPr>
        </p:nvSpPr>
        <p:spPr/>
        <p:txBody>
          <a:bodyPr>
            <a:normAutofit fontScale="85000" lnSpcReduction="10000"/>
          </a:bodyPr>
          <a:lstStyle/>
          <a:p>
            <a:r>
              <a:rPr lang="en-US" sz="3200" b="1" baseline="30000" dirty="0"/>
              <a:t>40 </a:t>
            </a:r>
            <a:r>
              <a:rPr lang="en-US" sz="3200" dirty="0"/>
              <a:t>And it came to pass, that, when Jesus was returned, the people gladly received him: for they were all waiting for him.</a:t>
            </a:r>
          </a:p>
          <a:p>
            <a:r>
              <a:rPr lang="en-US" sz="3200" b="1" baseline="30000" dirty="0"/>
              <a:t>41 </a:t>
            </a:r>
            <a:r>
              <a:rPr lang="en-US" sz="3200" dirty="0"/>
              <a:t>And, behold, there came a man named </a:t>
            </a:r>
            <a:r>
              <a:rPr lang="en-US" sz="3200" dirty="0" err="1"/>
              <a:t>Jairus</a:t>
            </a:r>
            <a:r>
              <a:rPr lang="en-US" sz="3200" dirty="0"/>
              <a:t>, and he was a ruler of the synagogue: and he fell down at Jesus' feet, and besought him that he would come into his house:</a:t>
            </a:r>
          </a:p>
          <a:p>
            <a:r>
              <a:rPr lang="en-US" sz="3200" b="1" baseline="30000" dirty="0"/>
              <a:t>42 </a:t>
            </a:r>
            <a:r>
              <a:rPr lang="en-US" sz="3200" dirty="0"/>
              <a:t>For he had one only daughter, about twelve years of age, and she lay a dying. But as he went the people thronged him.</a:t>
            </a:r>
          </a:p>
          <a:p>
            <a:r>
              <a:rPr lang="en-US" sz="3200" b="1" baseline="30000" dirty="0"/>
              <a:t>43 </a:t>
            </a:r>
            <a:r>
              <a:rPr lang="en-US" sz="3200" dirty="0"/>
              <a:t>And a woman having an issue of blood twelve years, which had spent all her living upon physicians, neither could be healed of any,</a:t>
            </a:r>
          </a:p>
        </p:txBody>
      </p:sp>
      <p:sp>
        <p:nvSpPr>
          <p:cNvPr id="4" name="Slide Number Placeholder 3"/>
          <p:cNvSpPr>
            <a:spLocks noGrp="1"/>
          </p:cNvSpPr>
          <p:nvPr>
            <p:ph type="sldNum" sz="quarter" idx="12"/>
          </p:nvPr>
        </p:nvSpPr>
        <p:spPr/>
        <p:txBody>
          <a:bodyPr/>
          <a:lstStyle/>
          <a:p>
            <a:fld id="{4FAB73BC-B049-4115-A692-8D63A059BFB8}" type="slidenum">
              <a:rPr lang="en-US" smtClean="0"/>
              <a:pPr/>
              <a:t>23</a:t>
            </a:fld>
            <a:endParaRPr lang="en-US" dirty="0"/>
          </a:p>
        </p:txBody>
      </p:sp>
    </p:spTree>
    <p:extLst>
      <p:ext uri="{BB962C8B-B14F-4D97-AF65-F5344CB8AC3E}">
        <p14:creationId xmlns:p14="http://schemas.microsoft.com/office/powerpoint/2010/main" val="36569916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t>Resurrection of </a:t>
            </a:r>
            <a:r>
              <a:rPr lang="en-US" sz="4000" dirty="0" err="1" smtClean="0"/>
              <a:t>Jairus</a:t>
            </a:r>
            <a:r>
              <a:rPr lang="en-US" sz="4000" dirty="0" smtClean="0"/>
              <a:t>’ daughter</a:t>
            </a:r>
            <a:br>
              <a:rPr lang="en-US" sz="4000" dirty="0" smtClean="0"/>
            </a:br>
            <a:r>
              <a:rPr lang="en-US" sz="4000" dirty="0" smtClean="0"/>
              <a:t/>
            </a:r>
            <a:br>
              <a:rPr lang="en-US" sz="4000" dirty="0" smtClean="0"/>
            </a:br>
            <a:r>
              <a:rPr lang="en-US" sz="4000" dirty="0" smtClean="0"/>
              <a:t>Luke 8:44-56</a:t>
            </a:r>
            <a:endParaRPr lang="en-US" sz="3200" dirty="0"/>
          </a:p>
        </p:txBody>
      </p:sp>
      <p:sp>
        <p:nvSpPr>
          <p:cNvPr id="3" name="Content Placeholder 2"/>
          <p:cNvSpPr>
            <a:spLocks noGrp="1"/>
          </p:cNvSpPr>
          <p:nvPr>
            <p:ph idx="1"/>
          </p:nvPr>
        </p:nvSpPr>
        <p:spPr/>
        <p:txBody>
          <a:bodyPr>
            <a:normAutofit/>
          </a:bodyPr>
          <a:lstStyle/>
          <a:p>
            <a:r>
              <a:rPr lang="en-US" sz="2800" b="1" baseline="30000" dirty="0"/>
              <a:t>44 </a:t>
            </a:r>
            <a:r>
              <a:rPr lang="en-US" sz="2800" dirty="0"/>
              <a:t>Came behind him, and touched the border of his garment: and immediately her issue of blood stanched.</a:t>
            </a:r>
          </a:p>
          <a:p>
            <a:r>
              <a:rPr lang="en-US" sz="2800" b="1" baseline="30000" dirty="0"/>
              <a:t>45 </a:t>
            </a:r>
            <a:r>
              <a:rPr lang="en-US" sz="2800" dirty="0"/>
              <a:t>And Jesus said, Who touched me? When all denied, Peter and they that were with him said, Master, the multitude throng thee and press thee, and </a:t>
            </a:r>
            <a:r>
              <a:rPr lang="en-US" sz="2800" dirty="0" err="1"/>
              <a:t>sayest</a:t>
            </a:r>
            <a:r>
              <a:rPr lang="en-US" sz="2800" dirty="0"/>
              <a:t> thou, Who touched me?</a:t>
            </a:r>
          </a:p>
          <a:p>
            <a:r>
              <a:rPr lang="en-US" sz="2800" b="1" baseline="30000" dirty="0"/>
              <a:t>46 </a:t>
            </a:r>
            <a:r>
              <a:rPr lang="en-US" sz="2800" dirty="0"/>
              <a:t>And Jesus said, Somebody hath touched me: for I perceive that virtue is gone out of me</a:t>
            </a:r>
            <a:r>
              <a:rPr lang="en-US" sz="2800" dirty="0" smtClean="0"/>
              <a:t>.</a:t>
            </a:r>
          </a:p>
        </p:txBody>
      </p:sp>
      <p:sp>
        <p:nvSpPr>
          <p:cNvPr id="4" name="Slide Number Placeholder 3"/>
          <p:cNvSpPr>
            <a:spLocks noGrp="1"/>
          </p:cNvSpPr>
          <p:nvPr>
            <p:ph type="sldNum" sz="quarter" idx="12"/>
          </p:nvPr>
        </p:nvSpPr>
        <p:spPr/>
        <p:txBody>
          <a:bodyPr/>
          <a:lstStyle/>
          <a:p>
            <a:fld id="{4FAB73BC-B049-4115-A692-8D63A059BFB8}" type="slidenum">
              <a:rPr lang="en-US" smtClean="0"/>
              <a:pPr/>
              <a:t>24</a:t>
            </a:fld>
            <a:endParaRPr lang="en-US" dirty="0"/>
          </a:p>
        </p:txBody>
      </p:sp>
    </p:spTree>
    <p:extLst>
      <p:ext uri="{BB962C8B-B14F-4D97-AF65-F5344CB8AC3E}">
        <p14:creationId xmlns:p14="http://schemas.microsoft.com/office/powerpoint/2010/main" val="11774186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t>Resurrection of </a:t>
            </a:r>
            <a:r>
              <a:rPr lang="en-US" sz="4000" dirty="0" err="1" smtClean="0"/>
              <a:t>Jairus</a:t>
            </a:r>
            <a:r>
              <a:rPr lang="en-US" sz="4000" dirty="0" smtClean="0"/>
              <a:t>’ daughter</a:t>
            </a:r>
            <a:br>
              <a:rPr lang="en-US" sz="4000" dirty="0" smtClean="0"/>
            </a:br>
            <a:r>
              <a:rPr lang="en-US" sz="4000" dirty="0" smtClean="0"/>
              <a:t/>
            </a:r>
            <a:br>
              <a:rPr lang="en-US" sz="4000" dirty="0" smtClean="0"/>
            </a:br>
            <a:r>
              <a:rPr lang="en-US" sz="4000" dirty="0" smtClean="0"/>
              <a:t>Luke 8:47-56</a:t>
            </a:r>
            <a:endParaRPr lang="en-US" sz="3200" dirty="0"/>
          </a:p>
        </p:txBody>
      </p:sp>
      <p:sp>
        <p:nvSpPr>
          <p:cNvPr id="3" name="Content Placeholder 2"/>
          <p:cNvSpPr>
            <a:spLocks noGrp="1"/>
          </p:cNvSpPr>
          <p:nvPr>
            <p:ph idx="1"/>
          </p:nvPr>
        </p:nvSpPr>
        <p:spPr/>
        <p:txBody>
          <a:bodyPr>
            <a:normAutofit/>
          </a:bodyPr>
          <a:lstStyle/>
          <a:p>
            <a:r>
              <a:rPr lang="en-US" sz="2800" b="1" baseline="30000" dirty="0"/>
              <a:t>47 </a:t>
            </a:r>
            <a:r>
              <a:rPr lang="en-US" sz="2800" dirty="0"/>
              <a:t>And when the woman saw that she was not hid, she came trembling, and falling down before him, she declared unto him before all the people for what cause she had touched him, and how she was healed immediately.</a:t>
            </a:r>
          </a:p>
          <a:p>
            <a:r>
              <a:rPr lang="en-US" sz="2800" b="1" baseline="30000" dirty="0" smtClean="0"/>
              <a:t>48</a:t>
            </a:r>
            <a:r>
              <a:rPr lang="en-US" sz="2800" b="1" baseline="30000" dirty="0"/>
              <a:t> </a:t>
            </a:r>
            <a:r>
              <a:rPr lang="en-US" sz="2800" dirty="0"/>
              <a:t>And he said unto her, Daughter, be of good comfort: thy faith hath made thee whole; go in peace.</a:t>
            </a:r>
          </a:p>
          <a:p>
            <a:r>
              <a:rPr lang="en-US" sz="2800" b="1" baseline="30000" dirty="0"/>
              <a:t>49 </a:t>
            </a:r>
            <a:r>
              <a:rPr lang="en-US" sz="2800" dirty="0"/>
              <a:t>While he yet </a:t>
            </a:r>
            <a:r>
              <a:rPr lang="en-US" sz="2800" dirty="0" err="1"/>
              <a:t>spake</a:t>
            </a:r>
            <a:r>
              <a:rPr lang="en-US" sz="2800" dirty="0"/>
              <a:t>, there cometh one from the ruler of the synagogue's house, saying to him, Thy daughter is dead; trouble not the Master</a:t>
            </a:r>
            <a:r>
              <a:rPr lang="en-US" sz="2800" dirty="0" smtClean="0"/>
              <a:t>.</a:t>
            </a:r>
            <a:endParaRPr lang="en-US" sz="28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25</a:t>
            </a:fld>
            <a:endParaRPr lang="en-US" dirty="0"/>
          </a:p>
        </p:txBody>
      </p:sp>
    </p:spTree>
    <p:extLst>
      <p:ext uri="{BB962C8B-B14F-4D97-AF65-F5344CB8AC3E}">
        <p14:creationId xmlns:p14="http://schemas.microsoft.com/office/powerpoint/2010/main" val="42457051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t>Resurrection of </a:t>
            </a:r>
            <a:r>
              <a:rPr lang="en-US" sz="4000" dirty="0" err="1" smtClean="0"/>
              <a:t>Jairus</a:t>
            </a:r>
            <a:r>
              <a:rPr lang="en-US" sz="4000" dirty="0" smtClean="0"/>
              <a:t>’ daughter</a:t>
            </a:r>
            <a:br>
              <a:rPr lang="en-US" sz="4000" dirty="0" smtClean="0"/>
            </a:br>
            <a:r>
              <a:rPr lang="en-US" sz="4000" dirty="0" smtClean="0"/>
              <a:t/>
            </a:r>
            <a:br>
              <a:rPr lang="en-US" sz="4000" dirty="0" smtClean="0"/>
            </a:br>
            <a:r>
              <a:rPr lang="en-US" sz="4000" dirty="0" smtClean="0"/>
              <a:t>Luke 8:50-56</a:t>
            </a:r>
            <a:endParaRPr lang="en-US" sz="3200" dirty="0"/>
          </a:p>
        </p:txBody>
      </p:sp>
      <p:sp>
        <p:nvSpPr>
          <p:cNvPr id="3" name="Content Placeholder 2"/>
          <p:cNvSpPr>
            <a:spLocks noGrp="1"/>
          </p:cNvSpPr>
          <p:nvPr>
            <p:ph idx="1"/>
          </p:nvPr>
        </p:nvSpPr>
        <p:spPr/>
        <p:txBody>
          <a:bodyPr>
            <a:normAutofit/>
          </a:bodyPr>
          <a:lstStyle/>
          <a:p>
            <a:r>
              <a:rPr lang="en-US" sz="2800" b="1" baseline="30000" dirty="0"/>
              <a:t>50 </a:t>
            </a:r>
            <a:r>
              <a:rPr lang="en-US" sz="2800" dirty="0"/>
              <a:t>But when Jesus heard it, he answered him, saying, Fear not: believe only, and she shall be made whole.</a:t>
            </a:r>
          </a:p>
          <a:p>
            <a:r>
              <a:rPr lang="en-US" sz="2800" b="1" baseline="30000" dirty="0"/>
              <a:t>51 </a:t>
            </a:r>
            <a:r>
              <a:rPr lang="en-US" sz="2800" dirty="0"/>
              <a:t>And when he came into the house, he suffered no man to go in, save Peter, and James, and John, and the father and the mother of the maiden.</a:t>
            </a:r>
          </a:p>
          <a:p>
            <a:r>
              <a:rPr lang="en-US" sz="2800" b="1" baseline="30000" dirty="0"/>
              <a:t>52 </a:t>
            </a:r>
            <a:r>
              <a:rPr lang="en-US" sz="2800" dirty="0"/>
              <a:t>And all wept, and bewailed her: but he said, Weep not; she is not dead, but </a:t>
            </a:r>
            <a:r>
              <a:rPr lang="en-US" sz="2800" dirty="0" err="1"/>
              <a:t>sleepeth</a:t>
            </a:r>
            <a:r>
              <a:rPr lang="en-US" sz="2800" dirty="0"/>
              <a:t>.</a:t>
            </a:r>
          </a:p>
          <a:p>
            <a:r>
              <a:rPr lang="en-US" sz="2800" b="1" baseline="30000" dirty="0"/>
              <a:t>53 </a:t>
            </a:r>
            <a:r>
              <a:rPr lang="en-US" sz="2800" dirty="0"/>
              <a:t>And they laughed him to scorn, knowing that she was dead</a:t>
            </a:r>
            <a:r>
              <a:rPr lang="en-US" sz="2800" dirty="0" smtClean="0"/>
              <a:t>.</a:t>
            </a:r>
            <a:endParaRPr lang="en-US" sz="28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26</a:t>
            </a:fld>
            <a:endParaRPr lang="en-US" dirty="0"/>
          </a:p>
        </p:txBody>
      </p:sp>
    </p:spTree>
    <p:extLst>
      <p:ext uri="{BB962C8B-B14F-4D97-AF65-F5344CB8AC3E}">
        <p14:creationId xmlns:p14="http://schemas.microsoft.com/office/powerpoint/2010/main" val="18913293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t>Resurrection of </a:t>
            </a:r>
            <a:r>
              <a:rPr lang="en-US" sz="4000" dirty="0" err="1" smtClean="0"/>
              <a:t>Jairus</a:t>
            </a:r>
            <a:r>
              <a:rPr lang="en-US" sz="4000" dirty="0" smtClean="0"/>
              <a:t>’ daughter</a:t>
            </a:r>
            <a:br>
              <a:rPr lang="en-US" sz="4000" dirty="0" smtClean="0"/>
            </a:br>
            <a:r>
              <a:rPr lang="en-US" sz="4000" dirty="0" smtClean="0"/>
              <a:t/>
            </a:r>
            <a:br>
              <a:rPr lang="en-US" sz="4000" dirty="0" smtClean="0"/>
            </a:br>
            <a:r>
              <a:rPr lang="en-US" sz="4000" dirty="0" smtClean="0"/>
              <a:t>Luke 8:54-56</a:t>
            </a:r>
            <a:endParaRPr lang="en-US" sz="3200" dirty="0"/>
          </a:p>
        </p:txBody>
      </p:sp>
      <p:sp>
        <p:nvSpPr>
          <p:cNvPr id="3" name="Content Placeholder 2"/>
          <p:cNvSpPr>
            <a:spLocks noGrp="1"/>
          </p:cNvSpPr>
          <p:nvPr>
            <p:ph idx="1"/>
          </p:nvPr>
        </p:nvSpPr>
        <p:spPr/>
        <p:txBody>
          <a:bodyPr>
            <a:normAutofit/>
          </a:bodyPr>
          <a:lstStyle/>
          <a:p>
            <a:r>
              <a:rPr lang="en-US" sz="2800" b="1" baseline="30000" dirty="0"/>
              <a:t>54 </a:t>
            </a:r>
            <a:r>
              <a:rPr lang="en-US" sz="2800" dirty="0"/>
              <a:t>And he put them all out, and took her by the hand, and called, saying, Maid, arise.</a:t>
            </a:r>
          </a:p>
          <a:p>
            <a:r>
              <a:rPr lang="en-US" sz="2800" b="1" baseline="30000" dirty="0"/>
              <a:t>55 </a:t>
            </a:r>
            <a:r>
              <a:rPr lang="en-US" sz="2800" dirty="0"/>
              <a:t>And her spirit came again, and she arose straightway: and he commanded to give her meat.</a:t>
            </a:r>
          </a:p>
          <a:p>
            <a:r>
              <a:rPr lang="en-US" sz="2800" b="1" baseline="30000" dirty="0"/>
              <a:t>56 </a:t>
            </a:r>
            <a:r>
              <a:rPr lang="en-US" sz="2800" dirty="0"/>
              <a:t>And her parents were astonished: but he charged them that they should tell no man what was done.</a:t>
            </a:r>
          </a:p>
        </p:txBody>
      </p:sp>
      <p:sp>
        <p:nvSpPr>
          <p:cNvPr id="4" name="Slide Number Placeholder 3"/>
          <p:cNvSpPr>
            <a:spLocks noGrp="1"/>
          </p:cNvSpPr>
          <p:nvPr>
            <p:ph type="sldNum" sz="quarter" idx="12"/>
          </p:nvPr>
        </p:nvSpPr>
        <p:spPr/>
        <p:txBody>
          <a:bodyPr/>
          <a:lstStyle/>
          <a:p>
            <a:fld id="{4FAB73BC-B049-4115-A692-8D63A059BFB8}" type="slidenum">
              <a:rPr lang="en-US" smtClean="0"/>
              <a:pPr/>
              <a:t>27</a:t>
            </a:fld>
            <a:endParaRPr lang="en-US" dirty="0"/>
          </a:p>
        </p:txBody>
      </p:sp>
    </p:spTree>
    <p:extLst>
      <p:ext uri="{BB962C8B-B14F-4D97-AF65-F5344CB8AC3E}">
        <p14:creationId xmlns:p14="http://schemas.microsoft.com/office/powerpoint/2010/main" val="1884781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t>Resurrection of Lazarus</a:t>
            </a:r>
            <a:br>
              <a:rPr lang="en-US" sz="4000" dirty="0" smtClean="0"/>
            </a:br>
            <a:r>
              <a:rPr lang="en-US" sz="4000" dirty="0" smtClean="0"/>
              <a:t/>
            </a:r>
            <a:br>
              <a:rPr lang="en-US" sz="4000" dirty="0" smtClean="0"/>
            </a:br>
            <a:r>
              <a:rPr lang="en-US" sz="4000" dirty="0" smtClean="0"/>
              <a:t>John 11:1-44</a:t>
            </a:r>
            <a:endParaRPr lang="en-US" sz="3200" dirty="0"/>
          </a:p>
        </p:txBody>
      </p:sp>
      <p:sp>
        <p:nvSpPr>
          <p:cNvPr id="3" name="Content Placeholder 2"/>
          <p:cNvSpPr>
            <a:spLocks noGrp="1"/>
          </p:cNvSpPr>
          <p:nvPr>
            <p:ph idx="1"/>
          </p:nvPr>
        </p:nvSpPr>
        <p:spPr/>
        <p:txBody>
          <a:bodyPr>
            <a:noAutofit/>
          </a:bodyPr>
          <a:lstStyle/>
          <a:p>
            <a:r>
              <a:rPr lang="en-US" sz="3000" b="1" dirty="0"/>
              <a:t>11 </a:t>
            </a:r>
            <a:r>
              <a:rPr lang="en-US" sz="3000" dirty="0"/>
              <a:t>Now a certain man was sick, named Lazarus, of Bethany, the town of Mary and her sister Martha.</a:t>
            </a:r>
          </a:p>
          <a:p>
            <a:r>
              <a:rPr lang="en-US" sz="3000" b="1" baseline="30000" dirty="0"/>
              <a:t>2 </a:t>
            </a:r>
            <a:r>
              <a:rPr lang="en-US" sz="3000" dirty="0"/>
              <a:t>(It was that Mary which anointed the Lord with ointment, and wiped his feet with her hair, whose brother Lazarus was sick.)</a:t>
            </a:r>
          </a:p>
          <a:p>
            <a:r>
              <a:rPr lang="en-US" sz="3000" b="1" baseline="30000" dirty="0"/>
              <a:t>3 </a:t>
            </a:r>
            <a:r>
              <a:rPr lang="en-US" sz="3000" dirty="0"/>
              <a:t>Therefore his sisters sent unto him, saying, Lord, behold, he whom thou </a:t>
            </a:r>
            <a:r>
              <a:rPr lang="en-US" sz="3000" dirty="0" err="1"/>
              <a:t>lovest</a:t>
            </a:r>
            <a:r>
              <a:rPr lang="en-US" sz="3000" dirty="0"/>
              <a:t> is sick.</a:t>
            </a:r>
          </a:p>
          <a:p>
            <a:r>
              <a:rPr lang="en-US" sz="3000" b="1" baseline="30000" dirty="0"/>
              <a:t>4 </a:t>
            </a:r>
            <a:r>
              <a:rPr lang="en-US" sz="3000" dirty="0"/>
              <a:t>When Jesus heard that, he said, This sickness is not unto death, but for the glory of God, that the Son of God might be glorified thereby.</a:t>
            </a:r>
          </a:p>
        </p:txBody>
      </p:sp>
      <p:sp>
        <p:nvSpPr>
          <p:cNvPr id="4" name="Slide Number Placeholder 3"/>
          <p:cNvSpPr>
            <a:spLocks noGrp="1"/>
          </p:cNvSpPr>
          <p:nvPr>
            <p:ph type="sldNum" sz="quarter" idx="12"/>
          </p:nvPr>
        </p:nvSpPr>
        <p:spPr/>
        <p:txBody>
          <a:bodyPr/>
          <a:lstStyle/>
          <a:p>
            <a:fld id="{4FAB73BC-B049-4115-A692-8D63A059BFB8}" type="slidenum">
              <a:rPr lang="en-US" smtClean="0"/>
              <a:pPr/>
              <a:t>28</a:t>
            </a:fld>
            <a:endParaRPr lang="en-US" dirty="0"/>
          </a:p>
        </p:txBody>
      </p:sp>
    </p:spTree>
    <p:extLst>
      <p:ext uri="{BB962C8B-B14F-4D97-AF65-F5344CB8AC3E}">
        <p14:creationId xmlns:p14="http://schemas.microsoft.com/office/powerpoint/2010/main" val="12398215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t>Resurrection of Lazarus</a:t>
            </a:r>
            <a:br>
              <a:rPr lang="en-US" sz="4000" dirty="0" smtClean="0"/>
            </a:br>
            <a:r>
              <a:rPr lang="en-US" sz="4000" dirty="0" smtClean="0"/>
              <a:t/>
            </a:r>
            <a:br>
              <a:rPr lang="en-US" sz="4000" dirty="0" smtClean="0"/>
            </a:br>
            <a:r>
              <a:rPr lang="en-US" sz="4000" dirty="0" smtClean="0"/>
              <a:t>John 11:5-44</a:t>
            </a:r>
            <a:endParaRPr lang="en-US" sz="3200" dirty="0"/>
          </a:p>
        </p:txBody>
      </p:sp>
      <p:sp>
        <p:nvSpPr>
          <p:cNvPr id="3" name="Content Placeholder 2"/>
          <p:cNvSpPr>
            <a:spLocks noGrp="1"/>
          </p:cNvSpPr>
          <p:nvPr>
            <p:ph idx="1"/>
          </p:nvPr>
        </p:nvSpPr>
        <p:spPr/>
        <p:txBody>
          <a:bodyPr>
            <a:normAutofit/>
          </a:bodyPr>
          <a:lstStyle/>
          <a:p>
            <a:r>
              <a:rPr lang="en-US" sz="3000" b="1" baseline="30000" dirty="0"/>
              <a:t>5 </a:t>
            </a:r>
            <a:r>
              <a:rPr lang="en-US" sz="3000" dirty="0"/>
              <a:t>Now Jesus loved Martha, and her sister, and Lazarus.</a:t>
            </a:r>
          </a:p>
          <a:p>
            <a:r>
              <a:rPr lang="en-US" sz="3000" b="1" baseline="30000" dirty="0"/>
              <a:t>6 </a:t>
            </a:r>
            <a:r>
              <a:rPr lang="en-US" sz="3000" dirty="0"/>
              <a:t>When he had heard therefore that he was sick, he abode two days still in the same place where he was.</a:t>
            </a:r>
          </a:p>
          <a:p>
            <a:r>
              <a:rPr lang="en-US" sz="3000" b="1" baseline="30000" dirty="0"/>
              <a:t>7 </a:t>
            </a:r>
            <a:r>
              <a:rPr lang="en-US" sz="3000" dirty="0"/>
              <a:t>Then after that </a:t>
            </a:r>
            <a:r>
              <a:rPr lang="en-US" sz="3000" dirty="0" err="1"/>
              <a:t>saith</a:t>
            </a:r>
            <a:r>
              <a:rPr lang="en-US" sz="3000" dirty="0"/>
              <a:t> he to his disciples, Let us go into Judaea again.</a:t>
            </a:r>
          </a:p>
          <a:p>
            <a:r>
              <a:rPr lang="en-US" sz="3000" b="1" baseline="30000" dirty="0"/>
              <a:t>8 </a:t>
            </a:r>
            <a:r>
              <a:rPr lang="en-US" sz="3000" dirty="0"/>
              <a:t>His disciples say unto him, Master, the Jews of late sought to stone thee; and </a:t>
            </a:r>
            <a:r>
              <a:rPr lang="en-US" sz="3000" dirty="0" err="1"/>
              <a:t>goest</a:t>
            </a:r>
            <a:r>
              <a:rPr lang="en-US" sz="3000" dirty="0"/>
              <a:t> thou thither again</a:t>
            </a:r>
            <a:r>
              <a:rPr lang="en-US" sz="3000" dirty="0" smtClean="0"/>
              <a:t>?</a:t>
            </a:r>
            <a:endParaRPr lang="en-US" sz="30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29</a:t>
            </a:fld>
            <a:endParaRPr lang="en-US" dirty="0"/>
          </a:p>
        </p:txBody>
      </p:sp>
    </p:spTree>
    <p:extLst>
      <p:ext uri="{BB962C8B-B14F-4D97-AF65-F5344CB8AC3E}">
        <p14:creationId xmlns:p14="http://schemas.microsoft.com/office/powerpoint/2010/main" val="9181818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t>Resurrection of Moses</a:t>
            </a:r>
            <a:br>
              <a:rPr lang="en-US" sz="4000" dirty="0" smtClean="0"/>
            </a:br>
            <a:r>
              <a:rPr lang="en-US" sz="4000" dirty="0" smtClean="0"/>
              <a:t/>
            </a:r>
            <a:br>
              <a:rPr lang="en-US" sz="4000" dirty="0" smtClean="0"/>
            </a:br>
            <a:r>
              <a:rPr lang="en-US" dirty="0" smtClean="0"/>
              <a:t>Deuteronomy 34:5-7</a:t>
            </a:r>
            <a:endParaRPr lang="en-US" dirty="0"/>
          </a:p>
        </p:txBody>
      </p:sp>
      <p:sp>
        <p:nvSpPr>
          <p:cNvPr id="3" name="Content Placeholder 2"/>
          <p:cNvSpPr>
            <a:spLocks noGrp="1"/>
          </p:cNvSpPr>
          <p:nvPr>
            <p:ph idx="1"/>
          </p:nvPr>
        </p:nvSpPr>
        <p:spPr/>
        <p:txBody>
          <a:bodyPr>
            <a:normAutofit fontScale="92500" lnSpcReduction="10000"/>
          </a:bodyPr>
          <a:lstStyle/>
          <a:p>
            <a:r>
              <a:rPr lang="en-US" sz="3600" b="1" baseline="30000" dirty="0"/>
              <a:t>5 </a:t>
            </a:r>
            <a:r>
              <a:rPr lang="en-US" sz="3600" dirty="0"/>
              <a:t>So Moses the servant of the </a:t>
            </a:r>
            <a:r>
              <a:rPr lang="en-US" sz="3600" cap="small" dirty="0"/>
              <a:t>Lord</a:t>
            </a:r>
            <a:r>
              <a:rPr lang="en-US" sz="3600" dirty="0"/>
              <a:t> died there in the land of Moab, according to the word of the </a:t>
            </a:r>
            <a:r>
              <a:rPr lang="en-US" sz="3600" cap="small" dirty="0"/>
              <a:t>Lord</a:t>
            </a:r>
            <a:r>
              <a:rPr lang="en-US" sz="3600" dirty="0"/>
              <a:t>.</a:t>
            </a:r>
          </a:p>
          <a:p>
            <a:r>
              <a:rPr lang="en-US" sz="3600" b="1" baseline="30000" dirty="0"/>
              <a:t>6 </a:t>
            </a:r>
            <a:r>
              <a:rPr lang="en-US" sz="3600" dirty="0"/>
              <a:t>And he buried him in a valley in the land of Moab, over against </a:t>
            </a:r>
            <a:r>
              <a:rPr lang="en-US" sz="3600" dirty="0" err="1"/>
              <a:t>Bethpeor</a:t>
            </a:r>
            <a:r>
              <a:rPr lang="en-US" sz="3600" dirty="0"/>
              <a:t>: but no man </a:t>
            </a:r>
            <a:r>
              <a:rPr lang="en-US" sz="3600" dirty="0" err="1"/>
              <a:t>knoweth</a:t>
            </a:r>
            <a:r>
              <a:rPr lang="en-US" sz="3600" dirty="0"/>
              <a:t> of his </a:t>
            </a:r>
            <a:r>
              <a:rPr lang="en-US" sz="3600" dirty="0" err="1"/>
              <a:t>sepulchre</a:t>
            </a:r>
            <a:r>
              <a:rPr lang="en-US" sz="3600" dirty="0"/>
              <a:t> unto this day.</a:t>
            </a:r>
          </a:p>
          <a:p>
            <a:r>
              <a:rPr lang="en-US" sz="3600" b="1" baseline="30000" dirty="0"/>
              <a:t>7 </a:t>
            </a:r>
            <a:r>
              <a:rPr lang="en-US" sz="3600" dirty="0"/>
              <a:t>And Moses was an hundred and twenty years old when he died: his eye was not dim, nor his natural force abated.</a:t>
            </a:r>
          </a:p>
        </p:txBody>
      </p:sp>
      <p:sp>
        <p:nvSpPr>
          <p:cNvPr id="4" name="Slide Number Placeholder 3"/>
          <p:cNvSpPr>
            <a:spLocks noGrp="1"/>
          </p:cNvSpPr>
          <p:nvPr>
            <p:ph type="sldNum" sz="quarter" idx="12"/>
          </p:nvPr>
        </p:nvSpPr>
        <p:spPr/>
        <p:txBody>
          <a:bodyPr/>
          <a:lstStyle/>
          <a:p>
            <a:fld id="{4FAB73BC-B049-4115-A692-8D63A059BFB8}" type="slidenum">
              <a:rPr lang="en-US" smtClean="0"/>
              <a:pPr/>
              <a:t>3</a:t>
            </a:fld>
            <a:endParaRPr lang="en-US" dirty="0"/>
          </a:p>
        </p:txBody>
      </p:sp>
    </p:spTree>
    <p:extLst>
      <p:ext uri="{BB962C8B-B14F-4D97-AF65-F5344CB8AC3E}">
        <p14:creationId xmlns:p14="http://schemas.microsoft.com/office/powerpoint/2010/main" val="30289112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t>Resurrection of Lazarus</a:t>
            </a:r>
            <a:br>
              <a:rPr lang="en-US" sz="4000" dirty="0" smtClean="0"/>
            </a:br>
            <a:r>
              <a:rPr lang="en-US" sz="4000" dirty="0" smtClean="0"/>
              <a:t/>
            </a:r>
            <a:br>
              <a:rPr lang="en-US" sz="4000" dirty="0" smtClean="0"/>
            </a:br>
            <a:r>
              <a:rPr lang="en-US" sz="4000" dirty="0" smtClean="0"/>
              <a:t>John 11:9-44</a:t>
            </a:r>
            <a:endParaRPr lang="en-US" sz="3200" dirty="0"/>
          </a:p>
        </p:txBody>
      </p:sp>
      <p:sp>
        <p:nvSpPr>
          <p:cNvPr id="3" name="Content Placeholder 2"/>
          <p:cNvSpPr>
            <a:spLocks noGrp="1"/>
          </p:cNvSpPr>
          <p:nvPr>
            <p:ph idx="1"/>
          </p:nvPr>
        </p:nvSpPr>
        <p:spPr/>
        <p:txBody>
          <a:bodyPr>
            <a:normAutofit fontScale="92500" lnSpcReduction="10000"/>
          </a:bodyPr>
          <a:lstStyle/>
          <a:p>
            <a:r>
              <a:rPr lang="en-US" sz="3200" b="1" baseline="30000" dirty="0"/>
              <a:t>9 </a:t>
            </a:r>
            <a:r>
              <a:rPr lang="en-US" sz="3200" dirty="0"/>
              <a:t>Jesus answered, Are there not twelve hours in the day? If any man walk in the day, he </a:t>
            </a:r>
            <a:r>
              <a:rPr lang="en-US" sz="3200" dirty="0" err="1"/>
              <a:t>stumbleth</a:t>
            </a:r>
            <a:r>
              <a:rPr lang="en-US" sz="3200" dirty="0"/>
              <a:t> not, because he </a:t>
            </a:r>
            <a:r>
              <a:rPr lang="en-US" sz="3200" dirty="0" err="1"/>
              <a:t>seeth</a:t>
            </a:r>
            <a:r>
              <a:rPr lang="en-US" sz="3200" dirty="0"/>
              <a:t> the light of this world.</a:t>
            </a:r>
          </a:p>
          <a:p>
            <a:r>
              <a:rPr lang="en-US" sz="3200" b="1" baseline="30000" dirty="0"/>
              <a:t>10 </a:t>
            </a:r>
            <a:r>
              <a:rPr lang="en-US" sz="3200" dirty="0"/>
              <a:t>But if a man walk in the night, he </a:t>
            </a:r>
            <a:r>
              <a:rPr lang="en-US" sz="3200" dirty="0" err="1"/>
              <a:t>stumbleth</a:t>
            </a:r>
            <a:r>
              <a:rPr lang="en-US" sz="3200" dirty="0"/>
              <a:t>, because there is no light in him.</a:t>
            </a:r>
          </a:p>
          <a:p>
            <a:r>
              <a:rPr lang="en-US" sz="3200" b="1" baseline="30000" dirty="0"/>
              <a:t>11 </a:t>
            </a:r>
            <a:r>
              <a:rPr lang="en-US" sz="3200" dirty="0"/>
              <a:t>These things said he: and after that he </a:t>
            </a:r>
            <a:r>
              <a:rPr lang="en-US" sz="3200" dirty="0" err="1"/>
              <a:t>saith</a:t>
            </a:r>
            <a:r>
              <a:rPr lang="en-US" sz="3200" dirty="0"/>
              <a:t> unto them, Our friend Lazarus </a:t>
            </a:r>
            <a:r>
              <a:rPr lang="en-US" sz="3200" dirty="0" err="1"/>
              <a:t>sleepeth</a:t>
            </a:r>
            <a:r>
              <a:rPr lang="en-US" sz="3200" dirty="0"/>
              <a:t>; but I go, that I may awake him out of sleep.</a:t>
            </a:r>
          </a:p>
          <a:p>
            <a:r>
              <a:rPr lang="en-US" sz="3200" b="1" baseline="30000" dirty="0"/>
              <a:t>12 </a:t>
            </a:r>
            <a:r>
              <a:rPr lang="en-US" sz="3200" dirty="0"/>
              <a:t>Then said his disciples, Lord, if he sleep, he shall do well</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30</a:t>
            </a:fld>
            <a:endParaRPr lang="en-US" dirty="0"/>
          </a:p>
        </p:txBody>
      </p:sp>
    </p:spTree>
    <p:extLst>
      <p:ext uri="{BB962C8B-B14F-4D97-AF65-F5344CB8AC3E}">
        <p14:creationId xmlns:p14="http://schemas.microsoft.com/office/powerpoint/2010/main" val="18353258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t>Resurrection of Lazarus</a:t>
            </a:r>
            <a:br>
              <a:rPr lang="en-US" sz="4000" dirty="0" smtClean="0"/>
            </a:br>
            <a:r>
              <a:rPr lang="en-US" sz="4000" dirty="0" smtClean="0"/>
              <a:t/>
            </a:r>
            <a:br>
              <a:rPr lang="en-US" sz="4000" dirty="0" smtClean="0"/>
            </a:br>
            <a:r>
              <a:rPr lang="en-US" sz="4000" dirty="0" smtClean="0"/>
              <a:t>John 11:13-44</a:t>
            </a:r>
            <a:endParaRPr lang="en-US" sz="3200" dirty="0"/>
          </a:p>
        </p:txBody>
      </p:sp>
      <p:sp>
        <p:nvSpPr>
          <p:cNvPr id="3" name="Content Placeholder 2"/>
          <p:cNvSpPr>
            <a:spLocks noGrp="1"/>
          </p:cNvSpPr>
          <p:nvPr>
            <p:ph idx="1"/>
          </p:nvPr>
        </p:nvSpPr>
        <p:spPr/>
        <p:txBody>
          <a:bodyPr>
            <a:normAutofit lnSpcReduction="10000"/>
          </a:bodyPr>
          <a:lstStyle/>
          <a:p>
            <a:r>
              <a:rPr lang="en-US" sz="3200" b="1" baseline="30000" dirty="0"/>
              <a:t>13 </a:t>
            </a:r>
            <a:r>
              <a:rPr lang="en-US" sz="3200" dirty="0"/>
              <a:t>Howbeit Jesus </a:t>
            </a:r>
            <a:r>
              <a:rPr lang="en-US" sz="3200" dirty="0" err="1"/>
              <a:t>spake</a:t>
            </a:r>
            <a:r>
              <a:rPr lang="en-US" sz="3200" dirty="0"/>
              <a:t> of his death: but they thought that he had spoken of taking of rest in sleep.</a:t>
            </a:r>
          </a:p>
          <a:p>
            <a:r>
              <a:rPr lang="en-US" sz="3200" b="1" baseline="30000" dirty="0"/>
              <a:t>14 </a:t>
            </a:r>
            <a:r>
              <a:rPr lang="en-US" sz="3200" dirty="0"/>
              <a:t>Then said Jesus unto them plainly, Lazarus is dead.</a:t>
            </a:r>
          </a:p>
          <a:p>
            <a:r>
              <a:rPr lang="en-US" sz="3200" b="1" baseline="30000" dirty="0"/>
              <a:t>15 </a:t>
            </a:r>
            <a:r>
              <a:rPr lang="en-US" sz="3200" dirty="0"/>
              <a:t>And I am glad for your sakes that I was not there, to the intent ye may believe; nevertheless let us go unto him.</a:t>
            </a:r>
          </a:p>
          <a:p>
            <a:r>
              <a:rPr lang="en-US" sz="3200" b="1" baseline="30000" dirty="0"/>
              <a:t>16 </a:t>
            </a:r>
            <a:r>
              <a:rPr lang="en-US" sz="3200" dirty="0"/>
              <a:t>Then said Thomas, which is called </a:t>
            </a:r>
            <a:r>
              <a:rPr lang="en-US" sz="3200" dirty="0" err="1"/>
              <a:t>Didymus</a:t>
            </a:r>
            <a:r>
              <a:rPr lang="en-US" sz="3200" dirty="0"/>
              <a:t>, unto his </a:t>
            </a:r>
            <a:r>
              <a:rPr lang="en-US" sz="3200" dirty="0" err="1"/>
              <a:t>fellowdisciples</a:t>
            </a:r>
            <a:r>
              <a:rPr lang="en-US" sz="3200" dirty="0"/>
              <a:t>, Let us also go, that we may die with him.</a:t>
            </a:r>
          </a:p>
        </p:txBody>
      </p:sp>
      <p:sp>
        <p:nvSpPr>
          <p:cNvPr id="4" name="Slide Number Placeholder 3"/>
          <p:cNvSpPr>
            <a:spLocks noGrp="1"/>
          </p:cNvSpPr>
          <p:nvPr>
            <p:ph type="sldNum" sz="quarter" idx="12"/>
          </p:nvPr>
        </p:nvSpPr>
        <p:spPr/>
        <p:txBody>
          <a:bodyPr/>
          <a:lstStyle/>
          <a:p>
            <a:fld id="{4FAB73BC-B049-4115-A692-8D63A059BFB8}" type="slidenum">
              <a:rPr lang="en-US" smtClean="0"/>
              <a:pPr/>
              <a:t>31</a:t>
            </a:fld>
            <a:endParaRPr lang="en-US" dirty="0"/>
          </a:p>
        </p:txBody>
      </p:sp>
    </p:spTree>
    <p:extLst>
      <p:ext uri="{BB962C8B-B14F-4D97-AF65-F5344CB8AC3E}">
        <p14:creationId xmlns:p14="http://schemas.microsoft.com/office/powerpoint/2010/main" val="8306823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t>Resurrection of Lazarus</a:t>
            </a:r>
            <a:br>
              <a:rPr lang="en-US" sz="4000" dirty="0" smtClean="0"/>
            </a:br>
            <a:r>
              <a:rPr lang="en-US" sz="4000" dirty="0" smtClean="0"/>
              <a:t/>
            </a:r>
            <a:br>
              <a:rPr lang="en-US" sz="4000" dirty="0" smtClean="0"/>
            </a:br>
            <a:r>
              <a:rPr lang="en-US" sz="4000" dirty="0" smtClean="0"/>
              <a:t>John 11:17-44</a:t>
            </a:r>
            <a:endParaRPr lang="en-US" sz="3200" dirty="0"/>
          </a:p>
        </p:txBody>
      </p:sp>
      <p:sp>
        <p:nvSpPr>
          <p:cNvPr id="3" name="Content Placeholder 2"/>
          <p:cNvSpPr>
            <a:spLocks noGrp="1"/>
          </p:cNvSpPr>
          <p:nvPr>
            <p:ph idx="1"/>
          </p:nvPr>
        </p:nvSpPr>
        <p:spPr/>
        <p:txBody>
          <a:bodyPr>
            <a:normAutofit/>
          </a:bodyPr>
          <a:lstStyle/>
          <a:p>
            <a:r>
              <a:rPr lang="en-US" sz="3200" b="1" baseline="30000" dirty="0"/>
              <a:t>17 </a:t>
            </a:r>
            <a:r>
              <a:rPr lang="en-US" sz="3200" dirty="0"/>
              <a:t>Then when Jesus came, he found that he had lain in the grave four days already.</a:t>
            </a:r>
          </a:p>
          <a:p>
            <a:r>
              <a:rPr lang="en-US" sz="3200" b="1" baseline="30000" dirty="0"/>
              <a:t>18 </a:t>
            </a:r>
            <a:r>
              <a:rPr lang="en-US" sz="3200" dirty="0"/>
              <a:t>Now Bethany was nigh unto Jerusalem, about fifteen furlongs off:</a:t>
            </a:r>
          </a:p>
          <a:p>
            <a:r>
              <a:rPr lang="en-US" sz="3200" b="1" baseline="30000" dirty="0"/>
              <a:t>19 </a:t>
            </a:r>
            <a:r>
              <a:rPr lang="en-US" sz="3200" dirty="0"/>
              <a:t>And many of the Jews came to Martha and Mary, to comfort them concerning their brother.</a:t>
            </a:r>
          </a:p>
          <a:p>
            <a:r>
              <a:rPr lang="en-US" sz="3200" b="1" baseline="30000" dirty="0"/>
              <a:t>20 </a:t>
            </a:r>
            <a:r>
              <a:rPr lang="en-US" sz="3200" dirty="0"/>
              <a:t>Then Martha, as soon as she heard that Jesus was coming, went and met him: but Mary sat still in the house.</a:t>
            </a:r>
          </a:p>
        </p:txBody>
      </p:sp>
      <p:sp>
        <p:nvSpPr>
          <p:cNvPr id="4" name="Slide Number Placeholder 3"/>
          <p:cNvSpPr>
            <a:spLocks noGrp="1"/>
          </p:cNvSpPr>
          <p:nvPr>
            <p:ph type="sldNum" sz="quarter" idx="12"/>
          </p:nvPr>
        </p:nvSpPr>
        <p:spPr/>
        <p:txBody>
          <a:bodyPr/>
          <a:lstStyle/>
          <a:p>
            <a:fld id="{4FAB73BC-B049-4115-A692-8D63A059BFB8}" type="slidenum">
              <a:rPr lang="en-US" smtClean="0"/>
              <a:pPr/>
              <a:t>32</a:t>
            </a:fld>
            <a:endParaRPr lang="en-US" dirty="0"/>
          </a:p>
        </p:txBody>
      </p:sp>
    </p:spTree>
    <p:extLst>
      <p:ext uri="{BB962C8B-B14F-4D97-AF65-F5344CB8AC3E}">
        <p14:creationId xmlns:p14="http://schemas.microsoft.com/office/powerpoint/2010/main" val="40139061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t>Resurrection of Lazarus</a:t>
            </a:r>
            <a:br>
              <a:rPr lang="en-US" sz="4000" dirty="0" smtClean="0"/>
            </a:br>
            <a:r>
              <a:rPr lang="en-US" sz="4000" dirty="0" smtClean="0"/>
              <a:t/>
            </a:r>
            <a:br>
              <a:rPr lang="en-US" sz="4000" dirty="0" smtClean="0"/>
            </a:br>
            <a:r>
              <a:rPr lang="en-US" dirty="0" smtClean="0"/>
              <a:t>John 11:21-44</a:t>
            </a:r>
            <a:endParaRPr lang="en-US" sz="2800" dirty="0"/>
          </a:p>
        </p:txBody>
      </p:sp>
      <p:sp>
        <p:nvSpPr>
          <p:cNvPr id="3" name="Content Placeholder 2"/>
          <p:cNvSpPr>
            <a:spLocks noGrp="1"/>
          </p:cNvSpPr>
          <p:nvPr>
            <p:ph idx="1"/>
          </p:nvPr>
        </p:nvSpPr>
        <p:spPr/>
        <p:txBody>
          <a:bodyPr>
            <a:normAutofit/>
          </a:bodyPr>
          <a:lstStyle/>
          <a:p>
            <a:r>
              <a:rPr lang="en-US" sz="3200" b="1" baseline="30000" dirty="0"/>
              <a:t>21 </a:t>
            </a:r>
            <a:r>
              <a:rPr lang="en-US" sz="3200" dirty="0"/>
              <a:t>Then said Martha unto Jesus, Lord, if thou </a:t>
            </a:r>
            <a:r>
              <a:rPr lang="en-US" sz="3200" dirty="0" err="1"/>
              <a:t>hadst</a:t>
            </a:r>
            <a:r>
              <a:rPr lang="en-US" sz="3200" dirty="0"/>
              <a:t> been here, my brother had not died.</a:t>
            </a:r>
          </a:p>
          <a:p>
            <a:r>
              <a:rPr lang="en-US" sz="3200" b="1" baseline="30000" dirty="0"/>
              <a:t>22 </a:t>
            </a:r>
            <a:r>
              <a:rPr lang="en-US" sz="3200" dirty="0"/>
              <a:t>But I know, that even now, whatsoever thou wilt ask of God, God will give it thee.</a:t>
            </a:r>
          </a:p>
          <a:p>
            <a:r>
              <a:rPr lang="en-US" sz="3200" b="1" baseline="30000" dirty="0"/>
              <a:t>23 </a:t>
            </a:r>
            <a:r>
              <a:rPr lang="en-US" sz="3200" dirty="0"/>
              <a:t>Jesus </a:t>
            </a:r>
            <a:r>
              <a:rPr lang="en-US" sz="3200" dirty="0" err="1"/>
              <a:t>saith</a:t>
            </a:r>
            <a:r>
              <a:rPr lang="en-US" sz="3200" dirty="0"/>
              <a:t> unto her, Thy brother shall rise again.</a:t>
            </a:r>
          </a:p>
          <a:p>
            <a:r>
              <a:rPr lang="en-US" sz="3200" b="1" baseline="30000" dirty="0"/>
              <a:t>24 </a:t>
            </a:r>
            <a:r>
              <a:rPr lang="en-US" sz="3200" dirty="0"/>
              <a:t>Martha </a:t>
            </a:r>
            <a:r>
              <a:rPr lang="en-US" sz="3200" dirty="0" err="1"/>
              <a:t>saith</a:t>
            </a:r>
            <a:r>
              <a:rPr lang="en-US" sz="3200" dirty="0"/>
              <a:t> unto him, I know that he shall rise again in the resurrection at the last day.</a:t>
            </a:r>
          </a:p>
        </p:txBody>
      </p:sp>
      <p:sp>
        <p:nvSpPr>
          <p:cNvPr id="4" name="Slide Number Placeholder 3"/>
          <p:cNvSpPr>
            <a:spLocks noGrp="1"/>
          </p:cNvSpPr>
          <p:nvPr>
            <p:ph type="sldNum" sz="quarter" idx="12"/>
          </p:nvPr>
        </p:nvSpPr>
        <p:spPr/>
        <p:txBody>
          <a:bodyPr/>
          <a:lstStyle/>
          <a:p>
            <a:fld id="{4FAB73BC-B049-4115-A692-8D63A059BFB8}" type="slidenum">
              <a:rPr lang="en-US" smtClean="0"/>
              <a:pPr/>
              <a:t>33</a:t>
            </a:fld>
            <a:endParaRPr lang="en-US" dirty="0"/>
          </a:p>
        </p:txBody>
      </p:sp>
    </p:spTree>
    <p:extLst>
      <p:ext uri="{BB962C8B-B14F-4D97-AF65-F5344CB8AC3E}">
        <p14:creationId xmlns:p14="http://schemas.microsoft.com/office/powerpoint/2010/main" val="9643696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t>Resurrection of Lazarus</a:t>
            </a:r>
            <a:br>
              <a:rPr lang="en-US" sz="4000" dirty="0" smtClean="0"/>
            </a:br>
            <a:r>
              <a:rPr lang="en-US" sz="4000" dirty="0" smtClean="0"/>
              <a:t/>
            </a:r>
            <a:br>
              <a:rPr lang="en-US" sz="4000" dirty="0" smtClean="0"/>
            </a:br>
            <a:r>
              <a:rPr lang="en-US" dirty="0" smtClean="0"/>
              <a:t>John 11:25-44</a:t>
            </a:r>
            <a:endParaRPr lang="en-US" sz="2800" dirty="0"/>
          </a:p>
        </p:txBody>
      </p:sp>
      <p:sp>
        <p:nvSpPr>
          <p:cNvPr id="3" name="Content Placeholder 2"/>
          <p:cNvSpPr>
            <a:spLocks noGrp="1"/>
          </p:cNvSpPr>
          <p:nvPr>
            <p:ph idx="1"/>
          </p:nvPr>
        </p:nvSpPr>
        <p:spPr/>
        <p:txBody>
          <a:bodyPr>
            <a:normAutofit fontScale="92500" lnSpcReduction="10000"/>
          </a:bodyPr>
          <a:lstStyle/>
          <a:p>
            <a:r>
              <a:rPr lang="en-US" sz="3200" b="1" baseline="30000" dirty="0"/>
              <a:t>25 </a:t>
            </a:r>
            <a:r>
              <a:rPr lang="en-US" sz="3200" dirty="0"/>
              <a:t>Jesus said unto her, I am the resurrection, and the life: he that believeth in me, though he were dead, yet shall he live:</a:t>
            </a:r>
          </a:p>
          <a:p>
            <a:r>
              <a:rPr lang="en-US" sz="3200" b="1" baseline="30000" dirty="0"/>
              <a:t>26 </a:t>
            </a:r>
            <a:r>
              <a:rPr lang="en-US" sz="3200" dirty="0"/>
              <a:t>And whosoever </a:t>
            </a:r>
            <a:r>
              <a:rPr lang="en-US" sz="3200" dirty="0" err="1"/>
              <a:t>liveth</a:t>
            </a:r>
            <a:r>
              <a:rPr lang="en-US" sz="3200" dirty="0"/>
              <a:t> and believeth in me shall never die. </a:t>
            </a:r>
            <a:r>
              <a:rPr lang="en-US" sz="3200" dirty="0" err="1"/>
              <a:t>Believest</a:t>
            </a:r>
            <a:r>
              <a:rPr lang="en-US" sz="3200" dirty="0"/>
              <a:t> thou this?</a:t>
            </a:r>
          </a:p>
          <a:p>
            <a:r>
              <a:rPr lang="en-US" sz="3200" b="1" baseline="30000" dirty="0"/>
              <a:t>27 </a:t>
            </a:r>
            <a:r>
              <a:rPr lang="en-US" sz="3200" dirty="0"/>
              <a:t>She </a:t>
            </a:r>
            <a:r>
              <a:rPr lang="en-US" sz="3200" dirty="0" err="1"/>
              <a:t>saith</a:t>
            </a:r>
            <a:r>
              <a:rPr lang="en-US" sz="3200" dirty="0"/>
              <a:t> unto him, Yea, Lord: I believe that thou art the Christ, the Son of God, which should come into the world.</a:t>
            </a:r>
          </a:p>
          <a:p>
            <a:r>
              <a:rPr lang="en-US" sz="3200" b="1" baseline="30000" dirty="0"/>
              <a:t>28 </a:t>
            </a:r>
            <a:r>
              <a:rPr lang="en-US" sz="3200" dirty="0"/>
              <a:t>And when she had so said, she went her way, and called Mary her sister secretly, saying, The Master is come, and </a:t>
            </a:r>
            <a:r>
              <a:rPr lang="en-US" sz="3200" dirty="0" err="1"/>
              <a:t>calleth</a:t>
            </a:r>
            <a:r>
              <a:rPr lang="en-US" sz="3200" dirty="0"/>
              <a:t> for thee.</a:t>
            </a:r>
          </a:p>
        </p:txBody>
      </p:sp>
      <p:sp>
        <p:nvSpPr>
          <p:cNvPr id="4" name="Slide Number Placeholder 3"/>
          <p:cNvSpPr>
            <a:spLocks noGrp="1"/>
          </p:cNvSpPr>
          <p:nvPr>
            <p:ph type="sldNum" sz="quarter" idx="12"/>
          </p:nvPr>
        </p:nvSpPr>
        <p:spPr/>
        <p:txBody>
          <a:bodyPr/>
          <a:lstStyle/>
          <a:p>
            <a:fld id="{4FAB73BC-B049-4115-A692-8D63A059BFB8}" type="slidenum">
              <a:rPr lang="en-US" smtClean="0"/>
              <a:pPr/>
              <a:t>34</a:t>
            </a:fld>
            <a:endParaRPr lang="en-US" dirty="0"/>
          </a:p>
        </p:txBody>
      </p:sp>
    </p:spTree>
    <p:extLst>
      <p:ext uri="{BB962C8B-B14F-4D97-AF65-F5344CB8AC3E}">
        <p14:creationId xmlns:p14="http://schemas.microsoft.com/office/powerpoint/2010/main" val="1413367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t>Resurrection of Lazarus</a:t>
            </a:r>
            <a:br>
              <a:rPr lang="en-US" sz="4000" dirty="0" smtClean="0"/>
            </a:br>
            <a:r>
              <a:rPr lang="en-US" sz="4000" dirty="0" smtClean="0"/>
              <a:t/>
            </a:r>
            <a:br>
              <a:rPr lang="en-US" sz="4000" dirty="0" smtClean="0"/>
            </a:br>
            <a:r>
              <a:rPr lang="en-US" dirty="0" smtClean="0"/>
              <a:t>John 11:29-44</a:t>
            </a:r>
            <a:endParaRPr lang="en-US" sz="2800" dirty="0"/>
          </a:p>
        </p:txBody>
      </p:sp>
      <p:sp>
        <p:nvSpPr>
          <p:cNvPr id="3" name="Content Placeholder 2"/>
          <p:cNvSpPr>
            <a:spLocks noGrp="1"/>
          </p:cNvSpPr>
          <p:nvPr>
            <p:ph idx="1"/>
          </p:nvPr>
        </p:nvSpPr>
        <p:spPr/>
        <p:txBody>
          <a:bodyPr>
            <a:normAutofit fontScale="92500" lnSpcReduction="20000"/>
          </a:bodyPr>
          <a:lstStyle/>
          <a:p>
            <a:r>
              <a:rPr lang="en-US" sz="3200" b="1" baseline="30000" dirty="0"/>
              <a:t>29 </a:t>
            </a:r>
            <a:r>
              <a:rPr lang="en-US" sz="3200" dirty="0"/>
              <a:t>As soon as she heard that, she arose quickly, and came unto him.</a:t>
            </a:r>
          </a:p>
          <a:p>
            <a:r>
              <a:rPr lang="en-US" sz="3200" b="1" baseline="30000" dirty="0"/>
              <a:t>30 </a:t>
            </a:r>
            <a:r>
              <a:rPr lang="en-US" sz="3200" dirty="0"/>
              <a:t>Now Jesus was not yet come into the town, but was in that place where Martha met him.</a:t>
            </a:r>
          </a:p>
          <a:p>
            <a:r>
              <a:rPr lang="en-US" sz="3200" b="1" baseline="30000" dirty="0"/>
              <a:t>31 </a:t>
            </a:r>
            <a:r>
              <a:rPr lang="en-US" sz="3200" dirty="0"/>
              <a:t>The Jews then which were with her in the house, and comforted her, when they saw Mary, that she rose up hastily and went out, followed her, saying, She </a:t>
            </a:r>
            <a:r>
              <a:rPr lang="en-US" sz="3200" dirty="0" err="1"/>
              <a:t>goeth</a:t>
            </a:r>
            <a:r>
              <a:rPr lang="en-US" sz="3200" dirty="0"/>
              <a:t> unto the grave to weep there.</a:t>
            </a:r>
          </a:p>
          <a:p>
            <a:r>
              <a:rPr lang="en-US" sz="3200" b="1" baseline="30000" dirty="0"/>
              <a:t>32 </a:t>
            </a:r>
            <a:r>
              <a:rPr lang="en-US" sz="3200" dirty="0"/>
              <a:t>Then when Mary was come where Jesus was, and saw him, she fell down at his feet, saying unto him, Lord, if thou </a:t>
            </a:r>
            <a:r>
              <a:rPr lang="en-US" sz="3200" dirty="0" err="1"/>
              <a:t>hadst</a:t>
            </a:r>
            <a:r>
              <a:rPr lang="en-US" sz="3200" dirty="0"/>
              <a:t> been here, my brother had not died.</a:t>
            </a:r>
          </a:p>
        </p:txBody>
      </p:sp>
      <p:sp>
        <p:nvSpPr>
          <p:cNvPr id="4" name="Slide Number Placeholder 3"/>
          <p:cNvSpPr>
            <a:spLocks noGrp="1"/>
          </p:cNvSpPr>
          <p:nvPr>
            <p:ph type="sldNum" sz="quarter" idx="12"/>
          </p:nvPr>
        </p:nvSpPr>
        <p:spPr/>
        <p:txBody>
          <a:bodyPr/>
          <a:lstStyle/>
          <a:p>
            <a:fld id="{4FAB73BC-B049-4115-A692-8D63A059BFB8}" type="slidenum">
              <a:rPr lang="en-US" smtClean="0"/>
              <a:pPr/>
              <a:t>35</a:t>
            </a:fld>
            <a:endParaRPr lang="en-US" dirty="0"/>
          </a:p>
        </p:txBody>
      </p:sp>
    </p:spTree>
    <p:extLst>
      <p:ext uri="{BB962C8B-B14F-4D97-AF65-F5344CB8AC3E}">
        <p14:creationId xmlns:p14="http://schemas.microsoft.com/office/powerpoint/2010/main" val="16281807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t>Resurrection of Lazarus</a:t>
            </a:r>
            <a:br>
              <a:rPr lang="en-US" sz="4000" dirty="0" smtClean="0"/>
            </a:br>
            <a:r>
              <a:rPr lang="en-US" sz="4000" dirty="0" smtClean="0"/>
              <a:t/>
            </a:r>
            <a:br>
              <a:rPr lang="en-US" sz="4000" dirty="0" smtClean="0"/>
            </a:br>
            <a:r>
              <a:rPr lang="en-US" dirty="0" smtClean="0"/>
              <a:t>John 11:33-44</a:t>
            </a:r>
            <a:endParaRPr lang="en-US" sz="2800" dirty="0"/>
          </a:p>
        </p:txBody>
      </p:sp>
      <p:sp>
        <p:nvSpPr>
          <p:cNvPr id="3" name="Content Placeholder 2"/>
          <p:cNvSpPr>
            <a:spLocks noGrp="1"/>
          </p:cNvSpPr>
          <p:nvPr>
            <p:ph idx="1"/>
          </p:nvPr>
        </p:nvSpPr>
        <p:spPr/>
        <p:txBody>
          <a:bodyPr>
            <a:normAutofit fontScale="92500" lnSpcReduction="20000"/>
          </a:bodyPr>
          <a:lstStyle/>
          <a:p>
            <a:r>
              <a:rPr lang="en-US" sz="3200" b="1" baseline="30000" dirty="0"/>
              <a:t>33 </a:t>
            </a:r>
            <a:r>
              <a:rPr lang="en-US" sz="3200" dirty="0"/>
              <a:t>When Jesus therefore saw her weeping, and the Jews also weeping which came with her, he groaned in the spirit, and was troubled.</a:t>
            </a:r>
          </a:p>
          <a:p>
            <a:r>
              <a:rPr lang="en-US" sz="3200" b="1" baseline="30000" dirty="0"/>
              <a:t>34 </a:t>
            </a:r>
            <a:r>
              <a:rPr lang="en-US" sz="3200" dirty="0"/>
              <a:t>And said, Where have ye laid him? They said unto him, Lord, come and see.</a:t>
            </a:r>
          </a:p>
          <a:p>
            <a:r>
              <a:rPr lang="en-US" sz="3200" b="1" baseline="30000" dirty="0"/>
              <a:t>35 </a:t>
            </a:r>
            <a:r>
              <a:rPr lang="en-US" sz="3200" dirty="0"/>
              <a:t>Jesus wept.</a:t>
            </a:r>
          </a:p>
          <a:p>
            <a:r>
              <a:rPr lang="en-US" sz="3200" b="1" baseline="30000" dirty="0"/>
              <a:t>36 </a:t>
            </a:r>
            <a:r>
              <a:rPr lang="en-US" sz="3200" dirty="0"/>
              <a:t>Then said the Jews, Behold how he loved him!</a:t>
            </a:r>
          </a:p>
          <a:p>
            <a:r>
              <a:rPr lang="en-US" sz="3200" b="1" baseline="30000" dirty="0"/>
              <a:t>37 </a:t>
            </a:r>
            <a:r>
              <a:rPr lang="en-US" sz="3200" dirty="0"/>
              <a:t>And some of them said, Could not this man, which opened the eyes of the blind, have caused that even this man should not have died?</a:t>
            </a:r>
          </a:p>
        </p:txBody>
      </p:sp>
      <p:sp>
        <p:nvSpPr>
          <p:cNvPr id="4" name="Slide Number Placeholder 3"/>
          <p:cNvSpPr>
            <a:spLocks noGrp="1"/>
          </p:cNvSpPr>
          <p:nvPr>
            <p:ph type="sldNum" sz="quarter" idx="12"/>
          </p:nvPr>
        </p:nvSpPr>
        <p:spPr/>
        <p:txBody>
          <a:bodyPr/>
          <a:lstStyle/>
          <a:p>
            <a:fld id="{4FAB73BC-B049-4115-A692-8D63A059BFB8}" type="slidenum">
              <a:rPr lang="en-US" smtClean="0"/>
              <a:pPr/>
              <a:t>36</a:t>
            </a:fld>
            <a:endParaRPr lang="en-US" dirty="0"/>
          </a:p>
        </p:txBody>
      </p:sp>
    </p:spTree>
    <p:extLst>
      <p:ext uri="{BB962C8B-B14F-4D97-AF65-F5344CB8AC3E}">
        <p14:creationId xmlns:p14="http://schemas.microsoft.com/office/powerpoint/2010/main" val="28095341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t>Resurrection of Lazarus</a:t>
            </a:r>
            <a:br>
              <a:rPr lang="en-US" sz="4000" dirty="0" smtClean="0"/>
            </a:br>
            <a:r>
              <a:rPr lang="en-US" sz="4000" dirty="0" smtClean="0"/>
              <a:t/>
            </a:r>
            <a:br>
              <a:rPr lang="en-US" sz="4000" dirty="0" smtClean="0"/>
            </a:br>
            <a:r>
              <a:rPr lang="en-US" dirty="0" smtClean="0"/>
              <a:t>John 11:38-44</a:t>
            </a:r>
            <a:endParaRPr lang="en-US" sz="2800" dirty="0"/>
          </a:p>
        </p:txBody>
      </p:sp>
      <p:sp>
        <p:nvSpPr>
          <p:cNvPr id="3" name="Content Placeholder 2"/>
          <p:cNvSpPr>
            <a:spLocks noGrp="1"/>
          </p:cNvSpPr>
          <p:nvPr>
            <p:ph idx="1"/>
          </p:nvPr>
        </p:nvSpPr>
        <p:spPr/>
        <p:txBody>
          <a:bodyPr>
            <a:normAutofit fontScale="92500" lnSpcReduction="20000"/>
          </a:bodyPr>
          <a:lstStyle/>
          <a:p>
            <a:r>
              <a:rPr lang="en-US" sz="3200" b="1" baseline="30000" dirty="0"/>
              <a:t>38 </a:t>
            </a:r>
            <a:r>
              <a:rPr lang="en-US" sz="3200" dirty="0"/>
              <a:t>Jesus therefore again groaning in himself cometh to the grave. It was a cave, and a stone lay upon it.</a:t>
            </a:r>
          </a:p>
          <a:p>
            <a:r>
              <a:rPr lang="en-US" sz="3200" b="1" baseline="30000" dirty="0"/>
              <a:t>39 </a:t>
            </a:r>
            <a:r>
              <a:rPr lang="en-US" sz="3200" dirty="0"/>
              <a:t>Jesus said, Take ye away the stone. Martha, the sister of him that was dead, </a:t>
            </a:r>
            <a:r>
              <a:rPr lang="en-US" sz="3200" dirty="0" err="1"/>
              <a:t>saith</a:t>
            </a:r>
            <a:r>
              <a:rPr lang="en-US" sz="3200" dirty="0"/>
              <a:t> unto him, Lord, by this time he </a:t>
            </a:r>
            <a:r>
              <a:rPr lang="en-US" sz="3200" dirty="0" err="1"/>
              <a:t>stinketh</a:t>
            </a:r>
            <a:r>
              <a:rPr lang="en-US" sz="3200" dirty="0"/>
              <a:t>: for he hath been dead four days.</a:t>
            </a:r>
          </a:p>
          <a:p>
            <a:r>
              <a:rPr lang="en-US" sz="3200" b="1" baseline="30000" dirty="0"/>
              <a:t>40 </a:t>
            </a:r>
            <a:r>
              <a:rPr lang="en-US" sz="3200" dirty="0"/>
              <a:t>Jesus </a:t>
            </a:r>
            <a:r>
              <a:rPr lang="en-US" sz="3200" dirty="0" err="1"/>
              <a:t>saith</a:t>
            </a:r>
            <a:r>
              <a:rPr lang="en-US" sz="3200" dirty="0"/>
              <a:t> unto her, Said I not unto thee, that, if thou </a:t>
            </a:r>
            <a:r>
              <a:rPr lang="en-US" sz="3200" dirty="0" err="1"/>
              <a:t>wouldest</a:t>
            </a:r>
            <a:r>
              <a:rPr lang="en-US" sz="3200" dirty="0"/>
              <a:t> believe, thou </a:t>
            </a:r>
            <a:r>
              <a:rPr lang="en-US" sz="3200" dirty="0" err="1"/>
              <a:t>shouldest</a:t>
            </a:r>
            <a:r>
              <a:rPr lang="en-US" sz="3200" dirty="0"/>
              <a:t> see the glory of God?</a:t>
            </a:r>
          </a:p>
          <a:p>
            <a:r>
              <a:rPr lang="en-US" sz="3200" b="1" baseline="30000" dirty="0"/>
              <a:t>41 </a:t>
            </a:r>
            <a:r>
              <a:rPr lang="en-US" sz="3200" dirty="0"/>
              <a:t>Then they took away the stone from the place where the dead was laid. And Jesus lifted up his eyes, and said, Father, I thank thee that thou hast heard me.</a:t>
            </a:r>
          </a:p>
        </p:txBody>
      </p:sp>
      <p:sp>
        <p:nvSpPr>
          <p:cNvPr id="4" name="Slide Number Placeholder 3"/>
          <p:cNvSpPr>
            <a:spLocks noGrp="1"/>
          </p:cNvSpPr>
          <p:nvPr>
            <p:ph type="sldNum" sz="quarter" idx="12"/>
          </p:nvPr>
        </p:nvSpPr>
        <p:spPr/>
        <p:txBody>
          <a:bodyPr/>
          <a:lstStyle/>
          <a:p>
            <a:fld id="{4FAB73BC-B049-4115-A692-8D63A059BFB8}" type="slidenum">
              <a:rPr lang="en-US" smtClean="0"/>
              <a:pPr/>
              <a:t>37</a:t>
            </a:fld>
            <a:endParaRPr lang="en-US" dirty="0"/>
          </a:p>
        </p:txBody>
      </p:sp>
    </p:spTree>
    <p:extLst>
      <p:ext uri="{BB962C8B-B14F-4D97-AF65-F5344CB8AC3E}">
        <p14:creationId xmlns:p14="http://schemas.microsoft.com/office/powerpoint/2010/main" val="22859446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t>Resurrection of Lazarus</a:t>
            </a:r>
            <a:br>
              <a:rPr lang="en-US" sz="4000" dirty="0" smtClean="0"/>
            </a:br>
            <a:r>
              <a:rPr lang="en-US" sz="4000" dirty="0" smtClean="0"/>
              <a:t/>
            </a:r>
            <a:br>
              <a:rPr lang="en-US" sz="4000" dirty="0" smtClean="0"/>
            </a:br>
            <a:r>
              <a:rPr lang="en-US" dirty="0" smtClean="0"/>
              <a:t>John 11:42-44</a:t>
            </a:r>
            <a:endParaRPr lang="en-US" sz="2800" dirty="0"/>
          </a:p>
        </p:txBody>
      </p:sp>
      <p:sp>
        <p:nvSpPr>
          <p:cNvPr id="3" name="Content Placeholder 2"/>
          <p:cNvSpPr>
            <a:spLocks noGrp="1"/>
          </p:cNvSpPr>
          <p:nvPr>
            <p:ph idx="1"/>
          </p:nvPr>
        </p:nvSpPr>
        <p:spPr/>
        <p:txBody>
          <a:bodyPr>
            <a:normAutofit lnSpcReduction="10000"/>
          </a:bodyPr>
          <a:lstStyle/>
          <a:p>
            <a:r>
              <a:rPr lang="en-US" sz="3200" b="1" baseline="30000" dirty="0"/>
              <a:t>42 </a:t>
            </a:r>
            <a:r>
              <a:rPr lang="en-US" sz="3200" dirty="0"/>
              <a:t>And I knew that thou </a:t>
            </a:r>
            <a:r>
              <a:rPr lang="en-US" sz="3200" dirty="0" err="1"/>
              <a:t>hearest</a:t>
            </a:r>
            <a:r>
              <a:rPr lang="en-US" sz="3200" dirty="0"/>
              <a:t> me always: but because of the people which stand by I said it, that they may believe that thou hast sent me.</a:t>
            </a:r>
          </a:p>
          <a:p>
            <a:r>
              <a:rPr lang="en-US" sz="3200" b="1" baseline="30000" dirty="0"/>
              <a:t>43 </a:t>
            </a:r>
            <a:r>
              <a:rPr lang="en-US" sz="3200" dirty="0"/>
              <a:t>And when he thus had spoken, he cried with a loud voice, Lazarus, come forth.</a:t>
            </a:r>
          </a:p>
          <a:p>
            <a:r>
              <a:rPr lang="en-US" sz="3200" b="1" baseline="30000" dirty="0"/>
              <a:t>44 </a:t>
            </a:r>
            <a:r>
              <a:rPr lang="en-US" sz="3200" dirty="0"/>
              <a:t>And he that was dead came forth, bound hand and foot with </a:t>
            </a:r>
            <a:r>
              <a:rPr lang="en-US" sz="3200" dirty="0" err="1"/>
              <a:t>graveclothes</a:t>
            </a:r>
            <a:r>
              <a:rPr lang="en-US" sz="3200" dirty="0"/>
              <a:t>: and his face was bound about with a napkin. Jesus </a:t>
            </a:r>
            <a:r>
              <a:rPr lang="en-US" sz="3200" dirty="0" err="1"/>
              <a:t>saith</a:t>
            </a:r>
            <a:r>
              <a:rPr lang="en-US" sz="3200" dirty="0"/>
              <a:t> unto them, Loose him, and let him go.</a:t>
            </a:r>
          </a:p>
        </p:txBody>
      </p:sp>
      <p:sp>
        <p:nvSpPr>
          <p:cNvPr id="4" name="Slide Number Placeholder 3"/>
          <p:cNvSpPr>
            <a:spLocks noGrp="1"/>
          </p:cNvSpPr>
          <p:nvPr>
            <p:ph type="sldNum" sz="quarter" idx="12"/>
          </p:nvPr>
        </p:nvSpPr>
        <p:spPr/>
        <p:txBody>
          <a:bodyPr/>
          <a:lstStyle/>
          <a:p>
            <a:fld id="{4FAB73BC-B049-4115-A692-8D63A059BFB8}" type="slidenum">
              <a:rPr lang="en-US" smtClean="0"/>
              <a:pPr/>
              <a:t>38</a:t>
            </a:fld>
            <a:endParaRPr lang="en-US" dirty="0"/>
          </a:p>
        </p:txBody>
      </p:sp>
    </p:spTree>
    <p:extLst>
      <p:ext uri="{BB962C8B-B14F-4D97-AF65-F5344CB8AC3E}">
        <p14:creationId xmlns:p14="http://schemas.microsoft.com/office/powerpoint/2010/main" val="314085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Happy Sabbath!</a:t>
            </a:r>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39</a:t>
            </a:fld>
            <a:endParaRPr lang="en-US" dirty="0"/>
          </a:p>
        </p:txBody>
      </p:sp>
    </p:spTree>
    <p:extLst>
      <p:ext uri="{BB962C8B-B14F-4D97-AF65-F5344CB8AC3E}">
        <p14:creationId xmlns:p14="http://schemas.microsoft.com/office/powerpoint/2010/main" val="20045490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t>Resurrection of Moses</a:t>
            </a:r>
            <a:br>
              <a:rPr lang="en-US" sz="4000" dirty="0" smtClean="0"/>
            </a:br>
            <a:r>
              <a:rPr lang="en-US" sz="4000" dirty="0" smtClean="0"/>
              <a:t/>
            </a:r>
            <a:br>
              <a:rPr lang="en-US" sz="4000" dirty="0" smtClean="0"/>
            </a:br>
            <a:r>
              <a:rPr lang="en-US" sz="4000" dirty="0" smtClean="0"/>
              <a:t>Jude 9</a:t>
            </a:r>
            <a:endParaRPr lang="en-US" sz="4000" dirty="0"/>
          </a:p>
        </p:txBody>
      </p:sp>
      <p:sp>
        <p:nvSpPr>
          <p:cNvPr id="3" name="Content Placeholder 2"/>
          <p:cNvSpPr>
            <a:spLocks noGrp="1"/>
          </p:cNvSpPr>
          <p:nvPr>
            <p:ph idx="1"/>
          </p:nvPr>
        </p:nvSpPr>
        <p:spPr/>
        <p:txBody>
          <a:bodyPr>
            <a:normAutofit/>
          </a:bodyPr>
          <a:lstStyle/>
          <a:p>
            <a:r>
              <a:rPr lang="en-US" sz="3600" b="1" baseline="30000" dirty="0"/>
              <a:t>9 </a:t>
            </a:r>
            <a:r>
              <a:rPr lang="en-US" sz="3600" dirty="0"/>
              <a:t>Yet Michael the archangel, when contending with the devil he disputed about the body of Moses, durst not bring against him a railing accusation, but said, The Lord rebuke thee.</a:t>
            </a:r>
          </a:p>
        </p:txBody>
      </p:sp>
      <p:sp>
        <p:nvSpPr>
          <p:cNvPr id="4" name="Slide Number Placeholder 3"/>
          <p:cNvSpPr>
            <a:spLocks noGrp="1"/>
          </p:cNvSpPr>
          <p:nvPr>
            <p:ph type="sldNum" sz="quarter" idx="12"/>
          </p:nvPr>
        </p:nvSpPr>
        <p:spPr/>
        <p:txBody>
          <a:bodyPr/>
          <a:lstStyle/>
          <a:p>
            <a:fld id="{4FAB73BC-B049-4115-A692-8D63A059BFB8}" type="slidenum">
              <a:rPr lang="en-US" smtClean="0"/>
              <a:pPr/>
              <a:t>4</a:t>
            </a:fld>
            <a:endParaRPr lang="en-US" dirty="0"/>
          </a:p>
        </p:txBody>
      </p:sp>
    </p:spTree>
    <p:extLst>
      <p:ext uri="{BB962C8B-B14F-4D97-AF65-F5344CB8AC3E}">
        <p14:creationId xmlns:p14="http://schemas.microsoft.com/office/powerpoint/2010/main" val="8355090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t>Resurrection of Moses</a:t>
            </a:r>
            <a:br>
              <a:rPr lang="en-US" sz="4000" dirty="0" smtClean="0"/>
            </a:br>
            <a:r>
              <a:rPr lang="en-US" sz="4000" dirty="0" smtClean="0"/>
              <a:t/>
            </a:r>
            <a:br>
              <a:rPr lang="en-US" sz="4000" dirty="0" smtClean="0"/>
            </a:br>
            <a:r>
              <a:rPr lang="en-US" sz="4000" dirty="0" smtClean="0"/>
              <a:t>Luke 9:28-36</a:t>
            </a:r>
            <a:endParaRPr lang="en-US" sz="4000" dirty="0"/>
          </a:p>
        </p:txBody>
      </p:sp>
      <p:sp>
        <p:nvSpPr>
          <p:cNvPr id="3" name="Content Placeholder 2"/>
          <p:cNvSpPr>
            <a:spLocks noGrp="1"/>
          </p:cNvSpPr>
          <p:nvPr>
            <p:ph idx="1"/>
          </p:nvPr>
        </p:nvSpPr>
        <p:spPr/>
        <p:txBody>
          <a:bodyPr>
            <a:normAutofit fontScale="92500" lnSpcReduction="20000"/>
          </a:bodyPr>
          <a:lstStyle/>
          <a:p>
            <a:r>
              <a:rPr lang="en-US" sz="3600" b="1" baseline="30000" dirty="0"/>
              <a:t>28 </a:t>
            </a:r>
            <a:r>
              <a:rPr lang="en-US" sz="3600" dirty="0"/>
              <a:t>And it came to pass about an eight days after these sayings, he took Peter and John and James, and went up into a mountain to pray.</a:t>
            </a:r>
          </a:p>
          <a:p>
            <a:r>
              <a:rPr lang="en-US" sz="3600" b="1" baseline="30000" dirty="0"/>
              <a:t>29 </a:t>
            </a:r>
            <a:r>
              <a:rPr lang="en-US" sz="3600" dirty="0"/>
              <a:t>And as he prayed, the fashion of his countenance was altered, and his raiment was white and glistering.</a:t>
            </a:r>
          </a:p>
          <a:p>
            <a:r>
              <a:rPr lang="en-US" sz="3600" b="1" baseline="30000" dirty="0"/>
              <a:t>30 </a:t>
            </a:r>
            <a:r>
              <a:rPr lang="en-US" sz="3600" dirty="0"/>
              <a:t>And, behold, there talked with him two men, which were Moses and Elias:</a:t>
            </a:r>
          </a:p>
          <a:p>
            <a:r>
              <a:rPr lang="en-US" sz="3600" b="1" baseline="30000" dirty="0"/>
              <a:t>31 </a:t>
            </a:r>
            <a:r>
              <a:rPr lang="en-US" sz="3600" dirty="0"/>
              <a:t>Who appeared in glory, and </a:t>
            </a:r>
            <a:r>
              <a:rPr lang="en-US" sz="3600" dirty="0" err="1"/>
              <a:t>spake</a:t>
            </a:r>
            <a:r>
              <a:rPr lang="en-US" sz="3600" dirty="0"/>
              <a:t> of his decease which he should accomplish at Jerusalem</a:t>
            </a:r>
            <a:r>
              <a:rPr lang="en-US" sz="3600" dirty="0" smtClean="0"/>
              <a:t>.</a:t>
            </a:r>
            <a:endParaRPr lang="en-US" sz="36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5</a:t>
            </a:fld>
            <a:endParaRPr lang="en-US" dirty="0"/>
          </a:p>
        </p:txBody>
      </p:sp>
    </p:spTree>
    <p:extLst>
      <p:ext uri="{BB962C8B-B14F-4D97-AF65-F5344CB8AC3E}">
        <p14:creationId xmlns:p14="http://schemas.microsoft.com/office/powerpoint/2010/main" val="33548990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t>Resurrection of Moses</a:t>
            </a:r>
            <a:br>
              <a:rPr lang="en-US" sz="4000" dirty="0" smtClean="0"/>
            </a:br>
            <a:r>
              <a:rPr lang="en-US" sz="4000" dirty="0" smtClean="0"/>
              <a:t/>
            </a:r>
            <a:br>
              <a:rPr lang="en-US" sz="4000" dirty="0" smtClean="0"/>
            </a:br>
            <a:r>
              <a:rPr lang="en-US" sz="4000" dirty="0" smtClean="0"/>
              <a:t>Luke 9:32-36</a:t>
            </a:r>
            <a:endParaRPr lang="en-US" sz="4000" dirty="0"/>
          </a:p>
        </p:txBody>
      </p:sp>
      <p:sp>
        <p:nvSpPr>
          <p:cNvPr id="3" name="Content Placeholder 2"/>
          <p:cNvSpPr>
            <a:spLocks noGrp="1"/>
          </p:cNvSpPr>
          <p:nvPr>
            <p:ph idx="1"/>
          </p:nvPr>
        </p:nvSpPr>
        <p:spPr/>
        <p:txBody>
          <a:bodyPr>
            <a:normAutofit fontScale="92500"/>
          </a:bodyPr>
          <a:lstStyle/>
          <a:p>
            <a:r>
              <a:rPr lang="en-US" sz="3600" b="1" baseline="30000" dirty="0" smtClean="0"/>
              <a:t>32</a:t>
            </a:r>
            <a:r>
              <a:rPr lang="en-US" sz="3600" b="1" baseline="30000" dirty="0"/>
              <a:t> </a:t>
            </a:r>
            <a:r>
              <a:rPr lang="en-US" sz="3600" dirty="0"/>
              <a:t>But Peter and they that were with him were heavy with sleep: and when they were awake, they saw his glory, and the two men that stood with him.</a:t>
            </a:r>
          </a:p>
          <a:p>
            <a:r>
              <a:rPr lang="en-US" sz="3600" b="1" baseline="30000" dirty="0"/>
              <a:t>33 </a:t>
            </a:r>
            <a:r>
              <a:rPr lang="en-US" sz="3600" dirty="0"/>
              <a:t>And it came to pass, as they departed from him, Peter said unto Jesus, Master, it is good for us to be here: and let us make three tabernacles; one for thee, and one for Moses, and one for Elias: not knowing what he said</a:t>
            </a:r>
            <a:r>
              <a:rPr lang="en-US" sz="3600" dirty="0" smtClean="0"/>
              <a:t>.</a:t>
            </a:r>
            <a:endParaRPr lang="en-US" sz="36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6</a:t>
            </a:fld>
            <a:endParaRPr lang="en-US" dirty="0"/>
          </a:p>
        </p:txBody>
      </p:sp>
    </p:spTree>
    <p:extLst>
      <p:ext uri="{BB962C8B-B14F-4D97-AF65-F5344CB8AC3E}">
        <p14:creationId xmlns:p14="http://schemas.microsoft.com/office/powerpoint/2010/main" val="37949059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t>Resurrection of Moses</a:t>
            </a:r>
            <a:br>
              <a:rPr lang="en-US" sz="4000" dirty="0" smtClean="0"/>
            </a:br>
            <a:r>
              <a:rPr lang="en-US" sz="4000" dirty="0" smtClean="0"/>
              <a:t/>
            </a:r>
            <a:br>
              <a:rPr lang="en-US" sz="4000" dirty="0" smtClean="0"/>
            </a:br>
            <a:r>
              <a:rPr lang="en-US" sz="4000" dirty="0" smtClean="0"/>
              <a:t>Luke 9:34-36</a:t>
            </a:r>
            <a:endParaRPr lang="en-US" sz="4000" dirty="0"/>
          </a:p>
        </p:txBody>
      </p:sp>
      <p:sp>
        <p:nvSpPr>
          <p:cNvPr id="3" name="Content Placeholder 2"/>
          <p:cNvSpPr>
            <a:spLocks noGrp="1"/>
          </p:cNvSpPr>
          <p:nvPr>
            <p:ph idx="1"/>
          </p:nvPr>
        </p:nvSpPr>
        <p:spPr/>
        <p:txBody>
          <a:bodyPr>
            <a:normAutofit fontScale="92500" lnSpcReduction="10000"/>
          </a:bodyPr>
          <a:lstStyle/>
          <a:p>
            <a:r>
              <a:rPr lang="en-US" sz="3600" b="1" baseline="30000" dirty="0" smtClean="0"/>
              <a:t>34</a:t>
            </a:r>
            <a:r>
              <a:rPr lang="en-US" sz="3600" b="1" baseline="30000" dirty="0"/>
              <a:t> </a:t>
            </a:r>
            <a:r>
              <a:rPr lang="en-US" sz="3600" dirty="0"/>
              <a:t>While he thus </a:t>
            </a:r>
            <a:r>
              <a:rPr lang="en-US" sz="3600" dirty="0" err="1"/>
              <a:t>spake</a:t>
            </a:r>
            <a:r>
              <a:rPr lang="en-US" sz="3600" dirty="0"/>
              <a:t>, there came a cloud, and overshadowed them: and they feared as they entered into the cloud.</a:t>
            </a:r>
          </a:p>
          <a:p>
            <a:r>
              <a:rPr lang="en-US" sz="3600" b="1" baseline="30000" dirty="0"/>
              <a:t>35 </a:t>
            </a:r>
            <a:r>
              <a:rPr lang="en-US" sz="3600" dirty="0"/>
              <a:t>And there came a voice out of the cloud, saying, This is my beloved Son: hear him.</a:t>
            </a:r>
          </a:p>
          <a:p>
            <a:r>
              <a:rPr lang="en-US" sz="3600" b="1" baseline="30000" dirty="0"/>
              <a:t>36 </a:t>
            </a:r>
            <a:r>
              <a:rPr lang="en-US" sz="3600" dirty="0"/>
              <a:t>And when the voice was past, Jesus was found alone. And they kept it close, and told no man in those days any of those things which they had seen.</a:t>
            </a:r>
          </a:p>
        </p:txBody>
      </p:sp>
      <p:sp>
        <p:nvSpPr>
          <p:cNvPr id="4" name="Slide Number Placeholder 3"/>
          <p:cNvSpPr>
            <a:spLocks noGrp="1"/>
          </p:cNvSpPr>
          <p:nvPr>
            <p:ph type="sldNum" sz="quarter" idx="12"/>
          </p:nvPr>
        </p:nvSpPr>
        <p:spPr/>
        <p:txBody>
          <a:bodyPr/>
          <a:lstStyle/>
          <a:p>
            <a:fld id="{4FAB73BC-B049-4115-A692-8D63A059BFB8}" type="slidenum">
              <a:rPr lang="en-US" smtClean="0"/>
              <a:pPr/>
              <a:t>7</a:t>
            </a:fld>
            <a:endParaRPr lang="en-US" dirty="0"/>
          </a:p>
        </p:txBody>
      </p:sp>
    </p:spTree>
    <p:extLst>
      <p:ext uri="{BB962C8B-B14F-4D97-AF65-F5344CB8AC3E}">
        <p14:creationId xmlns:p14="http://schemas.microsoft.com/office/powerpoint/2010/main" val="4552114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t>Resurrection of the widow’s son in </a:t>
            </a:r>
            <a:r>
              <a:rPr lang="en-US" sz="4000" dirty="0" err="1" smtClean="0"/>
              <a:t>Zarephath</a:t>
            </a:r>
            <a:r>
              <a:rPr lang="en-US" sz="4000" dirty="0" smtClean="0"/>
              <a:t/>
            </a:r>
            <a:br>
              <a:rPr lang="en-US" sz="4000" dirty="0" smtClean="0"/>
            </a:br>
            <a:r>
              <a:rPr lang="en-US" sz="4000" dirty="0" smtClean="0"/>
              <a:t/>
            </a:r>
            <a:br>
              <a:rPr lang="en-US" sz="4000" dirty="0" smtClean="0"/>
            </a:br>
            <a:r>
              <a:rPr lang="en-US" dirty="0" smtClean="0"/>
              <a:t>1 Kings 17:8-24</a:t>
            </a:r>
            <a:endParaRPr lang="en-US" dirty="0"/>
          </a:p>
        </p:txBody>
      </p:sp>
      <p:sp>
        <p:nvSpPr>
          <p:cNvPr id="3" name="Content Placeholder 2"/>
          <p:cNvSpPr>
            <a:spLocks noGrp="1"/>
          </p:cNvSpPr>
          <p:nvPr>
            <p:ph idx="1"/>
          </p:nvPr>
        </p:nvSpPr>
        <p:spPr/>
        <p:txBody>
          <a:bodyPr>
            <a:normAutofit fontScale="92500" lnSpcReduction="20000"/>
          </a:bodyPr>
          <a:lstStyle/>
          <a:p>
            <a:r>
              <a:rPr lang="en-US" sz="3600" b="1" baseline="30000" dirty="0"/>
              <a:t>8 </a:t>
            </a:r>
            <a:r>
              <a:rPr lang="en-US" sz="3600" dirty="0"/>
              <a:t>And the word of the </a:t>
            </a:r>
            <a:r>
              <a:rPr lang="en-US" sz="3600" cap="small" dirty="0"/>
              <a:t>Lord</a:t>
            </a:r>
            <a:r>
              <a:rPr lang="en-US" sz="3600" dirty="0"/>
              <a:t> came unto him, saying,</a:t>
            </a:r>
          </a:p>
          <a:p>
            <a:r>
              <a:rPr lang="en-US" sz="3600" b="1" baseline="30000" dirty="0"/>
              <a:t>9 </a:t>
            </a:r>
            <a:r>
              <a:rPr lang="en-US" sz="3600" dirty="0"/>
              <a:t>Arise, get thee to </a:t>
            </a:r>
            <a:r>
              <a:rPr lang="en-US" sz="3600" dirty="0" err="1"/>
              <a:t>Zarephath</a:t>
            </a:r>
            <a:r>
              <a:rPr lang="en-US" sz="3600" dirty="0"/>
              <a:t>, which </a:t>
            </a:r>
            <a:r>
              <a:rPr lang="en-US" sz="3600" dirty="0" err="1"/>
              <a:t>belongeth</a:t>
            </a:r>
            <a:r>
              <a:rPr lang="en-US" sz="3600" dirty="0"/>
              <a:t> to </a:t>
            </a:r>
            <a:r>
              <a:rPr lang="en-US" sz="3600" dirty="0" err="1"/>
              <a:t>Zidon</a:t>
            </a:r>
            <a:r>
              <a:rPr lang="en-US" sz="3600" dirty="0"/>
              <a:t>, and dwell there: behold, I have commanded a widow woman there to sustain thee.</a:t>
            </a:r>
          </a:p>
          <a:p>
            <a:r>
              <a:rPr lang="en-US" sz="3600" b="1" baseline="30000" dirty="0"/>
              <a:t>10 </a:t>
            </a:r>
            <a:r>
              <a:rPr lang="en-US" sz="3600" dirty="0"/>
              <a:t>So he arose and went to </a:t>
            </a:r>
            <a:r>
              <a:rPr lang="en-US" sz="3600" dirty="0" err="1"/>
              <a:t>Zarephath</a:t>
            </a:r>
            <a:r>
              <a:rPr lang="en-US" sz="3600" dirty="0"/>
              <a:t>. And when he came to the gate of the city, behold, the widow woman was there gathering of sticks: and he called to her, and said, Fetch me, I pray thee, a little water in a vessel, that I may drink.</a:t>
            </a:r>
          </a:p>
        </p:txBody>
      </p:sp>
      <p:sp>
        <p:nvSpPr>
          <p:cNvPr id="4" name="Slide Number Placeholder 3"/>
          <p:cNvSpPr>
            <a:spLocks noGrp="1"/>
          </p:cNvSpPr>
          <p:nvPr>
            <p:ph type="sldNum" sz="quarter" idx="12"/>
          </p:nvPr>
        </p:nvSpPr>
        <p:spPr/>
        <p:txBody>
          <a:bodyPr/>
          <a:lstStyle/>
          <a:p>
            <a:fld id="{4FAB73BC-B049-4115-A692-8D63A059BFB8}" type="slidenum">
              <a:rPr lang="en-US" smtClean="0"/>
              <a:pPr/>
              <a:t>8</a:t>
            </a:fld>
            <a:endParaRPr lang="en-US" dirty="0"/>
          </a:p>
        </p:txBody>
      </p:sp>
    </p:spTree>
    <p:extLst>
      <p:ext uri="{BB962C8B-B14F-4D97-AF65-F5344CB8AC3E}">
        <p14:creationId xmlns:p14="http://schemas.microsoft.com/office/powerpoint/2010/main" val="28921275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t>Resurrection of the widow’s son in </a:t>
            </a:r>
            <a:r>
              <a:rPr lang="en-US" sz="4000" dirty="0" err="1" smtClean="0"/>
              <a:t>Zarephath</a:t>
            </a:r>
            <a:r>
              <a:rPr lang="en-US" sz="4000" dirty="0" smtClean="0"/>
              <a:t/>
            </a:r>
            <a:br>
              <a:rPr lang="en-US" sz="4000" dirty="0" smtClean="0"/>
            </a:br>
            <a:r>
              <a:rPr lang="en-US" sz="4000" dirty="0" smtClean="0"/>
              <a:t/>
            </a:r>
            <a:br>
              <a:rPr lang="en-US" sz="4000" dirty="0" smtClean="0"/>
            </a:br>
            <a:r>
              <a:rPr lang="en-US" sz="3200" dirty="0" smtClean="0"/>
              <a:t>1 Kings 17:11-24</a:t>
            </a:r>
            <a:endParaRPr lang="en-US" sz="3200" dirty="0"/>
          </a:p>
        </p:txBody>
      </p:sp>
      <p:sp>
        <p:nvSpPr>
          <p:cNvPr id="3" name="Content Placeholder 2"/>
          <p:cNvSpPr>
            <a:spLocks noGrp="1"/>
          </p:cNvSpPr>
          <p:nvPr>
            <p:ph idx="1"/>
          </p:nvPr>
        </p:nvSpPr>
        <p:spPr/>
        <p:txBody>
          <a:bodyPr>
            <a:normAutofit fontScale="85000" lnSpcReduction="20000"/>
          </a:bodyPr>
          <a:lstStyle/>
          <a:p>
            <a:r>
              <a:rPr lang="en-US" sz="3600" b="1" baseline="30000" dirty="0"/>
              <a:t>11 </a:t>
            </a:r>
            <a:r>
              <a:rPr lang="en-US" sz="3600" dirty="0"/>
              <a:t>And as she was going to fetch it, he called to her, and said, Bring me, I pray thee, a morsel of bread in thine hand.</a:t>
            </a:r>
          </a:p>
          <a:p>
            <a:r>
              <a:rPr lang="en-US" sz="3600" b="1" baseline="30000" dirty="0"/>
              <a:t>12 </a:t>
            </a:r>
            <a:r>
              <a:rPr lang="en-US" sz="3600" dirty="0"/>
              <a:t>And she said, As the </a:t>
            </a:r>
            <a:r>
              <a:rPr lang="en-US" sz="3600" cap="small" dirty="0"/>
              <a:t>Lord</a:t>
            </a:r>
            <a:r>
              <a:rPr lang="en-US" sz="3600" dirty="0"/>
              <a:t> thy God </a:t>
            </a:r>
            <a:r>
              <a:rPr lang="en-US" sz="3600" dirty="0" err="1"/>
              <a:t>liveth</a:t>
            </a:r>
            <a:r>
              <a:rPr lang="en-US" sz="3600" dirty="0"/>
              <a:t>, I have not a cake, but an handful of meal in a barrel, and a little oil in a cruse: and, behold, I am gathering two sticks, that I may go in and dress it for me and my son, that we may eat it, and die.</a:t>
            </a:r>
          </a:p>
          <a:p>
            <a:r>
              <a:rPr lang="en-US" sz="3600" b="1" baseline="30000" dirty="0"/>
              <a:t>13 </a:t>
            </a:r>
            <a:r>
              <a:rPr lang="en-US" sz="3600" dirty="0"/>
              <a:t>And Elijah said unto her, Fear not; go and do as thou hast said: but make me thereof a little cake first, and bring it unto me, and after make for thee and for thy son.</a:t>
            </a:r>
          </a:p>
        </p:txBody>
      </p:sp>
      <p:sp>
        <p:nvSpPr>
          <p:cNvPr id="4" name="Slide Number Placeholder 3"/>
          <p:cNvSpPr>
            <a:spLocks noGrp="1"/>
          </p:cNvSpPr>
          <p:nvPr>
            <p:ph type="sldNum" sz="quarter" idx="12"/>
          </p:nvPr>
        </p:nvSpPr>
        <p:spPr/>
        <p:txBody>
          <a:bodyPr/>
          <a:lstStyle/>
          <a:p>
            <a:fld id="{4FAB73BC-B049-4115-A692-8D63A059BFB8}" type="slidenum">
              <a:rPr lang="en-US" smtClean="0"/>
              <a:pPr/>
              <a:t>9</a:t>
            </a:fld>
            <a:endParaRPr lang="en-US" dirty="0"/>
          </a:p>
        </p:txBody>
      </p:sp>
    </p:spTree>
    <p:extLst>
      <p:ext uri="{BB962C8B-B14F-4D97-AF65-F5344CB8AC3E}">
        <p14:creationId xmlns:p14="http://schemas.microsoft.com/office/powerpoint/2010/main" val="1890809050"/>
      </p:ext>
    </p:extLst>
  </p:cSld>
  <p:clrMapOvr>
    <a:masterClrMapping/>
  </p:clrMapOvr>
</p:sld>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TM03457475[[fn=Frame]]</Template>
  <TotalTime>53</TotalTime>
  <Words>273</Words>
  <Application>Microsoft Office PowerPoint</Application>
  <PresentationFormat>Widescreen</PresentationFormat>
  <Paragraphs>201</Paragraphs>
  <Slides>39</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39</vt:i4>
      </vt:variant>
    </vt:vector>
  </HeadingPairs>
  <TitlesOfParts>
    <vt:vector size="43" baseType="lpstr">
      <vt:lpstr>Calibri</vt:lpstr>
      <vt:lpstr>Corbel</vt:lpstr>
      <vt:lpstr>Wingdings 2</vt:lpstr>
      <vt:lpstr>Frame</vt:lpstr>
      <vt:lpstr>Resurrection  Before the Cross</vt:lpstr>
      <vt:lpstr>John 11:25-26</vt:lpstr>
      <vt:lpstr>Resurrection of Moses  Deuteronomy 34:5-7</vt:lpstr>
      <vt:lpstr>Resurrection of Moses  Jude 9</vt:lpstr>
      <vt:lpstr>Resurrection of Moses  Luke 9:28-36</vt:lpstr>
      <vt:lpstr>Resurrection of Moses  Luke 9:32-36</vt:lpstr>
      <vt:lpstr>Resurrection of Moses  Luke 9:34-36</vt:lpstr>
      <vt:lpstr>Resurrection of the widow’s son in Zarephath  1 Kings 17:8-24</vt:lpstr>
      <vt:lpstr>Resurrection of the widow’s son in Zarephath  1 Kings 17:11-24</vt:lpstr>
      <vt:lpstr>Resurrection of the widow’s son in Zarephath  1 Kings 17:14-24</vt:lpstr>
      <vt:lpstr>Resurrection of the widow’s son in Zarephath  1 Kings 17:17-24</vt:lpstr>
      <vt:lpstr>Resurrection of the widow’s son in Zarephath  1 Kings 17:20-24</vt:lpstr>
      <vt:lpstr>Resurrection of the widow’s son in Zarephath  1 Kings 17:23-24</vt:lpstr>
      <vt:lpstr>Resurrection of the Shunammite woman’s son  2 Kings 4:18-37</vt:lpstr>
      <vt:lpstr>Resurrection of the Shunammite woman’s son  2 Kings 4:22-37</vt:lpstr>
      <vt:lpstr>Resurrection of the Shunammite woman’s son  2 Kings 4:25-37</vt:lpstr>
      <vt:lpstr>Resurrection of the Shunammite woman’s son  2 Kings 4:27-37</vt:lpstr>
      <vt:lpstr>Resurrection of the Shunammite woman’s son  2 Kings 4:30-37</vt:lpstr>
      <vt:lpstr>Resurrection of the Shunammite woman’s son  2 Kings 4:33-37</vt:lpstr>
      <vt:lpstr>Resurrection of the Shunammite woman’s son  2 Kings 13:20-21</vt:lpstr>
      <vt:lpstr>Resurrection of the widow’s son at Nain  Luke 7:11-17</vt:lpstr>
      <vt:lpstr>Resurrection of the widow’s son at Nain  Luke 7:15-17</vt:lpstr>
      <vt:lpstr>Resurrection of Jairus’ daughter  Luke 8:40-56</vt:lpstr>
      <vt:lpstr>Resurrection of Jairus’ daughter  Luke 8:44-56</vt:lpstr>
      <vt:lpstr>Resurrection of Jairus’ daughter  Luke 8:47-56</vt:lpstr>
      <vt:lpstr>Resurrection of Jairus’ daughter  Luke 8:50-56</vt:lpstr>
      <vt:lpstr>Resurrection of Jairus’ daughter  Luke 8:54-56</vt:lpstr>
      <vt:lpstr>Resurrection of Lazarus  John 11:1-44</vt:lpstr>
      <vt:lpstr>Resurrection of Lazarus  John 11:5-44</vt:lpstr>
      <vt:lpstr>Resurrection of Lazarus  John 11:9-44</vt:lpstr>
      <vt:lpstr>Resurrection of Lazarus  John 11:13-44</vt:lpstr>
      <vt:lpstr>Resurrection of Lazarus  John 11:17-44</vt:lpstr>
      <vt:lpstr>Resurrection of Lazarus  John 11:21-44</vt:lpstr>
      <vt:lpstr>Resurrection of Lazarus  John 11:25-44</vt:lpstr>
      <vt:lpstr>Resurrection of Lazarus  John 11:29-44</vt:lpstr>
      <vt:lpstr>Resurrection of Lazarus  John 11:33-44</vt:lpstr>
      <vt:lpstr>Resurrection of Lazarus  John 11:38-44</vt:lpstr>
      <vt:lpstr>Resurrection of Lazarus  John 11:42-44</vt:lpstr>
      <vt:lpstr>Happy Sabbath!</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Resurrection</dc:title>
  <dc:creator>gabby young</dc:creator>
  <cp:lastModifiedBy>gabby young</cp:lastModifiedBy>
  <cp:revision>8</cp:revision>
  <dcterms:created xsi:type="dcterms:W3CDTF">2022-10-28T21:58:40Z</dcterms:created>
  <dcterms:modified xsi:type="dcterms:W3CDTF">2022-10-28T22:52:23Z</dcterms:modified>
</cp:coreProperties>
</file>