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57" r:id="rId3"/>
    <p:sldId id="258" r:id="rId4"/>
    <p:sldId id="259" r:id="rId5"/>
    <p:sldId id="260" r:id="rId6"/>
    <p:sldId id="261" r:id="rId7"/>
    <p:sldId id="262" r:id="rId8"/>
    <p:sldId id="264" r:id="rId9"/>
    <p:sldId id="268" r:id="rId10"/>
    <p:sldId id="269" r:id="rId11"/>
    <p:sldId id="270" r:id="rId12"/>
    <p:sldId id="271" r:id="rId13"/>
    <p:sldId id="272" r:id="rId14"/>
    <p:sldId id="263" r:id="rId15"/>
    <p:sldId id="265" r:id="rId16"/>
    <p:sldId id="266" r:id="rId17"/>
    <p:sldId id="286" r:id="rId18"/>
    <p:sldId id="273" r:id="rId19"/>
    <p:sldId id="274" r:id="rId20"/>
    <p:sldId id="275" r:id="rId21"/>
    <p:sldId id="276" r:id="rId22"/>
    <p:sldId id="277" r:id="rId23"/>
    <p:sldId id="278" r:id="rId24"/>
    <p:sldId id="279" r:id="rId25"/>
    <p:sldId id="281" r:id="rId26"/>
    <p:sldId id="282" r:id="rId27"/>
    <p:sldId id="280" r:id="rId28"/>
    <p:sldId id="283" r:id="rId29"/>
    <p:sldId id="284" r:id="rId30"/>
    <p:sldId id="285" r:id="rId31"/>
    <p:sldId id="287" r:id="rId32"/>
    <p:sldId id="288" r:id="rId33"/>
    <p:sldId id="290" r:id="rId34"/>
    <p:sldId id="289" r:id="rId35"/>
    <p:sldId id="291" r:id="rId36"/>
    <p:sldId id="315" r:id="rId37"/>
    <p:sldId id="300" r:id="rId38"/>
    <p:sldId id="293" r:id="rId39"/>
    <p:sldId id="294" r:id="rId40"/>
    <p:sldId id="295" r:id="rId41"/>
    <p:sldId id="296" r:id="rId42"/>
    <p:sldId id="297" r:id="rId43"/>
    <p:sldId id="298" r:id="rId44"/>
    <p:sldId id="299"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7" r:id="rId60"/>
    <p:sldId id="318" r:id="rId61"/>
    <p:sldId id="319" r:id="rId62"/>
    <p:sldId id="320" r:id="rId63"/>
    <p:sldId id="321" r:id="rId64"/>
    <p:sldId id="322" r:id="rId65"/>
    <p:sldId id="323" r:id="rId66"/>
    <p:sldId id="324" r:id="rId67"/>
    <p:sldId id="316" r:id="rId68"/>
    <p:sldId id="325" r:id="rId6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104" autoAdjust="0"/>
    <p:restoredTop sz="94660"/>
  </p:normalViewPr>
  <p:slideViewPr>
    <p:cSldViewPr snapToGrid="0">
      <p:cViewPr>
        <p:scale>
          <a:sx n="45" d="100"/>
          <a:sy n="45" d="100"/>
        </p:scale>
        <p:origin x="52" y="3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11/11/2022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11/11/2022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11/11/2022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11/11/2022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11/11/2022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11/11/2022</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11/11/2022</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11/11/2022</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11/11/2022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smtClean="0"/>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11/11/2022</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11/11/2022</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11/11/2022</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m.egwwritings.org/en/book/1965.49341#49341"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m.egwwritings.org/en/book/1965.49341#49341"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m.egwwritings.org/en/book/1965.53273#53273" TargetMode="External"/><Relationship Id="rId2" Type="http://schemas.openxmlformats.org/officeDocument/2006/relationships/hyperlink" Target="https://m.egwwritings.org/en/book/1965.54049#54049"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s://m.egwwritings.org/en/book/1965.37029#37029"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hyperlink" Target="https://m.egwwritings.org/en/book/1965.60404#60404" TargetMode="Externa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Christ’s Victory </a:t>
            </a:r>
            <a:br>
              <a:rPr lang="en-US" dirty="0" smtClean="0"/>
            </a:br>
            <a:r>
              <a:rPr lang="en-US" dirty="0" smtClean="0"/>
              <a:t>Over Death</a:t>
            </a:r>
            <a:endParaRPr lang="en-US" dirty="0"/>
          </a:p>
        </p:txBody>
      </p:sp>
      <p:sp>
        <p:nvSpPr>
          <p:cNvPr id="3" name="Subtitle 2"/>
          <p:cNvSpPr>
            <a:spLocks noGrp="1"/>
          </p:cNvSpPr>
          <p:nvPr>
            <p:ph type="subTitle" idx="1"/>
          </p:nvPr>
        </p:nvSpPr>
        <p:spPr/>
        <p:txBody>
          <a:bodyPr>
            <a:noAutofit/>
          </a:bodyPr>
          <a:lstStyle/>
          <a:p>
            <a:r>
              <a:rPr lang="en-US" sz="3600" b="1" dirty="0" smtClean="0"/>
              <a:t>Matthew 27 &amp; 28, John 20, Luke 24</a:t>
            </a:r>
          </a:p>
          <a:p>
            <a:r>
              <a:rPr lang="en-US" sz="2400" b="1" i="1" dirty="0" smtClean="0"/>
              <a:t>The Desire of Ages </a:t>
            </a:r>
            <a:r>
              <a:rPr lang="en-US" sz="2400" b="1" dirty="0" smtClean="0"/>
              <a:t>Chapter 81: “The Lord is Risen”</a:t>
            </a:r>
            <a:endParaRPr lang="en-US" sz="2400" b="1" dirty="0"/>
          </a:p>
        </p:txBody>
      </p:sp>
      <p:sp>
        <p:nvSpPr>
          <p:cNvPr id="4" name="TextBox 3"/>
          <p:cNvSpPr txBox="1"/>
          <p:nvPr/>
        </p:nvSpPr>
        <p:spPr>
          <a:xfrm>
            <a:off x="793815" y="6219500"/>
            <a:ext cx="4191000" cy="461665"/>
          </a:xfrm>
          <a:prstGeom prst="rect">
            <a:avLst/>
          </a:prstGeom>
          <a:noFill/>
          <a:ln>
            <a:noFill/>
          </a:ln>
        </p:spPr>
        <p:txBody>
          <a:bodyPr wrap="square" rtlCol="0" anchor="ctr" anchorCtr="1">
            <a:spAutoFit/>
          </a:bodyPr>
          <a:lstStyle/>
          <a:p>
            <a:r>
              <a:rPr lang="en-US" sz="2400" dirty="0" smtClean="0"/>
              <a:t>Lesson </a:t>
            </a:r>
            <a:r>
              <a:rPr lang="en-US" sz="2400" dirty="0" smtClean="0"/>
              <a:t>7, </a:t>
            </a:r>
            <a:r>
              <a:rPr lang="en-US" sz="2400" dirty="0" smtClean="0"/>
              <a:t>4</a:t>
            </a:r>
            <a:r>
              <a:rPr lang="en-US" sz="2400" baseline="30000" dirty="0" smtClean="0"/>
              <a:t>th</a:t>
            </a:r>
            <a:r>
              <a:rPr lang="en-US" sz="2400" dirty="0" smtClean="0"/>
              <a:t> Quarter 2022</a:t>
            </a:r>
          </a:p>
        </p:txBody>
      </p:sp>
    </p:spTree>
    <p:extLst>
      <p:ext uri="{BB962C8B-B14F-4D97-AF65-F5344CB8AC3E}">
        <p14:creationId xmlns:p14="http://schemas.microsoft.com/office/powerpoint/2010/main" val="34903997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a:t>“He is risen!”</a:t>
            </a:r>
            <a:r>
              <a:rPr lang="en-US" dirty="0" smtClean="0"/>
              <a:t/>
            </a:r>
            <a:br>
              <a:rPr lang="en-US" dirty="0" smtClean="0"/>
            </a:br>
            <a:r>
              <a:rPr lang="en-US" dirty="0"/>
              <a:t/>
            </a:r>
            <a:br>
              <a:rPr lang="en-US" dirty="0"/>
            </a:br>
            <a:r>
              <a:rPr lang="en-US" b="1" dirty="0" smtClean="0"/>
              <a:t/>
            </a:r>
            <a:br>
              <a:rPr lang="en-US" b="1" dirty="0" smtClean="0"/>
            </a:br>
            <a:r>
              <a:rPr lang="en-US" sz="3200" b="1" dirty="0"/>
              <a:t>Ellen G. White, </a:t>
            </a:r>
            <a:r>
              <a:rPr lang="en-US" sz="3200" b="1" dirty="0" smtClean="0"/>
              <a:t/>
            </a:r>
            <a:br>
              <a:rPr lang="en-US" sz="3200" b="1" dirty="0" smtClean="0"/>
            </a:br>
            <a:r>
              <a:rPr lang="en-US" sz="2800" b="1" dirty="0" smtClean="0"/>
              <a:t>The Desire of Ages, </a:t>
            </a:r>
            <a:r>
              <a:rPr lang="en-US" sz="2800" b="1" dirty="0"/>
              <a:t>p. </a:t>
            </a:r>
            <a:r>
              <a:rPr lang="en-US" sz="2800" b="1" dirty="0" smtClean="0"/>
              <a:t>780.</a:t>
            </a:r>
            <a:endParaRPr lang="en-US" sz="4400" b="1" dirty="0"/>
          </a:p>
        </p:txBody>
      </p:sp>
      <p:sp>
        <p:nvSpPr>
          <p:cNvPr id="3" name="Content Placeholder 2"/>
          <p:cNvSpPr>
            <a:spLocks noGrp="1"/>
          </p:cNvSpPr>
          <p:nvPr>
            <p:ph idx="1"/>
          </p:nvPr>
        </p:nvSpPr>
        <p:spPr>
          <a:xfrm>
            <a:off x="3607496" y="864108"/>
            <a:ext cx="8154444" cy="5120640"/>
          </a:xfrm>
        </p:spPr>
        <p:txBody>
          <a:bodyPr>
            <a:noAutofit/>
          </a:bodyPr>
          <a:lstStyle/>
          <a:p>
            <a:pPr marL="0" indent="0">
              <a:buNone/>
            </a:pPr>
            <a:r>
              <a:rPr lang="en-US" sz="3600" i="1" dirty="0"/>
              <a:t>At the death of Jesus the soldiers had beheld the earth wrapped in darkness at midday; but at the resurrection they saw the brightness of the angels illuminate the night, and heard the inhabitants of heaven singing with great joy and triumph: Thou hast vanquished Satan and the powers of darkness; Thou hast swallowed up death in victory! </a:t>
            </a:r>
            <a:endParaRPr lang="en-US" sz="3200" i="1"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10</a:t>
            </a:fld>
            <a:endParaRPr lang="en-US" dirty="0"/>
          </a:p>
        </p:txBody>
      </p:sp>
    </p:spTree>
    <p:extLst>
      <p:ext uri="{BB962C8B-B14F-4D97-AF65-F5344CB8AC3E}">
        <p14:creationId xmlns:p14="http://schemas.microsoft.com/office/powerpoint/2010/main" val="24643757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a:t>“He is risen!”</a:t>
            </a:r>
            <a:r>
              <a:rPr lang="en-US" dirty="0" smtClean="0"/>
              <a:t/>
            </a:r>
            <a:br>
              <a:rPr lang="en-US" dirty="0" smtClean="0"/>
            </a:br>
            <a:r>
              <a:rPr lang="en-US" dirty="0"/>
              <a:t/>
            </a:r>
            <a:br>
              <a:rPr lang="en-US" dirty="0"/>
            </a:br>
            <a:r>
              <a:rPr lang="en-US" b="1" dirty="0" smtClean="0"/>
              <a:t/>
            </a:r>
            <a:br>
              <a:rPr lang="en-US" b="1" dirty="0" smtClean="0"/>
            </a:br>
            <a:r>
              <a:rPr lang="en-US" sz="3200" b="1" dirty="0"/>
              <a:t>Ellen G. White, </a:t>
            </a:r>
            <a:r>
              <a:rPr lang="en-US" sz="3200" b="1" dirty="0" smtClean="0"/>
              <a:t/>
            </a:r>
            <a:br>
              <a:rPr lang="en-US" sz="3200" b="1" dirty="0" smtClean="0"/>
            </a:br>
            <a:r>
              <a:rPr lang="en-US" sz="2800" b="1" dirty="0" smtClean="0"/>
              <a:t>The Desire of Ages, </a:t>
            </a:r>
            <a:r>
              <a:rPr lang="en-US" sz="2800" b="1" dirty="0"/>
              <a:t>p. </a:t>
            </a:r>
            <a:r>
              <a:rPr lang="en-US" sz="2800" b="1" dirty="0" smtClean="0"/>
              <a:t>780.</a:t>
            </a:r>
            <a:endParaRPr lang="en-US" sz="4400" b="1" dirty="0"/>
          </a:p>
        </p:txBody>
      </p:sp>
      <p:sp>
        <p:nvSpPr>
          <p:cNvPr id="3" name="Content Placeholder 2"/>
          <p:cNvSpPr>
            <a:spLocks noGrp="1"/>
          </p:cNvSpPr>
          <p:nvPr>
            <p:ph idx="1"/>
          </p:nvPr>
        </p:nvSpPr>
        <p:spPr>
          <a:xfrm>
            <a:off x="3607496" y="864108"/>
            <a:ext cx="8154444" cy="5120640"/>
          </a:xfrm>
        </p:spPr>
        <p:txBody>
          <a:bodyPr>
            <a:noAutofit/>
          </a:bodyPr>
          <a:lstStyle/>
          <a:p>
            <a:pPr marL="0" indent="0">
              <a:buNone/>
            </a:pPr>
            <a:r>
              <a:rPr lang="en-US" sz="3600" i="1" dirty="0"/>
              <a:t>Christ came forth from the tomb glorified, and the Roman guard beheld Him. Their eyes were riveted upon the face of Him whom they had so recently mocked and derided. In this glorified Being they beheld the prisoner whom they had seen in the judgment hall, the one for whom they had plaited a crown of thorns. This was the One who had stood unresisting before Pilate and Herod, His form lacerated by the cruel scourge. </a:t>
            </a:r>
            <a:endParaRPr lang="en-US" sz="3200" i="1"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11</a:t>
            </a:fld>
            <a:endParaRPr lang="en-US" dirty="0"/>
          </a:p>
        </p:txBody>
      </p:sp>
    </p:spTree>
    <p:extLst>
      <p:ext uri="{BB962C8B-B14F-4D97-AF65-F5344CB8AC3E}">
        <p14:creationId xmlns:p14="http://schemas.microsoft.com/office/powerpoint/2010/main" val="30060395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a:t>“He is risen!”</a:t>
            </a:r>
            <a:r>
              <a:rPr lang="en-US" dirty="0" smtClean="0"/>
              <a:t/>
            </a:r>
            <a:br>
              <a:rPr lang="en-US" dirty="0" smtClean="0"/>
            </a:br>
            <a:r>
              <a:rPr lang="en-US" dirty="0"/>
              <a:t/>
            </a:r>
            <a:br>
              <a:rPr lang="en-US" dirty="0"/>
            </a:br>
            <a:r>
              <a:rPr lang="en-US" b="1" dirty="0" smtClean="0"/>
              <a:t/>
            </a:r>
            <a:br>
              <a:rPr lang="en-US" b="1" dirty="0" smtClean="0"/>
            </a:br>
            <a:r>
              <a:rPr lang="en-US" sz="3200" b="1" dirty="0"/>
              <a:t>Ellen G. White, </a:t>
            </a:r>
            <a:r>
              <a:rPr lang="en-US" sz="3200" b="1" dirty="0" smtClean="0"/>
              <a:t/>
            </a:r>
            <a:br>
              <a:rPr lang="en-US" sz="3200" b="1" dirty="0" smtClean="0"/>
            </a:br>
            <a:r>
              <a:rPr lang="en-US" sz="2800" b="1" dirty="0" smtClean="0"/>
              <a:t>The Desire of Ages, </a:t>
            </a:r>
            <a:r>
              <a:rPr lang="en-US" sz="2800" b="1" dirty="0"/>
              <a:t>p. </a:t>
            </a:r>
            <a:r>
              <a:rPr lang="en-US" sz="2800" b="1" dirty="0" smtClean="0"/>
              <a:t>780.</a:t>
            </a:r>
            <a:endParaRPr lang="en-US" sz="4400" b="1" dirty="0"/>
          </a:p>
        </p:txBody>
      </p:sp>
      <p:sp>
        <p:nvSpPr>
          <p:cNvPr id="3" name="Content Placeholder 2"/>
          <p:cNvSpPr>
            <a:spLocks noGrp="1"/>
          </p:cNvSpPr>
          <p:nvPr>
            <p:ph idx="1"/>
          </p:nvPr>
        </p:nvSpPr>
        <p:spPr>
          <a:xfrm>
            <a:off x="3607496" y="864108"/>
            <a:ext cx="8154444" cy="5120640"/>
          </a:xfrm>
        </p:spPr>
        <p:txBody>
          <a:bodyPr>
            <a:noAutofit/>
          </a:bodyPr>
          <a:lstStyle/>
          <a:p>
            <a:pPr marL="0" indent="0">
              <a:buNone/>
            </a:pPr>
            <a:r>
              <a:rPr lang="en-US" sz="3600" i="1" dirty="0" smtClean="0"/>
              <a:t>This </a:t>
            </a:r>
            <a:r>
              <a:rPr lang="en-US" sz="3600" i="1" dirty="0"/>
              <a:t>was He who had been nailed to the cross, at whom the priests and rulers, full of self-satisfaction, had wagged their heads, saying, “He saved others; Himself He cannot save.” </a:t>
            </a:r>
            <a:r>
              <a:rPr lang="en-US" sz="3600" i="1" dirty="0">
                <a:hlinkClick r:id="rId2"/>
              </a:rPr>
              <a:t>Matthew 27:42</a:t>
            </a:r>
            <a:r>
              <a:rPr lang="en-US" sz="3600" i="1" dirty="0"/>
              <a:t>. This was He who had been laid in Joseph's new tomb. The decree of heaven had loosed the captive. Mountains piled upon mountains over His sepulcher could not have prevented Him from coming forth. </a:t>
            </a:r>
            <a:endParaRPr lang="en-US" sz="3200" i="1"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12</a:t>
            </a:fld>
            <a:endParaRPr lang="en-US" dirty="0"/>
          </a:p>
        </p:txBody>
      </p:sp>
    </p:spTree>
    <p:extLst>
      <p:ext uri="{BB962C8B-B14F-4D97-AF65-F5344CB8AC3E}">
        <p14:creationId xmlns:p14="http://schemas.microsoft.com/office/powerpoint/2010/main" val="2759043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a:t>“He is risen!”</a:t>
            </a:r>
            <a:r>
              <a:rPr lang="en-US" dirty="0" smtClean="0"/>
              <a:t/>
            </a:r>
            <a:br>
              <a:rPr lang="en-US" dirty="0" smtClean="0"/>
            </a:br>
            <a:r>
              <a:rPr lang="en-US" dirty="0"/>
              <a:t/>
            </a:r>
            <a:br>
              <a:rPr lang="en-US" dirty="0"/>
            </a:br>
            <a:r>
              <a:rPr lang="en-US" b="1" dirty="0" smtClean="0"/>
              <a:t/>
            </a:r>
            <a:br>
              <a:rPr lang="en-US" b="1" dirty="0" smtClean="0"/>
            </a:br>
            <a:r>
              <a:rPr lang="en-US" sz="3200" b="1" dirty="0"/>
              <a:t>Ellen G. White, </a:t>
            </a:r>
            <a:r>
              <a:rPr lang="en-US" sz="3200" b="1" dirty="0" smtClean="0"/>
              <a:t/>
            </a:r>
            <a:br>
              <a:rPr lang="en-US" sz="3200" b="1" dirty="0" smtClean="0"/>
            </a:br>
            <a:r>
              <a:rPr lang="en-US" sz="2800" b="1" dirty="0" smtClean="0"/>
              <a:t>The Desire of Ages, </a:t>
            </a:r>
            <a:r>
              <a:rPr lang="en-US" sz="2800" b="1" dirty="0"/>
              <a:t>p. </a:t>
            </a:r>
            <a:r>
              <a:rPr lang="en-US" sz="2800" b="1" dirty="0" smtClean="0"/>
              <a:t>780.</a:t>
            </a:r>
            <a:endParaRPr lang="en-US" sz="4400" b="1" dirty="0"/>
          </a:p>
        </p:txBody>
      </p:sp>
      <p:sp>
        <p:nvSpPr>
          <p:cNvPr id="3" name="Content Placeholder 2"/>
          <p:cNvSpPr>
            <a:spLocks noGrp="1"/>
          </p:cNvSpPr>
          <p:nvPr>
            <p:ph idx="1"/>
          </p:nvPr>
        </p:nvSpPr>
        <p:spPr>
          <a:xfrm>
            <a:off x="3607496" y="864108"/>
            <a:ext cx="8154444" cy="5120640"/>
          </a:xfrm>
        </p:spPr>
        <p:txBody>
          <a:bodyPr>
            <a:noAutofit/>
          </a:bodyPr>
          <a:lstStyle/>
          <a:p>
            <a:pPr marL="0" indent="0">
              <a:buNone/>
            </a:pPr>
            <a:r>
              <a:rPr lang="en-US" sz="3600" i="1" dirty="0" smtClean="0"/>
              <a:t>This </a:t>
            </a:r>
            <a:r>
              <a:rPr lang="en-US" sz="3600" i="1" dirty="0"/>
              <a:t>was He who had been nailed to the cross, at whom the priests and rulers, full of self-satisfaction, had wagged their heads, saying, “He saved others; Himself He cannot save.” </a:t>
            </a:r>
            <a:r>
              <a:rPr lang="en-US" sz="3600" i="1" dirty="0">
                <a:hlinkClick r:id="rId2"/>
              </a:rPr>
              <a:t>Matthew 27:42</a:t>
            </a:r>
            <a:r>
              <a:rPr lang="en-US" sz="3600" i="1" dirty="0"/>
              <a:t>. This was He who had been laid in Joseph's new tomb. The decree of heaven had loosed the captive. Mountains piled upon mountains over His sepulcher could not have prevented Him from coming forth. </a:t>
            </a:r>
            <a:endParaRPr lang="en-US" sz="3200" i="1"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13</a:t>
            </a:fld>
            <a:endParaRPr lang="en-US" dirty="0"/>
          </a:p>
        </p:txBody>
      </p:sp>
    </p:spTree>
    <p:extLst>
      <p:ext uri="{BB962C8B-B14F-4D97-AF65-F5344CB8AC3E}">
        <p14:creationId xmlns:p14="http://schemas.microsoft.com/office/powerpoint/2010/main" val="7560304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t>“He is risen!”</a:t>
            </a:r>
            <a:r>
              <a:rPr lang="en-US" dirty="0" smtClean="0"/>
              <a:t/>
            </a:r>
            <a:br>
              <a:rPr lang="en-US" dirty="0" smtClean="0"/>
            </a:br>
            <a:r>
              <a:rPr lang="en-US" dirty="0"/>
              <a:t/>
            </a:r>
            <a:br>
              <a:rPr lang="en-US" dirty="0"/>
            </a:br>
            <a:r>
              <a:rPr lang="en-US" b="1" dirty="0" smtClean="0"/>
              <a:t>Matthew </a:t>
            </a:r>
            <a:r>
              <a:rPr lang="en-US" sz="4400" b="1" dirty="0" smtClean="0"/>
              <a:t>28</a:t>
            </a:r>
            <a:r>
              <a:rPr lang="en-US" sz="4400" b="1" dirty="0" smtClean="0"/>
              <a:t>:4-15</a:t>
            </a:r>
            <a:endParaRPr lang="en-US" sz="4400" b="1" dirty="0"/>
          </a:p>
        </p:txBody>
      </p:sp>
      <p:sp>
        <p:nvSpPr>
          <p:cNvPr id="3" name="Content Placeholder 2"/>
          <p:cNvSpPr>
            <a:spLocks noGrp="1"/>
          </p:cNvSpPr>
          <p:nvPr>
            <p:ph idx="1"/>
          </p:nvPr>
        </p:nvSpPr>
        <p:spPr/>
        <p:txBody>
          <a:bodyPr>
            <a:noAutofit/>
          </a:bodyPr>
          <a:lstStyle/>
          <a:p>
            <a:r>
              <a:rPr lang="en-US" sz="3200" b="1" baseline="30000" dirty="0"/>
              <a:t>4 </a:t>
            </a:r>
            <a:r>
              <a:rPr lang="en-US" sz="3200" dirty="0"/>
              <a:t>And for fear of him the keepers did shake, and became as dead men.</a:t>
            </a:r>
          </a:p>
          <a:p>
            <a:r>
              <a:rPr lang="en-US" sz="3200" b="1" baseline="30000" dirty="0"/>
              <a:t>5 </a:t>
            </a:r>
            <a:r>
              <a:rPr lang="en-US" sz="3200" dirty="0"/>
              <a:t>And the angel answered and said unto the women, Fear not ye: for I know that ye seek Jesus, which was crucified.</a:t>
            </a:r>
          </a:p>
          <a:p>
            <a:r>
              <a:rPr lang="en-US" sz="3200" b="1" baseline="30000" dirty="0"/>
              <a:t>6 </a:t>
            </a:r>
            <a:r>
              <a:rPr lang="en-US" sz="3200" dirty="0"/>
              <a:t>He is not here: for he is risen, as he said. Come, see the place where the Lord lay.</a:t>
            </a:r>
          </a:p>
          <a:p>
            <a:r>
              <a:rPr lang="en-US" sz="3200" b="1" baseline="30000" dirty="0"/>
              <a:t>7 </a:t>
            </a:r>
            <a:r>
              <a:rPr lang="en-US" sz="3200" dirty="0"/>
              <a:t>And go quickly, and tell his disciples that he is risen from the dead; and, behold, he </a:t>
            </a:r>
            <a:r>
              <a:rPr lang="en-US" sz="3200" dirty="0" err="1"/>
              <a:t>goeth</a:t>
            </a:r>
            <a:r>
              <a:rPr lang="en-US" sz="3200" dirty="0"/>
              <a:t> before you into Galilee; there shall ye see him: lo, I have told you.</a:t>
            </a:r>
          </a:p>
        </p:txBody>
      </p:sp>
      <p:sp>
        <p:nvSpPr>
          <p:cNvPr id="4" name="Slide Number Placeholder 3"/>
          <p:cNvSpPr>
            <a:spLocks noGrp="1"/>
          </p:cNvSpPr>
          <p:nvPr>
            <p:ph type="sldNum" sz="quarter" idx="12"/>
          </p:nvPr>
        </p:nvSpPr>
        <p:spPr/>
        <p:txBody>
          <a:bodyPr/>
          <a:lstStyle/>
          <a:p>
            <a:fld id="{4FAB73BC-B049-4115-A692-8D63A059BFB8}" type="slidenum">
              <a:rPr lang="en-US" smtClean="0"/>
              <a:pPr/>
              <a:t>14</a:t>
            </a:fld>
            <a:endParaRPr lang="en-US" dirty="0"/>
          </a:p>
        </p:txBody>
      </p:sp>
    </p:spTree>
    <p:extLst>
      <p:ext uri="{BB962C8B-B14F-4D97-AF65-F5344CB8AC3E}">
        <p14:creationId xmlns:p14="http://schemas.microsoft.com/office/powerpoint/2010/main" val="40992630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t>“He is risen!”</a:t>
            </a:r>
            <a:r>
              <a:rPr lang="en-US" dirty="0" smtClean="0"/>
              <a:t/>
            </a:r>
            <a:br>
              <a:rPr lang="en-US" dirty="0" smtClean="0"/>
            </a:br>
            <a:r>
              <a:rPr lang="en-US" dirty="0"/>
              <a:t/>
            </a:r>
            <a:br>
              <a:rPr lang="en-US" dirty="0"/>
            </a:br>
            <a:r>
              <a:rPr lang="en-US" b="1" dirty="0" smtClean="0"/>
              <a:t>Matthew </a:t>
            </a:r>
            <a:r>
              <a:rPr lang="en-US" sz="4400" b="1" dirty="0" smtClean="0"/>
              <a:t>28</a:t>
            </a:r>
            <a:r>
              <a:rPr lang="en-US" sz="4400" b="1" dirty="0" smtClean="0"/>
              <a:t>:8-15</a:t>
            </a:r>
            <a:endParaRPr lang="en-US" sz="4400" b="1" dirty="0"/>
          </a:p>
        </p:txBody>
      </p:sp>
      <p:sp>
        <p:nvSpPr>
          <p:cNvPr id="3" name="Content Placeholder 2"/>
          <p:cNvSpPr>
            <a:spLocks noGrp="1"/>
          </p:cNvSpPr>
          <p:nvPr>
            <p:ph idx="1"/>
          </p:nvPr>
        </p:nvSpPr>
        <p:spPr/>
        <p:txBody>
          <a:bodyPr>
            <a:noAutofit/>
          </a:bodyPr>
          <a:lstStyle/>
          <a:p>
            <a:r>
              <a:rPr lang="en-US" sz="3200" b="1" baseline="30000" dirty="0"/>
              <a:t>8 </a:t>
            </a:r>
            <a:r>
              <a:rPr lang="en-US" sz="3200" dirty="0"/>
              <a:t>And they departed quickly from the </a:t>
            </a:r>
            <a:r>
              <a:rPr lang="en-US" sz="3200" dirty="0" err="1"/>
              <a:t>sepulchre</a:t>
            </a:r>
            <a:r>
              <a:rPr lang="en-US" sz="3200" dirty="0"/>
              <a:t> with fear and great joy; and did run to bring his disciples word.</a:t>
            </a:r>
          </a:p>
          <a:p>
            <a:r>
              <a:rPr lang="en-US" sz="3200" b="1" baseline="30000" dirty="0"/>
              <a:t>9 </a:t>
            </a:r>
            <a:r>
              <a:rPr lang="en-US" sz="3200" dirty="0"/>
              <a:t>And as they went to tell his disciples, behold, Jesus met them, saying, All hail. And they came and held him by the feet, and worshipped him.</a:t>
            </a:r>
          </a:p>
          <a:p>
            <a:r>
              <a:rPr lang="en-US" sz="3200" b="1" baseline="30000" dirty="0"/>
              <a:t>10 </a:t>
            </a:r>
            <a:r>
              <a:rPr lang="en-US" sz="3200" dirty="0"/>
              <a:t>Then said Jesus unto them, Be not afraid: go tell my brethren that they go into Galilee, and there shall they see me.</a:t>
            </a:r>
          </a:p>
        </p:txBody>
      </p:sp>
      <p:sp>
        <p:nvSpPr>
          <p:cNvPr id="4" name="Slide Number Placeholder 3"/>
          <p:cNvSpPr>
            <a:spLocks noGrp="1"/>
          </p:cNvSpPr>
          <p:nvPr>
            <p:ph type="sldNum" sz="quarter" idx="12"/>
          </p:nvPr>
        </p:nvSpPr>
        <p:spPr/>
        <p:txBody>
          <a:bodyPr/>
          <a:lstStyle/>
          <a:p>
            <a:fld id="{4FAB73BC-B049-4115-A692-8D63A059BFB8}" type="slidenum">
              <a:rPr lang="en-US" smtClean="0"/>
              <a:pPr/>
              <a:t>15</a:t>
            </a:fld>
            <a:endParaRPr lang="en-US" dirty="0"/>
          </a:p>
        </p:txBody>
      </p:sp>
    </p:spTree>
    <p:extLst>
      <p:ext uri="{BB962C8B-B14F-4D97-AF65-F5344CB8AC3E}">
        <p14:creationId xmlns:p14="http://schemas.microsoft.com/office/powerpoint/2010/main" val="21050078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t>“He is risen!”</a:t>
            </a:r>
            <a:r>
              <a:rPr lang="en-US" dirty="0" smtClean="0"/>
              <a:t/>
            </a:r>
            <a:br>
              <a:rPr lang="en-US" dirty="0" smtClean="0"/>
            </a:br>
            <a:r>
              <a:rPr lang="en-US" dirty="0"/>
              <a:t/>
            </a:r>
            <a:br>
              <a:rPr lang="en-US" dirty="0"/>
            </a:br>
            <a:r>
              <a:rPr lang="en-US" b="1" dirty="0" smtClean="0"/>
              <a:t>Matthew </a:t>
            </a:r>
            <a:r>
              <a:rPr lang="en-US" sz="4400" b="1" dirty="0" smtClean="0"/>
              <a:t>28</a:t>
            </a:r>
            <a:r>
              <a:rPr lang="en-US" sz="4400" b="1" dirty="0" smtClean="0"/>
              <a:t>:11-15</a:t>
            </a:r>
            <a:endParaRPr lang="en-US" sz="4400" b="1" dirty="0"/>
          </a:p>
        </p:txBody>
      </p:sp>
      <p:sp>
        <p:nvSpPr>
          <p:cNvPr id="3" name="Content Placeholder 2"/>
          <p:cNvSpPr>
            <a:spLocks noGrp="1"/>
          </p:cNvSpPr>
          <p:nvPr>
            <p:ph idx="1"/>
          </p:nvPr>
        </p:nvSpPr>
        <p:spPr/>
        <p:txBody>
          <a:bodyPr>
            <a:noAutofit/>
          </a:bodyPr>
          <a:lstStyle/>
          <a:p>
            <a:r>
              <a:rPr lang="en-US" sz="3200" b="1" baseline="30000" dirty="0"/>
              <a:t>11 </a:t>
            </a:r>
            <a:r>
              <a:rPr lang="en-US" sz="3200" dirty="0"/>
              <a:t>Now when they were going, behold, some of the watch came into the city, and shewed unto the chief priests all the things that were done.</a:t>
            </a:r>
          </a:p>
          <a:p>
            <a:r>
              <a:rPr lang="en-US" sz="3200" b="1" baseline="30000" dirty="0"/>
              <a:t>12 </a:t>
            </a:r>
            <a:r>
              <a:rPr lang="en-US" sz="3200" dirty="0"/>
              <a:t>And when they were assembled with the elders, and had taken counsel, they gave large money unto the soldiers,</a:t>
            </a:r>
          </a:p>
          <a:p>
            <a:r>
              <a:rPr lang="en-US" sz="3200" b="1" baseline="30000" dirty="0"/>
              <a:t>13 </a:t>
            </a:r>
            <a:r>
              <a:rPr lang="en-US" sz="3200" dirty="0"/>
              <a:t>Saying, Say ye, His disciples came by night, and stole him away while we slept</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16</a:t>
            </a:fld>
            <a:endParaRPr lang="en-US" dirty="0"/>
          </a:p>
        </p:txBody>
      </p:sp>
    </p:spTree>
    <p:extLst>
      <p:ext uri="{BB962C8B-B14F-4D97-AF65-F5344CB8AC3E}">
        <p14:creationId xmlns:p14="http://schemas.microsoft.com/office/powerpoint/2010/main" val="27255074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t>“He is risen!”</a:t>
            </a:r>
            <a:r>
              <a:rPr lang="en-US" dirty="0" smtClean="0"/>
              <a:t/>
            </a:r>
            <a:br>
              <a:rPr lang="en-US" dirty="0" smtClean="0"/>
            </a:br>
            <a:r>
              <a:rPr lang="en-US" dirty="0"/>
              <a:t/>
            </a:r>
            <a:br>
              <a:rPr lang="en-US" dirty="0"/>
            </a:br>
            <a:r>
              <a:rPr lang="en-US" b="1" dirty="0" smtClean="0"/>
              <a:t>Matthew </a:t>
            </a:r>
            <a:r>
              <a:rPr lang="en-US" sz="4400" b="1" dirty="0" smtClean="0"/>
              <a:t>28</a:t>
            </a:r>
            <a:r>
              <a:rPr lang="en-US" sz="4400" b="1" dirty="0" smtClean="0"/>
              <a:t>:14-15</a:t>
            </a:r>
            <a:endParaRPr lang="en-US" sz="4400" b="1" dirty="0"/>
          </a:p>
        </p:txBody>
      </p:sp>
      <p:sp>
        <p:nvSpPr>
          <p:cNvPr id="3" name="Content Placeholder 2"/>
          <p:cNvSpPr>
            <a:spLocks noGrp="1"/>
          </p:cNvSpPr>
          <p:nvPr>
            <p:ph idx="1"/>
          </p:nvPr>
        </p:nvSpPr>
        <p:spPr/>
        <p:txBody>
          <a:bodyPr>
            <a:noAutofit/>
          </a:bodyPr>
          <a:lstStyle/>
          <a:p>
            <a:r>
              <a:rPr lang="en-US" sz="3200" b="1" baseline="30000" dirty="0" smtClean="0"/>
              <a:t>14</a:t>
            </a:r>
            <a:r>
              <a:rPr lang="en-US" sz="3200" b="1" baseline="30000" dirty="0"/>
              <a:t> </a:t>
            </a:r>
            <a:r>
              <a:rPr lang="en-US" sz="3200" dirty="0"/>
              <a:t>And if this come to the governor's ears, we will persuade him, and secure you</a:t>
            </a:r>
            <a:r>
              <a:rPr lang="en-US" sz="3200" dirty="0" smtClean="0"/>
              <a:t>.</a:t>
            </a:r>
          </a:p>
          <a:p>
            <a:r>
              <a:rPr lang="en-US" sz="3200" b="1" baseline="30000" dirty="0"/>
              <a:t>15 </a:t>
            </a:r>
            <a:r>
              <a:rPr lang="en-US" sz="3200" dirty="0"/>
              <a:t>So they took the money, and did as they were taught: and this saying is commonly reported among the Jews until this day.</a:t>
            </a:r>
          </a:p>
        </p:txBody>
      </p:sp>
      <p:sp>
        <p:nvSpPr>
          <p:cNvPr id="4" name="Slide Number Placeholder 3"/>
          <p:cNvSpPr>
            <a:spLocks noGrp="1"/>
          </p:cNvSpPr>
          <p:nvPr>
            <p:ph type="sldNum" sz="quarter" idx="12"/>
          </p:nvPr>
        </p:nvSpPr>
        <p:spPr/>
        <p:txBody>
          <a:bodyPr/>
          <a:lstStyle/>
          <a:p>
            <a:fld id="{4FAB73BC-B049-4115-A692-8D63A059BFB8}" type="slidenum">
              <a:rPr lang="en-US" smtClean="0"/>
              <a:pPr/>
              <a:t>17</a:t>
            </a:fld>
            <a:endParaRPr lang="en-US" dirty="0"/>
          </a:p>
        </p:txBody>
      </p:sp>
    </p:spTree>
    <p:extLst>
      <p:ext uri="{BB962C8B-B14F-4D97-AF65-F5344CB8AC3E}">
        <p14:creationId xmlns:p14="http://schemas.microsoft.com/office/powerpoint/2010/main" val="32165148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a:t>“He is risen!”</a:t>
            </a:r>
            <a:r>
              <a:rPr lang="en-US" dirty="0" smtClean="0"/>
              <a:t/>
            </a:r>
            <a:br>
              <a:rPr lang="en-US" dirty="0" smtClean="0"/>
            </a:br>
            <a:r>
              <a:rPr lang="en-US" dirty="0"/>
              <a:t/>
            </a:r>
            <a:br>
              <a:rPr lang="en-US" dirty="0"/>
            </a:br>
            <a:r>
              <a:rPr lang="en-US" b="1" dirty="0" smtClean="0"/>
              <a:t/>
            </a:r>
            <a:br>
              <a:rPr lang="en-US" b="1" dirty="0" smtClean="0"/>
            </a:br>
            <a:r>
              <a:rPr lang="en-US" sz="3200" b="1" dirty="0"/>
              <a:t>Ellen G. White, </a:t>
            </a:r>
            <a:r>
              <a:rPr lang="en-US" sz="3200" b="1" dirty="0" smtClean="0"/>
              <a:t/>
            </a:r>
            <a:br>
              <a:rPr lang="en-US" sz="3200" b="1" dirty="0" smtClean="0"/>
            </a:br>
            <a:r>
              <a:rPr lang="en-US" sz="2800" b="1" dirty="0" smtClean="0"/>
              <a:t>The Desire of Ages, </a:t>
            </a:r>
            <a:r>
              <a:rPr lang="en-US" sz="2800" b="1" dirty="0"/>
              <a:t>p. </a:t>
            </a:r>
            <a:r>
              <a:rPr lang="en-US" sz="2800" b="1" dirty="0" smtClean="0"/>
              <a:t>781.</a:t>
            </a:r>
            <a:endParaRPr lang="en-US" sz="4400" b="1" dirty="0"/>
          </a:p>
        </p:txBody>
      </p:sp>
      <p:sp>
        <p:nvSpPr>
          <p:cNvPr id="3" name="Content Placeholder 2"/>
          <p:cNvSpPr>
            <a:spLocks noGrp="1"/>
          </p:cNvSpPr>
          <p:nvPr>
            <p:ph idx="1"/>
          </p:nvPr>
        </p:nvSpPr>
        <p:spPr>
          <a:xfrm>
            <a:off x="3607496" y="864108"/>
            <a:ext cx="8154444" cy="5120640"/>
          </a:xfrm>
        </p:spPr>
        <p:txBody>
          <a:bodyPr>
            <a:noAutofit/>
          </a:bodyPr>
          <a:lstStyle/>
          <a:p>
            <a:pPr marL="0" indent="0">
              <a:buNone/>
            </a:pPr>
            <a:r>
              <a:rPr lang="en-US" sz="3200" i="1" dirty="0"/>
              <a:t>At sight of the angels and the glorified </a:t>
            </a:r>
            <a:r>
              <a:rPr lang="en-US" sz="3200" i="1" dirty="0" err="1"/>
              <a:t>Saviour</a:t>
            </a:r>
            <a:r>
              <a:rPr lang="en-US" sz="3200" i="1" dirty="0"/>
              <a:t> the Roman guard had fainted and become as dead men. When the heavenly train was hidden from their view, they arose to their feet, and as quickly as their trembling limbs could carry them, made their way to the gate of the garden. Staggering like drunken men, they hurried on to the city, telling those whom they met the wonderful news. They were making their way to Pilate, but their report had been carried to the Jewish authorities, and the chief priests and rulers sent for them to be brought first into their presence. </a:t>
            </a:r>
            <a:endParaRPr lang="en-US" sz="2800" i="1"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18</a:t>
            </a:fld>
            <a:endParaRPr lang="en-US" dirty="0"/>
          </a:p>
        </p:txBody>
      </p:sp>
    </p:spTree>
    <p:extLst>
      <p:ext uri="{BB962C8B-B14F-4D97-AF65-F5344CB8AC3E}">
        <p14:creationId xmlns:p14="http://schemas.microsoft.com/office/powerpoint/2010/main" val="21440425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a:t>“He is risen!”</a:t>
            </a:r>
            <a:r>
              <a:rPr lang="en-US" dirty="0" smtClean="0"/>
              <a:t/>
            </a:r>
            <a:br>
              <a:rPr lang="en-US" dirty="0" smtClean="0"/>
            </a:br>
            <a:r>
              <a:rPr lang="en-US" dirty="0"/>
              <a:t/>
            </a:r>
            <a:br>
              <a:rPr lang="en-US" dirty="0"/>
            </a:br>
            <a:r>
              <a:rPr lang="en-US" b="1" dirty="0" smtClean="0"/>
              <a:t/>
            </a:r>
            <a:br>
              <a:rPr lang="en-US" b="1" dirty="0" smtClean="0"/>
            </a:br>
            <a:r>
              <a:rPr lang="en-US" sz="3200" b="1" dirty="0"/>
              <a:t>Ellen G. White, </a:t>
            </a:r>
            <a:r>
              <a:rPr lang="en-US" sz="3200" b="1" dirty="0" smtClean="0"/>
              <a:t/>
            </a:r>
            <a:br>
              <a:rPr lang="en-US" sz="3200" b="1" dirty="0" smtClean="0"/>
            </a:br>
            <a:r>
              <a:rPr lang="en-US" sz="2800" b="1" dirty="0" smtClean="0"/>
              <a:t>The Desire of Ages, </a:t>
            </a:r>
            <a:r>
              <a:rPr lang="en-US" sz="2800" b="1" dirty="0"/>
              <a:t>p. </a:t>
            </a:r>
            <a:r>
              <a:rPr lang="en-US" sz="2800" b="1" dirty="0" smtClean="0"/>
              <a:t>781.</a:t>
            </a:r>
            <a:endParaRPr lang="en-US" sz="4400" b="1" dirty="0"/>
          </a:p>
        </p:txBody>
      </p:sp>
      <p:sp>
        <p:nvSpPr>
          <p:cNvPr id="3" name="Content Placeholder 2"/>
          <p:cNvSpPr>
            <a:spLocks noGrp="1"/>
          </p:cNvSpPr>
          <p:nvPr>
            <p:ph idx="1"/>
          </p:nvPr>
        </p:nvSpPr>
        <p:spPr>
          <a:xfrm>
            <a:off x="3607496" y="864108"/>
            <a:ext cx="8154444" cy="5120640"/>
          </a:xfrm>
        </p:spPr>
        <p:txBody>
          <a:bodyPr>
            <a:noAutofit/>
          </a:bodyPr>
          <a:lstStyle/>
          <a:p>
            <a:pPr marL="0" indent="0">
              <a:buNone/>
            </a:pPr>
            <a:r>
              <a:rPr lang="en-US" sz="3600" i="1" dirty="0" smtClean="0"/>
              <a:t>A </a:t>
            </a:r>
            <a:r>
              <a:rPr lang="en-US" sz="3600" i="1" dirty="0"/>
              <a:t>strange appearance those soldiers presented. Trembling with fear, their faces colorless, they bore testimony to the resurrection of Christ. The soldiers told all, just as they had seen it; they had not had time to think or speak anything but the truth. With painful utterance they said, It was the Son of God who was crucified; we have heard an angel proclaiming Him as the Majesty of heaven, the King of glory.  </a:t>
            </a:r>
            <a:endParaRPr lang="en-US" sz="3600" i="1" dirty="0" smtClean="0"/>
          </a:p>
        </p:txBody>
      </p:sp>
      <p:sp>
        <p:nvSpPr>
          <p:cNvPr id="4" name="Slide Number Placeholder 3"/>
          <p:cNvSpPr>
            <a:spLocks noGrp="1"/>
          </p:cNvSpPr>
          <p:nvPr>
            <p:ph type="sldNum" sz="quarter" idx="12"/>
          </p:nvPr>
        </p:nvSpPr>
        <p:spPr/>
        <p:txBody>
          <a:bodyPr/>
          <a:lstStyle/>
          <a:p>
            <a:fld id="{4FAB73BC-B049-4115-A692-8D63A059BFB8}" type="slidenum">
              <a:rPr lang="en-US" smtClean="0"/>
              <a:pPr/>
              <a:t>19</a:t>
            </a:fld>
            <a:endParaRPr lang="en-US" dirty="0"/>
          </a:p>
        </p:txBody>
      </p:sp>
    </p:spTree>
    <p:extLst>
      <p:ext uri="{BB962C8B-B14F-4D97-AF65-F5344CB8AC3E}">
        <p14:creationId xmlns:p14="http://schemas.microsoft.com/office/powerpoint/2010/main" val="2847728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Memory Text</a:t>
            </a:r>
            <a:br>
              <a:rPr lang="en-US" sz="4000" dirty="0" smtClean="0"/>
            </a:br>
            <a:r>
              <a:rPr lang="en-US" sz="4000" dirty="0" smtClean="0"/>
              <a:t/>
            </a:r>
            <a:br>
              <a:rPr lang="en-US" sz="4000" dirty="0" smtClean="0"/>
            </a:br>
            <a:r>
              <a:rPr lang="en-US" sz="4000" dirty="0" smtClean="0"/>
              <a:t>Revelation 1:17-18</a:t>
            </a:r>
            <a:endParaRPr lang="en-US" sz="4000" dirty="0"/>
          </a:p>
        </p:txBody>
      </p:sp>
      <p:sp>
        <p:nvSpPr>
          <p:cNvPr id="3" name="Content Placeholder 2"/>
          <p:cNvSpPr>
            <a:spLocks noGrp="1"/>
          </p:cNvSpPr>
          <p:nvPr>
            <p:ph idx="1"/>
          </p:nvPr>
        </p:nvSpPr>
        <p:spPr/>
        <p:txBody>
          <a:bodyPr>
            <a:normAutofit/>
          </a:bodyPr>
          <a:lstStyle/>
          <a:p>
            <a:r>
              <a:rPr lang="en-US" sz="3600" b="1" baseline="30000" dirty="0"/>
              <a:t>17 </a:t>
            </a:r>
            <a:r>
              <a:rPr lang="en-US" sz="3600" dirty="0"/>
              <a:t>And when I saw him, I fell at his feet as dead. And he laid his right hand upon me, saying unto me, Fear not; I am the first and the last:</a:t>
            </a:r>
          </a:p>
          <a:p>
            <a:r>
              <a:rPr lang="en-US" sz="3600" b="1" baseline="30000" dirty="0"/>
              <a:t>18 </a:t>
            </a:r>
            <a:r>
              <a:rPr lang="en-US" sz="3600" dirty="0"/>
              <a:t>I am he that </a:t>
            </a:r>
            <a:r>
              <a:rPr lang="en-US" sz="3600" dirty="0" err="1"/>
              <a:t>liveth</a:t>
            </a:r>
            <a:r>
              <a:rPr lang="en-US" sz="3600" dirty="0"/>
              <a:t>, and was dead; and, behold, I am alive for evermore, Amen; and have the keys of hell and of death</a:t>
            </a:r>
            <a:r>
              <a:rPr lang="en-US" sz="3200" dirty="0" smtClean="0"/>
              <a:t>.</a:t>
            </a:r>
            <a:endParaRPr lang="en-US" sz="3200" dirty="0"/>
          </a:p>
        </p:txBody>
      </p:sp>
    </p:spTree>
    <p:extLst>
      <p:ext uri="{BB962C8B-B14F-4D97-AF65-F5344CB8AC3E}">
        <p14:creationId xmlns:p14="http://schemas.microsoft.com/office/powerpoint/2010/main" val="17480067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a:t>“He is risen!”</a:t>
            </a:r>
            <a:r>
              <a:rPr lang="en-US" dirty="0" smtClean="0"/>
              <a:t/>
            </a:r>
            <a:br>
              <a:rPr lang="en-US" dirty="0" smtClean="0"/>
            </a:br>
            <a:r>
              <a:rPr lang="en-US" dirty="0"/>
              <a:t/>
            </a:r>
            <a:br>
              <a:rPr lang="en-US" dirty="0"/>
            </a:br>
            <a:r>
              <a:rPr lang="en-US" b="1" dirty="0" smtClean="0"/>
              <a:t/>
            </a:r>
            <a:br>
              <a:rPr lang="en-US" b="1" dirty="0" smtClean="0"/>
            </a:br>
            <a:r>
              <a:rPr lang="en-US" sz="3200" b="1" dirty="0"/>
              <a:t>Ellen G. White, </a:t>
            </a:r>
            <a:r>
              <a:rPr lang="en-US" sz="3200" b="1" dirty="0" smtClean="0"/>
              <a:t/>
            </a:r>
            <a:br>
              <a:rPr lang="en-US" sz="3200" b="1" dirty="0" smtClean="0"/>
            </a:br>
            <a:r>
              <a:rPr lang="en-US" sz="2800" b="1" dirty="0" smtClean="0"/>
              <a:t>The Desire of Ages, </a:t>
            </a:r>
            <a:r>
              <a:rPr lang="en-US" sz="2800" b="1" dirty="0"/>
              <a:t>p. </a:t>
            </a:r>
            <a:r>
              <a:rPr lang="en-US" sz="2800" b="1" dirty="0" smtClean="0"/>
              <a:t>781.</a:t>
            </a:r>
            <a:endParaRPr lang="en-US" sz="4400" b="1" dirty="0"/>
          </a:p>
        </p:txBody>
      </p:sp>
      <p:sp>
        <p:nvSpPr>
          <p:cNvPr id="3" name="Content Placeholder 2"/>
          <p:cNvSpPr>
            <a:spLocks noGrp="1"/>
          </p:cNvSpPr>
          <p:nvPr>
            <p:ph idx="1"/>
          </p:nvPr>
        </p:nvSpPr>
        <p:spPr>
          <a:xfrm>
            <a:off x="3607496" y="864108"/>
            <a:ext cx="8154444" cy="5120640"/>
          </a:xfrm>
        </p:spPr>
        <p:txBody>
          <a:bodyPr>
            <a:noAutofit/>
          </a:bodyPr>
          <a:lstStyle/>
          <a:p>
            <a:pPr marL="0" indent="0">
              <a:buNone/>
            </a:pPr>
            <a:r>
              <a:rPr lang="en-US" sz="3600" i="1" dirty="0" smtClean="0"/>
              <a:t>The </a:t>
            </a:r>
            <a:r>
              <a:rPr lang="en-US" sz="3600" i="1" dirty="0"/>
              <a:t>faces of the priests were as those of the dead. Caiaphas tried to speak. His lips moved, but they uttered no sound. The soldiers were about to leave the council room, when a voice stayed them. Caiaphas had at last found speech. Wait, wait, he said. Tell no one the things you have seen.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20</a:t>
            </a:fld>
            <a:endParaRPr lang="en-US" dirty="0"/>
          </a:p>
        </p:txBody>
      </p:sp>
    </p:spTree>
    <p:extLst>
      <p:ext uri="{BB962C8B-B14F-4D97-AF65-F5344CB8AC3E}">
        <p14:creationId xmlns:p14="http://schemas.microsoft.com/office/powerpoint/2010/main" val="59545241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a:t>“He is risen!”</a:t>
            </a:r>
            <a:r>
              <a:rPr lang="en-US" dirty="0" smtClean="0"/>
              <a:t/>
            </a:r>
            <a:br>
              <a:rPr lang="en-US" dirty="0" smtClean="0"/>
            </a:br>
            <a:r>
              <a:rPr lang="en-US" dirty="0"/>
              <a:t/>
            </a:r>
            <a:br>
              <a:rPr lang="en-US" dirty="0"/>
            </a:br>
            <a:r>
              <a:rPr lang="en-US" b="1" dirty="0" smtClean="0"/>
              <a:t/>
            </a:r>
            <a:br>
              <a:rPr lang="en-US" b="1" dirty="0" smtClean="0"/>
            </a:br>
            <a:r>
              <a:rPr lang="en-US" sz="3200" b="1" dirty="0"/>
              <a:t>Ellen G. White, </a:t>
            </a:r>
            <a:r>
              <a:rPr lang="en-US" sz="3200" b="1" dirty="0" smtClean="0"/>
              <a:t/>
            </a:r>
            <a:br>
              <a:rPr lang="en-US" sz="3200" b="1" dirty="0" smtClean="0"/>
            </a:br>
            <a:r>
              <a:rPr lang="en-US" sz="2800" b="1" dirty="0" smtClean="0"/>
              <a:t>The Desire of Ages, </a:t>
            </a:r>
            <a:r>
              <a:rPr lang="en-US" sz="2800" b="1" dirty="0"/>
              <a:t>p. </a:t>
            </a:r>
            <a:r>
              <a:rPr lang="en-US" sz="2800" b="1" dirty="0" smtClean="0"/>
              <a:t>781.</a:t>
            </a:r>
            <a:endParaRPr lang="en-US" sz="4400" b="1" dirty="0"/>
          </a:p>
        </p:txBody>
      </p:sp>
      <p:sp>
        <p:nvSpPr>
          <p:cNvPr id="3" name="Content Placeholder 2"/>
          <p:cNvSpPr>
            <a:spLocks noGrp="1"/>
          </p:cNvSpPr>
          <p:nvPr>
            <p:ph idx="1"/>
          </p:nvPr>
        </p:nvSpPr>
        <p:spPr>
          <a:xfrm>
            <a:off x="3607496" y="864108"/>
            <a:ext cx="8154444" cy="5120640"/>
          </a:xfrm>
        </p:spPr>
        <p:txBody>
          <a:bodyPr>
            <a:noAutofit/>
          </a:bodyPr>
          <a:lstStyle/>
          <a:p>
            <a:pPr marL="0" indent="0">
              <a:buNone/>
            </a:pPr>
            <a:r>
              <a:rPr lang="en-US" sz="3300" i="1" dirty="0"/>
              <a:t>A lying report was then given to the soldiers. “Say ye,” said the priests, “His disciples came by night, and stole Him away while we slept.” Here the priests overreached themselves. How could the soldiers say that the disciples had stolen the body while they slept? If they were asleep, how could they know? And if the disciples had been proved guilty of stealing Christ's body, would not the priests have been first to condemn them? Or if the sentinels had slept at the tomb, would not the priests have been foremost in accusing them to Pilate?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21</a:t>
            </a:fld>
            <a:endParaRPr lang="en-US" dirty="0"/>
          </a:p>
        </p:txBody>
      </p:sp>
    </p:spTree>
    <p:extLst>
      <p:ext uri="{BB962C8B-B14F-4D97-AF65-F5344CB8AC3E}">
        <p14:creationId xmlns:p14="http://schemas.microsoft.com/office/powerpoint/2010/main" val="184296551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a:t>“He is risen!”</a:t>
            </a:r>
            <a:r>
              <a:rPr lang="en-US" dirty="0" smtClean="0"/>
              <a:t/>
            </a:r>
            <a:br>
              <a:rPr lang="en-US" dirty="0" smtClean="0"/>
            </a:br>
            <a:r>
              <a:rPr lang="en-US" dirty="0"/>
              <a:t/>
            </a:r>
            <a:br>
              <a:rPr lang="en-US" dirty="0"/>
            </a:br>
            <a:r>
              <a:rPr lang="en-US" b="1" dirty="0" smtClean="0"/>
              <a:t/>
            </a:r>
            <a:br>
              <a:rPr lang="en-US" b="1" dirty="0" smtClean="0"/>
            </a:br>
            <a:r>
              <a:rPr lang="en-US" sz="3200" b="1" dirty="0"/>
              <a:t>Ellen G. White, </a:t>
            </a:r>
            <a:r>
              <a:rPr lang="en-US" sz="3200" b="1" dirty="0" smtClean="0"/>
              <a:t/>
            </a:r>
            <a:br>
              <a:rPr lang="en-US" sz="3200" b="1" dirty="0" smtClean="0"/>
            </a:br>
            <a:r>
              <a:rPr lang="en-US" sz="2800" b="1" dirty="0" smtClean="0"/>
              <a:t>The Desire of Ages, </a:t>
            </a:r>
            <a:r>
              <a:rPr lang="en-US" sz="2800" b="1" dirty="0"/>
              <a:t>p. </a:t>
            </a:r>
            <a:r>
              <a:rPr lang="en-US" sz="2800" b="1" dirty="0" smtClean="0"/>
              <a:t>782.</a:t>
            </a:r>
            <a:endParaRPr lang="en-US" sz="4400" b="1" dirty="0"/>
          </a:p>
        </p:txBody>
      </p:sp>
      <p:sp>
        <p:nvSpPr>
          <p:cNvPr id="3" name="Content Placeholder 2"/>
          <p:cNvSpPr>
            <a:spLocks noGrp="1"/>
          </p:cNvSpPr>
          <p:nvPr>
            <p:ph idx="1"/>
          </p:nvPr>
        </p:nvSpPr>
        <p:spPr>
          <a:xfrm>
            <a:off x="3607496" y="864108"/>
            <a:ext cx="8154444" cy="5120640"/>
          </a:xfrm>
        </p:spPr>
        <p:txBody>
          <a:bodyPr>
            <a:noAutofit/>
          </a:bodyPr>
          <a:lstStyle/>
          <a:p>
            <a:pPr marL="0" indent="0">
              <a:buNone/>
            </a:pPr>
            <a:r>
              <a:rPr lang="en-US" sz="3600" i="1" dirty="0"/>
              <a:t>The soldiers were horrified at the thought of bringing upon themselves the charge of sleeping at their post. This was an offense punishable with death. Should they bear false witness, deceiving the people, and placing their own lives in peril? Had they not kept their weary watch with sleepless vigilance? How could they stand the trial, even for the sake of money, if they perjured themselves? </a:t>
            </a:r>
            <a:endParaRPr lang="en-US" sz="3300" i="1"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22</a:t>
            </a:fld>
            <a:endParaRPr lang="en-US" dirty="0"/>
          </a:p>
        </p:txBody>
      </p:sp>
    </p:spTree>
    <p:extLst>
      <p:ext uri="{BB962C8B-B14F-4D97-AF65-F5344CB8AC3E}">
        <p14:creationId xmlns:p14="http://schemas.microsoft.com/office/powerpoint/2010/main" val="28981479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a:t>“He is risen!”</a:t>
            </a:r>
            <a:r>
              <a:rPr lang="en-US" dirty="0" smtClean="0"/>
              <a:t/>
            </a:r>
            <a:br>
              <a:rPr lang="en-US" dirty="0" smtClean="0"/>
            </a:br>
            <a:r>
              <a:rPr lang="en-US" dirty="0"/>
              <a:t/>
            </a:r>
            <a:br>
              <a:rPr lang="en-US" dirty="0"/>
            </a:br>
            <a:r>
              <a:rPr lang="en-US" b="1" dirty="0" smtClean="0"/>
              <a:t/>
            </a:r>
            <a:br>
              <a:rPr lang="en-US" b="1" dirty="0" smtClean="0"/>
            </a:br>
            <a:r>
              <a:rPr lang="en-US" sz="3200" b="1" dirty="0"/>
              <a:t>Ellen G. White, </a:t>
            </a:r>
            <a:r>
              <a:rPr lang="en-US" sz="3200" b="1" dirty="0" smtClean="0"/>
              <a:t/>
            </a:r>
            <a:br>
              <a:rPr lang="en-US" sz="3200" b="1" dirty="0" smtClean="0"/>
            </a:br>
            <a:r>
              <a:rPr lang="en-US" sz="2800" b="1" dirty="0" smtClean="0"/>
              <a:t>The Desire of Ages, </a:t>
            </a:r>
            <a:r>
              <a:rPr lang="en-US" sz="2800" b="1" dirty="0"/>
              <a:t>p. </a:t>
            </a:r>
            <a:r>
              <a:rPr lang="en-US" sz="2800" b="1" dirty="0" smtClean="0"/>
              <a:t>782.</a:t>
            </a:r>
            <a:endParaRPr lang="en-US" sz="4400" b="1" dirty="0"/>
          </a:p>
        </p:txBody>
      </p:sp>
      <p:sp>
        <p:nvSpPr>
          <p:cNvPr id="3" name="Content Placeholder 2"/>
          <p:cNvSpPr>
            <a:spLocks noGrp="1"/>
          </p:cNvSpPr>
          <p:nvPr>
            <p:ph idx="1"/>
          </p:nvPr>
        </p:nvSpPr>
        <p:spPr>
          <a:xfrm>
            <a:off x="3607496" y="864108"/>
            <a:ext cx="8154444" cy="5120640"/>
          </a:xfrm>
        </p:spPr>
        <p:txBody>
          <a:bodyPr>
            <a:noAutofit/>
          </a:bodyPr>
          <a:lstStyle/>
          <a:p>
            <a:pPr marL="0" indent="0">
              <a:buNone/>
            </a:pPr>
            <a:r>
              <a:rPr lang="en-US" sz="3600" i="1" dirty="0"/>
              <a:t>The soldiers were horrified at the thought of bringing upon themselves the charge of sleeping at their post. This was an offense punishable with death. Should they bear false witness, deceiving the people, and placing their own lives in peril? Had they not kept their weary watch with sleepless vigilance? How could they stand the trial, even for the sake of money, if they perjured themselves? </a:t>
            </a:r>
            <a:endParaRPr lang="en-US" sz="3300" i="1"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23</a:t>
            </a:fld>
            <a:endParaRPr lang="en-US" dirty="0"/>
          </a:p>
        </p:txBody>
      </p:sp>
    </p:spTree>
    <p:extLst>
      <p:ext uri="{BB962C8B-B14F-4D97-AF65-F5344CB8AC3E}">
        <p14:creationId xmlns:p14="http://schemas.microsoft.com/office/powerpoint/2010/main" val="19585448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a:t>“He is risen!”</a:t>
            </a:r>
            <a:r>
              <a:rPr lang="en-US" dirty="0" smtClean="0"/>
              <a:t/>
            </a:r>
            <a:br>
              <a:rPr lang="en-US" dirty="0" smtClean="0"/>
            </a:br>
            <a:r>
              <a:rPr lang="en-US" dirty="0"/>
              <a:t/>
            </a:r>
            <a:br>
              <a:rPr lang="en-US" dirty="0"/>
            </a:br>
            <a:r>
              <a:rPr lang="en-US" b="1" dirty="0" smtClean="0"/>
              <a:t/>
            </a:r>
            <a:br>
              <a:rPr lang="en-US" b="1" dirty="0" smtClean="0"/>
            </a:br>
            <a:r>
              <a:rPr lang="en-US" sz="3200" b="1" dirty="0"/>
              <a:t>Ellen G. White, </a:t>
            </a:r>
            <a:r>
              <a:rPr lang="en-US" sz="3200" b="1" dirty="0" smtClean="0"/>
              <a:t/>
            </a:r>
            <a:br>
              <a:rPr lang="en-US" sz="3200" b="1" dirty="0" smtClean="0"/>
            </a:br>
            <a:r>
              <a:rPr lang="en-US" sz="2800" b="1" dirty="0" smtClean="0"/>
              <a:t>The Desire of Ages, </a:t>
            </a:r>
            <a:r>
              <a:rPr lang="en-US" sz="2800" b="1" dirty="0"/>
              <a:t>p. </a:t>
            </a:r>
            <a:r>
              <a:rPr lang="en-US" sz="2800" b="1" dirty="0" smtClean="0"/>
              <a:t>782.</a:t>
            </a:r>
            <a:endParaRPr lang="en-US" sz="4400" b="1" dirty="0"/>
          </a:p>
        </p:txBody>
      </p:sp>
      <p:sp>
        <p:nvSpPr>
          <p:cNvPr id="3" name="Content Placeholder 2"/>
          <p:cNvSpPr>
            <a:spLocks noGrp="1"/>
          </p:cNvSpPr>
          <p:nvPr>
            <p:ph idx="1"/>
          </p:nvPr>
        </p:nvSpPr>
        <p:spPr>
          <a:xfrm>
            <a:off x="3607496" y="864108"/>
            <a:ext cx="8154444" cy="5120640"/>
          </a:xfrm>
        </p:spPr>
        <p:txBody>
          <a:bodyPr>
            <a:noAutofit/>
          </a:bodyPr>
          <a:lstStyle/>
          <a:p>
            <a:pPr marL="0" indent="0">
              <a:buNone/>
            </a:pPr>
            <a:r>
              <a:rPr lang="en-US" sz="3600" i="1" dirty="0"/>
              <a:t>In order to silence the testimony they feared, the priests promised to secure the safety of the guard, saying that Pilate would not desire to have such a report circulated any more than they did. The Roman soldiers sold their integrity to the Jews for money. They came in before the priests burdened with a most startling message of truth; they went out with a burden of money, and on their tongues a lying report which had been framed for them by the priests. </a:t>
            </a:r>
            <a:endParaRPr lang="en-US" sz="3300" i="1"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24</a:t>
            </a:fld>
            <a:endParaRPr lang="en-US" dirty="0"/>
          </a:p>
        </p:txBody>
      </p:sp>
    </p:spTree>
    <p:extLst>
      <p:ext uri="{BB962C8B-B14F-4D97-AF65-F5344CB8AC3E}">
        <p14:creationId xmlns:p14="http://schemas.microsoft.com/office/powerpoint/2010/main" val="50456065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a:t>“He is risen!”</a:t>
            </a:r>
            <a:r>
              <a:rPr lang="en-US" dirty="0" smtClean="0"/>
              <a:t/>
            </a:r>
            <a:br>
              <a:rPr lang="en-US" dirty="0" smtClean="0"/>
            </a:br>
            <a:r>
              <a:rPr lang="en-US" dirty="0"/>
              <a:t/>
            </a:r>
            <a:br>
              <a:rPr lang="en-US" dirty="0"/>
            </a:br>
            <a:r>
              <a:rPr lang="en-US" b="1" dirty="0" smtClean="0"/>
              <a:t/>
            </a:r>
            <a:br>
              <a:rPr lang="en-US" b="1" dirty="0" smtClean="0"/>
            </a:br>
            <a:r>
              <a:rPr lang="en-US" sz="3200" b="1" dirty="0"/>
              <a:t>Ellen G. White, </a:t>
            </a:r>
            <a:r>
              <a:rPr lang="en-US" sz="3200" b="1" dirty="0" smtClean="0"/>
              <a:t/>
            </a:r>
            <a:br>
              <a:rPr lang="en-US" sz="3200" b="1" dirty="0" smtClean="0"/>
            </a:br>
            <a:r>
              <a:rPr lang="en-US" sz="2800" b="1" dirty="0" smtClean="0"/>
              <a:t>The Desire of Ages, </a:t>
            </a:r>
            <a:r>
              <a:rPr lang="en-US" sz="2800" b="1" dirty="0"/>
              <a:t>p. </a:t>
            </a:r>
            <a:r>
              <a:rPr lang="en-US" sz="2800" b="1" dirty="0" smtClean="0"/>
              <a:t>782.</a:t>
            </a:r>
            <a:endParaRPr lang="en-US" sz="4400" b="1" dirty="0"/>
          </a:p>
        </p:txBody>
      </p:sp>
      <p:sp>
        <p:nvSpPr>
          <p:cNvPr id="3" name="Content Placeholder 2"/>
          <p:cNvSpPr>
            <a:spLocks noGrp="1"/>
          </p:cNvSpPr>
          <p:nvPr>
            <p:ph idx="1"/>
          </p:nvPr>
        </p:nvSpPr>
        <p:spPr>
          <a:xfrm>
            <a:off x="3607496" y="864108"/>
            <a:ext cx="8154444" cy="5120640"/>
          </a:xfrm>
        </p:spPr>
        <p:txBody>
          <a:bodyPr>
            <a:noAutofit/>
          </a:bodyPr>
          <a:lstStyle/>
          <a:p>
            <a:pPr marL="0" indent="0">
              <a:buNone/>
            </a:pPr>
            <a:r>
              <a:rPr lang="en-US" sz="3600" i="1" dirty="0"/>
              <a:t>Meanwhile the report of Christ's resurrection had been carried to Pilate. Though Pilate was responsible for having given Christ up to die, he had been comparatively unconcerned. While he had condemned the </a:t>
            </a:r>
            <a:r>
              <a:rPr lang="en-US" sz="3600" i="1" dirty="0" err="1"/>
              <a:t>Saviour</a:t>
            </a:r>
            <a:r>
              <a:rPr lang="en-US" sz="3600" i="1" dirty="0"/>
              <a:t> unwillingly, and with a feeling of pity, he had felt no real compunction until now. In terror he now shut himself within his house, determined to see no </a:t>
            </a:r>
            <a:r>
              <a:rPr lang="en-US" sz="3600" i="1" dirty="0" smtClean="0"/>
              <a:t>one.</a:t>
            </a:r>
            <a:endParaRPr lang="en-US" sz="3600" i="1"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25</a:t>
            </a:fld>
            <a:endParaRPr lang="en-US" dirty="0"/>
          </a:p>
        </p:txBody>
      </p:sp>
    </p:spTree>
    <p:extLst>
      <p:ext uri="{BB962C8B-B14F-4D97-AF65-F5344CB8AC3E}">
        <p14:creationId xmlns:p14="http://schemas.microsoft.com/office/powerpoint/2010/main" val="303121161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a:t>“He is risen!”</a:t>
            </a:r>
            <a:r>
              <a:rPr lang="en-US" dirty="0" smtClean="0"/>
              <a:t/>
            </a:r>
            <a:br>
              <a:rPr lang="en-US" dirty="0" smtClean="0"/>
            </a:br>
            <a:r>
              <a:rPr lang="en-US" dirty="0"/>
              <a:t/>
            </a:r>
            <a:br>
              <a:rPr lang="en-US" dirty="0"/>
            </a:br>
            <a:r>
              <a:rPr lang="en-US" b="1" dirty="0" smtClean="0"/>
              <a:t/>
            </a:r>
            <a:br>
              <a:rPr lang="en-US" b="1" dirty="0" smtClean="0"/>
            </a:br>
            <a:r>
              <a:rPr lang="en-US" sz="3200" b="1" dirty="0"/>
              <a:t>Ellen G. White, </a:t>
            </a:r>
            <a:r>
              <a:rPr lang="en-US" sz="3200" b="1" dirty="0" smtClean="0"/>
              <a:t/>
            </a:r>
            <a:br>
              <a:rPr lang="en-US" sz="3200" b="1" dirty="0" smtClean="0"/>
            </a:br>
            <a:r>
              <a:rPr lang="en-US" sz="2800" b="1" dirty="0" smtClean="0"/>
              <a:t>The Desire of Ages, </a:t>
            </a:r>
            <a:r>
              <a:rPr lang="en-US" sz="2800" b="1" dirty="0"/>
              <a:t>p. </a:t>
            </a:r>
            <a:r>
              <a:rPr lang="en-US" sz="2800" b="1" dirty="0" smtClean="0"/>
              <a:t>782.</a:t>
            </a:r>
            <a:endParaRPr lang="en-US" sz="4400" b="1" dirty="0"/>
          </a:p>
        </p:txBody>
      </p:sp>
      <p:sp>
        <p:nvSpPr>
          <p:cNvPr id="3" name="Content Placeholder 2"/>
          <p:cNvSpPr>
            <a:spLocks noGrp="1"/>
          </p:cNvSpPr>
          <p:nvPr>
            <p:ph idx="1"/>
          </p:nvPr>
        </p:nvSpPr>
        <p:spPr>
          <a:xfrm>
            <a:off x="3607496" y="864108"/>
            <a:ext cx="8154444" cy="5120640"/>
          </a:xfrm>
        </p:spPr>
        <p:txBody>
          <a:bodyPr>
            <a:noAutofit/>
          </a:bodyPr>
          <a:lstStyle/>
          <a:p>
            <a:pPr marL="0" indent="0">
              <a:buNone/>
            </a:pPr>
            <a:r>
              <a:rPr lang="en-US" sz="3600" i="1" dirty="0" smtClean="0"/>
              <a:t>But </a:t>
            </a:r>
            <a:r>
              <a:rPr lang="en-US" sz="3600" i="1" dirty="0"/>
              <a:t>the priests made their way into his presence, told the story which they had invented, and urged him to overlook the sentinels’ neglect of duty. Before consenting to this, he himself privately questioned the guard. They, fearing for their own safety, dared not conceal anything, and Pilate drew from them an account of all that had taken place. He did not prosecute the matter further, but from that time there was no peace for him.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26</a:t>
            </a:fld>
            <a:endParaRPr lang="en-US" dirty="0"/>
          </a:p>
        </p:txBody>
      </p:sp>
    </p:spTree>
    <p:extLst>
      <p:ext uri="{BB962C8B-B14F-4D97-AF65-F5344CB8AC3E}">
        <p14:creationId xmlns:p14="http://schemas.microsoft.com/office/powerpoint/2010/main" val="17529268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a:t>“He is risen!”</a:t>
            </a:r>
            <a:r>
              <a:rPr lang="en-US" dirty="0" smtClean="0"/>
              <a:t/>
            </a:r>
            <a:br>
              <a:rPr lang="en-US" dirty="0" smtClean="0"/>
            </a:br>
            <a:r>
              <a:rPr lang="en-US" dirty="0"/>
              <a:t/>
            </a:r>
            <a:br>
              <a:rPr lang="en-US" dirty="0"/>
            </a:br>
            <a:r>
              <a:rPr lang="en-US" b="1" dirty="0" smtClean="0"/>
              <a:t/>
            </a:r>
            <a:br>
              <a:rPr lang="en-US" b="1" dirty="0" smtClean="0"/>
            </a:br>
            <a:r>
              <a:rPr lang="en-US" sz="3200" b="1" dirty="0"/>
              <a:t>Ellen G. White, </a:t>
            </a:r>
            <a:r>
              <a:rPr lang="en-US" sz="3200" b="1" dirty="0" smtClean="0"/>
              <a:t/>
            </a:r>
            <a:br>
              <a:rPr lang="en-US" sz="3200" b="1" dirty="0" smtClean="0"/>
            </a:br>
            <a:r>
              <a:rPr lang="en-US" sz="2800" b="1" dirty="0" smtClean="0"/>
              <a:t>The Desire of Ages, </a:t>
            </a:r>
            <a:r>
              <a:rPr lang="en-US" sz="2800" b="1" dirty="0"/>
              <a:t>p. </a:t>
            </a:r>
            <a:r>
              <a:rPr lang="en-US" sz="2800" b="1" dirty="0" smtClean="0"/>
              <a:t>782.</a:t>
            </a:r>
            <a:endParaRPr lang="en-US" sz="4400" b="1" dirty="0"/>
          </a:p>
        </p:txBody>
      </p:sp>
      <p:sp>
        <p:nvSpPr>
          <p:cNvPr id="3" name="Content Placeholder 2"/>
          <p:cNvSpPr>
            <a:spLocks noGrp="1"/>
          </p:cNvSpPr>
          <p:nvPr>
            <p:ph idx="1"/>
          </p:nvPr>
        </p:nvSpPr>
        <p:spPr>
          <a:xfrm>
            <a:off x="3607496" y="864108"/>
            <a:ext cx="8154444" cy="5120640"/>
          </a:xfrm>
        </p:spPr>
        <p:txBody>
          <a:bodyPr>
            <a:noAutofit/>
          </a:bodyPr>
          <a:lstStyle/>
          <a:p>
            <a:pPr marL="0" indent="0">
              <a:buNone/>
            </a:pPr>
            <a:r>
              <a:rPr lang="en-US" sz="3600" i="1" dirty="0"/>
              <a:t>When Jesus was laid in the grave, Satan triumphed. He dared to hope that the </a:t>
            </a:r>
            <a:r>
              <a:rPr lang="en-US" sz="3600" i="1" dirty="0" err="1"/>
              <a:t>Saviour</a:t>
            </a:r>
            <a:r>
              <a:rPr lang="en-US" sz="3600" i="1" dirty="0"/>
              <a:t> would not take up His life again. He claimed the Lord's body, and set his guard about the tomb, seeking to hold Christ a prisoner. He was bitterly angry when his angels fled at the approach of the heavenly messenger. When he saw Christ come forth in triumph, he knew that his kingdom would have an end, and that he must finally die. </a:t>
            </a:r>
            <a:endParaRPr lang="en-US" sz="3300" i="1"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27</a:t>
            </a:fld>
            <a:endParaRPr lang="en-US" dirty="0"/>
          </a:p>
        </p:txBody>
      </p:sp>
    </p:spTree>
    <p:extLst>
      <p:ext uri="{BB962C8B-B14F-4D97-AF65-F5344CB8AC3E}">
        <p14:creationId xmlns:p14="http://schemas.microsoft.com/office/powerpoint/2010/main" val="134977627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a:t>“He is risen!”</a:t>
            </a:r>
            <a:r>
              <a:rPr lang="en-US" dirty="0" smtClean="0"/>
              <a:t/>
            </a:r>
            <a:br>
              <a:rPr lang="en-US" dirty="0" smtClean="0"/>
            </a:br>
            <a:r>
              <a:rPr lang="en-US" dirty="0"/>
              <a:t/>
            </a:r>
            <a:br>
              <a:rPr lang="en-US" dirty="0"/>
            </a:br>
            <a:r>
              <a:rPr lang="en-US" b="1" dirty="0" smtClean="0"/>
              <a:t/>
            </a:r>
            <a:br>
              <a:rPr lang="en-US" b="1" dirty="0" smtClean="0"/>
            </a:br>
            <a:r>
              <a:rPr lang="en-US" sz="3200" b="1" dirty="0"/>
              <a:t>Ellen G. White, </a:t>
            </a:r>
            <a:r>
              <a:rPr lang="en-US" sz="3200" b="1" dirty="0" smtClean="0"/>
              <a:t/>
            </a:r>
            <a:br>
              <a:rPr lang="en-US" sz="3200" b="1" dirty="0" smtClean="0"/>
            </a:br>
            <a:r>
              <a:rPr lang="en-US" sz="2800" b="1" dirty="0" smtClean="0"/>
              <a:t>The Desire of Ages, </a:t>
            </a:r>
            <a:r>
              <a:rPr lang="en-US" sz="2800" b="1" dirty="0"/>
              <a:t>p. </a:t>
            </a:r>
            <a:r>
              <a:rPr lang="en-US" sz="2800" b="1" dirty="0" smtClean="0"/>
              <a:t>782.</a:t>
            </a:r>
            <a:endParaRPr lang="en-US" sz="4400" b="1" dirty="0"/>
          </a:p>
        </p:txBody>
      </p:sp>
      <p:sp>
        <p:nvSpPr>
          <p:cNvPr id="3" name="Content Placeholder 2"/>
          <p:cNvSpPr>
            <a:spLocks noGrp="1"/>
          </p:cNvSpPr>
          <p:nvPr>
            <p:ph idx="1"/>
          </p:nvPr>
        </p:nvSpPr>
        <p:spPr>
          <a:xfrm>
            <a:off x="3607496" y="864108"/>
            <a:ext cx="8154444" cy="5120640"/>
          </a:xfrm>
        </p:spPr>
        <p:txBody>
          <a:bodyPr>
            <a:noAutofit/>
          </a:bodyPr>
          <a:lstStyle/>
          <a:p>
            <a:pPr marL="0" indent="0">
              <a:buNone/>
            </a:pPr>
            <a:r>
              <a:rPr lang="en-US" sz="3600" i="1" dirty="0"/>
              <a:t>When Jesus was laid in the grave, Satan triumphed. He dared to hope that the </a:t>
            </a:r>
            <a:r>
              <a:rPr lang="en-US" sz="3600" i="1" dirty="0" err="1"/>
              <a:t>Saviour</a:t>
            </a:r>
            <a:r>
              <a:rPr lang="en-US" sz="3600" i="1" dirty="0"/>
              <a:t> would not take up His life again. He claimed the Lord's body, and set his guard about the tomb, seeking to hold Christ a prisoner. He was bitterly angry when his angels fled at the approach of the heavenly messenger. When he saw Christ come forth in triumph, he knew that his kingdom would have an end, and that he must finally die. </a:t>
            </a:r>
            <a:endParaRPr lang="en-US" sz="3300" i="1"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28</a:t>
            </a:fld>
            <a:endParaRPr lang="en-US" dirty="0"/>
          </a:p>
        </p:txBody>
      </p:sp>
    </p:spTree>
    <p:extLst>
      <p:ext uri="{BB962C8B-B14F-4D97-AF65-F5344CB8AC3E}">
        <p14:creationId xmlns:p14="http://schemas.microsoft.com/office/powerpoint/2010/main" val="312393567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a:t>“He is risen!”</a:t>
            </a:r>
            <a:r>
              <a:rPr lang="en-US" dirty="0" smtClean="0"/>
              <a:t/>
            </a:r>
            <a:br>
              <a:rPr lang="en-US" dirty="0" smtClean="0"/>
            </a:br>
            <a:r>
              <a:rPr lang="en-US" dirty="0"/>
              <a:t/>
            </a:r>
            <a:br>
              <a:rPr lang="en-US" dirty="0"/>
            </a:br>
            <a:r>
              <a:rPr lang="en-US" b="1" dirty="0" smtClean="0"/>
              <a:t/>
            </a:r>
            <a:br>
              <a:rPr lang="en-US" b="1" dirty="0" smtClean="0"/>
            </a:br>
            <a:r>
              <a:rPr lang="en-US" sz="3200" b="1" dirty="0"/>
              <a:t>Ellen G. White, </a:t>
            </a:r>
            <a:r>
              <a:rPr lang="en-US" sz="3200" b="1" dirty="0" smtClean="0"/>
              <a:t/>
            </a:r>
            <a:br>
              <a:rPr lang="en-US" sz="3200" b="1" dirty="0" smtClean="0"/>
            </a:br>
            <a:r>
              <a:rPr lang="en-US" sz="2800" b="1" dirty="0" smtClean="0"/>
              <a:t>The Desire of Ages, </a:t>
            </a:r>
            <a:r>
              <a:rPr lang="en-US" sz="2800" b="1" dirty="0"/>
              <a:t>p. </a:t>
            </a:r>
            <a:r>
              <a:rPr lang="en-US" sz="2800" b="1" dirty="0" smtClean="0"/>
              <a:t>785.</a:t>
            </a:r>
            <a:endParaRPr lang="en-US" sz="4400" b="1" dirty="0"/>
          </a:p>
        </p:txBody>
      </p:sp>
      <p:sp>
        <p:nvSpPr>
          <p:cNvPr id="3" name="Content Placeholder 2"/>
          <p:cNvSpPr>
            <a:spLocks noGrp="1"/>
          </p:cNvSpPr>
          <p:nvPr>
            <p:ph idx="1"/>
          </p:nvPr>
        </p:nvSpPr>
        <p:spPr>
          <a:xfrm>
            <a:off x="3607496" y="864108"/>
            <a:ext cx="8154444" cy="5120640"/>
          </a:xfrm>
        </p:spPr>
        <p:txBody>
          <a:bodyPr>
            <a:noAutofit/>
          </a:bodyPr>
          <a:lstStyle/>
          <a:p>
            <a:pPr marL="0" indent="0">
              <a:buNone/>
            </a:pPr>
            <a:r>
              <a:rPr lang="en-US" sz="3600" i="1" dirty="0"/>
              <a:t>When the voice of the mighty angel was heard at Christ's tomb, saying, Thy Father calls Thee, the </a:t>
            </a:r>
            <a:r>
              <a:rPr lang="en-US" sz="3600" i="1" dirty="0" err="1"/>
              <a:t>Saviour</a:t>
            </a:r>
            <a:r>
              <a:rPr lang="en-US" sz="3600" i="1" dirty="0"/>
              <a:t> came forth from the grave by the life that was in Himself. Now was proved the truth of His words, “I lay down My life, that I might take it again.... I have power to lay it down, and I have power to take it again.” Now was fulfilled the prophecy He had spoken to the priests and rulers, “Destroy this temple, and in three days I will raise it up.” </a:t>
            </a:r>
            <a:r>
              <a:rPr lang="en-US" sz="3600" i="1" dirty="0">
                <a:hlinkClick r:id="rId2"/>
              </a:rPr>
              <a:t>John 10:17, 18</a:t>
            </a:r>
            <a:r>
              <a:rPr lang="en-US" sz="3600" i="1" dirty="0"/>
              <a:t>; </a:t>
            </a:r>
            <a:r>
              <a:rPr lang="en-US" sz="3600" i="1" dirty="0">
                <a:hlinkClick r:id="rId3"/>
              </a:rPr>
              <a:t>2:19</a:t>
            </a:r>
            <a:r>
              <a:rPr lang="en-US" sz="3600" i="1" dirty="0"/>
              <a:t>. </a:t>
            </a:r>
            <a:endParaRPr lang="en-US" sz="3300" i="1"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29</a:t>
            </a:fld>
            <a:endParaRPr lang="en-US" dirty="0"/>
          </a:p>
        </p:txBody>
      </p:sp>
    </p:spTree>
    <p:extLst>
      <p:ext uri="{BB962C8B-B14F-4D97-AF65-F5344CB8AC3E}">
        <p14:creationId xmlns:p14="http://schemas.microsoft.com/office/powerpoint/2010/main" val="42738580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t>The importance of Christ’s resurrection</a:t>
            </a:r>
            <a:r>
              <a:rPr lang="en-US" dirty="0" smtClean="0"/>
              <a:t/>
            </a:r>
            <a:br>
              <a:rPr lang="en-US" dirty="0" smtClean="0"/>
            </a:br>
            <a:r>
              <a:rPr lang="en-US" dirty="0"/>
              <a:t/>
            </a:r>
            <a:br>
              <a:rPr lang="en-US" dirty="0"/>
            </a:br>
            <a:r>
              <a:rPr lang="en-US" b="1" dirty="0" smtClean="0"/>
              <a:t>1 Corinthians </a:t>
            </a:r>
            <a:r>
              <a:rPr lang="en-US" sz="4400" b="1" dirty="0" smtClean="0"/>
              <a:t>15:16-18</a:t>
            </a:r>
            <a:endParaRPr lang="en-US" sz="4400" b="1" dirty="0"/>
          </a:p>
        </p:txBody>
      </p:sp>
      <p:sp>
        <p:nvSpPr>
          <p:cNvPr id="3" name="Content Placeholder 2"/>
          <p:cNvSpPr>
            <a:spLocks noGrp="1"/>
          </p:cNvSpPr>
          <p:nvPr>
            <p:ph idx="1"/>
          </p:nvPr>
        </p:nvSpPr>
        <p:spPr/>
        <p:txBody>
          <a:bodyPr>
            <a:noAutofit/>
          </a:bodyPr>
          <a:lstStyle/>
          <a:p>
            <a:r>
              <a:rPr lang="en-US" sz="3200" b="1" baseline="30000" dirty="0"/>
              <a:t>16 </a:t>
            </a:r>
            <a:r>
              <a:rPr lang="en-US" sz="3200" dirty="0"/>
              <a:t>For if the dead rise not, then is not Christ raised:</a:t>
            </a:r>
          </a:p>
          <a:p>
            <a:r>
              <a:rPr lang="en-US" sz="3200" b="1" baseline="30000" dirty="0"/>
              <a:t>17 </a:t>
            </a:r>
            <a:r>
              <a:rPr lang="en-US" sz="3200" dirty="0"/>
              <a:t>And if Christ be not raised, your faith is vain; ye are yet in your sins.</a:t>
            </a:r>
          </a:p>
          <a:p>
            <a:r>
              <a:rPr lang="en-US" sz="3200" b="1" baseline="30000" dirty="0"/>
              <a:t>18 </a:t>
            </a:r>
            <a:r>
              <a:rPr lang="en-US" sz="3200" dirty="0"/>
              <a:t>Then they also which are fallen asleep in Christ are perished.</a:t>
            </a:r>
          </a:p>
        </p:txBody>
      </p:sp>
      <p:sp>
        <p:nvSpPr>
          <p:cNvPr id="4" name="Slide Number Placeholder 3"/>
          <p:cNvSpPr>
            <a:spLocks noGrp="1"/>
          </p:cNvSpPr>
          <p:nvPr>
            <p:ph type="sldNum" sz="quarter" idx="12"/>
          </p:nvPr>
        </p:nvSpPr>
        <p:spPr/>
        <p:txBody>
          <a:bodyPr/>
          <a:lstStyle/>
          <a:p>
            <a:fld id="{4FAB73BC-B049-4115-A692-8D63A059BFB8}" type="slidenum">
              <a:rPr lang="en-US" smtClean="0"/>
              <a:pPr/>
              <a:t>3</a:t>
            </a:fld>
            <a:endParaRPr lang="en-US" dirty="0"/>
          </a:p>
        </p:txBody>
      </p:sp>
    </p:spTree>
    <p:extLst>
      <p:ext uri="{BB962C8B-B14F-4D97-AF65-F5344CB8AC3E}">
        <p14:creationId xmlns:p14="http://schemas.microsoft.com/office/powerpoint/2010/main" val="339532261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a:t>“He is risen!”</a:t>
            </a:r>
            <a:r>
              <a:rPr lang="en-US" dirty="0" smtClean="0"/>
              <a:t/>
            </a:r>
            <a:br>
              <a:rPr lang="en-US" dirty="0" smtClean="0"/>
            </a:br>
            <a:r>
              <a:rPr lang="en-US" dirty="0"/>
              <a:t/>
            </a:r>
            <a:br>
              <a:rPr lang="en-US" dirty="0"/>
            </a:br>
            <a:r>
              <a:rPr lang="en-US" b="1" dirty="0" smtClean="0"/>
              <a:t/>
            </a:r>
            <a:br>
              <a:rPr lang="en-US" b="1" dirty="0" smtClean="0"/>
            </a:br>
            <a:r>
              <a:rPr lang="en-US" sz="3200" b="1" dirty="0"/>
              <a:t>Ellen G. White, </a:t>
            </a:r>
            <a:r>
              <a:rPr lang="en-US" sz="3200" b="1" dirty="0" smtClean="0"/>
              <a:t/>
            </a:r>
            <a:br>
              <a:rPr lang="en-US" sz="3200" b="1" dirty="0" smtClean="0"/>
            </a:br>
            <a:r>
              <a:rPr lang="en-US" sz="2800" b="1" dirty="0" smtClean="0"/>
              <a:t>The Desire of Ages, </a:t>
            </a:r>
            <a:r>
              <a:rPr lang="en-US" sz="2800" b="1" dirty="0"/>
              <a:t>p. </a:t>
            </a:r>
            <a:r>
              <a:rPr lang="en-US" sz="2800" b="1" dirty="0" smtClean="0"/>
              <a:t>785.</a:t>
            </a:r>
            <a:endParaRPr lang="en-US" sz="4400" b="1" dirty="0"/>
          </a:p>
        </p:txBody>
      </p:sp>
      <p:sp>
        <p:nvSpPr>
          <p:cNvPr id="3" name="Content Placeholder 2"/>
          <p:cNvSpPr>
            <a:spLocks noGrp="1"/>
          </p:cNvSpPr>
          <p:nvPr>
            <p:ph idx="1"/>
          </p:nvPr>
        </p:nvSpPr>
        <p:spPr>
          <a:xfrm>
            <a:off x="3607496" y="864108"/>
            <a:ext cx="8154444" cy="5120640"/>
          </a:xfrm>
        </p:spPr>
        <p:txBody>
          <a:bodyPr>
            <a:noAutofit/>
          </a:bodyPr>
          <a:lstStyle/>
          <a:p>
            <a:pPr marL="0" indent="0">
              <a:buNone/>
            </a:pPr>
            <a:r>
              <a:rPr lang="en-US" sz="3200" i="1" dirty="0"/>
              <a:t>Over the rent sepulcher of Joseph, Christ had proclaimed in triumph, “I am the resurrection, and the life.” These words could be spoken only by the Deity. All created beings live by the will and power of God. They are dependent recipients of the life of God. From the highest seraph to the humblest animate being, all are replenished from the Source of life. Only He who is one with God could say, I have power to lay down My life, and I have power to take it again. In His divinity, Christ possessed the power to break the bonds of death.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30</a:t>
            </a:fld>
            <a:endParaRPr lang="en-US" dirty="0"/>
          </a:p>
        </p:txBody>
      </p:sp>
    </p:spTree>
    <p:extLst>
      <p:ext uri="{BB962C8B-B14F-4D97-AF65-F5344CB8AC3E}">
        <p14:creationId xmlns:p14="http://schemas.microsoft.com/office/powerpoint/2010/main" val="33678611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t>Many arose with Him</a:t>
            </a:r>
            <a:r>
              <a:rPr lang="en-US" dirty="0" smtClean="0"/>
              <a:t/>
            </a:r>
            <a:br>
              <a:rPr lang="en-US" dirty="0" smtClean="0"/>
            </a:br>
            <a:r>
              <a:rPr lang="en-US" dirty="0"/>
              <a:t/>
            </a:r>
            <a:br>
              <a:rPr lang="en-US" dirty="0"/>
            </a:br>
            <a:r>
              <a:rPr lang="en-US" sz="4400" b="1" dirty="0" smtClean="0"/>
              <a:t>Matthew</a:t>
            </a:r>
            <a:r>
              <a:rPr lang="en-US" b="1" dirty="0" smtClean="0"/>
              <a:t/>
            </a:r>
            <a:br>
              <a:rPr lang="en-US" b="1" dirty="0" smtClean="0"/>
            </a:br>
            <a:r>
              <a:rPr lang="en-US" sz="4400" b="1" dirty="0" smtClean="0"/>
              <a:t>27</a:t>
            </a:r>
            <a:r>
              <a:rPr lang="en-US" sz="4400" b="1" dirty="0" smtClean="0"/>
              <a:t>:50-54</a:t>
            </a:r>
            <a:endParaRPr lang="en-US" sz="4400" b="1" dirty="0"/>
          </a:p>
        </p:txBody>
      </p:sp>
      <p:sp>
        <p:nvSpPr>
          <p:cNvPr id="3" name="Content Placeholder 2"/>
          <p:cNvSpPr>
            <a:spLocks noGrp="1"/>
          </p:cNvSpPr>
          <p:nvPr>
            <p:ph idx="1"/>
          </p:nvPr>
        </p:nvSpPr>
        <p:spPr/>
        <p:txBody>
          <a:bodyPr>
            <a:noAutofit/>
          </a:bodyPr>
          <a:lstStyle/>
          <a:p>
            <a:r>
              <a:rPr lang="en-US" sz="3200" b="1" baseline="30000" dirty="0"/>
              <a:t>50 </a:t>
            </a:r>
            <a:r>
              <a:rPr lang="en-US" sz="3200" dirty="0"/>
              <a:t>Jesus, when he had cried again with a loud voice, yielded up the ghost.</a:t>
            </a:r>
          </a:p>
          <a:p>
            <a:r>
              <a:rPr lang="en-US" sz="3200" b="1" baseline="30000" dirty="0"/>
              <a:t>51 </a:t>
            </a:r>
            <a:r>
              <a:rPr lang="en-US" sz="3200" dirty="0"/>
              <a:t>And, behold, the veil of the temple was rent in twain from the top to the bottom; and the earth did quake, and the rocks rent;</a:t>
            </a:r>
          </a:p>
          <a:p>
            <a:r>
              <a:rPr lang="en-US" sz="3200" b="1" baseline="30000" dirty="0"/>
              <a:t>52 </a:t>
            </a:r>
            <a:r>
              <a:rPr lang="en-US" sz="3200" dirty="0"/>
              <a:t>And the graves were opened; and many bodies of the saints which slept arose</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31</a:t>
            </a:fld>
            <a:endParaRPr lang="en-US" dirty="0"/>
          </a:p>
        </p:txBody>
      </p:sp>
    </p:spTree>
    <p:extLst>
      <p:ext uri="{BB962C8B-B14F-4D97-AF65-F5344CB8AC3E}">
        <p14:creationId xmlns:p14="http://schemas.microsoft.com/office/powerpoint/2010/main" val="130874344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t>Many arose with Him</a:t>
            </a:r>
            <a:r>
              <a:rPr lang="en-US" dirty="0" smtClean="0"/>
              <a:t/>
            </a:r>
            <a:br>
              <a:rPr lang="en-US" dirty="0" smtClean="0"/>
            </a:br>
            <a:r>
              <a:rPr lang="en-US" dirty="0"/>
              <a:t/>
            </a:r>
            <a:br>
              <a:rPr lang="en-US" dirty="0"/>
            </a:br>
            <a:r>
              <a:rPr lang="en-US" sz="4400" b="1" dirty="0" smtClean="0"/>
              <a:t>Matthew</a:t>
            </a:r>
            <a:r>
              <a:rPr lang="en-US" b="1" dirty="0" smtClean="0"/>
              <a:t/>
            </a:r>
            <a:br>
              <a:rPr lang="en-US" b="1" dirty="0" smtClean="0"/>
            </a:br>
            <a:r>
              <a:rPr lang="en-US" sz="4400" b="1" dirty="0" smtClean="0"/>
              <a:t>27</a:t>
            </a:r>
            <a:r>
              <a:rPr lang="en-US" sz="4400" b="1" dirty="0" smtClean="0"/>
              <a:t>:53-54</a:t>
            </a:r>
            <a:endParaRPr lang="en-US" sz="4400" b="1" dirty="0"/>
          </a:p>
        </p:txBody>
      </p:sp>
      <p:sp>
        <p:nvSpPr>
          <p:cNvPr id="3" name="Content Placeholder 2"/>
          <p:cNvSpPr>
            <a:spLocks noGrp="1"/>
          </p:cNvSpPr>
          <p:nvPr>
            <p:ph idx="1"/>
          </p:nvPr>
        </p:nvSpPr>
        <p:spPr/>
        <p:txBody>
          <a:bodyPr>
            <a:noAutofit/>
          </a:bodyPr>
          <a:lstStyle/>
          <a:p>
            <a:r>
              <a:rPr lang="en-US" sz="3200" b="1" baseline="30000" dirty="0" smtClean="0"/>
              <a:t>53</a:t>
            </a:r>
            <a:r>
              <a:rPr lang="en-US" sz="3200" b="1" baseline="30000" dirty="0"/>
              <a:t> </a:t>
            </a:r>
            <a:r>
              <a:rPr lang="en-US" sz="3200" dirty="0"/>
              <a:t>And came out of the graves after his resurrection, and went into the holy city, and appeared unto many.</a:t>
            </a:r>
          </a:p>
          <a:p>
            <a:r>
              <a:rPr lang="en-US" sz="3200" b="1" baseline="30000" dirty="0"/>
              <a:t>54 </a:t>
            </a:r>
            <a:r>
              <a:rPr lang="en-US" sz="3200" dirty="0"/>
              <a:t>Now when the centurion, and they that were with him, watching Jesus, saw the earthquake, and those things that were done, they feared greatly, saying, Truly this was the Son of God.</a:t>
            </a:r>
          </a:p>
        </p:txBody>
      </p:sp>
      <p:sp>
        <p:nvSpPr>
          <p:cNvPr id="4" name="Slide Number Placeholder 3"/>
          <p:cNvSpPr>
            <a:spLocks noGrp="1"/>
          </p:cNvSpPr>
          <p:nvPr>
            <p:ph type="sldNum" sz="quarter" idx="12"/>
          </p:nvPr>
        </p:nvSpPr>
        <p:spPr/>
        <p:txBody>
          <a:bodyPr/>
          <a:lstStyle/>
          <a:p>
            <a:fld id="{4FAB73BC-B049-4115-A692-8D63A059BFB8}" type="slidenum">
              <a:rPr lang="en-US" smtClean="0"/>
              <a:pPr/>
              <a:t>32</a:t>
            </a:fld>
            <a:endParaRPr lang="en-US" dirty="0"/>
          </a:p>
        </p:txBody>
      </p:sp>
    </p:spTree>
    <p:extLst>
      <p:ext uri="{BB962C8B-B14F-4D97-AF65-F5344CB8AC3E}">
        <p14:creationId xmlns:p14="http://schemas.microsoft.com/office/powerpoint/2010/main" val="385160127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smtClean="0"/>
              <a:t>Many arose with Him</a:t>
            </a:r>
            <a:r>
              <a:rPr lang="en-US" dirty="0" smtClean="0"/>
              <a:t/>
            </a:r>
            <a:br>
              <a:rPr lang="en-US" dirty="0" smtClean="0"/>
            </a:br>
            <a:r>
              <a:rPr lang="en-US" dirty="0"/>
              <a:t/>
            </a:r>
            <a:br>
              <a:rPr lang="en-US" dirty="0"/>
            </a:br>
            <a:r>
              <a:rPr lang="en-US" b="1" dirty="0" smtClean="0"/>
              <a:t/>
            </a:r>
            <a:br>
              <a:rPr lang="en-US" b="1" dirty="0" smtClean="0"/>
            </a:br>
            <a:r>
              <a:rPr lang="en-US" sz="3200" b="1" dirty="0"/>
              <a:t>Ellen G. White, </a:t>
            </a:r>
            <a:r>
              <a:rPr lang="en-US" sz="3200" b="1" dirty="0" smtClean="0"/>
              <a:t/>
            </a:r>
            <a:br>
              <a:rPr lang="en-US" sz="3200" b="1" dirty="0" smtClean="0"/>
            </a:br>
            <a:r>
              <a:rPr lang="en-US" sz="2800" b="1" dirty="0" smtClean="0"/>
              <a:t>The Desire of Ages, </a:t>
            </a:r>
            <a:r>
              <a:rPr lang="en-US" sz="2800" b="1" dirty="0"/>
              <a:t>p. </a:t>
            </a:r>
            <a:r>
              <a:rPr lang="en-US" sz="2800" b="1" dirty="0" smtClean="0"/>
              <a:t>786.</a:t>
            </a:r>
            <a:endParaRPr lang="en-US" sz="4400" b="1" dirty="0"/>
          </a:p>
        </p:txBody>
      </p:sp>
      <p:sp>
        <p:nvSpPr>
          <p:cNvPr id="3" name="Content Placeholder 2"/>
          <p:cNvSpPr>
            <a:spLocks noGrp="1"/>
          </p:cNvSpPr>
          <p:nvPr>
            <p:ph idx="1"/>
          </p:nvPr>
        </p:nvSpPr>
        <p:spPr>
          <a:xfrm>
            <a:off x="3607496" y="864108"/>
            <a:ext cx="8154444" cy="5120640"/>
          </a:xfrm>
        </p:spPr>
        <p:txBody>
          <a:bodyPr>
            <a:noAutofit/>
          </a:bodyPr>
          <a:lstStyle/>
          <a:p>
            <a:pPr marL="0" indent="0">
              <a:buNone/>
            </a:pPr>
            <a:r>
              <a:rPr lang="en-US" sz="3200" i="1" dirty="0"/>
              <a:t>As Christ arose, He brought from the grave a multitude of captives. The earthquake at His death had rent open their graves, and when He arose, they came forth with Him. They were those who had been co-laborers with God, and who at the cost of their lives had borne testimony to the truth. Now they were to be witnesses for Him who had raised them from the dead.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33</a:t>
            </a:fld>
            <a:endParaRPr lang="en-US" dirty="0"/>
          </a:p>
        </p:txBody>
      </p:sp>
    </p:spTree>
    <p:extLst>
      <p:ext uri="{BB962C8B-B14F-4D97-AF65-F5344CB8AC3E}">
        <p14:creationId xmlns:p14="http://schemas.microsoft.com/office/powerpoint/2010/main" val="13668514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smtClean="0"/>
              <a:t>Many arose with Him</a:t>
            </a:r>
            <a:r>
              <a:rPr lang="en-US" dirty="0" smtClean="0"/>
              <a:t/>
            </a:r>
            <a:br>
              <a:rPr lang="en-US" dirty="0" smtClean="0"/>
            </a:br>
            <a:r>
              <a:rPr lang="en-US" dirty="0"/>
              <a:t/>
            </a:r>
            <a:br>
              <a:rPr lang="en-US" dirty="0"/>
            </a:br>
            <a:r>
              <a:rPr lang="en-US" b="1" dirty="0" smtClean="0"/>
              <a:t/>
            </a:r>
            <a:br>
              <a:rPr lang="en-US" b="1" dirty="0" smtClean="0"/>
            </a:br>
            <a:r>
              <a:rPr lang="en-US" sz="3200" b="1" dirty="0"/>
              <a:t>Ellen G. White, </a:t>
            </a:r>
            <a:r>
              <a:rPr lang="en-US" sz="3200" b="1" dirty="0" smtClean="0"/>
              <a:t/>
            </a:r>
            <a:br>
              <a:rPr lang="en-US" sz="3200" b="1" dirty="0" smtClean="0"/>
            </a:br>
            <a:r>
              <a:rPr lang="en-US" sz="2800" b="1" dirty="0" smtClean="0"/>
              <a:t>The Desire of Ages, </a:t>
            </a:r>
            <a:r>
              <a:rPr lang="en-US" sz="2800" b="1" dirty="0"/>
              <a:t>p. </a:t>
            </a:r>
            <a:r>
              <a:rPr lang="en-US" sz="2800" b="1" dirty="0" smtClean="0"/>
              <a:t>786.</a:t>
            </a:r>
            <a:endParaRPr lang="en-US" sz="4400" b="1" dirty="0"/>
          </a:p>
        </p:txBody>
      </p:sp>
      <p:sp>
        <p:nvSpPr>
          <p:cNvPr id="3" name="Content Placeholder 2"/>
          <p:cNvSpPr>
            <a:spLocks noGrp="1"/>
          </p:cNvSpPr>
          <p:nvPr>
            <p:ph idx="1"/>
          </p:nvPr>
        </p:nvSpPr>
        <p:spPr>
          <a:xfrm>
            <a:off x="3607496" y="864108"/>
            <a:ext cx="8154444" cy="5120640"/>
          </a:xfrm>
        </p:spPr>
        <p:txBody>
          <a:bodyPr>
            <a:noAutofit/>
          </a:bodyPr>
          <a:lstStyle/>
          <a:p>
            <a:pPr marL="0" indent="0">
              <a:buNone/>
            </a:pPr>
            <a:r>
              <a:rPr lang="en-US" sz="3100" i="1" dirty="0"/>
              <a:t>During His ministry, Jesus had raised the dead to life. He had raised the son of the widow of Nain, and the ruler's daughter and Lazarus. But these were not clothed with immortality. After they were raised, they were still subject to death. But those who came forth from the grave at Christ's resurrection were raised to everlasting life. They ascended with Him as trophies of His victory over death and the grave. These, said Christ, are no longer the captives of Satan; I have redeemed them. I have brought them from the grave as the first fruits of My power, to be with Me where I am, nevermore to see death or experience sorrow.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34</a:t>
            </a:fld>
            <a:endParaRPr lang="en-US" dirty="0"/>
          </a:p>
        </p:txBody>
      </p:sp>
    </p:spTree>
    <p:extLst>
      <p:ext uri="{BB962C8B-B14F-4D97-AF65-F5344CB8AC3E}">
        <p14:creationId xmlns:p14="http://schemas.microsoft.com/office/powerpoint/2010/main" val="67052014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smtClean="0"/>
              <a:t>Many arose with Him</a:t>
            </a:r>
            <a:r>
              <a:rPr lang="en-US" dirty="0" smtClean="0"/>
              <a:t/>
            </a:r>
            <a:br>
              <a:rPr lang="en-US" dirty="0" smtClean="0"/>
            </a:br>
            <a:r>
              <a:rPr lang="en-US" dirty="0"/>
              <a:t/>
            </a:r>
            <a:br>
              <a:rPr lang="en-US" dirty="0"/>
            </a:br>
            <a:r>
              <a:rPr lang="en-US" b="1" dirty="0" smtClean="0"/>
              <a:t/>
            </a:r>
            <a:br>
              <a:rPr lang="en-US" b="1" dirty="0" smtClean="0"/>
            </a:br>
            <a:r>
              <a:rPr lang="en-US" sz="3200" b="1" dirty="0"/>
              <a:t>Ellen G. White, </a:t>
            </a:r>
            <a:r>
              <a:rPr lang="en-US" sz="3200" b="1" dirty="0" smtClean="0"/>
              <a:t/>
            </a:r>
            <a:br>
              <a:rPr lang="en-US" sz="3200" b="1" dirty="0" smtClean="0"/>
            </a:br>
            <a:r>
              <a:rPr lang="en-US" sz="2800" b="1" dirty="0" smtClean="0"/>
              <a:t>The Desire of Ages, </a:t>
            </a:r>
            <a:r>
              <a:rPr lang="en-US" sz="2800" b="1" dirty="0"/>
              <a:t>p. </a:t>
            </a:r>
            <a:r>
              <a:rPr lang="en-US" sz="2800" b="1" dirty="0" smtClean="0"/>
              <a:t>786.</a:t>
            </a:r>
            <a:endParaRPr lang="en-US" sz="4400" b="1" dirty="0"/>
          </a:p>
        </p:txBody>
      </p:sp>
      <p:sp>
        <p:nvSpPr>
          <p:cNvPr id="3" name="Content Placeholder 2"/>
          <p:cNvSpPr>
            <a:spLocks noGrp="1"/>
          </p:cNvSpPr>
          <p:nvPr>
            <p:ph idx="1"/>
          </p:nvPr>
        </p:nvSpPr>
        <p:spPr>
          <a:xfrm>
            <a:off x="3607496" y="864108"/>
            <a:ext cx="8154444" cy="5120640"/>
          </a:xfrm>
        </p:spPr>
        <p:txBody>
          <a:bodyPr>
            <a:noAutofit/>
          </a:bodyPr>
          <a:lstStyle/>
          <a:p>
            <a:pPr marL="0" indent="0">
              <a:buNone/>
            </a:pPr>
            <a:r>
              <a:rPr lang="en-US" sz="3200" i="1" dirty="0"/>
              <a:t>These went into the city, and appeared unto many, declaring, Christ has risen from the dead, and we be risen with Him. Thus was immortalized the sacred truth of the resurrection. The risen saints bore witness to the truth of the words, “Thy dead men shall live, together with My dead body shall they arise.” Their resurrection was an illustration of the fulfillment of the prophecy, “Awake and sing, ye that dwell in dust: for thy dew is as the dew of herbs, and the earth shall cast out the dead.” </a:t>
            </a:r>
            <a:r>
              <a:rPr lang="en-US" sz="3200" i="1" dirty="0">
                <a:hlinkClick r:id="rId2"/>
              </a:rPr>
              <a:t>Isaiah 26:19</a:t>
            </a:r>
            <a:r>
              <a:rPr lang="en-US" sz="3200" i="1" dirty="0"/>
              <a:t>. </a:t>
            </a:r>
            <a:r>
              <a:rPr lang="en-US" sz="3100" i="1" dirty="0"/>
              <a:t>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35</a:t>
            </a:fld>
            <a:endParaRPr lang="en-US" dirty="0"/>
          </a:p>
        </p:txBody>
      </p:sp>
    </p:spTree>
    <p:extLst>
      <p:ext uri="{BB962C8B-B14F-4D97-AF65-F5344CB8AC3E}">
        <p14:creationId xmlns:p14="http://schemas.microsoft.com/office/powerpoint/2010/main" val="206892929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t>Witnesses of the risen Christ</a:t>
            </a:r>
            <a:r>
              <a:rPr lang="en-US" dirty="0" smtClean="0"/>
              <a:t/>
            </a:r>
            <a:br>
              <a:rPr lang="en-US" dirty="0" smtClean="0"/>
            </a:br>
            <a:r>
              <a:rPr lang="en-US" dirty="0"/>
              <a:t/>
            </a:r>
            <a:br>
              <a:rPr lang="en-US" dirty="0"/>
            </a:br>
            <a:r>
              <a:rPr lang="en-US" b="1" dirty="0" smtClean="0"/>
              <a:t>1 Corinthians</a:t>
            </a:r>
            <a:br>
              <a:rPr lang="en-US" b="1" dirty="0" smtClean="0"/>
            </a:br>
            <a:r>
              <a:rPr lang="en-US" sz="4400" b="1" dirty="0" smtClean="0"/>
              <a:t>15:4-8</a:t>
            </a:r>
            <a:endParaRPr lang="en-US" sz="4400" b="1" dirty="0"/>
          </a:p>
        </p:txBody>
      </p:sp>
      <p:sp>
        <p:nvSpPr>
          <p:cNvPr id="3" name="Content Placeholder 2"/>
          <p:cNvSpPr>
            <a:spLocks noGrp="1"/>
          </p:cNvSpPr>
          <p:nvPr>
            <p:ph idx="1"/>
          </p:nvPr>
        </p:nvSpPr>
        <p:spPr>
          <a:xfrm>
            <a:off x="3529013" y="864108"/>
            <a:ext cx="8243887" cy="5120640"/>
          </a:xfrm>
        </p:spPr>
        <p:txBody>
          <a:bodyPr>
            <a:noAutofit/>
          </a:bodyPr>
          <a:lstStyle/>
          <a:p>
            <a:r>
              <a:rPr lang="en-US" sz="3200" b="1" baseline="30000" dirty="0"/>
              <a:t>4 </a:t>
            </a:r>
            <a:r>
              <a:rPr lang="en-US" sz="3200" dirty="0"/>
              <a:t>And that he was buried, and that he rose again the third day according to the scriptures:</a:t>
            </a:r>
          </a:p>
          <a:p>
            <a:r>
              <a:rPr lang="en-US" sz="3200" b="1" baseline="30000" dirty="0"/>
              <a:t>5 </a:t>
            </a:r>
            <a:r>
              <a:rPr lang="en-US" sz="3200" dirty="0"/>
              <a:t>And that he was seen of Cephas, then of the twelve:</a:t>
            </a:r>
          </a:p>
          <a:p>
            <a:r>
              <a:rPr lang="en-US" sz="3200" b="1" baseline="30000" dirty="0"/>
              <a:t>6 </a:t>
            </a:r>
            <a:r>
              <a:rPr lang="en-US" sz="3200" dirty="0"/>
              <a:t>After that, he was seen of above five hundred brethren at once; of whom the greater part remain unto this present, but some are fallen asleep.</a:t>
            </a:r>
          </a:p>
          <a:p>
            <a:r>
              <a:rPr lang="en-US" sz="3200" b="1" baseline="30000" dirty="0"/>
              <a:t>7 </a:t>
            </a:r>
            <a:r>
              <a:rPr lang="en-US" sz="3200" dirty="0"/>
              <a:t>After that, he was seen of James; then of all the apostles.</a:t>
            </a:r>
          </a:p>
          <a:p>
            <a:r>
              <a:rPr lang="en-US" sz="3200" b="1" baseline="30000" dirty="0"/>
              <a:t>8 </a:t>
            </a:r>
            <a:r>
              <a:rPr lang="en-US" sz="3200" dirty="0"/>
              <a:t>And last of all he was seen of me also, as of one born out of due time.</a:t>
            </a:r>
          </a:p>
        </p:txBody>
      </p:sp>
      <p:sp>
        <p:nvSpPr>
          <p:cNvPr id="4" name="Slide Number Placeholder 3"/>
          <p:cNvSpPr>
            <a:spLocks noGrp="1"/>
          </p:cNvSpPr>
          <p:nvPr>
            <p:ph type="sldNum" sz="quarter" idx="12"/>
          </p:nvPr>
        </p:nvSpPr>
        <p:spPr/>
        <p:txBody>
          <a:bodyPr/>
          <a:lstStyle/>
          <a:p>
            <a:fld id="{4FAB73BC-B049-4115-A692-8D63A059BFB8}" type="slidenum">
              <a:rPr lang="en-US" smtClean="0"/>
              <a:pPr/>
              <a:t>36</a:t>
            </a:fld>
            <a:endParaRPr lang="en-US" dirty="0"/>
          </a:p>
        </p:txBody>
      </p:sp>
    </p:spTree>
    <p:extLst>
      <p:ext uri="{BB962C8B-B14F-4D97-AF65-F5344CB8AC3E}">
        <p14:creationId xmlns:p14="http://schemas.microsoft.com/office/powerpoint/2010/main" val="92757957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t>Witnesses of the risen Christ</a:t>
            </a:r>
            <a:r>
              <a:rPr lang="en-US" dirty="0" smtClean="0"/>
              <a:t/>
            </a:r>
            <a:br>
              <a:rPr lang="en-US" dirty="0" smtClean="0"/>
            </a:br>
            <a:r>
              <a:rPr lang="en-US" dirty="0"/>
              <a:t/>
            </a:r>
            <a:br>
              <a:rPr lang="en-US" dirty="0"/>
            </a:br>
            <a:r>
              <a:rPr lang="en-US" sz="4400" b="1" dirty="0" smtClean="0"/>
              <a:t>John </a:t>
            </a:r>
            <a:r>
              <a:rPr lang="en-US" b="1" dirty="0" smtClean="0"/>
              <a:t/>
            </a:r>
            <a:br>
              <a:rPr lang="en-US" b="1" dirty="0" smtClean="0"/>
            </a:br>
            <a:r>
              <a:rPr lang="en-US" sz="4400" b="1" dirty="0" smtClean="0"/>
              <a:t>20</a:t>
            </a:r>
            <a:r>
              <a:rPr lang="en-US" sz="4400" b="1" dirty="0" smtClean="0"/>
              <a:t>:11-31</a:t>
            </a:r>
            <a:endParaRPr lang="en-US" sz="4400" b="1" dirty="0"/>
          </a:p>
        </p:txBody>
      </p:sp>
      <p:sp>
        <p:nvSpPr>
          <p:cNvPr id="3" name="Content Placeholder 2"/>
          <p:cNvSpPr>
            <a:spLocks noGrp="1"/>
          </p:cNvSpPr>
          <p:nvPr>
            <p:ph idx="1"/>
          </p:nvPr>
        </p:nvSpPr>
        <p:spPr/>
        <p:txBody>
          <a:bodyPr>
            <a:noAutofit/>
          </a:bodyPr>
          <a:lstStyle/>
          <a:p>
            <a:r>
              <a:rPr lang="en-US" sz="3200" b="1" baseline="30000" dirty="0"/>
              <a:t>11 </a:t>
            </a:r>
            <a:r>
              <a:rPr lang="en-US" sz="3200" dirty="0"/>
              <a:t>But Mary stood without at the </a:t>
            </a:r>
            <a:r>
              <a:rPr lang="en-US" sz="3200" dirty="0" err="1"/>
              <a:t>sepulchre</a:t>
            </a:r>
            <a:r>
              <a:rPr lang="en-US" sz="3200" dirty="0"/>
              <a:t> weeping: and as she wept, she stooped down, and looked into the </a:t>
            </a:r>
            <a:r>
              <a:rPr lang="en-US" sz="3200" dirty="0" err="1"/>
              <a:t>sepulchre</a:t>
            </a:r>
            <a:r>
              <a:rPr lang="en-US" sz="3200" dirty="0"/>
              <a:t>,</a:t>
            </a:r>
          </a:p>
          <a:p>
            <a:r>
              <a:rPr lang="en-US" sz="3200" b="1" baseline="30000" dirty="0"/>
              <a:t>12 </a:t>
            </a:r>
            <a:r>
              <a:rPr lang="en-US" sz="3200" dirty="0"/>
              <a:t>And </a:t>
            </a:r>
            <a:r>
              <a:rPr lang="en-US" sz="3200" dirty="0" err="1"/>
              <a:t>seeth</a:t>
            </a:r>
            <a:r>
              <a:rPr lang="en-US" sz="3200" dirty="0"/>
              <a:t> two angels in white sitting, the one at the head, and the other at the feet, where the body of Jesus had lain.</a:t>
            </a:r>
          </a:p>
          <a:p>
            <a:r>
              <a:rPr lang="en-US" sz="3200" b="1" baseline="30000" dirty="0"/>
              <a:t>13 </a:t>
            </a:r>
            <a:r>
              <a:rPr lang="en-US" sz="3200" dirty="0"/>
              <a:t>And they say unto her, Woman, why </a:t>
            </a:r>
            <a:r>
              <a:rPr lang="en-US" sz="3200" dirty="0" err="1"/>
              <a:t>weepest</a:t>
            </a:r>
            <a:r>
              <a:rPr lang="en-US" sz="3200" dirty="0"/>
              <a:t> thou? She </a:t>
            </a:r>
            <a:r>
              <a:rPr lang="en-US" sz="3200" dirty="0" err="1"/>
              <a:t>saith</a:t>
            </a:r>
            <a:r>
              <a:rPr lang="en-US" sz="3200" dirty="0"/>
              <a:t> unto them, Because they have taken away my </a:t>
            </a:r>
            <a:r>
              <a:rPr lang="en-US" sz="3200" cap="small" dirty="0"/>
              <a:t>Lord</a:t>
            </a:r>
            <a:r>
              <a:rPr lang="en-US" sz="3200" dirty="0"/>
              <a:t>, and I know not where they have laid him.</a:t>
            </a:r>
          </a:p>
        </p:txBody>
      </p:sp>
      <p:sp>
        <p:nvSpPr>
          <p:cNvPr id="4" name="Slide Number Placeholder 3"/>
          <p:cNvSpPr>
            <a:spLocks noGrp="1"/>
          </p:cNvSpPr>
          <p:nvPr>
            <p:ph type="sldNum" sz="quarter" idx="12"/>
          </p:nvPr>
        </p:nvSpPr>
        <p:spPr/>
        <p:txBody>
          <a:bodyPr/>
          <a:lstStyle/>
          <a:p>
            <a:fld id="{4FAB73BC-B049-4115-A692-8D63A059BFB8}" type="slidenum">
              <a:rPr lang="en-US" smtClean="0"/>
              <a:pPr/>
              <a:t>37</a:t>
            </a:fld>
            <a:endParaRPr lang="en-US" dirty="0"/>
          </a:p>
        </p:txBody>
      </p:sp>
    </p:spTree>
    <p:extLst>
      <p:ext uri="{BB962C8B-B14F-4D97-AF65-F5344CB8AC3E}">
        <p14:creationId xmlns:p14="http://schemas.microsoft.com/office/powerpoint/2010/main" val="276558342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t>Witnesses of the risen Christ</a:t>
            </a:r>
            <a:r>
              <a:rPr lang="en-US" dirty="0" smtClean="0"/>
              <a:t/>
            </a:r>
            <a:br>
              <a:rPr lang="en-US" dirty="0" smtClean="0"/>
            </a:br>
            <a:r>
              <a:rPr lang="en-US" dirty="0"/>
              <a:t/>
            </a:r>
            <a:br>
              <a:rPr lang="en-US" dirty="0"/>
            </a:br>
            <a:r>
              <a:rPr lang="en-US" sz="4400" b="1" dirty="0" smtClean="0"/>
              <a:t>John </a:t>
            </a:r>
            <a:r>
              <a:rPr lang="en-US" b="1" dirty="0" smtClean="0"/>
              <a:t/>
            </a:r>
            <a:br>
              <a:rPr lang="en-US" b="1" dirty="0" smtClean="0"/>
            </a:br>
            <a:r>
              <a:rPr lang="en-US" sz="4400" b="1" dirty="0" smtClean="0"/>
              <a:t>20</a:t>
            </a:r>
            <a:r>
              <a:rPr lang="en-US" sz="4400" b="1" dirty="0" smtClean="0"/>
              <a:t>:14-31</a:t>
            </a:r>
            <a:endParaRPr lang="en-US" sz="4400" b="1" dirty="0"/>
          </a:p>
        </p:txBody>
      </p:sp>
      <p:sp>
        <p:nvSpPr>
          <p:cNvPr id="3" name="Content Placeholder 2"/>
          <p:cNvSpPr>
            <a:spLocks noGrp="1"/>
          </p:cNvSpPr>
          <p:nvPr>
            <p:ph idx="1"/>
          </p:nvPr>
        </p:nvSpPr>
        <p:spPr/>
        <p:txBody>
          <a:bodyPr>
            <a:noAutofit/>
          </a:bodyPr>
          <a:lstStyle/>
          <a:p>
            <a:r>
              <a:rPr lang="en-US" sz="3200" b="1" baseline="30000" dirty="0"/>
              <a:t>14 </a:t>
            </a:r>
            <a:r>
              <a:rPr lang="en-US" sz="3200" dirty="0"/>
              <a:t>And when she had thus said, she turned herself back, and saw Jesus standing, and knew not that it was Jesus.</a:t>
            </a:r>
          </a:p>
          <a:p>
            <a:r>
              <a:rPr lang="en-US" sz="3200" b="1" baseline="30000" dirty="0"/>
              <a:t>15 </a:t>
            </a:r>
            <a:r>
              <a:rPr lang="en-US" sz="3200" dirty="0"/>
              <a:t>Jesus </a:t>
            </a:r>
            <a:r>
              <a:rPr lang="en-US" sz="3200" dirty="0" err="1"/>
              <a:t>saith</a:t>
            </a:r>
            <a:r>
              <a:rPr lang="en-US" sz="3200" dirty="0"/>
              <a:t> unto her, Woman, why </a:t>
            </a:r>
            <a:r>
              <a:rPr lang="en-US" sz="3200" dirty="0" err="1"/>
              <a:t>weepest</a:t>
            </a:r>
            <a:r>
              <a:rPr lang="en-US" sz="3200" dirty="0"/>
              <a:t> thou? whom </a:t>
            </a:r>
            <a:r>
              <a:rPr lang="en-US" sz="3200" dirty="0" err="1"/>
              <a:t>seekest</a:t>
            </a:r>
            <a:r>
              <a:rPr lang="en-US" sz="3200" dirty="0"/>
              <a:t> thou? She, supposing him to be the gardener, </a:t>
            </a:r>
            <a:r>
              <a:rPr lang="en-US" sz="3200" dirty="0" err="1"/>
              <a:t>saith</a:t>
            </a:r>
            <a:r>
              <a:rPr lang="en-US" sz="3200" dirty="0"/>
              <a:t> unto him, Sir, if thou have borne him hence, tell me where thou hast laid him, and I will take him away.</a:t>
            </a:r>
          </a:p>
          <a:p>
            <a:r>
              <a:rPr lang="en-US" sz="3200" b="1" baseline="30000" dirty="0"/>
              <a:t>16 </a:t>
            </a:r>
            <a:r>
              <a:rPr lang="en-US" sz="3200" dirty="0"/>
              <a:t>Jesus </a:t>
            </a:r>
            <a:r>
              <a:rPr lang="en-US" sz="3200" dirty="0" err="1"/>
              <a:t>saith</a:t>
            </a:r>
            <a:r>
              <a:rPr lang="en-US" sz="3200" dirty="0"/>
              <a:t> unto her, Mary. She turned herself, and </a:t>
            </a:r>
            <a:r>
              <a:rPr lang="en-US" sz="3200" dirty="0" err="1"/>
              <a:t>saith</a:t>
            </a:r>
            <a:r>
              <a:rPr lang="en-US" sz="3200" dirty="0"/>
              <a:t> unto him, </a:t>
            </a:r>
            <a:r>
              <a:rPr lang="en-US" sz="3200" dirty="0" err="1"/>
              <a:t>Rabboni</a:t>
            </a:r>
            <a:r>
              <a:rPr lang="en-US" sz="3200" dirty="0"/>
              <a:t>; which is to say, Master</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38</a:t>
            </a:fld>
            <a:endParaRPr lang="en-US" dirty="0"/>
          </a:p>
        </p:txBody>
      </p:sp>
    </p:spTree>
    <p:extLst>
      <p:ext uri="{BB962C8B-B14F-4D97-AF65-F5344CB8AC3E}">
        <p14:creationId xmlns:p14="http://schemas.microsoft.com/office/powerpoint/2010/main" val="66570567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t>Witnesses of the risen Christ</a:t>
            </a:r>
            <a:r>
              <a:rPr lang="en-US" dirty="0" smtClean="0"/>
              <a:t/>
            </a:r>
            <a:br>
              <a:rPr lang="en-US" dirty="0" smtClean="0"/>
            </a:br>
            <a:r>
              <a:rPr lang="en-US" dirty="0"/>
              <a:t/>
            </a:r>
            <a:br>
              <a:rPr lang="en-US" dirty="0"/>
            </a:br>
            <a:r>
              <a:rPr lang="en-US" sz="4400" b="1" dirty="0" smtClean="0"/>
              <a:t>John </a:t>
            </a:r>
            <a:r>
              <a:rPr lang="en-US" b="1" dirty="0" smtClean="0"/>
              <a:t/>
            </a:r>
            <a:br>
              <a:rPr lang="en-US" b="1" dirty="0" smtClean="0"/>
            </a:br>
            <a:r>
              <a:rPr lang="en-US" sz="4400" b="1" dirty="0" smtClean="0"/>
              <a:t>20</a:t>
            </a:r>
            <a:r>
              <a:rPr lang="en-US" sz="4400" b="1" dirty="0" smtClean="0"/>
              <a:t>:17-31</a:t>
            </a:r>
            <a:endParaRPr lang="en-US" sz="4400" b="1" dirty="0"/>
          </a:p>
        </p:txBody>
      </p:sp>
      <p:sp>
        <p:nvSpPr>
          <p:cNvPr id="3" name="Content Placeholder 2"/>
          <p:cNvSpPr>
            <a:spLocks noGrp="1"/>
          </p:cNvSpPr>
          <p:nvPr>
            <p:ph idx="1"/>
          </p:nvPr>
        </p:nvSpPr>
        <p:spPr/>
        <p:txBody>
          <a:bodyPr>
            <a:noAutofit/>
          </a:bodyPr>
          <a:lstStyle/>
          <a:p>
            <a:r>
              <a:rPr lang="en-US" sz="3200" b="1" baseline="30000" dirty="0"/>
              <a:t>17 </a:t>
            </a:r>
            <a:r>
              <a:rPr lang="en-US" sz="3200" dirty="0"/>
              <a:t>Jesus </a:t>
            </a:r>
            <a:r>
              <a:rPr lang="en-US" sz="3200" dirty="0" err="1"/>
              <a:t>saith</a:t>
            </a:r>
            <a:r>
              <a:rPr lang="en-US" sz="3200" dirty="0"/>
              <a:t> unto her, Touch me not; for I am not yet ascended to my Father: but go to my brethren, and say unto them, I ascend unto my Father, and your Father; and to my God, and your God.</a:t>
            </a:r>
          </a:p>
          <a:p>
            <a:r>
              <a:rPr lang="en-US" sz="3200" b="1" baseline="30000" dirty="0"/>
              <a:t>18 </a:t>
            </a:r>
            <a:r>
              <a:rPr lang="en-US" sz="3200" dirty="0"/>
              <a:t>Mary Magdalene came and told the disciples that she had seen the </a:t>
            </a:r>
            <a:r>
              <a:rPr lang="en-US" sz="3200" cap="small" dirty="0"/>
              <a:t>Lord</a:t>
            </a:r>
            <a:r>
              <a:rPr lang="en-US" sz="3200" dirty="0"/>
              <a:t>, and that he had spoken these things unto her</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39</a:t>
            </a:fld>
            <a:endParaRPr lang="en-US" dirty="0"/>
          </a:p>
        </p:txBody>
      </p:sp>
    </p:spTree>
    <p:extLst>
      <p:ext uri="{BB962C8B-B14F-4D97-AF65-F5344CB8AC3E}">
        <p14:creationId xmlns:p14="http://schemas.microsoft.com/office/powerpoint/2010/main" val="35943418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t>A sealed tomb</a:t>
            </a:r>
            <a:r>
              <a:rPr lang="en-US" dirty="0" smtClean="0"/>
              <a:t/>
            </a:r>
            <a:br>
              <a:rPr lang="en-US" dirty="0" smtClean="0"/>
            </a:br>
            <a:r>
              <a:rPr lang="en-US" dirty="0"/>
              <a:t/>
            </a:r>
            <a:br>
              <a:rPr lang="en-US" dirty="0"/>
            </a:br>
            <a:r>
              <a:rPr lang="en-US" b="1" dirty="0" smtClean="0"/>
              <a:t>Matthew </a:t>
            </a:r>
            <a:r>
              <a:rPr lang="en-US" sz="4400" b="1" dirty="0" smtClean="0"/>
              <a:t>27</a:t>
            </a:r>
            <a:r>
              <a:rPr lang="en-US" sz="4400" b="1" dirty="0" smtClean="0"/>
              <a:t>:62-66</a:t>
            </a:r>
            <a:endParaRPr lang="en-US" sz="4400" b="1" dirty="0"/>
          </a:p>
        </p:txBody>
      </p:sp>
      <p:sp>
        <p:nvSpPr>
          <p:cNvPr id="3" name="Content Placeholder 2"/>
          <p:cNvSpPr>
            <a:spLocks noGrp="1"/>
          </p:cNvSpPr>
          <p:nvPr>
            <p:ph idx="1"/>
          </p:nvPr>
        </p:nvSpPr>
        <p:spPr/>
        <p:txBody>
          <a:bodyPr>
            <a:noAutofit/>
          </a:bodyPr>
          <a:lstStyle/>
          <a:p>
            <a:r>
              <a:rPr lang="en-US" sz="3200" b="1" baseline="30000" dirty="0"/>
              <a:t>62 </a:t>
            </a:r>
            <a:r>
              <a:rPr lang="en-US" sz="3200" dirty="0"/>
              <a:t>Now the next day, that followed the day of the preparation, the chief priests and Pharisees came together unto Pilate,</a:t>
            </a:r>
          </a:p>
          <a:p>
            <a:r>
              <a:rPr lang="en-US" sz="3200" b="1" baseline="30000" dirty="0"/>
              <a:t>63 </a:t>
            </a:r>
            <a:r>
              <a:rPr lang="en-US" sz="3200" dirty="0"/>
              <a:t>Saying, Sir, we remember that that deceiver said, while he was yet alive, After three days I will rise again.</a:t>
            </a:r>
          </a:p>
        </p:txBody>
      </p:sp>
      <p:sp>
        <p:nvSpPr>
          <p:cNvPr id="4" name="Slide Number Placeholder 3"/>
          <p:cNvSpPr>
            <a:spLocks noGrp="1"/>
          </p:cNvSpPr>
          <p:nvPr>
            <p:ph type="sldNum" sz="quarter" idx="12"/>
          </p:nvPr>
        </p:nvSpPr>
        <p:spPr/>
        <p:txBody>
          <a:bodyPr/>
          <a:lstStyle/>
          <a:p>
            <a:fld id="{4FAB73BC-B049-4115-A692-8D63A059BFB8}" type="slidenum">
              <a:rPr lang="en-US" smtClean="0"/>
              <a:pPr/>
              <a:t>4</a:t>
            </a:fld>
            <a:endParaRPr lang="en-US" dirty="0"/>
          </a:p>
        </p:txBody>
      </p:sp>
    </p:spTree>
    <p:extLst>
      <p:ext uri="{BB962C8B-B14F-4D97-AF65-F5344CB8AC3E}">
        <p14:creationId xmlns:p14="http://schemas.microsoft.com/office/powerpoint/2010/main" val="368747717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t>Witnesses of the risen Christ</a:t>
            </a:r>
            <a:r>
              <a:rPr lang="en-US" dirty="0" smtClean="0"/>
              <a:t/>
            </a:r>
            <a:br>
              <a:rPr lang="en-US" dirty="0" smtClean="0"/>
            </a:br>
            <a:r>
              <a:rPr lang="en-US" dirty="0"/>
              <a:t/>
            </a:r>
            <a:br>
              <a:rPr lang="en-US" dirty="0"/>
            </a:br>
            <a:r>
              <a:rPr lang="en-US" sz="4400" b="1" dirty="0" smtClean="0"/>
              <a:t>John </a:t>
            </a:r>
            <a:r>
              <a:rPr lang="en-US" b="1" dirty="0" smtClean="0"/>
              <a:t/>
            </a:r>
            <a:br>
              <a:rPr lang="en-US" b="1" dirty="0" smtClean="0"/>
            </a:br>
            <a:r>
              <a:rPr lang="en-US" sz="4400" b="1" dirty="0" smtClean="0"/>
              <a:t>20</a:t>
            </a:r>
            <a:r>
              <a:rPr lang="en-US" sz="4400" b="1" dirty="0" smtClean="0"/>
              <a:t>:19-31</a:t>
            </a:r>
            <a:endParaRPr lang="en-US" sz="4400" b="1" dirty="0"/>
          </a:p>
        </p:txBody>
      </p:sp>
      <p:sp>
        <p:nvSpPr>
          <p:cNvPr id="3" name="Content Placeholder 2"/>
          <p:cNvSpPr>
            <a:spLocks noGrp="1"/>
          </p:cNvSpPr>
          <p:nvPr>
            <p:ph idx="1"/>
          </p:nvPr>
        </p:nvSpPr>
        <p:spPr/>
        <p:txBody>
          <a:bodyPr>
            <a:noAutofit/>
          </a:bodyPr>
          <a:lstStyle/>
          <a:p>
            <a:r>
              <a:rPr lang="en-US" sz="3200" b="1" baseline="30000" dirty="0"/>
              <a:t>19 </a:t>
            </a:r>
            <a:r>
              <a:rPr lang="en-US" sz="3200" dirty="0"/>
              <a:t>Then the same day at evening, being the first day of the week, when the doors were shut where the disciples were assembled for fear of the Jews, came Jesus and stood in the midst, and </a:t>
            </a:r>
            <a:r>
              <a:rPr lang="en-US" sz="3200" dirty="0" err="1"/>
              <a:t>saith</a:t>
            </a:r>
            <a:r>
              <a:rPr lang="en-US" sz="3200" dirty="0"/>
              <a:t> unto them, Peace be unto you.</a:t>
            </a:r>
          </a:p>
          <a:p>
            <a:r>
              <a:rPr lang="en-US" sz="3200" b="1" baseline="30000" dirty="0"/>
              <a:t>20 </a:t>
            </a:r>
            <a:r>
              <a:rPr lang="en-US" sz="3200" dirty="0"/>
              <a:t>And when he had so said, he shewed unto them his hands and his side. Then were the disciples glad, when they saw the </a:t>
            </a:r>
            <a:r>
              <a:rPr lang="en-US" sz="3200" cap="small" dirty="0"/>
              <a:t>Lord</a:t>
            </a:r>
            <a:r>
              <a:rPr lang="en-US" sz="3200" dirty="0"/>
              <a:t>.</a:t>
            </a:r>
          </a:p>
          <a:p>
            <a:r>
              <a:rPr lang="en-US" sz="3200" b="1" baseline="30000" dirty="0"/>
              <a:t>21 </a:t>
            </a:r>
            <a:r>
              <a:rPr lang="en-US" sz="3200" dirty="0"/>
              <a:t>Then said Jesus to them again, Peace be unto you: as my Father hath sent me, even so send I you</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40</a:t>
            </a:fld>
            <a:endParaRPr lang="en-US" dirty="0"/>
          </a:p>
        </p:txBody>
      </p:sp>
    </p:spTree>
    <p:extLst>
      <p:ext uri="{BB962C8B-B14F-4D97-AF65-F5344CB8AC3E}">
        <p14:creationId xmlns:p14="http://schemas.microsoft.com/office/powerpoint/2010/main" val="270237943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t>Witnesses of the risen Christ</a:t>
            </a:r>
            <a:r>
              <a:rPr lang="en-US" dirty="0" smtClean="0"/>
              <a:t/>
            </a:r>
            <a:br>
              <a:rPr lang="en-US" dirty="0" smtClean="0"/>
            </a:br>
            <a:r>
              <a:rPr lang="en-US" dirty="0"/>
              <a:t/>
            </a:r>
            <a:br>
              <a:rPr lang="en-US" dirty="0"/>
            </a:br>
            <a:r>
              <a:rPr lang="en-US" sz="4400" b="1" dirty="0" smtClean="0"/>
              <a:t>John </a:t>
            </a:r>
            <a:r>
              <a:rPr lang="en-US" b="1" dirty="0" smtClean="0"/>
              <a:t/>
            </a:r>
            <a:br>
              <a:rPr lang="en-US" b="1" dirty="0" smtClean="0"/>
            </a:br>
            <a:r>
              <a:rPr lang="en-US" sz="4400" b="1" dirty="0" smtClean="0"/>
              <a:t>20</a:t>
            </a:r>
            <a:r>
              <a:rPr lang="en-US" sz="4400" b="1" dirty="0" smtClean="0"/>
              <a:t>:22-31</a:t>
            </a:r>
            <a:endParaRPr lang="en-US" sz="4400" b="1" dirty="0"/>
          </a:p>
        </p:txBody>
      </p:sp>
      <p:sp>
        <p:nvSpPr>
          <p:cNvPr id="3" name="Content Placeholder 2"/>
          <p:cNvSpPr>
            <a:spLocks noGrp="1"/>
          </p:cNvSpPr>
          <p:nvPr>
            <p:ph idx="1"/>
          </p:nvPr>
        </p:nvSpPr>
        <p:spPr/>
        <p:txBody>
          <a:bodyPr>
            <a:noAutofit/>
          </a:bodyPr>
          <a:lstStyle/>
          <a:p>
            <a:r>
              <a:rPr lang="en-US" sz="3200" b="1" baseline="30000" dirty="0"/>
              <a:t>22 </a:t>
            </a:r>
            <a:r>
              <a:rPr lang="en-US" sz="3200" dirty="0"/>
              <a:t>And when he had said this, he breathed on them, and </a:t>
            </a:r>
            <a:r>
              <a:rPr lang="en-US" sz="3200" dirty="0" err="1"/>
              <a:t>saith</a:t>
            </a:r>
            <a:r>
              <a:rPr lang="en-US" sz="3200" dirty="0"/>
              <a:t> unto them, Receive ye the Holy Ghost:</a:t>
            </a:r>
          </a:p>
          <a:p>
            <a:r>
              <a:rPr lang="en-US" sz="3200" b="1" baseline="30000" dirty="0"/>
              <a:t>23 </a:t>
            </a:r>
            <a:r>
              <a:rPr lang="en-US" sz="3200" dirty="0"/>
              <a:t>Whose </a:t>
            </a:r>
            <a:r>
              <a:rPr lang="en-US" sz="3200" dirty="0" err="1"/>
              <a:t>soever</a:t>
            </a:r>
            <a:r>
              <a:rPr lang="en-US" sz="3200" dirty="0"/>
              <a:t> sins ye remit, they are remitted unto them; and whose </a:t>
            </a:r>
            <a:r>
              <a:rPr lang="en-US" sz="3200" dirty="0" err="1"/>
              <a:t>soever</a:t>
            </a:r>
            <a:r>
              <a:rPr lang="en-US" sz="3200" dirty="0"/>
              <a:t> sins ye retain, they are retained.</a:t>
            </a:r>
          </a:p>
          <a:p>
            <a:r>
              <a:rPr lang="en-US" sz="3200" b="1" baseline="30000" dirty="0"/>
              <a:t>24 </a:t>
            </a:r>
            <a:r>
              <a:rPr lang="en-US" sz="3200" dirty="0"/>
              <a:t>But Thomas, one of the twelve, called </a:t>
            </a:r>
            <a:r>
              <a:rPr lang="en-US" sz="3200" dirty="0" err="1"/>
              <a:t>Didymus</a:t>
            </a:r>
            <a:r>
              <a:rPr lang="en-US" sz="3200" dirty="0"/>
              <a:t>, was not with them when Jesus came.</a:t>
            </a:r>
          </a:p>
        </p:txBody>
      </p:sp>
      <p:sp>
        <p:nvSpPr>
          <p:cNvPr id="4" name="Slide Number Placeholder 3"/>
          <p:cNvSpPr>
            <a:spLocks noGrp="1"/>
          </p:cNvSpPr>
          <p:nvPr>
            <p:ph type="sldNum" sz="quarter" idx="12"/>
          </p:nvPr>
        </p:nvSpPr>
        <p:spPr/>
        <p:txBody>
          <a:bodyPr/>
          <a:lstStyle/>
          <a:p>
            <a:fld id="{4FAB73BC-B049-4115-A692-8D63A059BFB8}" type="slidenum">
              <a:rPr lang="en-US" smtClean="0"/>
              <a:pPr/>
              <a:t>41</a:t>
            </a:fld>
            <a:endParaRPr lang="en-US" dirty="0"/>
          </a:p>
        </p:txBody>
      </p:sp>
    </p:spTree>
    <p:extLst>
      <p:ext uri="{BB962C8B-B14F-4D97-AF65-F5344CB8AC3E}">
        <p14:creationId xmlns:p14="http://schemas.microsoft.com/office/powerpoint/2010/main" val="221957298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t>Witnesses of the risen Christ</a:t>
            </a:r>
            <a:r>
              <a:rPr lang="en-US" dirty="0" smtClean="0"/>
              <a:t/>
            </a:r>
            <a:br>
              <a:rPr lang="en-US" dirty="0" smtClean="0"/>
            </a:br>
            <a:r>
              <a:rPr lang="en-US" dirty="0"/>
              <a:t/>
            </a:r>
            <a:br>
              <a:rPr lang="en-US" dirty="0"/>
            </a:br>
            <a:r>
              <a:rPr lang="en-US" sz="4400" b="1" dirty="0" smtClean="0"/>
              <a:t>John </a:t>
            </a:r>
            <a:r>
              <a:rPr lang="en-US" b="1" dirty="0" smtClean="0"/>
              <a:t/>
            </a:r>
            <a:br>
              <a:rPr lang="en-US" b="1" dirty="0" smtClean="0"/>
            </a:br>
            <a:r>
              <a:rPr lang="en-US" sz="4400" b="1" dirty="0" smtClean="0"/>
              <a:t>20</a:t>
            </a:r>
            <a:r>
              <a:rPr lang="en-US" sz="4400" b="1" dirty="0" smtClean="0"/>
              <a:t>:25-31</a:t>
            </a:r>
            <a:endParaRPr lang="en-US" sz="4400" b="1" dirty="0"/>
          </a:p>
        </p:txBody>
      </p:sp>
      <p:sp>
        <p:nvSpPr>
          <p:cNvPr id="3" name="Content Placeholder 2"/>
          <p:cNvSpPr>
            <a:spLocks noGrp="1"/>
          </p:cNvSpPr>
          <p:nvPr>
            <p:ph idx="1"/>
          </p:nvPr>
        </p:nvSpPr>
        <p:spPr/>
        <p:txBody>
          <a:bodyPr>
            <a:noAutofit/>
          </a:bodyPr>
          <a:lstStyle/>
          <a:p>
            <a:r>
              <a:rPr lang="en-US" sz="3200" b="1" baseline="30000" dirty="0"/>
              <a:t>25 </a:t>
            </a:r>
            <a:r>
              <a:rPr lang="en-US" sz="3200" dirty="0"/>
              <a:t>The other disciples therefore said unto him, We have seen the </a:t>
            </a:r>
            <a:r>
              <a:rPr lang="en-US" sz="3200" cap="small" dirty="0"/>
              <a:t>Lord</a:t>
            </a:r>
            <a:r>
              <a:rPr lang="en-US" sz="3200" dirty="0"/>
              <a:t>. But he said unto them, Except I shall see in his hands the print of the nails, and put my finger into the print of the nails, and thrust my hand into his side, I will not believe.</a:t>
            </a:r>
          </a:p>
          <a:p>
            <a:r>
              <a:rPr lang="en-US" sz="3200" b="1" baseline="30000" dirty="0"/>
              <a:t>26 </a:t>
            </a:r>
            <a:r>
              <a:rPr lang="en-US" sz="3200" dirty="0"/>
              <a:t>And after eight days again his disciples were within, and Thomas with them: then came Jesus, the doors being shut, and stood in the midst, and said, Peace be unto you</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42</a:t>
            </a:fld>
            <a:endParaRPr lang="en-US" dirty="0"/>
          </a:p>
        </p:txBody>
      </p:sp>
    </p:spTree>
    <p:extLst>
      <p:ext uri="{BB962C8B-B14F-4D97-AF65-F5344CB8AC3E}">
        <p14:creationId xmlns:p14="http://schemas.microsoft.com/office/powerpoint/2010/main" val="212221855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t>Witnesses of the risen Christ</a:t>
            </a:r>
            <a:r>
              <a:rPr lang="en-US" dirty="0" smtClean="0"/>
              <a:t/>
            </a:r>
            <a:br>
              <a:rPr lang="en-US" dirty="0" smtClean="0"/>
            </a:br>
            <a:r>
              <a:rPr lang="en-US" dirty="0"/>
              <a:t/>
            </a:r>
            <a:br>
              <a:rPr lang="en-US" dirty="0"/>
            </a:br>
            <a:r>
              <a:rPr lang="en-US" sz="4400" b="1" dirty="0" smtClean="0"/>
              <a:t>John </a:t>
            </a:r>
            <a:r>
              <a:rPr lang="en-US" b="1" dirty="0" smtClean="0"/>
              <a:t/>
            </a:r>
            <a:br>
              <a:rPr lang="en-US" b="1" dirty="0" smtClean="0"/>
            </a:br>
            <a:r>
              <a:rPr lang="en-US" sz="4400" b="1" dirty="0" smtClean="0"/>
              <a:t>20</a:t>
            </a:r>
            <a:r>
              <a:rPr lang="en-US" sz="4400" b="1" dirty="0" smtClean="0"/>
              <a:t>:27-31</a:t>
            </a:r>
            <a:endParaRPr lang="en-US" sz="4400" b="1" dirty="0"/>
          </a:p>
        </p:txBody>
      </p:sp>
      <p:sp>
        <p:nvSpPr>
          <p:cNvPr id="3" name="Content Placeholder 2"/>
          <p:cNvSpPr>
            <a:spLocks noGrp="1"/>
          </p:cNvSpPr>
          <p:nvPr>
            <p:ph idx="1"/>
          </p:nvPr>
        </p:nvSpPr>
        <p:spPr/>
        <p:txBody>
          <a:bodyPr>
            <a:noAutofit/>
          </a:bodyPr>
          <a:lstStyle/>
          <a:p>
            <a:r>
              <a:rPr lang="en-US" sz="3200" b="1" baseline="30000" dirty="0"/>
              <a:t>27 </a:t>
            </a:r>
            <a:r>
              <a:rPr lang="en-US" sz="3200" dirty="0"/>
              <a:t>Then </a:t>
            </a:r>
            <a:r>
              <a:rPr lang="en-US" sz="3200" dirty="0" err="1"/>
              <a:t>saith</a:t>
            </a:r>
            <a:r>
              <a:rPr lang="en-US" sz="3200" dirty="0"/>
              <a:t> he to Thomas, Reach hither thy finger, and behold my hands; and reach hither thy hand, and thrust it into my side: and be not faithless, but believing.</a:t>
            </a:r>
          </a:p>
          <a:p>
            <a:r>
              <a:rPr lang="en-US" sz="3200" b="1" baseline="30000" dirty="0"/>
              <a:t>28 </a:t>
            </a:r>
            <a:r>
              <a:rPr lang="en-US" sz="3200" dirty="0"/>
              <a:t>And Thomas answered and said unto him, My </a:t>
            </a:r>
            <a:r>
              <a:rPr lang="en-US" sz="3200" cap="small" dirty="0"/>
              <a:t>Lord</a:t>
            </a:r>
            <a:r>
              <a:rPr lang="en-US" sz="3200" dirty="0"/>
              <a:t> and my God.</a:t>
            </a:r>
          </a:p>
          <a:p>
            <a:r>
              <a:rPr lang="en-US" sz="3200" b="1" baseline="30000" dirty="0"/>
              <a:t>29 </a:t>
            </a:r>
            <a:r>
              <a:rPr lang="en-US" sz="3200" dirty="0"/>
              <a:t>Jesus </a:t>
            </a:r>
            <a:r>
              <a:rPr lang="en-US" sz="3200" dirty="0" err="1"/>
              <a:t>saith</a:t>
            </a:r>
            <a:r>
              <a:rPr lang="en-US" sz="3200" dirty="0"/>
              <a:t> unto him, Thomas, because thou hast seen me, thou hast believed: blessed are they that have not seen, and yet have believed.</a:t>
            </a:r>
          </a:p>
        </p:txBody>
      </p:sp>
      <p:sp>
        <p:nvSpPr>
          <p:cNvPr id="4" name="Slide Number Placeholder 3"/>
          <p:cNvSpPr>
            <a:spLocks noGrp="1"/>
          </p:cNvSpPr>
          <p:nvPr>
            <p:ph type="sldNum" sz="quarter" idx="12"/>
          </p:nvPr>
        </p:nvSpPr>
        <p:spPr/>
        <p:txBody>
          <a:bodyPr/>
          <a:lstStyle/>
          <a:p>
            <a:fld id="{4FAB73BC-B049-4115-A692-8D63A059BFB8}" type="slidenum">
              <a:rPr lang="en-US" smtClean="0"/>
              <a:pPr/>
              <a:t>43</a:t>
            </a:fld>
            <a:endParaRPr lang="en-US" dirty="0"/>
          </a:p>
        </p:txBody>
      </p:sp>
    </p:spTree>
    <p:extLst>
      <p:ext uri="{BB962C8B-B14F-4D97-AF65-F5344CB8AC3E}">
        <p14:creationId xmlns:p14="http://schemas.microsoft.com/office/powerpoint/2010/main" val="336968114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t>Witnesses of the risen Christ</a:t>
            </a:r>
            <a:r>
              <a:rPr lang="en-US" dirty="0" smtClean="0"/>
              <a:t/>
            </a:r>
            <a:br>
              <a:rPr lang="en-US" dirty="0" smtClean="0"/>
            </a:br>
            <a:r>
              <a:rPr lang="en-US" dirty="0"/>
              <a:t/>
            </a:r>
            <a:br>
              <a:rPr lang="en-US" dirty="0"/>
            </a:br>
            <a:r>
              <a:rPr lang="en-US" sz="4400" b="1" dirty="0" smtClean="0"/>
              <a:t>John </a:t>
            </a:r>
            <a:r>
              <a:rPr lang="en-US" b="1" dirty="0" smtClean="0"/>
              <a:t/>
            </a:r>
            <a:br>
              <a:rPr lang="en-US" b="1" dirty="0" smtClean="0"/>
            </a:br>
            <a:r>
              <a:rPr lang="en-US" sz="4400" b="1" dirty="0" smtClean="0"/>
              <a:t>20</a:t>
            </a:r>
            <a:r>
              <a:rPr lang="en-US" sz="4400" b="1" dirty="0" smtClean="0"/>
              <a:t>:27-31</a:t>
            </a:r>
            <a:endParaRPr lang="en-US" sz="4400" b="1" dirty="0"/>
          </a:p>
        </p:txBody>
      </p:sp>
      <p:sp>
        <p:nvSpPr>
          <p:cNvPr id="3" name="Content Placeholder 2"/>
          <p:cNvSpPr>
            <a:spLocks noGrp="1"/>
          </p:cNvSpPr>
          <p:nvPr>
            <p:ph idx="1"/>
          </p:nvPr>
        </p:nvSpPr>
        <p:spPr/>
        <p:txBody>
          <a:bodyPr>
            <a:noAutofit/>
          </a:bodyPr>
          <a:lstStyle/>
          <a:p>
            <a:r>
              <a:rPr lang="en-US" sz="3200" b="1" baseline="30000" dirty="0"/>
              <a:t>30 </a:t>
            </a:r>
            <a:r>
              <a:rPr lang="en-US" sz="3200" dirty="0"/>
              <a:t>And many other signs truly did Jesus in the presence of his disciples, which are not written in this book:</a:t>
            </a:r>
          </a:p>
          <a:p>
            <a:r>
              <a:rPr lang="en-US" sz="3200" b="1" baseline="30000" dirty="0"/>
              <a:t>31 </a:t>
            </a:r>
            <a:r>
              <a:rPr lang="en-US" sz="3200" dirty="0"/>
              <a:t>But these are written, that ye might believe that Jesus is the Christ, the Son of God; and that believing ye might have life through his name.</a:t>
            </a:r>
          </a:p>
        </p:txBody>
      </p:sp>
      <p:sp>
        <p:nvSpPr>
          <p:cNvPr id="4" name="Slide Number Placeholder 3"/>
          <p:cNvSpPr>
            <a:spLocks noGrp="1"/>
          </p:cNvSpPr>
          <p:nvPr>
            <p:ph type="sldNum" sz="quarter" idx="12"/>
          </p:nvPr>
        </p:nvSpPr>
        <p:spPr/>
        <p:txBody>
          <a:bodyPr/>
          <a:lstStyle/>
          <a:p>
            <a:fld id="{4FAB73BC-B049-4115-A692-8D63A059BFB8}" type="slidenum">
              <a:rPr lang="en-US" smtClean="0"/>
              <a:pPr/>
              <a:t>44</a:t>
            </a:fld>
            <a:endParaRPr lang="en-US" dirty="0"/>
          </a:p>
        </p:txBody>
      </p:sp>
    </p:spTree>
    <p:extLst>
      <p:ext uri="{BB962C8B-B14F-4D97-AF65-F5344CB8AC3E}">
        <p14:creationId xmlns:p14="http://schemas.microsoft.com/office/powerpoint/2010/main" val="56927998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t>Witnesses of the risen Christ</a:t>
            </a:r>
            <a:r>
              <a:rPr lang="en-US" dirty="0" smtClean="0"/>
              <a:t/>
            </a:r>
            <a:br>
              <a:rPr lang="en-US" dirty="0" smtClean="0"/>
            </a:br>
            <a:r>
              <a:rPr lang="en-US" dirty="0"/>
              <a:t/>
            </a:r>
            <a:br>
              <a:rPr lang="en-US" dirty="0"/>
            </a:br>
            <a:r>
              <a:rPr lang="en-US" sz="4400" b="1" dirty="0" smtClean="0"/>
              <a:t>Luke </a:t>
            </a:r>
            <a:r>
              <a:rPr lang="en-US" b="1" dirty="0" smtClean="0"/>
              <a:t/>
            </a:r>
            <a:br>
              <a:rPr lang="en-US" b="1" dirty="0" smtClean="0"/>
            </a:br>
            <a:r>
              <a:rPr lang="en-US" sz="4400" b="1" dirty="0" smtClean="0"/>
              <a:t>24</a:t>
            </a:r>
            <a:r>
              <a:rPr lang="en-US" sz="4400" b="1" dirty="0" smtClean="0"/>
              <a:t>:1-53</a:t>
            </a:r>
            <a:endParaRPr lang="en-US" sz="4400" b="1" dirty="0"/>
          </a:p>
        </p:txBody>
      </p:sp>
      <p:sp>
        <p:nvSpPr>
          <p:cNvPr id="3" name="Content Placeholder 2"/>
          <p:cNvSpPr>
            <a:spLocks noGrp="1"/>
          </p:cNvSpPr>
          <p:nvPr>
            <p:ph idx="1"/>
          </p:nvPr>
        </p:nvSpPr>
        <p:spPr/>
        <p:txBody>
          <a:bodyPr>
            <a:noAutofit/>
          </a:bodyPr>
          <a:lstStyle/>
          <a:p>
            <a:r>
              <a:rPr lang="en-US" sz="3200" b="1" dirty="0"/>
              <a:t>24 </a:t>
            </a:r>
            <a:r>
              <a:rPr lang="en-US" sz="3200" dirty="0"/>
              <a:t>Now upon the first day of the week, very early in the morning, they came unto the </a:t>
            </a:r>
            <a:r>
              <a:rPr lang="en-US" sz="3200" dirty="0" err="1"/>
              <a:t>sepulchre</a:t>
            </a:r>
            <a:r>
              <a:rPr lang="en-US" sz="3200" dirty="0"/>
              <a:t>, bringing the spices which they had prepared, and certain others with them.</a:t>
            </a:r>
          </a:p>
          <a:p>
            <a:r>
              <a:rPr lang="en-US" sz="3200" b="1" baseline="30000" dirty="0"/>
              <a:t>2 </a:t>
            </a:r>
            <a:r>
              <a:rPr lang="en-US" sz="3200" dirty="0"/>
              <a:t>And they found the stone rolled away from the </a:t>
            </a:r>
            <a:r>
              <a:rPr lang="en-US" sz="3200" dirty="0" err="1"/>
              <a:t>sepulchre</a:t>
            </a:r>
            <a:r>
              <a:rPr lang="en-US" sz="3200" dirty="0"/>
              <a:t>.</a:t>
            </a:r>
          </a:p>
          <a:p>
            <a:r>
              <a:rPr lang="en-US" sz="3200" b="1" baseline="30000" dirty="0"/>
              <a:t>3 </a:t>
            </a:r>
            <a:r>
              <a:rPr lang="en-US" sz="3200" dirty="0"/>
              <a:t>And they entered in, and found not the body of the Lord Jesus.</a:t>
            </a:r>
          </a:p>
          <a:p>
            <a:r>
              <a:rPr lang="en-US" sz="3200" b="1" baseline="30000" dirty="0"/>
              <a:t>4 </a:t>
            </a:r>
            <a:r>
              <a:rPr lang="en-US" sz="3200" dirty="0"/>
              <a:t>And it came to pass, as they were much perplexed thereabout, behold, two men stood by them in shining garments</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45</a:t>
            </a:fld>
            <a:endParaRPr lang="en-US" dirty="0"/>
          </a:p>
        </p:txBody>
      </p:sp>
    </p:spTree>
    <p:extLst>
      <p:ext uri="{BB962C8B-B14F-4D97-AF65-F5344CB8AC3E}">
        <p14:creationId xmlns:p14="http://schemas.microsoft.com/office/powerpoint/2010/main" val="307044460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t>Witnesses of the risen Christ</a:t>
            </a:r>
            <a:r>
              <a:rPr lang="en-US" dirty="0" smtClean="0"/>
              <a:t/>
            </a:r>
            <a:br>
              <a:rPr lang="en-US" dirty="0" smtClean="0"/>
            </a:br>
            <a:r>
              <a:rPr lang="en-US" dirty="0"/>
              <a:t/>
            </a:r>
            <a:br>
              <a:rPr lang="en-US" dirty="0"/>
            </a:br>
            <a:r>
              <a:rPr lang="en-US" sz="4400" b="1" dirty="0" smtClean="0"/>
              <a:t>Luke </a:t>
            </a:r>
            <a:r>
              <a:rPr lang="en-US" b="1" dirty="0" smtClean="0"/>
              <a:t/>
            </a:r>
            <a:br>
              <a:rPr lang="en-US" b="1" dirty="0" smtClean="0"/>
            </a:br>
            <a:r>
              <a:rPr lang="en-US" sz="4400" b="1" dirty="0" smtClean="0"/>
              <a:t>24</a:t>
            </a:r>
            <a:r>
              <a:rPr lang="en-US" sz="4400" b="1" dirty="0" smtClean="0"/>
              <a:t>:5-53</a:t>
            </a:r>
            <a:endParaRPr lang="en-US" sz="4400" b="1" dirty="0"/>
          </a:p>
        </p:txBody>
      </p:sp>
      <p:sp>
        <p:nvSpPr>
          <p:cNvPr id="3" name="Content Placeholder 2"/>
          <p:cNvSpPr>
            <a:spLocks noGrp="1"/>
          </p:cNvSpPr>
          <p:nvPr>
            <p:ph idx="1"/>
          </p:nvPr>
        </p:nvSpPr>
        <p:spPr/>
        <p:txBody>
          <a:bodyPr>
            <a:noAutofit/>
          </a:bodyPr>
          <a:lstStyle/>
          <a:p>
            <a:r>
              <a:rPr lang="en-US" sz="3200" b="1" baseline="30000" dirty="0"/>
              <a:t>5 </a:t>
            </a:r>
            <a:r>
              <a:rPr lang="en-US" sz="3200" dirty="0"/>
              <a:t>And as they were afraid, and bowed down their faces to the earth, they said unto them, Why seek ye the living among the dead?</a:t>
            </a:r>
          </a:p>
          <a:p>
            <a:r>
              <a:rPr lang="en-US" sz="3200" b="1" baseline="30000" dirty="0"/>
              <a:t>6 </a:t>
            </a:r>
            <a:r>
              <a:rPr lang="en-US" sz="3200" dirty="0"/>
              <a:t>He is not here, but is risen: remember how he </a:t>
            </a:r>
            <a:r>
              <a:rPr lang="en-US" sz="3200" dirty="0" err="1"/>
              <a:t>spake</a:t>
            </a:r>
            <a:r>
              <a:rPr lang="en-US" sz="3200" dirty="0"/>
              <a:t> unto you when he was yet in Galilee,</a:t>
            </a:r>
          </a:p>
          <a:p>
            <a:r>
              <a:rPr lang="en-US" sz="3200" b="1" baseline="30000" dirty="0"/>
              <a:t>7 </a:t>
            </a:r>
            <a:r>
              <a:rPr lang="en-US" sz="3200" dirty="0"/>
              <a:t>Saying, The Son of man must be delivered into the hands of sinful men, and be crucified, and the third day rise again.</a:t>
            </a:r>
          </a:p>
          <a:p>
            <a:r>
              <a:rPr lang="en-US" sz="3200" b="1" baseline="30000" dirty="0"/>
              <a:t>8 </a:t>
            </a:r>
            <a:r>
              <a:rPr lang="en-US" sz="3200" dirty="0"/>
              <a:t>And they remembered his words</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46</a:t>
            </a:fld>
            <a:endParaRPr lang="en-US" dirty="0"/>
          </a:p>
        </p:txBody>
      </p:sp>
    </p:spTree>
    <p:extLst>
      <p:ext uri="{BB962C8B-B14F-4D97-AF65-F5344CB8AC3E}">
        <p14:creationId xmlns:p14="http://schemas.microsoft.com/office/powerpoint/2010/main" val="240748637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t>Witnesses of the risen Christ</a:t>
            </a:r>
            <a:r>
              <a:rPr lang="en-US" dirty="0" smtClean="0"/>
              <a:t/>
            </a:r>
            <a:br>
              <a:rPr lang="en-US" dirty="0" smtClean="0"/>
            </a:br>
            <a:r>
              <a:rPr lang="en-US" dirty="0"/>
              <a:t/>
            </a:r>
            <a:br>
              <a:rPr lang="en-US" dirty="0"/>
            </a:br>
            <a:r>
              <a:rPr lang="en-US" sz="4400" b="1" dirty="0" smtClean="0"/>
              <a:t>Luke </a:t>
            </a:r>
            <a:r>
              <a:rPr lang="en-US" b="1" dirty="0" smtClean="0"/>
              <a:t/>
            </a:r>
            <a:br>
              <a:rPr lang="en-US" b="1" dirty="0" smtClean="0"/>
            </a:br>
            <a:r>
              <a:rPr lang="en-US" sz="4400" b="1" dirty="0" smtClean="0"/>
              <a:t>24</a:t>
            </a:r>
            <a:r>
              <a:rPr lang="en-US" sz="4400" b="1" dirty="0" smtClean="0"/>
              <a:t>:9-53</a:t>
            </a:r>
            <a:endParaRPr lang="en-US" sz="4400" b="1" dirty="0"/>
          </a:p>
        </p:txBody>
      </p:sp>
      <p:sp>
        <p:nvSpPr>
          <p:cNvPr id="3" name="Content Placeholder 2"/>
          <p:cNvSpPr>
            <a:spLocks noGrp="1"/>
          </p:cNvSpPr>
          <p:nvPr>
            <p:ph idx="1"/>
          </p:nvPr>
        </p:nvSpPr>
        <p:spPr/>
        <p:txBody>
          <a:bodyPr>
            <a:noAutofit/>
          </a:bodyPr>
          <a:lstStyle/>
          <a:p>
            <a:r>
              <a:rPr lang="en-US" sz="3200" b="1" baseline="30000" dirty="0"/>
              <a:t>9 </a:t>
            </a:r>
            <a:r>
              <a:rPr lang="en-US" sz="3200" dirty="0"/>
              <a:t>And returned from the </a:t>
            </a:r>
            <a:r>
              <a:rPr lang="en-US" sz="3200" dirty="0" err="1"/>
              <a:t>sepulchre</a:t>
            </a:r>
            <a:r>
              <a:rPr lang="en-US" sz="3200" dirty="0"/>
              <a:t>, and told all these things unto the eleven, and to all the rest.</a:t>
            </a:r>
          </a:p>
          <a:p>
            <a:r>
              <a:rPr lang="en-US" sz="3200" b="1" baseline="30000" dirty="0"/>
              <a:t>10 </a:t>
            </a:r>
            <a:r>
              <a:rPr lang="en-US" sz="3200" dirty="0"/>
              <a:t>It was Mary Magdalene and Joanna, and Mary the mother of James, and other women that were with them, which told these things unto the apostles.</a:t>
            </a:r>
          </a:p>
          <a:p>
            <a:r>
              <a:rPr lang="en-US" sz="3200" b="1" baseline="30000" dirty="0"/>
              <a:t>11 </a:t>
            </a:r>
            <a:r>
              <a:rPr lang="en-US" sz="3200" dirty="0"/>
              <a:t>And their words seemed to them as idle tales, and they believed them not.</a:t>
            </a:r>
          </a:p>
          <a:p>
            <a:r>
              <a:rPr lang="en-US" sz="3200" b="1" baseline="30000" dirty="0"/>
              <a:t>12 </a:t>
            </a:r>
            <a:r>
              <a:rPr lang="en-US" sz="3200" dirty="0"/>
              <a:t>Then arose Peter, and ran unto the </a:t>
            </a:r>
            <a:r>
              <a:rPr lang="en-US" sz="3200" dirty="0" err="1"/>
              <a:t>sepulchre</a:t>
            </a:r>
            <a:r>
              <a:rPr lang="en-US" sz="3200" dirty="0"/>
              <a:t>; and stooping down, he beheld the linen clothes laid by themselves, and departed, wondering in himself at that which was come to pass.</a:t>
            </a:r>
          </a:p>
        </p:txBody>
      </p:sp>
      <p:sp>
        <p:nvSpPr>
          <p:cNvPr id="4" name="Slide Number Placeholder 3"/>
          <p:cNvSpPr>
            <a:spLocks noGrp="1"/>
          </p:cNvSpPr>
          <p:nvPr>
            <p:ph type="sldNum" sz="quarter" idx="12"/>
          </p:nvPr>
        </p:nvSpPr>
        <p:spPr/>
        <p:txBody>
          <a:bodyPr/>
          <a:lstStyle/>
          <a:p>
            <a:fld id="{4FAB73BC-B049-4115-A692-8D63A059BFB8}" type="slidenum">
              <a:rPr lang="en-US" smtClean="0"/>
              <a:pPr/>
              <a:t>47</a:t>
            </a:fld>
            <a:endParaRPr lang="en-US" dirty="0"/>
          </a:p>
        </p:txBody>
      </p:sp>
    </p:spTree>
    <p:extLst>
      <p:ext uri="{BB962C8B-B14F-4D97-AF65-F5344CB8AC3E}">
        <p14:creationId xmlns:p14="http://schemas.microsoft.com/office/powerpoint/2010/main" val="260321059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t>Witnesses of the risen Christ</a:t>
            </a:r>
            <a:r>
              <a:rPr lang="en-US" dirty="0" smtClean="0"/>
              <a:t/>
            </a:r>
            <a:br>
              <a:rPr lang="en-US" dirty="0" smtClean="0"/>
            </a:br>
            <a:r>
              <a:rPr lang="en-US" dirty="0"/>
              <a:t/>
            </a:r>
            <a:br>
              <a:rPr lang="en-US" dirty="0"/>
            </a:br>
            <a:r>
              <a:rPr lang="en-US" sz="4400" b="1" dirty="0" smtClean="0"/>
              <a:t>Luke </a:t>
            </a:r>
            <a:r>
              <a:rPr lang="en-US" b="1" dirty="0" smtClean="0"/>
              <a:t/>
            </a:r>
            <a:br>
              <a:rPr lang="en-US" b="1" dirty="0" smtClean="0"/>
            </a:br>
            <a:r>
              <a:rPr lang="en-US" sz="4400" b="1" dirty="0" smtClean="0"/>
              <a:t>24</a:t>
            </a:r>
            <a:r>
              <a:rPr lang="en-US" sz="4400" b="1" dirty="0" smtClean="0"/>
              <a:t>:13-53</a:t>
            </a:r>
            <a:endParaRPr lang="en-US" sz="4400" b="1" dirty="0"/>
          </a:p>
        </p:txBody>
      </p:sp>
      <p:sp>
        <p:nvSpPr>
          <p:cNvPr id="3" name="Content Placeholder 2"/>
          <p:cNvSpPr>
            <a:spLocks noGrp="1"/>
          </p:cNvSpPr>
          <p:nvPr>
            <p:ph idx="1"/>
          </p:nvPr>
        </p:nvSpPr>
        <p:spPr/>
        <p:txBody>
          <a:bodyPr>
            <a:noAutofit/>
          </a:bodyPr>
          <a:lstStyle/>
          <a:p>
            <a:r>
              <a:rPr lang="en-US" sz="3200" b="1" baseline="30000" dirty="0"/>
              <a:t>13 </a:t>
            </a:r>
            <a:r>
              <a:rPr lang="en-US" sz="3200" dirty="0"/>
              <a:t>And, behold, two of them went that same day to a village called Emmaus, which was from Jerusalem about threescore furlongs.</a:t>
            </a:r>
          </a:p>
          <a:p>
            <a:r>
              <a:rPr lang="en-US" sz="3200" b="1" baseline="30000" dirty="0"/>
              <a:t>14 </a:t>
            </a:r>
            <a:r>
              <a:rPr lang="en-US" sz="3200" dirty="0"/>
              <a:t>And they talked together of all these things which had happened.</a:t>
            </a:r>
          </a:p>
          <a:p>
            <a:r>
              <a:rPr lang="en-US" sz="3200" b="1" baseline="30000" dirty="0"/>
              <a:t>15 </a:t>
            </a:r>
            <a:r>
              <a:rPr lang="en-US" sz="3200" dirty="0"/>
              <a:t>And it came to pass, that, while they communed together and reasoned, Jesus himself drew near, and went with them.</a:t>
            </a:r>
          </a:p>
          <a:p>
            <a:r>
              <a:rPr lang="en-US" sz="3200" b="1" baseline="30000" dirty="0"/>
              <a:t>16 </a:t>
            </a:r>
            <a:r>
              <a:rPr lang="en-US" sz="3200" dirty="0"/>
              <a:t>But their eyes were </a:t>
            </a:r>
            <a:r>
              <a:rPr lang="en-US" sz="3200" dirty="0" err="1"/>
              <a:t>holden</a:t>
            </a:r>
            <a:r>
              <a:rPr lang="en-US" sz="3200" dirty="0"/>
              <a:t> that they should not know him.</a:t>
            </a:r>
          </a:p>
        </p:txBody>
      </p:sp>
      <p:sp>
        <p:nvSpPr>
          <p:cNvPr id="4" name="Slide Number Placeholder 3"/>
          <p:cNvSpPr>
            <a:spLocks noGrp="1"/>
          </p:cNvSpPr>
          <p:nvPr>
            <p:ph type="sldNum" sz="quarter" idx="12"/>
          </p:nvPr>
        </p:nvSpPr>
        <p:spPr/>
        <p:txBody>
          <a:bodyPr/>
          <a:lstStyle/>
          <a:p>
            <a:fld id="{4FAB73BC-B049-4115-A692-8D63A059BFB8}" type="slidenum">
              <a:rPr lang="en-US" smtClean="0"/>
              <a:pPr/>
              <a:t>48</a:t>
            </a:fld>
            <a:endParaRPr lang="en-US" dirty="0"/>
          </a:p>
        </p:txBody>
      </p:sp>
    </p:spTree>
    <p:extLst>
      <p:ext uri="{BB962C8B-B14F-4D97-AF65-F5344CB8AC3E}">
        <p14:creationId xmlns:p14="http://schemas.microsoft.com/office/powerpoint/2010/main" val="170156875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t>Witnesses of the risen Christ</a:t>
            </a:r>
            <a:r>
              <a:rPr lang="en-US" dirty="0" smtClean="0"/>
              <a:t/>
            </a:r>
            <a:br>
              <a:rPr lang="en-US" dirty="0" smtClean="0"/>
            </a:br>
            <a:r>
              <a:rPr lang="en-US" dirty="0"/>
              <a:t/>
            </a:r>
            <a:br>
              <a:rPr lang="en-US" dirty="0"/>
            </a:br>
            <a:r>
              <a:rPr lang="en-US" sz="4400" b="1" dirty="0" smtClean="0"/>
              <a:t>Luke </a:t>
            </a:r>
            <a:r>
              <a:rPr lang="en-US" b="1" dirty="0" smtClean="0"/>
              <a:t/>
            </a:r>
            <a:br>
              <a:rPr lang="en-US" b="1" dirty="0" smtClean="0"/>
            </a:br>
            <a:r>
              <a:rPr lang="en-US" sz="4400" b="1" dirty="0" smtClean="0"/>
              <a:t>24</a:t>
            </a:r>
            <a:r>
              <a:rPr lang="en-US" sz="4400" b="1" dirty="0" smtClean="0"/>
              <a:t>:17-53</a:t>
            </a:r>
            <a:endParaRPr lang="en-US" sz="4400" b="1" dirty="0"/>
          </a:p>
        </p:txBody>
      </p:sp>
      <p:sp>
        <p:nvSpPr>
          <p:cNvPr id="3" name="Content Placeholder 2"/>
          <p:cNvSpPr>
            <a:spLocks noGrp="1"/>
          </p:cNvSpPr>
          <p:nvPr>
            <p:ph idx="1"/>
          </p:nvPr>
        </p:nvSpPr>
        <p:spPr/>
        <p:txBody>
          <a:bodyPr>
            <a:noAutofit/>
          </a:bodyPr>
          <a:lstStyle/>
          <a:p>
            <a:r>
              <a:rPr lang="en-US" sz="3200" b="1" baseline="30000" dirty="0"/>
              <a:t>17 </a:t>
            </a:r>
            <a:r>
              <a:rPr lang="en-US" sz="3200" dirty="0"/>
              <a:t>And he said unto them, What manner of communications are these that ye have one to another, as ye walk, and are sad?</a:t>
            </a:r>
          </a:p>
          <a:p>
            <a:r>
              <a:rPr lang="en-US" sz="3200" b="1" baseline="30000" dirty="0"/>
              <a:t>18 </a:t>
            </a:r>
            <a:r>
              <a:rPr lang="en-US" sz="3200" dirty="0"/>
              <a:t>And the one of them, whose name was Cleopas, answering said unto him, Art thou only a stranger in Jerusalem, and hast not known the things which are come to pass there in these days?</a:t>
            </a:r>
          </a:p>
          <a:p>
            <a:r>
              <a:rPr lang="en-US" sz="3200" b="1" baseline="30000" dirty="0"/>
              <a:t>19 </a:t>
            </a:r>
            <a:r>
              <a:rPr lang="en-US" sz="3200" dirty="0"/>
              <a:t>And he said unto them, What things? And they said unto him, Concerning Jesus of Nazareth, which was a prophet mighty in deed and word before God and all the people</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49</a:t>
            </a:fld>
            <a:endParaRPr lang="en-US" dirty="0"/>
          </a:p>
        </p:txBody>
      </p:sp>
    </p:spTree>
    <p:extLst>
      <p:ext uri="{BB962C8B-B14F-4D97-AF65-F5344CB8AC3E}">
        <p14:creationId xmlns:p14="http://schemas.microsoft.com/office/powerpoint/2010/main" val="16427906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t>A sealed tomb</a:t>
            </a:r>
            <a:r>
              <a:rPr lang="en-US" dirty="0" smtClean="0"/>
              <a:t/>
            </a:r>
            <a:br>
              <a:rPr lang="en-US" dirty="0" smtClean="0"/>
            </a:br>
            <a:r>
              <a:rPr lang="en-US" dirty="0"/>
              <a:t/>
            </a:r>
            <a:br>
              <a:rPr lang="en-US" dirty="0"/>
            </a:br>
            <a:r>
              <a:rPr lang="en-US" b="1" dirty="0" smtClean="0"/>
              <a:t>Matthew </a:t>
            </a:r>
            <a:r>
              <a:rPr lang="en-US" sz="4400" b="1" dirty="0" smtClean="0"/>
              <a:t>27</a:t>
            </a:r>
            <a:r>
              <a:rPr lang="en-US" sz="4400" b="1" dirty="0" smtClean="0"/>
              <a:t>:64-66</a:t>
            </a:r>
            <a:endParaRPr lang="en-US" sz="4400" b="1" dirty="0"/>
          </a:p>
        </p:txBody>
      </p:sp>
      <p:sp>
        <p:nvSpPr>
          <p:cNvPr id="3" name="Content Placeholder 2"/>
          <p:cNvSpPr>
            <a:spLocks noGrp="1"/>
          </p:cNvSpPr>
          <p:nvPr>
            <p:ph idx="1"/>
          </p:nvPr>
        </p:nvSpPr>
        <p:spPr/>
        <p:txBody>
          <a:bodyPr>
            <a:noAutofit/>
          </a:bodyPr>
          <a:lstStyle/>
          <a:p>
            <a:r>
              <a:rPr lang="en-US" sz="3200" b="1" baseline="30000" dirty="0"/>
              <a:t>64 </a:t>
            </a:r>
            <a:r>
              <a:rPr lang="en-US" sz="3200" dirty="0"/>
              <a:t>Command therefore that the </a:t>
            </a:r>
            <a:r>
              <a:rPr lang="en-US" sz="3200" dirty="0" err="1"/>
              <a:t>sepulchre</a:t>
            </a:r>
            <a:r>
              <a:rPr lang="en-US" sz="3200" dirty="0"/>
              <a:t> be made sure until the third day, lest his disciples come by night, and steal him away, and say unto the people, He is risen from the dead: so the last error shall be worse than the first.</a:t>
            </a:r>
          </a:p>
          <a:p>
            <a:r>
              <a:rPr lang="en-US" sz="3200" b="1" baseline="30000" dirty="0"/>
              <a:t>65 </a:t>
            </a:r>
            <a:r>
              <a:rPr lang="en-US" sz="3200" dirty="0"/>
              <a:t>Pilate said unto them, Ye have a watch: go your way, make it as sure as ye can.</a:t>
            </a:r>
          </a:p>
          <a:p>
            <a:r>
              <a:rPr lang="en-US" sz="3200" b="1" baseline="30000" dirty="0"/>
              <a:t>66 </a:t>
            </a:r>
            <a:r>
              <a:rPr lang="en-US" sz="3200" dirty="0"/>
              <a:t>So they went, and made the </a:t>
            </a:r>
            <a:r>
              <a:rPr lang="en-US" sz="3200" dirty="0" err="1"/>
              <a:t>sepulchre</a:t>
            </a:r>
            <a:r>
              <a:rPr lang="en-US" sz="3200" dirty="0"/>
              <a:t> sure, sealing the stone, and setting a watch.</a:t>
            </a:r>
          </a:p>
        </p:txBody>
      </p:sp>
      <p:sp>
        <p:nvSpPr>
          <p:cNvPr id="4" name="Slide Number Placeholder 3"/>
          <p:cNvSpPr>
            <a:spLocks noGrp="1"/>
          </p:cNvSpPr>
          <p:nvPr>
            <p:ph type="sldNum" sz="quarter" idx="12"/>
          </p:nvPr>
        </p:nvSpPr>
        <p:spPr/>
        <p:txBody>
          <a:bodyPr/>
          <a:lstStyle/>
          <a:p>
            <a:fld id="{4FAB73BC-B049-4115-A692-8D63A059BFB8}" type="slidenum">
              <a:rPr lang="en-US" smtClean="0"/>
              <a:pPr/>
              <a:t>5</a:t>
            </a:fld>
            <a:endParaRPr lang="en-US" dirty="0"/>
          </a:p>
        </p:txBody>
      </p:sp>
    </p:spTree>
    <p:extLst>
      <p:ext uri="{BB962C8B-B14F-4D97-AF65-F5344CB8AC3E}">
        <p14:creationId xmlns:p14="http://schemas.microsoft.com/office/powerpoint/2010/main" val="25865142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t>Witnesses of the risen Christ</a:t>
            </a:r>
            <a:r>
              <a:rPr lang="en-US" dirty="0" smtClean="0"/>
              <a:t/>
            </a:r>
            <a:br>
              <a:rPr lang="en-US" dirty="0" smtClean="0"/>
            </a:br>
            <a:r>
              <a:rPr lang="en-US" dirty="0"/>
              <a:t/>
            </a:r>
            <a:br>
              <a:rPr lang="en-US" dirty="0"/>
            </a:br>
            <a:r>
              <a:rPr lang="en-US" sz="4400" b="1" dirty="0" smtClean="0"/>
              <a:t>Luke </a:t>
            </a:r>
            <a:r>
              <a:rPr lang="en-US" b="1" dirty="0" smtClean="0"/>
              <a:t/>
            </a:r>
            <a:br>
              <a:rPr lang="en-US" b="1" dirty="0" smtClean="0"/>
            </a:br>
            <a:r>
              <a:rPr lang="en-US" sz="4400" b="1" dirty="0" smtClean="0"/>
              <a:t>24</a:t>
            </a:r>
            <a:r>
              <a:rPr lang="en-US" sz="4400" b="1" dirty="0" smtClean="0"/>
              <a:t>:20-53</a:t>
            </a:r>
            <a:endParaRPr lang="en-US" sz="4400" b="1" dirty="0"/>
          </a:p>
        </p:txBody>
      </p:sp>
      <p:sp>
        <p:nvSpPr>
          <p:cNvPr id="3" name="Content Placeholder 2"/>
          <p:cNvSpPr>
            <a:spLocks noGrp="1"/>
          </p:cNvSpPr>
          <p:nvPr>
            <p:ph idx="1"/>
          </p:nvPr>
        </p:nvSpPr>
        <p:spPr/>
        <p:txBody>
          <a:bodyPr>
            <a:noAutofit/>
          </a:bodyPr>
          <a:lstStyle/>
          <a:p>
            <a:r>
              <a:rPr lang="en-US" sz="3200" b="1" baseline="30000" dirty="0"/>
              <a:t>20 </a:t>
            </a:r>
            <a:r>
              <a:rPr lang="en-US" sz="3200" dirty="0"/>
              <a:t>And how the chief priests and our rulers delivered him to be condemned to death, and have crucified him.</a:t>
            </a:r>
          </a:p>
          <a:p>
            <a:r>
              <a:rPr lang="en-US" sz="3200" b="1" baseline="30000" dirty="0"/>
              <a:t>21 </a:t>
            </a:r>
            <a:r>
              <a:rPr lang="en-US" sz="3200" dirty="0"/>
              <a:t>But we trusted that it had been he which should have redeemed Israel: and beside all this, to day is the third day since these things were done.</a:t>
            </a:r>
          </a:p>
          <a:p>
            <a:r>
              <a:rPr lang="en-US" sz="3200" b="1" baseline="30000" dirty="0"/>
              <a:t>22 </a:t>
            </a:r>
            <a:r>
              <a:rPr lang="en-US" sz="3200" dirty="0"/>
              <a:t>Yea, and certain women also of our company made us astonished, which were early at the </a:t>
            </a:r>
            <a:r>
              <a:rPr lang="en-US" sz="3200" dirty="0" err="1"/>
              <a:t>sepulchre</a:t>
            </a:r>
            <a:r>
              <a:rPr lang="en-US" sz="3200" dirty="0"/>
              <a:t>;</a:t>
            </a:r>
          </a:p>
          <a:p>
            <a:r>
              <a:rPr lang="en-US" sz="3200" b="1" baseline="30000" dirty="0"/>
              <a:t>23 </a:t>
            </a:r>
            <a:r>
              <a:rPr lang="en-US" sz="3200" dirty="0"/>
              <a:t>And when they found not his body, they came, saying, that they had also seen a vision of angels, which said that he was alive.</a:t>
            </a:r>
          </a:p>
        </p:txBody>
      </p:sp>
      <p:sp>
        <p:nvSpPr>
          <p:cNvPr id="4" name="Slide Number Placeholder 3"/>
          <p:cNvSpPr>
            <a:spLocks noGrp="1"/>
          </p:cNvSpPr>
          <p:nvPr>
            <p:ph type="sldNum" sz="quarter" idx="12"/>
          </p:nvPr>
        </p:nvSpPr>
        <p:spPr/>
        <p:txBody>
          <a:bodyPr/>
          <a:lstStyle/>
          <a:p>
            <a:fld id="{4FAB73BC-B049-4115-A692-8D63A059BFB8}" type="slidenum">
              <a:rPr lang="en-US" smtClean="0"/>
              <a:pPr/>
              <a:t>50</a:t>
            </a:fld>
            <a:endParaRPr lang="en-US" dirty="0"/>
          </a:p>
        </p:txBody>
      </p:sp>
    </p:spTree>
    <p:extLst>
      <p:ext uri="{BB962C8B-B14F-4D97-AF65-F5344CB8AC3E}">
        <p14:creationId xmlns:p14="http://schemas.microsoft.com/office/powerpoint/2010/main" val="83776080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t>Witnesses of the risen Christ</a:t>
            </a:r>
            <a:r>
              <a:rPr lang="en-US" dirty="0" smtClean="0"/>
              <a:t/>
            </a:r>
            <a:br>
              <a:rPr lang="en-US" dirty="0" smtClean="0"/>
            </a:br>
            <a:r>
              <a:rPr lang="en-US" dirty="0"/>
              <a:t/>
            </a:r>
            <a:br>
              <a:rPr lang="en-US" dirty="0"/>
            </a:br>
            <a:r>
              <a:rPr lang="en-US" sz="4400" b="1" dirty="0" smtClean="0"/>
              <a:t>Luke </a:t>
            </a:r>
            <a:r>
              <a:rPr lang="en-US" b="1" dirty="0" smtClean="0"/>
              <a:t/>
            </a:r>
            <a:br>
              <a:rPr lang="en-US" b="1" dirty="0" smtClean="0"/>
            </a:br>
            <a:r>
              <a:rPr lang="en-US" sz="4400" b="1" dirty="0" smtClean="0"/>
              <a:t>24</a:t>
            </a:r>
            <a:r>
              <a:rPr lang="en-US" sz="4400" b="1" dirty="0" smtClean="0"/>
              <a:t>:24-53</a:t>
            </a:r>
            <a:endParaRPr lang="en-US" sz="4400" b="1" dirty="0"/>
          </a:p>
        </p:txBody>
      </p:sp>
      <p:sp>
        <p:nvSpPr>
          <p:cNvPr id="3" name="Content Placeholder 2"/>
          <p:cNvSpPr>
            <a:spLocks noGrp="1"/>
          </p:cNvSpPr>
          <p:nvPr>
            <p:ph idx="1"/>
          </p:nvPr>
        </p:nvSpPr>
        <p:spPr/>
        <p:txBody>
          <a:bodyPr>
            <a:noAutofit/>
          </a:bodyPr>
          <a:lstStyle/>
          <a:p>
            <a:r>
              <a:rPr lang="en-US" sz="3200" b="1" baseline="30000" dirty="0"/>
              <a:t>24 </a:t>
            </a:r>
            <a:r>
              <a:rPr lang="en-US" sz="3200" dirty="0"/>
              <a:t>And certain of them which were with us went to the </a:t>
            </a:r>
            <a:r>
              <a:rPr lang="en-US" sz="3200" dirty="0" err="1"/>
              <a:t>sepulchre</a:t>
            </a:r>
            <a:r>
              <a:rPr lang="en-US" sz="3200" dirty="0"/>
              <a:t>, and found it even so as the women had said: but him they saw not.</a:t>
            </a:r>
          </a:p>
          <a:p>
            <a:r>
              <a:rPr lang="en-US" sz="3200" b="1" baseline="30000" dirty="0"/>
              <a:t>25 </a:t>
            </a:r>
            <a:r>
              <a:rPr lang="en-US" sz="3200" dirty="0"/>
              <a:t>Then he said unto them, O fools, and slow of heart to believe all that the prophets have spoken:</a:t>
            </a:r>
          </a:p>
          <a:p>
            <a:r>
              <a:rPr lang="en-US" sz="3200" b="1" baseline="30000" dirty="0"/>
              <a:t>26 </a:t>
            </a:r>
            <a:r>
              <a:rPr lang="en-US" sz="3200" dirty="0"/>
              <a:t>Ought not Christ to have suffered these things, and to enter into his glory?</a:t>
            </a:r>
          </a:p>
          <a:p>
            <a:r>
              <a:rPr lang="en-US" sz="3200" b="1" baseline="30000" dirty="0"/>
              <a:t>27 </a:t>
            </a:r>
            <a:r>
              <a:rPr lang="en-US" sz="3200" dirty="0"/>
              <a:t>And beginning at Moses and all the prophets, he expounded unto them in all the scriptures the things concerning himself.</a:t>
            </a:r>
          </a:p>
        </p:txBody>
      </p:sp>
      <p:sp>
        <p:nvSpPr>
          <p:cNvPr id="4" name="Slide Number Placeholder 3"/>
          <p:cNvSpPr>
            <a:spLocks noGrp="1"/>
          </p:cNvSpPr>
          <p:nvPr>
            <p:ph type="sldNum" sz="quarter" idx="12"/>
          </p:nvPr>
        </p:nvSpPr>
        <p:spPr/>
        <p:txBody>
          <a:bodyPr/>
          <a:lstStyle/>
          <a:p>
            <a:fld id="{4FAB73BC-B049-4115-A692-8D63A059BFB8}" type="slidenum">
              <a:rPr lang="en-US" smtClean="0"/>
              <a:pPr/>
              <a:t>51</a:t>
            </a:fld>
            <a:endParaRPr lang="en-US" dirty="0"/>
          </a:p>
        </p:txBody>
      </p:sp>
    </p:spTree>
    <p:extLst>
      <p:ext uri="{BB962C8B-B14F-4D97-AF65-F5344CB8AC3E}">
        <p14:creationId xmlns:p14="http://schemas.microsoft.com/office/powerpoint/2010/main" val="308709440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t>Witnesses of the risen Christ</a:t>
            </a:r>
            <a:r>
              <a:rPr lang="en-US" dirty="0" smtClean="0"/>
              <a:t/>
            </a:r>
            <a:br>
              <a:rPr lang="en-US" dirty="0" smtClean="0"/>
            </a:br>
            <a:r>
              <a:rPr lang="en-US" dirty="0"/>
              <a:t/>
            </a:r>
            <a:br>
              <a:rPr lang="en-US" dirty="0"/>
            </a:br>
            <a:r>
              <a:rPr lang="en-US" sz="4400" b="1" dirty="0" smtClean="0"/>
              <a:t>Luke </a:t>
            </a:r>
            <a:r>
              <a:rPr lang="en-US" b="1" dirty="0" smtClean="0"/>
              <a:t/>
            </a:r>
            <a:br>
              <a:rPr lang="en-US" b="1" dirty="0" smtClean="0"/>
            </a:br>
            <a:r>
              <a:rPr lang="en-US" sz="4400" b="1" dirty="0" smtClean="0"/>
              <a:t>24</a:t>
            </a:r>
            <a:r>
              <a:rPr lang="en-US" sz="4400" b="1" dirty="0" smtClean="0"/>
              <a:t>:28-53</a:t>
            </a:r>
            <a:endParaRPr lang="en-US" sz="4400" b="1" dirty="0"/>
          </a:p>
        </p:txBody>
      </p:sp>
      <p:sp>
        <p:nvSpPr>
          <p:cNvPr id="3" name="Content Placeholder 2"/>
          <p:cNvSpPr>
            <a:spLocks noGrp="1"/>
          </p:cNvSpPr>
          <p:nvPr>
            <p:ph idx="1"/>
          </p:nvPr>
        </p:nvSpPr>
        <p:spPr/>
        <p:txBody>
          <a:bodyPr>
            <a:noAutofit/>
          </a:bodyPr>
          <a:lstStyle/>
          <a:p>
            <a:r>
              <a:rPr lang="en-US" sz="3200" b="1" baseline="30000" dirty="0"/>
              <a:t>28 </a:t>
            </a:r>
            <a:r>
              <a:rPr lang="en-US" sz="3200" dirty="0"/>
              <a:t>And they drew nigh unto the village, whither they went: and he made as though he would have gone further.</a:t>
            </a:r>
          </a:p>
          <a:p>
            <a:r>
              <a:rPr lang="en-US" sz="3200" b="1" baseline="30000" dirty="0"/>
              <a:t>29 </a:t>
            </a:r>
            <a:r>
              <a:rPr lang="en-US" sz="3200" dirty="0"/>
              <a:t>But they constrained him, saying, Abide with us: for it is toward evening, and the day is far spent. And he went in to tarry with them.</a:t>
            </a:r>
          </a:p>
          <a:p>
            <a:r>
              <a:rPr lang="en-US" sz="3200" b="1" baseline="30000" dirty="0"/>
              <a:t>30 </a:t>
            </a:r>
            <a:r>
              <a:rPr lang="en-US" sz="3200" dirty="0"/>
              <a:t>And it came to pass, as he sat at meat with them, he took bread, and blessed it, and brake, and gave to them.</a:t>
            </a:r>
          </a:p>
          <a:p>
            <a:r>
              <a:rPr lang="en-US" sz="3200" b="1" baseline="30000" dirty="0"/>
              <a:t>31 </a:t>
            </a:r>
            <a:r>
              <a:rPr lang="en-US" sz="3200" dirty="0"/>
              <a:t>And their eyes were opened, and they knew him; and he vanished out of their sight.</a:t>
            </a:r>
          </a:p>
        </p:txBody>
      </p:sp>
      <p:sp>
        <p:nvSpPr>
          <p:cNvPr id="4" name="Slide Number Placeholder 3"/>
          <p:cNvSpPr>
            <a:spLocks noGrp="1"/>
          </p:cNvSpPr>
          <p:nvPr>
            <p:ph type="sldNum" sz="quarter" idx="12"/>
          </p:nvPr>
        </p:nvSpPr>
        <p:spPr/>
        <p:txBody>
          <a:bodyPr/>
          <a:lstStyle/>
          <a:p>
            <a:fld id="{4FAB73BC-B049-4115-A692-8D63A059BFB8}" type="slidenum">
              <a:rPr lang="en-US" smtClean="0"/>
              <a:pPr/>
              <a:t>52</a:t>
            </a:fld>
            <a:endParaRPr lang="en-US" dirty="0"/>
          </a:p>
        </p:txBody>
      </p:sp>
    </p:spTree>
    <p:extLst>
      <p:ext uri="{BB962C8B-B14F-4D97-AF65-F5344CB8AC3E}">
        <p14:creationId xmlns:p14="http://schemas.microsoft.com/office/powerpoint/2010/main" val="288124765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t>Witnesses of the risen Christ</a:t>
            </a:r>
            <a:r>
              <a:rPr lang="en-US" dirty="0" smtClean="0"/>
              <a:t/>
            </a:r>
            <a:br>
              <a:rPr lang="en-US" dirty="0" smtClean="0"/>
            </a:br>
            <a:r>
              <a:rPr lang="en-US" dirty="0"/>
              <a:t/>
            </a:r>
            <a:br>
              <a:rPr lang="en-US" dirty="0"/>
            </a:br>
            <a:r>
              <a:rPr lang="en-US" sz="4400" b="1" dirty="0" smtClean="0"/>
              <a:t>Luke </a:t>
            </a:r>
            <a:r>
              <a:rPr lang="en-US" b="1" dirty="0" smtClean="0"/>
              <a:t/>
            </a:r>
            <a:br>
              <a:rPr lang="en-US" b="1" dirty="0" smtClean="0"/>
            </a:br>
            <a:r>
              <a:rPr lang="en-US" sz="4400" b="1" dirty="0" smtClean="0"/>
              <a:t>24</a:t>
            </a:r>
            <a:r>
              <a:rPr lang="en-US" sz="4400" b="1" dirty="0" smtClean="0"/>
              <a:t>:32-53</a:t>
            </a:r>
            <a:endParaRPr lang="en-US" sz="4400" b="1" dirty="0"/>
          </a:p>
        </p:txBody>
      </p:sp>
      <p:sp>
        <p:nvSpPr>
          <p:cNvPr id="3" name="Content Placeholder 2"/>
          <p:cNvSpPr>
            <a:spLocks noGrp="1"/>
          </p:cNvSpPr>
          <p:nvPr>
            <p:ph idx="1"/>
          </p:nvPr>
        </p:nvSpPr>
        <p:spPr/>
        <p:txBody>
          <a:bodyPr>
            <a:noAutofit/>
          </a:bodyPr>
          <a:lstStyle/>
          <a:p>
            <a:r>
              <a:rPr lang="en-US" sz="3200" b="1" baseline="30000" dirty="0"/>
              <a:t>32 </a:t>
            </a:r>
            <a:r>
              <a:rPr lang="en-US" sz="3200" dirty="0"/>
              <a:t>And they said one to another, Did not our heart burn within us, while he talked with us by the way, and while he opened to us the scriptures?</a:t>
            </a:r>
          </a:p>
          <a:p>
            <a:r>
              <a:rPr lang="en-US" sz="3200" b="1" baseline="30000" dirty="0"/>
              <a:t>33 </a:t>
            </a:r>
            <a:r>
              <a:rPr lang="en-US" sz="3200" dirty="0"/>
              <a:t>And they rose up the same hour, and returned to Jerusalem, and found the eleven gathered together, and them that were with them,</a:t>
            </a:r>
          </a:p>
          <a:p>
            <a:r>
              <a:rPr lang="en-US" sz="3200" b="1" baseline="30000" dirty="0"/>
              <a:t>34 </a:t>
            </a:r>
            <a:r>
              <a:rPr lang="en-US" sz="3200" dirty="0"/>
              <a:t>Saying, The Lord is risen indeed, and hath appeared to Simon.</a:t>
            </a:r>
          </a:p>
          <a:p>
            <a:r>
              <a:rPr lang="en-US" sz="3200" b="1" baseline="30000" dirty="0"/>
              <a:t>35 </a:t>
            </a:r>
            <a:r>
              <a:rPr lang="en-US" sz="3200" dirty="0"/>
              <a:t>And they told what things were done in the way, and how he was known of them in breaking of bread.</a:t>
            </a:r>
          </a:p>
        </p:txBody>
      </p:sp>
      <p:sp>
        <p:nvSpPr>
          <p:cNvPr id="4" name="Slide Number Placeholder 3"/>
          <p:cNvSpPr>
            <a:spLocks noGrp="1"/>
          </p:cNvSpPr>
          <p:nvPr>
            <p:ph type="sldNum" sz="quarter" idx="12"/>
          </p:nvPr>
        </p:nvSpPr>
        <p:spPr/>
        <p:txBody>
          <a:bodyPr/>
          <a:lstStyle/>
          <a:p>
            <a:fld id="{4FAB73BC-B049-4115-A692-8D63A059BFB8}" type="slidenum">
              <a:rPr lang="en-US" smtClean="0"/>
              <a:pPr/>
              <a:t>53</a:t>
            </a:fld>
            <a:endParaRPr lang="en-US" dirty="0"/>
          </a:p>
        </p:txBody>
      </p:sp>
    </p:spTree>
    <p:extLst>
      <p:ext uri="{BB962C8B-B14F-4D97-AF65-F5344CB8AC3E}">
        <p14:creationId xmlns:p14="http://schemas.microsoft.com/office/powerpoint/2010/main" val="250507703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t>Witnesses of the risen Christ</a:t>
            </a:r>
            <a:r>
              <a:rPr lang="en-US" dirty="0" smtClean="0"/>
              <a:t/>
            </a:r>
            <a:br>
              <a:rPr lang="en-US" dirty="0" smtClean="0"/>
            </a:br>
            <a:r>
              <a:rPr lang="en-US" dirty="0"/>
              <a:t/>
            </a:r>
            <a:br>
              <a:rPr lang="en-US" dirty="0"/>
            </a:br>
            <a:r>
              <a:rPr lang="en-US" sz="4400" b="1" dirty="0" smtClean="0"/>
              <a:t>Luke </a:t>
            </a:r>
            <a:r>
              <a:rPr lang="en-US" b="1" dirty="0" smtClean="0"/>
              <a:t/>
            </a:r>
            <a:br>
              <a:rPr lang="en-US" b="1" dirty="0" smtClean="0"/>
            </a:br>
            <a:r>
              <a:rPr lang="en-US" sz="4400" b="1" dirty="0" smtClean="0"/>
              <a:t>24</a:t>
            </a:r>
            <a:r>
              <a:rPr lang="en-US" sz="4400" b="1" dirty="0" smtClean="0"/>
              <a:t>:36-53</a:t>
            </a:r>
            <a:endParaRPr lang="en-US" sz="4400" b="1" dirty="0"/>
          </a:p>
        </p:txBody>
      </p:sp>
      <p:sp>
        <p:nvSpPr>
          <p:cNvPr id="3" name="Content Placeholder 2"/>
          <p:cNvSpPr>
            <a:spLocks noGrp="1"/>
          </p:cNvSpPr>
          <p:nvPr>
            <p:ph idx="1"/>
          </p:nvPr>
        </p:nvSpPr>
        <p:spPr/>
        <p:txBody>
          <a:bodyPr>
            <a:noAutofit/>
          </a:bodyPr>
          <a:lstStyle/>
          <a:p>
            <a:r>
              <a:rPr lang="en-US" sz="3200" b="1" baseline="30000" dirty="0"/>
              <a:t>36 </a:t>
            </a:r>
            <a:r>
              <a:rPr lang="en-US" sz="3200" dirty="0"/>
              <a:t>And as they thus </a:t>
            </a:r>
            <a:r>
              <a:rPr lang="en-US" sz="3200" dirty="0" err="1"/>
              <a:t>spake</a:t>
            </a:r>
            <a:r>
              <a:rPr lang="en-US" sz="3200" dirty="0"/>
              <a:t>, Jesus himself stood in the midst of them, and </a:t>
            </a:r>
            <a:r>
              <a:rPr lang="en-US" sz="3200" dirty="0" err="1"/>
              <a:t>saith</a:t>
            </a:r>
            <a:r>
              <a:rPr lang="en-US" sz="3200" dirty="0"/>
              <a:t> unto them, Peace be unto you.</a:t>
            </a:r>
          </a:p>
          <a:p>
            <a:r>
              <a:rPr lang="en-US" sz="3200" b="1" baseline="30000" dirty="0"/>
              <a:t>37 </a:t>
            </a:r>
            <a:r>
              <a:rPr lang="en-US" sz="3200" dirty="0"/>
              <a:t>But they were terrified and affrighted, and supposed that they had seen a spirit.</a:t>
            </a:r>
          </a:p>
          <a:p>
            <a:r>
              <a:rPr lang="en-US" sz="3200" b="1" baseline="30000" dirty="0"/>
              <a:t>38 </a:t>
            </a:r>
            <a:r>
              <a:rPr lang="en-US" sz="3200" dirty="0"/>
              <a:t>And he said unto them, Why are ye troubled? and why do thoughts arise in your hearts?</a:t>
            </a:r>
          </a:p>
          <a:p>
            <a:r>
              <a:rPr lang="en-US" sz="3200" b="1" baseline="30000" dirty="0"/>
              <a:t>39 </a:t>
            </a:r>
            <a:r>
              <a:rPr lang="en-US" sz="3200" dirty="0"/>
              <a:t>Behold my hands and my feet, that it is I myself: handle me, and see; for a spirit hath not flesh and bones, as ye see me have.</a:t>
            </a:r>
          </a:p>
        </p:txBody>
      </p:sp>
      <p:sp>
        <p:nvSpPr>
          <p:cNvPr id="4" name="Slide Number Placeholder 3"/>
          <p:cNvSpPr>
            <a:spLocks noGrp="1"/>
          </p:cNvSpPr>
          <p:nvPr>
            <p:ph type="sldNum" sz="quarter" idx="12"/>
          </p:nvPr>
        </p:nvSpPr>
        <p:spPr/>
        <p:txBody>
          <a:bodyPr/>
          <a:lstStyle/>
          <a:p>
            <a:fld id="{4FAB73BC-B049-4115-A692-8D63A059BFB8}" type="slidenum">
              <a:rPr lang="en-US" smtClean="0"/>
              <a:pPr/>
              <a:t>54</a:t>
            </a:fld>
            <a:endParaRPr lang="en-US" dirty="0"/>
          </a:p>
        </p:txBody>
      </p:sp>
    </p:spTree>
    <p:extLst>
      <p:ext uri="{BB962C8B-B14F-4D97-AF65-F5344CB8AC3E}">
        <p14:creationId xmlns:p14="http://schemas.microsoft.com/office/powerpoint/2010/main" val="47176549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t>Witnesses of the risen Christ</a:t>
            </a:r>
            <a:r>
              <a:rPr lang="en-US" dirty="0" smtClean="0"/>
              <a:t/>
            </a:r>
            <a:br>
              <a:rPr lang="en-US" dirty="0" smtClean="0"/>
            </a:br>
            <a:r>
              <a:rPr lang="en-US" dirty="0"/>
              <a:t/>
            </a:r>
            <a:br>
              <a:rPr lang="en-US" dirty="0"/>
            </a:br>
            <a:r>
              <a:rPr lang="en-US" sz="4400" b="1" dirty="0" smtClean="0"/>
              <a:t>Luke </a:t>
            </a:r>
            <a:r>
              <a:rPr lang="en-US" b="1" dirty="0" smtClean="0"/>
              <a:t/>
            </a:r>
            <a:br>
              <a:rPr lang="en-US" b="1" dirty="0" smtClean="0"/>
            </a:br>
            <a:r>
              <a:rPr lang="en-US" sz="4400" b="1" dirty="0" smtClean="0"/>
              <a:t>24</a:t>
            </a:r>
            <a:r>
              <a:rPr lang="en-US" sz="4400" b="1" dirty="0" smtClean="0"/>
              <a:t>:40-53</a:t>
            </a:r>
            <a:endParaRPr lang="en-US" sz="4400" b="1" dirty="0"/>
          </a:p>
        </p:txBody>
      </p:sp>
      <p:sp>
        <p:nvSpPr>
          <p:cNvPr id="3" name="Content Placeholder 2"/>
          <p:cNvSpPr>
            <a:spLocks noGrp="1"/>
          </p:cNvSpPr>
          <p:nvPr>
            <p:ph idx="1"/>
          </p:nvPr>
        </p:nvSpPr>
        <p:spPr/>
        <p:txBody>
          <a:bodyPr>
            <a:noAutofit/>
          </a:bodyPr>
          <a:lstStyle/>
          <a:p>
            <a:r>
              <a:rPr lang="en-US" sz="3200" b="1" baseline="30000" dirty="0"/>
              <a:t>40 </a:t>
            </a:r>
            <a:r>
              <a:rPr lang="en-US" sz="3200" dirty="0"/>
              <a:t>And when he had thus spoken, he shewed them his hands and his feet.</a:t>
            </a:r>
          </a:p>
          <a:p>
            <a:r>
              <a:rPr lang="en-US" sz="3200" b="1" baseline="30000" dirty="0"/>
              <a:t>41 </a:t>
            </a:r>
            <a:r>
              <a:rPr lang="en-US" sz="3200" dirty="0"/>
              <a:t>And while they yet believed not for joy, and wondered, he said unto them, Have ye here any meat?</a:t>
            </a:r>
          </a:p>
          <a:p>
            <a:r>
              <a:rPr lang="en-US" sz="3200" b="1" baseline="30000" dirty="0"/>
              <a:t>42 </a:t>
            </a:r>
            <a:r>
              <a:rPr lang="en-US" sz="3200" dirty="0"/>
              <a:t>And they gave him a piece of a broiled fish, and of an honeycomb.</a:t>
            </a:r>
          </a:p>
          <a:p>
            <a:r>
              <a:rPr lang="en-US" sz="3200" b="1" baseline="30000" dirty="0"/>
              <a:t>43 </a:t>
            </a:r>
            <a:r>
              <a:rPr lang="en-US" sz="3200" dirty="0"/>
              <a:t>And he took it, and did eat before them</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55</a:t>
            </a:fld>
            <a:endParaRPr lang="en-US" dirty="0"/>
          </a:p>
        </p:txBody>
      </p:sp>
    </p:spTree>
    <p:extLst>
      <p:ext uri="{BB962C8B-B14F-4D97-AF65-F5344CB8AC3E}">
        <p14:creationId xmlns:p14="http://schemas.microsoft.com/office/powerpoint/2010/main" val="166571864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t>Witnesses of the risen Christ</a:t>
            </a:r>
            <a:r>
              <a:rPr lang="en-US" dirty="0" smtClean="0"/>
              <a:t/>
            </a:r>
            <a:br>
              <a:rPr lang="en-US" dirty="0" smtClean="0"/>
            </a:br>
            <a:r>
              <a:rPr lang="en-US" dirty="0"/>
              <a:t/>
            </a:r>
            <a:br>
              <a:rPr lang="en-US" dirty="0"/>
            </a:br>
            <a:r>
              <a:rPr lang="en-US" sz="4400" b="1" dirty="0" smtClean="0"/>
              <a:t>Luke </a:t>
            </a:r>
            <a:r>
              <a:rPr lang="en-US" b="1" dirty="0" smtClean="0"/>
              <a:t/>
            </a:r>
            <a:br>
              <a:rPr lang="en-US" b="1" dirty="0" smtClean="0"/>
            </a:br>
            <a:r>
              <a:rPr lang="en-US" sz="4400" b="1" dirty="0" smtClean="0"/>
              <a:t>24</a:t>
            </a:r>
            <a:r>
              <a:rPr lang="en-US" sz="4400" b="1" dirty="0" smtClean="0"/>
              <a:t>:44-53</a:t>
            </a:r>
            <a:endParaRPr lang="en-US" sz="4400" b="1" dirty="0"/>
          </a:p>
        </p:txBody>
      </p:sp>
      <p:sp>
        <p:nvSpPr>
          <p:cNvPr id="3" name="Content Placeholder 2"/>
          <p:cNvSpPr>
            <a:spLocks noGrp="1"/>
          </p:cNvSpPr>
          <p:nvPr>
            <p:ph idx="1"/>
          </p:nvPr>
        </p:nvSpPr>
        <p:spPr/>
        <p:txBody>
          <a:bodyPr>
            <a:noAutofit/>
          </a:bodyPr>
          <a:lstStyle/>
          <a:p>
            <a:r>
              <a:rPr lang="en-US" sz="3200" b="1" baseline="30000" dirty="0"/>
              <a:t>44 </a:t>
            </a:r>
            <a:r>
              <a:rPr lang="en-US" sz="3200" dirty="0"/>
              <a:t>And he said unto them, These are the words which I </a:t>
            </a:r>
            <a:r>
              <a:rPr lang="en-US" sz="3200" dirty="0" err="1"/>
              <a:t>spake</a:t>
            </a:r>
            <a:r>
              <a:rPr lang="en-US" sz="3200" dirty="0"/>
              <a:t> unto you, while I was yet with you, that all things must be fulfilled, which were written in the law of Moses, and in the prophets, and in the psalms, concerning me.</a:t>
            </a:r>
          </a:p>
          <a:p>
            <a:r>
              <a:rPr lang="en-US" sz="3200" b="1" baseline="30000" dirty="0"/>
              <a:t>45 </a:t>
            </a:r>
            <a:r>
              <a:rPr lang="en-US" sz="3200" dirty="0"/>
              <a:t>Then opened he their understanding, that they might understand the scriptures,</a:t>
            </a:r>
          </a:p>
          <a:p>
            <a:r>
              <a:rPr lang="en-US" sz="3200" b="1" baseline="30000" dirty="0"/>
              <a:t>46 </a:t>
            </a:r>
            <a:r>
              <a:rPr lang="en-US" sz="3200" dirty="0"/>
              <a:t>And said unto them, Thus it is written, and thus it behooved Christ to suffer, and to rise from the dead the third day</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56</a:t>
            </a:fld>
            <a:endParaRPr lang="en-US" dirty="0"/>
          </a:p>
        </p:txBody>
      </p:sp>
    </p:spTree>
    <p:extLst>
      <p:ext uri="{BB962C8B-B14F-4D97-AF65-F5344CB8AC3E}">
        <p14:creationId xmlns:p14="http://schemas.microsoft.com/office/powerpoint/2010/main" val="228545217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t>Witnesses of the risen Christ</a:t>
            </a:r>
            <a:r>
              <a:rPr lang="en-US" dirty="0" smtClean="0"/>
              <a:t/>
            </a:r>
            <a:br>
              <a:rPr lang="en-US" dirty="0" smtClean="0"/>
            </a:br>
            <a:r>
              <a:rPr lang="en-US" dirty="0"/>
              <a:t/>
            </a:r>
            <a:br>
              <a:rPr lang="en-US" dirty="0"/>
            </a:br>
            <a:r>
              <a:rPr lang="en-US" sz="4400" b="1" dirty="0" smtClean="0"/>
              <a:t>Luke </a:t>
            </a:r>
            <a:r>
              <a:rPr lang="en-US" b="1" dirty="0" smtClean="0"/>
              <a:t/>
            </a:r>
            <a:br>
              <a:rPr lang="en-US" b="1" dirty="0" smtClean="0"/>
            </a:br>
            <a:r>
              <a:rPr lang="en-US" sz="4400" b="1" dirty="0" smtClean="0"/>
              <a:t>24</a:t>
            </a:r>
            <a:r>
              <a:rPr lang="en-US" sz="4400" b="1" dirty="0" smtClean="0"/>
              <a:t>:47-53</a:t>
            </a:r>
            <a:endParaRPr lang="en-US" sz="4400" b="1" dirty="0"/>
          </a:p>
        </p:txBody>
      </p:sp>
      <p:sp>
        <p:nvSpPr>
          <p:cNvPr id="3" name="Content Placeholder 2"/>
          <p:cNvSpPr>
            <a:spLocks noGrp="1"/>
          </p:cNvSpPr>
          <p:nvPr>
            <p:ph idx="1"/>
          </p:nvPr>
        </p:nvSpPr>
        <p:spPr/>
        <p:txBody>
          <a:bodyPr>
            <a:noAutofit/>
          </a:bodyPr>
          <a:lstStyle/>
          <a:p>
            <a:r>
              <a:rPr lang="en-US" sz="3200" b="1" baseline="30000" dirty="0"/>
              <a:t>47 </a:t>
            </a:r>
            <a:r>
              <a:rPr lang="en-US" sz="3200" dirty="0"/>
              <a:t>And that repentance and remission of sins should be preached in his name among all nations, beginning at Jerusalem.</a:t>
            </a:r>
          </a:p>
          <a:p>
            <a:r>
              <a:rPr lang="en-US" sz="3200" b="1" baseline="30000" dirty="0"/>
              <a:t>48 </a:t>
            </a:r>
            <a:r>
              <a:rPr lang="en-US" sz="3200" dirty="0"/>
              <a:t>And ye are witnesses of these things.</a:t>
            </a:r>
          </a:p>
          <a:p>
            <a:r>
              <a:rPr lang="en-US" sz="3200" b="1" baseline="30000" dirty="0"/>
              <a:t>49 </a:t>
            </a:r>
            <a:r>
              <a:rPr lang="en-US" sz="3200" dirty="0"/>
              <a:t>And, behold, I send the promise of my Father upon you: but tarry ye in the city of Jerusalem, until ye be endued with power from on high.</a:t>
            </a:r>
          </a:p>
          <a:p>
            <a:r>
              <a:rPr lang="en-US" sz="3200" b="1" baseline="30000" dirty="0"/>
              <a:t>50 </a:t>
            </a:r>
            <a:r>
              <a:rPr lang="en-US" sz="3200" dirty="0"/>
              <a:t>And he led them out as far as to Bethany, and he lifted up his hands, and blessed them.</a:t>
            </a:r>
          </a:p>
        </p:txBody>
      </p:sp>
      <p:sp>
        <p:nvSpPr>
          <p:cNvPr id="4" name="Slide Number Placeholder 3"/>
          <p:cNvSpPr>
            <a:spLocks noGrp="1"/>
          </p:cNvSpPr>
          <p:nvPr>
            <p:ph type="sldNum" sz="quarter" idx="12"/>
          </p:nvPr>
        </p:nvSpPr>
        <p:spPr/>
        <p:txBody>
          <a:bodyPr/>
          <a:lstStyle/>
          <a:p>
            <a:fld id="{4FAB73BC-B049-4115-A692-8D63A059BFB8}" type="slidenum">
              <a:rPr lang="en-US" smtClean="0"/>
              <a:pPr/>
              <a:t>57</a:t>
            </a:fld>
            <a:endParaRPr lang="en-US" dirty="0"/>
          </a:p>
        </p:txBody>
      </p:sp>
    </p:spTree>
    <p:extLst>
      <p:ext uri="{BB962C8B-B14F-4D97-AF65-F5344CB8AC3E}">
        <p14:creationId xmlns:p14="http://schemas.microsoft.com/office/powerpoint/2010/main" val="254669767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t>Witnesses of the risen Christ</a:t>
            </a:r>
            <a:r>
              <a:rPr lang="en-US" dirty="0" smtClean="0"/>
              <a:t/>
            </a:r>
            <a:br>
              <a:rPr lang="en-US" dirty="0" smtClean="0"/>
            </a:br>
            <a:r>
              <a:rPr lang="en-US" dirty="0"/>
              <a:t/>
            </a:r>
            <a:br>
              <a:rPr lang="en-US" dirty="0"/>
            </a:br>
            <a:r>
              <a:rPr lang="en-US" sz="4400" b="1" dirty="0" smtClean="0"/>
              <a:t>Luke </a:t>
            </a:r>
            <a:r>
              <a:rPr lang="en-US" b="1" dirty="0" smtClean="0"/>
              <a:t/>
            </a:r>
            <a:br>
              <a:rPr lang="en-US" b="1" dirty="0" smtClean="0"/>
            </a:br>
            <a:r>
              <a:rPr lang="en-US" sz="4400" b="1" dirty="0" smtClean="0"/>
              <a:t>24</a:t>
            </a:r>
            <a:r>
              <a:rPr lang="en-US" sz="4400" b="1" dirty="0" smtClean="0"/>
              <a:t>:51-53</a:t>
            </a:r>
            <a:endParaRPr lang="en-US" sz="4400" b="1" dirty="0"/>
          </a:p>
        </p:txBody>
      </p:sp>
      <p:sp>
        <p:nvSpPr>
          <p:cNvPr id="3" name="Content Placeholder 2"/>
          <p:cNvSpPr>
            <a:spLocks noGrp="1"/>
          </p:cNvSpPr>
          <p:nvPr>
            <p:ph idx="1"/>
          </p:nvPr>
        </p:nvSpPr>
        <p:spPr/>
        <p:txBody>
          <a:bodyPr>
            <a:noAutofit/>
          </a:bodyPr>
          <a:lstStyle/>
          <a:p>
            <a:r>
              <a:rPr lang="en-US" sz="3200" b="1" baseline="30000" dirty="0"/>
              <a:t>51 </a:t>
            </a:r>
            <a:r>
              <a:rPr lang="en-US" sz="3200" dirty="0"/>
              <a:t>And it came to pass, while he blessed them, he was parted from them, and carried up into heaven.</a:t>
            </a:r>
          </a:p>
          <a:p>
            <a:r>
              <a:rPr lang="en-US" sz="3200" b="1" baseline="30000" dirty="0"/>
              <a:t>52 </a:t>
            </a:r>
            <a:r>
              <a:rPr lang="en-US" sz="3200" dirty="0"/>
              <a:t>And they worshipped him, and returned to Jerusalem with great joy:</a:t>
            </a:r>
          </a:p>
          <a:p>
            <a:r>
              <a:rPr lang="en-US" sz="3200" b="1" baseline="30000" dirty="0"/>
              <a:t>53 </a:t>
            </a:r>
            <a:r>
              <a:rPr lang="en-US" sz="3200" dirty="0"/>
              <a:t>And were continually in the temple, praising and blessing God. Amen.</a:t>
            </a:r>
          </a:p>
        </p:txBody>
      </p:sp>
      <p:sp>
        <p:nvSpPr>
          <p:cNvPr id="4" name="Slide Number Placeholder 3"/>
          <p:cNvSpPr>
            <a:spLocks noGrp="1"/>
          </p:cNvSpPr>
          <p:nvPr>
            <p:ph type="sldNum" sz="quarter" idx="12"/>
          </p:nvPr>
        </p:nvSpPr>
        <p:spPr/>
        <p:txBody>
          <a:bodyPr/>
          <a:lstStyle/>
          <a:p>
            <a:fld id="{4FAB73BC-B049-4115-A692-8D63A059BFB8}" type="slidenum">
              <a:rPr lang="en-US" smtClean="0"/>
              <a:pPr/>
              <a:t>58</a:t>
            </a:fld>
            <a:endParaRPr lang="en-US" dirty="0"/>
          </a:p>
        </p:txBody>
      </p:sp>
    </p:spTree>
    <p:extLst>
      <p:ext uri="{BB962C8B-B14F-4D97-AF65-F5344CB8AC3E}">
        <p14:creationId xmlns:p14="http://schemas.microsoft.com/office/powerpoint/2010/main" val="32957316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t>The first fruits</a:t>
            </a:r>
            <a:r>
              <a:rPr lang="en-US" dirty="0" smtClean="0"/>
              <a:t/>
            </a:r>
            <a:br>
              <a:rPr lang="en-US" dirty="0" smtClean="0"/>
            </a:br>
            <a:r>
              <a:rPr lang="en-US" dirty="0"/>
              <a:t/>
            </a:r>
            <a:br>
              <a:rPr lang="en-US" dirty="0"/>
            </a:br>
            <a:r>
              <a:rPr lang="en-US" b="1" dirty="0" smtClean="0"/>
              <a:t>1 Corinthians</a:t>
            </a:r>
            <a:br>
              <a:rPr lang="en-US" b="1" dirty="0" smtClean="0"/>
            </a:br>
            <a:r>
              <a:rPr lang="en-US" sz="4400" b="1" dirty="0" smtClean="0"/>
              <a:t>15:20-23</a:t>
            </a:r>
            <a:endParaRPr lang="en-US" sz="4400" b="1" dirty="0"/>
          </a:p>
        </p:txBody>
      </p:sp>
      <p:sp>
        <p:nvSpPr>
          <p:cNvPr id="3" name="Content Placeholder 2"/>
          <p:cNvSpPr>
            <a:spLocks noGrp="1"/>
          </p:cNvSpPr>
          <p:nvPr>
            <p:ph idx="1"/>
          </p:nvPr>
        </p:nvSpPr>
        <p:spPr/>
        <p:txBody>
          <a:bodyPr>
            <a:noAutofit/>
          </a:bodyPr>
          <a:lstStyle/>
          <a:p>
            <a:r>
              <a:rPr lang="en-US" sz="3200" b="1" baseline="30000" dirty="0"/>
              <a:t>20 </a:t>
            </a:r>
            <a:r>
              <a:rPr lang="en-US" sz="3200" dirty="0"/>
              <a:t>But now is Christ risen from the dead, and become the </a:t>
            </a:r>
            <a:r>
              <a:rPr lang="en-US" sz="3200" dirty="0" err="1"/>
              <a:t>firstfruits</a:t>
            </a:r>
            <a:r>
              <a:rPr lang="en-US" sz="3200" dirty="0"/>
              <a:t> of them that slept.</a:t>
            </a:r>
          </a:p>
          <a:p>
            <a:r>
              <a:rPr lang="en-US" sz="3200" b="1" baseline="30000" dirty="0"/>
              <a:t>21 </a:t>
            </a:r>
            <a:r>
              <a:rPr lang="en-US" sz="3200" dirty="0"/>
              <a:t>For since by man came death, by man came also the resurrection of the dead.</a:t>
            </a:r>
          </a:p>
          <a:p>
            <a:r>
              <a:rPr lang="en-US" sz="3200" b="1" baseline="30000" dirty="0"/>
              <a:t>22 </a:t>
            </a:r>
            <a:r>
              <a:rPr lang="en-US" sz="3200" dirty="0"/>
              <a:t>For as in Adam all die, even so in Christ shall all be made alive.</a:t>
            </a:r>
          </a:p>
          <a:p>
            <a:r>
              <a:rPr lang="en-US" sz="3200" b="1" baseline="30000" dirty="0"/>
              <a:t>23 </a:t>
            </a:r>
            <a:r>
              <a:rPr lang="en-US" sz="3200" dirty="0"/>
              <a:t>But every man in his own order: Christ the </a:t>
            </a:r>
            <a:r>
              <a:rPr lang="en-US" sz="3200" dirty="0" err="1"/>
              <a:t>firstfruits</a:t>
            </a:r>
            <a:r>
              <a:rPr lang="en-US" sz="3200" dirty="0"/>
              <a:t>; afterward they that are Christ's at his coming.</a:t>
            </a:r>
          </a:p>
        </p:txBody>
      </p:sp>
      <p:sp>
        <p:nvSpPr>
          <p:cNvPr id="4" name="Slide Number Placeholder 3"/>
          <p:cNvSpPr>
            <a:spLocks noGrp="1"/>
          </p:cNvSpPr>
          <p:nvPr>
            <p:ph type="sldNum" sz="quarter" idx="12"/>
          </p:nvPr>
        </p:nvSpPr>
        <p:spPr/>
        <p:txBody>
          <a:bodyPr/>
          <a:lstStyle/>
          <a:p>
            <a:fld id="{4FAB73BC-B049-4115-A692-8D63A059BFB8}" type="slidenum">
              <a:rPr lang="en-US" smtClean="0"/>
              <a:pPr/>
              <a:t>59</a:t>
            </a:fld>
            <a:endParaRPr lang="en-US" dirty="0"/>
          </a:p>
        </p:txBody>
      </p:sp>
    </p:spTree>
    <p:extLst>
      <p:ext uri="{BB962C8B-B14F-4D97-AF65-F5344CB8AC3E}">
        <p14:creationId xmlns:p14="http://schemas.microsoft.com/office/powerpoint/2010/main" val="12504167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smtClean="0"/>
              <a:t>A sealed tomb</a:t>
            </a:r>
            <a:r>
              <a:rPr lang="en-US" dirty="0" smtClean="0"/>
              <a:t/>
            </a:r>
            <a:br>
              <a:rPr lang="en-US" dirty="0" smtClean="0"/>
            </a:br>
            <a:r>
              <a:rPr lang="en-US" dirty="0"/>
              <a:t/>
            </a:r>
            <a:br>
              <a:rPr lang="en-US" dirty="0"/>
            </a:br>
            <a:r>
              <a:rPr lang="en-US" b="1" dirty="0" smtClean="0"/>
              <a:t/>
            </a:r>
            <a:br>
              <a:rPr lang="en-US" b="1" dirty="0" smtClean="0"/>
            </a:br>
            <a:r>
              <a:rPr lang="en-US" sz="3200" b="1" dirty="0"/>
              <a:t>Ellen G. White, </a:t>
            </a:r>
            <a:r>
              <a:rPr lang="en-US" sz="3200" b="1" dirty="0" smtClean="0"/>
              <a:t/>
            </a:r>
            <a:br>
              <a:rPr lang="en-US" sz="3200" b="1" dirty="0" smtClean="0"/>
            </a:br>
            <a:r>
              <a:rPr lang="en-US" sz="2800" b="1" dirty="0" smtClean="0"/>
              <a:t>The Desire of Ages, </a:t>
            </a:r>
            <a:r>
              <a:rPr lang="en-US" sz="2800" b="1" dirty="0"/>
              <a:t>p. </a:t>
            </a:r>
            <a:r>
              <a:rPr lang="en-US" sz="2800" b="1" dirty="0" smtClean="0"/>
              <a:t>779.</a:t>
            </a:r>
            <a:endParaRPr lang="en-US" sz="4400" b="1" dirty="0"/>
          </a:p>
        </p:txBody>
      </p:sp>
      <p:sp>
        <p:nvSpPr>
          <p:cNvPr id="3" name="Content Placeholder 2"/>
          <p:cNvSpPr>
            <a:spLocks noGrp="1"/>
          </p:cNvSpPr>
          <p:nvPr>
            <p:ph idx="1"/>
          </p:nvPr>
        </p:nvSpPr>
        <p:spPr>
          <a:xfrm>
            <a:off x="3607496" y="864108"/>
            <a:ext cx="8154444" cy="5120640"/>
          </a:xfrm>
        </p:spPr>
        <p:txBody>
          <a:bodyPr>
            <a:noAutofit/>
          </a:bodyPr>
          <a:lstStyle/>
          <a:p>
            <a:pPr marL="0" indent="0">
              <a:buNone/>
            </a:pPr>
            <a:r>
              <a:rPr lang="en-US" sz="3100" i="1" dirty="0"/>
              <a:t>The night of the first day of the week had worn slowly away. The darkest hour, just before daybreak, had come. Christ was still a prisoner in His narrow tomb. The great stone was in its place; the Roman seal was unbroken; the Roman guards were keeping their watch. And there were unseen watchers. Hosts of evil angels were gathered about the place. Had it been possible, the prince of darkness with his apostate army would have kept forever sealed the tomb that held the Son of God. But a heavenly host surrounded the sepulcher. Angels that excel in strength were guarding the tomb, and waiting to welcome the Prince of life.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6</a:t>
            </a:fld>
            <a:endParaRPr lang="en-US" dirty="0"/>
          </a:p>
        </p:txBody>
      </p:sp>
    </p:spTree>
    <p:extLst>
      <p:ext uri="{BB962C8B-B14F-4D97-AF65-F5344CB8AC3E}">
        <p14:creationId xmlns:p14="http://schemas.microsoft.com/office/powerpoint/2010/main" val="277308369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t>The first fruits</a:t>
            </a:r>
            <a:r>
              <a:rPr lang="en-US" dirty="0" smtClean="0"/>
              <a:t/>
            </a:r>
            <a:br>
              <a:rPr lang="en-US" dirty="0" smtClean="0"/>
            </a:br>
            <a:r>
              <a:rPr lang="en-US" dirty="0"/>
              <a:t/>
            </a:r>
            <a:br>
              <a:rPr lang="en-US" dirty="0"/>
            </a:br>
            <a:r>
              <a:rPr lang="en-US" b="1" dirty="0" smtClean="0"/>
              <a:t>Deuteronomy </a:t>
            </a:r>
            <a:br>
              <a:rPr lang="en-US" b="1" dirty="0" smtClean="0"/>
            </a:br>
            <a:r>
              <a:rPr lang="en-US" sz="4400" b="1" dirty="0" smtClean="0"/>
              <a:t>26:1-11</a:t>
            </a:r>
            <a:endParaRPr lang="en-US" sz="4400" b="1" dirty="0"/>
          </a:p>
        </p:txBody>
      </p:sp>
      <p:sp>
        <p:nvSpPr>
          <p:cNvPr id="3" name="Content Placeholder 2"/>
          <p:cNvSpPr>
            <a:spLocks noGrp="1"/>
          </p:cNvSpPr>
          <p:nvPr>
            <p:ph idx="1"/>
          </p:nvPr>
        </p:nvSpPr>
        <p:spPr/>
        <p:txBody>
          <a:bodyPr>
            <a:noAutofit/>
          </a:bodyPr>
          <a:lstStyle/>
          <a:p>
            <a:r>
              <a:rPr lang="en-US" sz="3200" b="1" dirty="0"/>
              <a:t>26 </a:t>
            </a:r>
            <a:r>
              <a:rPr lang="en-US" sz="3200" dirty="0"/>
              <a:t>And it shall be, when thou art come in unto the land which the </a:t>
            </a:r>
            <a:r>
              <a:rPr lang="en-US" sz="3200" cap="small" dirty="0"/>
              <a:t>Lord</a:t>
            </a:r>
            <a:r>
              <a:rPr lang="en-US" sz="3200" dirty="0"/>
              <a:t> thy God giveth thee for an inheritance, and </a:t>
            </a:r>
            <a:r>
              <a:rPr lang="en-US" sz="3200" dirty="0" err="1"/>
              <a:t>possessest</a:t>
            </a:r>
            <a:r>
              <a:rPr lang="en-US" sz="3200" dirty="0"/>
              <a:t> it, and </a:t>
            </a:r>
            <a:r>
              <a:rPr lang="en-US" sz="3200" dirty="0" err="1"/>
              <a:t>dwellest</a:t>
            </a:r>
            <a:r>
              <a:rPr lang="en-US" sz="3200" dirty="0"/>
              <a:t> therein;</a:t>
            </a:r>
          </a:p>
          <a:p>
            <a:r>
              <a:rPr lang="en-US" sz="3200" b="1" baseline="30000" dirty="0"/>
              <a:t>2 </a:t>
            </a:r>
            <a:r>
              <a:rPr lang="en-US" sz="3200" dirty="0"/>
              <a:t>That thou shalt take of the first of all the fruit of the earth, which thou shalt bring of thy land that the </a:t>
            </a:r>
            <a:r>
              <a:rPr lang="en-US" sz="3200" cap="small" dirty="0"/>
              <a:t>Lord</a:t>
            </a:r>
            <a:r>
              <a:rPr lang="en-US" sz="3200" dirty="0"/>
              <a:t> thy God giveth thee, and shalt put it in a basket, and shalt go unto the place which the </a:t>
            </a:r>
            <a:r>
              <a:rPr lang="en-US" sz="3200" cap="small" dirty="0"/>
              <a:t>Lord</a:t>
            </a:r>
            <a:r>
              <a:rPr lang="en-US" sz="3200" dirty="0"/>
              <a:t> thy God shall choose to place his name there</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60</a:t>
            </a:fld>
            <a:endParaRPr lang="en-US" dirty="0"/>
          </a:p>
        </p:txBody>
      </p:sp>
    </p:spTree>
    <p:extLst>
      <p:ext uri="{BB962C8B-B14F-4D97-AF65-F5344CB8AC3E}">
        <p14:creationId xmlns:p14="http://schemas.microsoft.com/office/powerpoint/2010/main" val="73963908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t>The first fruits</a:t>
            </a:r>
            <a:r>
              <a:rPr lang="en-US" dirty="0" smtClean="0"/>
              <a:t/>
            </a:r>
            <a:br>
              <a:rPr lang="en-US" dirty="0" smtClean="0"/>
            </a:br>
            <a:r>
              <a:rPr lang="en-US" dirty="0"/>
              <a:t/>
            </a:r>
            <a:br>
              <a:rPr lang="en-US" dirty="0"/>
            </a:br>
            <a:r>
              <a:rPr lang="en-US" b="1" dirty="0" smtClean="0"/>
              <a:t>Deuteronomy </a:t>
            </a:r>
            <a:br>
              <a:rPr lang="en-US" b="1" dirty="0" smtClean="0"/>
            </a:br>
            <a:r>
              <a:rPr lang="en-US" sz="4400" b="1" dirty="0" smtClean="0"/>
              <a:t>26:3-11</a:t>
            </a:r>
            <a:endParaRPr lang="en-US" sz="4400" b="1" dirty="0"/>
          </a:p>
        </p:txBody>
      </p:sp>
      <p:sp>
        <p:nvSpPr>
          <p:cNvPr id="3" name="Content Placeholder 2"/>
          <p:cNvSpPr>
            <a:spLocks noGrp="1"/>
          </p:cNvSpPr>
          <p:nvPr>
            <p:ph idx="1"/>
          </p:nvPr>
        </p:nvSpPr>
        <p:spPr/>
        <p:txBody>
          <a:bodyPr>
            <a:noAutofit/>
          </a:bodyPr>
          <a:lstStyle/>
          <a:p>
            <a:r>
              <a:rPr lang="en-US" sz="3200" b="1" baseline="30000" dirty="0"/>
              <a:t>3 </a:t>
            </a:r>
            <a:r>
              <a:rPr lang="en-US" sz="3200" dirty="0"/>
              <a:t>And thou shalt go unto the priest that shall be in those days, and say unto him, I profess this day unto the </a:t>
            </a:r>
            <a:r>
              <a:rPr lang="en-US" sz="3200" cap="small" dirty="0"/>
              <a:t>Lord</a:t>
            </a:r>
            <a:r>
              <a:rPr lang="en-US" sz="3200" dirty="0"/>
              <a:t> thy God, that I am come unto the country which the </a:t>
            </a:r>
            <a:r>
              <a:rPr lang="en-US" sz="3200" cap="small" dirty="0"/>
              <a:t>Lord</a:t>
            </a:r>
            <a:r>
              <a:rPr lang="en-US" sz="3200" dirty="0"/>
              <a:t> </a:t>
            </a:r>
            <a:r>
              <a:rPr lang="en-US" sz="3200" dirty="0" err="1"/>
              <a:t>sware</a:t>
            </a:r>
            <a:r>
              <a:rPr lang="en-US" sz="3200" dirty="0"/>
              <a:t> unto our fathers for to give us.</a:t>
            </a:r>
          </a:p>
          <a:p>
            <a:r>
              <a:rPr lang="en-US" sz="3200" b="1" baseline="30000" dirty="0"/>
              <a:t>4 </a:t>
            </a:r>
            <a:r>
              <a:rPr lang="en-US" sz="3200" dirty="0"/>
              <a:t>And the priest shall take the basket out of thine hand, and set it down before the altar of the </a:t>
            </a:r>
            <a:r>
              <a:rPr lang="en-US" sz="3200" cap="small" dirty="0"/>
              <a:t>Lord</a:t>
            </a:r>
            <a:r>
              <a:rPr lang="en-US" sz="3200" dirty="0"/>
              <a:t> thy God</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61</a:t>
            </a:fld>
            <a:endParaRPr lang="en-US" dirty="0"/>
          </a:p>
        </p:txBody>
      </p:sp>
    </p:spTree>
    <p:extLst>
      <p:ext uri="{BB962C8B-B14F-4D97-AF65-F5344CB8AC3E}">
        <p14:creationId xmlns:p14="http://schemas.microsoft.com/office/powerpoint/2010/main" val="228404844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t>The first fruits</a:t>
            </a:r>
            <a:r>
              <a:rPr lang="en-US" dirty="0" smtClean="0"/>
              <a:t/>
            </a:r>
            <a:br>
              <a:rPr lang="en-US" dirty="0" smtClean="0"/>
            </a:br>
            <a:r>
              <a:rPr lang="en-US" dirty="0"/>
              <a:t/>
            </a:r>
            <a:br>
              <a:rPr lang="en-US" dirty="0"/>
            </a:br>
            <a:r>
              <a:rPr lang="en-US" b="1" dirty="0" smtClean="0"/>
              <a:t>Deuteronomy </a:t>
            </a:r>
            <a:br>
              <a:rPr lang="en-US" b="1" dirty="0" smtClean="0"/>
            </a:br>
            <a:r>
              <a:rPr lang="en-US" sz="4400" b="1" dirty="0" smtClean="0"/>
              <a:t>26:5-11</a:t>
            </a:r>
            <a:endParaRPr lang="en-US" sz="4400" b="1" dirty="0"/>
          </a:p>
        </p:txBody>
      </p:sp>
      <p:sp>
        <p:nvSpPr>
          <p:cNvPr id="3" name="Content Placeholder 2"/>
          <p:cNvSpPr>
            <a:spLocks noGrp="1"/>
          </p:cNvSpPr>
          <p:nvPr>
            <p:ph idx="1"/>
          </p:nvPr>
        </p:nvSpPr>
        <p:spPr/>
        <p:txBody>
          <a:bodyPr>
            <a:noAutofit/>
          </a:bodyPr>
          <a:lstStyle/>
          <a:p>
            <a:r>
              <a:rPr lang="en-US" sz="3200" b="1" baseline="30000" dirty="0"/>
              <a:t>5 </a:t>
            </a:r>
            <a:r>
              <a:rPr lang="en-US" sz="3200" dirty="0"/>
              <a:t>And thou shalt speak and say before the </a:t>
            </a:r>
            <a:r>
              <a:rPr lang="en-US" sz="3200" cap="small" dirty="0"/>
              <a:t>Lord</a:t>
            </a:r>
            <a:r>
              <a:rPr lang="en-US" sz="3200" dirty="0"/>
              <a:t> thy God, A Syrian ready to perish was my father, and he went down into Egypt, and sojourned there with a few, and became there a nation, great, mighty, and populous:</a:t>
            </a:r>
          </a:p>
          <a:p>
            <a:r>
              <a:rPr lang="en-US" sz="3200" b="1" baseline="30000" dirty="0"/>
              <a:t>6 </a:t>
            </a:r>
            <a:r>
              <a:rPr lang="en-US" sz="3200" dirty="0"/>
              <a:t>And the Egyptians evil entreated us, and afflicted us, and laid upon us hard bondage:</a:t>
            </a:r>
          </a:p>
          <a:p>
            <a:r>
              <a:rPr lang="en-US" sz="3200" b="1" baseline="30000" dirty="0"/>
              <a:t>7 </a:t>
            </a:r>
            <a:r>
              <a:rPr lang="en-US" sz="3200" dirty="0"/>
              <a:t>And when we cried unto the </a:t>
            </a:r>
            <a:r>
              <a:rPr lang="en-US" sz="3200" cap="small" dirty="0"/>
              <a:t>Lord</a:t>
            </a:r>
            <a:r>
              <a:rPr lang="en-US" sz="3200" dirty="0"/>
              <a:t> God of our fathers, the </a:t>
            </a:r>
            <a:r>
              <a:rPr lang="en-US" sz="3200" cap="small" dirty="0"/>
              <a:t>Lord</a:t>
            </a:r>
            <a:r>
              <a:rPr lang="en-US" sz="3200" dirty="0"/>
              <a:t> heard our voice, and looked on our affliction, and our </a:t>
            </a:r>
            <a:r>
              <a:rPr lang="en-US" sz="3200" dirty="0" err="1"/>
              <a:t>labour</a:t>
            </a:r>
            <a:r>
              <a:rPr lang="en-US" sz="3200" dirty="0"/>
              <a:t>, and our oppression:</a:t>
            </a:r>
          </a:p>
        </p:txBody>
      </p:sp>
      <p:sp>
        <p:nvSpPr>
          <p:cNvPr id="4" name="Slide Number Placeholder 3"/>
          <p:cNvSpPr>
            <a:spLocks noGrp="1"/>
          </p:cNvSpPr>
          <p:nvPr>
            <p:ph type="sldNum" sz="quarter" idx="12"/>
          </p:nvPr>
        </p:nvSpPr>
        <p:spPr/>
        <p:txBody>
          <a:bodyPr/>
          <a:lstStyle/>
          <a:p>
            <a:fld id="{4FAB73BC-B049-4115-A692-8D63A059BFB8}" type="slidenum">
              <a:rPr lang="en-US" smtClean="0"/>
              <a:pPr/>
              <a:t>62</a:t>
            </a:fld>
            <a:endParaRPr lang="en-US" dirty="0"/>
          </a:p>
        </p:txBody>
      </p:sp>
    </p:spTree>
    <p:extLst>
      <p:ext uri="{BB962C8B-B14F-4D97-AF65-F5344CB8AC3E}">
        <p14:creationId xmlns:p14="http://schemas.microsoft.com/office/powerpoint/2010/main" val="319290502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t>The first fruits</a:t>
            </a:r>
            <a:r>
              <a:rPr lang="en-US" dirty="0" smtClean="0"/>
              <a:t/>
            </a:r>
            <a:br>
              <a:rPr lang="en-US" dirty="0" smtClean="0"/>
            </a:br>
            <a:r>
              <a:rPr lang="en-US" dirty="0"/>
              <a:t/>
            </a:r>
            <a:br>
              <a:rPr lang="en-US" dirty="0"/>
            </a:br>
            <a:r>
              <a:rPr lang="en-US" b="1" dirty="0" smtClean="0"/>
              <a:t>Deuteronomy </a:t>
            </a:r>
            <a:br>
              <a:rPr lang="en-US" b="1" dirty="0" smtClean="0"/>
            </a:br>
            <a:r>
              <a:rPr lang="en-US" sz="4400" b="1" dirty="0" smtClean="0"/>
              <a:t>26:8-11</a:t>
            </a:r>
            <a:endParaRPr lang="en-US" sz="4400" b="1" dirty="0"/>
          </a:p>
        </p:txBody>
      </p:sp>
      <p:sp>
        <p:nvSpPr>
          <p:cNvPr id="3" name="Content Placeholder 2"/>
          <p:cNvSpPr>
            <a:spLocks noGrp="1"/>
          </p:cNvSpPr>
          <p:nvPr>
            <p:ph idx="1"/>
          </p:nvPr>
        </p:nvSpPr>
        <p:spPr/>
        <p:txBody>
          <a:bodyPr>
            <a:noAutofit/>
          </a:bodyPr>
          <a:lstStyle/>
          <a:p>
            <a:r>
              <a:rPr lang="en-US" sz="3200" b="1" baseline="30000" dirty="0"/>
              <a:t>8 </a:t>
            </a:r>
            <a:r>
              <a:rPr lang="en-US" sz="3200" dirty="0"/>
              <a:t>And the </a:t>
            </a:r>
            <a:r>
              <a:rPr lang="en-US" sz="3200" cap="small" dirty="0"/>
              <a:t>Lord</a:t>
            </a:r>
            <a:r>
              <a:rPr lang="en-US" sz="3200" dirty="0"/>
              <a:t> brought us forth out of Egypt with a mighty hand, and with an outstretched arm, and with great terribleness, and with signs, and with wonders:</a:t>
            </a:r>
          </a:p>
          <a:p>
            <a:r>
              <a:rPr lang="en-US" sz="3200" b="1" baseline="30000" dirty="0"/>
              <a:t>9 </a:t>
            </a:r>
            <a:r>
              <a:rPr lang="en-US" sz="3200" dirty="0"/>
              <a:t>And he hath brought us into this place, and hath given us this land, even a land that </a:t>
            </a:r>
            <a:r>
              <a:rPr lang="en-US" sz="3200" dirty="0" err="1"/>
              <a:t>floweth</a:t>
            </a:r>
            <a:r>
              <a:rPr lang="en-US" sz="3200" dirty="0"/>
              <a:t> with milk and honey.</a:t>
            </a:r>
          </a:p>
          <a:p>
            <a:r>
              <a:rPr lang="en-US" sz="3200" b="1" baseline="30000" dirty="0"/>
              <a:t>10 </a:t>
            </a:r>
            <a:r>
              <a:rPr lang="en-US" sz="3200" dirty="0"/>
              <a:t>And now, behold, I have brought the </a:t>
            </a:r>
            <a:r>
              <a:rPr lang="en-US" sz="3200" dirty="0" err="1"/>
              <a:t>firstfruits</a:t>
            </a:r>
            <a:r>
              <a:rPr lang="en-US" sz="3200" dirty="0"/>
              <a:t> of the land, which thou, O </a:t>
            </a:r>
            <a:r>
              <a:rPr lang="en-US" sz="3200" cap="small" dirty="0"/>
              <a:t>Lord</a:t>
            </a:r>
            <a:r>
              <a:rPr lang="en-US" sz="3200" dirty="0"/>
              <a:t>, hast given me. And thou shalt set it before the </a:t>
            </a:r>
            <a:r>
              <a:rPr lang="en-US" sz="3200" cap="small" dirty="0"/>
              <a:t>Lord</a:t>
            </a:r>
            <a:r>
              <a:rPr lang="en-US" sz="3200" dirty="0"/>
              <a:t> thy God, and worship before the </a:t>
            </a:r>
            <a:r>
              <a:rPr lang="en-US" sz="3200" cap="small" dirty="0"/>
              <a:t>Lord</a:t>
            </a:r>
            <a:r>
              <a:rPr lang="en-US" sz="3200" dirty="0"/>
              <a:t> thy God:</a:t>
            </a:r>
          </a:p>
        </p:txBody>
      </p:sp>
      <p:sp>
        <p:nvSpPr>
          <p:cNvPr id="4" name="Slide Number Placeholder 3"/>
          <p:cNvSpPr>
            <a:spLocks noGrp="1"/>
          </p:cNvSpPr>
          <p:nvPr>
            <p:ph type="sldNum" sz="quarter" idx="12"/>
          </p:nvPr>
        </p:nvSpPr>
        <p:spPr/>
        <p:txBody>
          <a:bodyPr/>
          <a:lstStyle/>
          <a:p>
            <a:fld id="{4FAB73BC-B049-4115-A692-8D63A059BFB8}" type="slidenum">
              <a:rPr lang="en-US" smtClean="0"/>
              <a:pPr/>
              <a:t>63</a:t>
            </a:fld>
            <a:endParaRPr lang="en-US" dirty="0"/>
          </a:p>
        </p:txBody>
      </p:sp>
    </p:spTree>
    <p:extLst>
      <p:ext uri="{BB962C8B-B14F-4D97-AF65-F5344CB8AC3E}">
        <p14:creationId xmlns:p14="http://schemas.microsoft.com/office/powerpoint/2010/main" val="405496093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t>The first fruits</a:t>
            </a:r>
            <a:r>
              <a:rPr lang="en-US" dirty="0" smtClean="0"/>
              <a:t/>
            </a:r>
            <a:br>
              <a:rPr lang="en-US" dirty="0" smtClean="0"/>
            </a:br>
            <a:r>
              <a:rPr lang="en-US" dirty="0"/>
              <a:t/>
            </a:r>
            <a:br>
              <a:rPr lang="en-US" dirty="0"/>
            </a:br>
            <a:r>
              <a:rPr lang="en-US" b="1" dirty="0" smtClean="0"/>
              <a:t>Deuteronomy </a:t>
            </a:r>
            <a:br>
              <a:rPr lang="en-US" b="1" dirty="0" smtClean="0"/>
            </a:br>
            <a:r>
              <a:rPr lang="en-US" sz="4400" b="1" dirty="0" smtClean="0"/>
              <a:t>26:11</a:t>
            </a:r>
            <a:endParaRPr lang="en-US" sz="4400" b="1" dirty="0"/>
          </a:p>
        </p:txBody>
      </p:sp>
      <p:sp>
        <p:nvSpPr>
          <p:cNvPr id="3" name="Content Placeholder 2"/>
          <p:cNvSpPr>
            <a:spLocks noGrp="1"/>
          </p:cNvSpPr>
          <p:nvPr>
            <p:ph idx="1"/>
          </p:nvPr>
        </p:nvSpPr>
        <p:spPr/>
        <p:txBody>
          <a:bodyPr>
            <a:noAutofit/>
          </a:bodyPr>
          <a:lstStyle/>
          <a:p>
            <a:r>
              <a:rPr lang="en-US" sz="3200" b="1" baseline="30000" dirty="0"/>
              <a:t>11 </a:t>
            </a:r>
            <a:r>
              <a:rPr lang="en-US" sz="3200" dirty="0"/>
              <a:t>And thou shalt rejoice in every good thing which the </a:t>
            </a:r>
            <a:r>
              <a:rPr lang="en-US" sz="3200" cap="small" dirty="0"/>
              <a:t>Lord</a:t>
            </a:r>
            <a:r>
              <a:rPr lang="en-US" sz="3200" dirty="0"/>
              <a:t> thy God hath given unto thee, and unto thine house, thou, and the Levite, and the stranger that is among you.</a:t>
            </a:r>
          </a:p>
        </p:txBody>
      </p:sp>
      <p:sp>
        <p:nvSpPr>
          <p:cNvPr id="4" name="Slide Number Placeholder 3"/>
          <p:cNvSpPr>
            <a:spLocks noGrp="1"/>
          </p:cNvSpPr>
          <p:nvPr>
            <p:ph type="sldNum" sz="quarter" idx="12"/>
          </p:nvPr>
        </p:nvSpPr>
        <p:spPr/>
        <p:txBody>
          <a:bodyPr/>
          <a:lstStyle/>
          <a:p>
            <a:fld id="{4FAB73BC-B049-4115-A692-8D63A059BFB8}" type="slidenum">
              <a:rPr lang="en-US" smtClean="0"/>
              <a:pPr/>
              <a:t>64</a:t>
            </a:fld>
            <a:endParaRPr lang="en-US" dirty="0"/>
          </a:p>
        </p:txBody>
      </p:sp>
    </p:spTree>
    <p:extLst>
      <p:ext uri="{BB962C8B-B14F-4D97-AF65-F5344CB8AC3E}">
        <p14:creationId xmlns:p14="http://schemas.microsoft.com/office/powerpoint/2010/main" val="304606770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smtClean="0"/>
              <a:t>The first fruits</a:t>
            </a:r>
            <a:r>
              <a:rPr lang="en-US" dirty="0" smtClean="0"/>
              <a:t/>
            </a:r>
            <a:br>
              <a:rPr lang="en-US" dirty="0" smtClean="0"/>
            </a:br>
            <a:r>
              <a:rPr lang="en-US" dirty="0"/>
              <a:t/>
            </a:r>
            <a:br>
              <a:rPr lang="en-US" dirty="0"/>
            </a:br>
            <a:r>
              <a:rPr lang="en-US" b="1" dirty="0" smtClean="0"/>
              <a:t/>
            </a:r>
            <a:br>
              <a:rPr lang="en-US" b="1" dirty="0" smtClean="0"/>
            </a:br>
            <a:r>
              <a:rPr lang="en-US" sz="3200" b="1" dirty="0"/>
              <a:t>Ellen G. White, </a:t>
            </a:r>
            <a:r>
              <a:rPr lang="en-US" sz="3200" b="1" dirty="0" smtClean="0"/>
              <a:t/>
            </a:r>
            <a:br>
              <a:rPr lang="en-US" sz="3200" b="1" dirty="0" smtClean="0"/>
            </a:br>
            <a:r>
              <a:rPr lang="en-US" sz="2800" b="1" dirty="0" smtClean="0"/>
              <a:t>The Desire of Ages, </a:t>
            </a:r>
            <a:r>
              <a:rPr lang="en-US" sz="2800" b="1" dirty="0"/>
              <a:t>p. </a:t>
            </a:r>
            <a:r>
              <a:rPr lang="en-US" sz="2800" b="1" dirty="0" smtClean="0"/>
              <a:t>785.</a:t>
            </a:r>
            <a:endParaRPr lang="en-US" sz="4400" b="1" dirty="0"/>
          </a:p>
        </p:txBody>
      </p:sp>
      <p:sp>
        <p:nvSpPr>
          <p:cNvPr id="3" name="Content Placeholder 2"/>
          <p:cNvSpPr>
            <a:spLocks noGrp="1"/>
          </p:cNvSpPr>
          <p:nvPr>
            <p:ph idx="1"/>
          </p:nvPr>
        </p:nvSpPr>
        <p:spPr>
          <a:xfrm>
            <a:off x="3607496" y="864108"/>
            <a:ext cx="8154444" cy="5120640"/>
          </a:xfrm>
        </p:spPr>
        <p:txBody>
          <a:bodyPr>
            <a:noAutofit/>
          </a:bodyPr>
          <a:lstStyle/>
          <a:p>
            <a:pPr marL="0" indent="0">
              <a:buNone/>
            </a:pPr>
            <a:r>
              <a:rPr lang="en-US" sz="3200" i="1" dirty="0"/>
              <a:t>Christ arose from the dead as the first fruits of those that slept. He was the antitype of the wave sheaf, and His resurrection took place on the very day when the wave sheaf was to be presented before the Lord. For more than a thousand years this symbolic ceremony had been performed. From the harvest fields the first heads of ripened grain were gathered, and when the people went up to Jerusalem to the Passover, the sheaf of first fruits was waved as a thank offering before the Lord. </a:t>
            </a:r>
            <a:endParaRPr lang="en-US" sz="3100" i="1"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65</a:t>
            </a:fld>
            <a:endParaRPr lang="en-US" dirty="0"/>
          </a:p>
        </p:txBody>
      </p:sp>
    </p:spTree>
    <p:extLst>
      <p:ext uri="{BB962C8B-B14F-4D97-AF65-F5344CB8AC3E}">
        <p14:creationId xmlns:p14="http://schemas.microsoft.com/office/powerpoint/2010/main" val="247982588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smtClean="0"/>
              <a:t>The first fruits</a:t>
            </a:r>
            <a:r>
              <a:rPr lang="en-US" dirty="0" smtClean="0"/>
              <a:t/>
            </a:r>
            <a:br>
              <a:rPr lang="en-US" dirty="0" smtClean="0"/>
            </a:br>
            <a:r>
              <a:rPr lang="en-US" dirty="0"/>
              <a:t/>
            </a:r>
            <a:br>
              <a:rPr lang="en-US" dirty="0"/>
            </a:br>
            <a:r>
              <a:rPr lang="en-US" b="1" dirty="0" smtClean="0"/>
              <a:t/>
            </a:r>
            <a:br>
              <a:rPr lang="en-US" b="1" dirty="0" smtClean="0"/>
            </a:br>
            <a:r>
              <a:rPr lang="en-US" sz="3200" b="1" dirty="0"/>
              <a:t>Ellen G. White, </a:t>
            </a:r>
            <a:r>
              <a:rPr lang="en-US" sz="3200" b="1" dirty="0" smtClean="0"/>
              <a:t/>
            </a:r>
            <a:br>
              <a:rPr lang="en-US" sz="3200" b="1" dirty="0" smtClean="0"/>
            </a:br>
            <a:r>
              <a:rPr lang="en-US" sz="2800" b="1" dirty="0" smtClean="0"/>
              <a:t>The Desire of Ages, </a:t>
            </a:r>
            <a:r>
              <a:rPr lang="en-US" sz="2800" b="1" dirty="0"/>
              <a:t>p. </a:t>
            </a:r>
            <a:r>
              <a:rPr lang="en-US" sz="2800" b="1" dirty="0" smtClean="0"/>
              <a:t>785.</a:t>
            </a:r>
            <a:endParaRPr lang="en-US" sz="4400" b="1" dirty="0"/>
          </a:p>
        </p:txBody>
      </p:sp>
      <p:sp>
        <p:nvSpPr>
          <p:cNvPr id="3" name="Content Placeholder 2"/>
          <p:cNvSpPr>
            <a:spLocks noGrp="1"/>
          </p:cNvSpPr>
          <p:nvPr>
            <p:ph idx="1"/>
          </p:nvPr>
        </p:nvSpPr>
        <p:spPr>
          <a:xfrm>
            <a:off x="3607496" y="864108"/>
            <a:ext cx="8154444" cy="5120640"/>
          </a:xfrm>
        </p:spPr>
        <p:txBody>
          <a:bodyPr>
            <a:noAutofit/>
          </a:bodyPr>
          <a:lstStyle/>
          <a:p>
            <a:pPr marL="0" indent="0">
              <a:buNone/>
            </a:pPr>
            <a:r>
              <a:rPr lang="en-US" sz="3200" i="1" dirty="0" smtClean="0"/>
              <a:t>Not </a:t>
            </a:r>
            <a:r>
              <a:rPr lang="en-US" sz="3200" i="1" dirty="0"/>
              <a:t>until this was presented could the sickle be put to the grain, and it be gathered into sheaves. The sheaf dedicated to God represented the harvest. So Christ the first fruits represented the great spiritual harvest to be gathered for the kingdom of God. His resurrection is the type and pledge of the resurrection of all the righteous dead. “For if we believe that Jesus died and rose again, even so them also which sleep in Jesus will God bring with Him.” </a:t>
            </a:r>
            <a:r>
              <a:rPr lang="en-US" sz="3200" i="1" dirty="0">
                <a:hlinkClick r:id="rId2"/>
              </a:rPr>
              <a:t>1 Thessalonians 4:14</a:t>
            </a:r>
            <a:r>
              <a:rPr lang="en-US" sz="3200" i="1" dirty="0"/>
              <a:t>. </a:t>
            </a:r>
            <a:endParaRPr lang="en-US" sz="3100" i="1"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66</a:t>
            </a:fld>
            <a:endParaRPr lang="en-US" dirty="0"/>
          </a:p>
        </p:txBody>
      </p:sp>
    </p:spTree>
    <p:extLst>
      <p:ext uri="{BB962C8B-B14F-4D97-AF65-F5344CB8AC3E}">
        <p14:creationId xmlns:p14="http://schemas.microsoft.com/office/powerpoint/2010/main" val="99601937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smtClean="0"/>
              <a:t/>
            </a:r>
            <a:br>
              <a:rPr lang="en-US" b="1" dirty="0" smtClean="0"/>
            </a:br>
            <a:r>
              <a:rPr lang="en-US" sz="3200" b="1" dirty="0"/>
              <a:t>Ellen G. White, </a:t>
            </a:r>
            <a:r>
              <a:rPr lang="en-US" sz="3200" b="1" dirty="0" smtClean="0"/>
              <a:t/>
            </a:r>
            <a:br>
              <a:rPr lang="en-US" sz="3200" b="1" dirty="0" smtClean="0"/>
            </a:br>
            <a:r>
              <a:rPr lang="en-US" sz="2800" b="1" dirty="0" smtClean="0"/>
              <a:t>The Desire of Ages, </a:t>
            </a:r>
            <a:r>
              <a:rPr lang="en-US" sz="2800" b="1" dirty="0"/>
              <a:t>p. </a:t>
            </a:r>
            <a:r>
              <a:rPr lang="en-US" sz="2800" b="1" dirty="0" smtClean="0"/>
              <a:t>787.</a:t>
            </a:r>
            <a:endParaRPr lang="en-US" sz="4400" b="1" dirty="0"/>
          </a:p>
        </p:txBody>
      </p:sp>
      <p:sp>
        <p:nvSpPr>
          <p:cNvPr id="3" name="Content Placeholder 2"/>
          <p:cNvSpPr>
            <a:spLocks noGrp="1"/>
          </p:cNvSpPr>
          <p:nvPr>
            <p:ph idx="1"/>
          </p:nvPr>
        </p:nvSpPr>
        <p:spPr>
          <a:xfrm>
            <a:off x="3607496" y="864108"/>
            <a:ext cx="8154444" cy="5120640"/>
          </a:xfrm>
        </p:spPr>
        <p:txBody>
          <a:bodyPr>
            <a:noAutofit/>
          </a:bodyPr>
          <a:lstStyle/>
          <a:p>
            <a:pPr marL="0" indent="0">
              <a:buNone/>
            </a:pPr>
            <a:r>
              <a:rPr lang="en-US" sz="3000" i="1" dirty="0"/>
              <a:t>The voice that cried from the cross, “It is finished,” was heard among the dead. It pierced the walls of sepulchers, and summoned the sleepers to arise. Thus will it be when the voice of Christ shall be heard from heaven. That voice will penetrate the graves and unbar the tombs, and the dead in Christ shall arise. At the </a:t>
            </a:r>
            <a:r>
              <a:rPr lang="en-US" sz="3000" i="1" dirty="0" err="1"/>
              <a:t>Saviour's</a:t>
            </a:r>
            <a:r>
              <a:rPr lang="en-US" sz="3000" i="1" dirty="0"/>
              <a:t> resurrection a few graves were opened, but at His second coming all the precious dead shall hear His voice, and shall come forth to glorious, immortal life. The same power that raised Christ from the dead will raise His church, and glorify it with Him, above all principalities, above all powers, above every name that is named, not only in this world, but also in the world to come. </a:t>
            </a:r>
            <a:endParaRPr lang="en-US" sz="3000" i="1"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67</a:t>
            </a:fld>
            <a:endParaRPr lang="en-US" dirty="0"/>
          </a:p>
        </p:txBody>
      </p:sp>
    </p:spTree>
    <p:extLst>
      <p:ext uri="{BB962C8B-B14F-4D97-AF65-F5344CB8AC3E}">
        <p14:creationId xmlns:p14="http://schemas.microsoft.com/office/powerpoint/2010/main" val="38290702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Thank you!</a:t>
            </a:r>
            <a:endParaRPr lang="en-US" dirty="0"/>
          </a:p>
        </p:txBody>
      </p:sp>
      <p:sp>
        <p:nvSpPr>
          <p:cNvPr id="3" name="Subtitle 2"/>
          <p:cNvSpPr>
            <a:spLocks noGrp="1"/>
          </p:cNvSpPr>
          <p:nvPr>
            <p:ph type="subTitle" idx="1"/>
          </p:nvPr>
        </p:nvSpPr>
        <p:spPr/>
        <p:txBody>
          <a:bodyPr>
            <a:normAutofit/>
          </a:bodyPr>
          <a:lstStyle/>
          <a:p>
            <a:pPr algn="r"/>
            <a:r>
              <a:rPr lang="en-US" sz="6000" dirty="0" smtClean="0"/>
              <a:t>Happy Sabbath!</a:t>
            </a:r>
            <a:endParaRPr lang="en-US" sz="60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68</a:t>
            </a:fld>
            <a:endParaRPr lang="en-US" dirty="0"/>
          </a:p>
        </p:txBody>
      </p:sp>
    </p:spTree>
    <p:extLst>
      <p:ext uri="{BB962C8B-B14F-4D97-AF65-F5344CB8AC3E}">
        <p14:creationId xmlns:p14="http://schemas.microsoft.com/office/powerpoint/2010/main" val="8075119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t>“He is risen!”</a:t>
            </a:r>
            <a:r>
              <a:rPr lang="en-US" dirty="0" smtClean="0"/>
              <a:t/>
            </a:r>
            <a:br>
              <a:rPr lang="en-US" dirty="0" smtClean="0"/>
            </a:br>
            <a:r>
              <a:rPr lang="en-US" dirty="0"/>
              <a:t/>
            </a:r>
            <a:br>
              <a:rPr lang="en-US" dirty="0"/>
            </a:br>
            <a:r>
              <a:rPr lang="en-US" sz="4400" b="1" dirty="0" smtClean="0"/>
              <a:t>John </a:t>
            </a:r>
            <a:r>
              <a:rPr lang="en-US" b="1" dirty="0" smtClean="0"/>
              <a:t/>
            </a:r>
            <a:br>
              <a:rPr lang="en-US" b="1" dirty="0" smtClean="0"/>
            </a:br>
            <a:r>
              <a:rPr lang="en-US" sz="4400" b="1" dirty="0" smtClean="0"/>
              <a:t>10:17-18</a:t>
            </a:r>
            <a:endParaRPr lang="en-US" sz="4400" b="1" dirty="0"/>
          </a:p>
        </p:txBody>
      </p:sp>
      <p:sp>
        <p:nvSpPr>
          <p:cNvPr id="3" name="Content Placeholder 2"/>
          <p:cNvSpPr>
            <a:spLocks noGrp="1"/>
          </p:cNvSpPr>
          <p:nvPr>
            <p:ph idx="1"/>
          </p:nvPr>
        </p:nvSpPr>
        <p:spPr/>
        <p:txBody>
          <a:bodyPr>
            <a:noAutofit/>
          </a:bodyPr>
          <a:lstStyle/>
          <a:p>
            <a:r>
              <a:rPr lang="en-US" sz="3200" b="1" baseline="30000" dirty="0"/>
              <a:t>17 </a:t>
            </a:r>
            <a:r>
              <a:rPr lang="en-US" sz="3200" dirty="0"/>
              <a:t>Therefore doth my Father love me, because I lay down my life, that I might take it again.</a:t>
            </a:r>
          </a:p>
          <a:p>
            <a:r>
              <a:rPr lang="en-US" sz="3200" b="1" baseline="30000" dirty="0"/>
              <a:t>18 </a:t>
            </a:r>
            <a:r>
              <a:rPr lang="en-US" sz="3200" dirty="0"/>
              <a:t>No man taketh it from me, but I lay it down of myself. I have power to lay it down, and I have power to take it again. This commandment have I received of my Father.</a:t>
            </a:r>
          </a:p>
        </p:txBody>
      </p:sp>
      <p:sp>
        <p:nvSpPr>
          <p:cNvPr id="4" name="Slide Number Placeholder 3"/>
          <p:cNvSpPr>
            <a:spLocks noGrp="1"/>
          </p:cNvSpPr>
          <p:nvPr>
            <p:ph type="sldNum" sz="quarter" idx="12"/>
          </p:nvPr>
        </p:nvSpPr>
        <p:spPr/>
        <p:txBody>
          <a:bodyPr/>
          <a:lstStyle/>
          <a:p>
            <a:fld id="{4FAB73BC-B049-4115-A692-8D63A059BFB8}" type="slidenum">
              <a:rPr lang="en-US" smtClean="0"/>
              <a:pPr/>
              <a:t>7</a:t>
            </a:fld>
            <a:endParaRPr lang="en-US" dirty="0"/>
          </a:p>
        </p:txBody>
      </p:sp>
    </p:spTree>
    <p:extLst>
      <p:ext uri="{BB962C8B-B14F-4D97-AF65-F5344CB8AC3E}">
        <p14:creationId xmlns:p14="http://schemas.microsoft.com/office/powerpoint/2010/main" val="15289231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t>“He is risen!”</a:t>
            </a:r>
            <a:r>
              <a:rPr lang="en-US" dirty="0" smtClean="0"/>
              <a:t/>
            </a:r>
            <a:br>
              <a:rPr lang="en-US" dirty="0" smtClean="0"/>
            </a:br>
            <a:r>
              <a:rPr lang="en-US" dirty="0"/>
              <a:t/>
            </a:r>
            <a:br>
              <a:rPr lang="en-US" dirty="0"/>
            </a:br>
            <a:r>
              <a:rPr lang="en-US" b="1" dirty="0" smtClean="0"/>
              <a:t>Matthew </a:t>
            </a:r>
            <a:r>
              <a:rPr lang="en-US" sz="4400" b="1" dirty="0" smtClean="0"/>
              <a:t>28</a:t>
            </a:r>
            <a:r>
              <a:rPr lang="en-US" sz="4400" b="1" dirty="0" smtClean="0"/>
              <a:t>:1-15</a:t>
            </a:r>
            <a:endParaRPr lang="en-US" sz="4400" b="1" dirty="0"/>
          </a:p>
        </p:txBody>
      </p:sp>
      <p:sp>
        <p:nvSpPr>
          <p:cNvPr id="3" name="Content Placeholder 2"/>
          <p:cNvSpPr>
            <a:spLocks noGrp="1"/>
          </p:cNvSpPr>
          <p:nvPr>
            <p:ph idx="1"/>
          </p:nvPr>
        </p:nvSpPr>
        <p:spPr/>
        <p:txBody>
          <a:bodyPr>
            <a:noAutofit/>
          </a:bodyPr>
          <a:lstStyle/>
          <a:p>
            <a:r>
              <a:rPr lang="en-US" sz="3200" b="1" dirty="0"/>
              <a:t>28 </a:t>
            </a:r>
            <a:r>
              <a:rPr lang="en-US" sz="3200" dirty="0"/>
              <a:t>In the end of the </a:t>
            </a:r>
            <a:r>
              <a:rPr lang="en-US" sz="3200" dirty="0" err="1"/>
              <a:t>sabbath</a:t>
            </a:r>
            <a:r>
              <a:rPr lang="en-US" sz="3200" dirty="0"/>
              <a:t>, as it began to dawn toward the first day of the week, came Mary Magdalene and the other Mary to see the </a:t>
            </a:r>
            <a:r>
              <a:rPr lang="en-US" sz="3200" dirty="0" err="1"/>
              <a:t>sepulchre</a:t>
            </a:r>
            <a:r>
              <a:rPr lang="en-US" sz="3200" dirty="0"/>
              <a:t>.</a:t>
            </a:r>
          </a:p>
          <a:p>
            <a:r>
              <a:rPr lang="en-US" sz="3200" b="1" baseline="30000" dirty="0"/>
              <a:t>2 </a:t>
            </a:r>
            <a:r>
              <a:rPr lang="en-US" sz="3200" dirty="0"/>
              <a:t>And, behold, there was a great earthquake: for the angel of the Lord descended from heaven, and came and rolled back the stone from the door, and sat upon it.</a:t>
            </a:r>
          </a:p>
          <a:p>
            <a:r>
              <a:rPr lang="en-US" sz="3200" b="1" baseline="30000" dirty="0"/>
              <a:t>3 </a:t>
            </a:r>
            <a:r>
              <a:rPr lang="en-US" sz="3200" dirty="0"/>
              <a:t>His countenance was like lightning, and his raiment white as snow:</a:t>
            </a:r>
          </a:p>
        </p:txBody>
      </p:sp>
      <p:sp>
        <p:nvSpPr>
          <p:cNvPr id="4" name="Slide Number Placeholder 3"/>
          <p:cNvSpPr>
            <a:spLocks noGrp="1"/>
          </p:cNvSpPr>
          <p:nvPr>
            <p:ph type="sldNum" sz="quarter" idx="12"/>
          </p:nvPr>
        </p:nvSpPr>
        <p:spPr/>
        <p:txBody>
          <a:bodyPr/>
          <a:lstStyle/>
          <a:p>
            <a:fld id="{4FAB73BC-B049-4115-A692-8D63A059BFB8}" type="slidenum">
              <a:rPr lang="en-US" smtClean="0"/>
              <a:pPr/>
              <a:t>8</a:t>
            </a:fld>
            <a:endParaRPr lang="en-US" dirty="0"/>
          </a:p>
        </p:txBody>
      </p:sp>
    </p:spTree>
    <p:extLst>
      <p:ext uri="{BB962C8B-B14F-4D97-AF65-F5344CB8AC3E}">
        <p14:creationId xmlns:p14="http://schemas.microsoft.com/office/powerpoint/2010/main" val="24407460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a:t>“He is risen!”</a:t>
            </a:r>
            <a:r>
              <a:rPr lang="en-US" dirty="0" smtClean="0"/>
              <a:t/>
            </a:r>
            <a:br>
              <a:rPr lang="en-US" dirty="0" smtClean="0"/>
            </a:br>
            <a:r>
              <a:rPr lang="en-US" dirty="0"/>
              <a:t/>
            </a:r>
            <a:br>
              <a:rPr lang="en-US" dirty="0"/>
            </a:br>
            <a:r>
              <a:rPr lang="en-US" b="1" dirty="0" smtClean="0"/>
              <a:t/>
            </a:r>
            <a:br>
              <a:rPr lang="en-US" b="1" dirty="0" smtClean="0"/>
            </a:br>
            <a:r>
              <a:rPr lang="en-US" sz="3200" b="1" dirty="0"/>
              <a:t>Ellen G. White, </a:t>
            </a:r>
            <a:r>
              <a:rPr lang="en-US" sz="3200" b="1" dirty="0" smtClean="0"/>
              <a:t/>
            </a:r>
            <a:br>
              <a:rPr lang="en-US" sz="3200" b="1" dirty="0" smtClean="0"/>
            </a:br>
            <a:r>
              <a:rPr lang="en-US" sz="2800" b="1" dirty="0" smtClean="0"/>
              <a:t>The Desire of Ages, </a:t>
            </a:r>
            <a:r>
              <a:rPr lang="en-US" sz="2800" b="1" dirty="0"/>
              <a:t>p. </a:t>
            </a:r>
            <a:r>
              <a:rPr lang="en-US" sz="2800" b="1" dirty="0" smtClean="0"/>
              <a:t>779.</a:t>
            </a:r>
            <a:endParaRPr lang="en-US" sz="4400" b="1" dirty="0"/>
          </a:p>
        </p:txBody>
      </p:sp>
      <p:sp>
        <p:nvSpPr>
          <p:cNvPr id="3" name="Content Placeholder 2"/>
          <p:cNvSpPr>
            <a:spLocks noGrp="1"/>
          </p:cNvSpPr>
          <p:nvPr>
            <p:ph idx="1"/>
          </p:nvPr>
        </p:nvSpPr>
        <p:spPr>
          <a:xfrm>
            <a:off x="3607496" y="864108"/>
            <a:ext cx="8154444" cy="5120640"/>
          </a:xfrm>
        </p:spPr>
        <p:txBody>
          <a:bodyPr>
            <a:noAutofit/>
          </a:bodyPr>
          <a:lstStyle/>
          <a:p>
            <a:pPr marL="0" indent="0">
              <a:buNone/>
            </a:pPr>
            <a:r>
              <a:rPr lang="en-US" sz="3400" i="1" dirty="0" smtClean="0"/>
              <a:t>The </a:t>
            </a:r>
            <a:r>
              <a:rPr lang="en-US" sz="3400" i="1" dirty="0"/>
              <a:t>soldiers see him removing the stone as he would a pebble, and hear him cry, Son of God, come forth; Thy Father calls Thee. They see Jesus come forth from the grave, and hear Him proclaim over the rent sepulcher, “I am the resurrection, and the life.” As He comes forth in majesty and glory, the angel host bow low in adoration before the Redeemer, and welcome Him with songs of praise.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9</a:t>
            </a:fld>
            <a:endParaRPr lang="en-US" dirty="0"/>
          </a:p>
        </p:txBody>
      </p:sp>
    </p:spTree>
    <p:extLst>
      <p:ext uri="{BB962C8B-B14F-4D97-AF65-F5344CB8AC3E}">
        <p14:creationId xmlns:p14="http://schemas.microsoft.com/office/powerpoint/2010/main" val="4043334076"/>
      </p:ext>
    </p:extLst>
  </p:cSld>
  <p:clrMapOvr>
    <a:masterClrMapping/>
  </p:clrMapOvr>
  <p:timing>
    <p:tnLst>
      <p:par>
        <p:cTn id="1" dur="indefinite" restart="never" nodeType="tmRoot"/>
      </p:par>
    </p:tnLst>
  </p:timing>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docProps/app.xml><?xml version="1.0" encoding="utf-8"?>
<Properties xmlns="http://schemas.openxmlformats.org/officeDocument/2006/extended-properties" xmlns:vt="http://schemas.openxmlformats.org/officeDocument/2006/docPropsVTypes">
  <Template>Frame</Template>
  <TotalTime>200</TotalTime>
  <Words>2554</Words>
  <Application>Microsoft Office PowerPoint</Application>
  <PresentationFormat>Widescreen</PresentationFormat>
  <Paragraphs>289</Paragraphs>
  <Slides>68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68</vt:i4>
      </vt:variant>
    </vt:vector>
  </HeadingPairs>
  <TitlesOfParts>
    <vt:vector size="71" baseType="lpstr">
      <vt:lpstr>Corbel</vt:lpstr>
      <vt:lpstr>Wingdings 2</vt:lpstr>
      <vt:lpstr>Frame</vt:lpstr>
      <vt:lpstr>Christ’s Victory  Over Death</vt:lpstr>
      <vt:lpstr>Memory Text  Revelation 1:17-18</vt:lpstr>
      <vt:lpstr>The importance of Christ’s resurrection  1 Corinthians 15:16-18</vt:lpstr>
      <vt:lpstr>A sealed tomb  Matthew 27:62-66</vt:lpstr>
      <vt:lpstr>A sealed tomb  Matthew 27:64-66</vt:lpstr>
      <vt:lpstr>A sealed tomb   Ellen G. White,  The Desire of Ages, p. 779.</vt:lpstr>
      <vt:lpstr>“He is risen!”  John  10:17-18</vt:lpstr>
      <vt:lpstr>“He is risen!”  Matthew 28:1-15</vt:lpstr>
      <vt:lpstr>“He is risen!”   Ellen G. White,  The Desire of Ages, p. 779.</vt:lpstr>
      <vt:lpstr>“He is risen!”   Ellen G. White,  The Desire of Ages, p. 780.</vt:lpstr>
      <vt:lpstr>“He is risen!”   Ellen G. White,  The Desire of Ages, p. 780.</vt:lpstr>
      <vt:lpstr>“He is risen!”   Ellen G. White,  The Desire of Ages, p. 780.</vt:lpstr>
      <vt:lpstr>“He is risen!”   Ellen G. White,  The Desire of Ages, p. 780.</vt:lpstr>
      <vt:lpstr>“He is risen!”  Matthew 28:4-15</vt:lpstr>
      <vt:lpstr>“He is risen!”  Matthew 28:8-15</vt:lpstr>
      <vt:lpstr>“He is risen!”  Matthew 28:11-15</vt:lpstr>
      <vt:lpstr>“He is risen!”  Matthew 28:14-15</vt:lpstr>
      <vt:lpstr>“He is risen!”   Ellen G. White,  The Desire of Ages, p. 781.</vt:lpstr>
      <vt:lpstr>“He is risen!”   Ellen G. White,  The Desire of Ages, p. 781.</vt:lpstr>
      <vt:lpstr>“He is risen!”   Ellen G. White,  The Desire of Ages, p. 781.</vt:lpstr>
      <vt:lpstr>“He is risen!”   Ellen G. White,  The Desire of Ages, p. 781.</vt:lpstr>
      <vt:lpstr>“He is risen!”   Ellen G. White,  The Desire of Ages, p. 782.</vt:lpstr>
      <vt:lpstr>“He is risen!”   Ellen G. White,  The Desire of Ages, p. 782.</vt:lpstr>
      <vt:lpstr>“He is risen!”   Ellen G. White,  The Desire of Ages, p. 782.</vt:lpstr>
      <vt:lpstr>“He is risen!”   Ellen G. White,  The Desire of Ages, p. 782.</vt:lpstr>
      <vt:lpstr>“He is risen!”   Ellen G. White,  The Desire of Ages, p. 782.</vt:lpstr>
      <vt:lpstr>“He is risen!”   Ellen G. White,  The Desire of Ages, p. 782.</vt:lpstr>
      <vt:lpstr>“He is risen!”   Ellen G. White,  The Desire of Ages, p. 782.</vt:lpstr>
      <vt:lpstr>“He is risen!”   Ellen G. White,  The Desire of Ages, p. 785.</vt:lpstr>
      <vt:lpstr>“He is risen!”   Ellen G. White,  The Desire of Ages, p. 785.</vt:lpstr>
      <vt:lpstr>Many arose with Him  Matthew 27:50-54</vt:lpstr>
      <vt:lpstr>Many arose with Him  Matthew 27:53-54</vt:lpstr>
      <vt:lpstr>Many arose with Him   Ellen G. White,  The Desire of Ages, p. 786.</vt:lpstr>
      <vt:lpstr>Many arose with Him   Ellen G. White,  The Desire of Ages, p. 786.</vt:lpstr>
      <vt:lpstr>Many arose with Him   Ellen G. White,  The Desire of Ages, p. 786.</vt:lpstr>
      <vt:lpstr>Witnesses of the risen Christ  1 Corinthians 15:4-8</vt:lpstr>
      <vt:lpstr>Witnesses of the risen Christ  John  20:11-31</vt:lpstr>
      <vt:lpstr>Witnesses of the risen Christ  John  20:14-31</vt:lpstr>
      <vt:lpstr>Witnesses of the risen Christ  John  20:17-31</vt:lpstr>
      <vt:lpstr>Witnesses of the risen Christ  John  20:19-31</vt:lpstr>
      <vt:lpstr>Witnesses of the risen Christ  John  20:22-31</vt:lpstr>
      <vt:lpstr>Witnesses of the risen Christ  John  20:25-31</vt:lpstr>
      <vt:lpstr>Witnesses of the risen Christ  John  20:27-31</vt:lpstr>
      <vt:lpstr>Witnesses of the risen Christ  John  20:27-31</vt:lpstr>
      <vt:lpstr>Witnesses of the risen Christ  Luke  24:1-53</vt:lpstr>
      <vt:lpstr>Witnesses of the risen Christ  Luke  24:5-53</vt:lpstr>
      <vt:lpstr>Witnesses of the risen Christ  Luke  24:9-53</vt:lpstr>
      <vt:lpstr>Witnesses of the risen Christ  Luke  24:13-53</vt:lpstr>
      <vt:lpstr>Witnesses of the risen Christ  Luke  24:17-53</vt:lpstr>
      <vt:lpstr>Witnesses of the risen Christ  Luke  24:20-53</vt:lpstr>
      <vt:lpstr>Witnesses of the risen Christ  Luke  24:24-53</vt:lpstr>
      <vt:lpstr>Witnesses of the risen Christ  Luke  24:28-53</vt:lpstr>
      <vt:lpstr>Witnesses of the risen Christ  Luke  24:32-53</vt:lpstr>
      <vt:lpstr>Witnesses of the risen Christ  Luke  24:36-53</vt:lpstr>
      <vt:lpstr>Witnesses of the risen Christ  Luke  24:40-53</vt:lpstr>
      <vt:lpstr>Witnesses of the risen Christ  Luke  24:44-53</vt:lpstr>
      <vt:lpstr>Witnesses of the risen Christ  Luke  24:47-53</vt:lpstr>
      <vt:lpstr>Witnesses of the risen Christ  Luke  24:51-53</vt:lpstr>
      <vt:lpstr>The first fruits  1 Corinthians 15:20-23</vt:lpstr>
      <vt:lpstr>The first fruits  Deuteronomy  26:1-11</vt:lpstr>
      <vt:lpstr>The first fruits  Deuteronomy  26:3-11</vt:lpstr>
      <vt:lpstr>The first fruits  Deuteronomy  26:5-11</vt:lpstr>
      <vt:lpstr>The first fruits  Deuteronomy  26:8-11</vt:lpstr>
      <vt:lpstr>The first fruits  Deuteronomy  26:11</vt:lpstr>
      <vt:lpstr>The first fruits   Ellen G. White,  The Desire of Ages, p. 785.</vt:lpstr>
      <vt:lpstr>The first fruits   Ellen G. White,  The Desire of Ages, p. 785.</vt:lpstr>
      <vt:lpstr> Ellen G. White,  The Desire of Ages, p. 787.</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gabby young</dc:creator>
  <cp:lastModifiedBy>gabby young</cp:lastModifiedBy>
  <cp:revision>13</cp:revision>
  <dcterms:created xsi:type="dcterms:W3CDTF">2022-11-12T00:24:18Z</dcterms:created>
  <dcterms:modified xsi:type="dcterms:W3CDTF">2022-11-12T03:44:33Z</dcterms:modified>
</cp:coreProperties>
</file>