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Lst>
  <p:sldIdLst>
    <p:sldId id="256" r:id="rId2"/>
    <p:sldId id="257" r:id="rId3"/>
    <p:sldId id="345" r:id="rId4"/>
    <p:sldId id="326" r:id="rId5"/>
    <p:sldId id="258" r:id="rId6"/>
    <p:sldId id="346" r:id="rId7"/>
    <p:sldId id="347" r:id="rId8"/>
    <p:sldId id="348" r:id="rId9"/>
    <p:sldId id="349" r:id="rId10"/>
    <p:sldId id="350" r:id="rId11"/>
    <p:sldId id="351" r:id="rId12"/>
    <p:sldId id="352" r:id="rId13"/>
    <p:sldId id="353" r:id="rId14"/>
    <p:sldId id="354" r:id="rId15"/>
    <p:sldId id="355" r:id="rId16"/>
    <p:sldId id="356" r:id="rId17"/>
    <p:sldId id="357" r:id="rId18"/>
    <p:sldId id="358" r:id="rId19"/>
    <p:sldId id="359" r:id="rId20"/>
    <p:sldId id="360" r:id="rId21"/>
    <p:sldId id="361" r:id="rId22"/>
    <p:sldId id="362" r:id="rId23"/>
    <p:sldId id="363" r:id="rId24"/>
    <p:sldId id="327" r:id="rId25"/>
    <p:sldId id="328" r:id="rId26"/>
    <p:sldId id="329" r:id="rId27"/>
    <p:sldId id="330" r:id="rId28"/>
    <p:sldId id="331" r:id="rId29"/>
    <p:sldId id="332" r:id="rId30"/>
    <p:sldId id="333" r:id="rId31"/>
    <p:sldId id="334" r:id="rId32"/>
    <p:sldId id="336" r:id="rId33"/>
    <p:sldId id="335" r:id="rId34"/>
    <p:sldId id="337" r:id="rId35"/>
    <p:sldId id="338" r:id="rId36"/>
    <p:sldId id="339" r:id="rId37"/>
    <p:sldId id="340" r:id="rId38"/>
    <p:sldId id="341" r:id="rId39"/>
    <p:sldId id="343" r:id="rId40"/>
    <p:sldId id="344" r:id="rId41"/>
    <p:sldId id="364" r:id="rId42"/>
    <p:sldId id="365" r:id="rId43"/>
    <p:sldId id="366" r:id="rId44"/>
    <p:sldId id="367" r:id="rId45"/>
    <p:sldId id="368" r:id="rId46"/>
    <p:sldId id="369" r:id="rId47"/>
    <p:sldId id="370" r:id="rId48"/>
    <p:sldId id="372" r:id="rId49"/>
    <p:sldId id="371" r:id="rId50"/>
    <p:sldId id="373" r:id="rId51"/>
    <p:sldId id="374" r:id="rId52"/>
    <p:sldId id="375" r:id="rId53"/>
    <p:sldId id="376" r:id="rId54"/>
    <p:sldId id="377" r:id="rId55"/>
    <p:sldId id="378" r:id="rId56"/>
    <p:sldId id="379" r:id="rId57"/>
    <p:sldId id="325" r:id="rId5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9CABD"/>
    <a:srgbClr val="F0D3F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5104" autoAdjust="0"/>
    <p:restoredTop sz="94660"/>
  </p:normalViewPr>
  <p:slideViewPr>
    <p:cSldViewPr snapToGrid="0">
      <p:cViewPr varScale="1">
        <p:scale>
          <a:sx n="45" d="100"/>
          <a:sy n="45" d="100"/>
        </p:scale>
        <p:origin x="52" y="3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pPr/>
              <a:t>11/18/2022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pPr/>
              <a:t>11/18/2022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pPr/>
              <a:t>11/18/2022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pPr/>
              <a:t>11/18/2022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586B75A-687E-405C-8A0B-8D00578BA2C3}" type="datetimeFigureOut">
              <a:rPr lang="en-US" dirty="0"/>
              <a:pPr/>
              <a:t>11/18/2022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Date Placeholder 7"/>
          <p:cNvSpPr>
            <a:spLocks noGrp="1"/>
          </p:cNvSpPr>
          <p:nvPr>
            <p:ph type="dt" sz="half" idx="10"/>
          </p:nvPr>
        </p:nvSpPr>
        <p:spPr/>
        <p:txBody>
          <a:bodyPr/>
          <a:lstStyle/>
          <a:p>
            <a:fld id="{5586B75A-687E-405C-8A0B-8D00578BA2C3}" type="datetimeFigureOut">
              <a:rPr lang="en-US" dirty="0"/>
              <a:pPr/>
              <a:t>11/18/2022</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pPr/>
              <a:t>11/18/2022</a:t>
            </a:fld>
            <a:endParaRPr lang="en-US" dirty="0"/>
          </a:p>
        </p:txBody>
      </p:sp>
      <p:sp>
        <p:nvSpPr>
          <p:cNvPr id="11" name="Footer Placeholder 10"/>
          <p:cNvSpPr>
            <a:spLocks noGrp="1"/>
          </p:cNvSpPr>
          <p:nvPr>
            <p:ph type="ftr" sz="quarter" idx="11"/>
          </p:nvPr>
        </p:nvSpPr>
        <p:spPr/>
        <p:txBody>
          <a:bodyPr/>
          <a:lstStyle/>
          <a:p>
            <a:endParaRPr lang="en-US" dirty="0"/>
          </a:p>
        </p:txBody>
      </p:sp>
      <p:sp>
        <p:nvSpPr>
          <p:cNvPr id="12" name="Slide Number Placeholder 11"/>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t>Click to edit Master title style</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pPr/>
              <a:t>11/18/2022</a:t>
            </a:fld>
            <a:endParaRPr lang="en-US" dirty="0"/>
          </a:p>
        </p:txBody>
      </p:sp>
      <p:sp>
        <p:nvSpPr>
          <p:cNvPr id="7" name="Footer Placeholder 6"/>
          <p:cNvSpPr>
            <a:spLocks noGrp="1"/>
          </p:cNvSpPr>
          <p:nvPr>
            <p:ph type="ftr" sz="quarter" idx="11"/>
          </p:nvPr>
        </p:nvSpPr>
        <p:spPr/>
        <p:txBody>
          <a:bodyPr/>
          <a:lstStyle/>
          <a:p>
            <a:endParaRPr lang="en-US" dirty="0"/>
          </a:p>
        </p:txBody>
      </p:sp>
      <p:sp>
        <p:nvSpPr>
          <p:cNvPr id="8" name="Slide Number Placeholder 7"/>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586B75A-687E-405C-8A0B-8D00578BA2C3}" type="datetimeFigureOut">
              <a:rPr lang="en-US" dirty="0"/>
              <a:pPr/>
              <a:t>11/18/2022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en-US" smtClean="0"/>
              <a:t>Click to edit Master title style</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7"/>
          <p:cNvSpPr>
            <a:spLocks noGrp="1"/>
          </p:cNvSpPr>
          <p:nvPr>
            <p:ph type="dt" sz="half" idx="10"/>
          </p:nvPr>
        </p:nvSpPr>
        <p:spPr/>
        <p:txBody>
          <a:bodyPr/>
          <a:lstStyle/>
          <a:p>
            <a:fld id="{5586B75A-687E-405C-8A0B-8D00578BA2C3}" type="datetimeFigureOut">
              <a:rPr lang="en-US" dirty="0"/>
              <a:pPr/>
              <a:t>11/18/2022</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7"/>
          <p:cNvSpPr>
            <a:spLocks noGrp="1"/>
          </p:cNvSpPr>
          <p:nvPr>
            <p:ph type="dt" sz="half" idx="10"/>
          </p:nvPr>
        </p:nvSpPr>
        <p:spPr/>
        <p:txBody>
          <a:bodyPr/>
          <a:lstStyle/>
          <a:p>
            <a:fld id="{5586B75A-687E-405C-8A0B-8D00578BA2C3}" type="datetimeFigureOut">
              <a:rPr lang="en-US" dirty="0"/>
              <a:pPr/>
              <a:t>11/18/2022</a:t>
            </a:fld>
            <a:endParaRPr lang="en-US" dirty="0"/>
          </a:p>
        </p:txBody>
      </p:sp>
      <p:sp>
        <p:nvSpPr>
          <p:cNvPr id="9" name="Footer Placeholder 8"/>
          <p:cNvSpPr>
            <a:spLocks noGrp="1"/>
          </p:cNvSpPr>
          <p:nvPr>
            <p:ph type="ftr" sz="quarter" idx="11"/>
          </p:nvPr>
        </p:nvSpPr>
        <p:spPr>
          <a:xfrm>
            <a:off x="3499101" y="6356350"/>
            <a:ext cx="5911517" cy="365125"/>
          </a:xfrm>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5586B75A-687E-405C-8A0B-8D00578BA2C3}" type="datetimeFigureOut">
              <a:rPr lang="en-US" dirty="0"/>
              <a:pPr/>
              <a:t>11/18/2022</a:t>
            </a:fld>
            <a:endParaRPr lang="en-US" dirty="0"/>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en-US" dirty="0"/>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ftr="0" dt="0"/>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7200" dirty="0" smtClean="0"/>
              <a:t>The New Testament Hope</a:t>
            </a:r>
            <a:endParaRPr lang="en-US" sz="7200" dirty="0"/>
          </a:p>
        </p:txBody>
      </p:sp>
      <p:sp>
        <p:nvSpPr>
          <p:cNvPr id="3" name="Subtitle 2"/>
          <p:cNvSpPr>
            <a:spLocks noGrp="1"/>
          </p:cNvSpPr>
          <p:nvPr>
            <p:ph type="subTitle" idx="1"/>
          </p:nvPr>
        </p:nvSpPr>
        <p:spPr/>
        <p:txBody>
          <a:bodyPr>
            <a:noAutofit/>
          </a:bodyPr>
          <a:lstStyle/>
          <a:p>
            <a:r>
              <a:rPr lang="en-US" sz="3600" b="1" dirty="0" smtClean="0"/>
              <a:t>John 6 &amp; 8, 1 Corinthians 15</a:t>
            </a:r>
            <a:endParaRPr lang="en-US" sz="3600" b="1" dirty="0" smtClean="0"/>
          </a:p>
        </p:txBody>
      </p:sp>
      <p:sp>
        <p:nvSpPr>
          <p:cNvPr id="4" name="TextBox 3"/>
          <p:cNvSpPr txBox="1"/>
          <p:nvPr/>
        </p:nvSpPr>
        <p:spPr>
          <a:xfrm>
            <a:off x="793815" y="6219500"/>
            <a:ext cx="4191000" cy="461665"/>
          </a:xfrm>
          <a:prstGeom prst="rect">
            <a:avLst/>
          </a:prstGeom>
          <a:noFill/>
          <a:ln>
            <a:noFill/>
          </a:ln>
        </p:spPr>
        <p:txBody>
          <a:bodyPr wrap="square" rtlCol="0" anchor="ctr" anchorCtr="1">
            <a:spAutoFit/>
          </a:bodyPr>
          <a:lstStyle/>
          <a:p>
            <a:r>
              <a:rPr lang="en-US" sz="2400" dirty="0" smtClean="0"/>
              <a:t>Lesson 8, 4</a:t>
            </a:r>
            <a:r>
              <a:rPr lang="en-US" sz="2400" baseline="30000" dirty="0" smtClean="0"/>
              <a:t>th</a:t>
            </a:r>
            <a:r>
              <a:rPr lang="en-US" sz="2400" dirty="0" smtClean="0"/>
              <a:t> Quarter 2022</a:t>
            </a:r>
          </a:p>
        </p:txBody>
      </p:sp>
    </p:spTree>
    <p:extLst>
      <p:ext uri="{BB962C8B-B14F-4D97-AF65-F5344CB8AC3E}">
        <p14:creationId xmlns:p14="http://schemas.microsoft.com/office/powerpoint/2010/main" val="349039973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solidFill>
                  <a:schemeClr val="accent3">
                    <a:lumMod val="20000"/>
                    <a:lumOff val="80000"/>
                  </a:schemeClr>
                </a:solidFill>
              </a:rPr>
              <a:t>Seeking for Jesus </a:t>
            </a:r>
            <a:r>
              <a:rPr lang="en-US" dirty="0" smtClean="0">
                <a:solidFill>
                  <a:schemeClr val="accent3">
                    <a:lumMod val="20000"/>
                    <a:lumOff val="80000"/>
                  </a:schemeClr>
                </a:solidFill>
              </a:rPr>
              <a:t/>
            </a:r>
            <a:br>
              <a:rPr lang="en-US" dirty="0" smtClean="0">
                <a:solidFill>
                  <a:schemeClr val="accent3">
                    <a:lumMod val="20000"/>
                    <a:lumOff val="80000"/>
                  </a:schemeClr>
                </a:solidFill>
              </a:rPr>
            </a:br>
            <a:r>
              <a:rPr lang="en-US" dirty="0" smtClean="0">
                <a:solidFill>
                  <a:schemeClr val="accent3">
                    <a:lumMod val="20000"/>
                    <a:lumOff val="80000"/>
                  </a:schemeClr>
                </a:solidFill>
              </a:rPr>
              <a:t/>
            </a:r>
            <a:br>
              <a:rPr lang="en-US" dirty="0" smtClean="0">
                <a:solidFill>
                  <a:schemeClr val="accent3">
                    <a:lumMod val="20000"/>
                    <a:lumOff val="80000"/>
                  </a:schemeClr>
                </a:solidFill>
              </a:rPr>
            </a:br>
            <a:r>
              <a:rPr lang="en-US" sz="4800" b="1" dirty="0" smtClean="0"/>
              <a:t>John </a:t>
            </a:r>
            <a:br>
              <a:rPr lang="en-US" sz="4800" b="1" dirty="0" smtClean="0"/>
            </a:br>
            <a:r>
              <a:rPr lang="en-US" sz="4800" b="1" dirty="0" smtClean="0"/>
              <a:t>6:27-29</a:t>
            </a:r>
            <a:endParaRPr lang="en-US" sz="4400" b="1" dirty="0"/>
          </a:p>
        </p:txBody>
      </p:sp>
      <p:sp>
        <p:nvSpPr>
          <p:cNvPr id="3" name="Content Placeholder 2"/>
          <p:cNvSpPr>
            <a:spLocks noGrp="1"/>
          </p:cNvSpPr>
          <p:nvPr>
            <p:ph idx="1"/>
          </p:nvPr>
        </p:nvSpPr>
        <p:spPr/>
        <p:txBody>
          <a:bodyPr>
            <a:noAutofit/>
          </a:bodyPr>
          <a:lstStyle/>
          <a:p>
            <a:r>
              <a:rPr lang="en-US" sz="3200" b="1" baseline="30000" dirty="0"/>
              <a:t>27 </a:t>
            </a:r>
            <a:r>
              <a:rPr lang="en-US" sz="3200" dirty="0" err="1"/>
              <a:t>Labour</a:t>
            </a:r>
            <a:r>
              <a:rPr lang="en-US" sz="3200" dirty="0"/>
              <a:t> not for the meat which </a:t>
            </a:r>
            <a:r>
              <a:rPr lang="en-US" sz="3200" dirty="0" err="1"/>
              <a:t>perisheth</a:t>
            </a:r>
            <a:r>
              <a:rPr lang="en-US" sz="3200" dirty="0"/>
              <a:t>, but for that meat which </a:t>
            </a:r>
            <a:r>
              <a:rPr lang="en-US" sz="3200" dirty="0" err="1"/>
              <a:t>endureth</a:t>
            </a:r>
            <a:r>
              <a:rPr lang="en-US" sz="3200" dirty="0"/>
              <a:t> unto everlasting life, which the Son of man shall give unto you: for him hath God the Father sealed.</a:t>
            </a:r>
          </a:p>
          <a:p>
            <a:r>
              <a:rPr lang="en-US" sz="3200" b="1" baseline="30000" dirty="0"/>
              <a:t>28 </a:t>
            </a:r>
            <a:r>
              <a:rPr lang="en-US" sz="3200" dirty="0"/>
              <a:t>Then said they unto him, What shall we do, that we might work the works of God?</a:t>
            </a:r>
          </a:p>
          <a:p>
            <a:r>
              <a:rPr lang="en-US" sz="3200" b="1" baseline="30000" dirty="0"/>
              <a:t>29 </a:t>
            </a:r>
            <a:r>
              <a:rPr lang="en-US" sz="3200" dirty="0"/>
              <a:t>Jesus answered and said unto them, This is the work of God, that ye believe on him whom he hath sent.</a:t>
            </a:r>
          </a:p>
        </p:txBody>
      </p:sp>
      <p:sp>
        <p:nvSpPr>
          <p:cNvPr id="4" name="Slide Number Placeholder 3"/>
          <p:cNvSpPr>
            <a:spLocks noGrp="1"/>
          </p:cNvSpPr>
          <p:nvPr>
            <p:ph type="sldNum" sz="quarter" idx="12"/>
          </p:nvPr>
        </p:nvSpPr>
        <p:spPr/>
        <p:txBody>
          <a:bodyPr/>
          <a:lstStyle/>
          <a:p>
            <a:fld id="{4FAB73BC-B049-4115-A692-8D63A059BFB8}" type="slidenum">
              <a:rPr lang="en-US" smtClean="0"/>
              <a:pPr/>
              <a:t>10</a:t>
            </a:fld>
            <a:endParaRPr lang="en-US" dirty="0"/>
          </a:p>
        </p:txBody>
      </p:sp>
    </p:spTree>
    <p:extLst>
      <p:ext uri="{BB962C8B-B14F-4D97-AF65-F5344CB8AC3E}">
        <p14:creationId xmlns:p14="http://schemas.microsoft.com/office/powerpoint/2010/main" val="34133199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solidFill>
                  <a:schemeClr val="accent6">
                    <a:lumMod val="20000"/>
                    <a:lumOff val="80000"/>
                  </a:schemeClr>
                </a:solidFill>
              </a:rPr>
              <a:t>Signs and bread</a:t>
            </a:r>
            <a:r>
              <a:rPr lang="en-US" dirty="0" smtClean="0">
                <a:solidFill>
                  <a:schemeClr val="accent3">
                    <a:lumMod val="20000"/>
                    <a:lumOff val="80000"/>
                  </a:schemeClr>
                </a:solidFill>
              </a:rPr>
              <a:t/>
            </a:r>
            <a:br>
              <a:rPr lang="en-US" dirty="0" smtClean="0">
                <a:solidFill>
                  <a:schemeClr val="accent3">
                    <a:lumMod val="20000"/>
                    <a:lumOff val="80000"/>
                  </a:schemeClr>
                </a:solidFill>
              </a:rPr>
            </a:br>
            <a:r>
              <a:rPr lang="en-US" dirty="0" smtClean="0">
                <a:solidFill>
                  <a:schemeClr val="accent3">
                    <a:lumMod val="20000"/>
                    <a:lumOff val="80000"/>
                  </a:schemeClr>
                </a:solidFill>
              </a:rPr>
              <a:t/>
            </a:r>
            <a:br>
              <a:rPr lang="en-US" dirty="0" smtClean="0">
                <a:solidFill>
                  <a:schemeClr val="accent3">
                    <a:lumMod val="20000"/>
                    <a:lumOff val="80000"/>
                  </a:schemeClr>
                </a:solidFill>
              </a:rPr>
            </a:br>
            <a:r>
              <a:rPr lang="en-US" sz="4800" b="1" dirty="0" smtClean="0"/>
              <a:t>John </a:t>
            </a:r>
            <a:br>
              <a:rPr lang="en-US" sz="4800" b="1" dirty="0" smtClean="0"/>
            </a:br>
            <a:r>
              <a:rPr lang="en-US" sz="4800" b="1" dirty="0" smtClean="0"/>
              <a:t>6:30-41</a:t>
            </a:r>
            <a:endParaRPr lang="en-US" sz="6000" b="1" dirty="0"/>
          </a:p>
        </p:txBody>
      </p:sp>
      <p:sp>
        <p:nvSpPr>
          <p:cNvPr id="3" name="Content Placeholder 2"/>
          <p:cNvSpPr>
            <a:spLocks noGrp="1"/>
          </p:cNvSpPr>
          <p:nvPr>
            <p:ph idx="1"/>
          </p:nvPr>
        </p:nvSpPr>
        <p:spPr/>
        <p:txBody>
          <a:bodyPr>
            <a:noAutofit/>
          </a:bodyPr>
          <a:lstStyle/>
          <a:p>
            <a:r>
              <a:rPr lang="en-US" sz="3200" b="1" baseline="30000" dirty="0"/>
              <a:t>30 </a:t>
            </a:r>
            <a:r>
              <a:rPr lang="en-US" sz="3200" dirty="0"/>
              <a:t>They said therefore unto him, What sign </a:t>
            </a:r>
            <a:r>
              <a:rPr lang="en-US" sz="3200" dirty="0" err="1"/>
              <a:t>shewest</a:t>
            </a:r>
            <a:r>
              <a:rPr lang="en-US" sz="3200" dirty="0"/>
              <a:t> thou then, that we may see, and believe thee? what dost thou work?</a:t>
            </a:r>
          </a:p>
          <a:p>
            <a:r>
              <a:rPr lang="en-US" sz="3200" b="1" baseline="30000" dirty="0"/>
              <a:t>31 </a:t>
            </a:r>
            <a:r>
              <a:rPr lang="en-US" sz="3200" dirty="0"/>
              <a:t>Our fathers did eat manna in the desert; as it is written, He gave them bread from heaven to eat.</a:t>
            </a:r>
          </a:p>
          <a:p>
            <a:r>
              <a:rPr lang="en-US" sz="3200" b="1" baseline="30000" dirty="0"/>
              <a:t>32 </a:t>
            </a:r>
            <a:r>
              <a:rPr lang="en-US" sz="3200" dirty="0"/>
              <a:t>Then Jesus said unto them, Verily, verily, I say unto you, Moses gave you not that bread from heaven; but my Father giveth you the true bread from heaven.</a:t>
            </a:r>
          </a:p>
        </p:txBody>
      </p:sp>
      <p:sp>
        <p:nvSpPr>
          <p:cNvPr id="4" name="Slide Number Placeholder 3"/>
          <p:cNvSpPr>
            <a:spLocks noGrp="1"/>
          </p:cNvSpPr>
          <p:nvPr>
            <p:ph type="sldNum" sz="quarter" idx="12"/>
          </p:nvPr>
        </p:nvSpPr>
        <p:spPr/>
        <p:txBody>
          <a:bodyPr/>
          <a:lstStyle/>
          <a:p>
            <a:fld id="{4FAB73BC-B049-4115-A692-8D63A059BFB8}" type="slidenum">
              <a:rPr lang="en-US" smtClean="0"/>
              <a:pPr/>
              <a:t>11</a:t>
            </a:fld>
            <a:endParaRPr lang="en-US" dirty="0"/>
          </a:p>
        </p:txBody>
      </p:sp>
    </p:spTree>
    <p:extLst>
      <p:ext uri="{BB962C8B-B14F-4D97-AF65-F5344CB8AC3E}">
        <p14:creationId xmlns:p14="http://schemas.microsoft.com/office/powerpoint/2010/main" val="122422278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solidFill>
                  <a:schemeClr val="accent6">
                    <a:lumMod val="20000"/>
                    <a:lumOff val="80000"/>
                  </a:schemeClr>
                </a:solidFill>
              </a:rPr>
              <a:t>Signs and bread</a:t>
            </a:r>
            <a:r>
              <a:rPr lang="en-US" dirty="0" smtClean="0">
                <a:solidFill>
                  <a:schemeClr val="accent3">
                    <a:lumMod val="20000"/>
                    <a:lumOff val="80000"/>
                  </a:schemeClr>
                </a:solidFill>
              </a:rPr>
              <a:t/>
            </a:r>
            <a:br>
              <a:rPr lang="en-US" dirty="0" smtClean="0">
                <a:solidFill>
                  <a:schemeClr val="accent3">
                    <a:lumMod val="20000"/>
                    <a:lumOff val="80000"/>
                  </a:schemeClr>
                </a:solidFill>
              </a:rPr>
            </a:br>
            <a:r>
              <a:rPr lang="en-US" dirty="0" smtClean="0">
                <a:solidFill>
                  <a:schemeClr val="accent3">
                    <a:lumMod val="20000"/>
                    <a:lumOff val="80000"/>
                  </a:schemeClr>
                </a:solidFill>
              </a:rPr>
              <a:t/>
            </a:r>
            <a:br>
              <a:rPr lang="en-US" dirty="0" smtClean="0">
                <a:solidFill>
                  <a:schemeClr val="accent3">
                    <a:lumMod val="20000"/>
                    <a:lumOff val="80000"/>
                  </a:schemeClr>
                </a:solidFill>
              </a:rPr>
            </a:br>
            <a:r>
              <a:rPr lang="en-US" sz="4800" b="1" dirty="0" smtClean="0"/>
              <a:t>John </a:t>
            </a:r>
            <a:br>
              <a:rPr lang="en-US" sz="4800" b="1" dirty="0" smtClean="0"/>
            </a:br>
            <a:r>
              <a:rPr lang="en-US" sz="4800" b="1" dirty="0" smtClean="0"/>
              <a:t>6:33-41</a:t>
            </a:r>
            <a:endParaRPr lang="en-US" sz="6000" b="1" dirty="0"/>
          </a:p>
        </p:txBody>
      </p:sp>
      <p:sp>
        <p:nvSpPr>
          <p:cNvPr id="3" name="Content Placeholder 2"/>
          <p:cNvSpPr>
            <a:spLocks noGrp="1"/>
          </p:cNvSpPr>
          <p:nvPr>
            <p:ph idx="1"/>
          </p:nvPr>
        </p:nvSpPr>
        <p:spPr/>
        <p:txBody>
          <a:bodyPr>
            <a:noAutofit/>
          </a:bodyPr>
          <a:lstStyle/>
          <a:p>
            <a:r>
              <a:rPr lang="en-US" sz="3200" b="1" baseline="30000" dirty="0"/>
              <a:t>33 </a:t>
            </a:r>
            <a:r>
              <a:rPr lang="en-US" sz="3200" dirty="0"/>
              <a:t>For the bread of God is he which cometh down from heaven, and giveth life unto the world.</a:t>
            </a:r>
          </a:p>
          <a:p>
            <a:r>
              <a:rPr lang="en-US" sz="3200" b="1" baseline="30000" dirty="0"/>
              <a:t>34 </a:t>
            </a:r>
            <a:r>
              <a:rPr lang="en-US" sz="3200" dirty="0"/>
              <a:t>Then said they unto him, Lord, evermore give us this bread.</a:t>
            </a:r>
          </a:p>
          <a:p>
            <a:r>
              <a:rPr lang="en-US" sz="3200" b="1" baseline="30000" dirty="0"/>
              <a:t>35 </a:t>
            </a:r>
            <a:r>
              <a:rPr lang="en-US" sz="3200" dirty="0"/>
              <a:t>And Jesus said unto them, I am the bread of life: he that cometh to me shall never hunger; and he that believeth on me shall never thirst</a:t>
            </a:r>
            <a:r>
              <a:rPr lang="en-US" sz="3200" dirty="0" smtClean="0"/>
              <a:t>.</a:t>
            </a:r>
          </a:p>
          <a:p>
            <a:r>
              <a:rPr lang="en-US" sz="3200" b="1" baseline="30000" dirty="0"/>
              <a:t>36 </a:t>
            </a:r>
            <a:r>
              <a:rPr lang="en-US" sz="3200" dirty="0"/>
              <a:t>But I said unto you, That ye also have seen me, and believe not.</a:t>
            </a:r>
          </a:p>
        </p:txBody>
      </p:sp>
      <p:sp>
        <p:nvSpPr>
          <p:cNvPr id="4" name="Slide Number Placeholder 3"/>
          <p:cNvSpPr>
            <a:spLocks noGrp="1"/>
          </p:cNvSpPr>
          <p:nvPr>
            <p:ph type="sldNum" sz="quarter" idx="12"/>
          </p:nvPr>
        </p:nvSpPr>
        <p:spPr/>
        <p:txBody>
          <a:bodyPr/>
          <a:lstStyle/>
          <a:p>
            <a:fld id="{4FAB73BC-B049-4115-A692-8D63A059BFB8}" type="slidenum">
              <a:rPr lang="en-US" smtClean="0"/>
              <a:pPr/>
              <a:t>12</a:t>
            </a:fld>
            <a:endParaRPr lang="en-US" dirty="0"/>
          </a:p>
        </p:txBody>
      </p:sp>
    </p:spTree>
    <p:extLst>
      <p:ext uri="{BB962C8B-B14F-4D97-AF65-F5344CB8AC3E}">
        <p14:creationId xmlns:p14="http://schemas.microsoft.com/office/powerpoint/2010/main" val="105386670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solidFill>
                  <a:schemeClr val="accent6">
                    <a:lumMod val="20000"/>
                    <a:lumOff val="80000"/>
                  </a:schemeClr>
                </a:solidFill>
              </a:rPr>
              <a:t>Signs and bread</a:t>
            </a:r>
            <a:r>
              <a:rPr lang="en-US" dirty="0" smtClean="0">
                <a:solidFill>
                  <a:schemeClr val="accent3">
                    <a:lumMod val="20000"/>
                    <a:lumOff val="80000"/>
                  </a:schemeClr>
                </a:solidFill>
              </a:rPr>
              <a:t/>
            </a:r>
            <a:br>
              <a:rPr lang="en-US" dirty="0" smtClean="0">
                <a:solidFill>
                  <a:schemeClr val="accent3">
                    <a:lumMod val="20000"/>
                    <a:lumOff val="80000"/>
                  </a:schemeClr>
                </a:solidFill>
              </a:rPr>
            </a:br>
            <a:r>
              <a:rPr lang="en-US" dirty="0" smtClean="0">
                <a:solidFill>
                  <a:schemeClr val="accent3">
                    <a:lumMod val="20000"/>
                    <a:lumOff val="80000"/>
                  </a:schemeClr>
                </a:solidFill>
              </a:rPr>
              <a:t/>
            </a:r>
            <a:br>
              <a:rPr lang="en-US" dirty="0" smtClean="0">
                <a:solidFill>
                  <a:schemeClr val="accent3">
                    <a:lumMod val="20000"/>
                    <a:lumOff val="80000"/>
                  </a:schemeClr>
                </a:solidFill>
              </a:rPr>
            </a:br>
            <a:r>
              <a:rPr lang="en-US" sz="4800" b="1" dirty="0" smtClean="0"/>
              <a:t>John </a:t>
            </a:r>
            <a:br>
              <a:rPr lang="en-US" sz="4800" b="1" dirty="0" smtClean="0"/>
            </a:br>
            <a:r>
              <a:rPr lang="en-US" sz="4800" b="1" dirty="0" smtClean="0"/>
              <a:t>6:37-41</a:t>
            </a:r>
            <a:endParaRPr lang="en-US" sz="6000" b="1" dirty="0"/>
          </a:p>
        </p:txBody>
      </p:sp>
      <p:sp>
        <p:nvSpPr>
          <p:cNvPr id="3" name="Content Placeholder 2"/>
          <p:cNvSpPr>
            <a:spLocks noGrp="1"/>
          </p:cNvSpPr>
          <p:nvPr>
            <p:ph idx="1"/>
          </p:nvPr>
        </p:nvSpPr>
        <p:spPr/>
        <p:txBody>
          <a:bodyPr>
            <a:noAutofit/>
          </a:bodyPr>
          <a:lstStyle/>
          <a:p>
            <a:r>
              <a:rPr lang="en-US" sz="3200" b="1" baseline="30000" dirty="0"/>
              <a:t>37 </a:t>
            </a:r>
            <a:r>
              <a:rPr lang="en-US" sz="3200" dirty="0"/>
              <a:t>All that the Father giveth me shall come to me; and him that cometh to me I will in no wise cast out.</a:t>
            </a:r>
          </a:p>
          <a:p>
            <a:r>
              <a:rPr lang="en-US" sz="3200" b="1" baseline="30000" dirty="0"/>
              <a:t>38 </a:t>
            </a:r>
            <a:r>
              <a:rPr lang="en-US" sz="3200" dirty="0"/>
              <a:t>For I came down from heaven, not to do mine own will, but the will of him that sent me.</a:t>
            </a:r>
          </a:p>
          <a:p>
            <a:r>
              <a:rPr lang="en-US" sz="3200" b="1" baseline="30000" dirty="0"/>
              <a:t>39 </a:t>
            </a:r>
            <a:r>
              <a:rPr lang="en-US" sz="3200" dirty="0"/>
              <a:t>And this is the Father's will which hath sent me, that of all which he hath given me I should lose nothing, but should raise it up again at the last day</a:t>
            </a:r>
            <a:r>
              <a:rPr lang="en-US" sz="3200" dirty="0" smtClean="0"/>
              <a:t>.</a:t>
            </a:r>
          </a:p>
          <a:p>
            <a:pPr marL="0" indent="0" algn="ctr">
              <a:buNone/>
            </a:pPr>
            <a:r>
              <a:rPr lang="en-US" sz="3200" dirty="0" smtClean="0"/>
              <a:t>…</a:t>
            </a:r>
            <a:endParaRPr lang="en-US" sz="3200"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13</a:t>
            </a:fld>
            <a:endParaRPr lang="en-US" dirty="0"/>
          </a:p>
        </p:txBody>
      </p:sp>
    </p:spTree>
    <p:extLst>
      <p:ext uri="{BB962C8B-B14F-4D97-AF65-F5344CB8AC3E}">
        <p14:creationId xmlns:p14="http://schemas.microsoft.com/office/powerpoint/2010/main" val="223698102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solidFill>
                  <a:schemeClr val="accent6">
                    <a:lumMod val="20000"/>
                    <a:lumOff val="80000"/>
                  </a:schemeClr>
                </a:solidFill>
              </a:rPr>
              <a:t>Signs and bread</a:t>
            </a:r>
            <a:r>
              <a:rPr lang="en-US" dirty="0" smtClean="0">
                <a:solidFill>
                  <a:schemeClr val="accent3">
                    <a:lumMod val="20000"/>
                    <a:lumOff val="80000"/>
                  </a:schemeClr>
                </a:solidFill>
              </a:rPr>
              <a:t/>
            </a:r>
            <a:br>
              <a:rPr lang="en-US" dirty="0" smtClean="0">
                <a:solidFill>
                  <a:schemeClr val="accent3">
                    <a:lumMod val="20000"/>
                    <a:lumOff val="80000"/>
                  </a:schemeClr>
                </a:solidFill>
              </a:rPr>
            </a:br>
            <a:r>
              <a:rPr lang="en-US" dirty="0" smtClean="0">
                <a:solidFill>
                  <a:schemeClr val="accent3">
                    <a:lumMod val="20000"/>
                    <a:lumOff val="80000"/>
                  </a:schemeClr>
                </a:solidFill>
              </a:rPr>
              <a:t/>
            </a:r>
            <a:br>
              <a:rPr lang="en-US" dirty="0" smtClean="0">
                <a:solidFill>
                  <a:schemeClr val="accent3">
                    <a:lumMod val="20000"/>
                    <a:lumOff val="80000"/>
                  </a:schemeClr>
                </a:solidFill>
              </a:rPr>
            </a:br>
            <a:r>
              <a:rPr lang="en-US" sz="4800" b="1" dirty="0" smtClean="0"/>
              <a:t>John </a:t>
            </a:r>
            <a:br>
              <a:rPr lang="en-US" sz="4800" b="1" dirty="0" smtClean="0"/>
            </a:br>
            <a:r>
              <a:rPr lang="en-US" sz="4800" b="1" dirty="0" smtClean="0"/>
              <a:t>6:40-41</a:t>
            </a:r>
            <a:endParaRPr lang="en-US" sz="6000" b="1" dirty="0"/>
          </a:p>
        </p:txBody>
      </p:sp>
      <p:sp>
        <p:nvSpPr>
          <p:cNvPr id="3" name="Content Placeholder 2"/>
          <p:cNvSpPr>
            <a:spLocks noGrp="1"/>
          </p:cNvSpPr>
          <p:nvPr>
            <p:ph idx="1"/>
          </p:nvPr>
        </p:nvSpPr>
        <p:spPr/>
        <p:txBody>
          <a:bodyPr>
            <a:noAutofit/>
          </a:bodyPr>
          <a:lstStyle/>
          <a:p>
            <a:r>
              <a:rPr lang="en-US" sz="3200" b="1" baseline="30000" dirty="0"/>
              <a:t>40 </a:t>
            </a:r>
            <a:r>
              <a:rPr lang="en-US" sz="3200" dirty="0"/>
              <a:t>And this is the will of him that sent me, that every one which </a:t>
            </a:r>
            <a:r>
              <a:rPr lang="en-US" sz="3200" dirty="0" err="1"/>
              <a:t>seeth</a:t>
            </a:r>
            <a:r>
              <a:rPr lang="en-US" sz="3200" dirty="0"/>
              <a:t> the Son, and believeth on him, may have everlasting life: and I will raise him up at the last day.</a:t>
            </a:r>
          </a:p>
          <a:p>
            <a:r>
              <a:rPr lang="en-US" sz="3200" b="1" baseline="30000" dirty="0"/>
              <a:t>41 </a:t>
            </a:r>
            <a:r>
              <a:rPr lang="en-US" sz="3200" dirty="0"/>
              <a:t>The Jews then murmured at him, because he said, I am the bread which came down from heaven</a:t>
            </a:r>
            <a:r>
              <a:rPr lang="en-US" sz="3200" dirty="0" smtClean="0"/>
              <a:t>.</a:t>
            </a:r>
            <a:endParaRPr lang="en-US" sz="3200" dirty="0"/>
          </a:p>
          <a:p>
            <a:pPr marL="0" indent="0" algn="ctr">
              <a:buNone/>
            </a:pPr>
            <a:r>
              <a:rPr lang="en-US" sz="3200" dirty="0" smtClean="0"/>
              <a:t>…</a:t>
            </a:r>
            <a:endParaRPr lang="en-US" sz="3200"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14</a:t>
            </a:fld>
            <a:endParaRPr lang="en-US" dirty="0"/>
          </a:p>
        </p:txBody>
      </p:sp>
    </p:spTree>
    <p:extLst>
      <p:ext uri="{BB962C8B-B14F-4D97-AF65-F5344CB8AC3E}">
        <p14:creationId xmlns:p14="http://schemas.microsoft.com/office/powerpoint/2010/main" val="168317085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solidFill>
                  <a:schemeClr val="accent4">
                    <a:lumMod val="20000"/>
                    <a:lumOff val="80000"/>
                  </a:schemeClr>
                </a:solidFill>
              </a:rPr>
              <a:t>The Bread of Life</a:t>
            </a:r>
            <a:r>
              <a:rPr lang="en-US" dirty="0" smtClean="0">
                <a:solidFill>
                  <a:schemeClr val="accent3">
                    <a:lumMod val="20000"/>
                    <a:lumOff val="80000"/>
                  </a:schemeClr>
                </a:solidFill>
              </a:rPr>
              <a:t/>
            </a:r>
            <a:br>
              <a:rPr lang="en-US" dirty="0" smtClean="0">
                <a:solidFill>
                  <a:schemeClr val="accent3">
                    <a:lumMod val="20000"/>
                    <a:lumOff val="80000"/>
                  </a:schemeClr>
                </a:solidFill>
              </a:rPr>
            </a:br>
            <a:r>
              <a:rPr lang="en-US" dirty="0" smtClean="0">
                <a:solidFill>
                  <a:schemeClr val="accent3">
                    <a:lumMod val="20000"/>
                    <a:lumOff val="80000"/>
                  </a:schemeClr>
                </a:solidFill>
              </a:rPr>
              <a:t/>
            </a:r>
            <a:br>
              <a:rPr lang="en-US" dirty="0" smtClean="0">
                <a:solidFill>
                  <a:schemeClr val="accent3">
                    <a:lumMod val="20000"/>
                    <a:lumOff val="80000"/>
                  </a:schemeClr>
                </a:solidFill>
              </a:rPr>
            </a:br>
            <a:r>
              <a:rPr lang="en-US" sz="4800" b="1" dirty="0" smtClean="0"/>
              <a:t>John </a:t>
            </a:r>
            <a:br>
              <a:rPr lang="en-US" sz="4800" b="1" dirty="0" smtClean="0"/>
            </a:br>
            <a:r>
              <a:rPr lang="en-US" sz="4800" b="1" dirty="0" smtClean="0"/>
              <a:t>6:42-69</a:t>
            </a:r>
            <a:endParaRPr lang="en-US" sz="6000" b="1" dirty="0"/>
          </a:p>
        </p:txBody>
      </p:sp>
      <p:sp>
        <p:nvSpPr>
          <p:cNvPr id="3" name="Content Placeholder 2"/>
          <p:cNvSpPr>
            <a:spLocks noGrp="1"/>
          </p:cNvSpPr>
          <p:nvPr>
            <p:ph idx="1"/>
          </p:nvPr>
        </p:nvSpPr>
        <p:spPr/>
        <p:txBody>
          <a:bodyPr>
            <a:noAutofit/>
          </a:bodyPr>
          <a:lstStyle/>
          <a:p>
            <a:r>
              <a:rPr lang="en-US" sz="3200" b="1" baseline="30000" dirty="0"/>
              <a:t>42 </a:t>
            </a:r>
            <a:r>
              <a:rPr lang="en-US" sz="3200" dirty="0"/>
              <a:t>And they said, Is not this Jesus, the son of Joseph, whose father and mother we know? how is it then that he </a:t>
            </a:r>
            <a:r>
              <a:rPr lang="en-US" sz="3200" dirty="0" err="1"/>
              <a:t>saith</a:t>
            </a:r>
            <a:r>
              <a:rPr lang="en-US" sz="3200" dirty="0"/>
              <a:t>, I came down from heaven?</a:t>
            </a:r>
          </a:p>
          <a:p>
            <a:r>
              <a:rPr lang="en-US" sz="3200" b="1" baseline="30000" dirty="0"/>
              <a:t>43 </a:t>
            </a:r>
            <a:r>
              <a:rPr lang="en-US" sz="3200" dirty="0"/>
              <a:t>Jesus therefore answered and said unto them, Murmur not among yourselves.</a:t>
            </a:r>
          </a:p>
          <a:p>
            <a:r>
              <a:rPr lang="en-US" sz="3200" b="1" baseline="30000" dirty="0"/>
              <a:t>44 </a:t>
            </a:r>
            <a:r>
              <a:rPr lang="en-US" sz="3200" dirty="0"/>
              <a:t>No man can come to me, except the Father which hath sent me draw him: and I will raise him up at the last day</a:t>
            </a:r>
            <a:r>
              <a:rPr lang="en-US" sz="3200" dirty="0" smtClean="0"/>
              <a:t>.</a:t>
            </a:r>
          </a:p>
        </p:txBody>
      </p:sp>
      <p:sp>
        <p:nvSpPr>
          <p:cNvPr id="4" name="Slide Number Placeholder 3"/>
          <p:cNvSpPr>
            <a:spLocks noGrp="1"/>
          </p:cNvSpPr>
          <p:nvPr>
            <p:ph type="sldNum" sz="quarter" idx="12"/>
          </p:nvPr>
        </p:nvSpPr>
        <p:spPr/>
        <p:txBody>
          <a:bodyPr/>
          <a:lstStyle/>
          <a:p>
            <a:fld id="{4FAB73BC-B049-4115-A692-8D63A059BFB8}" type="slidenum">
              <a:rPr lang="en-US" smtClean="0"/>
              <a:pPr/>
              <a:t>15</a:t>
            </a:fld>
            <a:endParaRPr lang="en-US" dirty="0"/>
          </a:p>
        </p:txBody>
      </p:sp>
    </p:spTree>
    <p:extLst>
      <p:ext uri="{BB962C8B-B14F-4D97-AF65-F5344CB8AC3E}">
        <p14:creationId xmlns:p14="http://schemas.microsoft.com/office/powerpoint/2010/main" val="331473427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solidFill>
                  <a:schemeClr val="accent4">
                    <a:lumMod val="20000"/>
                    <a:lumOff val="80000"/>
                  </a:schemeClr>
                </a:solidFill>
              </a:rPr>
              <a:t>The Bread of Life</a:t>
            </a:r>
            <a:r>
              <a:rPr lang="en-US" dirty="0" smtClean="0">
                <a:solidFill>
                  <a:schemeClr val="accent3">
                    <a:lumMod val="20000"/>
                    <a:lumOff val="80000"/>
                  </a:schemeClr>
                </a:solidFill>
              </a:rPr>
              <a:t/>
            </a:r>
            <a:br>
              <a:rPr lang="en-US" dirty="0" smtClean="0">
                <a:solidFill>
                  <a:schemeClr val="accent3">
                    <a:lumMod val="20000"/>
                    <a:lumOff val="80000"/>
                  </a:schemeClr>
                </a:solidFill>
              </a:rPr>
            </a:br>
            <a:r>
              <a:rPr lang="en-US" dirty="0" smtClean="0">
                <a:solidFill>
                  <a:schemeClr val="accent3">
                    <a:lumMod val="20000"/>
                    <a:lumOff val="80000"/>
                  </a:schemeClr>
                </a:solidFill>
              </a:rPr>
              <a:t/>
            </a:r>
            <a:br>
              <a:rPr lang="en-US" dirty="0" smtClean="0">
                <a:solidFill>
                  <a:schemeClr val="accent3">
                    <a:lumMod val="20000"/>
                    <a:lumOff val="80000"/>
                  </a:schemeClr>
                </a:solidFill>
              </a:rPr>
            </a:br>
            <a:r>
              <a:rPr lang="en-US" sz="4800" b="1" dirty="0" smtClean="0"/>
              <a:t>John </a:t>
            </a:r>
            <a:br>
              <a:rPr lang="en-US" sz="4800" b="1" dirty="0" smtClean="0"/>
            </a:br>
            <a:r>
              <a:rPr lang="en-US" sz="4800" b="1" dirty="0" smtClean="0"/>
              <a:t>6:45-59</a:t>
            </a:r>
            <a:endParaRPr lang="en-US" sz="6000" b="1" dirty="0"/>
          </a:p>
        </p:txBody>
      </p:sp>
      <p:sp>
        <p:nvSpPr>
          <p:cNvPr id="3" name="Content Placeholder 2"/>
          <p:cNvSpPr>
            <a:spLocks noGrp="1"/>
          </p:cNvSpPr>
          <p:nvPr>
            <p:ph idx="1"/>
          </p:nvPr>
        </p:nvSpPr>
        <p:spPr/>
        <p:txBody>
          <a:bodyPr>
            <a:noAutofit/>
          </a:bodyPr>
          <a:lstStyle/>
          <a:p>
            <a:r>
              <a:rPr lang="en-US" sz="3200" b="1" baseline="30000" dirty="0"/>
              <a:t>45 </a:t>
            </a:r>
            <a:r>
              <a:rPr lang="en-US" sz="3200" dirty="0"/>
              <a:t>It is written in the prophets, And they shall be all taught of God. Every man therefore that hath heard, and hath learned of the Father, cometh unto me.</a:t>
            </a:r>
          </a:p>
          <a:p>
            <a:r>
              <a:rPr lang="en-US" sz="3200" b="1" baseline="30000" dirty="0"/>
              <a:t>46 </a:t>
            </a:r>
            <a:r>
              <a:rPr lang="en-US" sz="3200" dirty="0"/>
              <a:t>Not that any man hath seen the Father, save he which is of God, he hath seen the Father.</a:t>
            </a:r>
          </a:p>
          <a:p>
            <a:r>
              <a:rPr lang="en-US" sz="3200" b="1" baseline="30000" dirty="0"/>
              <a:t>47 </a:t>
            </a:r>
            <a:r>
              <a:rPr lang="en-US" sz="3200" dirty="0"/>
              <a:t>Verily, verily, I say unto you, He that believeth on me hath everlasting life.</a:t>
            </a:r>
          </a:p>
          <a:p>
            <a:r>
              <a:rPr lang="en-US" sz="3200" b="1" baseline="30000" dirty="0"/>
              <a:t>48 </a:t>
            </a:r>
            <a:r>
              <a:rPr lang="en-US" sz="3200" dirty="0"/>
              <a:t>I am that bread of life.</a:t>
            </a:r>
          </a:p>
        </p:txBody>
      </p:sp>
      <p:sp>
        <p:nvSpPr>
          <p:cNvPr id="4" name="Slide Number Placeholder 3"/>
          <p:cNvSpPr>
            <a:spLocks noGrp="1"/>
          </p:cNvSpPr>
          <p:nvPr>
            <p:ph type="sldNum" sz="quarter" idx="12"/>
          </p:nvPr>
        </p:nvSpPr>
        <p:spPr/>
        <p:txBody>
          <a:bodyPr/>
          <a:lstStyle/>
          <a:p>
            <a:fld id="{4FAB73BC-B049-4115-A692-8D63A059BFB8}" type="slidenum">
              <a:rPr lang="en-US" smtClean="0"/>
              <a:pPr/>
              <a:t>16</a:t>
            </a:fld>
            <a:endParaRPr lang="en-US" dirty="0"/>
          </a:p>
        </p:txBody>
      </p:sp>
    </p:spTree>
    <p:extLst>
      <p:ext uri="{BB962C8B-B14F-4D97-AF65-F5344CB8AC3E}">
        <p14:creationId xmlns:p14="http://schemas.microsoft.com/office/powerpoint/2010/main" val="349129288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solidFill>
                  <a:schemeClr val="accent4">
                    <a:lumMod val="20000"/>
                    <a:lumOff val="80000"/>
                  </a:schemeClr>
                </a:solidFill>
              </a:rPr>
              <a:t>The Bread of Life</a:t>
            </a:r>
            <a:r>
              <a:rPr lang="en-US" dirty="0" smtClean="0">
                <a:solidFill>
                  <a:schemeClr val="accent3">
                    <a:lumMod val="20000"/>
                    <a:lumOff val="80000"/>
                  </a:schemeClr>
                </a:solidFill>
              </a:rPr>
              <a:t/>
            </a:r>
            <a:br>
              <a:rPr lang="en-US" dirty="0" smtClean="0">
                <a:solidFill>
                  <a:schemeClr val="accent3">
                    <a:lumMod val="20000"/>
                    <a:lumOff val="80000"/>
                  </a:schemeClr>
                </a:solidFill>
              </a:rPr>
            </a:br>
            <a:r>
              <a:rPr lang="en-US" dirty="0" smtClean="0">
                <a:solidFill>
                  <a:schemeClr val="accent3">
                    <a:lumMod val="20000"/>
                    <a:lumOff val="80000"/>
                  </a:schemeClr>
                </a:solidFill>
              </a:rPr>
              <a:t/>
            </a:r>
            <a:br>
              <a:rPr lang="en-US" dirty="0" smtClean="0">
                <a:solidFill>
                  <a:schemeClr val="accent3">
                    <a:lumMod val="20000"/>
                    <a:lumOff val="80000"/>
                  </a:schemeClr>
                </a:solidFill>
              </a:rPr>
            </a:br>
            <a:r>
              <a:rPr lang="en-US" sz="4800" b="1" dirty="0" smtClean="0"/>
              <a:t>John </a:t>
            </a:r>
            <a:br>
              <a:rPr lang="en-US" sz="4800" b="1" dirty="0" smtClean="0"/>
            </a:br>
            <a:r>
              <a:rPr lang="en-US" sz="4800" b="1" dirty="0" smtClean="0"/>
              <a:t>6:49-59</a:t>
            </a:r>
            <a:endParaRPr lang="en-US" sz="6000" b="1" dirty="0"/>
          </a:p>
        </p:txBody>
      </p:sp>
      <p:sp>
        <p:nvSpPr>
          <p:cNvPr id="3" name="Content Placeholder 2"/>
          <p:cNvSpPr>
            <a:spLocks noGrp="1"/>
          </p:cNvSpPr>
          <p:nvPr>
            <p:ph idx="1"/>
          </p:nvPr>
        </p:nvSpPr>
        <p:spPr/>
        <p:txBody>
          <a:bodyPr>
            <a:noAutofit/>
          </a:bodyPr>
          <a:lstStyle/>
          <a:p>
            <a:r>
              <a:rPr lang="en-US" sz="3200" b="1" baseline="30000" dirty="0"/>
              <a:t>49 </a:t>
            </a:r>
            <a:r>
              <a:rPr lang="en-US" sz="3200" dirty="0"/>
              <a:t>Your fathers did eat manna in the wilderness, and are dead.</a:t>
            </a:r>
          </a:p>
          <a:p>
            <a:r>
              <a:rPr lang="en-US" sz="3200" b="1" baseline="30000" dirty="0"/>
              <a:t>50 </a:t>
            </a:r>
            <a:r>
              <a:rPr lang="en-US" sz="3200" dirty="0"/>
              <a:t>This is the bread which cometh down from heaven, that a man may eat thereof, and not die.</a:t>
            </a:r>
          </a:p>
          <a:p>
            <a:r>
              <a:rPr lang="en-US" sz="3200" b="1" baseline="30000" dirty="0"/>
              <a:t>51 </a:t>
            </a:r>
            <a:r>
              <a:rPr lang="en-US" sz="3200" dirty="0"/>
              <a:t>I am the living bread which came down from heaven: if any man eat of this bread, he shall live for ever: and the bread that I will give is my flesh, which I will give for the life of the world.</a:t>
            </a:r>
          </a:p>
        </p:txBody>
      </p:sp>
      <p:sp>
        <p:nvSpPr>
          <p:cNvPr id="4" name="Slide Number Placeholder 3"/>
          <p:cNvSpPr>
            <a:spLocks noGrp="1"/>
          </p:cNvSpPr>
          <p:nvPr>
            <p:ph type="sldNum" sz="quarter" idx="12"/>
          </p:nvPr>
        </p:nvSpPr>
        <p:spPr/>
        <p:txBody>
          <a:bodyPr/>
          <a:lstStyle/>
          <a:p>
            <a:fld id="{4FAB73BC-B049-4115-A692-8D63A059BFB8}" type="slidenum">
              <a:rPr lang="en-US" smtClean="0"/>
              <a:pPr/>
              <a:t>17</a:t>
            </a:fld>
            <a:endParaRPr lang="en-US" dirty="0"/>
          </a:p>
        </p:txBody>
      </p:sp>
    </p:spTree>
    <p:extLst>
      <p:ext uri="{BB962C8B-B14F-4D97-AF65-F5344CB8AC3E}">
        <p14:creationId xmlns:p14="http://schemas.microsoft.com/office/powerpoint/2010/main" val="263187853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solidFill>
                  <a:schemeClr val="accent4">
                    <a:lumMod val="20000"/>
                    <a:lumOff val="80000"/>
                  </a:schemeClr>
                </a:solidFill>
              </a:rPr>
              <a:t>The Bread of Life</a:t>
            </a:r>
            <a:r>
              <a:rPr lang="en-US" dirty="0" smtClean="0">
                <a:solidFill>
                  <a:schemeClr val="accent3">
                    <a:lumMod val="20000"/>
                    <a:lumOff val="80000"/>
                  </a:schemeClr>
                </a:solidFill>
              </a:rPr>
              <a:t/>
            </a:r>
            <a:br>
              <a:rPr lang="en-US" dirty="0" smtClean="0">
                <a:solidFill>
                  <a:schemeClr val="accent3">
                    <a:lumMod val="20000"/>
                    <a:lumOff val="80000"/>
                  </a:schemeClr>
                </a:solidFill>
              </a:rPr>
            </a:br>
            <a:r>
              <a:rPr lang="en-US" dirty="0" smtClean="0">
                <a:solidFill>
                  <a:schemeClr val="accent3">
                    <a:lumMod val="20000"/>
                    <a:lumOff val="80000"/>
                  </a:schemeClr>
                </a:solidFill>
              </a:rPr>
              <a:t/>
            </a:r>
            <a:br>
              <a:rPr lang="en-US" dirty="0" smtClean="0">
                <a:solidFill>
                  <a:schemeClr val="accent3">
                    <a:lumMod val="20000"/>
                    <a:lumOff val="80000"/>
                  </a:schemeClr>
                </a:solidFill>
              </a:rPr>
            </a:br>
            <a:r>
              <a:rPr lang="en-US" sz="4800" b="1" dirty="0" smtClean="0"/>
              <a:t>John </a:t>
            </a:r>
            <a:br>
              <a:rPr lang="en-US" sz="4800" b="1" dirty="0" smtClean="0"/>
            </a:br>
            <a:r>
              <a:rPr lang="en-US" sz="4800" b="1" dirty="0" smtClean="0"/>
              <a:t>6:52-59</a:t>
            </a:r>
            <a:endParaRPr lang="en-US" sz="6000" b="1" dirty="0"/>
          </a:p>
        </p:txBody>
      </p:sp>
      <p:sp>
        <p:nvSpPr>
          <p:cNvPr id="3" name="Content Placeholder 2"/>
          <p:cNvSpPr>
            <a:spLocks noGrp="1"/>
          </p:cNvSpPr>
          <p:nvPr>
            <p:ph idx="1"/>
          </p:nvPr>
        </p:nvSpPr>
        <p:spPr/>
        <p:txBody>
          <a:bodyPr>
            <a:noAutofit/>
          </a:bodyPr>
          <a:lstStyle/>
          <a:p>
            <a:r>
              <a:rPr lang="en-US" sz="3200" b="1" baseline="30000" dirty="0"/>
              <a:t>52 </a:t>
            </a:r>
            <a:r>
              <a:rPr lang="en-US" sz="3200" dirty="0"/>
              <a:t>The Jews therefore strove among themselves, saying, How can this man give us his flesh to eat?</a:t>
            </a:r>
          </a:p>
          <a:p>
            <a:r>
              <a:rPr lang="en-US" sz="3200" b="1" baseline="30000" dirty="0"/>
              <a:t>53 </a:t>
            </a:r>
            <a:r>
              <a:rPr lang="en-US" sz="3200" dirty="0"/>
              <a:t>Then Jesus said unto them, Verily, verily, I say unto you, Except ye eat the flesh of the Son of man, and drink his blood, ye have no life in you.</a:t>
            </a:r>
          </a:p>
          <a:p>
            <a:r>
              <a:rPr lang="en-US" sz="3200" b="1" baseline="30000" dirty="0"/>
              <a:t>54 </a:t>
            </a:r>
            <a:r>
              <a:rPr lang="en-US" sz="3200" dirty="0"/>
              <a:t>Whoso </a:t>
            </a:r>
            <a:r>
              <a:rPr lang="en-US" sz="3200" dirty="0" err="1"/>
              <a:t>eateth</a:t>
            </a:r>
            <a:r>
              <a:rPr lang="en-US" sz="3200" dirty="0"/>
              <a:t> my flesh, and </a:t>
            </a:r>
            <a:r>
              <a:rPr lang="en-US" sz="3200" dirty="0" err="1"/>
              <a:t>drinketh</a:t>
            </a:r>
            <a:r>
              <a:rPr lang="en-US" sz="3200" dirty="0"/>
              <a:t> my blood, hath eternal life; and I will raise him up at the last day.</a:t>
            </a:r>
          </a:p>
          <a:p>
            <a:r>
              <a:rPr lang="en-US" sz="3200" b="1" baseline="30000" dirty="0"/>
              <a:t>55 </a:t>
            </a:r>
            <a:r>
              <a:rPr lang="en-US" sz="3200" dirty="0"/>
              <a:t>For my flesh is meat indeed, and my blood is drink indeed.</a:t>
            </a:r>
          </a:p>
        </p:txBody>
      </p:sp>
      <p:sp>
        <p:nvSpPr>
          <p:cNvPr id="4" name="Slide Number Placeholder 3"/>
          <p:cNvSpPr>
            <a:spLocks noGrp="1"/>
          </p:cNvSpPr>
          <p:nvPr>
            <p:ph type="sldNum" sz="quarter" idx="12"/>
          </p:nvPr>
        </p:nvSpPr>
        <p:spPr/>
        <p:txBody>
          <a:bodyPr/>
          <a:lstStyle/>
          <a:p>
            <a:fld id="{4FAB73BC-B049-4115-A692-8D63A059BFB8}" type="slidenum">
              <a:rPr lang="en-US" smtClean="0"/>
              <a:pPr/>
              <a:t>18</a:t>
            </a:fld>
            <a:endParaRPr lang="en-US" dirty="0"/>
          </a:p>
        </p:txBody>
      </p:sp>
    </p:spTree>
    <p:extLst>
      <p:ext uri="{BB962C8B-B14F-4D97-AF65-F5344CB8AC3E}">
        <p14:creationId xmlns:p14="http://schemas.microsoft.com/office/powerpoint/2010/main" val="293126833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solidFill>
                  <a:schemeClr val="accent4">
                    <a:lumMod val="20000"/>
                    <a:lumOff val="80000"/>
                  </a:schemeClr>
                </a:solidFill>
              </a:rPr>
              <a:t>The Bread of Life</a:t>
            </a:r>
            <a:r>
              <a:rPr lang="en-US" dirty="0" smtClean="0">
                <a:solidFill>
                  <a:schemeClr val="accent3">
                    <a:lumMod val="20000"/>
                    <a:lumOff val="80000"/>
                  </a:schemeClr>
                </a:solidFill>
              </a:rPr>
              <a:t/>
            </a:r>
            <a:br>
              <a:rPr lang="en-US" dirty="0" smtClean="0">
                <a:solidFill>
                  <a:schemeClr val="accent3">
                    <a:lumMod val="20000"/>
                    <a:lumOff val="80000"/>
                  </a:schemeClr>
                </a:solidFill>
              </a:rPr>
            </a:br>
            <a:r>
              <a:rPr lang="en-US" dirty="0" smtClean="0">
                <a:solidFill>
                  <a:schemeClr val="accent3">
                    <a:lumMod val="20000"/>
                    <a:lumOff val="80000"/>
                  </a:schemeClr>
                </a:solidFill>
              </a:rPr>
              <a:t/>
            </a:r>
            <a:br>
              <a:rPr lang="en-US" dirty="0" smtClean="0">
                <a:solidFill>
                  <a:schemeClr val="accent3">
                    <a:lumMod val="20000"/>
                    <a:lumOff val="80000"/>
                  </a:schemeClr>
                </a:solidFill>
              </a:rPr>
            </a:br>
            <a:r>
              <a:rPr lang="en-US" sz="4800" b="1" dirty="0" smtClean="0"/>
              <a:t>John </a:t>
            </a:r>
            <a:br>
              <a:rPr lang="en-US" sz="4800" b="1" dirty="0" smtClean="0"/>
            </a:br>
            <a:r>
              <a:rPr lang="en-US" sz="4800" b="1" dirty="0" smtClean="0"/>
              <a:t>6:52-59</a:t>
            </a:r>
            <a:endParaRPr lang="en-US" sz="6000" b="1" dirty="0"/>
          </a:p>
        </p:txBody>
      </p:sp>
      <p:sp>
        <p:nvSpPr>
          <p:cNvPr id="3" name="Content Placeholder 2"/>
          <p:cNvSpPr>
            <a:spLocks noGrp="1"/>
          </p:cNvSpPr>
          <p:nvPr>
            <p:ph idx="1"/>
          </p:nvPr>
        </p:nvSpPr>
        <p:spPr/>
        <p:txBody>
          <a:bodyPr>
            <a:noAutofit/>
          </a:bodyPr>
          <a:lstStyle/>
          <a:p>
            <a:r>
              <a:rPr lang="en-US" sz="3200" b="1" baseline="30000" dirty="0"/>
              <a:t>52 </a:t>
            </a:r>
            <a:r>
              <a:rPr lang="en-US" sz="3200" dirty="0"/>
              <a:t>The Jews therefore strove among themselves, saying, How can this man give us his flesh to eat?</a:t>
            </a:r>
          </a:p>
          <a:p>
            <a:r>
              <a:rPr lang="en-US" sz="3200" b="1" baseline="30000" dirty="0"/>
              <a:t>53 </a:t>
            </a:r>
            <a:r>
              <a:rPr lang="en-US" sz="3200" dirty="0"/>
              <a:t>Then Jesus said unto them, Verily, verily, I say unto you, Except ye eat the flesh of the Son of man, and drink his blood, ye have no life in you.</a:t>
            </a:r>
          </a:p>
          <a:p>
            <a:r>
              <a:rPr lang="en-US" sz="3200" b="1" baseline="30000" dirty="0"/>
              <a:t>54 </a:t>
            </a:r>
            <a:r>
              <a:rPr lang="en-US" sz="3200" dirty="0"/>
              <a:t>Whoso </a:t>
            </a:r>
            <a:r>
              <a:rPr lang="en-US" sz="3200" dirty="0" err="1"/>
              <a:t>eateth</a:t>
            </a:r>
            <a:r>
              <a:rPr lang="en-US" sz="3200" dirty="0"/>
              <a:t> my flesh, and </a:t>
            </a:r>
            <a:r>
              <a:rPr lang="en-US" sz="3200" dirty="0" err="1"/>
              <a:t>drinketh</a:t>
            </a:r>
            <a:r>
              <a:rPr lang="en-US" sz="3200" dirty="0"/>
              <a:t> my blood, hath eternal life; and I will raise him up at the last day.</a:t>
            </a:r>
          </a:p>
          <a:p>
            <a:r>
              <a:rPr lang="en-US" sz="3200" b="1" baseline="30000" dirty="0"/>
              <a:t>55 </a:t>
            </a:r>
            <a:r>
              <a:rPr lang="en-US" sz="3200" dirty="0"/>
              <a:t>For my flesh is meat indeed, and my blood is drink indeed.</a:t>
            </a:r>
          </a:p>
        </p:txBody>
      </p:sp>
      <p:sp>
        <p:nvSpPr>
          <p:cNvPr id="4" name="Slide Number Placeholder 3"/>
          <p:cNvSpPr>
            <a:spLocks noGrp="1"/>
          </p:cNvSpPr>
          <p:nvPr>
            <p:ph type="sldNum" sz="quarter" idx="12"/>
          </p:nvPr>
        </p:nvSpPr>
        <p:spPr/>
        <p:txBody>
          <a:bodyPr/>
          <a:lstStyle/>
          <a:p>
            <a:fld id="{4FAB73BC-B049-4115-A692-8D63A059BFB8}" type="slidenum">
              <a:rPr lang="en-US" smtClean="0"/>
              <a:pPr/>
              <a:t>19</a:t>
            </a:fld>
            <a:endParaRPr lang="en-US" dirty="0"/>
          </a:p>
        </p:txBody>
      </p:sp>
    </p:spTree>
    <p:extLst>
      <p:ext uri="{BB962C8B-B14F-4D97-AF65-F5344CB8AC3E}">
        <p14:creationId xmlns:p14="http://schemas.microsoft.com/office/powerpoint/2010/main" val="195669498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b="1" dirty="0" smtClean="0"/>
              <a:t>Memory Text</a:t>
            </a:r>
            <a:br>
              <a:rPr lang="en-US" b="1" dirty="0" smtClean="0"/>
            </a:br>
            <a:r>
              <a:rPr lang="en-US" sz="4000" dirty="0" smtClean="0"/>
              <a:t/>
            </a:r>
            <a:br>
              <a:rPr lang="en-US" sz="4000" dirty="0" smtClean="0"/>
            </a:br>
            <a:r>
              <a:rPr lang="en-US" sz="4000" dirty="0" smtClean="0"/>
              <a:t>1 John </a:t>
            </a:r>
            <a:br>
              <a:rPr lang="en-US" sz="4000" dirty="0" smtClean="0"/>
            </a:br>
            <a:r>
              <a:rPr lang="en-US" sz="4000" dirty="0" smtClean="0"/>
              <a:t>5:11-12</a:t>
            </a:r>
            <a:endParaRPr lang="en-US" sz="4000" dirty="0"/>
          </a:p>
        </p:txBody>
      </p:sp>
      <p:sp>
        <p:nvSpPr>
          <p:cNvPr id="3" name="Content Placeholder 2"/>
          <p:cNvSpPr>
            <a:spLocks noGrp="1"/>
          </p:cNvSpPr>
          <p:nvPr>
            <p:ph idx="1"/>
          </p:nvPr>
        </p:nvSpPr>
        <p:spPr/>
        <p:txBody>
          <a:bodyPr>
            <a:normAutofit/>
          </a:bodyPr>
          <a:lstStyle/>
          <a:p>
            <a:r>
              <a:rPr lang="en-US" sz="3600" b="1" baseline="30000" dirty="0"/>
              <a:t>11 </a:t>
            </a:r>
            <a:r>
              <a:rPr lang="en-US" sz="3600" dirty="0"/>
              <a:t>And this is the record, that God hath given to us eternal life, and this life is in his Son.</a:t>
            </a:r>
          </a:p>
          <a:p>
            <a:r>
              <a:rPr lang="en-US" sz="3600" b="1" baseline="30000" dirty="0"/>
              <a:t>12 </a:t>
            </a:r>
            <a:r>
              <a:rPr lang="en-US" sz="3600" dirty="0"/>
              <a:t>He that hath the Son hath life; and he that hath not the Son of God hath not life.</a:t>
            </a:r>
          </a:p>
        </p:txBody>
      </p:sp>
    </p:spTree>
    <p:extLst>
      <p:ext uri="{BB962C8B-B14F-4D97-AF65-F5344CB8AC3E}">
        <p14:creationId xmlns:p14="http://schemas.microsoft.com/office/powerpoint/2010/main" val="174800670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solidFill>
                  <a:schemeClr val="accent4">
                    <a:lumMod val="20000"/>
                    <a:lumOff val="80000"/>
                  </a:schemeClr>
                </a:solidFill>
              </a:rPr>
              <a:t>The Bread of Life</a:t>
            </a:r>
            <a:r>
              <a:rPr lang="en-US" dirty="0" smtClean="0">
                <a:solidFill>
                  <a:schemeClr val="accent3">
                    <a:lumMod val="20000"/>
                    <a:lumOff val="80000"/>
                  </a:schemeClr>
                </a:solidFill>
              </a:rPr>
              <a:t/>
            </a:r>
            <a:br>
              <a:rPr lang="en-US" dirty="0" smtClean="0">
                <a:solidFill>
                  <a:schemeClr val="accent3">
                    <a:lumMod val="20000"/>
                    <a:lumOff val="80000"/>
                  </a:schemeClr>
                </a:solidFill>
              </a:rPr>
            </a:br>
            <a:r>
              <a:rPr lang="en-US" dirty="0" smtClean="0">
                <a:solidFill>
                  <a:schemeClr val="accent3">
                    <a:lumMod val="20000"/>
                    <a:lumOff val="80000"/>
                  </a:schemeClr>
                </a:solidFill>
              </a:rPr>
              <a:t/>
            </a:r>
            <a:br>
              <a:rPr lang="en-US" dirty="0" smtClean="0">
                <a:solidFill>
                  <a:schemeClr val="accent3">
                    <a:lumMod val="20000"/>
                    <a:lumOff val="80000"/>
                  </a:schemeClr>
                </a:solidFill>
              </a:rPr>
            </a:br>
            <a:r>
              <a:rPr lang="en-US" sz="4800" b="1" dirty="0" smtClean="0"/>
              <a:t>John </a:t>
            </a:r>
            <a:br>
              <a:rPr lang="en-US" sz="4800" b="1" dirty="0" smtClean="0"/>
            </a:br>
            <a:r>
              <a:rPr lang="en-US" sz="4800" b="1" dirty="0" smtClean="0"/>
              <a:t>6:56-59</a:t>
            </a:r>
            <a:endParaRPr lang="en-US" sz="6000" b="1" dirty="0"/>
          </a:p>
        </p:txBody>
      </p:sp>
      <p:sp>
        <p:nvSpPr>
          <p:cNvPr id="3" name="Content Placeholder 2"/>
          <p:cNvSpPr>
            <a:spLocks noGrp="1"/>
          </p:cNvSpPr>
          <p:nvPr>
            <p:ph idx="1"/>
          </p:nvPr>
        </p:nvSpPr>
        <p:spPr/>
        <p:txBody>
          <a:bodyPr>
            <a:noAutofit/>
          </a:bodyPr>
          <a:lstStyle/>
          <a:p>
            <a:r>
              <a:rPr lang="en-US" sz="3200" b="1" baseline="30000" dirty="0"/>
              <a:t>56 </a:t>
            </a:r>
            <a:r>
              <a:rPr lang="en-US" sz="3200" dirty="0"/>
              <a:t>He that </a:t>
            </a:r>
            <a:r>
              <a:rPr lang="en-US" sz="3200" dirty="0" err="1"/>
              <a:t>eateth</a:t>
            </a:r>
            <a:r>
              <a:rPr lang="en-US" sz="3200" dirty="0"/>
              <a:t> my flesh, and </a:t>
            </a:r>
            <a:r>
              <a:rPr lang="en-US" sz="3200" dirty="0" err="1"/>
              <a:t>drinketh</a:t>
            </a:r>
            <a:r>
              <a:rPr lang="en-US" sz="3200" dirty="0"/>
              <a:t> my blood, </a:t>
            </a:r>
            <a:r>
              <a:rPr lang="en-US" sz="3200" dirty="0" err="1"/>
              <a:t>dwelleth</a:t>
            </a:r>
            <a:r>
              <a:rPr lang="en-US" sz="3200" dirty="0"/>
              <a:t> in me, and I in him.</a:t>
            </a:r>
          </a:p>
          <a:p>
            <a:r>
              <a:rPr lang="en-US" sz="3200" b="1" u="sng" baseline="30000" dirty="0"/>
              <a:t>57 </a:t>
            </a:r>
            <a:r>
              <a:rPr lang="en-US" sz="3200" u="sng" dirty="0"/>
              <a:t>As the living Father hath sent me, and I live by the Father: so he that </a:t>
            </a:r>
            <a:r>
              <a:rPr lang="en-US" sz="3200" u="sng" dirty="0" err="1"/>
              <a:t>eateth</a:t>
            </a:r>
            <a:r>
              <a:rPr lang="en-US" sz="3200" u="sng" dirty="0"/>
              <a:t> me, even he shall live by me.</a:t>
            </a:r>
          </a:p>
          <a:p>
            <a:r>
              <a:rPr lang="en-US" sz="3200" b="1" baseline="30000" dirty="0"/>
              <a:t>58 </a:t>
            </a:r>
            <a:r>
              <a:rPr lang="en-US" sz="3200" dirty="0"/>
              <a:t>This is that bread which came down from heaven: not as your fathers did eat manna, and are dead: he that </a:t>
            </a:r>
            <a:r>
              <a:rPr lang="en-US" sz="3200" dirty="0" err="1"/>
              <a:t>eateth</a:t>
            </a:r>
            <a:r>
              <a:rPr lang="en-US" sz="3200" dirty="0"/>
              <a:t> of this bread shall live for ever.</a:t>
            </a:r>
          </a:p>
          <a:p>
            <a:r>
              <a:rPr lang="en-US" sz="3200" b="1" baseline="30000" dirty="0"/>
              <a:t>59 </a:t>
            </a:r>
            <a:r>
              <a:rPr lang="en-US" sz="3200" dirty="0"/>
              <a:t>These things said he in the synagogue, as he taught in Capernaum</a:t>
            </a:r>
            <a:r>
              <a:rPr lang="en-US" sz="3200" dirty="0" smtClean="0"/>
              <a:t>.</a:t>
            </a:r>
          </a:p>
          <a:p>
            <a:pPr marL="0" indent="0" algn="ctr">
              <a:buNone/>
            </a:pPr>
            <a:r>
              <a:rPr lang="en-US" sz="3200" dirty="0" smtClean="0"/>
              <a:t>…</a:t>
            </a:r>
            <a:endParaRPr lang="en-US" sz="3200"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20</a:t>
            </a:fld>
            <a:endParaRPr lang="en-US" dirty="0"/>
          </a:p>
        </p:txBody>
      </p:sp>
    </p:spTree>
    <p:extLst>
      <p:ext uri="{BB962C8B-B14F-4D97-AF65-F5344CB8AC3E}">
        <p14:creationId xmlns:p14="http://schemas.microsoft.com/office/powerpoint/2010/main" val="59966329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solidFill>
                  <a:schemeClr val="accent3">
                    <a:lumMod val="20000"/>
                    <a:lumOff val="80000"/>
                  </a:schemeClr>
                </a:solidFill>
              </a:rPr>
              <a:t>A hard saying</a:t>
            </a:r>
            <a:br>
              <a:rPr lang="en-US" dirty="0" smtClean="0">
                <a:solidFill>
                  <a:schemeClr val="accent3">
                    <a:lumMod val="20000"/>
                    <a:lumOff val="80000"/>
                  </a:schemeClr>
                </a:solidFill>
              </a:rPr>
            </a:br>
            <a:r>
              <a:rPr lang="en-US" dirty="0" smtClean="0">
                <a:solidFill>
                  <a:schemeClr val="accent3">
                    <a:lumMod val="20000"/>
                    <a:lumOff val="80000"/>
                  </a:schemeClr>
                </a:solidFill>
              </a:rPr>
              <a:t/>
            </a:r>
            <a:br>
              <a:rPr lang="en-US" dirty="0" smtClean="0">
                <a:solidFill>
                  <a:schemeClr val="accent3">
                    <a:lumMod val="20000"/>
                    <a:lumOff val="80000"/>
                  </a:schemeClr>
                </a:solidFill>
              </a:rPr>
            </a:br>
            <a:r>
              <a:rPr lang="en-US" sz="4800" b="1" dirty="0" smtClean="0"/>
              <a:t>John </a:t>
            </a:r>
            <a:br>
              <a:rPr lang="en-US" sz="4800" b="1" dirty="0" smtClean="0"/>
            </a:br>
            <a:r>
              <a:rPr lang="en-US" sz="4800" b="1" dirty="0" smtClean="0"/>
              <a:t>6:60-69</a:t>
            </a:r>
            <a:endParaRPr lang="en-US" sz="6000" b="1" dirty="0"/>
          </a:p>
        </p:txBody>
      </p:sp>
      <p:sp>
        <p:nvSpPr>
          <p:cNvPr id="3" name="Content Placeholder 2"/>
          <p:cNvSpPr>
            <a:spLocks noGrp="1"/>
          </p:cNvSpPr>
          <p:nvPr>
            <p:ph idx="1"/>
          </p:nvPr>
        </p:nvSpPr>
        <p:spPr/>
        <p:txBody>
          <a:bodyPr>
            <a:noAutofit/>
          </a:bodyPr>
          <a:lstStyle/>
          <a:p>
            <a:r>
              <a:rPr lang="en-US" sz="3200" b="1" baseline="30000" dirty="0"/>
              <a:t>60 </a:t>
            </a:r>
            <a:r>
              <a:rPr lang="en-US" sz="3200" dirty="0"/>
              <a:t>Many therefore of his disciples, when they had heard this, said, This is an hard saying; who can hear it?</a:t>
            </a:r>
          </a:p>
          <a:p>
            <a:r>
              <a:rPr lang="en-US" sz="3200" b="1" baseline="30000" dirty="0"/>
              <a:t>61 </a:t>
            </a:r>
            <a:r>
              <a:rPr lang="en-US" sz="3200" dirty="0"/>
              <a:t>When Jesus knew in himself that his disciples murmured at it, he said unto them, Doth this offend you?</a:t>
            </a:r>
          </a:p>
          <a:p>
            <a:r>
              <a:rPr lang="en-US" sz="3200" b="1" baseline="30000" dirty="0"/>
              <a:t>62 </a:t>
            </a:r>
            <a:r>
              <a:rPr lang="en-US" sz="3200" dirty="0"/>
              <a:t>What and if ye shall see the Son of man ascend up where he was before</a:t>
            </a:r>
            <a:r>
              <a:rPr lang="en-US" sz="3200" dirty="0" smtClean="0"/>
              <a:t>?</a:t>
            </a:r>
          </a:p>
          <a:p>
            <a:r>
              <a:rPr lang="en-US" sz="3200" b="1" baseline="30000" dirty="0"/>
              <a:t>63 </a:t>
            </a:r>
            <a:r>
              <a:rPr lang="en-US" sz="3200" dirty="0"/>
              <a:t>It is the spirit that </a:t>
            </a:r>
            <a:r>
              <a:rPr lang="en-US" sz="3200" dirty="0" err="1"/>
              <a:t>quickeneth</a:t>
            </a:r>
            <a:r>
              <a:rPr lang="en-US" sz="3200" dirty="0"/>
              <a:t>; the flesh </a:t>
            </a:r>
            <a:r>
              <a:rPr lang="en-US" sz="3200" dirty="0" err="1"/>
              <a:t>profiteth</a:t>
            </a:r>
            <a:r>
              <a:rPr lang="en-US" sz="3200" dirty="0"/>
              <a:t> nothing: the words that I speak unto you, they are spirit, and they are life</a:t>
            </a:r>
            <a:r>
              <a:rPr lang="en-US" sz="3200" dirty="0" smtClean="0"/>
              <a:t>.</a:t>
            </a:r>
            <a:endParaRPr lang="en-US" sz="3200"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21</a:t>
            </a:fld>
            <a:endParaRPr lang="en-US" dirty="0"/>
          </a:p>
        </p:txBody>
      </p:sp>
    </p:spTree>
    <p:extLst>
      <p:ext uri="{BB962C8B-B14F-4D97-AF65-F5344CB8AC3E}">
        <p14:creationId xmlns:p14="http://schemas.microsoft.com/office/powerpoint/2010/main" val="54622493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solidFill>
                  <a:schemeClr val="accent3">
                    <a:lumMod val="20000"/>
                    <a:lumOff val="80000"/>
                  </a:schemeClr>
                </a:solidFill>
              </a:rPr>
              <a:t>A hard saying</a:t>
            </a:r>
            <a:br>
              <a:rPr lang="en-US" dirty="0" smtClean="0">
                <a:solidFill>
                  <a:schemeClr val="accent3">
                    <a:lumMod val="20000"/>
                    <a:lumOff val="80000"/>
                  </a:schemeClr>
                </a:solidFill>
              </a:rPr>
            </a:br>
            <a:r>
              <a:rPr lang="en-US" dirty="0" smtClean="0">
                <a:solidFill>
                  <a:schemeClr val="accent3">
                    <a:lumMod val="20000"/>
                    <a:lumOff val="80000"/>
                  </a:schemeClr>
                </a:solidFill>
              </a:rPr>
              <a:t/>
            </a:r>
            <a:br>
              <a:rPr lang="en-US" dirty="0" smtClean="0">
                <a:solidFill>
                  <a:schemeClr val="accent3">
                    <a:lumMod val="20000"/>
                    <a:lumOff val="80000"/>
                  </a:schemeClr>
                </a:solidFill>
              </a:rPr>
            </a:br>
            <a:r>
              <a:rPr lang="en-US" sz="4800" b="1" dirty="0" smtClean="0"/>
              <a:t>John </a:t>
            </a:r>
            <a:br>
              <a:rPr lang="en-US" sz="4800" b="1" dirty="0" smtClean="0"/>
            </a:br>
            <a:r>
              <a:rPr lang="en-US" sz="4800" b="1" dirty="0" smtClean="0"/>
              <a:t>6:64-69</a:t>
            </a:r>
            <a:endParaRPr lang="en-US" sz="6000" b="1" dirty="0"/>
          </a:p>
        </p:txBody>
      </p:sp>
      <p:sp>
        <p:nvSpPr>
          <p:cNvPr id="3" name="Content Placeholder 2"/>
          <p:cNvSpPr>
            <a:spLocks noGrp="1"/>
          </p:cNvSpPr>
          <p:nvPr>
            <p:ph idx="1"/>
          </p:nvPr>
        </p:nvSpPr>
        <p:spPr/>
        <p:txBody>
          <a:bodyPr>
            <a:noAutofit/>
          </a:bodyPr>
          <a:lstStyle/>
          <a:p>
            <a:r>
              <a:rPr lang="en-US" sz="3200" b="1" baseline="30000" dirty="0" smtClean="0"/>
              <a:t>64</a:t>
            </a:r>
            <a:r>
              <a:rPr lang="en-US" sz="3200" b="1" baseline="30000" dirty="0"/>
              <a:t> </a:t>
            </a:r>
            <a:r>
              <a:rPr lang="en-US" sz="3200" dirty="0"/>
              <a:t>But there are some of you that believe not. For Jesus knew from the beginning who they were that believed not, and who should betray him.</a:t>
            </a:r>
          </a:p>
          <a:p>
            <a:r>
              <a:rPr lang="en-US" sz="3200" b="1" baseline="30000" dirty="0"/>
              <a:t>65 </a:t>
            </a:r>
            <a:r>
              <a:rPr lang="en-US" sz="3200" dirty="0"/>
              <a:t>And he said, Therefore said I unto you, that no man can come unto me, except it were given unto him of my Father.</a:t>
            </a:r>
          </a:p>
          <a:p>
            <a:r>
              <a:rPr lang="en-US" sz="3200" b="1" baseline="30000" dirty="0"/>
              <a:t>66 </a:t>
            </a:r>
            <a:r>
              <a:rPr lang="en-US" sz="3200" dirty="0"/>
              <a:t>From that time many of his disciples went back, and walked no more with him.</a:t>
            </a:r>
          </a:p>
        </p:txBody>
      </p:sp>
      <p:sp>
        <p:nvSpPr>
          <p:cNvPr id="4" name="Slide Number Placeholder 3"/>
          <p:cNvSpPr>
            <a:spLocks noGrp="1"/>
          </p:cNvSpPr>
          <p:nvPr>
            <p:ph type="sldNum" sz="quarter" idx="12"/>
          </p:nvPr>
        </p:nvSpPr>
        <p:spPr/>
        <p:txBody>
          <a:bodyPr/>
          <a:lstStyle/>
          <a:p>
            <a:fld id="{4FAB73BC-B049-4115-A692-8D63A059BFB8}" type="slidenum">
              <a:rPr lang="en-US" smtClean="0"/>
              <a:pPr/>
              <a:t>22</a:t>
            </a:fld>
            <a:endParaRPr lang="en-US" dirty="0"/>
          </a:p>
        </p:txBody>
      </p:sp>
    </p:spTree>
    <p:extLst>
      <p:ext uri="{BB962C8B-B14F-4D97-AF65-F5344CB8AC3E}">
        <p14:creationId xmlns:p14="http://schemas.microsoft.com/office/powerpoint/2010/main" val="323587165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solidFill>
                  <a:schemeClr val="accent3">
                    <a:lumMod val="20000"/>
                    <a:lumOff val="80000"/>
                  </a:schemeClr>
                </a:solidFill>
              </a:rPr>
              <a:t>A hard saying</a:t>
            </a:r>
            <a:br>
              <a:rPr lang="en-US" dirty="0" smtClean="0">
                <a:solidFill>
                  <a:schemeClr val="accent3">
                    <a:lumMod val="20000"/>
                    <a:lumOff val="80000"/>
                  </a:schemeClr>
                </a:solidFill>
              </a:rPr>
            </a:br>
            <a:r>
              <a:rPr lang="en-US" dirty="0" smtClean="0">
                <a:solidFill>
                  <a:schemeClr val="accent3">
                    <a:lumMod val="20000"/>
                    <a:lumOff val="80000"/>
                  </a:schemeClr>
                </a:solidFill>
              </a:rPr>
              <a:t/>
            </a:r>
            <a:br>
              <a:rPr lang="en-US" dirty="0" smtClean="0">
                <a:solidFill>
                  <a:schemeClr val="accent3">
                    <a:lumMod val="20000"/>
                    <a:lumOff val="80000"/>
                  </a:schemeClr>
                </a:solidFill>
              </a:rPr>
            </a:br>
            <a:r>
              <a:rPr lang="en-US" sz="4800" b="1" dirty="0" smtClean="0"/>
              <a:t>John </a:t>
            </a:r>
            <a:br>
              <a:rPr lang="en-US" sz="4800" b="1" dirty="0" smtClean="0"/>
            </a:br>
            <a:r>
              <a:rPr lang="en-US" sz="4800" b="1" dirty="0" smtClean="0"/>
              <a:t>6:67-69</a:t>
            </a:r>
            <a:endParaRPr lang="en-US" sz="6000" b="1" dirty="0"/>
          </a:p>
        </p:txBody>
      </p:sp>
      <p:sp>
        <p:nvSpPr>
          <p:cNvPr id="3" name="Content Placeholder 2"/>
          <p:cNvSpPr>
            <a:spLocks noGrp="1"/>
          </p:cNvSpPr>
          <p:nvPr>
            <p:ph idx="1"/>
          </p:nvPr>
        </p:nvSpPr>
        <p:spPr/>
        <p:txBody>
          <a:bodyPr>
            <a:noAutofit/>
          </a:bodyPr>
          <a:lstStyle/>
          <a:p>
            <a:r>
              <a:rPr lang="en-US" sz="3200" b="1" baseline="30000" dirty="0"/>
              <a:t>67 </a:t>
            </a:r>
            <a:r>
              <a:rPr lang="en-US" sz="3200" dirty="0"/>
              <a:t>Then said Jesus unto the twelve, Will ye also go away?</a:t>
            </a:r>
          </a:p>
          <a:p>
            <a:r>
              <a:rPr lang="en-US" sz="3200" b="1" baseline="30000" dirty="0"/>
              <a:t>68 </a:t>
            </a:r>
            <a:r>
              <a:rPr lang="en-US" sz="3200" dirty="0"/>
              <a:t>Then Simon Peter answered him, Lord, to whom shall we go? thou hast the words of eternal life.</a:t>
            </a:r>
          </a:p>
          <a:p>
            <a:r>
              <a:rPr lang="en-US" sz="3200" b="1" baseline="30000" dirty="0"/>
              <a:t>69 </a:t>
            </a:r>
            <a:r>
              <a:rPr lang="en-US" sz="3200" dirty="0"/>
              <a:t>And we believe and are sure that thou art that Christ, the Son of the living God</a:t>
            </a:r>
            <a:r>
              <a:rPr lang="en-US" sz="3200" dirty="0" smtClean="0"/>
              <a:t>.</a:t>
            </a:r>
          </a:p>
          <a:p>
            <a:pPr marL="0" indent="0" algn="ctr">
              <a:buNone/>
            </a:pPr>
            <a:r>
              <a:rPr lang="en-US" sz="3200" dirty="0" smtClean="0"/>
              <a:t>…</a:t>
            </a:r>
            <a:endParaRPr lang="en-US" sz="3200"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23</a:t>
            </a:fld>
            <a:endParaRPr lang="en-US" dirty="0"/>
          </a:p>
        </p:txBody>
      </p:sp>
    </p:spTree>
    <p:extLst>
      <p:ext uri="{BB962C8B-B14F-4D97-AF65-F5344CB8AC3E}">
        <p14:creationId xmlns:p14="http://schemas.microsoft.com/office/powerpoint/2010/main" val="187917670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solidFill>
                  <a:schemeClr val="accent1">
                    <a:lumMod val="20000"/>
                    <a:lumOff val="80000"/>
                  </a:schemeClr>
                </a:solidFill>
              </a:rPr>
              <a:t>Questions, doubters, and temptation</a:t>
            </a:r>
            <a:r>
              <a:rPr lang="en-US" dirty="0" smtClean="0"/>
              <a:t/>
            </a:r>
            <a:br>
              <a:rPr lang="en-US" dirty="0" smtClean="0"/>
            </a:br>
            <a:r>
              <a:rPr lang="en-US" dirty="0"/>
              <a:t/>
            </a:r>
            <a:br>
              <a:rPr lang="en-US" dirty="0"/>
            </a:br>
            <a:r>
              <a:rPr lang="en-US" sz="4800" b="1" dirty="0" smtClean="0"/>
              <a:t>John </a:t>
            </a:r>
            <a:br>
              <a:rPr lang="en-US" sz="4800" b="1" dirty="0" smtClean="0"/>
            </a:br>
            <a:r>
              <a:rPr lang="en-US" sz="4800" b="1" dirty="0" smtClean="0"/>
              <a:t>8:12-21</a:t>
            </a:r>
            <a:endParaRPr lang="en-US" sz="6000" b="1" dirty="0"/>
          </a:p>
        </p:txBody>
      </p:sp>
      <p:sp>
        <p:nvSpPr>
          <p:cNvPr id="3" name="Content Placeholder 2"/>
          <p:cNvSpPr>
            <a:spLocks noGrp="1"/>
          </p:cNvSpPr>
          <p:nvPr>
            <p:ph idx="1"/>
          </p:nvPr>
        </p:nvSpPr>
        <p:spPr/>
        <p:txBody>
          <a:bodyPr>
            <a:noAutofit/>
          </a:bodyPr>
          <a:lstStyle/>
          <a:p>
            <a:r>
              <a:rPr lang="en-US" sz="3200" b="1" baseline="30000" dirty="0"/>
              <a:t>12 </a:t>
            </a:r>
            <a:r>
              <a:rPr lang="en-US" sz="3200" dirty="0"/>
              <a:t>Then </a:t>
            </a:r>
            <a:r>
              <a:rPr lang="en-US" sz="3200" dirty="0" err="1"/>
              <a:t>spake</a:t>
            </a:r>
            <a:r>
              <a:rPr lang="en-US" sz="3200" dirty="0"/>
              <a:t> Jesus again unto them, saying, I am the light of the world: he that </a:t>
            </a:r>
            <a:r>
              <a:rPr lang="en-US" sz="3200" dirty="0" err="1"/>
              <a:t>followeth</a:t>
            </a:r>
            <a:r>
              <a:rPr lang="en-US" sz="3200" dirty="0"/>
              <a:t> me shall not walk in darkness, but shall have the light of life.</a:t>
            </a:r>
          </a:p>
          <a:p>
            <a:r>
              <a:rPr lang="en-US" sz="3200" b="1" baseline="30000" dirty="0"/>
              <a:t>13 </a:t>
            </a:r>
            <a:r>
              <a:rPr lang="en-US" sz="3200" dirty="0"/>
              <a:t>The Pharisees therefore said unto him, Thou </a:t>
            </a:r>
            <a:r>
              <a:rPr lang="en-US" sz="3200" dirty="0" err="1"/>
              <a:t>bearest</a:t>
            </a:r>
            <a:r>
              <a:rPr lang="en-US" sz="3200" dirty="0"/>
              <a:t> record of thyself; thy record is not true.</a:t>
            </a:r>
          </a:p>
          <a:p>
            <a:r>
              <a:rPr lang="en-US" sz="3200" b="1" baseline="30000" dirty="0"/>
              <a:t>14 </a:t>
            </a:r>
            <a:r>
              <a:rPr lang="en-US" sz="3200" dirty="0"/>
              <a:t>Jesus answered and said unto them, Though I bear record of myself, yet my record is true: for I know whence I came, and whither I go; but ye cannot tell whence I come, and whither I go</a:t>
            </a:r>
            <a:r>
              <a:rPr lang="en-US" sz="3200" dirty="0" smtClean="0"/>
              <a:t>.</a:t>
            </a:r>
            <a:endParaRPr lang="en-US" sz="3200"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24</a:t>
            </a:fld>
            <a:endParaRPr lang="en-US" dirty="0"/>
          </a:p>
        </p:txBody>
      </p:sp>
    </p:spTree>
    <p:extLst>
      <p:ext uri="{BB962C8B-B14F-4D97-AF65-F5344CB8AC3E}">
        <p14:creationId xmlns:p14="http://schemas.microsoft.com/office/powerpoint/2010/main" val="160484541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200" dirty="0">
                <a:solidFill>
                  <a:schemeClr val="accent1">
                    <a:lumMod val="20000"/>
                    <a:lumOff val="80000"/>
                  </a:schemeClr>
                </a:solidFill>
              </a:rPr>
              <a:t>Questions, doubters, and temptation</a:t>
            </a:r>
            <a:r>
              <a:rPr lang="en-US" dirty="0" smtClean="0"/>
              <a:t/>
            </a:r>
            <a:br>
              <a:rPr lang="en-US" dirty="0" smtClean="0"/>
            </a:br>
            <a:r>
              <a:rPr lang="en-US" dirty="0"/>
              <a:t/>
            </a:r>
            <a:br>
              <a:rPr lang="en-US" dirty="0"/>
            </a:br>
            <a:r>
              <a:rPr lang="en-US" sz="4800" b="1" dirty="0" smtClean="0"/>
              <a:t>John </a:t>
            </a:r>
            <a:br>
              <a:rPr lang="en-US" sz="4800" b="1" dirty="0" smtClean="0"/>
            </a:br>
            <a:r>
              <a:rPr lang="en-US" sz="4800" b="1" dirty="0" smtClean="0"/>
              <a:t>8:15-21</a:t>
            </a:r>
            <a:endParaRPr lang="en-US" sz="6000" b="1" dirty="0"/>
          </a:p>
        </p:txBody>
      </p:sp>
      <p:sp>
        <p:nvSpPr>
          <p:cNvPr id="3" name="Content Placeholder 2"/>
          <p:cNvSpPr>
            <a:spLocks noGrp="1"/>
          </p:cNvSpPr>
          <p:nvPr>
            <p:ph idx="1"/>
          </p:nvPr>
        </p:nvSpPr>
        <p:spPr/>
        <p:txBody>
          <a:bodyPr>
            <a:noAutofit/>
          </a:bodyPr>
          <a:lstStyle/>
          <a:p>
            <a:r>
              <a:rPr lang="en-US" sz="3200" b="1" baseline="30000" dirty="0"/>
              <a:t>15 </a:t>
            </a:r>
            <a:r>
              <a:rPr lang="en-US" sz="3200" dirty="0"/>
              <a:t>Ye judge after the flesh; I judge no man.</a:t>
            </a:r>
          </a:p>
          <a:p>
            <a:r>
              <a:rPr lang="en-US" sz="3200" b="1" baseline="30000" dirty="0"/>
              <a:t>16 </a:t>
            </a:r>
            <a:r>
              <a:rPr lang="en-US" sz="3200" dirty="0"/>
              <a:t>And yet if I judge, my judgment is true: for I am not alone, but I and the Father that sent me.</a:t>
            </a:r>
          </a:p>
          <a:p>
            <a:r>
              <a:rPr lang="en-US" sz="3200" b="1" baseline="30000" dirty="0"/>
              <a:t>17 </a:t>
            </a:r>
            <a:r>
              <a:rPr lang="en-US" sz="3200" dirty="0"/>
              <a:t>It is also written in your law, that the testimony of two men is true.</a:t>
            </a:r>
          </a:p>
          <a:p>
            <a:r>
              <a:rPr lang="en-US" sz="3200" b="1" baseline="30000" dirty="0"/>
              <a:t>18 </a:t>
            </a:r>
            <a:r>
              <a:rPr lang="en-US" sz="3200" dirty="0"/>
              <a:t>I am one that bear witness of myself, and the Father that sent me </a:t>
            </a:r>
            <a:r>
              <a:rPr lang="en-US" sz="3200" dirty="0" err="1"/>
              <a:t>beareth</a:t>
            </a:r>
            <a:r>
              <a:rPr lang="en-US" sz="3200" dirty="0"/>
              <a:t> witness of me.</a:t>
            </a:r>
          </a:p>
        </p:txBody>
      </p:sp>
      <p:sp>
        <p:nvSpPr>
          <p:cNvPr id="4" name="Slide Number Placeholder 3"/>
          <p:cNvSpPr>
            <a:spLocks noGrp="1"/>
          </p:cNvSpPr>
          <p:nvPr>
            <p:ph type="sldNum" sz="quarter" idx="12"/>
          </p:nvPr>
        </p:nvSpPr>
        <p:spPr/>
        <p:txBody>
          <a:bodyPr/>
          <a:lstStyle/>
          <a:p>
            <a:fld id="{4FAB73BC-B049-4115-A692-8D63A059BFB8}" type="slidenum">
              <a:rPr lang="en-US" smtClean="0"/>
              <a:pPr/>
              <a:t>25</a:t>
            </a:fld>
            <a:endParaRPr lang="en-US" dirty="0"/>
          </a:p>
        </p:txBody>
      </p:sp>
    </p:spTree>
    <p:extLst>
      <p:ext uri="{BB962C8B-B14F-4D97-AF65-F5344CB8AC3E}">
        <p14:creationId xmlns:p14="http://schemas.microsoft.com/office/powerpoint/2010/main" val="176380388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200" dirty="0">
                <a:solidFill>
                  <a:schemeClr val="accent1">
                    <a:lumMod val="20000"/>
                    <a:lumOff val="80000"/>
                  </a:schemeClr>
                </a:solidFill>
              </a:rPr>
              <a:t>Questions, doubters, and temptation</a:t>
            </a:r>
            <a:r>
              <a:rPr lang="en-US" sz="3200" dirty="0" smtClean="0"/>
              <a:t/>
            </a:r>
            <a:br>
              <a:rPr lang="en-US" sz="3200" dirty="0" smtClean="0"/>
            </a:br>
            <a:r>
              <a:rPr lang="en-US" dirty="0"/>
              <a:t/>
            </a:r>
            <a:br>
              <a:rPr lang="en-US" dirty="0"/>
            </a:br>
            <a:r>
              <a:rPr lang="en-US" sz="4800" b="1" dirty="0" smtClean="0"/>
              <a:t>John </a:t>
            </a:r>
            <a:br>
              <a:rPr lang="en-US" sz="4800" b="1" dirty="0" smtClean="0"/>
            </a:br>
            <a:r>
              <a:rPr lang="en-US" sz="4800" b="1" dirty="0" smtClean="0"/>
              <a:t>8:19-21</a:t>
            </a:r>
            <a:endParaRPr lang="en-US" sz="6000" b="1" dirty="0"/>
          </a:p>
        </p:txBody>
      </p:sp>
      <p:sp>
        <p:nvSpPr>
          <p:cNvPr id="3" name="Content Placeholder 2"/>
          <p:cNvSpPr>
            <a:spLocks noGrp="1"/>
          </p:cNvSpPr>
          <p:nvPr>
            <p:ph idx="1"/>
          </p:nvPr>
        </p:nvSpPr>
        <p:spPr/>
        <p:txBody>
          <a:bodyPr>
            <a:noAutofit/>
          </a:bodyPr>
          <a:lstStyle/>
          <a:p>
            <a:r>
              <a:rPr lang="en-US" sz="3200" b="1" baseline="30000" dirty="0"/>
              <a:t>19 </a:t>
            </a:r>
            <a:r>
              <a:rPr lang="en-US" sz="3200" dirty="0"/>
              <a:t>Then said they unto him, Where is thy Father? Jesus answered, Ye neither know me, nor my Father: if ye had known me, ye should have known my Father also.</a:t>
            </a:r>
          </a:p>
          <a:p>
            <a:r>
              <a:rPr lang="en-US" sz="3200" b="1" baseline="30000" dirty="0"/>
              <a:t>20 </a:t>
            </a:r>
            <a:r>
              <a:rPr lang="en-US" sz="3200" dirty="0"/>
              <a:t>These words </a:t>
            </a:r>
            <a:r>
              <a:rPr lang="en-US" sz="3200" dirty="0" err="1"/>
              <a:t>spake</a:t>
            </a:r>
            <a:r>
              <a:rPr lang="en-US" sz="3200" dirty="0"/>
              <a:t> Jesus in the treasury, as he taught in the temple: and no man laid hands on him; for his hour was not yet come.</a:t>
            </a:r>
          </a:p>
          <a:p>
            <a:r>
              <a:rPr lang="en-US" sz="3200" b="1" baseline="30000" dirty="0"/>
              <a:t>21 </a:t>
            </a:r>
            <a:r>
              <a:rPr lang="en-US" sz="3200" dirty="0"/>
              <a:t>Then said Jesus again unto them, I go my way, and ye shall seek me, and shall die in your sins: whither I go, ye cannot come</a:t>
            </a:r>
            <a:r>
              <a:rPr lang="en-US" sz="3200" dirty="0" smtClean="0"/>
              <a:t>.</a:t>
            </a:r>
          </a:p>
          <a:p>
            <a:pPr marL="0" indent="0" algn="ctr">
              <a:buNone/>
            </a:pPr>
            <a:r>
              <a:rPr lang="en-US" sz="3200" dirty="0" smtClean="0"/>
              <a:t>…</a:t>
            </a:r>
            <a:endParaRPr lang="en-US" sz="3200"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26</a:t>
            </a:fld>
            <a:endParaRPr lang="en-US" dirty="0"/>
          </a:p>
        </p:txBody>
      </p:sp>
    </p:spTree>
    <p:extLst>
      <p:ext uri="{BB962C8B-B14F-4D97-AF65-F5344CB8AC3E}">
        <p14:creationId xmlns:p14="http://schemas.microsoft.com/office/powerpoint/2010/main" val="115578090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200" dirty="0">
                <a:solidFill>
                  <a:schemeClr val="accent2">
                    <a:lumMod val="20000"/>
                    <a:lumOff val="80000"/>
                  </a:schemeClr>
                </a:solidFill>
              </a:rPr>
              <a:t>Being God’s </a:t>
            </a:r>
            <a:r>
              <a:rPr lang="en-US" sz="3200" dirty="0" smtClean="0">
                <a:solidFill>
                  <a:schemeClr val="accent2">
                    <a:lumMod val="20000"/>
                    <a:lumOff val="80000"/>
                  </a:schemeClr>
                </a:solidFill>
              </a:rPr>
              <a:t>people</a:t>
            </a:r>
            <a:r>
              <a:rPr lang="en-US" sz="3200" dirty="0" smtClean="0"/>
              <a:t/>
            </a:r>
            <a:br>
              <a:rPr lang="en-US" sz="3200" dirty="0" smtClean="0"/>
            </a:br>
            <a:r>
              <a:rPr lang="en-US" dirty="0"/>
              <a:t/>
            </a:r>
            <a:br>
              <a:rPr lang="en-US" dirty="0"/>
            </a:br>
            <a:r>
              <a:rPr lang="en-US" sz="4800" b="1" dirty="0" smtClean="0"/>
              <a:t>John </a:t>
            </a:r>
            <a:br>
              <a:rPr lang="en-US" sz="4800" b="1" dirty="0" smtClean="0"/>
            </a:br>
            <a:r>
              <a:rPr lang="en-US" sz="4800" b="1" dirty="0" smtClean="0"/>
              <a:t>8:22-30</a:t>
            </a:r>
            <a:endParaRPr lang="en-US" sz="6000" b="1" dirty="0"/>
          </a:p>
        </p:txBody>
      </p:sp>
      <p:sp>
        <p:nvSpPr>
          <p:cNvPr id="3" name="Content Placeholder 2"/>
          <p:cNvSpPr>
            <a:spLocks noGrp="1"/>
          </p:cNvSpPr>
          <p:nvPr>
            <p:ph idx="1"/>
          </p:nvPr>
        </p:nvSpPr>
        <p:spPr/>
        <p:txBody>
          <a:bodyPr>
            <a:noAutofit/>
          </a:bodyPr>
          <a:lstStyle/>
          <a:p>
            <a:r>
              <a:rPr lang="en-US" sz="3200" b="1" baseline="30000" dirty="0"/>
              <a:t>22 </a:t>
            </a:r>
            <a:r>
              <a:rPr lang="en-US" sz="3200" dirty="0"/>
              <a:t>Then said the Jews, Will he kill himself? because he </a:t>
            </a:r>
            <a:r>
              <a:rPr lang="en-US" sz="3200" dirty="0" err="1"/>
              <a:t>saith</a:t>
            </a:r>
            <a:r>
              <a:rPr lang="en-US" sz="3200" dirty="0"/>
              <a:t>, Whither I go, ye cannot come.</a:t>
            </a:r>
          </a:p>
          <a:p>
            <a:r>
              <a:rPr lang="en-US" sz="3200" b="1" baseline="30000" dirty="0"/>
              <a:t>23 </a:t>
            </a:r>
            <a:r>
              <a:rPr lang="en-US" sz="3200" dirty="0"/>
              <a:t>And he said unto them, Ye are from beneath; I am from above: ye are of this world; I am not of this world.</a:t>
            </a:r>
          </a:p>
          <a:p>
            <a:r>
              <a:rPr lang="en-US" sz="3200" b="1" baseline="30000" dirty="0"/>
              <a:t>24 </a:t>
            </a:r>
            <a:r>
              <a:rPr lang="en-US" sz="3200" dirty="0"/>
              <a:t>I said therefore unto you, that ye shall die in your sins: for if ye believe not that I am he, ye shall die in your sins</a:t>
            </a:r>
            <a:r>
              <a:rPr lang="en-US" sz="3200" dirty="0" smtClean="0"/>
              <a:t>.</a:t>
            </a:r>
            <a:endParaRPr lang="en-US" sz="3200"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27</a:t>
            </a:fld>
            <a:endParaRPr lang="en-US" dirty="0"/>
          </a:p>
        </p:txBody>
      </p:sp>
    </p:spTree>
    <p:extLst>
      <p:ext uri="{BB962C8B-B14F-4D97-AF65-F5344CB8AC3E}">
        <p14:creationId xmlns:p14="http://schemas.microsoft.com/office/powerpoint/2010/main" val="77424045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200" dirty="0">
                <a:solidFill>
                  <a:schemeClr val="accent2">
                    <a:lumMod val="20000"/>
                    <a:lumOff val="80000"/>
                  </a:schemeClr>
                </a:solidFill>
              </a:rPr>
              <a:t>Being God’s </a:t>
            </a:r>
            <a:r>
              <a:rPr lang="en-US" sz="3200" dirty="0" smtClean="0">
                <a:solidFill>
                  <a:schemeClr val="accent2">
                    <a:lumMod val="20000"/>
                    <a:lumOff val="80000"/>
                  </a:schemeClr>
                </a:solidFill>
              </a:rPr>
              <a:t>people</a:t>
            </a:r>
            <a:r>
              <a:rPr lang="en-US" sz="3200" dirty="0" smtClean="0"/>
              <a:t/>
            </a:r>
            <a:br>
              <a:rPr lang="en-US" sz="3200" dirty="0" smtClean="0"/>
            </a:br>
            <a:r>
              <a:rPr lang="en-US" dirty="0"/>
              <a:t/>
            </a:r>
            <a:br>
              <a:rPr lang="en-US" dirty="0"/>
            </a:br>
            <a:r>
              <a:rPr lang="en-US" sz="4800" b="1" dirty="0" smtClean="0"/>
              <a:t>John </a:t>
            </a:r>
            <a:br>
              <a:rPr lang="en-US" sz="4800" b="1" dirty="0" smtClean="0"/>
            </a:br>
            <a:r>
              <a:rPr lang="en-US" sz="4800" b="1" dirty="0" smtClean="0"/>
              <a:t>8:25-30</a:t>
            </a:r>
            <a:endParaRPr lang="en-US" sz="6000" b="1" dirty="0"/>
          </a:p>
        </p:txBody>
      </p:sp>
      <p:sp>
        <p:nvSpPr>
          <p:cNvPr id="3" name="Content Placeholder 2"/>
          <p:cNvSpPr>
            <a:spLocks noGrp="1"/>
          </p:cNvSpPr>
          <p:nvPr>
            <p:ph idx="1"/>
          </p:nvPr>
        </p:nvSpPr>
        <p:spPr/>
        <p:txBody>
          <a:bodyPr>
            <a:noAutofit/>
          </a:bodyPr>
          <a:lstStyle/>
          <a:p>
            <a:r>
              <a:rPr lang="en-US" sz="3200" b="1" baseline="30000" dirty="0"/>
              <a:t>25 </a:t>
            </a:r>
            <a:r>
              <a:rPr lang="en-US" sz="3200" dirty="0"/>
              <a:t>Then said they unto him, Who art thou? And Jesus </a:t>
            </a:r>
            <a:r>
              <a:rPr lang="en-US" sz="3200" dirty="0" err="1"/>
              <a:t>saith</a:t>
            </a:r>
            <a:r>
              <a:rPr lang="en-US" sz="3200" dirty="0"/>
              <a:t> unto them, Even the same that I said unto you from the beginning.</a:t>
            </a:r>
          </a:p>
          <a:p>
            <a:r>
              <a:rPr lang="en-US" sz="3200" b="1" baseline="30000" dirty="0"/>
              <a:t>26 </a:t>
            </a:r>
            <a:r>
              <a:rPr lang="en-US" sz="3200" dirty="0"/>
              <a:t>I have many things to say and to judge of you: but he that sent me is true; and I speak to the world those things which I have heard of him.</a:t>
            </a:r>
          </a:p>
          <a:p>
            <a:r>
              <a:rPr lang="en-US" sz="3200" b="1" baseline="30000" dirty="0"/>
              <a:t>27 </a:t>
            </a:r>
            <a:r>
              <a:rPr lang="en-US" sz="3200" dirty="0"/>
              <a:t>They understood not that he </a:t>
            </a:r>
            <a:r>
              <a:rPr lang="en-US" sz="3200" dirty="0" err="1"/>
              <a:t>spake</a:t>
            </a:r>
            <a:r>
              <a:rPr lang="en-US" sz="3200" dirty="0"/>
              <a:t> to them of the Father.</a:t>
            </a:r>
          </a:p>
        </p:txBody>
      </p:sp>
      <p:sp>
        <p:nvSpPr>
          <p:cNvPr id="4" name="Slide Number Placeholder 3"/>
          <p:cNvSpPr>
            <a:spLocks noGrp="1"/>
          </p:cNvSpPr>
          <p:nvPr>
            <p:ph type="sldNum" sz="quarter" idx="12"/>
          </p:nvPr>
        </p:nvSpPr>
        <p:spPr/>
        <p:txBody>
          <a:bodyPr/>
          <a:lstStyle/>
          <a:p>
            <a:fld id="{4FAB73BC-B049-4115-A692-8D63A059BFB8}" type="slidenum">
              <a:rPr lang="en-US" smtClean="0"/>
              <a:pPr/>
              <a:t>28</a:t>
            </a:fld>
            <a:endParaRPr lang="en-US" dirty="0"/>
          </a:p>
        </p:txBody>
      </p:sp>
    </p:spTree>
    <p:extLst>
      <p:ext uri="{BB962C8B-B14F-4D97-AF65-F5344CB8AC3E}">
        <p14:creationId xmlns:p14="http://schemas.microsoft.com/office/powerpoint/2010/main" val="91065939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200" dirty="0">
                <a:solidFill>
                  <a:schemeClr val="accent2">
                    <a:lumMod val="20000"/>
                    <a:lumOff val="80000"/>
                  </a:schemeClr>
                </a:solidFill>
              </a:rPr>
              <a:t>Being God’s </a:t>
            </a:r>
            <a:r>
              <a:rPr lang="en-US" sz="3200" dirty="0" smtClean="0">
                <a:solidFill>
                  <a:schemeClr val="accent2">
                    <a:lumMod val="20000"/>
                    <a:lumOff val="80000"/>
                  </a:schemeClr>
                </a:solidFill>
              </a:rPr>
              <a:t>people</a:t>
            </a:r>
            <a:r>
              <a:rPr lang="en-US" sz="3200" dirty="0" smtClean="0"/>
              <a:t/>
            </a:r>
            <a:br>
              <a:rPr lang="en-US" sz="3200" dirty="0" smtClean="0"/>
            </a:br>
            <a:r>
              <a:rPr lang="en-US" dirty="0"/>
              <a:t/>
            </a:r>
            <a:br>
              <a:rPr lang="en-US" dirty="0"/>
            </a:br>
            <a:r>
              <a:rPr lang="en-US" sz="4800" b="1" dirty="0" smtClean="0"/>
              <a:t>John </a:t>
            </a:r>
            <a:br>
              <a:rPr lang="en-US" sz="4800" b="1" dirty="0" smtClean="0"/>
            </a:br>
            <a:r>
              <a:rPr lang="en-US" sz="4800" b="1" dirty="0" smtClean="0"/>
              <a:t>8:28-30</a:t>
            </a:r>
            <a:endParaRPr lang="en-US" sz="6000" b="1" dirty="0"/>
          </a:p>
        </p:txBody>
      </p:sp>
      <p:sp>
        <p:nvSpPr>
          <p:cNvPr id="3" name="Content Placeholder 2"/>
          <p:cNvSpPr>
            <a:spLocks noGrp="1"/>
          </p:cNvSpPr>
          <p:nvPr>
            <p:ph idx="1"/>
          </p:nvPr>
        </p:nvSpPr>
        <p:spPr/>
        <p:txBody>
          <a:bodyPr>
            <a:noAutofit/>
          </a:bodyPr>
          <a:lstStyle/>
          <a:p>
            <a:r>
              <a:rPr lang="en-US" sz="3200" b="1" baseline="30000" dirty="0"/>
              <a:t>28 </a:t>
            </a:r>
            <a:r>
              <a:rPr lang="en-US" sz="3200" dirty="0"/>
              <a:t>Then said Jesus unto them, When ye have lifted up the Son of man, then shall ye know that I am he, and that I do nothing of myself; but as my Father hath taught me, I speak these things.</a:t>
            </a:r>
          </a:p>
          <a:p>
            <a:r>
              <a:rPr lang="en-US" sz="3200" b="1" baseline="30000" dirty="0"/>
              <a:t>29 </a:t>
            </a:r>
            <a:r>
              <a:rPr lang="en-US" sz="3200" dirty="0"/>
              <a:t>And he that sent me is with me: the Father hath not left me alone; for I do always those things that please him.</a:t>
            </a:r>
          </a:p>
          <a:p>
            <a:r>
              <a:rPr lang="en-US" sz="3200" b="1" baseline="30000" dirty="0"/>
              <a:t>30 </a:t>
            </a:r>
            <a:r>
              <a:rPr lang="en-US" sz="3200" dirty="0"/>
              <a:t>As he </a:t>
            </a:r>
            <a:r>
              <a:rPr lang="en-US" sz="3200" dirty="0" err="1"/>
              <a:t>spake</a:t>
            </a:r>
            <a:r>
              <a:rPr lang="en-US" sz="3200" dirty="0"/>
              <a:t> these words, many believed on him</a:t>
            </a:r>
            <a:r>
              <a:rPr lang="en-US" sz="3200" dirty="0" smtClean="0"/>
              <a:t>.</a:t>
            </a:r>
            <a:endParaRPr lang="en-US" sz="3200" dirty="0"/>
          </a:p>
          <a:p>
            <a:pPr marL="0" indent="0" algn="ctr">
              <a:buNone/>
            </a:pPr>
            <a:r>
              <a:rPr lang="en-US" sz="3200" dirty="0" smtClean="0"/>
              <a:t>…</a:t>
            </a:r>
            <a:endParaRPr lang="en-US" sz="3200"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29</a:t>
            </a:fld>
            <a:endParaRPr lang="en-US" dirty="0"/>
          </a:p>
        </p:txBody>
      </p:sp>
    </p:spTree>
    <p:extLst>
      <p:ext uri="{BB962C8B-B14F-4D97-AF65-F5344CB8AC3E}">
        <p14:creationId xmlns:p14="http://schemas.microsoft.com/office/powerpoint/2010/main" val="86061259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chemeClr val="accent2">
                    <a:lumMod val="20000"/>
                    <a:lumOff val="80000"/>
                  </a:schemeClr>
                </a:solidFill>
              </a:rPr>
              <a:t>Resurrection in the Old Testament</a:t>
            </a:r>
            <a:r>
              <a:rPr lang="en-US" dirty="0" smtClean="0"/>
              <a:t/>
            </a:r>
            <a:br>
              <a:rPr lang="en-US" dirty="0" smtClean="0"/>
            </a:br>
            <a:r>
              <a:rPr lang="en-US" dirty="0"/>
              <a:t/>
            </a:r>
            <a:br>
              <a:rPr lang="en-US" dirty="0"/>
            </a:br>
            <a:r>
              <a:rPr lang="en-US" b="1" dirty="0" smtClean="0"/>
              <a:t>Jude 14-15</a:t>
            </a:r>
            <a:endParaRPr lang="en-US" sz="4400" b="1" dirty="0"/>
          </a:p>
        </p:txBody>
      </p:sp>
      <p:sp>
        <p:nvSpPr>
          <p:cNvPr id="3" name="Content Placeholder 2"/>
          <p:cNvSpPr>
            <a:spLocks noGrp="1"/>
          </p:cNvSpPr>
          <p:nvPr>
            <p:ph idx="1"/>
          </p:nvPr>
        </p:nvSpPr>
        <p:spPr/>
        <p:txBody>
          <a:bodyPr>
            <a:noAutofit/>
          </a:bodyPr>
          <a:lstStyle/>
          <a:p>
            <a:r>
              <a:rPr lang="en-US" sz="3200" b="1" baseline="30000" dirty="0"/>
              <a:t>14 </a:t>
            </a:r>
            <a:r>
              <a:rPr lang="en-US" sz="3200" dirty="0"/>
              <a:t>And Enoch also, the seventh from Adam, prophesied of these, saying, Behold, the Lord cometh with ten thousands of his saints,</a:t>
            </a:r>
          </a:p>
          <a:p>
            <a:r>
              <a:rPr lang="en-US" sz="3200" b="1" baseline="30000" dirty="0"/>
              <a:t>15 </a:t>
            </a:r>
            <a:r>
              <a:rPr lang="en-US" sz="3200" dirty="0"/>
              <a:t>To execute judgment upon all, and to convince all that are ungodly among them of all their ungodly deeds which they have ungodly committed, and of all their hard speeches which ungodly sinners have spoken against him.</a:t>
            </a:r>
          </a:p>
        </p:txBody>
      </p:sp>
      <p:sp>
        <p:nvSpPr>
          <p:cNvPr id="4" name="Slide Number Placeholder 3"/>
          <p:cNvSpPr>
            <a:spLocks noGrp="1"/>
          </p:cNvSpPr>
          <p:nvPr>
            <p:ph type="sldNum" sz="quarter" idx="12"/>
          </p:nvPr>
        </p:nvSpPr>
        <p:spPr/>
        <p:txBody>
          <a:bodyPr/>
          <a:lstStyle/>
          <a:p>
            <a:fld id="{4FAB73BC-B049-4115-A692-8D63A059BFB8}" type="slidenum">
              <a:rPr lang="en-US" smtClean="0"/>
              <a:pPr/>
              <a:t>3</a:t>
            </a:fld>
            <a:endParaRPr lang="en-US" dirty="0"/>
          </a:p>
        </p:txBody>
      </p:sp>
    </p:spTree>
    <p:extLst>
      <p:ext uri="{BB962C8B-B14F-4D97-AF65-F5344CB8AC3E}">
        <p14:creationId xmlns:p14="http://schemas.microsoft.com/office/powerpoint/2010/main" val="25541497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5400" dirty="0">
                <a:solidFill>
                  <a:schemeClr val="accent6">
                    <a:lumMod val="20000"/>
                    <a:lumOff val="80000"/>
                  </a:schemeClr>
                </a:solidFill>
              </a:rPr>
              <a:t>God our Father</a:t>
            </a:r>
            <a:r>
              <a:rPr lang="en-US" sz="5400" dirty="0" smtClean="0"/>
              <a:t/>
            </a:r>
            <a:br>
              <a:rPr lang="en-US" sz="5400" dirty="0" smtClean="0"/>
            </a:br>
            <a:r>
              <a:rPr lang="en-US" dirty="0"/>
              <a:t/>
            </a:r>
            <a:br>
              <a:rPr lang="en-US" dirty="0"/>
            </a:br>
            <a:r>
              <a:rPr lang="en-US" sz="4800" b="1" dirty="0" smtClean="0"/>
              <a:t>John </a:t>
            </a:r>
            <a:br>
              <a:rPr lang="en-US" sz="4800" b="1" dirty="0" smtClean="0"/>
            </a:br>
            <a:r>
              <a:rPr lang="en-US" sz="4800" b="1" dirty="0" smtClean="0"/>
              <a:t>8:31-51</a:t>
            </a:r>
            <a:endParaRPr lang="en-US" sz="6000" b="1" dirty="0"/>
          </a:p>
        </p:txBody>
      </p:sp>
      <p:sp>
        <p:nvSpPr>
          <p:cNvPr id="3" name="Content Placeholder 2"/>
          <p:cNvSpPr>
            <a:spLocks noGrp="1"/>
          </p:cNvSpPr>
          <p:nvPr>
            <p:ph idx="1"/>
          </p:nvPr>
        </p:nvSpPr>
        <p:spPr/>
        <p:txBody>
          <a:bodyPr>
            <a:noAutofit/>
          </a:bodyPr>
          <a:lstStyle/>
          <a:p>
            <a:r>
              <a:rPr lang="en-US" sz="3200" b="1" baseline="30000" dirty="0"/>
              <a:t>31 </a:t>
            </a:r>
            <a:r>
              <a:rPr lang="en-US" sz="3200" dirty="0"/>
              <a:t>Then said Jesus to those Jews which believed on him, If ye continue in my word, then are ye my disciples indeed;</a:t>
            </a:r>
          </a:p>
          <a:p>
            <a:r>
              <a:rPr lang="en-US" sz="3200" b="1" baseline="30000" dirty="0" smtClean="0"/>
              <a:t>32</a:t>
            </a:r>
            <a:r>
              <a:rPr lang="en-US" sz="3200" b="1" baseline="30000" dirty="0"/>
              <a:t> </a:t>
            </a:r>
            <a:r>
              <a:rPr lang="en-US" sz="3200" dirty="0"/>
              <a:t>And ye shall know the truth, and the truth shall make you free.</a:t>
            </a:r>
          </a:p>
          <a:p>
            <a:r>
              <a:rPr lang="en-US" sz="3200" b="1" baseline="30000" dirty="0"/>
              <a:t>33 </a:t>
            </a:r>
            <a:r>
              <a:rPr lang="en-US" sz="3200" dirty="0"/>
              <a:t>They answered him, We be Abraham's seed, and were never in bondage to any man: how </a:t>
            </a:r>
            <a:r>
              <a:rPr lang="en-US" sz="3200" dirty="0" err="1"/>
              <a:t>sayest</a:t>
            </a:r>
            <a:r>
              <a:rPr lang="en-US" sz="3200" dirty="0"/>
              <a:t> thou, Ye shall be made free</a:t>
            </a:r>
            <a:r>
              <a:rPr lang="en-US" sz="3200" dirty="0" smtClean="0"/>
              <a:t>?</a:t>
            </a:r>
            <a:endParaRPr lang="en-US" sz="3200"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30</a:t>
            </a:fld>
            <a:endParaRPr lang="en-US" dirty="0"/>
          </a:p>
        </p:txBody>
      </p:sp>
    </p:spTree>
    <p:extLst>
      <p:ext uri="{BB962C8B-B14F-4D97-AF65-F5344CB8AC3E}">
        <p14:creationId xmlns:p14="http://schemas.microsoft.com/office/powerpoint/2010/main" val="280308424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800" dirty="0">
                <a:solidFill>
                  <a:schemeClr val="accent6">
                    <a:lumMod val="20000"/>
                    <a:lumOff val="80000"/>
                  </a:schemeClr>
                </a:solidFill>
              </a:rPr>
              <a:t>God our Father</a:t>
            </a:r>
            <a:r>
              <a:rPr lang="en-US" sz="3200" dirty="0" smtClean="0"/>
              <a:t/>
            </a:r>
            <a:br>
              <a:rPr lang="en-US" sz="3200" dirty="0" smtClean="0"/>
            </a:br>
            <a:r>
              <a:rPr lang="en-US" dirty="0"/>
              <a:t/>
            </a:r>
            <a:br>
              <a:rPr lang="en-US" dirty="0"/>
            </a:br>
            <a:r>
              <a:rPr lang="en-US" sz="4800" b="1" dirty="0" smtClean="0"/>
              <a:t>John </a:t>
            </a:r>
            <a:br>
              <a:rPr lang="en-US" sz="4800" b="1" dirty="0" smtClean="0"/>
            </a:br>
            <a:r>
              <a:rPr lang="en-US" sz="4800" b="1" dirty="0" smtClean="0"/>
              <a:t>8:34510</a:t>
            </a:r>
            <a:endParaRPr lang="en-US" sz="6000" b="1" dirty="0"/>
          </a:p>
        </p:txBody>
      </p:sp>
      <p:sp>
        <p:nvSpPr>
          <p:cNvPr id="3" name="Content Placeholder 2"/>
          <p:cNvSpPr>
            <a:spLocks noGrp="1"/>
          </p:cNvSpPr>
          <p:nvPr>
            <p:ph idx="1"/>
          </p:nvPr>
        </p:nvSpPr>
        <p:spPr/>
        <p:txBody>
          <a:bodyPr>
            <a:noAutofit/>
          </a:bodyPr>
          <a:lstStyle/>
          <a:p>
            <a:r>
              <a:rPr lang="en-US" sz="3200" b="1" baseline="30000" dirty="0"/>
              <a:t>34 </a:t>
            </a:r>
            <a:r>
              <a:rPr lang="en-US" sz="3200" dirty="0"/>
              <a:t>Jesus answered them, Verily, verily, I say unto you, Whosoever </a:t>
            </a:r>
            <a:r>
              <a:rPr lang="en-US" sz="3200" dirty="0" err="1"/>
              <a:t>committeth</a:t>
            </a:r>
            <a:r>
              <a:rPr lang="en-US" sz="3200" dirty="0"/>
              <a:t> sin is the servant of sin.</a:t>
            </a:r>
          </a:p>
          <a:p>
            <a:r>
              <a:rPr lang="en-US" sz="3200" b="1" baseline="30000" dirty="0"/>
              <a:t>35 </a:t>
            </a:r>
            <a:r>
              <a:rPr lang="en-US" sz="3200" dirty="0"/>
              <a:t>And the servant </a:t>
            </a:r>
            <a:r>
              <a:rPr lang="en-US" sz="3200" dirty="0" err="1"/>
              <a:t>abideth</a:t>
            </a:r>
            <a:r>
              <a:rPr lang="en-US" sz="3200" dirty="0"/>
              <a:t> not in the house for ever: but the Son </a:t>
            </a:r>
            <a:r>
              <a:rPr lang="en-US" sz="3200" dirty="0" err="1"/>
              <a:t>abideth</a:t>
            </a:r>
            <a:r>
              <a:rPr lang="en-US" sz="3200" dirty="0"/>
              <a:t> ever.</a:t>
            </a:r>
          </a:p>
          <a:p>
            <a:r>
              <a:rPr lang="en-US" sz="3200" b="1" baseline="30000" dirty="0" smtClean="0"/>
              <a:t>36</a:t>
            </a:r>
            <a:r>
              <a:rPr lang="en-US" sz="3200" b="1" baseline="30000" dirty="0"/>
              <a:t> </a:t>
            </a:r>
            <a:r>
              <a:rPr lang="en-US" sz="3200" dirty="0"/>
              <a:t>If the Son therefore shall make you free, ye shall be free indeed.</a:t>
            </a:r>
          </a:p>
          <a:p>
            <a:r>
              <a:rPr lang="en-US" sz="3200" b="1" baseline="30000" dirty="0"/>
              <a:t>37 </a:t>
            </a:r>
            <a:r>
              <a:rPr lang="en-US" sz="3200" dirty="0"/>
              <a:t>I know that ye are Abraham's seed; but ye seek to kill me, because my word hath no place in you</a:t>
            </a:r>
            <a:r>
              <a:rPr lang="en-US" sz="3200" dirty="0" smtClean="0"/>
              <a:t>.</a:t>
            </a:r>
            <a:endParaRPr lang="en-US" sz="3200"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31</a:t>
            </a:fld>
            <a:endParaRPr lang="en-US" dirty="0"/>
          </a:p>
        </p:txBody>
      </p:sp>
    </p:spTree>
    <p:extLst>
      <p:ext uri="{BB962C8B-B14F-4D97-AF65-F5344CB8AC3E}">
        <p14:creationId xmlns:p14="http://schemas.microsoft.com/office/powerpoint/2010/main" val="57832796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5400" dirty="0">
                <a:solidFill>
                  <a:schemeClr val="accent6">
                    <a:lumMod val="20000"/>
                    <a:lumOff val="80000"/>
                  </a:schemeClr>
                </a:solidFill>
              </a:rPr>
              <a:t>God our Father</a:t>
            </a:r>
            <a:r>
              <a:rPr lang="en-US" sz="3200" dirty="0" smtClean="0"/>
              <a:t/>
            </a:r>
            <a:br>
              <a:rPr lang="en-US" sz="3200" dirty="0" smtClean="0"/>
            </a:br>
            <a:r>
              <a:rPr lang="en-US" dirty="0"/>
              <a:t/>
            </a:r>
            <a:br>
              <a:rPr lang="en-US" dirty="0"/>
            </a:br>
            <a:r>
              <a:rPr lang="en-US" sz="4800" b="1" dirty="0" smtClean="0"/>
              <a:t>John </a:t>
            </a:r>
            <a:br>
              <a:rPr lang="en-US" sz="4800" b="1" dirty="0" smtClean="0"/>
            </a:br>
            <a:r>
              <a:rPr lang="en-US" sz="4800" b="1" dirty="0" smtClean="0"/>
              <a:t>8:38-51</a:t>
            </a:r>
            <a:endParaRPr lang="en-US" sz="6000" b="1" dirty="0"/>
          </a:p>
        </p:txBody>
      </p:sp>
      <p:sp>
        <p:nvSpPr>
          <p:cNvPr id="3" name="Content Placeholder 2"/>
          <p:cNvSpPr>
            <a:spLocks noGrp="1"/>
          </p:cNvSpPr>
          <p:nvPr>
            <p:ph idx="1"/>
          </p:nvPr>
        </p:nvSpPr>
        <p:spPr/>
        <p:txBody>
          <a:bodyPr>
            <a:noAutofit/>
          </a:bodyPr>
          <a:lstStyle/>
          <a:p>
            <a:r>
              <a:rPr lang="en-US" sz="3200" b="1" baseline="30000" dirty="0"/>
              <a:t>38 </a:t>
            </a:r>
            <a:r>
              <a:rPr lang="en-US" sz="3200" dirty="0"/>
              <a:t>I speak that which I have seen with my Father: and ye do that which ye have seen with your father.</a:t>
            </a:r>
          </a:p>
          <a:p>
            <a:r>
              <a:rPr lang="en-US" sz="3200" b="1" baseline="30000" dirty="0"/>
              <a:t>39 </a:t>
            </a:r>
            <a:r>
              <a:rPr lang="en-US" sz="3200" dirty="0"/>
              <a:t>They answered and said unto him, Abraham is our father. Jesus </a:t>
            </a:r>
            <a:r>
              <a:rPr lang="en-US" sz="3200" dirty="0" err="1"/>
              <a:t>saith</a:t>
            </a:r>
            <a:r>
              <a:rPr lang="en-US" sz="3200" dirty="0"/>
              <a:t> unto them, If ye were Abraham's children, ye would do the works of Abraham</a:t>
            </a:r>
            <a:r>
              <a:rPr lang="en-US" sz="3200" dirty="0" smtClean="0"/>
              <a:t>.</a:t>
            </a:r>
          </a:p>
          <a:p>
            <a:r>
              <a:rPr lang="en-US" sz="3200" b="1" baseline="30000" dirty="0"/>
              <a:t>40 </a:t>
            </a:r>
            <a:r>
              <a:rPr lang="en-US" sz="3200" dirty="0"/>
              <a:t>But now ye seek to kill me, a man that hath told you the truth, which I have heard of God: this did not Abraham</a:t>
            </a:r>
            <a:r>
              <a:rPr lang="en-US" sz="3200" dirty="0" smtClean="0"/>
              <a:t>.</a:t>
            </a:r>
          </a:p>
          <a:p>
            <a:pPr marL="0" indent="0" algn="ctr">
              <a:buNone/>
            </a:pPr>
            <a:r>
              <a:rPr lang="en-US" sz="3200" dirty="0" smtClean="0"/>
              <a:t>…</a:t>
            </a:r>
            <a:endParaRPr lang="en-US" sz="3200" dirty="0"/>
          </a:p>
          <a:p>
            <a:endParaRPr lang="en-US" sz="3200"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32</a:t>
            </a:fld>
            <a:endParaRPr lang="en-US" dirty="0"/>
          </a:p>
        </p:txBody>
      </p:sp>
    </p:spTree>
    <p:extLst>
      <p:ext uri="{BB962C8B-B14F-4D97-AF65-F5344CB8AC3E}">
        <p14:creationId xmlns:p14="http://schemas.microsoft.com/office/powerpoint/2010/main" val="136462346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5400" dirty="0">
                <a:solidFill>
                  <a:schemeClr val="accent6">
                    <a:lumMod val="20000"/>
                    <a:lumOff val="80000"/>
                  </a:schemeClr>
                </a:solidFill>
              </a:rPr>
              <a:t>God our Father</a:t>
            </a:r>
            <a:r>
              <a:rPr lang="en-US" sz="5400" dirty="0" smtClean="0">
                <a:solidFill>
                  <a:schemeClr val="accent6">
                    <a:lumMod val="20000"/>
                    <a:lumOff val="80000"/>
                  </a:schemeClr>
                </a:solidFill>
              </a:rPr>
              <a:t/>
            </a:r>
            <a:br>
              <a:rPr lang="en-US" sz="5400" dirty="0" smtClean="0">
                <a:solidFill>
                  <a:schemeClr val="accent6">
                    <a:lumMod val="20000"/>
                    <a:lumOff val="80000"/>
                  </a:schemeClr>
                </a:solidFill>
              </a:rPr>
            </a:br>
            <a:r>
              <a:rPr lang="en-US" sz="5400" dirty="0" smtClean="0">
                <a:solidFill>
                  <a:schemeClr val="accent6">
                    <a:lumMod val="20000"/>
                    <a:lumOff val="80000"/>
                  </a:schemeClr>
                </a:solidFill>
              </a:rPr>
              <a:t/>
            </a:r>
            <a:br>
              <a:rPr lang="en-US" sz="5400" dirty="0" smtClean="0">
                <a:solidFill>
                  <a:schemeClr val="accent6">
                    <a:lumMod val="20000"/>
                    <a:lumOff val="80000"/>
                  </a:schemeClr>
                </a:solidFill>
              </a:rPr>
            </a:br>
            <a:r>
              <a:rPr lang="en-US" sz="1800" dirty="0"/>
              <a:t/>
            </a:r>
            <a:br>
              <a:rPr lang="en-US" sz="1800" dirty="0"/>
            </a:br>
            <a:r>
              <a:rPr lang="en-US" sz="4800" b="1" dirty="0" smtClean="0"/>
              <a:t>John </a:t>
            </a:r>
            <a:br>
              <a:rPr lang="en-US" sz="4800" b="1" dirty="0" smtClean="0"/>
            </a:br>
            <a:r>
              <a:rPr lang="en-US" sz="4800" b="1" dirty="0" smtClean="0"/>
              <a:t>8:41-51</a:t>
            </a:r>
            <a:endParaRPr lang="en-US" sz="6000" b="1" dirty="0"/>
          </a:p>
        </p:txBody>
      </p:sp>
      <p:sp>
        <p:nvSpPr>
          <p:cNvPr id="3" name="Content Placeholder 2"/>
          <p:cNvSpPr>
            <a:spLocks noGrp="1"/>
          </p:cNvSpPr>
          <p:nvPr>
            <p:ph idx="1"/>
          </p:nvPr>
        </p:nvSpPr>
        <p:spPr/>
        <p:txBody>
          <a:bodyPr>
            <a:noAutofit/>
          </a:bodyPr>
          <a:lstStyle/>
          <a:p>
            <a:r>
              <a:rPr lang="en-US" sz="3200" b="1" baseline="30000" dirty="0"/>
              <a:t>41 </a:t>
            </a:r>
            <a:r>
              <a:rPr lang="en-US" sz="3200" dirty="0"/>
              <a:t>Ye do the deeds of your father. Then said they to him, We be not born of fornication; we have one Father, even God.</a:t>
            </a:r>
          </a:p>
          <a:p>
            <a:r>
              <a:rPr lang="en-US" sz="3200" b="1" baseline="30000" dirty="0"/>
              <a:t>42 </a:t>
            </a:r>
            <a:r>
              <a:rPr lang="en-US" sz="3200" dirty="0"/>
              <a:t>Jesus said unto them, If God were your Father, ye would love me: for I proceeded forth and came from God; neither came I of myself, but he sent me.</a:t>
            </a:r>
          </a:p>
          <a:p>
            <a:r>
              <a:rPr lang="en-US" sz="3200" b="1" baseline="30000" dirty="0"/>
              <a:t>43 </a:t>
            </a:r>
            <a:r>
              <a:rPr lang="en-US" sz="3200" dirty="0"/>
              <a:t>Why do ye not understand my speech? even because ye cannot hear my word.</a:t>
            </a:r>
          </a:p>
        </p:txBody>
      </p:sp>
      <p:sp>
        <p:nvSpPr>
          <p:cNvPr id="4" name="Slide Number Placeholder 3"/>
          <p:cNvSpPr>
            <a:spLocks noGrp="1"/>
          </p:cNvSpPr>
          <p:nvPr>
            <p:ph type="sldNum" sz="quarter" idx="12"/>
          </p:nvPr>
        </p:nvSpPr>
        <p:spPr/>
        <p:txBody>
          <a:bodyPr/>
          <a:lstStyle/>
          <a:p>
            <a:fld id="{4FAB73BC-B049-4115-A692-8D63A059BFB8}" type="slidenum">
              <a:rPr lang="en-US" smtClean="0"/>
              <a:pPr/>
              <a:t>33</a:t>
            </a:fld>
            <a:endParaRPr lang="en-US" dirty="0"/>
          </a:p>
        </p:txBody>
      </p:sp>
    </p:spTree>
    <p:extLst>
      <p:ext uri="{BB962C8B-B14F-4D97-AF65-F5344CB8AC3E}">
        <p14:creationId xmlns:p14="http://schemas.microsoft.com/office/powerpoint/2010/main" val="22532508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800" dirty="0">
                <a:solidFill>
                  <a:schemeClr val="accent6">
                    <a:lumMod val="20000"/>
                    <a:lumOff val="80000"/>
                  </a:schemeClr>
                </a:solidFill>
              </a:rPr>
              <a:t>God our Father</a:t>
            </a:r>
            <a:r>
              <a:rPr lang="en-US" sz="1800" dirty="0"/>
              <a:t/>
            </a:r>
            <a:br>
              <a:rPr lang="en-US" sz="1800" dirty="0"/>
            </a:br>
            <a:r>
              <a:rPr lang="en-US" dirty="0"/>
              <a:t/>
            </a:r>
            <a:br>
              <a:rPr lang="en-US" dirty="0"/>
            </a:br>
            <a:r>
              <a:rPr lang="en-US" sz="4800" b="1" dirty="0" smtClean="0"/>
              <a:t>John </a:t>
            </a:r>
            <a:br>
              <a:rPr lang="en-US" sz="4800" b="1" dirty="0" smtClean="0"/>
            </a:br>
            <a:r>
              <a:rPr lang="en-US" sz="4800" b="1" dirty="0" smtClean="0"/>
              <a:t>8:44-51</a:t>
            </a:r>
            <a:endParaRPr lang="en-US" sz="6000" b="1" dirty="0"/>
          </a:p>
        </p:txBody>
      </p:sp>
      <p:sp>
        <p:nvSpPr>
          <p:cNvPr id="3" name="Content Placeholder 2"/>
          <p:cNvSpPr>
            <a:spLocks noGrp="1"/>
          </p:cNvSpPr>
          <p:nvPr>
            <p:ph idx="1"/>
          </p:nvPr>
        </p:nvSpPr>
        <p:spPr/>
        <p:txBody>
          <a:bodyPr>
            <a:noAutofit/>
          </a:bodyPr>
          <a:lstStyle/>
          <a:p>
            <a:r>
              <a:rPr lang="en-US" sz="2800" b="1" baseline="30000" dirty="0"/>
              <a:t>44 </a:t>
            </a:r>
            <a:r>
              <a:rPr lang="en-US" sz="2800" dirty="0"/>
              <a:t>Ye are of your father the devil, and the lusts of your father ye will do. He was a murderer from the beginning, and abode not in the truth, because there is no truth in him. When he </a:t>
            </a:r>
            <a:r>
              <a:rPr lang="en-US" sz="2800" dirty="0" err="1"/>
              <a:t>speaketh</a:t>
            </a:r>
            <a:r>
              <a:rPr lang="en-US" sz="2800" dirty="0"/>
              <a:t> a lie, he </a:t>
            </a:r>
            <a:r>
              <a:rPr lang="en-US" sz="2800" dirty="0" err="1"/>
              <a:t>speaketh</a:t>
            </a:r>
            <a:r>
              <a:rPr lang="en-US" sz="2800" dirty="0"/>
              <a:t> of his own: for he is a liar, and the father of it.</a:t>
            </a:r>
          </a:p>
          <a:p>
            <a:r>
              <a:rPr lang="en-US" sz="2800" b="1" baseline="30000" dirty="0"/>
              <a:t>45 </a:t>
            </a:r>
            <a:r>
              <a:rPr lang="en-US" sz="2800" dirty="0"/>
              <a:t>And because I tell you the truth, ye believe me not.</a:t>
            </a:r>
          </a:p>
          <a:p>
            <a:r>
              <a:rPr lang="en-US" sz="2800" b="1" baseline="30000" dirty="0"/>
              <a:t>46 </a:t>
            </a:r>
            <a:r>
              <a:rPr lang="en-US" sz="2800" dirty="0"/>
              <a:t>Which of you </a:t>
            </a:r>
            <a:r>
              <a:rPr lang="en-US" sz="2800" dirty="0" err="1"/>
              <a:t>convinceth</a:t>
            </a:r>
            <a:r>
              <a:rPr lang="en-US" sz="2800" dirty="0"/>
              <a:t> me of sin? And if I say the truth, why do ye not believe me</a:t>
            </a:r>
            <a:r>
              <a:rPr lang="en-US" sz="2800" dirty="0" smtClean="0"/>
              <a:t>?</a:t>
            </a:r>
          </a:p>
          <a:p>
            <a:r>
              <a:rPr lang="en-US" sz="2800" b="1" baseline="30000" dirty="0"/>
              <a:t>47 </a:t>
            </a:r>
            <a:r>
              <a:rPr lang="en-US" sz="2800" dirty="0"/>
              <a:t>He that is of God </a:t>
            </a:r>
            <a:r>
              <a:rPr lang="en-US" sz="2800" dirty="0" err="1"/>
              <a:t>heareth</a:t>
            </a:r>
            <a:r>
              <a:rPr lang="en-US" sz="2800" dirty="0"/>
              <a:t> God's words: ye therefore hear them not, because ye are not of God.</a:t>
            </a:r>
          </a:p>
        </p:txBody>
      </p:sp>
      <p:sp>
        <p:nvSpPr>
          <p:cNvPr id="4" name="Slide Number Placeholder 3"/>
          <p:cNvSpPr>
            <a:spLocks noGrp="1"/>
          </p:cNvSpPr>
          <p:nvPr>
            <p:ph type="sldNum" sz="quarter" idx="12"/>
          </p:nvPr>
        </p:nvSpPr>
        <p:spPr/>
        <p:txBody>
          <a:bodyPr/>
          <a:lstStyle/>
          <a:p>
            <a:fld id="{4FAB73BC-B049-4115-A692-8D63A059BFB8}" type="slidenum">
              <a:rPr lang="en-US" smtClean="0"/>
              <a:pPr/>
              <a:t>34</a:t>
            </a:fld>
            <a:endParaRPr lang="en-US" dirty="0"/>
          </a:p>
        </p:txBody>
      </p:sp>
    </p:spTree>
    <p:extLst>
      <p:ext uri="{BB962C8B-B14F-4D97-AF65-F5344CB8AC3E}">
        <p14:creationId xmlns:p14="http://schemas.microsoft.com/office/powerpoint/2010/main" val="338838545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5400" dirty="0" smtClean="0">
                <a:solidFill>
                  <a:schemeClr val="accent6">
                    <a:lumMod val="20000"/>
                    <a:lumOff val="80000"/>
                  </a:schemeClr>
                </a:solidFill>
              </a:rPr>
              <a:t>God our Father</a:t>
            </a:r>
            <a:r>
              <a:rPr lang="en-US" sz="1800" dirty="0"/>
              <a:t/>
            </a:r>
            <a:br>
              <a:rPr lang="en-US" sz="1800" dirty="0"/>
            </a:br>
            <a:r>
              <a:rPr lang="en-US" sz="3200" dirty="0" smtClean="0"/>
              <a:t/>
            </a:r>
            <a:br>
              <a:rPr lang="en-US" sz="3200" dirty="0" smtClean="0"/>
            </a:br>
            <a:r>
              <a:rPr lang="en-US" dirty="0"/>
              <a:t/>
            </a:r>
            <a:br>
              <a:rPr lang="en-US" dirty="0"/>
            </a:br>
            <a:r>
              <a:rPr lang="en-US" sz="4800" b="1" dirty="0" smtClean="0"/>
              <a:t>John </a:t>
            </a:r>
            <a:br>
              <a:rPr lang="en-US" sz="4800" b="1" dirty="0" smtClean="0"/>
            </a:br>
            <a:r>
              <a:rPr lang="en-US" sz="4800" b="1" dirty="0" smtClean="0"/>
              <a:t>8:48-51</a:t>
            </a:r>
            <a:endParaRPr lang="en-US" sz="6000" b="1" dirty="0"/>
          </a:p>
        </p:txBody>
      </p:sp>
      <p:sp>
        <p:nvSpPr>
          <p:cNvPr id="3" name="Content Placeholder 2"/>
          <p:cNvSpPr>
            <a:spLocks noGrp="1"/>
          </p:cNvSpPr>
          <p:nvPr>
            <p:ph idx="1"/>
          </p:nvPr>
        </p:nvSpPr>
        <p:spPr/>
        <p:txBody>
          <a:bodyPr>
            <a:noAutofit/>
          </a:bodyPr>
          <a:lstStyle/>
          <a:p>
            <a:r>
              <a:rPr lang="en-US" sz="3200" b="1" baseline="30000" dirty="0"/>
              <a:t>48 </a:t>
            </a:r>
            <a:r>
              <a:rPr lang="en-US" sz="3200" dirty="0"/>
              <a:t>Then answered the Jews, and said unto him, Say we not well that thou art a Samaritan, and hast a devil?</a:t>
            </a:r>
          </a:p>
          <a:p>
            <a:r>
              <a:rPr lang="en-US" sz="3200" b="1" baseline="30000" dirty="0"/>
              <a:t>49 </a:t>
            </a:r>
            <a:r>
              <a:rPr lang="en-US" sz="3200" dirty="0"/>
              <a:t>Jesus answered, I have not a devil; but I </a:t>
            </a:r>
            <a:r>
              <a:rPr lang="en-US" sz="3200" dirty="0" err="1"/>
              <a:t>honour</a:t>
            </a:r>
            <a:r>
              <a:rPr lang="en-US" sz="3200" dirty="0"/>
              <a:t> my Father, and ye do </a:t>
            </a:r>
            <a:r>
              <a:rPr lang="en-US" sz="3200" dirty="0" err="1"/>
              <a:t>dishonour</a:t>
            </a:r>
            <a:r>
              <a:rPr lang="en-US" sz="3200" dirty="0"/>
              <a:t> me.</a:t>
            </a:r>
          </a:p>
          <a:p>
            <a:r>
              <a:rPr lang="en-US" sz="3200" b="1" baseline="30000" dirty="0"/>
              <a:t>50 </a:t>
            </a:r>
            <a:r>
              <a:rPr lang="en-US" sz="3200" dirty="0"/>
              <a:t>And I seek not mine own glory: there is one that </a:t>
            </a:r>
            <a:r>
              <a:rPr lang="en-US" sz="3200" dirty="0" err="1"/>
              <a:t>seeketh</a:t>
            </a:r>
            <a:r>
              <a:rPr lang="en-US" sz="3200" dirty="0"/>
              <a:t> and </a:t>
            </a:r>
            <a:r>
              <a:rPr lang="en-US" sz="3200" dirty="0" err="1"/>
              <a:t>judgeth</a:t>
            </a:r>
            <a:r>
              <a:rPr lang="en-US" sz="3200" dirty="0"/>
              <a:t>.</a:t>
            </a:r>
          </a:p>
          <a:p>
            <a:r>
              <a:rPr lang="en-US" sz="3200" b="1" baseline="30000" dirty="0"/>
              <a:t>51 </a:t>
            </a:r>
            <a:r>
              <a:rPr lang="en-US" sz="3200" dirty="0"/>
              <a:t>Verily, verily, I say unto you, If a man keep my saying, he shall never see death.</a:t>
            </a:r>
          </a:p>
        </p:txBody>
      </p:sp>
      <p:sp>
        <p:nvSpPr>
          <p:cNvPr id="4" name="Slide Number Placeholder 3"/>
          <p:cNvSpPr>
            <a:spLocks noGrp="1"/>
          </p:cNvSpPr>
          <p:nvPr>
            <p:ph type="sldNum" sz="quarter" idx="12"/>
          </p:nvPr>
        </p:nvSpPr>
        <p:spPr/>
        <p:txBody>
          <a:bodyPr/>
          <a:lstStyle/>
          <a:p>
            <a:fld id="{4FAB73BC-B049-4115-A692-8D63A059BFB8}" type="slidenum">
              <a:rPr lang="en-US" smtClean="0"/>
              <a:pPr/>
              <a:t>35</a:t>
            </a:fld>
            <a:endParaRPr lang="en-US" dirty="0"/>
          </a:p>
        </p:txBody>
      </p:sp>
    </p:spTree>
    <p:extLst>
      <p:ext uri="{BB962C8B-B14F-4D97-AF65-F5344CB8AC3E}">
        <p14:creationId xmlns:p14="http://schemas.microsoft.com/office/powerpoint/2010/main" val="175794745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chemeClr val="accent2">
                    <a:lumMod val="20000"/>
                    <a:lumOff val="80000"/>
                  </a:schemeClr>
                </a:solidFill>
              </a:rPr>
              <a:t>Our father Abraham</a:t>
            </a:r>
            <a:r>
              <a:rPr lang="en-US" sz="3200" dirty="0" smtClean="0"/>
              <a:t/>
            </a:r>
            <a:br>
              <a:rPr lang="en-US" sz="3200" dirty="0" smtClean="0"/>
            </a:br>
            <a:r>
              <a:rPr lang="en-US" dirty="0"/>
              <a:t/>
            </a:r>
            <a:br>
              <a:rPr lang="en-US" dirty="0"/>
            </a:br>
            <a:r>
              <a:rPr lang="en-US" sz="4800" b="1" dirty="0" smtClean="0"/>
              <a:t>John </a:t>
            </a:r>
            <a:br>
              <a:rPr lang="en-US" sz="4800" b="1" dirty="0" smtClean="0"/>
            </a:br>
            <a:r>
              <a:rPr lang="en-US" sz="4800" b="1" dirty="0" smtClean="0"/>
              <a:t>8:52-59</a:t>
            </a:r>
            <a:endParaRPr lang="en-US" sz="6000" b="1" dirty="0"/>
          </a:p>
        </p:txBody>
      </p:sp>
      <p:sp>
        <p:nvSpPr>
          <p:cNvPr id="3" name="Content Placeholder 2"/>
          <p:cNvSpPr>
            <a:spLocks noGrp="1"/>
          </p:cNvSpPr>
          <p:nvPr>
            <p:ph idx="1"/>
          </p:nvPr>
        </p:nvSpPr>
        <p:spPr/>
        <p:txBody>
          <a:bodyPr>
            <a:noAutofit/>
          </a:bodyPr>
          <a:lstStyle/>
          <a:p>
            <a:r>
              <a:rPr lang="en-US" sz="3200" b="1" baseline="30000" dirty="0"/>
              <a:t>52 </a:t>
            </a:r>
            <a:r>
              <a:rPr lang="en-US" sz="3200" dirty="0"/>
              <a:t>Then said the Jews unto him, Now we know that thou hast a devil. Abraham is dead, and the prophets; and thou </a:t>
            </a:r>
            <a:r>
              <a:rPr lang="en-US" sz="3200" dirty="0" err="1"/>
              <a:t>sayest</a:t>
            </a:r>
            <a:r>
              <a:rPr lang="en-US" sz="3200" dirty="0"/>
              <a:t>, If a man keep my saying, he shall never taste of death.</a:t>
            </a:r>
          </a:p>
          <a:p>
            <a:r>
              <a:rPr lang="en-US" sz="3200" b="1" baseline="30000" dirty="0"/>
              <a:t>53 </a:t>
            </a:r>
            <a:r>
              <a:rPr lang="en-US" sz="3200" dirty="0"/>
              <a:t>Art thou greater than our father Abraham, which is dead? and the prophets are dead: whom </a:t>
            </a:r>
            <a:r>
              <a:rPr lang="en-US" sz="3200" dirty="0" err="1"/>
              <a:t>makest</a:t>
            </a:r>
            <a:r>
              <a:rPr lang="en-US" sz="3200" dirty="0"/>
              <a:t> thou thyself?</a:t>
            </a:r>
          </a:p>
          <a:p>
            <a:r>
              <a:rPr lang="en-US" sz="3200" b="1" baseline="30000" dirty="0"/>
              <a:t>54 </a:t>
            </a:r>
            <a:r>
              <a:rPr lang="en-US" sz="3200" dirty="0"/>
              <a:t>Jesus answered, If I </a:t>
            </a:r>
            <a:r>
              <a:rPr lang="en-US" sz="3200" dirty="0" err="1"/>
              <a:t>honour</a:t>
            </a:r>
            <a:r>
              <a:rPr lang="en-US" sz="3200" dirty="0"/>
              <a:t> myself, my </a:t>
            </a:r>
            <a:r>
              <a:rPr lang="en-US" sz="3200" dirty="0" err="1"/>
              <a:t>honour</a:t>
            </a:r>
            <a:r>
              <a:rPr lang="en-US" sz="3200" dirty="0"/>
              <a:t> is nothing: it is my Father that </a:t>
            </a:r>
            <a:r>
              <a:rPr lang="en-US" sz="3200" dirty="0" err="1"/>
              <a:t>honoureth</a:t>
            </a:r>
            <a:r>
              <a:rPr lang="en-US" sz="3200" dirty="0"/>
              <a:t> me; of whom ye say, that he is your God</a:t>
            </a:r>
            <a:r>
              <a:rPr lang="en-US" sz="3200" dirty="0" smtClean="0"/>
              <a:t>:</a:t>
            </a:r>
            <a:endParaRPr lang="en-US" sz="3200"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36</a:t>
            </a:fld>
            <a:endParaRPr lang="en-US" dirty="0"/>
          </a:p>
        </p:txBody>
      </p:sp>
    </p:spTree>
    <p:extLst>
      <p:ext uri="{BB962C8B-B14F-4D97-AF65-F5344CB8AC3E}">
        <p14:creationId xmlns:p14="http://schemas.microsoft.com/office/powerpoint/2010/main" val="124813581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a:solidFill>
                  <a:schemeClr val="accent2">
                    <a:lumMod val="20000"/>
                    <a:lumOff val="80000"/>
                  </a:schemeClr>
                </a:solidFill>
              </a:rPr>
              <a:t>Our father Abraham</a:t>
            </a:r>
            <a:r>
              <a:rPr lang="en-US" sz="4000" dirty="0" smtClean="0"/>
              <a:t/>
            </a:r>
            <a:br>
              <a:rPr lang="en-US" sz="4000" dirty="0" smtClean="0"/>
            </a:br>
            <a:r>
              <a:rPr lang="en-US" sz="4400" dirty="0"/>
              <a:t/>
            </a:r>
            <a:br>
              <a:rPr lang="en-US" sz="4400" dirty="0"/>
            </a:br>
            <a:r>
              <a:rPr lang="en-US" sz="4800" b="1" dirty="0" smtClean="0"/>
              <a:t>John </a:t>
            </a:r>
            <a:br>
              <a:rPr lang="en-US" sz="4800" b="1" dirty="0" smtClean="0"/>
            </a:br>
            <a:r>
              <a:rPr lang="en-US" sz="4800" b="1" dirty="0" smtClean="0"/>
              <a:t>8:55-59</a:t>
            </a:r>
            <a:endParaRPr lang="en-US" sz="6000" b="1" dirty="0"/>
          </a:p>
        </p:txBody>
      </p:sp>
      <p:sp>
        <p:nvSpPr>
          <p:cNvPr id="3" name="Content Placeholder 2"/>
          <p:cNvSpPr>
            <a:spLocks noGrp="1"/>
          </p:cNvSpPr>
          <p:nvPr>
            <p:ph idx="1"/>
          </p:nvPr>
        </p:nvSpPr>
        <p:spPr/>
        <p:txBody>
          <a:bodyPr>
            <a:noAutofit/>
          </a:bodyPr>
          <a:lstStyle/>
          <a:p>
            <a:r>
              <a:rPr lang="en-US" sz="3200" b="1" baseline="30000" dirty="0" smtClean="0"/>
              <a:t>55</a:t>
            </a:r>
            <a:r>
              <a:rPr lang="en-US" sz="3200" b="1" baseline="30000" dirty="0"/>
              <a:t> </a:t>
            </a:r>
            <a:r>
              <a:rPr lang="en-US" sz="3200" dirty="0"/>
              <a:t>Yet ye have not known him; but I know him: and if I should say, I know him not, I shall be a liar like unto you: but I know him, and keep his saying.</a:t>
            </a:r>
          </a:p>
          <a:p>
            <a:r>
              <a:rPr lang="en-US" sz="3200" b="1" baseline="30000" dirty="0"/>
              <a:t>56 </a:t>
            </a:r>
            <a:r>
              <a:rPr lang="en-US" sz="3200" dirty="0"/>
              <a:t>Your father Abraham rejoiced to see my day: and he saw it, and was glad.</a:t>
            </a:r>
          </a:p>
          <a:p>
            <a:r>
              <a:rPr lang="en-US" sz="3200" b="1" baseline="30000" dirty="0"/>
              <a:t>57 </a:t>
            </a:r>
            <a:r>
              <a:rPr lang="en-US" sz="3200" dirty="0"/>
              <a:t>Then said the Jews unto him, Thou art not yet fifty years old, and hast thou seen Abraham</a:t>
            </a:r>
            <a:r>
              <a:rPr lang="en-US" sz="3200" dirty="0" smtClean="0"/>
              <a:t>?</a:t>
            </a:r>
            <a:endParaRPr lang="en-US" sz="3200"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37</a:t>
            </a:fld>
            <a:endParaRPr lang="en-US" dirty="0"/>
          </a:p>
        </p:txBody>
      </p:sp>
    </p:spTree>
    <p:extLst>
      <p:ext uri="{BB962C8B-B14F-4D97-AF65-F5344CB8AC3E}">
        <p14:creationId xmlns:p14="http://schemas.microsoft.com/office/powerpoint/2010/main" val="291420332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400" dirty="0">
                <a:solidFill>
                  <a:schemeClr val="accent2">
                    <a:lumMod val="20000"/>
                    <a:lumOff val="80000"/>
                  </a:schemeClr>
                </a:solidFill>
              </a:rPr>
              <a:t>Our father Abraham</a:t>
            </a:r>
            <a:r>
              <a:rPr lang="en-US" sz="3200" dirty="0" smtClean="0"/>
              <a:t/>
            </a:r>
            <a:br>
              <a:rPr lang="en-US" sz="3200" dirty="0" smtClean="0"/>
            </a:br>
            <a:r>
              <a:rPr lang="en-US" dirty="0"/>
              <a:t/>
            </a:r>
            <a:br>
              <a:rPr lang="en-US" dirty="0"/>
            </a:br>
            <a:r>
              <a:rPr lang="en-US" sz="4800" b="1" dirty="0" smtClean="0"/>
              <a:t>John </a:t>
            </a:r>
            <a:br>
              <a:rPr lang="en-US" sz="4800" b="1" dirty="0" smtClean="0"/>
            </a:br>
            <a:r>
              <a:rPr lang="en-US" sz="4800" b="1" dirty="0" smtClean="0"/>
              <a:t>8:58-59</a:t>
            </a:r>
            <a:endParaRPr lang="en-US" sz="6000" b="1" dirty="0"/>
          </a:p>
        </p:txBody>
      </p:sp>
      <p:sp>
        <p:nvSpPr>
          <p:cNvPr id="3" name="Content Placeholder 2"/>
          <p:cNvSpPr>
            <a:spLocks noGrp="1"/>
          </p:cNvSpPr>
          <p:nvPr>
            <p:ph idx="1"/>
          </p:nvPr>
        </p:nvSpPr>
        <p:spPr/>
        <p:txBody>
          <a:bodyPr>
            <a:noAutofit/>
          </a:bodyPr>
          <a:lstStyle/>
          <a:p>
            <a:r>
              <a:rPr lang="en-US" sz="3200" b="1" baseline="30000" dirty="0"/>
              <a:t>58 </a:t>
            </a:r>
            <a:r>
              <a:rPr lang="en-US" sz="3200" dirty="0"/>
              <a:t>Jesus said unto them, Verily, verily, I say unto you, Before Abraham was, I am.</a:t>
            </a:r>
          </a:p>
          <a:p>
            <a:r>
              <a:rPr lang="en-US" sz="3200" b="1" baseline="30000" dirty="0"/>
              <a:t>59 </a:t>
            </a:r>
            <a:r>
              <a:rPr lang="en-US" sz="3200" dirty="0"/>
              <a:t>Then took they up stones to cast at him: but Jesus hid himself, and went out of the temple, going through the midst of them, and so passed by</a:t>
            </a:r>
            <a:r>
              <a:rPr lang="en-US" sz="3200" dirty="0" smtClean="0"/>
              <a:t>.</a:t>
            </a:r>
            <a:endParaRPr lang="en-US" sz="3200"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38</a:t>
            </a:fld>
            <a:endParaRPr lang="en-US" dirty="0"/>
          </a:p>
        </p:txBody>
      </p:sp>
    </p:spTree>
    <p:extLst>
      <p:ext uri="{BB962C8B-B14F-4D97-AF65-F5344CB8AC3E}">
        <p14:creationId xmlns:p14="http://schemas.microsoft.com/office/powerpoint/2010/main" val="165481717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400" dirty="0" smtClean="0">
                <a:solidFill>
                  <a:schemeClr val="accent1">
                    <a:lumMod val="20000"/>
                    <a:lumOff val="80000"/>
                  </a:schemeClr>
                </a:solidFill>
              </a:rPr>
              <a:t>Everlasting Life</a:t>
            </a:r>
            <a:r>
              <a:rPr lang="en-US" dirty="0"/>
              <a:t/>
            </a:r>
            <a:br>
              <a:rPr lang="en-US" dirty="0"/>
            </a:br>
            <a:r>
              <a:rPr lang="en-US" b="1" dirty="0" smtClean="0"/>
              <a:t/>
            </a:r>
            <a:br>
              <a:rPr lang="en-US" b="1" dirty="0" smtClean="0"/>
            </a:br>
            <a:r>
              <a:rPr lang="en-US" sz="3200" b="1" dirty="0"/>
              <a:t>Ellen G. White, </a:t>
            </a:r>
            <a:r>
              <a:rPr lang="en-US" sz="3200" b="1" dirty="0" smtClean="0"/>
              <a:t/>
            </a:r>
            <a:br>
              <a:rPr lang="en-US" sz="3200" b="1" dirty="0" smtClean="0"/>
            </a:br>
            <a:r>
              <a:rPr lang="en-US" sz="2800" b="1" dirty="0" smtClean="0"/>
              <a:t>Steps to Christ, </a:t>
            </a:r>
            <a:br>
              <a:rPr lang="en-US" sz="2800" b="1" dirty="0" smtClean="0"/>
            </a:br>
            <a:r>
              <a:rPr lang="en-US" sz="2800" b="1" dirty="0" smtClean="0"/>
              <a:t>p</a:t>
            </a:r>
            <a:r>
              <a:rPr lang="en-US" sz="2800" b="1" dirty="0"/>
              <a:t>. 6</a:t>
            </a:r>
            <a:r>
              <a:rPr lang="en-US" sz="2800" b="1" dirty="0" smtClean="0"/>
              <a:t>2.</a:t>
            </a:r>
            <a:endParaRPr lang="en-US" sz="4400" b="1" dirty="0"/>
          </a:p>
        </p:txBody>
      </p:sp>
      <p:sp>
        <p:nvSpPr>
          <p:cNvPr id="3" name="Content Placeholder 2"/>
          <p:cNvSpPr>
            <a:spLocks noGrp="1"/>
          </p:cNvSpPr>
          <p:nvPr>
            <p:ph idx="1"/>
          </p:nvPr>
        </p:nvSpPr>
        <p:spPr>
          <a:xfrm>
            <a:off x="3607496" y="864108"/>
            <a:ext cx="8154444" cy="5120640"/>
          </a:xfrm>
        </p:spPr>
        <p:txBody>
          <a:bodyPr>
            <a:noAutofit/>
          </a:bodyPr>
          <a:lstStyle/>
          <a:p>
            <a:pPr marL="0" indent="0">
              <a:buNone/>
            </a:pPr>
            <a:r>
              <a:rPr lang="en-US" sz="3600" dirty="0"/>
              <a:t>The condition of eternal life is now just what it always has been,—just what it was in Paradise before the fall of our first parents,—perfect obedience to the law of God, perfect righteousness. If eternal life were granted on any condition short of this, then the happiness of the whole universe would be imperiled. The way would be open for sin, with all its train of woe and misery, to be immortalized. </a:t>
            </a:r>
          </a:p>
        </p:txBody>
      </p:sp>
      <p:sp>
        <p:nvSpPr>
          <p:cNvPr id="4" name="Slide Number Placeholder 3"/>
          <p:cNvSpPr>
            <a:spLocks noGrp="1"/>
          </p:cNvSpPr>
          <p:nvPr>
            <p:ph type="sldNum" sz="quarter" idx="12"/>
          </p:nvPr>
        </p:nvSpPr>
        <p:spPr/>
        <p:txBody>
          <a:bodyPr/>
          <a:lstStyle/>
          <a:p>
            <a:fld id="{4FAB73BC-B049-4115-A692-8D63A059BFB8}" type="slidenum">
              <a:rPr lang="en-US" smtClean="0"/>
              <a:pPr/>
              <a:t>39</a:t>
            </a:fld>
            <a:endParaRPr lang="en-US" dirty="0"/>
          </a:p>
        </p:txBody>
      </p:sp>
    </p:spTree>
    <p:extLst>
      <p:ext uri="{BB962C8B-B14F-4D97-AF65-F5344CB8AC3E}">
        <p14:creationId xmlns:p14="http://schemas.microsoft.com/office/powerpoint/2010/main" val="313193947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a:solidFill>
                  <a:schemeClr val="accent2">
                    <a:lumMod val="20000"/>
                    <a:lumOff val="80000"/>
                  </a:schemeClr>
                </a:solidFill>
              </a:rPr>
              <a:t>Resurrection in the Old Testament</a:t>
            </a:r>
            <a:r>
              <a:rPr lang="en-US" dirty="0" smtClean="0"/>
              <a:t/>
            </a:r>
            <a:br>
              <a:rPr lang="en-US" dirty="0" smtClean="0"/>
            </a:br>
            <a:r>
              <a:rPr lang="en-US" dirty="0"/>
              <a:t/>
            </a:r>
            <a:br>
              <a:rPr lang="en-US" dirty="0"/>
            </a:br>
            <a:r>
              <a:rPr lang="en-US" b="1" dirty="0" smtClean="0"/>
              <a:t>Hebrews 11:39-40</a:t>
            </a:r>
            <a:endParaRPr lang="en-US" sz="4400" b="1" dirty="0"/>
          </a:p>
        </p:txBody>
      </p:sp>
      <p:sp>
        <p:nvSpPr>
          <p:cNvPr id="3" name="Content Placeholder 2"/>
          <p:cNvSpPr>
            <a:spLocks noGrp="1"/>
          </p:cNvSpPr>
          <p:nvPr>
            <p:ph idx="1"/>
          </p:nvPr>
        </p:nvSpPr>
        <p:spPr/>
        <p:txBody>
          <a:bodyPr>
            <a:noAutofit/>
          </a:bodyPr>
          <a:lstStyle/>
          <a:p>
            <a:r>
              <a:rPr lang="en-US" sz="3200" b="1" baseline="30000" dirty="0"/>
              <a:t>39 </a:t>
            </a:r>
            <a:r>
              <a:rPr lang="en-US" sz="3200" dirty="0"/>
              <a:t>And these all, having obtained a good report through faith, received not the promise:</a:t>
            </a:r>
          </a:p>
          <a:p>
            <a:r>
              <a:rPr lang="en-US" sz="3200" b="1" baseline="30000" dirty="0"/>
              <a:t>40 </a:t>
            </a:r>
            <a:r>
              <a:rPr lang="en-US" sz="3200" dirty="0"/>
              <a:t>God having provided some better thing for us, that they without us should not be made perfect.</a:t>
            </a:r>
          </a:p>
        </p:txBody>
      </p:sp>
      <p:sp>
        <p:nvSpPr>
          <p:cNvPr id="4" name="Slide Number Placeholder 3"/>
          <p:cNvSpPr>
            <a:spLocks noGrp="1"/>
          </p:cNvSpPr>
          <p:nvPr>
            <p:ph type="sldNum" sz="quarter" idx="12"/>
          </p:nvPr>
        </p:nvSpPr>
        <p:spPr/>
        <p:txBody>
          <a:bodyPr/>
          <a:lstStyle/>
          <a:p>
            <a:fld id="{4FAB73BC-B049-4115-A692-8D63A059BFB8}" type="slidenum">
              <a:rPr lang="en-US" smtClean="0"/>
              <a:pPr/>
              <a:t>4</a:t>
            </a:fld>
            <a:endParaRPr lang="en-US" dirty="0"/>
          </a:p>
        </p:txBody>
      </p:sp>
    </p:spTree>
    <p:extLst>
      <p:ext uri="{BB962C8B-B14F-4D97-AF65-F5344CB8AC3E}">
        <p14:creationId xmlns:p14="http://schemas.microsoft.com/office/powerpoint/2010/main" val="411670350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800" dirty="0">
                <a:solidFill>
                  <a:schemeClr val="accent1">
                    <a:lumMod val="20000"/>
                    <a:lumOff val="80000"/>
                  </a:schemeClr>
                </a:solidFill>
              </a:rPr>
              <a:t>Everlasting life</a:t>
            </a:r>
            <a:r>
              <a:rPr lang="en-US" dirty="0" smtClean="0"/>
              <a:t/>
            </a:r>
            <a:br>
              <a:rPr lang="en-US" dirty="0" smtClean="0"/>
            </a:br>
            <a:r>
              <a:rPr lang="en-US" dirty="0"/>
              <a:t/>
            </a:r>
            <a:br>
              <a:rPr lang="en-US" dirty="0"/>
            </a:br>
            <a:r>
              <a:rPr lang="en-US" b="1" dirty="0" smtClean="0"/>
              <a:t/>
            </a:r>
            <a:br>
              <a:rPr lang="en-US" b="1" dirty="0" smtClean="0"/>
            </a:br>
            <a:r>
              <a:rPr lang="en-US" sz="3200" b="1" dirty="0"/>
              <a:t>Ellen G. White, </a:t>
            </a:r>
            <a:r>
              <a:rPr lang="en-US" sz="3200" b="1" dirty="0" smtClean="0"/>
              <a:t/>
            </a:r>
            <a:br>
              <a:rPr lang="en-US" sz="3200" b="1" dirty="0" smtClean="0"/>
            </a:br>
            <a:r>
              <a:rPr lang="en-US" sz="2800" b="1" dirty="0" smtClean="0"/>
              <a:t>Steps to Christ, </a:t>
            </a:r>
            <a:br>
              <a:rPr lang="en-US" sz="2800" b="1" dirty="0" smtClean="0"/>
            </a:br>
            <a:r>
              <a:rPr lang="en-US" sz="2800" b="1" dirty="0" smtClean="0"/>
              <a:t>p</a:t>
            </a:r>
            <a:r>
              <a:rPr lang="en-US" sz="2800" b="1" dirty="0"/>
              <a:t>. 6</a:t>
            </a:r>
            <a:r>
              <a:rPr lang="en-US" sz="2800" b="1" dirty="0" smtClean="0"/>
              <a:t>2.</a:t>
            </a:r>
            <a:endParaRPr lang="en-US" sz="4400" b="1" dirty="0"/>
          </a:p>
        </p:txBody>
      </p:sp>
      <p:sp>
        <p:nvSpPr>
          <p:cNvPr id="3" name="Content Placeholder 2"/>
          <p:cNvSpPr>
            <a:spLocks noGrp="1"/>
          </p:cNvSpPr>
          <p:nvPr>
            <p:ph idx="1"/>
          </p:nvPr>
        </p:nvSpPr>
        <p:spPr>
          <a:xfrm>
            <a:off x="3607496" y="864108"/>
            <a:ext cx="8154444" cy="5120640"/>
          </a:xfrm>
        </p:spPr>
        <p:txBody>
          <a:bodyPr>
            <a:noAutofit/>
          </a:bodyPr>
          <a:lstStyle/>
          <a:p>
            <a:pPr marL="0" indent="0">
              <a:buNone/>
            </a:pPr>
            <a:r>
              <a:rPr lang="en-US" sz="3600" dirty="0"/>
              <a:t>But Christ has made a way of escape for us. He lived on earth amid trials and temptations such as we have to meet. He lived a sinless life. He died for us, and now He offers to take our sins and give us His righteousness. If you give yourself to Him, and accept Him as your </a:t>
            </a:r>
            <a:r>
              <a:rPr lang="en-US" sz="3600" dirty="0" err="1"/>
              <a:t>Saviour</a:t>
            </a:r>
            <a:r>
              <a:rPr lang="en-US" sz="3600" dirty="0"/>
              <a:t>, then, sinful as your life may have been, for His sake you are accounted righteous. Christ's character stands in place of your character, and you are accepted before God just as if you had not sinned. </a:t>
            </a:r>
          </a:p>
        </p:txBody>
      </p:sp>
      <p:sp>
        <p:nvSpPr>
          <p:cNvPr id="4" name="Slide Number Placeholder 3"/>
          <p:cNvSpPr>
            <a:spLocks noGrp="1"/>
          </p:cNvSpPr>
          <p:nvPr>
            <p:ph type="sldNum" sz="quarter" idx="12"/>
          </p:nvPr>
        </p:nvSpPr>
        <p:spPr/>
        <p:txBody>
          <a:bodyPr/>
          <a:lstStyle/>
          <a:p>
            <a:fld id="{4FAB73BC-B049-4115-A692-8D63A059BFB8}" type="slidenum">
              <a:rPr lang="en-US" smtClean="0"/>
              <a:pPr/>
              <a:t>40</a:t>
            </a:fld>
            <a:endParaRPr lang="en-US" dirty="0"/>
          </a:p>
        </p:txBody>
      </p:sp>
    </p:spTree>
    <p:extLst>
      <p:ext uri="{BB962C8B-B14F-4D97-AF65-F5344CB8AC3E}">
        <p14:creationId xmlns:p14="http://schemas.microsoft.com/office/powerpoint/2010/main" val="106972597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rgbClr val="F0D3FD"/>
                </a:solidFill>
              </a:rPr>
              <a:t>Christ’s Resurrection</a:t>
            </a:r>
            <a:r>
              <a:rPr lang="en-US" sz="3200" dirty="0" smtClean="0"/>
              <a:t/>
            </a:r>
            <a:br>
              <a:rPr lang="en-US" sz="3200" dirty="0" smtClean="0"/>
            </a:br>
            <a:r>
              <a:rPr lang="en-US" dirty="0"/>
              <a:t/>
            </a:r>
            <a:br>
              <a:rPr lang="en-US" dirty="0"/>
            </a:br>
            <a:r>
              <a:rPr lang="en-US" b="1" dirty="0" smtClean="0"/>
              <a:t>1 Corinthians </a:t>
            </a:r>
            <a:r>
              <a:rPr lang="en-US" sz="4800" b="1" dirty="0" smtClean="0"/>
              <a:t/>
            </a:r>
            <a:br>
              <a:rPr lang="en-US" sz="4800" b="1" dirty="0" smtClean="0"/>
            </a:br>
            <a:r>
              <a:rPr lang="en-US" sz="4800" b="1" dirty="0" smtClean="0"/>
              <a:t>15:1-11</a:t>
            </a:r>
            <a:endParaRPr lang="en-US" sz="6000" b="1" dirty="0"/>
          </a:p>
        </p:txBody>
      </p:sp>
      <p:sp>
        <p:nvSpPr>
          <p:cNvPr id="3" name="Content Placeholder 2"/>
          <p:cNvSpPr>
            <a:spLocks noGrp="1"/>
          </p:cNvSpPr>
          <p:nvPr>
            <p:ph idx="1"/>
          </p:nvPr>
        </p:nvSpPr>
        <p:spPr/>
        <p:txBody>
          <a:bodyPr>
            <a:noAutofit/>
          </a:bodyPr>
          <a:lstStyle/>
          <a:p>
            <a:r>
              <a:rPr lang="en-US" sz="3200" b="1" dirty="0"/>
              <a:t>15 </a:t>
            </a:r>
            <a:r>
              <a:rPr lang="en-US" sz="3200" dirty="0"/>
              <a:t>Moreover, brethren, I declare unto you the gospel which I preached unto you, which also ye have received, and wherein ye stand;</a:t>
            </a:r>
          </a:p>
          <a:p>
            <a:r>
              <a:rPr lang="en-US" sz="3200" b="1" baseline="30000" dirty="0"/>
              <a:t>2 </a:t>
            </a:r>
            <a:r>
              <a:rPr lang="en-US" sz="3200" dirty="0"/>
              <a:t>By which also ye are saved, if ye keep in memory what I preached unto you, unless ye have believed in vain.</a:t>
            </a:r>
          </a:p>
          <a:p>
            <a:r>
              <a:rPr lang="en-US" sz="3200" b="1" baseline="30000" dirty="0"/>
              <a:t>3 </a:t>
            </a:r>
            <a:r>
              <a:rPr lang="en-US" sz="3200" dirty="0"/>
              <a:t>For I delivered unto you first of all that which I also received, how that Christ died for our sins according to the scriptures</a:t>
            </a:r>
            <a:r>
              <a:rPr lang="en-US" sz="3200" dirty="0" smtClean="0"/>
              <a:t>;</a:t>
            </a:r>
            <a:endParaRPr lang="en-US" sz="3200"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41</a:t>
            </a:fld>
            <a:endParaRPr lang="en-US" dirty="0"/>
          </a:p>
        </p:txBody>
      </p:sp>
    </p:spTree>
    <p:extLst>
      <p:ext uri="{BB962C8B-B14F-4D97-AF65-F5344CB8AC3E}">
        <p14:creationId xmlns:p14="http://schemas.microsoft.com/office/powerpoint/2010/main" val="296011511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rgbClr val="F0D3FD"/>
                </a:solidFill>
              </a:rPr>
              <a:t>Christ’s Resurrection</a:t>
            </a:r>
            <a:r>
              <a:rPr lang="en-US" sz="3200" dirty="0" smtClean="0"/>
              <a:t/>
            </a:r>
            <a:br>
              <a:rPr lang="en-US" sz="3200" dirty="0" smtClean="0"/>
            </a:br>
            <a:r>
              <a:rPr lang="en-US" dirty="0"/>
              <a:t/>
            </a:r>
            <a:br>
              <a:rPr lang="en-US" dirty="0"/>
            </a:br>
            <a:r>
              <a:rPr lang="en-US" b="1" dirty="0" smtClean="0"/>
              <a:t>1 Corinthians </a:t>
            </a:r>
            <a:r>
              <a:rPr lang="en-US" sz="4800" b="1" dirty="0" smtClean="0"/>
              <a:t/>
            </a:r>
            <a:br>
              <a:rPr lang="en-US" sz="4800" b="1" dirty="0" smtClean="0"/>
            </a:br>
            <a:r>
              <a:rPr lang="en-US" sz="4800" b="1" dirty="0" smtClean="0"/>
              <a:t>15:4-11</a:t>
            </a:r>
            <a:endParaRPr lang="en-US" sz="6000" b="1" dirty="0"/>
          </a:p>
        </p:txBody>
      </p:sp>
      <p:sp>
        <p:nvSpPr>
          <p:cNvPr id="3" name="Content Placeholder 2"/>
          <p:cNvSpPr>
            <a:spLocks noGrp="1"/>
          </p:cNvSpPr>
          <p:nvPr>
            <p:ph idx="1"/>
          </p:nvPr>
        </p:nvSpPr>
        <p:spPr/>
        <p:txBody>
          <a:bodyPr>
            <a:noAutofit/>
          </a:bodyPr>
          <a:lstStyle/>
          <a:p>
            <a:r>
              <a:rPr lang="en-US" sz="3200" b="1" baseline="30000" dirty="0"/>
              <a:t>4 </a:t>
            </a:r>
            <a:r>
              <a:rPr lang="en-US" sz="3200" dirty="0"/>
              <a:t>And that he was buried, and that he rose again the third day according to the scriptures:</a:t>
            </a:r>
          </a:p>
          <a:p>
            <a:r>
              <a:rPr lang="en-US" sz="3200" b="1" baseline="30000" dirty="0"/>
              <a:t>5 </a:t>
            </a:r>
            <a:r>
              <a:rPr lang="en-US" sz="3200" dirty="0"/>
              <a:t>And that he was seen of Cephas, then of the twelve:</a:t>
            </a:r>
          </a:p>
          <a:p>
            <a:r>
              <a:rPr lang="en-US" sz="3200" b="1" baseline="30000" dirty="0"/>
              <a:t>6 </a:t>
            </a:r>
            <a:r>
              <a:rPr lang="en-US" sz="3200" dirty="0"/>
              <a:t>After that, he was seen of above five hundred brethren at once; of whom the greater part remain unto this present, but some are fallen asleep.</a:t>
            </a:r>
          </a:p>
          <a:p>
            <a:r>
              <a:rPr lang="en-US" sz="3200" b="1" baseline="30000" dirty="0"/>
              <a:t>7 </a:t>
            </a:r>
            <a:r>
              <a:rPr lang="en-US" sz="3200" dirty="0"/>
              <a:t>After that, he was seen of James; then of all the apostles.</a:t>
            </a:r>
          </a:p>
        </p:txBody>
      </p:sp>
      <p:sp>
        <p:nvSpPr>
          <p:cNvPr id="4" name="Slide Number Placeholder 3"/>
          <p:cNvSpPr>
            <a:spLocks noGrp="1"/>
          </p:cNvSpPr>
          <p:nvPr>
            <p:ph type="sldNum" sz="quarter" idx="12"/>
          </p:nvPr>
        </p:nvSpPr>
        <p:spPr/>
        <p:txBody>
          <a:bodyPr/>
          <a:lstStyle/>
          <a:p>
            <a:fld id="{4FAB73BC-B049-4115-A692-8D63A059BFB8}" type="slidenum">
              <a:rPr lang="en-US" smtClean="0"/>
              <a:pPr/>
              <a:t>42</a:t>
            </a:fld>
            <a:endParaRPr lang="en-US" dirty="0"/>
          </a:p>
        </p:txBody>
      </p:sp>
    </p:spTree>
    <p:extLst>
      <p:ext uri="{BB962C8B-B14F-4D97-AF65-F5344CB8AC3E}">
        <p14:creationId xmlns:p14="http://schemas.microsoft.com/office/powerpoint/2010/main" val="398029718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rgbClr val="F0D3FD"/>
                </a:solidFill>
              </a:rPr>
              <a:t>Christ’s Resurrection</a:t>
            </a:r>
            <a:r>
              <a:rPr lang="en-US" sz="3200" dirty="0" smtClean="0"/>
              <a:t/>
            </a:r>
            <a:br>
              <a:rPr lang="en-US" sz="3200" dirty="0" smtClean="0"/>
            </a:br>
            <a:r>
              <a:rPr lang="en-US" dirty="0"/>
              <a:t/>
            </a:r>
            <a:br>
              <a:rPr lang="en-US" dirty="0"/>
            </a:br>
            <a:r>
              <a:rPr lang="en-US" b="1" dirty="0" smtClean="0"/>
              <a:t>1 Corinthians </a:t>
            </a:r>
            <a:r>
              <a:rPr lang="en-US" sz="4800" b="1" dirty="0" smtClean="0"/>
              <a:t/>
            </a:r>
            <a:br>
              <a:rPr lang="en-US" sz="4800" b="1" dirty="0" smtClean="0"/>
            </a:br>
            <a:r>
              <a:rPr lang="en-US" sz="4800" b="1" dirty="0" smtClean="0"/>
              <a:t>15:8-11</a:t>
            </a:r>
            <a:endParaRPr lang="en-US" sz="6000" b="1" dirty="0"/>
          </a:p>
        </p:txBody>
      </p:sp>
      <p:sp>
        <p:nvSpPr>
          <p:cNvPr id="3" name="Content Placeholder 2"/>
          <p:cNvSpPr>
            <a:spLocks noGrp="1"/>
          </p:cNvSpPr>
          <p:nvPr>
            <p:ph idx="1"/>
          </p:nvPr>
        </p:nvSpPr>
        <p:spPr/>
        <p:txBody>
          <a:bodyPr>
            <a:noAutofit/>
          </a:bodyPr>
          <a:lstStyle/>
          <a:p>
            <a:r>
              <a:rPr lang="en-US" sz="3200" b="1" baseline="30000" dirty="0"/>
              <a:t>8 </a:t>
            </a:r>
            <a:r>
              <a:rPr lang="en-US" sz="3200" dirty="0"/>
              <a:t>And last of all he was seen of me also, as of one born out of due time.</a:t>
            </a:r>
          </a:p>
          <a:p>
            <a:r>
              <a:rPr lang="en-US" sz="3200" b="1" baseline="30000" dirty="0"/>
              <a:t>9 </a:t>
            </a:r>
            <a:r>
              <a:rPr lang="en-US" sz="3200" dirty="0"/>
              <a:t>For I am the least of the apostles, that am not meet to be called an apostle, because I persecuted the church of God.</a:t>
            </a:r>
          </a:p>
          <a:p>
            <a:r>
              <a:rPr lang="en-US" sz="3200" b="1" baseline="30000" dirty="0"/>
              <a:t>10 </a:t>
            </a:r>
            <a:r>
              <a:rPr lang="en-US" sz="3200" dirty="0"/>
              <a:t>But by the grace of God I am what I am: and his grace which was bestowed upon me was not in vain; but I </a:t>
            </a:r>
            <a:r>
              <a:rPr lang="en-US" sz="3200" dirty="0" err="1"/>
              <a:t>laboured</a:t>
            </a:r>
            <a:r>
              <a:rPr lang="en-US" sz="3200" dirty="0"/>
              <a:t> more abundantly than they all: yet not I, but the grace of God which was with me.</a:t>
            </a:r>
          </a:p>
          <a:p>
            <a:r>
              <a:rPr lang="en-US" sz="3200" b="1" baseline="30000" dirty="0"/>
              <a:t>11 </a:t>
            </a:r>
            <a:r>
              <a:rPr lang="en-US" sz="3200" dirty="0"/>
              <a:t>Therefore whether it were I or they, so we preach, and so ye believed</a:t>
            </a:r>
            <a:r>
              <a:rPr lang="en-US" sz="3200" dirty="0" smtClean="0"/>
              <a:t>.</a:t>
            </a:r>
          </a:p>
          <a:p>
            <a:pPr marL="0" indent="0" algn="ctr">
              <a:buNone/>
            </a:pPr>
            <a:r>
              <a:rPr lang="en-US" sz="3200" dirty="0" smtClean="0"/>
              <a:t>…</a:t>
            </a:r>
            <a:endParaRPr lang="en-US" sz="3200"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43</a:t>
            </a:fld>
            <a:endParaRPr lang="en-US" dirty="0"/>
          </a:p>
        </p:txBody>
      </p:sp>
    </p:spTree>
    <p:extLst>
      <p:ext uri="{BB962C8B-B14F-4D97-AF65-F5344CB8AC3E}">
        <p14:creationId xmlns:p14="http://schemas.microsoft.com/office/powerpoint/2010/main" val="240341601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rgbClr val="F9CABD"/>
                </a:solidFill>
              </a:rPr>
              <a:t>Hope for a long future</a:t>
            </a:r>
            <a:r>
              <a:rPr lang="en-US" sz="3200" dirty="0" smtClean="0"/>
              <a:t/>
            </a:r>
            <a:br>
              <a:rPr lang="en-US" sz="3200" dirty="0" smtClean="0"/>
            </a:br>
            <a:r>
              <a:rPr lang="en-US" dirty="0"/>
              <a:t/>
            </a:r>
            <a:br>
              <a:rPr lang="en-US" dirty="0"/>
            </a:br>
            <a:r>
              <a:rPr lang="en-US" b="1" dirty="0" smtClean="0"/>
              <a:t>1 Corinthians </a:t>
            </a:r>
            <a:r>
              <a:rPr lang="en-US" sz="4800" b="1" dirty="0" smtClean="0"/>
              <a:t/>
            </a:r>
            <a:br>
              <a:rPr lang="en-US" sz="4800" b="1" dirty="0" smtClean="0"/>
            </a:br>
            <a:r>
              <a:rPr lang="en-US" sz="4800" b="1" dirty="0" smtClean="0"/>
              <a:t>15:12-23</a:t>
            </a:r>
            <a:endParaRPr lang="en-US" sz="6000" b="1" dirty="0"/>
          </a:p>
        </p:txBody>
      </p:sp>
      <p:sp>
        <p:nvSpPr>
          <p:cNvPr id="3" name="Content Placeholder 2"/>
          <p:cNvSpPr>
            <a:spLocks noGrp="1"/>
          </p:cNvSpPr>
          <p:nvPr>
            <p:ph idx="1"/>
          </p:nvPr>
        </p:nvSpPr>
        <p:spPr/>
        <p:txBody>
          <a:bodyPr>
            <a:noAutofit/>
          </a:bodyPr>
          <a:lstStyle/>
          <a:p>
            <a:r>
              <a:rPr lang="en-US" sz="3200" b="1" baseline="30000" dirty="0"/>
              <a:t>12 </a:t>
            </a:r>
            <a:r>
              <a:rPr lang="en-US" sz="3200" dirty="0"/>
              <a:t>Now if Christ be preached that he rose from the dead, how say some among you that there is no resurrection of the dead?</a:t>
            </a:r>
          </a:p>
          <a:p>
            <a:r>
              <a:rPr lang="en-US" sz="3200" b="1" baseline="30000" dirty="0"/>
              <a:t>13 </a:t>
            </a:r>
            <a:r>
              <a:rPr lang="en-US" sz="3200" dirty="0"/>
              <a:t>But if there be no resurrection of the dead, then is Christ not risen:</a:t>
            </a:r>
          </a:p>
          <a:p>
            <a:r>
              <a:rPr lang="en-US" sz="3200" b="1" baseline="30000" dirty="0"/>
              <a:t>14 </a:t>
            </a:r>
            <a:r>
              <a:rPr lang="en-US" sz="3200" dirty="0"/>
              <a:t>And if Christ be not risen, then is our preaching vain, and your faith is also vain.</a:t>
            </a:r>
          </a:p>
          <a:p>
            <a:r>
              <a:rPr lang="en-US" sz="3200" b="1" baseline="30000" dirty="0"/>
              <a:t>15 </a:t>
            </a:r>
            <a:r>
              <a:rPr lang="en-US" sz="3200" dirty="0"/>
              <a:t>Yea, and we are found false witnesses of God; because we have testified of God that he raised up Christ: whom he raised not up, if so be that the dead rise not</a:t>
            </a:r>
            <a:r>
              <a:rPr lang="en-US" sz="3200" dirty="0" smtClean="0"/>
              <a:t>.</a:t>
            </a:r>
            <a:endParaRPr lang="en-US" sz="3200"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44</a:t>
            </a:fld>
            <a:endParaRPr lang="en-US" dirty="0"/>
          </a:p>
        </p:txBody>
      </p:sp>
    </p:spTree>
    <p:extLst>
      <p:ext uri="{BB962C8B-B14F-4D97-AF65-F5344CB8AC3E}">
        <p14:creationId xmlns:p14="http://schemas.microsoft.com/office/powerpoint/2010/main" val="3281419518"/>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rgbClr val="F9CABD"/>
                </a:solidFill>
              </a:rPr>
              <a:t>Hope for a long future</a:t>
            </a:r>
            <a:r>
              <a:rPr lang="en-US" sz="3200" dirty="0" smtClean="0"/>
              <a:t/>
            </a:r>
            <a:br>
              <a:rPr lang="en-US" sz="3200" dirty="0" smtClean="0"/>
            </a:br>
            <a:r>
              <a:rPr lang="en-US" dirty="0"/>
              <a:t/>
            </a:r>
            <a:br>
              <a:rPr lang="en-US" dirty="0"/>
            </a:br>
            <a:r>
              <a:rPr lang="en-US" b="1" dirty="0" smtClean="0"/>
              <a:t>1 Corinthians </a:t>
            </a:r>
            <a:r>
              <a:rPr lang="en-US" sz="4800" b="1" dirty="0" smtClean="0"/>
              <a:t/>
            </a:r>
            <a:br>
              <a:rPr lang="en-US" sz="4800" b="1" dirty="0" smtClean="0"/>
            </a:br>
            <a:r>
              <a:rPr lang="en-US" sz="4800" b="1" dirty="0" smtClean="0"/>
              <a:t>15:16-23</a:t>
            </a:r>
            <a:endParaRPr lang="en-US" sz="6000" b="1" dirty="0"/>
          </a:p>
        </p:txBody>
      </p:sp>
      <p:sp>
        <p:nvSpPr>
          <p:cNvPr id="3" name="Content Placeholder 2"/>
          <p:cNvSpPr>
            <a:spLocks noGrp="1"/>
          </p:cNvSpPr>
          <p:nvPr>
            <p:ph idx="1"/>
          </p:nvPr>
        </p:nvSpPr>
        <p:spPr/>
        <p:txBody>
          <a:bodyPr>
            <a:noAutofit/>
          </a:bodyPr>
          <a:lstStyle/>
          <a:p>
            <a:r>
              <a:rPr lang="en-US" sz="3200" b="1" baseline="30000" dirty="0"/>
              <a:t>16 </a:t>
            </a:r>
            <a:r>
              <a:rPr lang="en-US" sz="3200" dirty="0"/>
              <a:t>For if the dead rise not, then is not Christ raised:</a:t>
            </a:r>
          </a:p>
          <a:p>
            <a:r>
              <a:rPr lang="en-US" sz="3200" b="1" baseline="30000" dirty="0"/>
              <a:t>17 </a:t>
            </a:r>
            <a:r>
              <a:rPr lang="en-US" sz="3200" dirty="0"/>
              <a:t>And if Christ be not raised, your faith is vain; ye are yet in your sins.</a:t>
            </a:r>
          </a:p>
          <a:p>
            <a:r>
              <a:rPr lang="en-US" sz="3200" b="1" baseline="30000" dirty="0"/>
              <a:t>18 </a:t>
            </a:r>
            <a:r>
              <a:rPr lang="en-US" sz="3200" dirty="0"/>
              <a:t>Then they also which are fallen asleep in Christ are perished.</a:t>
            </a:r>
          </a:p>
          <a:p>
            <a:r>
              <a:rPr lang="en-US" sz="3200" b="1" baseline="30000" dirty="0"/>
              <a:t>19 </a:t>
            </a:r>
            <a:r>
              <a:rPr lang="en-US" sz="3200" dirty="0"/>
              <a:t>If in this life only we have hope in Christ, we are of all men most miserable.</a:t>
            </a:r>
          </a:p>
        </p:txBody>
      </p:sp>
      <p:sp>
        <p:nvSpPr>
          <p:cNvPr id="4" name="Slide Number Placeholder 3"/>
          <p:cNvSpPr>
            <a:spLocks noGrp="1"/>
          </p:cNvSpPr>
          <p:nvPr>
            <p:ph type="sldNum" sz="quarter" idx="12"/>
          </p:nvPr>
        </p:nvSpPr>
        <p:spPr/>
        <p:txBody>
          <a:bodyPr/>
          <a:lstStyle/>
          <a:p>
            <a:fld id="{4FAB73BC-B049-4115-A692-8D63A059BFB8}" type="slidenum">
              <a:rPr lang="en-US" smtClean="0"/>
              <a:pPr/>
              <a:t>45</a:t>
            </a:fld>
            <a:endParaRPr lang="en-US" dirty="0"/>
          </a:p>
        </p:txBody>
      </p:sp>
    </p:spTree>
    <p:extLst>
      <p:ext uri="{BB962C8B-B14F-4D97-AF65-F5344CB8AC3E}">
        <p14:creationId xmlns:p14="http://schemas.microsoft.com/office/powerpoint/2010/main" val="293382215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rgbClr val="F9CABD"/>
                </a:solidFill>
              </a:rPr>
              <a:t>Hope for a long future</a:t>
            </a:r>
            <a:r>
              <a:rPr lang="en-US" sz="3200" dirty="0" smtClean="0"/>
              <a:t/>
            </a:r>
            <a:br>
              <a:rPr lang="en-US" sz="3200" dirty="0" smtClean="0"/>
            </a:br>
            <a:r>
              <a:rPr lang="en-US" dirty="0"/>
              <a:t/>
            </a:r>
            <a:br>
              <a:rPr lang="en-US" dirty="0"/>
            </a:br>
            <a:r>
              <a:rPr lang="en-US" b="1" dirty="0" smtClean="0"/>
              <a:t>1 Corinthians </a:t>
            </a:r>
            <a:r>
              <a:rPr lang="en-US" sz="4800" b="1" dirty="0" smtClean="0"/>
              <a:t/>
            </a:r>
            <a:br>
              <a:rPr lang="en-US" sz="4800" b="1" dirty="0" smtClean="0"/>
            </a:br>
            <a:r>
              <a:rPr lang="en-US" sz="4800" b="1" dirty="0" smtClean="0"/>
              <a:t>15:20-23</a:t>
            </a:r>
            <a:endParaRPr lang="en-US" sz="6000" b="1" dirty="0"/>
          </a:p>
        </p:txBody>
      </p:sp>
      <p:sp>
        <p:nvSpPr>
          <p:cNvPr id="3" name="Content Placeholder 2"/>
          <p:cNvSpPr>
            <a:spLocks noGrp="1"/>
          </p:cNvSpPr>
          <p:nvPr>
            <p:ph idx="1"/>
          </p:nvPr>
        </p:nvSpPr>
        <p:spPr/>
        <p:txBody>
          <a:bodyPr>
            <a:noAutofit/>
          </a:bodyPr>
          <a:lstStyle/>
          <a:p>
            <a:r>
              <a:rPr lang="en-US" sz="3200" b="1" baseline="30000" dirty="0"/>
              <a:t>20 </a:t>
            </a:r>
            <a:r>
              <a:rPr lang="en-US" sz="3200" dirty="0"/>
              <a:t>But now is Christ risen from the dead, and become the </a:t>
            </a:r>
            <a:r>
              <a:rPr lang="en-US" sz="3200" dirty="0" err="1"/>
              <a:t>firstfruits</a:t>
            </a:r>
            <a:r>
              <a:rPr lang="en-US" sz="3200" dirty="0"/>
              <a:t> of them that slept.</a:t>
            </a:r>
          </a:p>
          <a:p>
            <a:r>
              <a:rPr lang="en-US" sz="3200" b="1" baseline="30000" dirty="0"/>
              <a:t>21 </a:t>
            </a:r>
            <a:r>
              <a:rPr lang="en-US" sz="3200" dirty="0"/>
              <a:t>For since by man came death, by man came also the resurrection of the dead.</a:t>
            </a:r>
          </a:p>
          <a:p>
            <a:r>
              <a:rPr lang="en-US" sz="3200" b="1" baseline="30000" dirty="0"/>
              <a:t>22 </a:t>
            </a:r>
            <a:r>
              <a:rPr lang="en-US" sz="3200" dirty="0"/>
              <a:t>For as in Adam all die, even so in Christ shall all be made alive.</a:t>
            </a:r>
          </a:p>
          <a:p>
            <a:r>
              <a:rPr lang="en-US" sz="3200" b="1" baseline="30000" dirty="0"/>
              <a:t>23 </a:t>
            </a:r>
            <a:r>
              <a:rPr lang="en-US" sz="3200" dirty="0"/>
              <a:t>But every man in his own order: Christ the </a:t>
            </a:r>
            <a:r>
              <a:rPr lang="en-US" sz="3200" dirty="0" err="1"/>
              <a:t>firstfruits</a:t>
            </a:r>
            <a:r>
              <a:rPr lang="en-US" sz="3200" dirty="0"/>
              <a:t>; afterward they that are Christ's at his coming</a:t>
            </a:r>
            <a:r>
              <a:rPr lang="en-US" sz="3200" dirty="0" smtClean="0"/>
              <a:t>.</a:t>
            </a:r>
          </a:p>
          <a:p>
            <a:pPr marL="0" indent="0" algn="ctr">
              <a:buNone/>
            </a:pPr>
            <a:r>
              <a:rPr lang="en-US" sz="3200" dirty="0" smtClean="0"/>
              <a:t>...</a:t>
            </a:r>
            <a:endParaRPr lang="en-US" sz="3200"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46</a:t>
            </a:fld>
            <a:endParaRPr lang="en-US" dirty="0"/>
          </a:p>
        </p:txBody>
      </p:sp>
    </p:spTree>
    <p:extLst>
      <p:ext uri="{BB962C8B-B14F-4D97-AF65-F5344CB8AC3E}">
        <p14:creationId xmlns:p14="http://schemas.microsoft.com/office/powerpoint/2010/main" val="390839307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chemeClr val="accent3">
                    <a:lumMod val="20000"/>
                    <a:lumOff val="80000"/>
                  </a:schemeClr>
                </a:solidFill>
              </a:rPr>
              <a:t>Death destroyed</a:t>
            </a:r>
            <a:r>
              <a:rPr lang="en-US" sz="3200" dirty="0" smtClean="0"/>
              <a:t/>
            </a:r>
            <a:br>
              <a:rPr lang="en-US" sz="3200" dirty="0" smtClean="0"/>
            </a:br>
            <a:r>
              <a:rPr lang="en-US" dirty="0"/>
              <a:t/>
            </a:r>
            <a:br>
              <a:rPr lang="en-US" dirty="0"/>
            </a:br>
            <a:r>
              <a:rPr lang="en-US" b="1" dirty="0" smtClean="0"/>
              <a:t>1 Corinthians </a:t>
            </a:r>
            <a:r>
              <a:rPr lang="en-US" sz="4800" b="1" dirty="0" smtClean="0"/>
              <a:t/>
            </a:r>
            <a:br>
              <a:rPr lang="en-US" sz="4800" b="1" dirty="0" smtClean="0"/>
            </a:br>
            <a:r>
              <a:rPr lang="en-US" sz="4800" b="1" dirty="0" smtClean="0"/>
              <a:t>15:24-37</a:t>
            </a:r>
            <a:endParaRPr lang="en-US" sz="6000" b="1" dirty="0"/>
          </a:p>
        </p:txBody>
      </p:sp>
      <p:sp>
        <p:nvSpPr>
          <p:cNvPr id="3" name="Content Placeholder 2"/>
          <p:cNvSpPr>
            <a:spLocks noGrp="1"/>
          </p:cNvSpPr>
          <p:nvPr>
            <p:ph idx="1"/>
          </p:nvPr>
        </p:nvSpPr>
        <p:spPr/>
        <p:txBody>
          <a:bodyPr>
            <a:noAutofit/>
          </a:bodyPr>
          <a:lstStyle/>
          <a:p>
            <a:r>
              <a:rPr lang="en-US" sz="3200" b="1" baseline="30000" dirty="0" smtClean="0"/>
              <a:t>24</a:t>
            </a:r>
            <a:r>
              <a:rPr lang="en-US" sz="3200" b="1" baseline="30000" dirty="0"/>
              <a:t> </a:t>
            </a:r>
            <a:r>
              <a:rPr lang="en-US" sz="3200" dirty="0"/>
              <a:t>Then cometh the end, when he shall have delivered up the kingdom to God, even the Father; when he shall have put down all rule and all authority and power.</a:t>
            </a:r>
          </a:p>
          <a:p>
            <a:r>
              <a:rPr lang="en-US" sz="3200" b="1" baseline="30000" dirty="0"/>
              <a:t>25 </a:t>
            </a:r>
            <a:r>
              <a:rPr lang="en-US" sz="3200" dirty="0"/>
              <a:t>For he must reign, till he hath put all enemies under his feet.</a:t>
            </a:r>
          </a:p>
          <a:p>
            <a:r>
              <a:rPr lang="en-US" sz="3200" b="1" baseline="30000" dirty="0"/>
              <a:t>26 </a:t>
            </a:r>
            <a:r>
              <a:rPr lang="en-US" sz="3200" dirty="0"/>
              <a:t>The last enemy that shall be destroyed is death.</a:t>
            </a:r>
          </a:p>
        </p:txBody>
      </p:sp>
      <p:sp>
        <p:nvSpPr>
          <p:cNvPr id="4" name="Slide Number Placeholder 3"/>
          <p:cNvSpPr>
            <a:spLocks noGrp="1"/>
          </p:cNvSpPr>
          <p:nvPr>
            <p:ph type="sldNum" sz="quarter" idx="12"/>
          </p:nvPr>
        </p:nvSpPr>
        <p:spPr/>
        <p:txBody>
          <a:bodyPr/>
          <a:lstStyle/>
          <a:p>
            <a:fld id="{4FAB73BC-B049-4115-A692-8D63A059BFB8}" type="slidenum">
              <a:rPr lang="en-US" smtClean="0"/>
              <a:pPr/>
              <a:t>47</a:t>
            </a:fld>
            <a:endParaRPr lang="en-US" dirty="0"/>
          </a:p>
        </p:txBody>
      </p:sp>
    </p:spTree>
    <p:extLst>
      <p:ext uri="{BB962C8B-B14F-4D97-AF65-F5344CB8AC3E}">
        <p14:creationId xmlns:p14="http://schemas.microsoft.com/office/powerpoint/2010/main" val="3324998173"/>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chemeClr val="accent3">
                    <a:lumMod val="20000"/>
                    <a:lumOff val="80000"/>
                  </a:schemeClr>
                </a:solidFill>
              </a:rPr>
              <a:t>Death destroyed</a:t>
            </a:r>
            <a:r>
              <a:rPr lang="en-US" sz="3200" dirty="0" smtClean="0"/>
              <a:t/>
            </a:r>
            <a:br>
              <a:rPr lang="en-US" sz="3200" dirty="0" smtClean="0"/>
            </a:br>
            <a:r>
              <a:rPr lang="en-US" dirty="0"/>
              <a:t/>
            </a:r>
            <a:br>
              <a:rPr lang="en-US" dirty="0"/>
            </a:br>
            <a:r>
              <a:rPr lang="en-US" b="1" dirty="0" smtClean="0"/>
              <a:t>1 Corinthians </a:t>
            </a:r>
            <a:r>
              <a:rPr lang="en-US" sz="4800" b="1" dirty="0" smtClean="0"/>
              <a:t/>
            </a:r>
            <a:br>
              <a:rPr lang="en-US" sz="4800" b="1" dirty="0" smtClean="0"/>
            </a:br>
            <a:r>
              <a:rPr lang="en-US" sz="4800" b="1" dirty="0" smtClean="0"/>
              <a:t>15:27-37</a:t>
            </a:r>
            <a:endParaRPr lang="en-US" sz="6000" b="1" dirty="0"/>
          </a:p>
        </p:txBody>
      </p:sp>
      <p:sp>
        <p:nvSpPr>
          <p:cNvPr id="3" name="Content Placeholder 2"/>
          <p:cNvSpPr>
            <a:spLocks noGrp="1"/>
          </p:cNvSpPr>
          <p:nvPr>
            <p:ph idx="1"/>
          </p:nvPr>
        </p:nvSpPr>
        <p:spPr/>
        <p:txBody>
          <a:bodyPr>
            <a:noAutofit/>
          </a:bodyPr>
          <a:lstStyle/>
          <a:p>
            <a:r>
              <a:rPr lang="en-US" sz="3200" b="1" baseline="30000" dirty="0"/>
              <a:t>27 </a:t>
            </a:r>
            <a:r>
              <a:rPr lang="en-US" sz="3200" dirty="0"/>
              <a:t>For he hath put all things under his feet. But when he </a:t>
            </a:r>
            <a:r>
              <a:rPr lang="en-US" sz="3200" dirty="0" err="1"/>
              <a:t>saith</a:t>
            </a:r>
            <a:r>
              <a:rPr lang="en-US" sz="3200" dirty="0"/>
              <a:t> all things are put under him, it is manifest that he is excepted, which did put all things under him.</a:t>
            </a:r>
          </a:p>
          <a:p>
            <a:r>
              <a:rPr lang="en-US" sz="3200" b="1" baseline="30000" dirty="0"/>
              <a:t>28 </a:t>
            </a:r>
            <a:r>
              <a:rPr lang="en-US" sz="3200" dirty="0"/>
              <a:t>And when all things shall be subdued unto him, then shall the Son also himself be subject unto him that put all things under him, that God may be all in all.</a:t>
            </a:r>
          </a:p>
          <a:p>
            <a:r>
              <a:rPr lang="en-US" sz="3200" b="1" baseline="30000" dirty="0"/>
              <a:t>29 </a:t>
            </a:r>
            <a:r>
              <a:rPr lang="en-US" sz="3200" dirty="0"/>
              <a:t>Else what shall they do which are baptized for the dead, if the dead rise not at all? why are they then baptized for the dead</a:t>
            </a:r>
            <a:r>
              <a:rPr lang="en-US" sz="3200" dirty="0" smtClean="0"/>
              <a:t>?</a:t>
            </a:r>
            <a:endParaRPr lang="en-US" sz="3200"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48</a:t>
            </a:fld>
            <a:endParaRPr lang="en-US" dirty="0"/>
          </a:p>
        </p:txBody>
      </p:sp>
    </p:spTree>
    <p:extLst>
      <p:ext uri="{BB962C8B-B14F-4D97-AF65-F5344CB8AC3E}">
        <p14:creationId xmlns:p14="http://schemas.microsoft.com/office/powerpoint/2010/main" val="3098498333"/>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chemeClr val="accent3">
                    <a:lumMod val="20000"/>
                    <a:lumOff val="80000"/>
                  </a:schemeClr>
                </a:solidFill>
              </a:rPr>
              <a:t>Death destroyed</a:t>
            </a:r>
            <a:r>
              <a:rPr lang="en-US" sz="3200" dirty="0" smtClean="0"/>
              <a:t/>
            </a:r>
            <a:br>
              <a:rPr lang="en-US" sz="3200" dirty="0" smtClean="0"/>
            </a:br>
            <a:r>
              <a:rPr lang="en-US" dirty="0"/>
              <a:t/>
            </a:r>
            <a:br>
              <a:rPr lang="en-US" dirty="0"/>
            </a:br>
            <a:r>
              <a:rPr lang="en-US" b="1" dirty="0" smtClean="0"/>
              <a:t>1 Corinthians </a:t>
            </a:r>
            <a:r>
              <a:rPr lang="en-US" sz="4800" b="1" dirty="0" smtClean="0"/>
              <a:t/>
            </a:r>
            <a:br>
              <a:rPr lang="en-US" sz="4800" b="1" dirty="0" smtClean="0"/>
            </a:br>
            <a:r>
              <a:rPr lang="en-US" sz="4800" b="1" dirty="0" smtClean="0"/>
              <a:t>15:30-37</a:t>
            </a:r>
            <a:endParaRPr lang="en-US" sz="6000" b="1" dirty="0"/>
          </a:p>
        </p:txBody>
      </p:sp>
      <p:sp>
        <p:nvSpPr>
          <p:cNvPr id="3" name="Content Placeholder 2"/>
          <p:cNvSpPr>
            <a:spLocks noGrp="1"/>
          </p:cNvSpPr>
          <p:nvPr>
            <p:ph idx="1"/>
          </p:nvPr>
        </p:nvSpPr>
        <p:spPr/>
        <p:txBody>
          <a:bodyPr>
            <a:noAutofit/>
          </a:bodyPr>
          <a:lstStyle/>
          <a:p>
            <a:r>
              <a:rPr lang="en-US" sz="3200" b="1" baseline="30000" dirty="0"/>
              <a:t>30 </a:t>
            </a:r>
            <a:r>
              <a:rPr lang="en-US" sz="3200" dirty="0"/>
              <a:t>And why stand we in jeopardy every hour?</a:t>
            </a:r>
          </a:p>
          <a:p>
            <a:r>
              <a:rPr lang="en-US" sz="3200" b="1" baseline="30000" dirty="0"/>
              <a:t>31 </a:t>
            </a:r>
            <a:r>
              <a:rPr lang="en-US" sz="3200" dirty="0"/>
              <a:t>I protest by your rejoicing which I have in Christ Jesus our Lord, I die daily.</a:t>
            </a:r>
          </a:p>
          <a:p>
            <a:r>
              <a:rPr lang="en-US" sz="3200" b="1" baseline="30000" dirty="0"/>
              <a:t>32 </a:t>
            </a:r>
            <a:r>
              <a:rPr lang="en-US" sz="3200" dirty="0"/>
              <a:t>If after the manner of men I have fought with beasts at Ephesus, what </a:t>
            </a:r>
            <a:r>
              <a:rPr lang="en-US" sz="3200" dirty="0" err="1"/>
              <a:t>advantageth</a:t>
            </a:r>
            <a:r>
              <a:rPr lang="en-US" sz="3200" dirty="0"/>
              <a:t> it me, if the dead rise not? let us eat and drink; for to morrow we die.</a:t>
            </a:r>
          </a:p>
          <a:p>
            <a:r>
              <a:rPr lang="en-US" sz="3200" b="1" baseline="30000" dirty="0"/>
              <a:t>33 </a:t>
            </a:r>
            <a:r>
              <a:rPr lang="en-US" sz="3200" dirty="0"/>
              <a:t>Be not deceived: evil communications corrupt good manners.</a:t>
            </a:r>
          </a:p>
        </p:txBody>
      </p:sp>
      <p:sp>
        <p:nvSpPr>
          <p:cNvPr id="4" name="Slide Number Placeholder 3"/>
          <p:cNvSpPr>
            <a:spLocks noGrp="1"/>
          </p:cNvSpPr>
          <p:nvPr>
            <p:ph type="sldNum" sz="quarter" idx="12"/>
          </p:nvPr>
        </p:nvSpPr>
        <p:spPr/>
        <p:txBody>
          <a:bodyPr/>
          <a:lstStyle/>
          <a:p>
            <a:fld id="{4FAB73BC-B049-4115-A692-8D63A059BFB8}" type="slidenum">
              <a:rPr lang="en-US" smtClean="0"/>
              <a:pPr/>
              <a:t>49</a:t>
            </a:fld>
            <a:endParaRPr lang="en-US" dirty="0"/>
          </a:p>
        </p:txBody>
      </p:sp>
    </p:spTree>
    <p:extLst>
      <p:ext uri="{BB962C8B-B14F-4D97-AF65-F5344CB8AC3E}">
        <p14:creationId xmlns:p14="http://schemas.microsoft.com/office/powerpoint/2010/main" val="71602840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solidFill>
                  <a:schemeClr val="accent1">
                    <a:lumMod val="20000"/>
                    <a:lumOff val="80000"/>
                  </a:schemeClr>
                </a:solidFill>
              </a:rPr>
              <a:t>The miracle of loaves and fishes</a:t>
            </a:r>
            <a:r>
              <a:rPr lang="en-US" dirty="0" smtClean="0"/>
              <a:t/>
            </a:r>
            <a:br>
              <a:rPr lang="en-US" dirty="0" smtClean="0"/>
            </a:br>
            <a:r>
              <a:rPr lang="en-US" dirty="0"/>
              <a:t/>
            </a:r>
            <a:br>
              <a:rPr lang="en-US" dirty="0"/>
            </a:br>
            <a:r>
              <a:rPr lang="en-US" sz="4800" b="1" dirty="0" smtClean="0"/>
              <a:t>John </a:t>
            </a:r>
            <a:br>
              <a:rPr lang="en-US" sz="4800" b="1" dirty="0" smtClean="0"/>
            </a:br>
            <a:r>
              <a:rPr lang="en-US" sz="4800" b="1" dirty="0" smtClean="0"/>
              <a:t>6:8-15</a:t>
            </a:r>
            <a:endParaRPr lang="en-US" sz="6000" b="1" dirty="0"/>
          </a:p>
        </p:txBody>
      </p:sp>
      <p:sp>
        <p:nvSpPr>
          <p:cNvPr id="3" name="Content Placeholder 2"/>
          <p:cNvSpPr>
            <a:spLocks noGrp="1"/>
          </p:cNvSpPr>
          <p:nvPr>
            <p:ph idx="1"/>
          </p:nvPr>
        </p:nvSpPr>
        <p:spPr/>
        <p:txBody>
          <a:bodyPr>
            <a:noAutofit/>
          </a:bodyPr>
          <a:lstStyle/>
          <a:p>
            <a:r>
              <a:rPr lang="en-US" sz="3200" b="1" baseline="30000" dirty="0"/>
              <a:t>8 </a:t>
            </a:r>
            <a:r>
              <a:rPr lang="en-US" sz="3200" dirty="0"/>
              <a:t>One of his disciples, Andrew, Simon Peter's brother, </a:t>
            </a:r>
            <a:r>
              <a:rPr lang="en-US" sz="3200" dirty="0" err="1"/>
              <a:t>saith</a:t>
            </a:r>
            <a:r>
              <a:rPr lang="en-US" sz="3200" dirty="0"/>
              <a:t> unto him,</a:t>
            </a:r>
          </a:p>
          <a:p>
            <a:r>
              <a:rPr lang="en-US" sz="3200" b="1" baseline="30000" dirty="0"/>
              <a:t>9 </a:t>
            </a:r>
            <a:r>
              <a:rPr lang="en-US" sz="3200" dirty="0"/>
              <a:t>There is a lad here, which hath five barley loaves, and two small fishes: but what are they among so many?</a:t>
            </a:r>
          </a:p>
          <a:p>
            <a:r>
              <a:rPr lang="en-US" sz="3200" b="1" baseline="30000" dirty="0"/>
              <a:t>10 </a:t>
            </a:r>
            <a:r>
              <a:rPr lang="en-US" sz="3200" dirty="0"/>
              <a:t>And Jesus said, Make the men sit down. Now there was much grass in the place. So the men sat down, in number about five thousand</a:t>
            </a:r>
            <a:r>
              <a:rPr lang="en-US" sz="3200" dirty="0" smtClean="0"/>
              <a:t>.</a:t>
            </a:r>
            <a:endParaRPr lang="en-US" sz="3200"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5</a:t>
            </a:fld>
            <a:endParaRPr lang="en-US" dirty="0"/>
          </a:p>
        </p:txBody>
      </p:sp>
    </p:spTree>
    <p:extLst>
      <p:ext uri="{BB962C8B-B14F-4D97-AF65-F5344CB8AC3E}">
        <p14:creationId xmlns:p14="http://schemas.microsoft.com/office/powerpoint/2010/main" val="339532261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chemeClr val="accent3">
                    <a:lumMod val="20000"/>
                    <a:lumOff val="80000"/>
                  </a:schemeClr>
                </a:solidFill>
              </a:rPr>
              <a:t>Death destroyed</a:t>
            </a:r>
            <a:r>
              <a:rPr lang="en-US" sz="3200" dirty="0" smtClean="0"/>
              <a:t/>
            </a:r>
            <a:br>
              <a:rPr lang="en-US" sz="3200" dirty="0" smtClean="0"/>
            </a:br>
            <a:r>
              <a:rPr lang="en-US" dirty="0"/>
              <a:t/>
            </a:r>
            <a:br>
              <a:rPr lang="en-US" dirty="0"/>
            </a:br>
            <a:r>
              <a:rPr lang="en-US" b="1" dirty="0" smtClean="0"/>
              <a:t>1 Corinthians </a:t>
            </a:r>
            <a:r>
              <a:rPr lang="en-US" sz="4800" b="1" dirty="0" smtClean="0"/>
              <a:t/>
            </a:r>
            <a:br>
              <a:rPr lang="en-US" sz="4800" b="1" dirty="0" smtClean="0"/>
            </a:br>
            <a:r>
              <a:rPr lang="en-US" sz="4800" b="1" dirty="0" smtClean="0"/>
              <a:t>15:34-37</a:t>
            </a:r>
            <a:endParaRPr lang="en-US" sz="6000" b="1" dirty="0"/>
          </a:p>
        </p:txBody>
      </p:sp>
      <p:sp>
        <p:nvSpPr>
          <p:cNvPr id="3" name="Content Placeholder 2"/>
          <p:cNvSpPr>
            <a:spLocks noGrp="1"/>
          </p:cNvSpPr>
          <p:nvPr>
            <p:ph idx="1"/>
          </p:nvPr>
        </p:nvSpPr>
        <p:spPr/>
        <p:txBody>
          <a:bodyPr>
            <a:noAutofit/>
          </a:bodyPr>
          <a:lstStyle/>
          <a:p>
            <a:r>
              <a:rPr lang="en-US" sz="3200" b="1" baseline="30000" dirty="0"/>
              <a:t>34 </a:t>
            </a:r>
            <a:r>
              <a:rPr lang="en-US" sz="3200" dirty="0"/>
              <a:t>Awake to righteousness, and sin not; for some have not the knowledge of God: I speak this to your shame.</a:t>
            </a:r>
          </a:p>
          <a:p>
            <a:r>
              <a:rPr lang="en-US" sz="3200" b="1" baseline="30000" dirty="0"/>
              <a:t>35 </a:t>
            </a:r>
            <a:r>
              <a:rPr lang="en-US" sz="3200" dirty="0"/>
              <a:t>But some man will say, How are the dead raised up? and with what body do they come?</a:t>
            </a:r>
          </a:p>
          <a:p>
            <a:r>
              <a:rPr lang="en-US" sz="3200" b="1" baseline="30000" dirty="0"/>
              <a:t>36 </a:t>
            </a:r>
            <a:r>
              <a:rPr lang="en-US" sz="3200" dirty="0"/>
              <a:t>Thou fool, that which thou </a:t>
            </a:r>
            <a:r>
              <a:rPr lang="en-US" sz="3200" dirty="0" err="1"/>
              <a:t>sowest</a:t>
            </a:r>
            <a:r>
              <a:rPr lang="en-US" sz="3200" dirty="0"/>
              <a:t> is not quickened, except it die:</a:t>
            </a:r>
          </a:p>
          <a:p>
            <a:r>
              <a:rPr lang="en-US" sz="3200" b="1" baseline="30000" dirty="0"/>
              <a:t>37 </a:t>
            </a:r>
            <a:r>
              <a:rPr lang="en-US" sz="3200" dirty="0"/>
              <a:t>And that which thou </a:t>
            </a:r>
            <a:r>
              <a:rPr lang="en-US" sz="3200" dirty="0" err="1"/>
              <a:t>sowest</a:t>
            </a:r>
            <a:r>
              <a:rPr lang="en-US" sz="3200" dirty="0"/>
              <a:t>, thou </a:t>
            </a:r>
            <a:r>
              <a:rPr lang="en-US" sz="3200" dirty="0" err="1"/>
              <a:t>sowest</a:t>
            </a:r>
            <a:r>
              <a:rPr lang="en-US" sz="3200" dirty="0"/>
              <a:t> not that body that shall be, but bare grain, it may chance of wheat, or of some other grain</a:t>
            </a:r>
            <a:r>
              <a:rPr lang="en-US" sz="3200" dirty="0" smtClean="0"/>
              <a:t>:</a:t>
            </a:r>
          </a:p>
          <a:p>
            <a:pPr marL="0" indent="0" algn="ctr">
              <a:buNone/>
            </a:pPr>
            <a:r>
              <a:rPr lang="en-US" sz="3200" dirty="0" smtClean="0"/>
              <a:t>…</a:t>
            </a:r>
            <a:endParaRPr lang="en-US" sz="3200"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50</a:t>
            </a:fld>
            <a:endParaRPr lang="en-US" dirty="0"/>
          </a:p>
        </p:txBody>
      </p:sp>
    </p:spTree>
    <p:extLst>
      <p:ext uri="{BB962C8B-B14F-4D97-AF65-F5344CB8AC3E}">
        <p14:creationId xmlns:p14="http://schemas.microsoft.com/office/powerpoint/2010/main" val="3452599694"/>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chemeClr val="accent4">
                    <a:lumMod val="20000"/>
                    <a:lumOff val="80000"/>
                  </a:schemeClr>
                </a:solidFill>
              </a:rPr>
              <a:t>Incorruption</a:t>
            </a:r>
            <a:r>
              <a:rPr lang="en-US" sz="3200" dirty="0" smtClean="0"/>
              <a:t/>
            </a:r>
            <a:br>
              <a:rPr lang="en-US" sz="3200" dirty="0" smtClean="0"/>
            </a:br>
            <a:r>
              <a:rPr lang="en-US" dirty="0"/>
              <a:t/>
            </a:r>
            <a:br>
              <a:rPr lang="en-US" dirty="0"/>
            </a:br>
            <a:r>
              <a:rPr lang="en-US" b="1" dirty="0" smtClean="0"/>
              <a:t>1 Corinthians </a:t>
            </a:r>
            <a:r>
              <a:rPr lang="en-US" sz="4800" b="1" dirty="0" smtClean="0"/>
              <a:t/>
            </a:r>
            <a:br>
              <a:rPr lang="en-US" sz="4800" b="1" dirty="0" smtClean="0"/>
            </a:br>
            <a:r>
              <a:rPr lang="en-US" sz="4800" b="1" dirty="0" smtClean="0"/>
              <a:t>15:38-58</a:t>
            </a:r>
            <a:endParaRPr lang="en-US" sz="6000" b="1" dirty="0"/>
          </a:p>
        </p:txBody>
      </p:sp>
      <p:sp>
        <p:nvSpPr>
          <p:cNvPr id="3" name="Content Placeholder 2"/>
          <p:cNvSpPr>
            <a:spLocks noGrp="1"/>
          </p:cNvSpPr>
          <p:nvPr>
            <p:ph idx="1"/>
          </p:nvPr>
        </p:nvSpPr>
        <p:spPr/>
        <p:txBody>
          <a:bodyPr>
            <a:noAutofit/>
          </a:bodyPr>
          <a:lstStyle/>
          <a:p>
            <a:r>
              <a:rPr lang="en-US" sz="3200" b="1" baseline="30000" dirty="0"/>
              <a:t>38 </a:t>
            </a:r>
            <a:r>
              <a:rPr lang="en-US" sz="3200" dirty="0"/>
              <a:t>But God giveth it a body as it hath pleased him, and to every seed his own body.</a:t>
            </a:r>
          </a:p>
          <a:p>
            <a:r>
              <a:rPr lang="en-US" sz="3200" b="1" baseline="30000" dirty="0"/>
              <a:t>39 </a:t>
            </a:r>
            <a:r>
              <a:rPr lang="en-US" sz="3200" dirty="0"/>
              <a:t>All flesh is not the same flesh: but there is one kind of flesh of men, another flesh of beasts, another of fishes, and another of birds.</a:t>
            </a:r>
          </a:p>
          <a:p>
            <a:r>
              <a:rPr lang="en-US" sz="3200" b="1" baseline="30000" dirty="0"/>
              <a:t>40 </a:t>
            </a:r>
            <a:r>
              <a:rPr lang="en-US" sz="3200" dirty="0"/>
              <a:t>There are also celestial bodies, and bodies terrestrial: but the glory of the celestial is one, and the glory of the terrestrial is another.</a:t>
            </a:r>
          </a:p>
        </p:txBody>
      </p:sp>
      <p:sp>
        <p:nvSpPr>
          <p:cNvPr id="4" name="Slide Number Placeholder 3"/>
          <p:cNvSpPr>
            <a:spLocks noGrp="1"/>
          </p:cNvSpPr>
          <p:nvPr>
            <p:ph type="sldNum" sz="quarter" idx="12"/>
          </p:nvPr>
        </p:nvSpPr>
        <p:spPr/>
        <p:txBody>
          <a:bodyPr/>
          <a:lstStyle/>
          <a:p>
            <a:fld id="{4FAB73BC-B049-4115-A692-8D63A059BFB8}" type="slidenum">
              <a:rPr lang="en-US" smtClean="0"/>
              <a:pPr/>
              <a:t>51</a:t>
            </a:fld>
            <a:endParaRPr lang="en-US" dirty="0"/>
          </a:p>
        </p:txBody>
      </p:sp>
    </p:spTree>
    <p:extLst>
      <p:ext uri="{BB962C8B-B14F-4D97-AF65-F5344CB8AC3E}">
        <p14:creationId xmlns:p14="http://schemas.microsoft.com/office/powerpoint/2010/main" val="1572634874"/>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chemeClr val="accent4">
                    <a:lumMod val="20000"/>
                    <a:lumOff val="80000"/>
                  </a:schemeClr>
                </a:solidFill>
              </a:rPr>
              <a:t>Incorruption</a:t>
            </a:r>
            <a:r>
              <a:rPr lang="en-US" sz="3200" dirty="0" smtClean="0"/>
              <a:t/>
            </a:r>
            <a:br>
              <a:rPr lang="en-US" sz="3200" dirty="0" smtClean="0"/>
            </a:br>
            <a:r>
              <a:rPr lang="en-US" dirty="0"/>
              <a:t/>
            </a:r>
            <a:br>
              <a:rPr lang="en-US" dirty="0"/>
            </a:br>
            <a:r>
              <a:rPr lang="en-US" b="1" dirty="0" smtClean="0"/>
              <a:t>1 Corinthians </a:t>
            </a:r>
            <a:r>
              <a:rPr lang="en-US" sz="4800" b="1" dirty="0" smtClean="0"/>
              <a:t/>
            </a:r>
            <a:br>
              <a:rPr lang="en-US" sz="4800" b="1" dirty="0" smtClean="0"/>
            </a:br>
            <a:r>
              <a:rPr lang="en-US" sz="4800" b="1" dirty="0" smtClean="0"/>
              <a:t>15:41-58</a:t>
            </a:r>
            <a:endParaRPr lang="en-US" sz="6000" b="1" dirty="0"/>
          </a:p>
        </p:txBody>
      </p:sp>
      <p:sp>
        <p:nvSpPr>
          <p:cNvPr id="3" name="Content Placeholder 2"/>
          <p:cNvSpPr>
            <a:spLocks noGrp="1"/>
          </p:cNvSpPr>
          <p:nvPr>
            <p:ph idx="1"/>
          </p:nvPr>
        </p:nvSpPr>
        <p:spPr/>
        <p:txBody>
          <a:bodyPr>
            <a:noAutofit/>
          </a:bodyPr>
          <a:lstStyle/>
          <a:p>
            <a:r>
              <a:rPr lang="en-US" sz="3200" b="1" baseline="30000" dirty="0"/>
              <a:t>41 </a:t>
            </a:r>
            <a:r>
              <a:rPr lang="en-US" sz="3200" dirty="0"/>
              <a:t>There is one glory of the sun, and another glory of the moon, and another glory of the stars: for one star </a:t>
            </a:r>
            <a:r>
              <a:rPr lang="en-US" sz="3200" dirty="0" err="1"/>
              <a:t>differeth</a:t>
            </a:r>
            <a:r>
              <a:rPr lang="en-US" sz="3200" dirty="0"/>
              <a:t> from another star in glory.</a:t>
            </a:r>
          </a:p>
          <a:p>
            <a:r>
              <a:rPr lang="en-US" sz="3200" b="1" baseline="30000" dirty="0"/>
              <a:t>42 </a:t>
            </a:r>
            <a:r>
              <a:rPr lang="en-US" sz="3200" dirty="0"/>
              <a:t>So also is the resurrection of the dead. It is sown in corruption; it is raised in incorruption:</a:t>
            </a:r>
          </a:p>
          <a:p>
            <a:r>
              <a:rPr lang="en-US" sz="3200" b="1" baseline="30000" dirty="0"/>
              <a:t>43 </a:t>
            </a:r>
            <a:r>
              <a:rPr lang="en-US" sz="3200" dirty="0"/>
              <a:t>It is sown in </a:t>
            </a:r>
            <a:r>
              <a:rPr lang="en-US" sz="3200" dirty="0" err="1"/>
              <a:t>dishonour</a:t>
            </a:r>
            <a:r>
              <a:rPr lang="en-US" sz="3200" dirty="0"/>
              <a:t>; it is raised in glory: it is sown in weakness; it is raised in power:</a:t>
            </a:r>
          </a:p>
          <a:p>
            <a:r>
              <a:rPr lang="en-US" sz="3200" b="1" baseline="30000" dirty="0"/>
              <a:t>44 </a:t>
            </a:r>
            <a:r>
              <a:rPr lang="en-US" sz="3200" dirty="0"/>
              <a:t>It is sown a natural body; it is raised a spiritual body. There is a natural body, and there is a spiritual body.</a:t>
            </a:r>
          </a:p>
        </p:txBody>
      </p:sp>
      <p:sp>
        <p:nvSpPr>
          <p:cNvPr id="4" name="Slide Number Placeholder 3"/>
          <p:cNvSpPr>
            <a:spLocks noGrp="1"/>
          </p:cNvSpPr>
          <p:nvPr>
            <p:ph type="sldNum" sz="quarter" idx="12"/>
          </p:nvPr>
        </p:nvSpPr>
        <p:spPr/>
        <p:txBody>
          <a:bodyPr/>
          <a:lstStyle/>
          <a:p>
            <a:fld id="{4FAB73BC-B049-4115-A692-8D63A059BFB8}" type="slidenum">
              <a:rPr lang="en-US" smtClean="0"/>
              <a:pPr/>
              <a:t>52</a:t>
            </a:fld>
            <a:endParaRPr lang="en-US" dirty="0"/>
          </a:p>
        </p:txBody>
      </p:sp>
    </p:spTree>
    <p:extLst>
      <p:ext uri="{BB962C8B-B14F-4D97-AF65-F5344CB8AC3E}">
        <p14:creationId xmlns:p14="http://schemas.microsoft.com/office/powerpoint/2010/main" val="1667117450"/>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chemeClr val="accent4">
                    <a:lumMod val="20000"/>
                    <a:lumOff val="80000"/>
                  </a:schemeClr>
                </a:solidFill>
              </a:rPr>
              <a:t>Incorruption</a:t>
            </a:r>
            <a:r>
              <a:rPr lang="en-US" sz="3200" dirty="0" smtClean="0"/>
              <a:t/>
            </a:r>
            <a:br>
              <a:rPr lang="en-US" sz="3200" dirty="0" smtClean="0"/>
            </a:br>
            <a:r>
              <a:rPr lang="en-US" dirty="0"/>
              <a:t/>
            </a:r>
            <a:br>
              <a:rPr lang="en-US" dirty="0"/>
            </a:br>
            <a:r>
              <a:rPr lang="en-US" b="1" dirty="0" smtClean="0"/>
              <a:t>1 Corinthians </a:t>
            </a:r>
            <a:r>
              <a:rPr lang="en-US" sz="4800" b="1" dirty="0" smtClean="0"/>
              <a:t/>
            </a:r>
            <a:br>
              <a:rPr lang="en-US" sz="4800" b="1" dirty="0" smtClean="0"/>
            </a:br>
            <a:r>
              <a:rPr lang="en-US" sz="4800" b="1" dirty="0" smtClean="0"/>
              <a:t>15:45-58</a:t>
            </a:r>
            <a:endParaRPr lang="en-US" sz="6000" b="1" dirty="0"/>
          </a:p>
        </p:txBody>
      </p:sp>
      <p:sp>
        <p:nvSpPr>
          <p:cNvPr id="3" name="Content Placeholder 2"/>
          <p:cNvSpPr>
            <a:spLocks noGrp="1"/>
          </p:cNvSpPr>
          <p:nvPr>
            <p:ph idx="1"/>
          </p:nvPr>
        </p:nvSpPr>
        <p:spPr/>
        <p:txBody>
          <a:bodyPr>
            <a:noAutofit/>
          </a:bodyPr>
          <a:lstStyle/>
          <a:p>
            <a:r>
              <a:rPr lang="en-US" sz="3200" b="1" baseline="30000" dirty="0"/>
              <a:t>45 </a:t>
            </a:r>
            <a:r>
              <a:rPr lang="en-US" sz="3200" dirty="0"/>
              <a:t>And so it is written, The first man Adam was made a living soul; the last Adam was made a quickening spirit.</a:t>
            </a:r>
          </a:p>
          <a:p>
            <a:r>
              <a:rPr lang="en-US" sz="3200" b="1" baseline="30000" dirty="0"/>
              <a:t>46 </a:t>
            </a:r>
            <a:r>
              <a:rPr lang="en-US" sz="3200" dirty="0"/>
              <a:t>Howbeit that was not first which is spiritual, but that which is natural; and afterward that which is spiritual.</a:t>
            </a:r>
          </a:p>
          <a:p>
            <a:r>
              <a:rPr lang="en-US" sz="3200" b="1" baseline="30000" dirty="0"/>
              <a:t>47 </a:t>
            </a:r>
            <a:r>
              <a:rPr lang="en-US" sz="3200" dirty="0"/>
              <a:t>The first man is of the earth, earthy; the second man is the Lord from heaven.</a:t>
            </a:r>
          </a:p>
          <a:p>
            <a:r>
              <a:rPr lang="en-US" sz="3200" b="1" baseline="30000" dirty="0"/>
              <a:t>48 </a:t>
            </a:r>
            <a:r>
              <a:rPr lang="en-US" sz="3200" dirty="0"/>
              <a:t>As is the earthy, such are they also that are earthy: and as is the heavenly, such are they also that are heavenly.</a:t>
            </a:r>
          </a:p>
        </p:txBody>
      </p:sp>
      <p:sp>
        <p:nvSpPr>
          <p:cNvPr id="4" name="Slide Number Placeholder 3"/>
          <p:cNvSpPr>
            <a:spLocks noGrp="1"/>
          </p:cNvSpPr>
          <p:nvPr>
            <p:ph type="sldNum" sz="quarter" idx="12"/>
          </p:nvPr>
        </p:nvSpPr>
        <p:spPr/>
        <p:txBody>
          <a:bodyPr/>
          <a:lstStyle/>
          <a:p>
            <a:fld id="{4FAB73BC-B049-4115-A692-8D63A059BFB8}" type="slidenum">
              <a:rPr lang="en-US" smtClean="0"/>
              <a:pPr/>
              <a:t>53</a:t>
            </a:fld>
            <a:endParaRPr lang="en-US" dirty="0"/>
          </a:p>
        </p:txBody>
      </p:sp>
    </p:spTree>
    <p:extLst>
      <p:ext uri="{BB962C8B-B14F-4D97-AF65-F5344CB8AC3E}">
        <p14:creationId xmlns:p14="http://schemas.microsoft.com/office/powerpoint/2010/main" val="1460774500"/>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chemeClr val="accent4">
                    <a:lumMod val="20000"/>
                    <a:lumOff val="80000"/>
                  </a:schemeClr>
                </a:solidFill>
              </a:rPr>
              <a:t>Incorruption</a:t>
            </a:r>
            <a:r>
              <a:rPr lang="en-US" sz="3200" dirty="0" smtClean="0"/>
              <a:t/>
            </a:r>
            <a:br>
              <a:rPr lang="en-US" sz="3200" dirty="0" smtClean="0"/>
            </a:br>
            <a:r>
              <a:rPr lang="en-US" dirty="0"/>
              <a:t/>
            </a:r>
            <a:br>
              <a:rPr lang="en-US" dirty="0"/>
            </a:br>
            <a:r>
              <a:rPr lang="en-US" b="1" dirty="0" smtClean="0"/>
              <a:t>1 Corinthians </a:t>
            </a:r>
            <a:r>
              <a:rPr lang="en-US" sz="4800" b="1" dirty="0" smtClean="0"/>
              <a:t/>
            </a:r>
            <a:br>
              <a:rPr lang="en-US" sz="4800" b="1" dirty="0" smtClean="0"/>
            </a:br>
            <a:r>
              <a:rPr lang="en-US" sz="4800" b="1" dirty="0" smtClean="0"/>
              <a:t>15:49-58</a:t>
            </a:r>
            <a:endParaRPr lang="en-US" sz="6000" b="1" dirty="0"/>
          </a:p>
        </p:txBody>
      </p:sp>
      <p:sp>
        <p:nvSpPr>
          <p:cNvPr id="3" name="Content Placeholder 2"/>
          <p:cNvSpPr>
            <a:spLocks noGrp="1"/>
          </p:cNvSpPr>
          <p:nvPr>
            <p:ph idx="1"/>
          </p:nvPr>
        </p:nvSpPr>
        <p:spPr/>
        <p:txBody>
          <a:bodyPr>
            <a:noAutofit/>
          </a:bodyPr>
          <a:lstStyle/>
          <a:p>
            <a:r>
              <a:rPr lang="en-US" sz="3200" b="1" baseline="30000" dirty="0"/>
              <a:t>49 </a:t>
            </a:r>
            <a:r>
              <a:rPr lang="en-US" sz="3200" dirty="0"/>
              <a:t>And as we have borne the image of the earthy, we shall also bear the image of the heavenly.</a:t>
            </a:r>
          </a:p>
          <a:p>
            <a:r>
              <a:rPr lang="en-US" sz="3200" b="1" baseline="30000" dirty="0"/>
              <a:t>50 </a:t>
            </a:r>
            <a:r>
              <a:rPr lang="en-US" sz="3200" dirty="0"/>
              <a:t>Now this I say, brethren, that flesh and blood cannot inherit the kingdom of God; neither doth corruption inherit incorruption.</a:t>
            </a:r>
          </a:p>
          <a:p>
            <a:r>
              <a:rPr lang="en-US" sz="3200" b="1" baseline="30000" dirty="0"/>
              <a:t>51 </a:t>
            </a:r>
            <a:r>
              <a:rPr lang="en-US" sz="3200" dirty="0"/>
              <a:t>Behold, I shew you a mystery; We shall not all sleep, but we shall all be changed,</a:t>
            </a:r>
          </a:p>
          <a:p>
            <a:r>
              <a:rPr lang="en-US" sz="3200" b="1" baseline="30000" dirty="0"/>
              <a:t>52 </a:t>
            </a:r>
            <a:r>
              <a:rPr lang="en-US" sz="3200" dirty="0"/>
              <a:t>In a moment, in the twinkling of an eye, at the last trump: for the trumpet shall sound, and the dead shall be raised incorruptible, and we shall be changed.</a:t>
            </a:r>
          </a:p>
        </p:txBody>
      </p:sp>
      <p:sp>
        <p:nvSpPr>
          <p:cNvPr id="4" name="Slide Number Placeholder 3"/>
          <p:cNvSpPr>
            <a:spLocks noGrp="1"/>
          </p:cNvSpPr>
          <p:nvPr>
            <p:ph type="sldNum" sz="quarter" idx="12"/>
          </p:nvPr>
        </p:nvSpPr>
        <p:spPr/>
        <p:txBody>
          <a:bodyPr/>
          <a:lstStyle/>
          <a:p>
            <a:fld id="{4FAB73BC-B049-4115-A692-8D63A059BFB8}" type="slidenum">
              <a:rPr lang="en-US" smtClean="0"/>
              <a:pPr/>
              <a:t>54</a:t>
            </a:fld>
            <a:endParaRPr lang="en-US" dirty="0"/>
          </a:p>
        </p:txBody>
      </p:sp>
    </p:spTree>
    <p:extLst>
      <p:ext uri="{BB962C8B-B14F-4D97-AF65-F5344CB8AC3E}">
        <p14:creationId xmlns:p14="http://schemas.microsoft.com/office/powerpoint/2010/main" val="2464353259"/>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chemeClr val="accent4">
                    <a:lumMod val="20000"/>
                    <a:lumOff val="80000"/>
                  </a:schemeClr>
                </a:solidFill>
              </a:rPr>
              <a:t>Incorruption</a:t>
            </a:r>
            <a:r>
              <a:rPr lang="en-US" sz="3200" dirty="0" smtClean="0"/>
              <a:t/>
            </a:r>
            <a:br>
              <a:rPr lang="en-US" sz="3200" dirty="0" smtClean="0"/>
            </a:br>
            <a:r>
              <a:rPr lang="en-US" dirty="0"/>
              <a:t/>
            </a:r>
            <a:br>
              <a:rPr lang="en-US" dirty="0"/>
            </a:br>
            <a:r>
              <a:rPr lang="en-US" b="1" dirty="0" smtClean="0"/>
              <a:t>1 Corinthians </a:t>
            </a:r>
            <a:r>
              <a:rPr lang="en-US" sz="4800" b="1" dirty="0" smtClean="0"/>
              <a:t/>
            </a:r>
            <a:br>
              <a:rPr lang="en-US" sz="4800" b="1" dirty="0" smtClean="0"/>
            </a:br>
            <a:r>
              <a:rPr lang="en-US" sz="4800" b="1" dirty="0" smtClean="0"/>
              <a:t>15:53-58</a:t>
            </a:r>
            <a:endParaRPr lang="en-US" sz="6000" b="1" dirty="0"/>
          </a:p>
        </p:txBody>
      </p:sp>
      <p:sp>
        <p:nvSpPr>
          <p:cNvPr id="3" name="Content Placeholder 2"/>
          <p:cNvSpPr>
            <a:spLocks noGrp="1"/>
          </p:cNvSpPr>
          <p:nvPr>
            <p:ph idx="1"/>
          </p:nvPr>
        </p:nvSpPr>
        <p:spPr/>
        <p:txBody>
          <a:bodyPr>
            <a:noAutofit/>
          </a:bodyPr>
          <a:lstStyle/>
          <a:p>
            <a:r>
              <a:rPr lang="en-US" sz="3200" b="1" baseline="30000" dirty="0"/>
              <a:t>53 </a:t>
            </a:r>
            <a:r>
              <a:rPr lang="en-US" sz="3200" dirty="0"/>
              <a:t>For this corruptible must put on incorruption, and this mortal must put on immortality.</a:t>
            </a:r>
          </a:p>
          <a:p>
            <a:r>
              <a:rPr lang="en-US" sz="3200" b="1" baseline="30000" dirty="0"/>
              <a:t>54 </a:t>
            </a:r>
            <a:r>
              <a:rPr lang="en-US" sz="3200" dirty="0"/>
              <a:t>So when this corruptible shall have put on incorruption, and this mortal shall have put on immortality, then shall be brought to pass the saying that is written, Death is swallowed up in victory.</a:t>
            </a:r>
          </a:p>
          <a:p>
            <a:r>
              <a:rPr lang="en-US" sz="3200" b="1" baseline="30000" dirty="0"/>
              <a:t>55 </a:t>
            </a:r>
            <a:r>
              <a:rPr lang="en-US" sz="3200" dirty="0"/>
              <a:t>O death, where is thy sting? O grave, where is thy victory?</a:t>
            </a:r>
          </a:p>
        </p:txBody>
      </p:sp>
      <p:sp>
        <p:nvSpPr>
          <p:cNvPr id="4" name="Slide Number Placeholder 3"/>
          <p:cNvSpPr>
            <a:spLocks noGrp="1"/>
          </p:cNvSpPr>
          <p:nvPr>
            <p:ph type="sldNum" sz="quarter" idx="12"/>
          </p:nvPr>
        </p:nvSpPr>
        <p:spPr/>
        <p:txBody>
          <a:bodyPr/>
          <a:lstStyle/>
          <a:p>
            <a:fld id="{4FAB73BC-B049-4115-A692-8D63A059BFB8}" type="slidenum">
              <a:rPr lang="en-US" smtClean="0"/>
              <a:pPr/>
              <a:t>55</a:t>
            </a:fld>
            <a:endParaRPr lang="en-US" dirty="0"/>
          </a:p>
        </p:txBody>
      </p:sp>
    </p:spTree>
    <p:extLst>
      <p:ext uri="{BB962C8B-B14F-4D97-AF65-F5344CB8AC3E}">
        <p14:creationId xmlns:p14="http://schemas.microsoft.com/office/powerpoint/2010/main" val="3420069406"/>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chemeClr val="accent4">
                    <a:lumMod val="20000"/>
                    <a:lumOff val="80000"/>
                  </a:schemeClr>
                </a:solidFill>
              </a:rPr>
              <a:t>Incorruption</a:t>
            </a:r>
            <a:r>
              <a:rPr lang="en-US" sz="3200" dirty="0" smtClean="0"/>
              <a:t/>
            </a:r>
            <a:br>
              <a:rPr lang="en-US" sz="3200" dirty="0" smtClean="0"/>
            </a:br>
            <a:r>
              <a:rPr lang="en-US" dirty="0"/>
              <a:t/>
            </a:r>
            <a:br>
              <a:rPr lang="en-US" dirty="0"/>
            </a:br>
            <a:r>
              <a:rPr lang="en-US" b="1" dirty="0" smtClean="0"/>
              <a:t>1 Corinthians </a:t>
            </a:r>
            <a:r>
              <a:rPr lang="en-US" sz="4800" b="1" dirty="0" smtClean="0"/>
              <a:t/>
            </a:r>
            <a:br>
              <a:rPr lang="en-US" sz="4800" b="1" dirty="0" smtClean="0"/>
            </a:br>
            <a:r>
              <a:rPr lang="en-US" sz="4800" b="1" dirty="0" smtClean="0"/>
              <a:t>15:53-58</a:t>
            </a:r>
            <a:endParaRPr lang="en-US" sz="6000" b="1" dirty="0"/>
          </a:p>
        </p:txBody>
      </p:sp>
      <p:sp>
        <p:nvSpPr>
          <p:cNvPr id="3" name="Content Placeholder 2"/>
          <p:cNvSpPr>
            <a:spLocks noGrp="1"/>
          </p:cNvSpPr>
          <p:nvPr>
            <p:ph idx="1"/>
          </p:nvPr>
        </p:nvSpPr>
        <p:spPr/>
        <p:txBody>
          <a:bodyPr>
            <a:noAutofit/>
          </a:bodyPr>
          <a:lstStyle/>
          <a:p>
            <a:r>
              <a:rPr lang="en-US" sz="3200" b="1" baseline="30000" dirty="0"/>
              <a:t>56 </a:t>
            </a:r>
            <a:r>
              <a:rPr lang="en-US" sz="3200" dirty="0"/>
              <a:t>The sting of death is sin; and the strength of sin is the law.</a:t>
            </a:r>
          </a:p>
          <a:p>
            <a:r>
              <a:rPr lang="en-US" sz="3200" b="1" baseline="30000" dirty="0"/>
              <a:t>57 </a:t>
            </a:r>
            <a:r>
              <a:rPr lang="en-US" sz="3200" dirty="0"/>
              <a:t>But thanks be to God, which giveth us the victory through our Lord Jesus Christ.</a:t>
            </a:r>
          </a:p>
          <a:p>
            <a:r>
              <a:rPr lang="en-US" sz="3200" b="1" baseline="30000" dirty="0"/>
              <a:t>58 </a:t>
            </a:r>
            <a:r>
              <a:rPr lang="en-US" sz="3200" dirty="0"/>
              <a:t>Therefore, my beloved brethren, be ye </a:t>
            </a:r>
            <a:r>
              <a:rPr lang="en-US" sz="3200" dirty="0" err="1"/>
              <a:t>stedfast</a:t>
            </a:r>
            <a:r>
              <a:rPr lang="en-US" sz="3200" dirty="0"/>
              <a:t>, </a:t>
            </a:r>
            <a:r>
              <a:rPr lang="en-US" sz="3200" dirty="0" err="1"/>
              <a:t>unmoveable</a:t>
            </a:r>
            <a:r>
              <a:rPr lang="en-US" sz="3200" dirty="0"/>
              <a:t>, always abounding in the work of the Lord, forasmuch as ye know that your </a:t>
            </a:r>
            <a:r>
              <a:rPr lang="en-US" sz="3200" dirty="0" err="1"/>
              <a:t>labour</a:t>
            </a:r>
            <a:r>
              <a:rPr lang="en-US" sz="3200" dirty="0"/>
              <a:t> is not in vain in the Lord.</a:t>
            </a:r>
          </a:p>
        </p:txBody>
      </p:sp>
      <p:sp>
        <p:nvSpPr>
          <p:cNvPr id="4" name="Slide Number Placeholder 3"/>
          <p:cNvSpPr>
            <a:spLocks noGrp="1"/>
          </p:cNvSpPr>
          <p:nvPr>
            <p:ph type="sldNum" sz="quarter" idx="12"/>
          </p:nvPr>
        </p:nvSpPr>
        <p:spPr/>
        <p:txBody>
          <a:bodyPr/>
          <a:lstStyle/>
          <a:p>
            <a:fld id="{4FAB73BC-B049-4115-A692-8D63A059BFB8}" type="slidenum">
              <a:rPr lang="en-US" sz="1400" smtClean="0"/>
              <a:pPr/>
              <a:t>56</a:t>
            </a:fld>
            <a:endParaRPr lang="en-US" dirty="0"/>
          </a:p>
        </p:txBody>
      </p:sp>
    </p:spTree>
    <p:extLst>
      <p:ext uri="{BB962C8B-B14F-4D97-AF65-F5344CB8AC3E}">
        <p14:creationId xmlns:p14="http://schemas.microsoft.com/office/powerpoint/2010/main" val="845363075"/>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Thank you!</a:t>
            </a:r>
            <a:endParaRPr lang="en-US" dirty="0"/>
          </a:p>
        </p:txBody>
      </p:sp>
      <p:sp>
        <p:nvSpPr>
          <p:cNvPr id="3" name="Subtitle 2"/>
          <p:cNvSpPr>
            <a:spLocks noGrp="1"/>
          </p:cNvSpPr>
          <p:nvPr>
            <p:ph type="subTitle" idx="1"/>
          </p:nvPr>
        </p:nvSpPr>
        <p:spPr/>
        <p:txBody>
          <a:bodyPr>
            <a:normAutofit/>
          </a:bodyPr>
          <a:lstStyle/>
          <a:p>
            <a:pPr algn="r"/>
            <a:r>
              <a:rPr lang="en-US" sz="6000" dirty="0" smtClean="0"/>
              <a:t>Happy Sabbath!</a:t>
            </a:r>
            <a:endParaRPr lang="en-US" sz="6000"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57</a:t>
            </a:fld>
            <a:endParaRPr lang="en-US" dirty="0"/>
          </a:p>
        </p:txBody>
      </p:sp>
    </p:spTree>
    <p:extLst>
      <p:ext uri="{BB962C8B-B14F-4D97-AF65-F5344CB8AC3E}">
        <p14:creationId xmlns:p14="http://schemas.microsoft.com/office/powerpoint/2010/main" val="80751197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solidFill>
                  <a:schemeClr val="accent1">
                    <a:lumMod val="20000"/>
                    <a:lumOff val="80000"/>
                  </a:schemeClr>
                </a:solidFill>
              </a:rPr>
              <a:t>The miracle of loaves and fishes</a:t>
            </a:r>
            <a:r>
              <a:rPr lang="en-US" dirty="0" smtClean="0"/>
              <a:t/>
            </a:r>
            <a:br>
              <a:rPr lang="en-US" dirty="0" smtClean="0"/>
            </a:br>
            <a:r>
              <a:rPr lang="en-US" dirty="0"/>
              <a:t/>
            </a:r>
            <a:br>
              <a:rPr lang="en-US" dirty="0"/>
            </a:br>
            <a:r>
              <a:rPr lang="en-US" sz="4800" b="1" dirty="0" smtClean="0"/>
              <a:t>John </a:t>
            </a:r>
            <a:br>
              <a:rPr lang="en-US" sz="4800" b="1" dirty="0" smtClean="0"/>
            </a:br>
            <a:r>
              <a:rPr lang="en-US" sz="4800" b="1" dirty="0" smtClean="0"/>
              <a:t>6:11-15</a:t>
            </a:r>
            <a:endParaRPr lang="en-US" sz="4800" b="1" dirty="0"/>
          </a:p>
        </p:txBody>
      </p:sp>
      <p:sp>
        <p:nvSpPr>
          <p:cNvPr id="3" name="Content Placeholder 2"/>
          <p:cNvSpPr>
            <a:spLocks noGrp="1"/>
          </p:cNvSpPr>
          <p:nvPr>
            <p:ph idx="1"/>
          </p:nvPr>
        </p:nvSpPr>
        <p:spPr/>
        <p:txBody>
          <a:bodyPr>
            <a:noAutofit/>
          </a:bodyPr>
          <a:lstStyle/>
          <a:p>
            <a:r>
              <a:rPr lang="en-US" sz="3200" b="1" baseline="30000" dirty="0"/>
              <a:t>11 </a:t>
            </a:r>
            <a:r>
              <a:rPr lang="en-US" sz="3200" dirty="0"/>
              <a:t>And Jesus took the loaves; and when he had given thanks, he distributed to the disciples, and the disciples to them that were set down; and likewise of the fishes as much as they would.</a:t>
            </a:r>
          </a:p>
          <a:p>
            <a:r>
              <a:rPr lang="en-US" sz="3200" b="1" baseline="30000" dirty="0"/>
              <a:t>12 </a:t>
            </a:r>
            <a:r>
              <a:rPr lang="en-US" sz="3200" dirty="0"/>
              <a:t>When they were filled, he said unto his disciples, Gather up the fragments that remain, that nothing be lost.</a:t>
            </a:r>
          </a:p>
          <a:p>
            <a:r>
              <a:rPr lang="en-US" sz="3200" b="1" baseline="30000" dirty="0"/>
              <a:t>13 </a:t>
            </a:r>
            <a:r>
              <a:rPr lang="en-US" sz="3200" dirty="0"/>
              <a:t>Therefore they gathered them together, and filled twelve baskets with the fragments of the five barley loaves, which remained over and above unto them that had eaten.</a:t>
            </a:r>
          </a:p>
        </p:txBody>
      </p:sp>
      <p:sp>
        <p:nvSpPr>
          <p:cNvPr id="4" name="Slide Number Placeholder 3"/>
          <p:cNvSpPr>
            <a:spLocks noGrp="1"/>
          </p:cNvSpPr>
          <p:nvPr>
            <p:ph type="sldNum" sz="quarter" idx="12"/>
          </p:nvPr>
        </p:nvSpPr>
        <p:spPr/>
        <p:txBody>
          <a:bodyPr/>
          <a:lstStyle/>
          <a:p>
            <a:fld id="{4FAB73BC-B049-4115-A692-8D63A059BFB8}" type="slidenum">
              <a:rPr lang="en-US" smtClean="0"/>
              <a:pPr/>
              <a:t>6</a:t>
            </a:fld>
            <a:endParaRPr lang="en-US" dirty="0"/>
          </a:p>
        </p:txBody>
      </p:sp>
    </p:spTree>
    <p:extLst>
      <p:ext uri="{BB962C8B-B14F-4D97-AF65-F5344CB8AC3E}">
        <p14:creationId xmlns:p14="http://schemas.microsoft.com/office/powerpoint/2010/main" val="351288520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solidFill>
                  <a:schemeClr val="accent1">
                    <a:lumMod val="20000"/>
                    <a:lumOff val="80000"/>
                  </a:schemeClr>
                </a:solidFill>
              </a:rPr>
              <a:t>The miracle of loaves and fishes</a:t>
            </a:r>
            <a:r>
              <a:rPr lang="en-US" dirty="0" smtClean="0"/>
              <a:t/>
            </a:r>
            <a:br>
              <a:rPr lang="en-US" dirty="0" smtClean="0"/>
            </a:br>
            <a:r>
              <a:rPr lang="en-US" dirty="0"/>
              <a:t/>
            </a:r>
            <a:br>
              <a:rPr lang="en-US" dirty="0"/>
            </a:br>
            <a:r>
              <a:rPr lang="en-US" sz="4800" b="1" dirty="0" smtClean="0"/>
              <a:t>John </a:t>
            </a:r>
            <a:br>
              <a:rPr lang="en-US" sz="4800" b="1" dirty="0" smtClean="0"/>
            </a:br>
            <a:r>
              <a:rPr lang="en-US" sz="4800" b="1" dirty="0" smtClean="0"/>
              <a:t>6:14-15</a:t>
            </a:r>
            <a:endParaRPr lang="en-US" sz="4800" b="1" dirty="0"/>
          </a:p>
        </p:txBody>
      </p:sp>
      <p:sp>
        <p:nvSpPr>
          <p:cNvPr id="3" name="Content Placeholder 2"/>
          <p:cNvSpPr>
            <a:spLocks noGrp="1"/>
          </p:cNvSpPr>
          <p:nvPr>
            <p:ph idx="1"/>
          </p:nvPr>
        </p:nvSpPr>
        <p:spPr/>
        <p:txBody>
          <a:bodyPr>
            <a:noAutofit/>
          </a:bodyPr>
          <a:lstStyle/>
          <a:p>
            <a:r>
              <a:rPr lang="en-US" sz="3200" b="1" baseline="30000" dirty="0"/>
              <a:t>14 </a:t>
            </a:r>
            <a:r>
              <a:rPr lang="en-US" sz="3200" dirty="0"/>
              <a:t>Then those men, when they had seen the miracle that Jesus did, said, This is of a truth that prophet that should come into the world.</a:t>
            </a:r>
          </a:p>
          <a:p>
            <a:r>
              <a:rPr lang="en-US" sz="3200" b="1" baseline="30000" dirty="0"/>
              <a:t>15 </a:t>
            </a:r>
            <a:r>
              <a:rPr lang="en-US" sz="3200" dirty="0"/>
              <a:t>When Jesus therefore perceived that they would come and take him by force, to make him a king, he departed again into a mountain himself alone.</a:t>
            </a:r>
          </a:p>
        </p:txBody>
      </p:sp>
      <p:sp>
        <p:nvSpPr>
          <p:cNvPr id="4" name="Slide Number Placeholder 3"/>
          <p:cNvSpPr>
            <a:spLocks noGrp="1"/>
          </p:cNvSpPr>
          <p:nvPr>
            <p:ph type="sldNum" sz="quarter" idx="12"/>
          </p:nvPr>
        </p:nvSpPr>
        <p:spPr/>
        <p:txBody>
          <a:bodyPr/>
          <a:lstStyle/>
          <a:p>
            <a:fld id="{4FAB73BC-B049-4115-A692-8D63A059BFB8}" type="slidenum">
              <a:rPr lang="en-US" smtClean="0"/>
              <a:pPr/>
              <a:t>7</a:t>
            </a:fld>
            <a:endParaRPr lang="en-US" dirty="0"/>
          </a:p>
        </p:txBody>
      </p:sp>
    </p:spTree>
    <p:extLst>
      <p:ext uri="{BB962C8B-B14F-4D97-AF65-F5344CB8AC3E}">
        <p14:creationId xmlns:p14="http://schemas.microsoft.com/office/powerpoint/2010/main" val="216690097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solidFill>
                  <a:schemeClr val="accent1">
                    <a:lumMod val="20000"/>
                    <a:lumOff val="80000"/>
                  </a:schemeClr>
                </a:solidFill>
              </a:rPr>
              <a:t>The miracle of loaves and fishes</a:t>
            </a:r>
            <a:r>
              <a:rPr lang="en-US" dirty="0" smtClean="0"/>
              <a:t/>
            </a:r>
            <a:br>
              <a:rPr lang="en-US" dirty="0" smtClean="0"/>
            </a:br>
            <a:r>
              <a:rPr lang="en-US" dirty="0"/>
              <a:t/>
            </a:r>
            <a:br>
              <a:rPr lang="en-US" dirty="0"/>
            </a:br>
            <a:r>
              <a:rPr lang="en-US" sz="4800" b="1" dirty="0" smtClean="0"/>
              <a:t>John </a:t>
            </a:r>
            <a:br>
              <a:rPr lang="en-US" sz="4800" b="1" dirty="0" smtClean="0"/>
            </a:br>
            <a:r>
              <a:rPr lang="en-US" sz="4800" b="1" dirty="0" smtClean="0"/>
              <a:t>6:14-15</a:t>
            </a:r>
            <a:endParaRPr lang="en-US" sz="4800" b="1" dirty="0"/>
          </a:p>
        </p:txBody>
      </p:sp>
      <p:sp>
        <p:nvSpPr>
          <p:cNvPr id="3" name="Content Placeholder 2"/>
          <p:cNvSpPr>
            <a:spLocks noGrp="1"/>
          </p:cNvSpPr>
          <p:nvPr>
            <p:ph idx="1"/>
          </p:nvPr>
        </p:nvSpPr>
        <p:spPr/>
        <p:txBody>
          <a:bodyPr>
            <a:noAutofit/>
          </a:bodyPr>
          <a:lstStyle/>
          <a:p>
            <a:r>
              <a:rPr lang="en-US" sz="3200" b="1" baseline="30000" dirty="0"/>
              <a:t>14 </a:t>
            </a:r>
            <a:r>
              <a:rPr lang="en-US" sz="3200" dirty="0"/>
              <a:t>Then those men, when they had seen the miracle that Jesus did, said, This is of a truth that prophet that should come into the world.</a:t>
            </a:r>
          </a:p>
          <a:p>
            <a:r>
              <a:rPr lang="en-US" sz="3200" b="1" baseline="30000" dirty="0"/>
              <a:t>15 </a:t>
            </a:r>
            <a:r>
              <a:rPr lang="en-US" sz="3200" dirty="0"/>
              <a:t>When Jesus therefore perceived that they would come and take him by force, to make him a king, he departed again into a mountain himself alone</a:t>
            </a:r>
            <a:r>
              <a:rPr lang="en-US" sz="3200" dirty="0" smtClean="0"/>
              <a:t>.</a:t>
            </a:r>
          </a:p>
          <a:p>
            <a:pPr marL="0" indent="0" algn="ctr">
              <a:buNone/>
            </a:pPr>
            <a:r>
              <a:rPr lang="en-US" sz="3200" dirty="0" smtClean="0"/>
              <a:t>…</a:t>
            </a:r>
            <a:endParaRPr lang="en-US" sz="3200"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8</a:t>
            </a:fld>
            <a:endParaRPr lang="en-US" dirty="0"/>
          </a:p>
        </p:txBody>
      </p:sp>
    </p:spTree>
    <p:extLst>
      <p:ext uri="{BB962C8B-B14F-4D97-AF65-F5344CB8AC3E}">
        <p14:creationId xmlns:p14="http://schemas.microsoft.com/office/powerpoint/2010/main" val="385642201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solidFill>
                  <a:schemeClr val="accent3">
                    <a:lumMod val="20000"/>
                    <a:lumOff val="80000"/>
                  </a:schemeClr>
                </a:solidFill>
              </a:rPr>
              <a:t>Seeking for Jesus</a:t>
            </a:r>
            <a:r>
              <a:rPr lang="en-US" dirty="0" smtClean="0"/>
              <a:t/>
            </a:r>
            <a:br>
              <a:rPr lang="en-US" dirty="0" smtClean="0"/>
            </a:br>
            <a:r>
              <a:rPr lang="en-US" dirty="0"/>
              <a:t/>
            </a:r>
            <a:br>
              <a:rPr lang="en-US" dirty="0"/>
            </a:br>
            <a:r>
              <a:rPr lang="en-US" sz="4800" b="1" dirty="0" smtClean="0"/>
              <a:t>John </a:t>
            </a:r>
            <a:br>
              <a:rPr lang="en-US" sz="4800" b="1" dirty="0" smtClean="0"/>
            </a:br>
            <a:r>
              <a:rPr lang="en-US" sz="4800" b="1" dirty="0" smtClean="0"/>
              <a:t>6:24-29</a:t>
            </a:r>
            <a:endParaRPr lang="en-US" sz="6000" b="1" dirty="0"/>
          </a:p>
        </p:txBody>
      </p:sp>
      <p:sp>
        <p:nvSpPr>
          <p:cNvPr id="3" name="Content Placeholder 2"/>
          <p:cNvSpPr>
            <a:spLocks noGrp="1"/>
          </p:cNvSpPr>
          <p:nvPr>
            <p:ph idx="1"/>
          </p:nvPr>
        </p:nvSpPr>
        <p:spPr/>
        <p:txBody>
          <a:bodyPr>
            <a:noAutofit/>
          </a:bodyPr>
          <a:lstStyle/>
          <a:p>
            <a:r>
              <a:rPr lang="en-US" sz="3200" b="1" baseline="30000" dirty="0"/>
              <a:t>24 </a:t>
            </a:r>
            <a:r>
              <a:rPr lang="en-US" sz="3200" dirty="0"/>
              <a:t>When the people therefore saw that Jesus was not there, neither his disciples, they also took shipping, and came to Capernaum, seeking for Jesus.</a:t>
            </a:r>
          </a:p>
          <a:p>
            <a:r>
              <a:rPr lang="en-US" sz="3200" b="1" baseline="30000" dirty="0"/>
              <a:t>25 </a:t>
            </a:r>
            <a:r>
              <a:rPr lang="en-US" sz="3200" dirty="0"/>
              <a:t>And when they had found him on the other side of the sea, they said unto him, Rabbi, when </a:t>
            </a:r>
            <a:r>
              <a:rPr lang="en-US" sz="3200" dirty="0" err="1"/>
              <a:t>camest</a:t>
            </a:r>
            <a:r>
              <a:rPr lang="en-US" sz="3200" dirty="0"/>
              <a:t> thou hither?</a:t>
            </a:r>
          </a:p>
          <a:p>
            <a:r>
              <a:rPr lang="en-US" sz="3200" b="1" baseline="30000" dirty="0"/>
              <a:t>26 </a:t>
            </a:r>
            <a:r>
              <a:rPr lang="en-US" sz="3200" dirty="0"/>
              <a:t>Jesus answered them and said, Verily, verily, I say unto you, Ye seek me, not because ye saw the miracles, but because ye did eat of the loaves, and were filled.</a:t>
            </a:r>
          </a:p>
        </p:txBody>
      </p:sp>
      <p:sp>
        <p:nvSpPr>
          <p:cNvPr id="4" name="Slide Number Placeholder 3"/>
          <p:cNvSpPr>
            <a:spLocks noGrp="1"/>
          </p:cNvSpPr>
          <p:nvPr>
            <p:ph type="sldNum" sz="quarter" idx="12"/>
          </p:nvPr>
        </p:nvSpPr>
        <p:spPr/>
        <p:txBody>
          <a:bodyPr/>
          <a:lstStyle/>
          <a:p>
            <a:fld id="{4FAB73BC-B049-4115-A692-8D63A059BFB8}" type="slidenum">
              <a:rPr lang="en-US" smtClean="0"/>
              <a:pPr/>
              <a:t>9</a:t>
            </a:fld>
            <a:endParaRPr lang="en-US" dirty="0"/>
          </a:p>
        </p:txBody>
      </p:sp>
    </p:spTree>
    <p:extLst>
      <p:ext uri="{BB962C8B-B14F-4D97-AF65-F5344CB8AC3E}">
        <p14:creationId xmlns:p14="http://schemas.microsoft.com/office/powerpoint/2010/main" val="2679988773"/>
      </p:ext>
    </p:extLst>
  </p:cSld>
  <p:clrMapOvr>
    <a:masterClrMapping/>
  </p:clrMapOvr>
  <p:timing>
    <p:tnLst>
      <p:par>
        <p:cTn id="1" dur="indefinite" restart="never" nodeType="tmRoot"/>
      </p:par>
    </p:tnLst>
  </p:timing>
</p:sld>
</file>

<file path=ppt/theme/theme1.xml><?xml version="1.0" encoding="utf-8"?>
<a:theme xmlns:a="http://schemas.openxmlformats.org/drawingml/2006/main" name="Frame">
  <a:themeElements>
    <a:clrScheme name="Frame">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docProps/app.xml><?xml version="1.0" encoding="utf-8"?>
<Properties xmlns="http://schemas.openxmlformats.org/officeDocument/2006/extended-properties" xmlns:vt="http://schemas.openxmlformats.org/officeDocument/2006/docPropsVTypes">
  <Template>Frame</Template>
  <TotalTime>368</TotalTime>
  <Words>501</Words>
  <Application>Microsoft Office PowerPoint</Application>
  <PresentationFormat>Widescreen</PresentationFormat>
  <Paragraphs>300</Paragraphs>
  <Slides>57</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57</vt:i4>
      </vt:variant>
    </vt:vector>
  </HeadingPairs>
  <TitlesOfParts>
    <vt:vector size="60" baseType="lpstr">
      <vt:lpstr>Corbel</vt:lpstr>
      <vt:lpstr>Wingdings 2</vt:lpstr>
      <vt:lpstr>Frame</vt:lpstr>
      <vt:lpstr>The New Testament Hope</vt:lpstr>
      <vt:lpstr>Memory Text  1 John  5:11-12</vt:lpstr>
      <vt:lpstr>Resurrection in the Old Testament  Jude 14-15</vt:lpstr>
      <vt:lpstr>Resurrection in the Old Testament  Hebrews 11:39-40</vt:lpstr>
      <vt:lpstr>The miracle of loaves and fishes  John  6:8-15</vt:lpstr>
      <vt:lpstr>The miracle of loaves and fishes  John  6:11-15</vt:lpstr>
      <vt:lpstr>The miracle of loaves and fishes  John  6:14-15</vt:lpstr>
      <vt:lpstr>The miracle of loaves and fishes  John  6:14-15</vt:lpstr>
      <vt:lpstr>Seeking for Jesus  John  6:24-29</vt:lpstr>
      <vt:lpstr>Seeking for Jesus   John  6:27-29</vt:lpstr>
      <vt:lpstr>Signs and bread  John  6:30-41</vt:lpstr>
      <vt:lpstr>Signs and bread  John  6:33-41</vt:lpstr>
      <vt:lpstr>Signs and bread  John  6:37-41</vt:lpstr>
      <vt:lpstr>Signs and bread  John  6:40-41</vt:lpstr>
      <vt:lpstr>The Bread of Life  John  6:42-69</vt:lpstr>
      <vt:lpstr>The Bread of Life  John  6:45-59</vt:lpstr>
      <vt:lpstr>The Bread of Life  John  6:49-59</vt:lpstr>
      <vt:lpstr>The Bread of Life  John  6:52-59</vt:lpstr>
      <vt:lpstr>The Bread of Life  John  6:52-59</vt:lpstr>
      <vt:lpstr>The Bread of Life  John  6:56-59</vt:lpstr>
      <vt:lpstr>A hard saying  John  6:60-69</vt:lpstr>
      <vt:lpstr>A hard saying  John  6:64-69</vt:lpstr>
      <vt:lpstr>A hard saying  John  6:67-69</vt:lpstr>
      <vt:lpstr>Questions, doubters, and temptation  John  8:12-21</vt:lpstr>
      <vt:lpstr>Questions, doubters, and temptation  John  8:15-21</vt:lpstr>
      <vt:lpstr>Questions, doubters, and temptation  John  8:19-21</vt:lpstr>
      <vt:lpstr>Being God’s people  John  8:22-30</vt:lpstr>
      <vt:lpstr>Being God’s people  John  8:25-30</vt:lpstr>
      <vt:lpstr>Being God’s people  John  8:28-30</vt:lpstr>
      <vt:lpstr>God our Father  John  8:31-51</vt:lpstr>
      <vt:lpstr>God our Father  John  8:34510</vt:lpstr>
      <vt:lpstr>God our Father  John  8:38-51</vt:lpstr>
      <vt:lpstr>God our Father   John  8:41-51</vt:lpstr>
      <vt:lpstr>God our Father  John  8:44-51</vt:lpstr>
      <vt:lpstr>God our Father   John  8:48-51</vt:lpstr>
      <vt:lpstr>Our father Abraham  John  8:52-59</vt:lpstr>
      <vt:lpstr>Our father Abraham  John  8:55-59</vt:lpstr>
      <vt:lpstr>Our father Abraham  John  8:58-59</vt:lpstr>
      <vt:lpstr>Everlasting Life  Ellen G. White,  Steps to Christ,  p. 62.</vt:lpstr>
      <vt:lpstr>Everlasting life   Ellen G. White,  Steps to Christ,  p. 62.</vt:lpstr>
      <vt:lpstr>Christ’s Resurrection  1 Corinthians  15:1-11</vt:lpstr>
      <vt:lpstr>Christ’s Resurrection  1 Corinthians  15:4-11</vt:lpstr>
      <vt:lpstr>Christ’s Resurrection  1 Corinthians  15:8-11</vt:lpstr>
      <vt:lpstr>Hope for a long future  1 Corinthians  15:12-23</vt:lpstr>
      <vt:lpstr>Hope for a long future  1 Corinthians  15:16-23</vt:lpstr>
      <vt:lpstr>Hope for a long future  1 Corinthians  15:20-23</vt:lpstr>
      <vt:lpstr>Death destroyed  1 Corinthians  15:24-37</vt:lpstr>
      <vt:lpstr>Death destroyed  1 Corinthians  15:27-37</vt:lpstr>
      <vt:lpstr>Death destroyed  1 Corinthians  15:30-37</vt:lpstr>
      <vt:lpstr>Death destroyed  1 Corinthians  15:34-37</vt:lpstr>
      <vt:lpstr>Incorruption  1 Corinthians  15:38-58</vt:lpstr>
      <vt:lpstr>Incorruption  1 Corinthians  15:41-58</vt:lpstr>
      <vt:lpstr>Incorruption  1 Corinthians  15:45-58</vt:lpstr>
      <vt:lpstr>Incorruption  1 Corinthians  15:49-58</vt:lpstr>
      <vt:lpstr>Incorruption  1 Corinthians  15:53-58</vt:lpstr>
      <vt:lpstr>Incorruption  1 Corinthians  15:53-58</vt:lpstr>
      <vt:lpstr>Thank you!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gabby young</dc:creator>
  <cp:lastModifiedBy>gabby young</cp:lastModifiedBy>
  <cp:revision>25</cp:revision>
  <dcterms:created xsi:type="dcterms:W3CDTF">2022-11-12T00:24:18Z</dcterms:created>
  <dcterms:modified xsi:type="dcterms:W3CDTF">2022-11-19T03:34:51Z</dcterms:modified>
</cp:coreProperties>
</file>