
<file path=[Content_Types].xml><?xml version="1.0" encoding="utf-8"?>
<Types xmlns="http://schemas.openxmlformats.org/package/2006/content-types">
  <Default Extension="bin" ContentType="application/vnd.ms-office.activeX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handoutMasterIdLst>
    <p:handoutMasterId r:id="rId36"/>
  </p:handoutMasterIdLst>
  <p:sldIdLst>
    <p:sldId id="256" r:id="rId3"/>
    <p:sldId id="257" r:id="rId4"/>
    <p:sldId id="264" r:id="rId5"/>
    <p:sldId id="326" r:id="rId6"/>
    <p:sldId id="258" r:id="rId7"/>
    <p:sldId id="259" r:id="rId8"/>
    <p:sldId id="260" r:id="rId9"/>
    <p:sldId id="300" r:id="rId10"/>
    <p:sldId id="301" r:id="rId11"/>
    <p:sldId id="302" r:id="rId12"/>
    <p:sldId id="303" r:id="rId13"/>
    <p:sldId id="304" r:id="rId14"/>
    <p:sldId id="305" r:id="rId15"/>
    <p:sldId id="306" r:id="rId16"/>
    <p:sldId id="307" r:id="rId17"/>
    <p:sldId id="308" r:id="rId18"/>
    <p:sldId id="309" r:id="rId19"/>
    <p:sldId id="310" r:id="rId20"/>
    <p:sldId id="311" r:id="rId21"/>
    <p:sldId id="312" r:id="rId22"/>
    <p:sldId id="313" r:id="rId23"/>
    <p:sldId id="314" r:id="rId24"/>
    <p:sldId id="315" r:id="rId25"/>
    <p:sldId id="316" r:id="rId26"/>
    <p:sldId id="317" r:id="rId27"/>
    <p:sldId id="318" r:id="rId28"/>
    <p:sldId id="319" r:id="rId29"/>
    <p:sldId id="320" r:id="rId30"/>
    <p:sldId id="321" r:id="rId31"/>
    <p:sldId id="322" r:id="rId32"/>
    <p:sldId id="323" r:id="rId33"/>
    <p:sldId id="324" r:id="rId34"/>
    <p:sldId id="325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" id="{ACE1DEE4-273A-4C11-9961-CDBCFC1AF56C}">
          <p14:sldIdLst>
            <p14:sldId id="256"/>
            <p14:sldId id="257"/>
          </p14:sldIdLst>
        </p14:section>
        <p14:section name="Outro" id="{EC933A27-8E14-4D37-8A9B-FC2480EAEE90}">
          <p14:sldIdLst>
            <p14:sldId id="264"/>
            <p14:sldId id="326"/>
          </p14:sldIdLst>
        </p14:section>
        <p14:section name="Levels" id="{978F03B9-8FA3-49C1-9EA3-E90CF9F33324}">
          <p14:sldIdLst>
            <p14:sldId id="258"/>
          </p14:sldIdLst>
        </p14:section>
        <p14:section name="Level 1" id="{3A7CEFC8-F4B4-4802-B8D0-EF94705EFC09}">
          <p14:sldIdLst>
            <p14:sldId id="259"/>
            <p14:sldId id="260"/>
            <p14:sldId id="300"/>
            <p14:sldId id="301"/>
            <p14:sldId id="302"/>
            <p14:sldId id="303"/>
            <p14:sldId id="304"/>
          </p14:sldIdLst>
        </p14:section>
        <p14:section name="Level 2" id="{D77A7209-6202-49DD-B881-E104DA6042E0}">
          <p14:sldIdLst>
            <p14:sldId id="305"/>
            <p14:sldId id="306"/>
            <p14:sldId id="307"/>
            <p14:sldId id="308"/>
            <p14:sldId id="309"/>
            <p14:sldId id="310"/>
            <p14:sldId id="311"/>
          </p14:sldIdLst>
        </p14:section>
        <p14:section name="Level 3" id="{FD57F963-6DBB-4D10-A2EA-159E4BE9758D}">
          <p14:sldIdLst>
            <p14:sldId id="312"/>
            <p14:sldId id="313"/>
            <p14:sldId id="314"/>
            <p14:sldId id="315"/>
            <p14:sldId id="316"/>
            <p14:sldId id="317"/>
            <p14:sldId id="318"/>
          </p14:sldIdLst>
        </p14:section>
        <p14:section name="Level 4" id="{8E9B58F0-FD65-4781-9359-6C9F887DABE0}">
          <p14:sldIdLst>
            <p14:sldId id="319"/>
            <p14:sldId id="320"/>
            <p14:sldId id="321"/>
            <p14:sldId id="322"/>
            <p14:sldId id="323"/>
            <p14:sldId id="324"/>
            <p14:sldId id="325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havesh Shaha" initials="BS" lastIdx="2" clrIdx="0">
    <p:extLst>
      <p:ext uri="{19B8F6BF-5375-455C-9EA6-DF929625EA0E}">
        <p15:presenceInfo xmlns:p15="http://schemas.microsoft.com/office/powerpoint/2012/main" userId="Bhavesh Shah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FFFF"/>
    <a:srgbClr val="B3571F"/>
    <a:srgbClr val="1589C7"/>
    <a:srgbClr val="1029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91" autoAdjust="0"/>
    <p:restoredTop sz="94660"/>
  </p:normalViewPr>
  <p:slideViewPr>
    <p:cSldViewPr snapToGrid="0">
      <p:cViewPr varScale="1">
        <p:scale>
          <a:sx n="62" d="100"/>
          <a:sy n="62" d="100"/>
        </p:scale>
        <p:origin x="81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3134" y="6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microsoft.com/office/2006/relationships/vbaProject" Target="vbaProject.bin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activeX1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5" Type="http://schemas.openxmlformats.org/officeDocument/2006/relationships/image" Target="../media/image1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wmf"/><Relationship Id="rId14" Type="http://schemas.openxmlformats.org/officeDocument/2006/relationships/image" Target="../media/image1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730578F1-24C2-4F29-A466-B7768AA32A5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9BAB3940-189D-494D-A611-1317DDE1B5D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869EE5-83AD-468B-9983-A63FB572DFD1}" type="datetimeFigureOut">
              <a:rPr lang="en-IN" smtClean="0"/>
              <a:t>24-12-2022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D466BB4A-8B4C-42EC-8FB5-B4D160E4B96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788F524B-60F1-40FD-BC42-CF9E0142DA6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5D7626-6FC2-4ED6-936E-9AF696332A7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631482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A6EC282-6AC2-4583-A6A8-93187BC9EA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15C07DE-9691-4FFF-84FC-741A4074F3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86B5A8F-F422-4FD8-B740-C5107C7E7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4E9C8-86C9-4D1D-82C2-15AABF079B06}" type="datetimeFigureOut">
              <a:rPr lang="en-IN" smtClean="0"/>
              <a:t>24-12-2022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F2E0DDC-EEF8-47CE-BFB7-E511F120B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128DCE9-155D-4F2F-B52E-B106A6E0F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60294-B2D0-43BB-8A7E-2B44308B0A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55219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B515491-1318-45F8-A6C8-1337D7E26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0FE9FFE-5264-45DF-B198-BD68FC61C2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922139E-D8BC-4DD8-A724-A7E5C6075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4E9C8-86C9-4D1D-82C2-15AABF079B06}" type="datetimeFigureOut">
              <a:rPr lang="en-IN" smtClean="0"/>
              <a:t>24-12-2022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A0EEF96-A422-465D-8351-72B6DB97C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34B99A6-8216-4DA1-92BB-0C5CD85E4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60294-B2D0-43BB-8A7E-2B44308B0A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64495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61B5BB2-497F-47F3-83EE-8C2E5EA550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98598F3E-0E70-46B5-BEC5-F8D2E05755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3178A1-920D-44F2-A24D-D3687A63F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4E9C8-86C9-4D1D-82C2-15AABF079B06}" type="datetimeFigureOut">
              <a:rPr lang="en-IN" smtClean="0"/>
              <a:t>24-12-2022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127D73C-8AE1-43EE-9E49-764801C7F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74BEC66-1E2C-41E1-A09C-A1C940CF2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60294-B2D0-43BB-8A7E-2B44308B0A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48750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FCA3504-89D6-4563-B066-E70791CB3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28D1CDA-AEBC-4BAF-A8E0-D618B93D64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027D69-FA81-4F86-B946-09B782DDD7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6A83BCA-273F-438F-9F96-7DA9A1698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4E9C8-86C9-4D1D-82C2-15AABF079B06}" type="datetimeFigureOut">
              <a:rPr lang="en-IN" smtClean="0"/>
              <a:t>24-12-2022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E86A2FEA-1A6A-4A4F-8D3A-4B58654BE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AA51EBFD-AEB6-4C5A-97FE-B86C4F190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60294-B2D0-43BB-8A7E-2B44308B0A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19901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92E632F-728D-4069-A5A5-B9D0101B5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8E7863E9-5988-402D-8CAD-44116E92F6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9DBED9B5-C840-4CD4-B572-7F352FEF4A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E06090C0-24F8-45F7-959E-29D769AFC2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54437E7D-4066-4217-9620-924D0D6BE2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DD68FB28-C206-425D-9531-96EB3ECF1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4E9C8-86C9-4D1D-82C2-15AABF079B06}" type="datetimeFigureOut">
              <a:rPr lang="en-IN" smtClean="0"/>
              <a:t>24-12-2022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47AAE46C-6FA2-4840-8B98-CA208837D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C3613886-7C9D-4413-AC95-8E36DB449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60294-B2D0-43BB-8A7E-2B44308B0A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0100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DD9837D-B1E1-4BE2-8144-BEC440EBD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07AA4AB7-552A-48A6-9FD7-986A2614D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4E9C8-86C9-4D1D-82C2-15AABF079B06}" type="datetimeFigureOut">
              <a:rPr lang="en-IN" smtClean="0"/>
              <a:t>24-12-2022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18BDD6A7-DE0F-4E43-BB15-2B97B785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ED6F0F3B-6583-4DAB-9E80-E3FDC9718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60294-B2D0-43BB-8A7E-2B44308B0A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09391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E6039B9E-24D8-4C88-9975-38DBB68F80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4E9C8-86C9-4D1D-82C2-15AABF079B06}" type="datetimeFigureOut">
              <a:rPr lang="en-IN" smtClean="0"/>
              <a:t>24-12-2022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2163C252-C9A9-4DFF-8560-5EFD649C2F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4776271C-6D41-4237-8FC7-392B3F24C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60294-B2D0-43BB-8A7E-2B44308B0A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04579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E5E93EC-803F-4790-A441-5BD49CD72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66CE011-78EC-4A2F-AF9D-A867FF75CF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CD2FA5D-E8F0-4DA1-AF70-974777C592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E0679126-2791-46FA-A8DB-33717E32D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4E9C8-86C9-4D1D-82C2-15AABF079B06}" type="datetimeFigureOut">
              <a:rPr lang="en-IN" smtClean="0"/>
              <a:t>24-12-2022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A6727109-7137-41EF-9D00-CC5FEBF68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ED3BCC44-4CC3-4B85-8E69-8BE7BB80E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60294-B2D0-43BB-8A7E-2B44308B0A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07122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92F3047-0BAC-4D53-8D0A-99438E32F2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9B2E5549-44CE-4641-8B41-BC7F733E19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98D1196E-0FA8-480E-86AE-FB36C64093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FE0B2074-C369-4676-AAA9-4D0C5C992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4E9C8-86C9-4D1D-82C2-15AABF079B06}" type="datetimeFigureOut">
              <a:rPr lang="en-IN" smtClean="0"/>
              <a:t>24-12-2022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AFF0F9F5-D7D3-402A-955C-79D2529978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BBE8B657-2685-497C-9BDF-76428DE32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60294-B2D0-43BB-8A7E-2B44308B0A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30085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D2B1AB0-7A53-402F-969E-489630F8D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7E07648A-A258-461B-A12A-CE1F69981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69680BD2-060D-4EC9-8ADC-484043405A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4E9C8-86C9-4D1D-82C2-15AABF079B06}" type="datetimeFigureOut">
              <a:rPr lang="en-IN" smtClean="0"/>
              <a:t>24-12-2022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BD99E19-5ABD-496B-9477-A043C1BC4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6438F37-BF24-49A9-8FAF-F16DBC4265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60294-B2D0-43BB-8A7E-2B44308B0A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08599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29C31D5D-B410-405B-B7F1-1C248DC26A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E1B7D150-B9DC-4AC0-89D2-E437EB43D1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C848804-3745-4267-AFEC-00B371ADB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4E9C8-86C9-4D1D-82C2-15AABF079B06}" type="datetimeFigureOut">
              <a:rPr lang="en-IN" smtClean="0"/>
              <a:t>24-12-2022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3C20EC7-BE94-4E7D-8F20-0AC9AAA3A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252E9A6-157D-4E0D-9906-7D5B20BD7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60294-B2D0-43BB-8A7E-2B44308B0A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595965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ve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: Rounded Corners 16">
            <a:extLst>
              <a:ext uri="{FF2B5EF4-FFF2-40B4-BE49-F238E27FC236}">
                <a16:creationId xmlns="" xmlns:a16="http://schemas.microsoft.com/office/drawing/2014/main" id="{27866F9C-DD0A-4C61-8490-0A6B1D1B8AE3}"/>
              </a:ext>
            </a:extLst>
          </p:cNvPr>
          <p:cNvSpPr/>
          <p:nvPr userDrawn="1"/>
        </p:nvSpPr>
        <p:spPr>
          <a:xfrm>
            <a:off x="10538499" y="361044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mtClean="0"/>
              <a:t>Michael</a:t>
            </a:r>
            <a:endParaRPr lang="en-IN" dirty="0"/>
          </a:p>
        </p:txBody>
      </p:sp>
      <p:sp>
        <p:nvSpPr>
          <p:cNvPr id="18" name="Rectangle: Rounded Corners 17">
            <a:extLst>
              <a:ext uri="{FF2B5EF4-FFF2-40B4-BE49-F238E27FC236}">
                <a16:creationId xmlns="" xmlns:a16="http://schemas.microsoft.com/office/drawing/2014/main" id="{DAE1B65F-41FE-48B5-864C-4F181DDD4864}"/>
              </a:ext>
            </a:extLst>
          </p:cNvPr>
          <p:cNvSpPr/>
          <p:nvPr userDrawn="1"/>
        </p:nvSpPr>
        <p:spPr>
          <a:xfrm>
            <a:off x="8939920" y="361044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mtClean="0"/>
              <a:t>T. James</a:t>
            </a:r>
            <a:endParaRPr lang="en-IN" dirty="0"/>
          </a:p>
        </p:txBody>
      </p:sp>
      <p:sp>
        <p:nvSpPr>
          <p:cNvPr id="19" name="Rectangle: Rounded Corners 18">
            <a:extLst>
              <a:ext uri="{FF2B5EF4-FFF2-40B4-BE49-F238E27FC236}">
                <a16:creationId xmlns="" xmlns:a16="http://schemas.microsoft.com/office/drawing/2014/main" id="{E0C95D10-2912-4FD0-AB69-5BA7CA2B5FD8}"/>
              </a:ext>
            </a:extLst>
          </p:cNvPr>
          <p:cNvSpPr/>
          <p:nvPr userDrawn="1"/>
        </p:nvSpPr>
        <p:spPr>
          <a:xfrm>
            <a:off x="7341341" y="361044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mtClean="0"/>
              <a:t>Wanda</a:t>
            </a:r>
            <a:endParaRPr lang="en-IN" dirty="0"/>
          </a:p>
        </p:txBody>
      </p:sp>
      <p:sp>
        <p:nvSpPr>
          <p:cNvPr id="20" name="Rectangle: Rounded Corners 19">
            <a:extLst>
              <a:ext uri="{FF2B5EF4-FFF2-40B4-BE49-F238E27FC236}">
                <a16:creationId xmlns="" xmlns:a16="http://schemas.microsoft.com/office/drawing/2014/main" id="{2C450351-CE8C-459D-9A67-E5F6E57BED30}"/>
              </a:ext>
            </a:extLst>
          </p:cNvPr>
          <p:cNvSpPr/>
          <p:nvPr userDrawn="1"/>
        </p:nvSpPr>
        <p:spPr>
          <a:xfrm>
            <a:off x="5742762" y="361044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mtClean="0"/>
              <a:t>Martin</a:t>
            </a:r>
            <a:endParaRPr lang="en-IN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="" xmlns:a16="http://schemas.microsoft.com/office/drawing/2014/main" id="{C805D3ED-5D98-4FBC-9553-46588B79EEDA}"/>
              </a:ext>
            </a:extLst>
          </p:cNvPr>
          <p:cNvSpPr/>
          <p:nvPr userDrawn="1"/>
        </p:nvSpPr>
        <p:spPr>
          <a:xfrm>
            <a:off x="4144183" y="375098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mtClean="0"/>
              <a:t>Harriet</a:t>
            </a:r>
            <a:endParaRPr lang="en-IN" dirty="0"/>
          </a:p>
        </p:txBody>
      </p:sp>
      <p:sp>
        <p:nvSpPr>
          <p:cNvPr id="22" name="Rectangle: Rounded Corners 21">
            <a:extLst>
              <a:ext uri="{FF2B5EF4-FFF2-40B4-BE49-F238E27FC236}">
                <a16:creationId xmlns="" xmlns:a16="http://schemas.microsoft.com/office/drawing/2014/main" id="{E07E5848-09BD-4522-8CFB-FED82544987B}"/>
              </a:ext>
            </a:extLst>
          </p:cNvPr>
          <p:cNvSpPr/>
          <p:nvPr userDrawn="1"/>
        </p:nvSpPr>
        <p:spPr>
          <a:xfrm>
            <a:off x="10538499" y="1498827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mtClean="0"/>
              <a:t>TYPE NAME</a:t>
            </a:r>
            <a:endParaRPr lang="en-IN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23035BF9-B1D8-420B-9C7E-653A20E260F4}"/>
              </a:ext>
            </a:extLst>
          </p:cNvPr>
          <p:cNvSpPr/>
          <p:nvPr userDrawn="1"/>
        </p:nvSpPr>
        <p:spPr>
          <a:xfrm>
            <a:off x="8939920" y="1498827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mtClean="0"/>
              <a:t>Vanessa</a:t>
            </a:r>
            <a:endParaRPr lang="en-IN" dirty="0"/>
          </a:p>
        </p:txBody>
      </p:sp>
      <p:sp>
        <p:nvSpPr>
          <p:cNvPr id="24" name="Rectangle: Rounded Corners 23">
            <a:extLst>
              <a:ext uri="{FF2B5EF4-FFF2-40B4-BE49-F238E27FC236}">
                <a16:creationId xmlns="" xmlns:a16="http://schemas.microsoft.com/office/drawing/2014/main" id="{507E3311-01C1-4FCE-8642-4B51B4524C35}"/>
              </a:ext>
            </a:extLst>
          </p:cNvPr>
          <p:cNvSpPr/>
          <p:nvPr userDrawn="1"/>
        </p:nvSpPr>
        <p:spPr>
          <a:xfrm>
            <a:off x="7341341" y="1498827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mtClean="0"/>
              <a:t>Bill</a:t>
            </a:r>
            <a:endParaRPr lang="en-IN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70E7C131-765B-495F-9C93-297847825404}"/>
              </a:ext>
            </a:extLst>
          </p:cNvPr>
          <p:cNvSpPr/>
          <p:nvPr userDrawn="1"/>
        </p:nvSpPr>
        <p:spPr>
          <a:xfrm>
            <a:off x="5742762" y="1498827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mtClean="0"/>
              <a:t>Audrey</a:t>
            </a:r>
            <a:endParaRPr lang="en-IN" dirty="0"/>
          </a:p>
        </p:txBody>
      </p:sp>
      <p:sp>
        <p:nvSpPr>
          <p:cNvPr id="26" name="Rectangle: Rounded Corners 25">
            <a:extLst>
              <a:ext uri="{FF2B5EF4-FFF2-40B4-BE49-F238E27FC236}">
                <a16:creationId xmlns="" xmlns:a16="http://schemas.microsoft.com/office/drawing/2014/main" id="{A00F2142-D187-406E-AD5C-C86CF7351235}"/>
              </a:ext>
            </a:extLst>
          </p:cNvPr>
          <p:cNvSpPr/>
          <p:nvPr userDrawn="1"/>
        </p:nvSpPr>
        <p:spPr>
          <a:xfrm>
            <a:off x="4144183" y="1512881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mtClean="0"/>
              <a:t>Amelio</a:t>
            </a:r>
            <a:endParaRPr lang="en-IN" dirty="0"/>
          </a:p>
        </p:txBody>
      </p:sp>
      <p:sp>
        <p:nvSpPr>
          <p:cNvPr id="27" name="Rectangle: Rounded Corners 26">
            <a:extLst>
              <a:ext uri="{FF2B5EF4-FFF2-40B4-BE49-F238E27FC236}">
                <a16:creationId xmlns="" xmlns:a16="http://schemas.microsoft.com/office/drawing/2014/main" id="{94F408B0-352A-42E2-8DD4-7BBFD4026F3D}"/>
              </a:ext>
            </a:extLst>
          </p:cNvPr>
          <p:cNvSpPr/>
          <p:nvPr userDrawn="1"/>
        </p:nvSpPr>
        <p:spPr>
          <a:xfrm>
            <a:off x="10538499" y="2637222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mtClean="0"/>
              <a:t>TYPE NAME</a:t>
            </a:r>
            <a:endParaRPr lang="en-IN" dirty="0"/>
          </a:p>
        </p:txBody>
      </p:sp>
      <p:sp>
        <p:nvSpPr>
          <p:cNvPr id="28" name="Rectangle: Rounded Corners 27">
            <a:extLst>
              <a:ext uri="{FF2B5EF4-FFF2-40B4-BE49-F238E27FC236}">
                <a16:creationId xmlns="" xmlns:a16="http://schemas.microsoft.com/office/drawing/2014/main" id="{D5C39164-DA10-48A5-8B98-46382DCB328F}"/>
              </a:ext>
            </a:extLst>
          </p:cNvPr>
          <p:cNvSpPr/>
          <p:nvPr userDrawn="1"/>
        </p:nvSpPr>
        <p:spPr>
          <a:xfrm>
            <a:off x="8939920" y="2637222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mtClean="0"/>
              <a:t>TYPE NAME</a:t>
            </a:r>
            <a:endParaRPr lang="en-IN" dirty="0"/>
          </a:p>
        </p:txBody>
      </p:sp>
      <p:sp>
        <p:nvSpPr>
          <p:cNvPr id="29" name="Rectangle: Rounded Corners 28">
            <a:extLst>
              <a:ext uri="{FF2B5EF4-FFF2-40B4-BE49-F238E27FC236}">
                <a16:creationId xmlns="" xmlns:a16="http://schemas.microsoft.com/office/drawing/2014/main" id="{B0344C38-B4CE-4146-A7E9-ACA435D92BCB}"/>
              </a:ext>
            </a:extLst>
          </p:cNvPr>
          <p:cNvSpPr/>
          <p:nvPr userDrawn="1"/>
        </p:nvSpPr>
        <p:spPr>
          <a:xfrm>
            <a:off x="7341341" y="2637222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mtClean="0"/>
              <a:t>TYPE NAME</a:t>
            </a:r>
            <a:endParaRPr lang="en-IN" dirty="0"/>
          </a:p>
        </p:txBody>
      </p:sp>
      <p:sp>
        <p:nvSpPr>
          <p:cNvPr id="30" name="Rectangle: Rounded Corners 29">
            <a:extLst>
              <a:ext uri="{FF2B5EF4-FFF2-40B4-BE49-F238E27FC236}">
                <a16:creationId xmlns="" xmlns:a16="http://schemas.microsoft.com/office/drawing/2014/main" id="{551A2D79-5B7E-4FFA-988F-BB8C3E447727}"/>
              </a:ext>
            </a:extLst>
          </p:cNvPr>
          <p:cNvSpPr/>
          <p:nvPr userDrawn="1"/>
        </p:nvSpPr>
        <p:spPr>
          <a:xfrm>
            <a:off x="5742762" y="2637222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mtClean="0"/>
              <a:t>TYPE NAME</a:t>
            </a:r>
            <a:endParaRPr lang="en-IN" dirty="0"/>
          </a:p>
        </p:txBody>
      </p:sp>
      <p:sp>
        <p:nvSpPr>
          <p:cNvPr id="31" name="Rectangle: Rounded Corners 30">
            <a:extLst>
              <a:ext uri="{FF2B5EF4-FFF2-40B4-BE49-F238E27FC236}">
                <a16:creationId xmlns="" xmlns:a16="http://schemas.microsoft.com/office/drawing/2014/main" id="{357BA512-049F-4E14-B9BA-957D12826ED3}"/>
              </a:ext>
            </a:extLst>
          </p:cNvPr>
          <p:cNvSpPr/>
          <p:nvPr userDrawn="1"/>
        </p:nvSpPr>
        <p:spPr>
          <a:xfrm>
            <a:off x="4144183" y="2651276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mtClean="0"/>
              <a:t>TYPE NAME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807645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control" Target="../activeX/activeX10.xml"/><Relationship Id="rId18" Type="http://schemas.openxmlformats.org/officeDocument/2006/relationships/control" Target="../activeX/activeX15.xml"/><Relationship Id="rId26" Type="http://schemas.openxmlformats.org/officeDocument/2006/relationships/image" Target="../media/image7.wmf"/><Relationship Id="rId3" Type="http://schemas.openxmlformats.org/officeDocument/2006/relationships/vmlDrawing" Target="../drawings/vmlDrawing1.vml"/><Relationship Id="rId21" Type="http://schemas.openxmlformats.org/officeDocument/2006/relationships/image" Target="../media/image2.wmf"/><Relationship Id="rId34" Type="http://schemas.openxmlformats.org/officeDocument/2006/relationships/image" Target="../media/image15.wmf"/><Relationship Id="rId7" Type="http://schemas.openxmlformats.org/officeDocument/2006/relationships/control" Target="../activeX/activeX4.xml"/><Relationship Id="rId12" Type="http://schemas.openxmlformats.org/officeDocument/2006/relationships/control" Target="../activeX/activeX9.xml"/><Relationship Id="rId17" Type="http://schemas.openxmlformats.org/officeDocument/2006/relationships/control" Target="../activeX/activeX14.xml"/><Relationship Id="rId25" Type="http://schemas.openxmlformats.org/officeDocument/2006/relationships/image" Target="../media/image6.wmf"/><Relationship Id="rId33" Type="http://schemas.openxmlformats.org/officeDocument/2006/relationships/image" Target="../media/image14.wmf"/><Relationship Id="rId2" Type="http://schemas.openxmlformats.org/officeDocument/2006/relationships/theme" Target="../theme/theme2.xml"/><Relationship Id="rId16" Type="http://schemas.openxmlformats.org/officeDocument/2006/relationships/control" Target="../activeX/activeX13.xml"/><Relationship Id="rId20" Type="http://schemas.openxmlformats.org/officeDocument/2006/relationships/image" Target="../media/image1.wmf"/><Relationship Id="rId29" Type="http://schemas.openxmlformats.org/officeDocument/2006/relationships/image" Target="../media/image10.wmf"/><Relationship Id="rId1" Type="http://schemas.openxmlformats.org/officeDocument/2006/relationships/slideLayout" Target="../slideLayouts/slideLayout12.xml"/><Relationship Id="rId6" Type="http://schemas.openxmlformats.org/officeDocument/2006/relationships/control" Target="../activeX/activeX3.xml"/><Relationship Id="rId11" Type="http://schemas.openxmlformats.org/officeDocument/2006/relationships/control" Target="../activeX/activeX8.xml"/><Relationship Id="rId24" Type="http://schemas.openxmlformats.org/officeDocument/2006/relationships/image" Target="../media/image5.wmf"/><Relationship Id="rId32" Type="http://schemas.openxmlformats.org/officeDocument/2006/relationships/image" Target="../media/image13.wmf"/><Relationship Id="rId5" Type="http://schemas.openxmlformats.org/officeDocument/2006/relationships/control" Target="../activeX/activeX2.xml"/><Relationship Id="rId15" Type="http://schemas.openxmlformats.org/officeDocument/2006/relationships/control" Target="../activeX/activeX12.xml"/><Relationship Id="rId23" Type="http://schemas.openxmlformats.org/officeDocument/2006/relationships/image" Target="../media/image4.wmf"/><Relationship Id="rId28" Type="http://schemas.openxmlformats.org/officeDocument/2006/relationships/image" Target="../media/image9.wmf"/><Relationship Id="rId10" Type="http://schemas.openxmlformats.org/officeDocument/2006/relationships/control" Target="../activeX/activeX7.xml"/><Relationship Id="rId19" Type="http://schemas.openxmlformats.org/officeDocument/2006/relationships/image" Target="../media/image16.jpeg"/><Relationship Id="rId31" Type="http://schemas.openxmlformats.org/officeDocument/2006/relationships/image" Target="../media/image12.wmf"/><Relationship Id="rId4" Type="http://schemas.openxmlformats.org/officeDocument/2006/relationships/control" Target="../activeX/activeX1.xml"/><Relationship Id="rId9" Type="http://schemas.openxmlformats.org/officeDocument/2006/relationships/control" Target="../activeX/activeX6.xml"/><Relationship Id="rId14" Type="http://schemas.openxmlformats.org/officeDocument/2006/relationships/control" Target="../activeX/activeX11.xml"/><Relationship Id="rId22" Type="http://schemas.openxmlformats.org/officeDocument/2006/relationships/image" Target="../media/image3.wmf"/><Relationship Id="rId27" Type="http://schemas.openxmlformats.org/officeDocument/2006/relationships/image" Target="../media/image8.wmf"/><Relationship Id="rId30" Type="http://schemas.openxmlformats.org/officeDocument/2006/relationships/image" Target="../media/image11.wmf"/><Relationship Id="rId8" Type="http://schemas.openxmlformats.org/officeDocument/2006/relationships/control" Target="../activeX/activeX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FA9CC831-B79B-4D7F-8ED1-ECB72C24B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34B63B96-DE06-45B3-8006-63D9EBD8C6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F19606A-18EA-433E-AB3E-CF83E0C33C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B4E9C8-86C9-4D1D-82C2-15AABF079B06}" type="datetimeFigureOut">
              <a:rPr lang="en-IN" smtClean="0"/>
              <a:t>24-12-2022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399E17D-30F8-42DA-BF53-2A4277DE94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BADED3B-B6B5-4227-95D6-170ED603CC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160294-B2D0-43BB-8A7E-2B44308B0AC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5630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Image result for colourful background blocks">
            <a:extLst>
              <a:ext uri="{FF2B5EF4-FFF2-40B4-BE49-F238E27FC236}">
                <a16:creationId xmlns="" xmlns:a16="http://schemas.microsoft.com/office/drawing/2014/main" id="{A1F7F0B1-BF1C-4D1B-8CE2-F2E7CB8422A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7" name="Rectangle 236">
            <a:extLst>
              <a:ext uri="{FF2B5EF4-FFF2-40B4-BE49-F238E27FC236}">
                <a16:creationId xmlns="" xmlns:a16="http://schemas.microsoft.com/office/drawing/2014/main" id="{9A95224B-79BB-41E2-95F2-46BE4FAE25C4}"/>
              </a:ext>
            </a:extLst>
          </p:cNvPr>
          <p:cNvSpPr/>
          <p:nvPr userDrawn="1"/>
        </p:nvSpPr>
        <p:spPr>
          <a:xfrm>
            <a:off x="3387013" y="0"/>
            <a:ext cx="8804988" cy="6858000"/>
          </a:xfrm>
          <a:prstGeom prst="rect">
            <a:avLst/>
          </a:prstGeom>
          <a:gradFill>
            <a:gsLst>
              <a:gs pos="0">
                <a:schemeClr val="tx1">
                  <a:alpha val="0"/>
                </a:schemeClr>
              </a:gs>
              <a:gs pos="22000">
                <a:schemeClr val="tx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92" name="Cube 91">
            <a:hlinkClick r:id="" action="ppaction://macro?name=SlideMaster13.L16M1"/>
            <a:extLst>
              <a:ext uri="{FF2B5EF4-FFF2-40B4-BE49-F238E27FC236}">
                <a16:creationId xmlns="" xmlns:a16="http://schemas.microsoft.com/office/drawing/2014/main" id="{642E69B3-D8D1-4A4C-BE5B-51648124D039}"/>
              </a:ext>
            </a:extLst>
          </p:cNvPr>
          <p:cNvSpPr/>
          <p:nvPr userDrawn="1"/>
        </p:nvSpPr>
        <p:spPr>
          <a:xfrm>
            <a:off x="4223118" y="1055638"/>
            <a:ext cx="225058" cy="23187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93" name="Cube 92">
            <a:hlinkClick r:id="" action="ppaction://macro?name=SlideMaster13.L16P1"/>
            <a:extLst>
              <a:ext uri="{FF2B5EF4-FFF2-40B4-BE49-F238E27FC236}">
                <a16:creationId xmlns="" xmlns:a16="http://schemas.microsoft.com/office/drawing/2014/main" id="{F4C8C187-673E-4199-92BA-3EE6EB18EDDC}"/>
              </a:ext>
            </a:extLst>
          </p:cNvPr>
          <p:cNvSpPr/>
          <p:nvPr userDrawn="1"/>
        </p:nvSpPr>
        <p:spPr>
          <a:xfrm>
            <a:off x="4480293" y="1055638"/>
            <a:ext cx="225058" cy="231874"/>
          </a:xfrm>
          <a:prstGeom prst="cub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94" name="Cube 93">
            <a:hlinkClick r:id="" action="ppaction://macro?name=SlideMaster13.L16P2"/>
            <a:extLst>
              <a:ext uri="{FF2B5EF4-FFF2-40B4-BE49-F238E27FC236}">
                <a16:creationId xmlns="" xmlns:a16="http://schemas.microsoft.com/office/drawing/2014/main" id="{57476CC3-1CD4-451C-B87D-7379D66DD260}"/>
              </a:ext>
            </a:extLst>
          </p:cNvPr>
          <p:cNvSpPr/>
          <p:nvPr userDrawn="1"/>
        </p:nvSpPr>
        <p:spPr>
          <a:xfrm>
            <a:off x="4743451" y="1055638"/>
            <a:ext cx="225058" cy="231874"/>
          </a:xfrm>
          <a:prstGeom prst="cub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95" name="Cube 94">
            <a:hlinkClick r:id="" action="ppaction://macro?name=SlideMaster13.L16P3"/>
            <a:extLst>
              <a:ext uri="{FF2B5EF4-FFF2-40B4-BE49-F238E27FC236}">
                <a16:creationId xmlns="" xmlns:a16="http://schemas.microsoft.com/office/drawing/2014/main" id="{F4F3F894-4D0F-4A33-B203-5962F03F470C}"/>
              </a:ext>
            </a:extLst>
          </p:cNvPr>
          <p:cNvSpPr/>
          <p:nvPr userDrawn="1"/>
        </p:nvSpPr>
        <p:spPr>
          <a:xfrm>
            <a:off x="5010151" y="1055638"/>
            <a:ext cx="225058" cy="231874"/>
          </a:xfrm>
          <a:prstGeom prst="cub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96" name="Cube 95">
            <a:hlinkClick r:id="" action="ppaction://macro?name=SlideMaster13.L16P4"/>
            <a:extLst>
              <a:ext uri="{FF2B5EF4-FFF2-40B4-BE49-F238E27FC236}">
                <a16:creationId xmlns="" xmlns:a16="http://schemas.microsoft.com/office/drawing/2014/main" id="{349C325D-9697-4080-8E33-92584AE86525}"/>
              </a:ext>
            </a:extLst>
          </p:cNvPr>
          <p:cNvSpPr/>
          <p:nvPr userDrawn="1"/>
        </p:nvSpPr>
        <p:spPr>
          <a:xfrm>
            <a:off x="5263784" y="1055638"/>
            <a:ext cx="225058" cy="231874"/>
          </a:xfrm>
          <a:prstGeom prst="cube">
            <a:avLst/>
          </a:prstGeom>
          <a:solidFill>
            <a:srgbClr val="00B05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97" name="Cube 96">
            <a:hlinkClick r:id="" action="ppaction://macro?name=SlideMaster13.L21M1"/>
            <a:extLst>
              <a:ext uri="{FF2B5EF4-FFF2-40B4-BE49-F238E27FC236}">
                <a16:creationId xmlns="" xmlns:a16="http://schemas.microsoft.com/office/drawing/2014/main" id="{B982F2CA-1ED6-417C-903F-B7E45975ACD3}"/>
              </a:ext>
            </a:extLst>
          </p:cNvPr>
          <p:cNvSpPr/>
          <p:nvPr userDrawn="1"/>
        </p:nvSpPr>
        <p:spPr>
          <a:xfrm>
            <a:off x="4223118" y="2189113"/>
            <a:ext cx="225058" cy="23187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98" name="Cube 97">
            <a:hlinkClick r:id="" action="ppaction://macro?name=SlideMaster13.L21P1"/>
            <a:extLst>
              <a:ext uri="{FF2B5EF4-FFF2-40B4-BE49-F238E27FC236}">
                <a16:creationId xmlns="" xmlns:a16="http://schemas.microsoft.com/office/drawing/2014/main" id="{F12E5CB4-35C2-4F4A-BFEC-982A6A2C6ED7}"/>
              </a:ext>
            </a:extLst>
          </p:cNvPr>
          <p:cNvSpPr/>
          <p:nvPr userDrawn="1"/>
        </p:nvSpPr>
        <p:spPr>
          <a:xfrm>
            <a:off x="4480293" y="2189113"/>
            <a:ext cx="225058" cy="231874"/>
          </a:xfrm>
          <a:prstGeom prst="cub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99" name="Cube 98">
            <a:hlinkClick r:id="" action="ppaction://macro?name=SlideMaster13.L21P2"/>
            <a:extLst>
              <a:ext uri="{FF2B5EF4-FFF2-40B4-BE49-F238E27FC236}">
                <a16:creationId xmlns="" xmlns:a16="http://schemas.microsoft.com/office/drawing/2014/main" id="{99FFCFEB-EAE0-4C2F-9D23-CCC84A6F35ED}"/>
              </a:ext>
            </a:extLst>
          </p:cNvPr>
          <p:cNvSpPr/>
          <p:nvPr userDrawn="1"/>
        </p:nvSpPr>
        <p:spPr>
          <a:xfrm>
            <a:off x="4743451" y="2189113"/>
            <a:ext cx="225058" cy="231874"/>
          </a:xfrm>
          <a:prstGeom prst="cub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00" name="Cube 99">
            <a:hlinkClick r:id="" action="ppaction://macro?name=SlideMaster13.L21P3"/>
            <a:extLst>
              <a:ext uri="{FF2B5EF4-FFF2-40B4-BE49-F238E27FC236}">
                <a16:creationId xmlns="" xmlns:a16="http://schemas.microsoft.com/office/drawing/2014/main" id="{B55AF1E8-8679-4DCC-9A9F-D977B65B8DE8}"/>
              </a:ext>
            </a:extLst>
          </p:cNvPr>
          <p:cNvSpPr/>
          <p:nvPr userDrawn="1"/>
        </p:nvSpPr>
        <p:spPr>
          <a:xfrm>
            <a:off x="5010151" y="2189113"/>
            <a:ext cx="225058" cy="231874"/>
          </a:xfrm>
          <a:prstGeom prst="cub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01" name="Cube 100">
            <a:hlinkClick r:id="" action="ppaction://macro?name=SlideMaster13.L21P4"/>
            <a:extLst>
              <a:ext uri="{FF2B5EF4-FFF2-40B4-BE49-F238E27FC236}">
                <a16:creationId xmlns="" xmlns:a16="http://schemas.microsoft.com/office/drawing/2014/main" id="{3FD9116A-4922-423D-8B7A-D71576C8C502}"/>
              </a:ext>
            </a:extLst>
          </p:cNvPr>
          <p:cNvSpPr/>
          <p:nvPr userDrawn="1"/>
        </p:nvSpPr>
        <p:spPr>
          <a:xfrm>
            <a:off x="5263784" y="2189113"/>
            <a:ext cx="225058" cy="231874"/>
          </a:xfrm>
          <a:prstGeom prst="cube">
            <a:avLst/>
          </a:prstGeom>
          <a:solidFill>
            <a:srgbClr val="00B05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27" name="Cube 126">
            <a:hlinkClick r:id="" action="ppaction://macro?name=SlideMaster13.L17M1"/>
            <a:extLst>
              <a:ext uri="{FF2B5EF4-FFF2-40B4-BE49-F238E27FC236}">
                <a16:creationId xmlns="" xmlns:a16="http://schemas.microsoft.com/office/drawing/2014/main" id="{39239E79-B43B-42B9-9F16-9512BEC36206}"/>
              </a:ext>
            </a:extLst>
          </p:cNvPr>
          <p:cNvSpPr/>
          <p:nvPr userDrawn="1"/>
        </p:nvSpPr>
        <p:spPr>
          <a:xfrm>
            <a:off x="5832173" y="1046113"/>
            <a:ext cx="225058" cy="23187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28" name="Cube 127">
            <a:hlinkClick r:id="" action="ppaction://macro?name=SlideMaster13.L17P1"/>
            <a:extLst>
              <a:ext uri="{FF2B5EF4-FFF2-40B4-BE49-F238E27FC236}">
                <a16:creationId xmlns="" xmlns:a16="http://schemas.microsoft.com/office/drawing/2014/main" id="{F07A96E8-5CF9-4BC2-9AE0-8286505B939F}"/>
              </a:ext>
            </a:extLst>
          </p:cNvPr>
          <p:cNvSpPr/>
          <p:nvPr userDrawn="1"/>
        </p:nvSpPr>
        <p:spPr>
          <a:xfrm>
            <a:off x="6089348" y="1046113"/>
            <a:ext cx="225058" cy="231874"/>
          </a:xfrm>
          <a:prstGeom prst="cub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29" name="Cube 128">
            <a:hlinkClick r:id="" action="ppaction://macro?name=SlideMaster13.L17P2"/>
            <a:extLst>
              <a:ext uri="{FF2B5EF4-FFF2-40B4-BE49-F238E27FC236}">
                <a16:creationId xmlns="" xmlns:a16="http://schemas.microsoft.com/office/drawing/2014/main" id="{53550DA5-D2C6-4FF2-BBD7-AE4C2095329D}"/>
              </a:ext>
            </a:extLst>
          </p:cNvPr>
          <p:cNvSpPr/>
          <p:nvPr userDrawn="1"/>
        </p:nvSpPr>
        <p:spPr>
          <a:xfrm>
            <a:off x="6352506" y="1046113"/>
            <a:ext cx="225058" cy="231874"/>
          </a:xfrm>
          <a:prstGeom prst="cub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30" name="Cube 129">
            <a:hlinkClick r:id="" action="ppaction://macro?name=SlideMaster13.L17P3"/>
            <a:extLst>
              <a:ext uri="{FF2B5EF4-FFF2-40B4-BE49-F238E27FC236}">
                <a16:creationId xmlns="" xmlns:a16="http://schemas.microsoft.com/office/drawing/2014/main" id="{6F537E46-599C-4234-B8E7-FC257488268E}"/>
              </a:ext>
            </a:extLst>
          </p:cNvPr>
          <p:cNvSpPr/>
          <p:nvPr userDrawn="1"/>
        </p:nvSpPr>
        <p:spPr>
          <a:xfrm>
            <a:off x="6619206" y="1046113"/>
            <a:ext cx="225058" cy="231874"/>
          </a:xfrm>
          <a:prstGeom prst="cub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31" name="Cube 130">
            <a:hlinkClick r:id="" action="ppaction://macro?name=SlideMaster13.L17P4"/>
            <a:extLst>
              <a:ext uri="{FF2B5EF4-FFF2-40B4-BE49-F238E27FC236}">
                <a16:creationId xmlns="" xmlns:a16="http://schemas.microsoft.com/office/drawing/2014/main" id="{744C3B69-03A9-44F6-B7B7-98FFFF7953BC}"/>
              </a:ext>
            </a:extLst>
          </p:cNvPr>
          <p:cNvSpPr/>
          <p:nvPr userDrawn="1"/>
        </p:nvSpPr>
        <p:spPr>
          <a:xfrm>
            <a:off x="6872839" y="1046113"/>
            <a:ext cx="225058" cy="231874"/>
          </a:xfrm>
          <a:prstGeom prst="cube">
            <a:avLst/>
          </a:prstGeom>
          <a:solidFill>
            <a:srgbClr val="00B05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32" name="Cube 131">
            <a:hlinkClick r:id="" action="ppaction://macro?name=SlideMaster13.L22M1"/>
            <a:extLst>
              <a:ext uri="{FF2B5EF4-FFF2-40B4-BE49-F238E27FC236}">
                <a16:creationId xmlns="" xmlns:a16="http://schemas.microsoft.com/office/drawing/2014/main" id="{0D788ACF-2D42-44F1-B80A-01DB335C7769}"/>
              </a:ext>
            </a:extLst>
          </p:cNvPr>
          <p:cNvSpPr/>
          <p:nvPr userDrawn="1"/>
        </p:nvSpPr>
        <p:spPr>
          <a:xfrm>
            <a:off x="5832173" y="2189113"/>
            <a:ext cx="225058" cy="23187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3" name="Cube 132">
            <a:hlinkClick r:id="" action="ppaction://macro?name=SlideMaster13.L22P1"/>
            <a:extLst>
              <a:ext uri="{FF2B5EF4-FFF2-40B4-BE49-F238E27FC236}">
                <a16:creationId xmlns="" xmlns:a16="http://schemas.microsoft.com/office/drawing/2014/main" id="{DF4739D1-CD6D-489F-B696-708A379F1E94}"/>
              </a:ext>
            </a:extLst>
          </p:cNvPr>
          <p:cNvSpPr/>
          <p:nvPr userDrawn="1"/>
        </p:nvSpPr>
        <p:spPr>
          <a:xfrm>
            <a:off x="6089348" y="2189113"/>
            <a:ext cx="225058" cy="231874"/>
          </a:xfrm>
          <a:prstGeom prst="cub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4" name="Cube 133">
            <a:hlinkClick r:id="" action="ppaction://macro?name=SlideMaster13.L22P2"/>
            <a:extLst>
              <a:ext uri="{FF2B5EF4-FFF2-40B4-BE49-F238E27FC236}">
                <a16:creationId xmlns="" xmlns:a16="http://schemas.microsoft.com/office/drawing/2014/main" id="{2E3A0E16-73A0-4ECE-B202-D08FC5E37687}"/>
              </a:ext>
            </a:extLst>
          </p:cNvPr>
          <p:cNvSpPr/>
          <p:nvPr userDrawn="1"/>
        </p:nvSpPr>
        <p:spPr>
          <a:xfrm>
            <a:off x="6352506" y="2189113"/>
            <a:ext cx="225058" cy="231874"/>
          </a:xfrm>
          <a:prstGeom prst="cub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35" name="Cube 134">
            <a:hlinkClick r:id="" action="ppaction://macro?name=SlideMaster13.L22P3"/>
            <a:extLst>
              <a:ext uri="{FF2B5EF4-FFF2-40B4-BE49-F238E27FC236}">
                <a16:creationId xmlns="" xmlns:a16="http://schemas.microsoft.com/office/drawing/2014/main" id="{C40C8B22-E167-4EA1-9E3E-B6E11BFC129C}"/>
              </a:ext>
            </a:extLst>
          </p:cNvPr>
          <p:cNvSpPr/>
          <p:nvPr userDrawn="1"/>
        </p:nvSpPr>
        <p:spPr>
          <a:xfrm>
            <a:off x="6619206" y="2189113"/>
            <a:ext cx="225058" cy="231874"/>
          </a:xfrm>
          <a:prstGeom prst="cub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36" name="Cube 135">
            <a:hlinkClick r:id="" action="ppaction://macro?name=SlideMaster13.L22P4"/>
            <a:extLst>
              <a:ext uri="{FF2B5EF4-FFF2-40B4-BE49-F238E27FC236}">
                <a16:creationId xmlns="" xmlns:a16="http://schemas.microsoft.com/office/drawing/2014/main" id="{3D9CF46B-FC14-43F6-ABCF-C6EEEF3B8554}"/>
              </a:ext>
            </a:extLst>
          </p:cNvPr>
          <p:cNvSpPr/>
          <p:nvPr userDrawn="1"/>
        </p:nvSpPr>
        <p:spPr>
          <a:xfrm>
            <a:off x="6872839" y="2189113"/>
            <a:ext cx="225058" cy="231874"/>
          </a:xfrm>
          <a:prstGeom prst="cube">
            <a:avLst/>
          </a:prstGeom>
          <a:solidFill>
            <a:srgbClr val="00B05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52" name="Cube 151">
            <a:hlinkClick r:id="" action="ppaction://macro?name=SlideMaster13.L18M1"/>
            <a:extLst>
              <a:ext uri="{FF2B5EF4-FFF2-40B4-BE49-F238E27FC236}">
                <a16:creationId xmlns="" xmlns:a16="http://schemas.microsoft.com/office/drawing/2014/main" id="{7EC086E2-6DE8-47E6-A764-97671A51FB13}"/>
              </a:ext>
            </a:extLst>
          </p:cNvPr>
          <p:cNvSpPr/>
          <p:nvPr userDrawn="1"/>
        </p:nvSpPr>
        <p:spPr>
          <a:xfrm>
            <a:off x="7433043" y="1046113"/>
            <a:ext cx="225058" cy="23187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53" name="Cube 152">
            <a:hlinkClick r:id="" action="ppaction://macro?name=SlideMaster13.L18P1"/>
            <a:extLst>
              <a:ext uri="{FF2B5EF4-FFF2-40B4-BE49-F238E27FC236}">
                <a16:creationId xmlns="" xmlns:a16="http://schemas.microsoft.com/office/drawing/2014/main" id="{C8626F64-5733-49D2-A71D-D95DDBCFDCA5}"/>
              </a:ext>
            </a:extLst>
          </p:cNvPr>
          <p:cNvSpPr/>
          <p:nvPr userDrawn="1"/>
        </p:nvSpPr>
        <p:spPr>
          <a:xfrm>
            <a:off x="7690218" y="1046113"/>
            <a:ext cx="225058" cy="231874"/>
          </a:xfrm>
          <a:prstGeom prst="cub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54" name="Cube 153">
            <a:hlinkClick r:id="" action="ppaction://macro?name=SlideMaster13.L18P2"/>
            <a:extLst>
              <a:ext uri="{FF2B5EF4-FFF2-40B4-BE49-F238E27FC236}">
                <a16:creationId xmlns="" xmlns:a16="http://schemas.microsoft.com/office/drawing/2014/main" id="{54C2B2AB-A8D7-457A-A85A-3BF9E237769E}"/>
              </a:ext>
            </a:extLst>
          </p:cNvPr>
          <p:cNvSpPr/>
          <p:nvPr userDrawn="1"/>
        </p:nvSpPr>
        <p:spPr>
          <a:xfrm>
            <a:off x="7953376" y="1046113"/>
            <a:ext cx="225058" cy="231874"/>
          </a:xfrm>
          <a:prstGeom prst="cub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55" name="Cube 154">
            <a:hlinkClick r:id="" action="ppaction://macro?name=SlideMaster13.L18P3"/>
            <a:extLst>
              <a:ext uri="{FF2B5EF4-FFF2-40B4-BE49-F238E27FC236}">
                <a16:creationId xmlns="" xmlns:a16="http://schemas.microsoft.com/office/drawing/2014/main" id="{30A4C898-1CBD-45C1-84AA-63560F4135F1}"/>
              </a:ext>
            </a:extLst>
          </p:cNvPr>
          <p:cNvSpPr/>
          <p:nvPr userDrawn="1"/>
        </p:nvSpPr>
        <p:spPr>
          <a:xfrm>
            <a:off x="8220076" y="1046113"/>
            <a:ext cx="225058" cy="231874"/>
          </a:xfrm>
          <a:prstGeom prst="cub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56" name="Cube 155">
            <a:hlinkClick r:id="" action="ppaction://macro?name=SlideMaster13.L18P4"/>
            <a:extLst>
              <a:ext uri="{FF2B5EF4-FFF2-40B4-BE49-F238E27FC236}">
                <a16:creationId xmlns="" xmlns:a16="http://schemas.microsoft.com/office/drawing/2014/main" id="{E2F44D6C-9D75-48CD-BAFD-C306C8B8E5E2}"/>
              </a:ext>
            </a:extLst>
          </p:cNvPr>
          <p:cNvSpPr/>
          <p:nvPr userDrawn="1"/>
        </p:nvSpPr>
        <p:spPr>
          <a:xfrm>
            <a:off x="8473709" y="1046113"/>
            <a:ext cx="225058" cy="231874"/>
          </a:xfrm>
          <a:prstGeom prst="cube">
            <a:avLst/>
          </a:prstGeom>
          <a:solidFill>
            <a:srgbClr val="00B05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57" name="Cube 156">
            <a:hlinkClick r:id="" action="ppaction://macro?name=SlideMaster13.L23M1"/>
            <a:extLst>
              <a:ext uri="{FF2B5EF4-FFF2-40B4-BE49-F238E27FC236}">
                <a16:creationId xmlns="" xmlns:a16="http://schemas.microsoft.com/office/drawing/2014/main" id="{F4F54E42-80B3-41C4-966B-7E62298244DC}"/>
              </a:ext>
            </a:extLst>
          </p:cNvPr>
          <p:cNvSpPr/>
          <p:nvPr userDrawn="1"/>
        </p:nvSpPr>
        <p:spPr>
          <a:xfrm>
            <a:off x="7433043" y="2189113"/>
            <a:ext cx="225058" cy="23187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58" name="Cube 157">
            <a:hlinkClick r:id="" action="ppaction://macro?name=SlideMaster13.L23P1"/>
            <a:extLst>
              <a:ext uri="{FF2B5EF4-FFF2-40B4-BE49-F238E27FC236}">
                <a16:creationId xmlns="" xmlns:a16="http://schemas.microsoft.com/office/drawing/2014/main" id="{99A1AC09-03D5-4FAF-ABE8-FD522E3E0959}"/>
              </a:ext>
            </a:extLst>
          </p:cNvPr>
          <p:cNvSpPr/>
          <p:nvPr userDrawn="1"/>
        </p:nvSpPr>
        <p:spPr>
          <a:xfrm>
            <a:off x="7690218" y="2189113"/>
            <a:ext cx="225058" cy="231874"/>
          </a:xfrm>
          <a:prstGeom prst="cub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59" name="Cube 158">
            <a:hlinkClick r:id="" action="ppaction://macro?name=SlideMaster13.L23P2"/>
            <a:extLst>
              <a:ext uri="{FF2B5EF4-FFF2-40B4-BE49-F238E27FC236}">
                <a16:creationId xmlns="" xmlns:a16="http://schemas.microsoft.com/office/drawing/2014/main" id="{B7D83332-D485-4DAB-A0BF-01021BBF2D26}"/>
              </a:ext>
            </a:extLst>
          </p:cNvPr>
          <p:cNvSpPr/>
          <p:nvPr userDrawn="1"/>
        </p:nvSpPr>
        <p:spPr>
          <a:xfrm>
            <a:off x="7953376" y="2189113"/>
            <a:ext cx="225058" cy="231874"/>
          </a:xfrm>
          <a:prstGeom prst="cub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60" name="Cube 159">
            <a:hlinkClick r:id="" action="ppaction://macro?name=SlideMaster13.L23P3"/>
            <a:extLst>
              <a:ext uri="{FF2B5EF4-FFF2-40B4-BE49-F238E27FC236}">
                <a16:creationId xmlns="" xmlns:a16="http://schemas.microsoft.com/office/drawing/2014/main" id="{B35CCE32-E262-4970-8D11-58ECFBF7FE4C}"/>
              </a:ext>
            </a:extLst>
          </p:cNvPr>
          <p:cNvSpPr/>
          <p:nvPr userDrawn="1"/>
        </p:nvSpPr>
        <p:spPr>
          <a:xfrm>
            <a:off x="8220076" y="2189113"/>
            <a:ext cx="225058" cy="231874"/>
          </a:xfrm>
          <a:prstGeom prst="cub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61" name="Cube 160">
            <a:hlinkClick r:id="" action="ppaction://macro?name=SlideMaster13.L23P4"/>
            <a:extLst>
              <a:ext uri="{FF2B5EF4-FFF2-40B4-BE49-F238E27FC236}">
                <a16:creationId xmlns="" xmlns:a16="http://schemas.microsoft.com/office/drawing/2014/main" id="{1CE13DEA-3B0D-465A-A198-A3C4E89A5908}"/>
              </a:ext>
            </a:extLst>
          </p:cNvPr>
          <p:cNvSpPr/>
          <p:nvPr userDrawn="1"/>
        </p:nvSpPr>
        <p:spPr>
          <a:xfrm>
            <a:off x="8473709" y="2189113"/>
            <a:ext cx="225058" cy="231874"/>
          </a:xfrm>
          <a:prstGeom prst="cube">
            <a:avLst/>
          </a:prstGeom>
          <a:solidFill>
            <a:srgbClr val="00B05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77" name="Cube 176">
            <a:hlinkClick r:id="" action="ppaction://macro?name=SlideMaster13.L19M1"/>
            <a:extLst>
              <a:ext uri="{FF2B5EF4-FFF2-40B4-BE49-F238E27FC236}">
                <a16:creationId xmlns="" xmlns:a16="http://schemas.microsoft.com/office/drawing/2014/main" id="{77F90110-AB6A-4377-AAC3-8F24AE5BEBF8}"/>
              </a:ext>
            </a:extLst>
          </p:cNvPr>
          <p:cNvSpPr/>
          <p:nvPr userDrawn="1"/>
        </p:nvSpPr>
        <p:spPr>
          <a:xfrm>
            <a:off x="9042098" y="1036588"/>
            <a:ext cx="225058" cy="23187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8" name="Cube 177">
            <a:hlinkClick r:id="" action="ppaction://macro?name=SlideMaster13.L19P1"/>
            <a:extLst>
              <a:ext uri="{FF2B5EF4-FFF2-40B4-BE49-F238E27FC236}">
                <a16:creationId xmlns="" xmlns:a16="http://schemas.microsoft.com/office/drawing/2014/main" id="{67234D8A-4E00-4DEF-B37B-BEEC6D8C4C4D}"/>
              </a:ext>
            </a:extLst>
          </p:cNvPr>
          <p:cNvSpPr/>
          <p:nvPr userDrawn="1"/>
        </p:nvSpPr>
        <p:spPr>
          <a:xfrm>
            <a:off x="9299273" y="1036588"/>
            <a:ext cx="225058" cy="231874"/>
          </a:xfrm>
          <a:prstGeom prst="cub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9" name="Cube 178">
            <a:hlinkClick r:id="" action="ppaction://macro?name=SlideMaster13.L19P2"/>
            <a:extLst>
              <a:ext uri="{FF2B5EF4-FFF2-40B4-BE49-F238E27FC236}">
                <a16:creationId xmlns="" xmlns:a16="http://schemas.microsoft.com/office/drawing/2014/main" id="{6E173D72-AAF2-4896-98F5-9BCC26F77A03}"/>
              </a:ext>
            </a:extLst>
          </p:cNvPr>
          <p:cNvSpPr/>
          <p:nvPr userDrawn="1"/>
        </p:nvSpPr>
        <p:spPr>
          <a:xfrm>
            <a:off x="9562431" y="1036588"/>
            <a:ext cx="225058" cy="231874"/>
          </a:xfrm>
          <a:prstGeom prst="cub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80" name="Cube 179">
            <a:hlinkClick r:id="" action="ppaction://macro?name=SlideMaster13.L19P3"/>
            <a:extLst>
              <a:ext uri="{FF2B5EF4-FFF2-40B4-BE49-F238E27FC236}">
                <a16:creationId xmlns="" xmlns:a16="http://schemas.microsoft.com/office/drawing/2014/main" id="{084DE1BA-03C9-4D05-A1A0-5869E856A1B8}"/>
              </a:ext>
            </a:extLst>
          </p:cNvPr>
          <p:cNvSpPr/>
          <p:nvPr userDrawn="1"/>
        </p:nvSpPr>
        <p:spPr>
          <a:xfrm>
            <a:off x="9829131" y="1036588"/>
            <a:ext cx="225058" cy="231874"/>
          </a:xfrm>
          <a:prstGeom prst="cub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81" name="Cube 180">
            <a:hlinkClick r:id="" action="ppaction://macro?name=SlideMaster13.L19P4"/>
            <a:extLst>
              <a:ext uri="{FF2B5EF4-FFF2-40B4-BE49-F238E27FC236}">
                <a16:creationId xmlns="" xmlns:a16="http://schemas.microsoft.com/office/drawing/2014/main" id="{B438D026-20C9-4286-9A23-465B479B8822}"/>
              </a:ext>
            </a:extLst>
          </p:cNvPr>
          <p:cNvSpPr/>
          <p:nvPr userDrawn="1"/>
        </p:nvSpPr>
        <p:spPr>
          <a:xfrm>
            <a:off x="10082764" y="1036588"/>
            <a:ext cx="225058" cy="231874"/>
          </a:xfrm>
          <a:prstGeom prst="cube">
            <a:avLst/>
          </a:prstGeom>
          <a:solidFill>
            <a:srgbClr val="00B05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82" name="Cube 181">
            <a:hlinkClick r:id="" action="ppaction://macro?name=SlideMaster13.L24M1"/>
            <a:extLst>
              <a:ext uri="{FF2B5EF4-FFF2-40B4-BE49-F238E27FC236}">
                <a16:creationId xmlns="" xmlns:a16="http://schemas.microsoft.com/office/drawing/2014/main" id="{3C927CFD-0152-445E-AFE6-AE5DE6547FDB}"/>
              </a:ext>
            </a:extLst>
          </p:cNvPr>
          <p:cNvSpPr/>
          <p:nvPr userDrawn="1"/>
        </p:nvSpPr>
        <p:spPr>
          <a:xfrm>
            <a:off x="9042098" y="2179588"/>
            <a:ext cx="225058" cy="23187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83" name="Cube 182">
            <a:hlinkClick r:id="" action="ppaction://macro?name=SlideMaster13.L24P1"/>
            <a:extLst>
              <a:ext uri="{FF2B5EF4-FFF2-40B4-BE49-F238E27FC236}">
                <a16:creationId xmlns="" xmlns:a16="http://schemas.microsoft.com/office/drawing/2014/main" id="{8C44F07C-0E7F-411F-808A-26C834D27E1C}"/>
              </a:ext>
            </a:extLst>
          </p:cNvPr>
          <p:cNvSpPr/>
          <p:nvPr userDrawn="1"/>
        </p:nvSpPr>
        <p:spPr>
          <a:xfrm>
            <a:off x="9299273" y="2179588"/>
            <a:ext cx="225058" cy="231874"/>
          </a:xfrm>
          <a:prstGeom prst="cub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84" name="Cube 183">
            <a:hlinkClick r:id="" action="ppaction://macro?name=SlideMaster13.L24P2"/>
            <a:extLst>
              <a:ext uri="{FF2B5EF4-FFF2-40B4-BE49-F238E27FC236}">
                <a16:creationId xmlns="" xmlns:a16="http://schemas.microsoft.com/office/drawing/2014/main" id="{D26F2289-FCCE-4723-BAC3-4A8A05C36EAF}"/>
              </a:ext>
            </a:extLst>
          </p:cNvPr>
          <p:cNvSpPr/>
          <p:nvPr userDrawn="1"/>
        </p:nvSpPr>
        <p:spPr>
          <a:xfrm>
            <a:off x="9562431" y="2179588"/>
            <a:ext cx="225058" cy="231874"/>
          </a:xfrm>
          <a:prstGeom prst="cub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85" name="Cube 184">
            <a:hlinkClick r:id="" action="ppaction://macro?name=SlideMaster13.L24P3"/>
            <a:extLst>
              <a:ext uri="{FF2B5EF4-FFF2-40B4-BE49-F238E27FC236}">
                <a16:creationId xmlns="" xmlns:a16="http://schemas.microsoft.com/office/drawing/2014/main" id="{D492FC68-79BF-47D2-AD0C-19AA152E7580}"/>
              </a:ext>
            </a:extLst>
          </p:cNvPr>
          <p:cNvSpPr/>
          <p:nvPr userDrawn="1"/>
        </p:nvSpPr>
        <p:spPr>
          <a:xfrm>
            <a:off x="9829131" y="2179588"/>
            <a:ext cx="225058" cy="231874"/>
          </a:xfrm>
          <a:prstGeom prst="cub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86" name="Cube 185">
            <a:hlinkClick r:id="" action="ppaction://macro?name=SlideMaster13.L24P4"/>
            <a:extLst>
              <a:ext uri="{FF2B5EF4-FFF2-40B4-BE49-F238E27FC236}">
                <a16:creationId xmlns="" xmlns:a16="http://schemas.microsoft.com/office/drawing/2014/main" id="{BE733912-475D-4879-97E9-671A4153DEBA}"/>
              </a:ext>
            </a:extLst>
          </p:cNvPr>
          <p:cNvSpPr/>
          <p:nvPr userDrawn="1"/>
        </p:nvSpPr>
        <p:spPr>
          <a:xfrm>
            <a:off x="10082764" y="2179588"/>
            <a:ext cx="225058" cy="231874"/>
          </a:xfrm>
          <a:prstGeom prst="cube">
            <a:avLst/>
          </a:prstGeom>
          <a:solidFill>
            <a:srgbClr val="00B05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02" name="Cube 201">
            <a:hlinkClick r:id="" action="ppaction://macro?name=SlideMaster13.L20M1"/>
            <a:extLst>
              <a:ext uri="{FF2B5EF4-FFF2-40B4-BE49-F238E27FC236}">
                <a16:creationId xmlns="" xmlns:a16="http://schemas.microsoft.com/office/drawing/2014/main" id="{C1135797-65C0-4E60-922A-C9D7FC7A269D}"/>
              </a:ext>
            </a:extLst>
          </p:cNvPr>
          <p:cNvSpPr/>
          <p:nvPr userDrawn="1"/>
        </p:nvSpPr>
        <p:spPr>
          <a:xfrm>
            <a:off x="10623248" y="1036588"/>
            <a:ext cx="225058" cy="23187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03" name="Cube 202">
            <a:hlinkClick r:id="" action="ppaction://macro?name=SlideMaster13.L20P1"/>
            <a:extLst>
              <a:ext uri="{FF2B5EF4-FFF2-40B4-BE49-F238E27FC236}">
                <a16:creationId xmlns="" xmlns:a16="http://schemas.microsoft.com/office/drawing/2014/main" id="{2F7CF5DC-BE92-4951-A3D3-1FF5FAC1DB87}"/>
              </a:ext>
            </a:extLst>
          </p:cNvPr>
          <p:cNvSpPr/>
          <p:nvPr userDrawn="1"/>
        </p:nvSpPr>
        <p:spPr>
          <a:xfrm>
            <a:off x="10880423" y="1036588"/>
            <a:ext cx="225058" cy="231874"/>
          </a:xfrm>
          <a:prstGeom prst="cub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04" name="Cube 203">
            <a:hlinkClick r:id="" action="ppaction://macro?name=SlideMaster13.L20P2"/>
            <a:extLst>
              <a:ext uri="{FF2B5EF4-FFF2-40B4-BE49-F238E27FC236}">
                <a16:creationId xmlns="" xmlns:a16="http://schemas.microsoft.com/office/drawing/2014/main" id="{7BCE3EC7-D24D-43CC-BF05-5F475C2A0F5F}"/>
              </a:ext>
            </a:extLst>
          </p:cNvPr>
          <p:cNvSpPr/>
          <p:nvPr userDrawn="1"/>
        </p:nvSpPr>
        <p:spPr>
          <a:xfrm>
            <a:off x="11143581" y="1036588"/>
            <a:ext cx="225058" cy="231874"/>
          </a:xfrm>
          <a:prstGeom prst="cub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05" name="Cube 204">
            <a:hlinkClick r:id="" action="ppaction://macro?name=SlideMaster13.L20P3"/>
            <a:extLst>
              <a:ext uri="{FF2B5EF4-FFF2-40B4-BE49-F238E27FC236}">
                <a16:creationId xmlns="" xmlns:a16="http://schemas.microsoft.com/office/drawing/2014/main" id="{09488F80-84F9-4F98-9855-649184C4BF66}"/>
              </a:ext>
            </a:extLst>
          </p:cNvPr>
          <p:cNvSpPr/>
          <p:nvPr userDrawn="1"/>
        </p:nvSpPr>
        <p:spPr>
          <a:xfrm>
            <a:off x="11410281" y="1036588"/>
            <a:ext cx="225058" cy="231874"/>
          </a:xfrm>
          <a:prstGeom prst="cub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06" name="Cube 205">
            <a:hlinkClick r:id="" action="ppaction://macro?name=SlideMaster13.L20P4"/>
            <a:extLst>
              <a:ext uri="{FF2B5EF4-FFF2-40B4-BE49-F238E27FC236}">
                <a16:creationId xmlns="" xmlns:a16="http://schemas.microsoft.com/office/drawing/2014/main" id="{9E6442F4-F7BA-40DD-9066-5642E573535D}"/>
              </a:ext>
            </a:extLst>
          </p:cNvPr>
          <p:cNvSpPr/>
          <p:nvPr userDrawn="1"/>
        </p:nvSpPr>
        <p:spPr>
          <a:xfrm>
            <a:off x="11663914" y="1036588"/>
            <a:ext cx="225058" cy="231874"/>
          </a:xfrm>
          <a:prstGeom prst="cube">
            <a:avLst/>
          </a:prstGeom>
          <a:solidFill>
            <a:srgbClr val="00B05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07" name="Cube 206">
            <a:hlinkClick r:id="" action="ppaction://macro?name=SlideMaster13.L25M1"/>
            <a:extLst>
              <a:ext uri="{FF2B5EF4-FFF2-40B4-BE49-F238E27FC236}">
                <a16:creationId xmlns="" xmlns:a16="http://schemas.microsoft.com/office/drawing/2014/main" id="{81989A35-BBEA-4D68-9FA1-39E72525C805}"/>
              </a:ext>
            </a:extLst>
          </p:cNvPr>
          <p:cNvSpPr/>
          <p:nvPr userDrawn="1"/>
        </p:nvSpPr>
        <p:spPr>
          <a:xfrm>
            <a:off x="10623248" y="2179588"/>
            <a:ext cx="225058" cy="23187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08" name="Cube 207">
            <a:hlinkClick r:id="" action="ppaction://macro?name=SlideMaster13.L25P1"/>
            <a:extLst>
              <a:ext uri="{FF2B5EF4-FFF2-40B4-BE49-F238E27FC236}">
                <a16:creationId xmlns="" xmlns:a16="http://schemas.microsoft.com/office/drawing/2014/main" id="{102339F5-B73D-49D3-8990-6C6C3E1E2C6B}"/>
              </a:ext>
            </a:extLst>
          </p:cNvPr>
          <p:cNvSpPr/>
          <p:nvPr userDrawn="1"/>
        </p:nvSpPr>
        <p:spPr>
          <a:xfrm>
            <a:off x="10880423" y="2179588"/>
            <a:ext cx="225058" cy="231874"/>
          </a:xfrm>
          <a:prstGeom prst="cub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09" name="Cube 208">
            <a:hlinkClick r:id="" action="ppaction://macro?name=SlideMaster13.L25P2"/>
            <a:extLst>
              <a:ext uri="{FF2B5EF4-FFF2-40B4-BE49-F238E27FC236}">
                <a16:creationId xmlns="" xmlns:a16="http://schemas.microsoft.com/office/drawing/2014/main" id="{2E60F634-1D51-4335-8C5B-418CAF963DA5}"/>
              </a:ext>
            </a:extLst>
          </p:cNvPr>
          <p:cNvSpPr/>
          <p:nvPr userDrawn="1"/>
        </p:nvSpPr>
        <p:spPr>
          <a:xfrm>
            <a:off x="11143581" y="2179588"/>
            <a:ext cx="225058" cy="231874"/>
          </a:xfrm>
          <a:prstGeom prst="cub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10" name="Cube 209">
            <a:hlinkClick r:id="" action="ppaction://macro?name=SlideMaster13.L25P3"/>
            <a:extLst>
              <a:ext uri="{FF2B5EF4-FFF2-40B4-BE49-F238E27FC236}">
                <a16:creationId xmlns="" xmlns:a16="http://schemas.microsoft.com/office/drawing/2014/main" id="{F8602455-F157-4E08-9ED1-8AAB2EC70321}"/>
              </a:ext>
            </a:extLst>
          </p:cNvPr>
          <p:cNvSpPr/>
          <p:nvPr userDrawn="1"/>
        </p:nvSpPr>
        <p:spPr>
          <a:xfrm>
            <a:off x="11410281" y="2179588"/>
            <a:ext cx="225058" cy="231874"/>
          </a:xfrm>
          <a:prstGeom prst="cub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11" name="Cube 210">
            <a:hlinkClick r:id="" action="ppaction://macro?name=SlideMaster13.L25P4"/>
            <a:extLst>
              <a:ext uri="{FF2B5EF4-FFF2-40B4-BE49-F238E27FC236}">
                <a16:creationId xmlns="" xmlns:a16="http://schemas.microsoft.com/office/drawing/2014/main" id="{EC7991A1-837A-456F-8C7B-3A484E241D80}"/>
              </a:ext>
            </a:extLst>
          </p:cNvPr>
          <p:cNvSpPr/>
          <p:nvPr userDrawn="1"/>
        </p:nvSpPr>
        <p:spPr>
          <a:xfrm>
            <a:off x="11663914" y="2179588"/>
            <a:ext cx="225058" cy="231874"/>
          </a:xfrm>
          <a:prstGeom prst="cube">
            <a:avLst/>
          </a:prstGeom>
          <a:solidFill>
            <a:srgbClr val="00B05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12" name="Cube 211">
            <a:hlinkClick r:id="" action="ppaction://macro?name=SlideMaster13.L26M1"/>
            <a:extLst>
              <a:ext uri="{FF2B5EF4-FFF2-40B4-BE49-F238E27FC236}">
                <a16:creationId xmlns="" xmlns:a16="http://schemas.microsoft.com/office/drawing/2014/main" id="{C285B834-11BF-41A2-B097-DE5EDDCB49C4}"/>
              </a:ext>
            </a:extLst>
          </p:cNvPr>
          <p:cNvSpPr/>
          <p:nvPr userDrawn="1"/>
        </p:nvSpPr>
        <p:spPr>
          <a:xfrm>
            <a:off x="4223118" y="3313063"/>
            <a:ext cx="225058" cy="23187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13" name="Cube 212">
            <a:hlinkClick r:id="" action="ppaction://macro?name=SlideMaster13.L26P1"/>
            <a:extLst>
              <a:ext uri="{FF2B5EF4-FFF2-40B4-BE49-F238E27FC236}">
                <a16:creationId xmlns="" xmlns:a16="http://schemas.microsoft.com/office/drawing/2014/main" id="{DAD62D9E-298D-41B9-8088-34BE753009AB}"/>
              </a:ext>
            </a:extLst>
          </p:cNvPr>
          <p:cNvSpPr/>
          <p:nvPr userDrawn="1"/>
        </p:nvSpPr>
        <p:spPr>
          <a:xfrm>
            <a:off x="4480293" y="3313063"/>
            <a:ext cx="225058" cy="231874"/>
          </a:xfrm>
          <a:prstGeom prst="cub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14" name="Cube 213">
            <a:hlinkClick r:id="" action="ppaction://macro?name=SlideMaster13.L26P2"/>
            <a:extLst>
              <a:ext uri="{FF2B5EF4-FFF2-40B4-BE49-F238E27FC236}">
                <a16:creationId xmlns="" xmlns:a16="http://schemas.microsoft.com/office/drawing/2014/main" id="{8D2B6B6F-7FFB-4BF3-A52D-284F56DF5D75}"/>
              </a:ext>
            </a:extLst>
          </p:cNvPr>
          <p:cNvSpPr/>
          <p:nvPr userDrawn="1"/>
        </p:nvSpPr>
        <p:spPr>
          <a:xfrm>
            <a:off x="4743451" y="3313063"/>
            <a:ext cx="225058" cy="231874"/>
          </a:xfrm>
          <a:prstGeom prst="cub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15" name="Cube 214">
            <a:hlinkClick r:id="" action="ppaction://macro?name=SlideMaster13.L26P3"/>
            <a:extLst>
              <a:ext uri="{FF2B5EF4-FFF2-40B4-BE49-F238E27FC236}">
                <a16:creationId xmlns="" xmlns:a16="http://schemas.microsoft.com/office/drawing/2014/main" id="{5E192D0D-FBB2-40F9-9716-3A959F065F0A}"/>
              </a:ext>
            </a:extLst>
          </p:cNvPr>
          <p:cNvSpPr/>
          <p:nvPr userDrawn="1"/>
        </p:nvSpPr>
        <p:spPr>
          <a:xfrm>
            <a:off x="5010151" y="3313063"/>
            <a:ext cx="225058" cy="231874"/>
          </a:xfrm>
          <a:prstGeom prst="cub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16" name="Cube 215">
            <a:hlinkClick r:id="" action="ppaction://macro?name=SlideMaster13.L26P4"/>
            <a:extLst>
              <a:ext uri="{FF2B5EF4-FFF2-40B4-BE49-F238E27FC236}">
                <a16:creationId xmlns="" xmlns:a16="http://schemas.microsoft.com/office/drawing/2014/main" id="{EDDFD76E-2E4E-4571-B2B2-1CCC625EF79C}"/>
              </a:ext>
            </a:extLst>
          </p:cNvPr>
          <p:cNvSpPr/>
          <p:nvPr userDrawn="1"/>
        </p:nvSpPr>
        <p:spPr>
          <a:xfrm>
            <a:off x="5263784" y="3313063"/>
            <a:ext cx="225058" cy="231874"/>
          </a:xfrm>
          <a:prstGeom prst="cube">
            <a:avLst/>
          </a:prstGeom>
          <a:solidFill>
            <a:srgbClr val="00B05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17" name="Cube 216">
            <a:hlinkClick r:id="" action="ppaction://macro?name=SlideMaster13.L27M1"/>
            <a:extLst>
              <a:ext uri="{FF2B5EF4-FFF2-40B4-BE49-F238E27FC236}">
                <a16:creationId xmlns="" xmlns:a16="http://schemas.microsoft.com/office/drawing/2014/main" id="{A7FCDDF7-6212-40EA-BE11-FE564BFF85B3}"/>
              </a:ext>
            </a:extLst>
          </p:cNvPr>
          <p:cNvSpPr/>
          <p:nvPr userDrawn="1"/>
        </p:nvSpPr>
        <p:spPr>
          <a:xfrm>
            <a:off x="5832173" y="3313063"/>
            <a:ext cx="225058" cy="23187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18" name="Cube 217">
            <a:hlinkClick r:id="" action="ppaction://macro?name=SlideMaster13.L27P1"/>
            <a:extLst>
              <a:ext uri="{FF2B5EF4-FFF2-40B4-BE49-F238E27FC236}">
                <a16:creationId xmlns="" xmlns:a16="http://schemas.microsoft.com/office/drawing/2014/main" id="{7D190399-D84C-4D44-927C-D3FFB03B5281}"/>
              </a:ext>
            </a:extLst>
          </p:cNvPr>
          <p:cNvSpPr/>
          <p:nvPr userDrawn="1"/>
        </p:nvSpPr>
        <p:spPr>
          <a:xfrm>
            <a:off x="6089348" y="3313063"/>
            <a:ext cx="225058" cy="231874"/>
          </a:xfrm>
          <a:prstGeom prst="cub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19" name="Cube 218">
            <a:hlinkClick r:id="" action="ppaction://macro?name=SlideMaster13.L27P2"/>
            <a:extLst>
              <a:ext uri="{FF2B5EF4-FFF2-40B4-BE49-F238E27FC236}">
                <a16:creationId xmlns="" xmlns:a16="http://schemas.microsoft.com/office/drawing/2014/main" id="{63CFC104-78F2-468D-B804-D7B37C1D5190}"/>
              </a:ext>
            </a:extLst>
          </p:cNvPr>
          <p:cNvSpPr/>
          <p:nvPr userDrawn="1"/>
        </p:nvSpPr>
        <p:spPr>
          <a:xfrm>
            <a:off x="6352506" y="3313063"/>
            <a:ext cx="225058" cy="231874"/>
          </a:xfrm>
          <a:prstGeom prst="cub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20" name="Cube 219">
            <a:hlinkClick r:id="" action="ppaction://macro?name=SlideMaster13.L27P3"/>
            <a:extLst>
              <a:ext uri="{FF2B5EF4-FFF2-40B4-BE49-F238E27FC236}">
                <a16:creationId xmlns="" xmlns:a16="http://schemas.microsoft.com/office/drawing/2014/main" id="{5A5EDF1C-7746-4EF1-B861-7357F6373FD2}"/>
              </a:ext>
            </a:extLst>
          </p:cNvPr>
          <p:cNvSpPr/>
          <p:nvPr userDrawn="1"/>
        </p:nvSpPr>
        <p:spPr>
          <a:xfrm>
            <a:off x="6619206" y="3313063"/>
            <a:ext cx="225058" cy="231874"/>
          </a:xfrm>
          <a:prstGeom prst="cub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21" name="Cube 220">
            <a:hlinkClick r:id="" action="ppaction://macro?name=SlideMaster13.L27P4"/>
            <a:extLst>
              <a:ext uri="{FF2B5EF4-FFF2-40B4-BE49-F238E27FC236}">
                <a16:creationId xmlns="" xmlns:a16="http://schemas.microsoft.com/office/drawing/2014/main" id="{F433E708-0580-4811-897A-8DD100C76CAF}"/>
              </a:ext>
            </a:extLst>
          </p:cNvPr>
          <p:cNvSpPr/>
          <p:nvPr userDrawn="1"/>
        </p:nvSpPr>
        <p:spPr>
          <a:xfrm>
            <a:off x="6872839" y="3313063"/>
            <a:ext cx="225058" cy="231874"/>
          </a:xfrm>
          <a:prstGeom prst="cube">
            <a:avLst/>
          </a:prstGeom>
          <a:solidFill>
            <a:srgbClr val="00B05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22" name="Cube 221">
            <a:hlinkClick r:id="" action="ppaction://macro?name=SlideMaster13.L28M1"/>
            <a:extLst>
              <a:ext uri="{FF2B5EF4-FFF2-40B4-BE49-F238E27FC236}">
                <a16:creationId xmlns="" xmlns:a16="http://schemas.microsoft.com/office/drawing/2014/main" id="{E21A2F56-5471-4515-9EB2-E9A56C94E139}"/>
              </a:ext>
            </a:extLst>
          </p:cNvPr>
          <p:cNvSpPr/>
          <p:nvPr userDrawn="1"/>
        </p:nvSpPr>
        <p:spPr>
          <a:xfrm>
            <a:off x="7433043" y="3313063"/>
            <a:ext cx="225058" cy="23187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23" name="Cube 222">
            <a:hlinkClick r:id="" action="ppaction://macro?name=SlideMaster13.L28P1"/>
            <a:extLst>
              <a:ext uri="{FF2B5EF4-FFF2-40B4-BE49-F238E27FC236}">
                <a16:creationId xmlns="" xmlns:a16="http://schemas.microsoft.com/office/drawing/2014/main" id="{AB2192E0-0F75-4F85-B1B9-A82E9E58F2DD}"/>
              </a:ext>
            </a:extLst>
          </p:cNvPr>
          <p:cNvSpPr/>
          <p:nvPr userDrawn="1"/>
        </p:nvSpPr>
        <p:spPr>
          <a:xfrm>
            <a:off x="7690218" y="3313063"/>
            <a:ext cx="225058" cy="231874"/>
          </a:xfrm>
          <a:prstGeom prst="cub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24" name="Cube 223">
            <a:hlinkClick r:id="" action="ppaction://macro?name=SlideMaster13.L28P2"/>
            <a:extLst>
              <a:ext uri="{FF2B5EF4-FFF2-40B4-BE49-F238E27FC236}">
                <a16:creationId xmlns="" xmlns:a16="http://schemas.microsoft.com/office/drawing/2014/main" id="{52149093-B3D0-43C0-ACEF-459A49BC5EF4}"/>
              </a:ext>
            </a:extLst>
          </p:cNvPr>
          <p:cNvSpPr/>
          <p:nvPr userDrawn="1"/>
        </p:nvSpPr>
        <p:spPr>
          <a:xfrm>
            <a:off x="7953376" y="3313063"/>
            <a:ext cx="225058" cy="231874"/>
          </a:xfrm>
          <a:prstGeom prst="cub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25" name="Cube 224">
            <a:hlinkClick r:id="" action="ppaction://macro?name=SlideMaster13.L28P3"/>
            <a:extLst>
              <a:ext uri="{FF2B5EF4-FFF2-40B4-BE49-F238E27FC236}">
                <a16:creationId xmlns="" xmlns:a16="http://schemas.microsoft.com/office/drawing/2014/main" id="{EB531A5C-08AF-4F88-A69A-64FC81FEDB80}"/>
              </a:ext>
            </a:extLst>
          </p:cNvPr>
          <p:cNvSpPr/>
          <p:nvPr userDrawn="1"/>
        </p:nvSpPr>
        <p:spPr>
          <a:xfrm>
            <a:off x="8220076" y="3313063"/>
            <a:ext cx="225058" cy="231874"/>
          </a:xfrm>
          <a:prstGeom prst="cub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26" name="Cube 225">
            <a:hlinkClick r:id="" action="ppaction://macro?name=SlideMaster13.L28P4"/>
            <a:extLst>
              <a:ext uri="{FF2B5EF4-FFF2-40B4-BE49-F238E27FC236}">
                <a16:creationId xmlns="" xmlns:a16="http://schemas.microsoft.com/office/drawing/2014/main" id="{B7C8BD40-2A7A-4D62-90D8-B1E8355F4932}"/>
              </a:ext>
            </a:extLst>
          </p:cNvPr>
          <p:cNvSpPr/>
          <p:nvPr userDrawn="1"/>
        </p:nvSpPr>
        <p:spPr>
          <a:xfrm>
            <a:off x="8473709" y="3313063"/>
            <a:ext cx="225058" cy="231874"/>
          </a:xfrm>
          <a:prstGeom prst="cube">
            <a:avLst/>
          </a:prstGeom>
          <a:solidFill>
            <a:srgbClr val="00B05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27" name="Cube 226">
            <a:hlinkClick r:id="" action="ppaction://macro?name=SlideMaster13.L29M1"/>
            <a:extLst>
              <a:ext uri="{FF2B5EF4-FFF2-40B4-BE49-F238E27FC236}">
                <a16:creationId xmlns="" xmlns:a16="http://schemas.microsoft.com/office/drawing/2014/main" id="{2BFB3DAA-51B7-4C4E-AE1B-55D1FC9871F5}"/>
              </a:ext>
            </a:extLst>
          </p:cNvPr>
          <p:cNvSpPr/>
          <p:nvPr userDrawn="1"/>
        </p:nvSpPr>
        <p:spPr>
          <a:xfrm>
            <a:off x="9042098" y="3303538"/>
            <a:ext cx="225058" cy="23187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28" name="Cube 227">
            <a:hlinkClick r:id="" action="ppaction://macro?name=SlideMaster13.L29P1"/>
            <a:extLst>
              <a:ext uri="{FF2B5EF4-FFF2-40B4-BE49-F238E27FC236}">
                <a16:creationId xmlns="" xmlns:a16="http://schemas.microsoft.com/office/drawing/2014/main" id="{9284A509-78BE-4D3E-A437-EBF9177D00B5}"/>
              </a:ext>
            </a:extLst>
          </p:cNvPr>
          <p:cNvSpPr/>
          <p:nvPr userDrawn="1"/>
        </p:nvSpPr>
        <p:spPr>
          <a:xfrm>
            <a:off x="9299273" y="3303538"/>
            <a:ext cx="225058" cy="231874"/>
          </a:xfrm>
          <a:prstGeom prst="cub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29" name="Cube 228">
            <a:hlinkClick r:id="" action="ppaction://macro?name=SlideMaster13.L29P2"/>
            <a:extLst>
              <a:ext uri="{FF2B5EF4-FFF2-40B4-BE49-F238E27FC236}">
                <a16:creationId xmlns="" xmlns:a16="http://schemas.microsoft.com/office/drawing/2014/main" id="{7DEE7B4B-29E5-4237-924F-F7826856271F}"/>
              </a:ext>
            </a:extLst>
          </p:cNvPr>
          <p:cNvSpPr/>
          <p:nvPr userDrawn="1"/>
        </p:nvSpPr>
        <p:spPr>
          <a:xfrm>
            <a:off x="9562431" y="3303538"/>
            <a:ext cx="225058" cy="231874"/>
          </a:xfrm>
          <a:prstGeom prst="cub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30" name="Cube 229">
            <a:hlinkClick r:id="" action="ppaction://macro?name=SlideMaster13.L29P3"/>
            <a:extLst>
              <a:ext uri="{FF2B5EF4-FFF2-40B4-BE49-F238E27FC236}">
                <a16:creationId xmlns="" xmlns:a16="http://schemas.microsoft.com/office/drawing/2014/main" id="{C8E95C2B-9C00-48C2-8A6C-8932C95A7005}"/>
              </a:ext>
            </a:extLst>
          </p:cNvPr>
          <p:cNvSpPr/>
          <p:nvPr userDrawn="1"/>
        </p:nvSpPr>
        <p:spPr>
          <a:xfrm>
            <a:off x="9829131" y="3303538"/>
            <a:ext cx="225058" cy="231874"/>
          </a:xfrm>
          <a:prstGeom prst="cub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31" name="Cube 230">
            <a:hlinkClick r:id="" action="ppaction://macro?name=SlideMaster13.L29P4"/>
            <a:extLst>
              <a:ext uri="{FF2B5EF4-FFF2-40B4-BE49-F238E27FC236}">
                <a16:creationId xmlns="" xmlns:a16="http://schemas.microsoft.com/office/drawing/2014/main" id="{0B451B69-AF4D-4FFC-926D-0665B25892DB}"/>
              </a:ext>
            </a:extLst>
          </p:cNvPr>
          <p:cNvSpPr/>
          <p:nvPr userDrawn="1"/>
        </p:nvSpPr>
        <p:spPr>
          <a:xfrm>
            <a:off x="10082764" y="3303538"/>
            <a:ext cx="225058" cy="231874"/>
          </a:xfrm>
          <a:prstGeom prst="cube">
            <a:avLst/>
          </a:prstGeom>
          <a:solidFill>
            <a:srgbClr val="00B05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32" name="Cube 231">
            <a:hlinkClick r:id="" action="ppaction://macro?name=SlideMaster13.L30M1"/>
            <a:extLst>
              <a:ext uri="{FF2B5EF4-FFF2-40B4-BE49-F238E27FC236}">
                <a16:creationId xmlns="" xmlns:a16="http://schemas.microsoft.com/office/drawing/2014/main" id="{F1276B1B-D12F-40C8-8F2A-CF541CB0D318}"/>
              </a:ext>
            </a:extLst>
          </p:cNvPr>
          <p:cNvSpPr/>
          <p:nvPr userDrawn="1"/>
        </p:nvSpPr>
        <p:spPr>
          <a:xfrm>
            <a:off x="10623248" y="3303538"/>
            <a:ext cx="225058" cy="231874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33" name="Cube 232">
            <a:hlinkClick r:id="" action="ppaction://macro?name=SlideMaster13.L30P1"/>
            <a:extLst>
              <a:ext uri="{FF2B5EF4-FFF2-40B4-BE49-F238E27FC236}">
                <a16:creationId xmlns="" xmlns:a16="http://schemas.microsoft.com/office/drawing/2014/main" id="{1DA204BA-8F32-4C87-AFD9-6F2817624861}"/>
              </a:ext>
            </a:extLst>
          </p:cNvPr>
          <p:cNvSpPr/>
          <p:nvPr userDrawn="1"/>
        </p:nvSpPr>
        <p:spPr>
          <a:xfrm>
            <a:off x="10880423" y="3303538"/>
            <a:ext cx="225058" cy="231874"/>
          </a:xfrm>
          <a:prstGeom prst="cub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34" name="Cube 233">
            <a:hlinkClick r:id="" action="ppaction://macro?name=SlideMaster13.L30P2"/>
            <a:extLst>
              <a:ext uri="{FF2B5EF4-FFF2-40B4-BE49-F238E27FC236}">
                <a16:creationId xmlns="" xmlns:a16="http://schemas.microsoft.com/office/drawing/2014/main" id="{3B615D57-0213-4747-8AEE-23806935F40E}"/>
              </a:ext>
            </a:extLst>
          </p:cNvPr>
          <p:cNvSpPr/>
          <p:nvPr userDrawn="1"/>
        </p:nvSpPr>
        <p:spPr>
          <a:xfrm>
            <a:off x="11143581" y="3303538"/>
            <a:ext cx="225058" cy="231874"/>
          </a:xfrm>
          <a:prstGeom prst="cub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35" name="Cube 234">
            <a:hlinkClick r:id="" action="ppaction://macro?name=SlideMaster13.L30P3"/>
            <a:extLst>
              <a:ext uri="{FF2B5EF4-FFF2-40B4-BE49-F238E27FC236}">
                <a16:creationId xmlns="" xmlns:a16="http://schemas.microsoft.com/office/drawing/2014/main" id="{25062233-251E-4ECD-8F0D-13F99C63FBFD}"/>
              </a:ext>
            </a:extLst>
          </p:cNvPr>
          <p:cNvSpPr/>
          <p:nvPr userDrawn="1"/>
        </p:nvSpPr>
        <p:spPr>
          <a:xfrm>
            <a:off x="11410281" y="3303538"/>
            <a:ext cx="225058" cy="231874"/>
          </a:xfrm>
          <a:prstGeom prst="cub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36" name="Cube 235">
            <a:hlinkClick r:id="" action="ppaction://macro?name=SlideMaster13.L30P4"/>
            <a:extLst>
              <a:ext uri="{FF2B5EF4-FFF2-40B4-BE49-F238E27FC236}">
                <a16:creationId xmlns="" xmlns:a16="http://schemas.microsoft.com/office/drawing/2014/main" id="{B078CCAC-F1E5-4A23-BF17-E629FD2F0875}"/>
              </a:ext>
            </a:extLst>
          </p:cNvPr>
          <p:cNvSpPr/>
          <p:nvPr userDrawn="1"/>
        </p:nvSpPr>
        <p:spPr>
          <a:xfrm>
            <a:off x="11663914" y="3303538"/>
            <a:ext cx="225058" cy="231874"/>
          </a:xfrm>
          <a:prstGeom prst="cube">
            <a:avLst/>
          </a:prstGeom>
          <a:solidFill>
            <a:srgbClr val="00B05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2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7AE4C357-8156-460A-999F-369889027844}"/>
              </a:ext>
            </a:extLst>
          </p:cNvPr>
          <p:cNvSpPr/>
          <p:nvPr userDrawn="1"/>
        </p:nvSpPr>
        <p:spPr>
          <a:xfrm>
            <a:off x="10449245" y="6339305"/>
            <a:ext cx="1613729" cy="376518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www.pptvba.com</a:t>
            </a:r>
            <a:endParaRPr lang="en-IN" sz="14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7080" name="Label16" r:id="rId4" imgW="1327320" imgH="235080"/>
        </mc:Choice>
        <mc:Fallback>
          <p:control name="Label16" r:id="rId4" imgW="1327320" imgH="235080">
            <p:pic>
              <p:nvPicPr>
                <p:cNvPr id="61" name="Label16">
                  <a:extLst>
                    <a:ext uri="{FF2B5EF4-FFF2-40B4-BE49-F238E27FC236}">
                      <a16:creationId xmlns="" xmlns:a16="http://schemas.microsoft.com/office/drawing/2014/main" id="{C07D0063-435C-4AF6-8D2F-B701981BBAA7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4204067" y="769145"/>
                  <a:ext cx="1323168" cy="231874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081" name="Label17" r:id="rId5" imgW="1327320" imgH="235080"/>
        </mc:Choice>
        <mc:Fallback>
          <p:control name="Label17" r:id="rId5" imgW="1327320" imgH="235080">
            <p:pic>
              <p:nvPicPr>
                <p:cNvPr id="67" name="Label17">
                  <a:extLst>
                    <a:ext uri="{FF2B5EF4-FFF2-40B4-BE49-F238E27FC236}">
                      <a16:creationId xmlns="" xmlns:a16="http://schemas.microsoft.com/office/drawing/2014/main" id="{FB3D84CB-C62F-4E61-9732-DCF8DCDA1A69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802646" y="742397"/>
                  <a:ext cx="1323168" cy="231874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082" name="Label18" r:id="rId6" imgW="1327320" imgH="235080"/>
        </mc:Choice>
        <mc:Fallback>
          <p:control name="Label18" r:id="rId6" imgW="1327320" imgH="235080">
            <p:pic>
              <p:nvPicPr>
                <p:cNvPr id="68" name="Label18">
                  <a:extLst>
                    <a:ext uri="{FF2B5EF4-FFF2-40B4-BE49-F238E27FC236}">
                      <a16:creationId xmlns="" xmlns:a16="http://schemas.microsoft.com/office/drawing/2014/main" id="{5A80DD65-FD40-4746-9ECF-B3945C3D189C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7401225" y="742397"/>
                  <a:ext cx="1323168" cy="231874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083" name="Label19" r:id="rId7" imgW="1327320" imgH="235080"/>
        </mc:Choice>
        <mc:Fallback>
          <p:control name="Label19" r:id="rId7" imgW="1327320" imgH="235080">
            <p:pic>
              <p:nvPicPr>
                <p:cNvPr id="69" name="Label19">
                  <a:extLst>
                    <a:ext uri="{FF2B5EF4-FFF2-40B4-BE49-F238E27FC236}">
                      <a16:creationId xmlns="" xmlns:a16="http://schemas.microsoft.com/office/drawing/2014/main" id="{F7FCEC34-D871-4FC4-B2EA-7D5E0E8AA8BD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8999804" y="755091"/>
                  <a:ext cx="1323168" cy="231874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084" name="Label20" r:id="rId8" imgW="1327320" imgH="235080"/>
        </mc:Choice>
        <mc:Fallback>
          <p:control name="Label20" r:id="rId8" imgW="1327320" imgH="235080">
            <p:pic>
              <p:nvPicPr>
                <p:cNvPr id="70" name="Label20">
                  <a:extLst>
                    <a:ext uri="{FF2B5EF4-FFF2-40B4-BE49-F238E27FC236}">
                      <a16:creationId xmlns="" xmlns:a16="http://schemas.microsoft.com/office/drawing/2014/main" id="{EA22F346-CE30-4045-A90C-D87352FC6A9A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10598383" y="755091"/>
                  <a:ext cx="1323168" cy="231874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085" name="Label21" r:id="rId9" imgW="1327320" imgH="235080"/>
        </mc:Choice>
        <mc:Fallback>
          <p:control name="Label21" r:id="rId9" imgW="1327320" imgH="235080">
            <p:pic>
              <p:nvPicPr>
                <p:cNvPr id="76" name="Label21">
                  <a:extLst>
                    <a:ext uri="{FF2B5EF4-FFF2-40B4-BE49-F238E27FC236}">
                      <a16:creationId xmlns="" xmlns:a16="http://schemas.microsoft.com/office/drawing/2014/main" id="{683CE7C5-BFAE-4226-94FA-8B094E2CB4DC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4204067" y="1906928"/>
                  <a:ext cx="1323168" cy="231874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086" name="Label22" r:id="rId10" imgW="1327320" imgH="235080"/>
        </mc:Choice>
        <mc:Fallback>
          <p:control name="Label22" r:id="rId10" imgW="1327320" imgH="235080">
            <p:pic>
              <p:nvPicPr>
                <p:cNvPr id="82" name="Label22">
                  <a:extLst>
                    <a:ext uri="{FF2B5EF4-FFF2-40B4-BE49-F238E27FC236}">
                      <a16:creationId xmlns="" xmlns:a16="http://schemas.microsoft.com/office/drawing/2014/main" id="{A6767817-D582-4AC9-8E82-C972AFF38029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5802646" y="1880180"/>
                  <a:ext cx="1323168" cy="231874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087" name="Label23" r:id="rId11" imgW="1327320" imgH="235080"/>
        </mc:Choice>
        <mc:Fallback>
          <p:control name="Label23" r:id="rId11" imgW="1327320" imgH="235080">
            <p:pic>
              <p:nvPicPr>
                <p:cNvPr id="83" name="Label23">
                  <a:extLst>
                    <a:ext uri="{FF2B5EF4-FFF2-40B4-BE49-F238E27FC236}">
                      <a16:creationId xmlns="" xmlns:a16="http://schemas.microsoft.com/office/drawing/2014/main" id="{E4EB02A1-1FC9-4F32-BE73-F7E9D9C78E6F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7401225" y="1880180"/>
                  <a:ext cx="1323168" cy="231874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088" name="Label24" r:id="rId12" imgW="1327320" imgH="235080"/>
        </mc:Choice>
        <mc:Fallback>
          <p:control name="Label24" r:id="rId12" imgW="1327320" imgH="235080">
            <p:pic>
              <p:nvPicPr>
                <p:cNvPr id="84" name="Label24">
                  <a:extLst>
                    <a:ext uri="{FF2B5EF4-FFF2-40B4-BE49-F238E27FC236}">
                      <a16:creationId xmlns="" xmlns:a16="http://schemas.microsoft.com/office/drawing/2014/main" id="{B8D1CE46-2E04-454D-BB04-FF5D5E49AC2E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8999804" y="1892874"/>
                  <a:ext cx="1323168" cy="231874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089" name="Label25" r:id="rId13" imgW="1327320" imgH="235080"/>
        </mc:Choice>
        <mc:Fallback>
          <p:control name="Label25" r:id="rId13" imgW="1327320" imgH="235080">
            <p:pic>
              <p:nvPicPr>
                <p:cNvPr id="85" name="Label25">
                  <a:extLst>
                    <a:ext uri="{FF2B5EF4-FFF2-40B4-BE49-F238E27FC236}">
                      <a16:creationId xmlns="" xmlns:a16="http://schemas.microsoft.com/office/drawing/2014/main" id="{1E0F1AF0-9035-46DA-A995-A312D4A98B9A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10598383" y="1892874"/>
                  <a:ext cx="1323168" cy="231874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090" name="Label26" r:id="rId14" imgW="1327320" imgH="235080"/>
        </mc:Choice>
        <mc:Fallback>
          <p:control name="Label26" r:id="rId14" imgW="1327320" imgH="235080">
            <p:pic>
              <p:nvPicPr>
                <p:cNvPr id="116" name="Label26">
                  <a:extLst>
                    <a:ext uri="{FF2B5EF4-FFF2-40B4-BE49-F238E27FC236}">
                      <a16:creationId xmlns="" xmlns:a16="http://schemas.microsoft.com/office/drawing/2014/main" id="{5AB49258-9C27-4940-B2FB-80206FFADB7D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30"/>
                <a:stretch>
                  <a:fillRect/>
                </a:stretch>
              </p:blipFill>
              <p:spPr>
                <a:xfrm>
                  <a:off x="4204067" y="3045323"/>
                  <a:ext cx="1323168" cy="231874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091" name="Label27" r:id="rId15" imgW="1327320" imgH="235080"/>
        </mc:Choice>
        <mc:Fallback>
          <p:control name="Label27" r:id="rId15" imgW="1327320" imgH="235080">
            <p:pic>
              <p:nvPicPr>
                <p:cNvPr id="117" name="Label27">
                  <a:extLst>
                    <a:ext uri="{FF2B5EF4-FFF2-40B4-BE49-F238E27FC236}">
                      <a16:creationId xmlns="" xmlns:a16="http://schemas.microsoft.com/office/drawing/2014/main" id="{4098A2EE-F12D-4252-893E-A500566E9981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5802646" y="3018575"/>
                  <a:ext cx="1323168" cy="231874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092" name="Label28" r:id="rId16" imgW="1327320" imgH="235080"/>
        </mc:Choice>
        <mc:Fallback>
          <p:control name="Label28" r:id="rId16" imgW="1327320" imgH="235080">
            <p:pic>
              <p:nvPicPr>
                <p:cNvPr id="118" name="Label28">
                  <a:extLst>
                    <a:ext uri="{FF2B5EF4-FFF2-40B4-BE49-F238E27FC236}">
                      <a16:creationId xmlns="" xmlns:a16="http://schemas.microsoft.com/office/drawing/2014/main" id="{3FC27E9E-3AD5-4ECE-8AE4-76E477C476B4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7401225" y="3018575"/>
                  <a:ext cx="1323168" cy="231874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093" name="Label29" r:id="rId17" imgW="1327320" imgH="235080"/>
        </mc:Choice>
        <mc:Fallback>
          <p:control name="Label29" r:id="rId17" imgW="1327320" imgH="235080">
            <p:pic>
              <p:nvPicPr>
                <p:cNvPr id="119" name="Label29">
                  <a:extLst>
                    <a:ext uri="{FF2B5EF4-FFF2-40B4-BE49-F238E27FC236}">
                      <a16:creationId xmlns="" xmlns:a16="http://schemas.microsoft.com/office/drawing/2014/main" id="{56D63147-6E52-4585-9736-BA07C3849286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8999804" y="3031269"/>
                  <a:ext cx="1323168" cy="231874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094" name="Label30" r:id="rId18" imgW="1327320" imgH="235080"/>
        </mc:Choice>
        <mc:Fallback>
          <p:control name="Label30" r:id="rId18" imgW="1327320" imgH="235080">
            <p:pic>
              <p:nvPicPr>
                <p:cNvPr id="120" name="Label30">
                  <a:extLst>
                    <a:ext uri="{FF2B5EF4-FFF2-40B4-BE49-F238E27FC236}">
                      <a16:creationId xmlns="" xmlns:a16="http://schemas.microsoft.com/office/drawing/2014/main" id="{D93876AF-B517-423E-9E64-AA8AF5B1AC0D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10598383" y="3031269"/>
                  <a:ext cx="1323168" cy="231874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638183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7" Type="http://schemas.openxmlformats.org/officeDocument/2006/relationships/slide" Target="slide3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Relationship Id="rId6" Type="http://schemas.openxmlformats.org/officeDocument/2006/relationships/slide" Target="slide27.xml"/><Relationship Id="rId5" Type="http://schemas.openxmlformats.org/officeDocument/2006/relationships/slide" Target="slide20.xml"/><Relationship Id="rId4" Type="http://schemas.openxmlformats.org/officeDocument/2006/relationships/slide" Target="slide1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3" Type="http://schemas.openxmlformats.org/officeDocument/2006/relationships/slide" Target="slide8.xml"/><Relationship Id="rId7" Type="http://schemas.openxmlformats.org/officeDocument/2006/relationships/slide" Target="slide11.xml"/><Relationship Id="rId2" Type="http://schemas.openxmlformats.org/officeDocument/2006/relationships/slide" Target="slide7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0.xml"/><Relationship Id="rId5" Type="http://schemas.openxmlformats.org/officeDocument/2006/relationships/slide" Target="slide5.xml"/><Relationship Id="rId4" Type="http://schemas.openxmlformats.org/officeDocument/2006/relationships/slide" Target="slide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Relationship Id="rId5" Type="http://schemas.openxmlformats.org/officeDocument/2006/relationships/slide" Target="slide6.xml"/><Relationship Id="rId4" Type="http://schemas.openxmlformats.org/officeDocument/2006/relationships/hyperlink" Target="New%20Text%20Document.txt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Relationship Id="rId4" Type="http://schemas.openxmlformats.org/officeDocument/2006/relationships/slide" Target="sl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Relationship Id="rId4" Type="http://schemas.openxmlformats.org/officeDocument/2006/relationships/slide" Target="slid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Relationship Id="rId4" Type="http://schemas.openxmlformats.org/officeDocument/2006/relationships/slide" Target="slid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Relationship Id="rId4" Type="http://schemas.openxmlformats.org/officeDocument/2006/relationships/slide" Target="slid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Relationship Id="rId5" Type="http://schemas.openxmlformats.org/officeDocument/2006/relationships/slide" Target="slide6.xml"/><Relationship Id="rId4" Type="http://schemas.openxmlformats.org/officeDocument/2006/relationships/audio" Target="../media/audio4.wav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3" Type="http://schemas.openxmlformats.org/officeDocument/2006/relationships/slide" Target="slide15.xml"/><Relationship Id="rId7" Type="http://schemas.openxmlformats.org/officeDocument/2006/relationships/slide" Target="slide18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7.xml"/><Relationship Id="rId5" Type="http://schemas.openxmlformats.org/officeDocument/2006/relationships/slide" Target="slide5.xml"/><Relationship Id="rId4" Type="http://schemas.openxmlformats.org/officeDocument/2006/relationships/slide" Target="slide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2.xml"/><Relationship Id="rId4" Type="http://schemas.openxmlformats.org/officeDocument/2006/relationships/audio" Target="../media/audio4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3.xml"/><Relationship Id="rId4" Type="http://schemas.openxmlformats.org/officeDocument/2006/relationships/audio" Target="../media/audio4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slide" Target="slide22.xml"/><Relationship Id="rId7" Type="http://schemas.openxmlformats.org/officeDocument/2006/relationships/slide" Target="slide26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25.xml"/><Relationship Id="rId5" Type="http://schemas.openxmlformats.org/officeDocument/2006/relationships/slide" Target="slide24.xml"/><Relationship Id="rId4" Type="http://schemas.openxmlformats.org/officeDocument/2006/relationships/slide" Target="slide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4.xml"/><Relationship Id="rId4" Type="http://schemas.openxmlformats.org/officeDocument/2006/relationships/audio" Target="../media/audio4.wav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5.xml"/><Relationship Id="rId4" Type="http://schemas.openxmlformats.org/officeDocument/2006/relationships/audio" Target="../media/audio4.wav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slide" Target="slide29.xml"/><Relationship Id="rId7" Type="http://schemas.openxmlformats.org/officeDocument/2006/relationships/slide" Target="slide33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32.xml"/><Relationship Id="rId5" Type="http://schemas.openxmlformats.org/officeDocument/2006/relationships/slide" Target="slide31.xml"/><Relationship Id="rId4" Type="http://schemas.openxmlformats.org/officeDocument/2006/relationships/slide" Target="slide3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6.xml"/><Relationship Id="rId4" Type="http://schemas.openxmlformats.org/officeDocument/2006/relationships/audio" Target="../media/audio4.wav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7.xml"/><Relationship Id="rId4" Type="http://schemas.openxmlformats.org/officeDocument/2006/relationships/audio" Target="../media/audio4.wav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Related image">
            <a:extLst>
              <a:ext uri="{FF2B5EF4-FFF2-40B4-BE49-F238E27FC236}">
                <a16:creationId xmlns="" xmlns:a16="http://schemas.microsoft.com/office/drawing/2014/main" id="{301749CF-F747-4EE7-9290-9400A7AB6F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hlinkClick r:id="" action="ppaction://hlinkshowjump?jump=nextslide"/>
            <a:extLst>
              <a:ext uri="{FF2B5EF4-FFF2-40B4-BE49-F238E27FC236}">
                <a16:creationId xmlns="" xmlns:a16="http://schemas.microsoft.com/office/drawing/2014/main" id="{8B36FC38-558F-4528-BF51-9A69264EDD7E}"/>
              </a:ext>
            </a:extLst>
          </p:cNvPr>
          <p:cNvSpPr/>
          <p:nvPr/>
        </p:nvSpPr>
        <p:spPr>
          <a:xfrm>
            <a:off x="3327646" y="2749816"/>
            <a:ext cx="5536708" cy="1171853"/>
          </a:xfrm>
          <a:prstGeom prst="rect">
            <a:avLst/>
          </a:prstGeom>
          <a:solidFill>
            <a:srgbClr val="102946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7200" dirty="0">
                <a:solidFill>
                  <a:schemeClr val="bg1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Alien League II 3D" pitchFamily="2" charset="0"/>
              </a:rPr>
              <a:t>GET READY!</a:t>
            </a:r>
            <a:endParaRPr lang="en-IN" sz="7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lien League II 3D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4D3F943-5D91-4D26-BF6B-DD1A69F0F2E6}"/>
              </a:ext>
            </a:extLst>
          </p:cNvPr>
          <p:cNvSpPr txBox="1"/>
          <p:nvPr/>
        </p:nvSpPr>
        <p:spPr>
          <a:xfrm>
            <a:off x="8442444" y="3667753"/>
            <a:ext cx="42191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sz="1050" dirty="0">
                <a:solidFill>
                  <a:schemeClr val="bg1"/>
                </a:solidFill>
              </a:rPr>
              <a:t>click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413B1EB5-6A15-4DF7-BDB5-0A2E3FC44252}"/>
              </a:ext>
            </a:extLst>
          </p:cNvPr>
          <p:cNvSpPr/>
          <p:nvPr/>
        </p:nvSpPr>
        <p:spPr>
          <a:xfrm>
            <a:off x="10130569" y="66416"/>
            <a:ext cx="2026023" cy="376518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www.pptvba.com</a:t>
            </a:r>
            <a:endParaRPr lang="en-IN" sz="1400" dirty="0"/>
          </a:p>
        </p:txBody>
      </p:sp>
    </p:spTree>
    <p:extLst>
      <p:ext uri="{BB962C8B-B14F-4D97-AF65-F5344CB8AC3E}">
        <p14:creationId xmlns:p14="http://schemas.microsoft.com/office/powerpoint/2010/main" val="379468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ash/>
        <p:sndAc>
          <p:stSnd>
            <p:snd r:embed="rId2" name="drumroll.wav"/>
          </p:stSnd>
        </p:sndAc>
      </p:transition>
    </mc:Choice>
    <mc:Fallback xmlns="">
      <p:transition spd="slow">
        <p:fade/>
        <p:sndAc>
          <p:stSnd>
            <p:snd r:embed="rId4" name="drumro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="" xmlns:a16="http://schemas.microsoft.com/office/drawing/2014/main" id="{7AFFE423-5A92-4838-9B6E-E00BB70DC8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46655"/>
            <a:ext cx="9144000" cy="2387600"/>
          </a:xfrm>
        </p:spPr>
        <p:txBody>
          <a:bodyPr/>
          <a:lstStyle/>
          <a:p>
            <a:endParaRPr lang="en-IN"/>
          </a:p>
        </p:txBody>
      </p:sp>
      <p:sp>
        <p:nvSpPr>
          <p:cNvPr id="5" name="Subtitle 4">
            <a:extLst>
              <a:ext uri="{FF2B5EF4-FFF2-40B4-BE49-F238E27FC236}">
                <a16:creationId xmlns="" xmlns:a16="http://schemas.microsoft.com/office/drawing/2014/main" id="{68DE7638-9572-48C2-A8ED-45C2138D3D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226707"/>
            <a:ext cx="9144000" cy="1655762"/>
          </a:xfrm>
        </p:spPr>
        <p:txBody>
          <a:bodyPr/>
          <a:lstStyle/>
          <a:p>
            <a:endParaRPr lang="en-IN"/>
          </a:p>
        </p:txBody>
      </p:sp>
      <p:pic>
        <p:nvPicPr>
          <p:cNvPr id="2050" name="Picture 2" descr="Image result for game show wallpaper">
            <a:extLst>
              <a:ext uri="{FF2B5EF4-FFF2-40B4-BE49-F238E27FC236}">
                <a16:creationId xmlns="" xmlns:a16="http://schemas.microsoft.com/office/drawing/2014/main" id="{0652752A-3646-45D3-8C99-2D6EE8137B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15626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val 7">
            <a:extLst>
              <a:ext uri="{FF2B5EF4-FFF2-40B4-BE49-F238E27FC236}">
                <a16:creationId xmlns="" xmlns:a16="http://schemas.microsoft.com/office/drawing/2014/main" id="{68A6C154-9B80-495B-9205-22E12321F5E2}"/>
              </a:ext>
            </a:extLst>
          </p:cNvPr>
          <p:cNvSpPr/>
          <p:nvPr/>
        </p:nvSpPr>
        <p:spPr>
          <a:xfrm>
            <a:off x="1731146" y="2956264"/>
            <a:ext cx="8336132" cy="2089675"/>
          </a:xfrm>
          <a:prstGeom prst="ellipse">
            <a:avLst/>
          </a:prstGeom>
          <a:solidFill>
            <a:schemeClr val="accent5">
              <a:alpha val="50000"/>
            </a:schemeClr>
          </a:solidFill>
          <a:ln>
            <a:noFill/>
          </a:ln>
          <a:effectLst>
            <a:softEdge rad="12700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0026B5EE-06F4-45FB-A446-96CB8646DF43}"/>
              </a:ext>
            </a:extLst>
          </p:cNvPr>
          <p:cNvSpPr/>
          <p:nvPr/>
        </p:nvSpPr>
        <p:spPr>
          <a:xfrm>
            <a:off x="797599" y="3752646"/>
            <a:ext cx="10510982" cy="457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6D59DC1-C7E5-48B4-9F73-D2C7EE1F6C02}"/>
              </a:ext>
            </a:extLst>
          </p:cNvPr>
          <p:cNvSpPr txBox="1"/>
          <p:nvPr/>
        </p:nvSpPr>
        <p:spPr>
          <a:xfrm>
            <a:off x="1" y="2472300"/>
            <a:ext cx="12192000" cy="1569660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pPr algn="ctr"/>
            <a:r>
              <a:rPr lang="en-IN" sz="9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ranklin Gothic Demi" panose="020B0703020102020204" pitchFamily="34" charset="0"/>
                <a:cs typeface="Aharoni" panose="02010803020104030203" pitchFamily="2" charset="-79"/>
              </a:rPr>
              <a:t>Super Serious</a:t>
            </a:r>
            <a:endParaRPr lang="en-IN" sz="96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ranklin Gothic Demi" panose="020B0703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0005EF8-397D-4BAD-A4D8-0ED5C8DB3545}"/>
              </a:ext>
            </a:extLst>
          </p:cNvPr>
          <p:cNvSpPr txBox="1"/>
          <p:nvPr/>
        </p:nvSpPr>
        <p:spPr>
          <a:xfrm>
            <a:off x="-85819" y="2929377"/>
            <a:ext cx="122778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9600" b="1" dirty="0" smtClean="0">
                <a:ln w="19050"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glow rad="76200">
                    <a:srgbClr val="002060">
                      <a:alpha val="46000"/>
                    </a:srgbClr>
                  </a:glow>
                  <a:outerShdw blurRad="139700" dist="114300" dir="6240000" sx="101000" sy="101000" algn="tl" rotWithShape="0">
                    <a:prstClr val="black">
                      <a:alpha val="90000"/>
                    </a:prst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Sword Drills!!</a:t>
            </a:r>
            <a:endParaRPr lang="en-IN" sz="9600" b="1" dirty="0">
              <a:ln w="19050">
                <a:solidFill>
                  <a:schemeClr val="bg1"/>
                </a:solidFill>
              </a:ln>
              <a:solidFill>
                <a:srgbClr val="002060"/>
              </a:solidFill>
              <a:effectLst>
                <a:glow rad="76200">
                  <a:srgbClr val="002060">
                    <a:alpha val="46000"/>
                  </a:srgbClr>
                </a:glow>
                <a:outerShdw blurRad="139700" dist="114300" dir="6240000" sx="101000" sy="101000" algn="tl" rotWithShape="0">
                  <a:prstClr val="black">
                    <a:alpha val="90000"/>
                  </a:prst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 9">
            <a:hlinkClick r:id="" action="ppaction://macro?name=SlideMaster13.Ini"/>
            <a:extLst>
              <a:ext uri="{FF2B5EF4-FFF2-40B4-BE49-F238E27FC236}">
                <a16:creationId xmlns="" xmlns:a16="http://schemas.microsoft.com/office/drawing/2014/main" id="{66EF5EC4-70E8-4FC1-A2D9-98255069EC7E}"/>
              </a:ext>
            </a:extLst>
          </p:cNvPr>
          <p:cNvSpPr/>
          <p:nvPr/>
        </p:nvSpPr>
        <p:spPr>
          <a:xfrm>
            <a:off x="4479638" y="230909"/>
            <a:ext cx="1579418" cy="654650"/>
          </a:xfrm>
          <a:prstGeom prst="rect">
            <a:avLst/>
          </a:prstGeom>
          <a:gradFill flip="none" rotWithShape="1">
            <a:gsLst>
              <a:gs pos="0">
                <a:srgbClr val="1589C7">
                  <a:shade val="30000"/>
                  <a:satMod val="115000"/>
                </a:srgbClr>
              </a:gs>
              <a:gs pos="50000">
                <a:srgbClr val="1589C7">
                  <a:shade val="67500"/>
                  <a:satMod val="115000"/>
                </a:srgbClr>
              </a:gs>
              <a:gs pos="100000">
                <a:srgbClr val="1589C7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dirty="0">
                <a:latin typeface="Bodoni MT Condensed" panose="02070606080606020203" pitchFamily="18" charset="0"/>
              </a:rPr>
              <a:t>Click me!</a:t>
            </a:r>
          </a:p>
        </p:txBody>
      </p:sp>
    </p:spTree>
    <p:extLst>
      <p:ext uri="{BB962C8B-B14F-4D97-AF65-F5344CB8AC3E}">
        <p14:creationId xmlns:p14="http://schemas.microsoft.com/office/powerpoint/2010/main" val="3318638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  <p:sndAc>
          <p:stSnd>
            <p:snd r:embed="rId2" name="applause.wav"/>
          </p:stSnd>
        </p:sndAc>
      </p:transition>
    </mc:Choice>
    <mc:Fallback xmlns="">
      <p:transition spd="slow">
        <p:fade/>
        <p:sndAc>
          <p:stSnd>
            <p:snd r:embed="rId5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Related image">
            <a:extLst>
              <a:ext uri="{FF2B5EF4-FFF2-40B4-BE49-F238E27FC236}">
                <a16:creationId xmlns="" xmlns:a16="http://schemas.microsoft.com/office/drawing/2014/main" id="{301749CF-F747-4EE7-9290-9400A7AB6F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hlinkClick r:id="" action="ppaction://hlinkshowjump?jump=endshow"/>
            <a:extLst>
              <a:ext uri="{FF2B5EF4-FFF2-40B4-BE49-F238E27FC236}">
                <a16:creationId xmlns="" xmlns:a16="http://schemas.microsoft.com/office/drawing/2014/main" id="{8B36FC38-558F-4528-BF51-9A69264EDD7E}"/>
              </a:ext>
            </a:extLst>
          </p:cNvPr>
          <p:cNvSpPr/>
          <p:nvPr/>
        </p:nvSpPr>
        <p:spPr>
          <a:xfrm>
            <a:off x="2468685" y="2757348"/>
            <a:ext cx="7254629" cy="1171853"/>
          </a:xfrm>
          <a:prstGeom prst="rect">
            <a:avLst/>
          </a:prstGeom>
          <a:solidFill>
            <a:srgbClr val="102946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6600" dirty="0">
                <a:solidFill>
                  <a:schemeClr val="bg1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Franklin Gothic Demi Cond" panose="020B0706030402020204" pitchFamily="34" charset="0"/>
              </a:rPr>
              <a:t>Thank you for playing</a:t>
            </a:r>
            <a:endParaRPr lang="en-IN" sz="6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4D3F943-5D91-4D26-BF6B-DD1A69F0F2E6}"/>
              </a:ext>
            </a:extLst>
          </p:cNvPr>
          <p:cNvSpPr txBox="1"/>
          <p:nvPr/>
        </p:nvSpPr>
        <p:spPr>
          <a:xfrm>
            <a:off x="9301404" y="3675285"/>
            <a:ext cx="42191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sz="1050" dirty="0">
                <a:solidFill>
                  <a:schemeClr val="bg1"/>
                </a:solidFill>
              </a:rPr>
              <a:t>click</a:t>
            </a:r>
          </a:p>
        </p:txBody>
      </p:sp>
      <p:sp>
        <p:nvSpPr>
          <p:cNvPr id="5" name="Arrow: Left 4">
            <a:hlinkClick r:id="" action="ppaction://hlinkshowjump?jump=lastslideviewed"/>
            <a:extLst>
              <a:ext uri="{FF2B5EF4-FFF2-40B4-BE49-F238E27FC236}">
                <a16:creationId xmlns="" xmlns:a16="http://schemas.microsoft.com/office/drawing/2014/main" id="{A7C6C7AD-2192-43E3-AEA2-2AE30E55BCB0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75D745CD-6004-4D0B-A00F-6D786E0BEE00}"/>
              </a:ext>
            </a:extLst>
          </p:cNvPr>
          <p:cNvSpPr/>
          <p:nvPr/>
        </p:nvSpPr>
        <p:spPr>
          <a:xfrm>
            <a:off x="10130569" y="66416"/>
            <a:ext cx="2026023" cy="376518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www.pptvba.com</a:t>
            </a:r>
            <a:endParaRPr lang="en-IN" sz="1400" dirty="0"/>
          </a:p>
        </p:txBody>
      </p:sp>
    </p:spTree>
    <p:extLst>
      <p:ext uri="{BB962C8B-B14F-4D97-AF65-F5344CB8AC3E}">
        <p14:creationId xmlns:p14="http://schemas.microsoft.com/office/powerpoint/2010/main" val="29230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ash/>
        <p:sndAc>
          <p:stSnd>
            <p:snd r:embed="rId2" name="drumroll.wav"/>
          </p:stSnd>
        </p:sndAc>
      </p:transition>
    </mc:Choice>
    <mc:Fallback xmlns="">
      <p:transition spd="slow">
        <p:fade/>
        <p:sndAc>
          <p:stSnd>
            <p:snd r:embed="rId4" name="drumro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: Rounded Corners 16">
            <a:extLst>
              <a:ext uri="{FF2B5EF4-FFF2-40B4-BE49-F238E27FC236}">
                <a16:creationId xmlns="" xmlns:a16="http://schemas.microsoft.com/office/drawing/2014/main" id="{EB05F3A5-A43B-4B2E-A1C6-0FA4D100ADD1}"/>
              </a:ext>
            </a:extLst>
          </p:cNvPr>
          <p:cNvSpPr/>
          <p:nvPr/>
        </p:nvSpPr>
        <p:spPr>
          <a:xfrm>
            <a:off x="10452821" y="4288241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 smtClean="0"/>
              <a:t>Michael</a:t>
            </a:r>
            <a:endParaRPr lang="en-IN" dirty="0"/>
          </a:p>
        </p:txBody>
      </p:sp>
      <p:sp>
        <p:nvSpPr>
          <p:cNvPr id="18" name="Rectangle: Rounded Corners 17">
            <a:extLst>
              <a:ext uri="{FF2B5EF4-FFF2-40B4-BE49-F238E27FC236}">
                <a16:creationId xmlns="" xmlns:a16="http://schemas.microsoft.com/office/drawing/2014/main" id="{9C82EAFF-A34A-49B5-9528-C713F4AB63D1}"/>
              </a:ext>
            </a:extLst>
          </p:cNvPr>
          <p:cNvSpPr/>
          <p:nvPr/>
        </p:nvSpPr>
        <p:spPr>
          <a:xfrm>
            <a:off x="8854242" y="4288241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 smtClean="0"/>
              <a:t>T. James</a:t>
            </a:r>
            <a:endParaRPr lang="en-IN" dirty="0"/>
          </a:p>
        </p:txBody>
      </p:sp>
      <p:sp>
        <p:nvSpPr>
          <p:cNvPr id="19" name="Rectangle: Rounded Corners 18">
            <a:extLst>
              <a:ext uri="{FF2B5EF4-FFF2-40B4-BE49-F238E27FC236}">
                <a16:creationId xmlns="" xmlns:a16="http://schemas.microsoft.com/office/drawing/2014/main" id="{34DB0EB1-2DA9-409E-912B-02A5876A94DB}"/>
              </a:ext>
            </a:extLst>
          </p:cNvPr>
          <p:cNvSpPr/>
          <p:nvPr/>
        </p:nvSpPr>
        <p:spPr>
          <a:xfrm>
            <a:off x="7255663" y="4288241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 smtClean="0"/>
              <a:t>Wanda</a:t>
            </a:r>
            <a:endParaRPr lang="en-IN" dirty="0"/>
          </a:p>
        </p:txBody>
      </p:sp>
      <p:sp>
        <p:nvSpPr>
          <p:cNvPr id="20" name="Rectangle: Rounded Corners 19">
            <a:extLst>
              <a:ext uri="{FF2B5EF4-FFF2-40B4-BE49-F238E27FC236}">
                <a16:creationId xmlns="" xmlns:a16="http://schemas.microsoft.com/office/drawing/2014/main" id="{F3CA3276-740E-4999-88EA-A21CA9E4E444}"/>
              </a:ext>
            </a:extLst>
          </p:cNvPr>
          <p:cNvSpPr/>
          <p:nvPr/>
        </p:nvSpPr>
        <p:spPr>
          <a:xfrm>
            <a:off x="5657084" y="4271303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 smtClean="0"/>
              <a:t>Martin</a:t>
            </a:r>
            <a:endParaRPr lang="en-IN" dirty="0"/>
          </a:p>
        </p:txBody>
      </p:sp>
      <p:sp>
        <p:nvSpPr>
          <p:cNvPr id="21" name="Rectangle: Rounded Corners 20">
            <a:extLst>
              <a:ext uri="{FF2B5EF4-FFF2-40B4-BE49-F238E27FC236}">
                <a16:creationId xmlns="" xmlns:a16="http://schemas.microsoft.com/office/drawing/2014/main" id="{80967892-94CA-4139-A971-4D74EF90825E}"/>
              </a:ext>
            </a:extLst>
          </p:cNvPr>
          <p:cNvSpPr/>
          <p:nvPr/>
        </p:nvSpPr>
        <p:spPr>
          <a:xfrm>
            <a:off x="4058505" y="4302295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 smtClean="0"/>
              <a:t>Harriet</a:t>
            </a:r>
            <a:endParaRPr lang="en-IN" dirty="0"/>
          </a:p>
        </p:txBody>
      </p:sp>
      <p:sp>
        <p:nvSpPr>
          <p:cNvPr id="22" name="Rectangle: Rounded Corners 21">
            <a:extLst>
              <a:ext uri="{FF2B5EF4-FFF2-40B4-BE49-F238E27FC236}">
                <a16:creationId xmlns="" xmlns:a16="http://schemas.microsoft.com/office/drawing/2014/main" id="{4CD23331-1150-467D-B251-A6BCFB163A37}"/>
              </a:ext>
            </a:extLst>
          </p:cNvPr>
          <p:cNvSpPr/>
          <p:nvPr/>
        </p:nvSpPr>
        <p:spPr>
          <a:xfrm>
            <a:off x="10452821" y="5282953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TYPE NAME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6B9CDDEA-8D9E-4995-9623-361EA236DAED}"/>
              </a:ext>
            </a:extLst>
          </p:cNvPr>
          <p:cNvSpPr/>
          <p:nvPr/>
        </p:nvSpPr>
        <p:spPr>
          <a:xfrm>
            <a:off x="8854242" y="5282953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 smtClean="0"/>
              <a:t>Vanessa</a:t>
            </a:r>
            <a:endParaRPr lang="en-IN" dirty="0"/>
          </a:p>
        </p:txBody>
      </p:sp>
      <p:sp>
        <p:nvSpPr>
          <p:cNvPr id="24" name="Rectangle: Rounded Corners 23">
            <a:extLst>
              <a:ext uri="{FF2B5EF4-FFF2-40B4-BE49-F238E27FC236}">
                <a16:creationId xmlns="" xmlns:a16="http://schemas.microsoft.com/office/drawing/2014/main" id="{E6F6F52B-ACE4-4E32-BF3C-DA0E622E9DE3}"/>
              </a:ext>
            </a:extLst>
          </p:cNvPr>
          <p:cNvSpPr/>
          <p:nvPr/>
        </p:nvSpPr>
        <p:spPr>
          <a:xfrm>
            <a:off x="7255663" y="5282953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 smtClean="0"/>
              <a:t>Bill</a:t>
            </a:r>
            <a:endParaRPr lang="en-IN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A8A6919D-0E02-43CA-A3A9-045A34C3EDC7}"/>
              </a:ext>
            </a:extLst>
          </p:cNvPr>
          <p:cNvSpPr/>
          <p:nvPr/>
        </p:nvSpPr>
        <p:spPr>
          <a:xfrm>
            <a:off x="5657084" y="5282953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 smtClean="0"/>
              <a:t>Audrey</a:t>
            </a:r>
            <a:endParaRPr lang="en-IN" dirty="0"/>
          </a:p>
        </p:txBody>
      </p:sp>
      <p:sp>
        <p:nvSpPr>
          <p:cNvPr id="26" name="Rectangle: Rounded Corners 25">
            <a:extLst>
              <a:ext uri="{FF2B5EF4-FFF2-40B4-BE49-F238E27FC236}">
                <a16:creationId xmlns="" xmlns:a16="http://schemas.microsoft.com/office/drawing/2014/main" id="{DCA208D3-CE80-4DEA-A6B6-F1519AC674BD}"/>
              </a:ext>
            </a:extLst>
          </p:cNvPr>
          <p:cNvSpPr/>
          <p:nvPr/>
        </p:nvSpPr>
        <p:spPr>
          <a:xfrm>
            <a:off x="4058505" y="5297007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 err="1" smtClean="0"/>
              <a:t>Amelio</a:t>
            </a:r>
            <a:endParaRPr lang="en-IN" dirty="0"/>
          </a:p>
        </p:txBody>
      </p:sp>
      <p:sp>
        <p:nvSpPr>
          <p:cNvPr id="27" name="Rectangle: Rounded Corners 26">
            <a:extLst>
              <a:ext uri="{FF2B5EF4-FFF2-40B4-BE49-F238E27FC236}">
                <a16:creationId xmlns="" xmlns:a16="http://schemas.microsoft.com/office/drawing/2014/main" id="{CA7C863F-C774-48BD-BA97-24BC29B3F596}"/>
              </a:ext>
            </a:extLst>
          </p:cNvPr>
          <p:cNvSpPr/>
          <p:nvPr/>
        </p:nvSpPr>
        <p:spPr>
          <a:xfrm>
            <a:off x="10452821" y="6277667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TYPE NAME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="" xmlns:a16="http://schemas.microsoft.com/office/drawing/2014/main" id="{C31E2F27-6B23-4BBA-9B63-9D14D2F73E80}"/>
              </a:ext>
            </a:extLst>
          </p:cNvPr>
          <p:cNvSpPr/>
          <p:nvPr/>
        </p:nvSpPr>
        <p:spPr>
          <a:xfrm>
            <a:off x="8854242" y="6277667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TYPE NAME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="" xmlns:a16="http://schemas.microsoft.com/office/drawing/2014/main" id="{ECAB4FBF-637A-48D8-8546-C11D9591602E}"/>
              </a:ext>
            </a:extLst>
          </p:cNvPr>
          <p:cNvSpPr/>
          <p:nvPr/>
        </p:nvSpPr>
        <p:spPr>
          <a:xfrm>
            <a:off x="7255663" y="6277667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TYPE NAME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="" xmlns:a16="http://schemas.microsoft.com/office/drawing/2014/main" id="{13BD63B3-D150-4131-9A3A-3CA5F7E4209E}"/>
              </a:ext>
            </a:extLst>
          </p:cNvPr>
          <p:cNvSpPr/>
          <p:nvPr/>
        </p:nvSpPr>
        <p:spPr>
          <a:xfrm>
            <a:off x="5657084" y="6277667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TYPE NAME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="" xmlns:a16="http://schemas.microsoft.com/office/drawing/2014/main" id="{6DDEA65D-CF51-4472-A484-0241459FEB35}"/>
              </a:ext>
            </a:extLst>
          </p:cNvPr>
          <p:cNvSpPr/>
          <p:nvPr/>
        </p:nvSpPr>
        <p:spPr>
          <a:xfrm>
            <a:off x="4058505" y="6291721"/>
            <a:ext cx="1442936" cy="382892"/>
          </a:xfrm>
          <a:prstGeom prst="roundRect">
            <a:avLst>
              <a:gd name="adj" fmla="val 42073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TYPE NAME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1C6EA791-7E09-41D7-A12F-9EB1DA5099E0}"/>
              </a:ext>
            </a:extLst>
          </p:cNvPr>
          <p:cNvSpPr txBox="1"/>
          <p:nvPr/>
        </p:nvSpPr>
        <p:spPr>
          <a:xfrm>
            <a:off x="4058506" y="3484097"/>
            <a:ext cx="4640094" cy="646331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Type the name of the students in the following boxes. It’ll be updated during slideshow mode</a:t>
            </a:r>
            <a:endParaRPr lang="en-IN" dirty="0">
              <a:solidFill>
                <a:schemeClr val="bg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2F2E2EE4-AF0F-497B-ABD2-A7A0FAD40BE5}"/>
              </a:ext>
            </a:extLst>
          </p:cNvPr>
          <p:cNvSpPr/>
          <p:nvPr/>
        </p:nvSpPr>
        <p:spPr>
          <a:xfrm>
            <a:off x="290667" y="147636"/>
            <a:ext cx="1724628" cy="71763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Change Points to be awarded:</a:t>
            </a:r>
            <a:endParaRPr lang="en-IN" dirty="0"/>
          </a:p>
        </p:txBody>
      </p:sp>
      <p:sp>
        <p:nvSpPr>
          <p:cNvPr id="34" name="S1">
            <a:hlinkClick r:id="" action="ppaction://macro?name=SlideMaster13.L1M1"/>
            <a:extLst>
              <a:ext uri="{FF2B5EF4-FFF2-40B4-BE49-F238E27FC236}">
                <a16:creationId xmlns="" xmlns:a16="http://schemas.microsoft.com/office/drawing/2014/main" id="{1E993C36-2804-46DF-B570-53EF99CD0961}"/>
              </a:ext>
            </a:extLst>
          </p:cNvPr>
          <p:cNvSpPr/>
          <p:nvPr/>
        </p:nvSpPr>
        <p:spPr>
          <a:xfrm>
            <a:off x="296243" y="1097040"/>
            <a:ext cx="793846" cy="51431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800" dirty="0">
                <a:solidFill>
                  <a:schemeClr val="bg1">
                    <a:lumMod val="65000"/>
                  </a:schemeClr>
                </a:solidFill>
              </a:rPr>
              <a:t>-10</a:t>
            </a:r>
          </a:p>
        </p:txBody>
      </p:sp>
      <p:sp>
        <p:nvSpPr>
          <p:cNvPr id="35" name="S2">
            <a:hlinkClick r:id="" action="ppaction://macro?name=SlideMaster13.L1P1"/>
            <a:extLst>
              <a:ext uri="{FF2B5EF4-FFF2-40B4-BE49-F238E27FC236}">
                <a16:creationId xmlns="" xmlns:a16="http://schemas.microsoft.com/office/drawing/2014/main" id="{51FB1D41-DAB4-4DB8-ABF0-23BB662E2ABA}"/>
              </a:ext>
            </a:extLst>
          </p:cNvPr>
          <p:cNvSpPr/>
          <p:nvPr/>
        </p:nvSpPr>
        <p:spPr>
          <a:xfrm>
            <a:off x="1498312" y="1097039"/>
            <a:ext cx="793846" cy="51431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800" dirty="0">
                <a:solidFill>
                  <a:schemeClr val="bg1">
                    <a:lumMod val="65000"/>
                  </a:schemeClr>
                </a:solidFill>
              </a:rPr>
              <a:t>10</a:t>
            </a:r>
          </a:p>
        </p:txBody>
      </p:sp>
      <p:sp>
        <p:nvSpPr>
          <p:cNvPr id="36" name="S3">
            <a:hlinkClick r:id="" action="ppaction://macro?name=SlideMaster13.L1P2"/>
            <a:extLst>
              <a:ext uri="{FF2B5EF4-FFF2-40B4-BE49-F238E27FC236}">
                <a16:creationId xmlns="" xmlns:a16="http://schemas.microsoft.com/office/drawing/2014/main" id="{84A19C8D-DBD3-46F9-B0E2-9D2CAAB7E7E0}"/>
              </a:ext>
            </a:extLst>
          </p:cNvPr>
          <p:cNvSpPr/>
          <p:nvPr/>
        </p:nvSpPr>
        <p:spPr>
          <a:xfrm>
            <a:off x="2700381" y="1097038"/>
            <a:ext cx="793846" cy="51431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>
                    <a:lumMod val="65000"/>
                  </a:schemeClr>
                </a:solidFill>
              </a:rPr>
              <a:t>2</a:t>
            </a:r>
            <a:r>
              <a:rPr lang="en-IN" sz="2800" dirty="0">
                <a:solidFill>
                  <a:schemeClr val="bg1">
                    <a:lumMod val="65000"/>
                  </a:schemeClr>
                </a:solidFill>
              </a:rPr>
              <a:t>0</a:t>
            </a:r>
          </a:p>
        </p:txBody>
      </p:sp>
      <p:sp>
        <p:nvSpPr>
          <p:cNvPr id="37" name="S4">
            <a:hlinkClick r:id="" action="ppaction://macro?name=SlideMaster13.L1P3"/>
            <a:extLst>
              <a:ext uri="{FF2B5EF4-FFF2-40B4-BE49-F238E27FC236}">
                <a16:creationId xmlns="" xmlns:a16="http://schemas.microsoft.com/office/drawing/2014/main" id="{3247E221-734B-43E2-9F40-AA84C7F7A87F}"/>
              </a:ext>
            </a:extLst>
          </p:cNvPr>
          <p:cNvSpPr/>
          <p:nvPr/>
        </p:nvSpPr>
        <p:spPr>
          <a:xfrm>
            <a:off x="3902450" y="1097038"/>
            <a:ext cx="793846" cy="51431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800" dirty="0">
                <a:solidFill>
                  <a:schemeClr val="bg1">
                    <a:lumMod val="65000"/>
                  </a:schemeClr>
                </a:solidFill>
              </a:rPr>
              <a:t>30</a:t>
            </a:r>
          </a:p>
        </p:txBody>
      </p:sp>
      <p:sp>
        <p:nvSpPr>
          <p:cNvPr id="38" name="S5">
            <a:hlinkClick r:id="" action="ppaction://macro?name=SlideMaster13.L1P4"/>
            <a:extLst>
              <a:ext uri="{FF2B5EF4-FFF2-40B4-BE49-F238E27FC236}">
                <a16:creationId xmlns="" xmlns:a16="http://schemas.microsoft.com/office/drawing/2014/main" id="{2E7D2AC7-A3C2-4775-A16C-56CEBDEEE855}"/>
              </a:ext>
            </a:extLst>
          </p:cNvPr>
          <p:cNvSpPr/>
          <p:nvPr/>
        </p:nvSpPr>
        <p:spPr>
          <a:xfrm>
            <a:off x="5104518" y="1097038"/>
            <a:ext cx="793846" cy="51431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800" dirty="0">
                <a:solidFill>
                  <a:schemeClr val="bg1">
                    <a:lumMod val="65000"/>
                  </a:schemeClr>
                </a:solidFill>
              </a:rPr>
              <a:t>40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="" xmlns:a16="http://schemas.microsoft.com/office/drawing/2014/main" id="{5D88F72B-8349-4601-B5E4-781BEC804690}"/>
              </a:ext>
            </a:extLst>
          </p:cNvPr>
          <p:cNvSpPr/>
          <p:nvPr/>
        </p:nvSpPr>
        <p:spPr>
          <a:xfrm>
            <a:off x="2125384" y="147636"/>
            <a:ext cx="5130279" cy="71763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FEATURE AVAILABLE ONLY IN PREMIUM VERSION (buy from www.pptvba.com)</a:t>
            </a:r>
            <a:endParaRPr lang="en-IN" dirty="0"/>
          </a:p>
        </p:txBody>
      </p:sp>
      <p:sp>
        <p:nvSpPr>
          <p:cNvPr id="40" name="Rectangle 39">
            <a:extLst>
              <a:ext uri="{FF2B5EF4-FFF2-40B4-BE49-F238E27FC236}">
                <a16:creationId xmlns="" xmlns:a16="http://schemas.microsoft.com/office/drawing/2014/main" id="{D419AD71-451C-44C4-8A48-553C723AA2F7}"/>
              </a:ext>
            </a:extLst>
          </p:cNvPr>
          <p:cNvSpPr/>
          <p:nvPr/>
        </p:nvSpPr>
        <p:spPr>
          <a:xfrm>
            <a:off x="8854242" y="3207098"/>
            <a:ext cx="2926511" cy="92333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For more student boxes, buy Premium Version (www.pptvba.com)</a:t>
            </a:r>
            <a:endParaRPr lang="en-IN" dirty="0"/>
          </a:p>
        </p:txBody>
      </p:sp>
      <p:sp>
        <p:nvSpPr>
          <p:cNvPr id="41" name="Rectangle 40">
            <a:extLst>
              <a:ext uri="{FF2B5EF4-FFF2-40B4-BE49-F238E27FC236}">
                <a16:creationId xmlns="" xmlns:a16="http://schemas.microsoft.com/office/drawing/2014/main" id="{6C67FBA6-A823-4E50-BE34-FD25377B6310}"/>
              </a:ext>
            </a:extLst>
          </p:cNvPr>
          <p:cNvSpPr/>
          <p:nvPr/>
        </p:nvSpPr>
        <p:spPr>
          <a:xfrm>
            <a:off x="10130569" y="66416"/>
            <a:ext cx="2026023" cy="376518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www.pptvba.com</a:t>
            </a:r>
            <a:endParaRPr lang="en-IN" sz="1400" dirty="0"/>
          </a:p>
        </p:txBody>
      </p:sp>
    </p:spTree>
    <p:extLst>
      <p:ext uri="{BB962C8B-B14F-4D97-AF65-F5344CB8AC3E}">
        <p14:creationId xmlns:p14="http://schemas.microsoft.com/office/powerpoint/2010/main" val="1008177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3077">
            <a:extLst>
              <a:ext uri="{FF2B5EF4-FFF2-40B4-BE49-F238E27FC236}">
                <a16:creationId xmlns="" xmlns:a16="http://schemas.microsoft.com/office/drawing/2014/main" id="{90C9B885-EAFD-41DF-9231-AE0038DE4B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398"/>
          <a:stretch/>
        </p:blipFill>
        <p:spPr>
          <a:xfrm>
            <a:off x="-921" y="0"/>
            <a:ext cx="3888893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079" name="Ribbon: Tilted Down 3078">
            <a:hlinkClick r:id="rId3" action="ppaction://hlinksldjump"/>
            <a:extLst>
              <a:ext uri="{FF2B5EF4-FFF2-40B4-BE49-F238E27FC236}">
                <a16:creationId xmlns="" xmlns:a16="http://schemas.microsoft.com/office/drawing/2014/main" id="{C7D36F46-B616-4BC3-A7DE-B8950180E8F5}"/>
              </a:ext>
            </a:extLst>
          </p:cNvPr>
          <p:cNvSpPr/>
          <p:nvPr/>
        </p:nvSpPr>
        <p:spPr>
          <a:xfrm>
            <a:off x="345980" y="234455"/>
            <a:ext cx="3195089" cy="902994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LEVEL 1</a:t>
            </a:r>
          </a:p>
        </p:txBody>
      </p:sp>
      <p:sp>
        <p:nvSpPr>
          <p:cNvPr id="174" name="Ribbon: Tilted Down 173">
            <a:hlinkClick r:id="rId4" action="ppaction://hlinksldjump"/>
            <a:extLst>
              <a:ext uri="{FF2B5EF4-FFF2-40B4-BE49-F238E27FC236}">
                <a16:creationId xmlns="" xmlns:a16="http://schemas.microsoft.com/office/drawing/2014/main" id="{1A16F182-9148-4753-9745-E82E8595F19A}"/>
              </a:ext>
            </a:extLst>
          </p:cNvPr>
          <p:cNvSpPr/>
          <p:nvPr/>
        </p:nvSpPr>
        <p:spPr>
          <a:xfrm>
            <a:off x="345980" y="1571321"/>
            <a:ext cx="3195089" cy="902994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LEVEL 2</a:t>
            </a:r>
          </a:p>
        </p:txBody>
      </p:sp>
      <p:sp>
        <p:nvSpPr>
          <p:cNvPr id="175" name="Ribbon: Tilted Down 174">
            <a:hlinkClick r:id="rId5" action="ppaction://hlinksldjump"/>
            <a:extLst>
              <a:ext uri="{FF2B5EF4-FFF2-40B4-BE49-F238E27FC236}">
                <a16:creationId xmlns="" xmlns:a16="http://schemas.microsoft.com/office/drawing/2014/main" id="{DA17C462-EEF6-489C-BCDD-AA1261CF352C}"/>
              </a:ext>
            </a:extLst>
          </p:cNvPr>
          <p:cNvSpPr/>
          <p:nvPr/>
        </p:nvSpPr>
        <p:spPr>
          <a:xfrm>
            <a:off x="347967" y="2879916"/>
            <a:ext cx="3195089" cy="902994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LEVEL 3</a:t>
            </a:r>
          </a:p>
        </p:txBody>
      </p:sp>
      <p:sp>
        <p:nvSpPr>
          <p:cNvPr id="176" name="Ribbon: Tilted Down 175">
            <a:hlinkClick r:id="rId6" action="ppaction://hlinksldjump"/>
            <a:extLst>
              <a:ext uri="{FF2B5EF4-FFF2-40B4-BE49-F238E27FC236}">
                <a16:creationId xmlns="" xmlns:a16="http://schemas.microsoft.com/office/drawing/2014/main" id="{29899B9C-0438-49DD-A2C2-0C824F558A57}"/>
              </a:ext>
            </a:extLst>
          </p:cNvPr>
          <p:cNvSpPr/>
          <p:nvPr/>
        </p:nvSpPr>
        <p:spPr>
          <a:xfrm>
            <a:off x="345980" y="4301174"/>
            <a:ext cx="3195089" cy="902994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LEVEL 4</a:t>
            </a:r>
          </a:p>
        </p:txBody>
      </p:sp>
      <p:sp>
        <p:nvSpPr>
          <p:cNvPr id="179" name="Arrow: Left 178">
            <a:hlinkClick r:id="rId7" action="ppaction://hlinksldjump"/>
            <a:extLst>
              <a:ext uri="{FF2B5EF4-FFF2-40B4-BE49-F238E27FC236}">
                <a16:creationId xmlns="" xmlns:a16="http://schemas.microsoft.com/office/drawing/2014/main" id="{C33AFA8B-69CF-4B03-A910-67510FE0B5C5}"/>
              </a:ext>
            </a:extLst>
          </p:cNvPr>
          <p:cNvSpPr/>
          <p:nvPr/>
        </p:nvSpPr>
        <p:spPr>
          <a:xfrm>
            <a:off x="88805" y="629135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Quit</a:t>
            </a:r>
          </a:p>
        </p:txBody>
      </p:sp>
      <p:sp>
        <p:nvSpPr>
          <p:cNvPr id="2" name="Action Button: Blank 1">
            <a:hlinkClick r:id="" action="ppaction://macro?name=SlideMaster13.ResetAll" highlightClick="1"/>
            <a:extLst>
              <a:ext uri="{FF2B5EF4-FFF2-40B4-BE49-F238E27FC236}">
                <a16:creationId xmlns="" xmlns:a16="http://schemas.microsoft.com/office/drawing/2014/main" id="{52348FD1-CB23-4F02-8969-A951CE3BCFB6}"/>
              </a:ext>
            </a:extLst>
          </p:cNvPr>
          <p:cNvSpPr/>
          <p:nvPr/>
        </p:nvSpPr>
        <p:spPr>
          <a:xfrm>
            <a:off x="2606040" y="6330632"/>
            <a:ext cx="1172204" cy="332194"/>
          </a:xfrm>
          <a:prstGeom prst="actionButtonBlank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Reset All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980396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bbon: Tilted Down 9">
            <a:extLst>
              <a:ext uri="{FF2B5EF4-FFF2-40B4-BE49-F238E27FC236}">
                <a16:creationId xmlns="" xmlns:a16="http://schemas.microsoft.com/office/drawing/2014/main" id="{2AEB10FB-A18B-4AA1-91FA-FCCEAB630C8D}"/>
              </a:ext>
            </a:extLst>
          </p:cNvPr>
          <p:cNvSpPr/>
          <p:nvPr/>
        </p:nvSpPr>
        <p:spPr>
          <a:xfrm>
            <a:off x="345980" y="234455"/>
            <a:ext cx="3195089" cy="902994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LEVEL 1</a:t>
            </a:r>
          </a:p>
        </p:txBody>
      </p:sp>
      <p:sp>
        <p:nvSpPr>
          <p:cNvPr id="5" name="Rectangle: Rounded Corners 4">
            <a:hlinkClick r:id="rId2" action="ppaction://hlinksldjump"/>
            <a:extLst>
              <a:ext uri="{FF2B5EF4-FFF2-40B4-BE49-F238E27FC236}">
                <a16:creationId xmlns="" xmlns:a16="http://schemas.microsoft.com/office/drawing/2014/main" id="{890FD298-0C77-416E-B8BD-A11583E18637}"/>
              </a:ext>
            </a:extLst>
          </p:cNvPr>
          <p:cNvSpPr/>
          <p:nvPr/>
        </p:nvSpPr>
        <p:spPr>
          <a:xfrm>
            <a:off x="162791" y="1377771"/>
            <a:ext cx="3707245" cy="79873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4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Franklin Gothic Demi Cond" panose="020B0706030402020204" pitchFamily="34" charset="0"/>
              </a:rPr>
              <a:t>Q1</a:t>
            </a:r>
          </a:p>
        </p:txBody>
      </p:sp>
      <p:sp>
        <p:nvSpPr>
          <p:cNvPr id="6" name="Rectangle: Rounded Corners 5">
            <a:hlinkClick r:id="rId3" action="ppaction://hlinksldjump"/>
            <a:extLst>
              <a:ext uri="{FF2B5EF4-FFF2-40B4-BE49-F238E27FC236}">
                <a16:creationId xmlns="" xmlns:a16="http://schemas.microsoft.com/office/drawing/2014/main" id="{9DA6D5C9-F976-4623-AC7F-D3C9F139AA51}"/>
              </a:ext>
            </a:extLst>
          </p:cNvPr>
          <p:cNvSpPr/>
          <p:nvPr/>
        </p:nvSpPr>
        <p:spPr>
          <a:xfrm>
            <a:off x="162791" y="2319338"/>
            <a:ext cx="3707245" cy="758527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4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Franklin Gothic Demi Cond" panose="020B0706030402020204" pitchFamily="34" charset="0"/>
              </a:rPr>
              <a:t>Q2</a:t>
            </a:r>
          </a:p>
        </p:txBody>
      </p:sp>
      <p:sp>
        <p:nvSpPr>
          <p:cNvPr id="7" name="Rectangle: Rounded Corners 6">
            <a:hlinkClick r:id="rId4" action="ppaction://hlinksldjump"/>
            <a:extLst>
              <a:ext uri="{FF2B5EF4-FFF2-40B4-BE49-F238E27FC236}">
                <a16:creationId xmlns="" xmlns:a16="http://schemas.microsoft.com/office/drawing/2014/main" id="{7B7FECE5-7560-4DFD-93A8-ECAB24A879AB}"/>
              </a:ext>
            </a:extLst>
          </p:cNvPr>
          <p:cNvSpPr/>
          <p:nvPr/>
        </p:nvSpPr>
        <p:spPr>
          <a:xfrm>
            <a:off x="162791" y="3224716"/>
            <a:ext cx="3707245" cy="7585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4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Franklin Gothic Demi Cond" panose="020B0706030402020204" pitchFamily="34" charset="0"/>
              </a:rPr>
              <a:t>Q3</a:t>
            </a:r>
          </a:p>
        </p:txBody>
      </p:sp>
      <p:sp>
        <p:nvSpPr>
          <p:cNvPr id="11" name="Arrow: Left 10">
            <a:hlinkClick r:id="rId5" action="ppaction://hlinksldjump"/>
            <a:extLst>
              <a:ext uri="{FF2B5EF4-FFF2-40B4-BE49-F238E27FC236}">
                <a16:creationId xmlns="" xmlns:a16="http://schemas.microsoft.com/office/drawing/2014/main" id="{774427CB-589F-45E0-B801-E8B3CA04DDBB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  <p:sp>
        <p:nvSpPr>
          <p:cNvPr id="15" name="Rectangle: Rounded Corners 14">
            <a:hlinkClick r:id="rId6" action="ppaction://hlinksldjump"/>
            <a:extLst>
              <a:ext uri="{FF2B5EF4-FFF2-40B4-BE49-F238E27FC236}">
                <a16:creationId xmlns="" xmlns:a16="http://schemas.microsoft.com/office/drawing/2014/main" id="{E917A051-662A-495B-9919-DEF98ADCE05E}"/>
              </a:ext>
            </a:extLst>
          </p:cNvPr>
          <p:cNvSpPr/>
          <p:nvPr/>
        </p:nvSpPr>
        <p:spPr>
          <a:xfrm>
            <a:off x="162791" y="4130094"/>
            <a:ext cx="3707245" cy="7585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4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Franklin Gothic Demi Cond" panose="020B0706030402020204" pitchFamily="34" charset="0"/>
              </a:rPr>
              <a:t>Q4</a:t>
            </a:r>
          </a:p>
        </p:txBody>
      </p:sp>
      <p:sp>
        <p:nvSpPr>
          <p:cNvPr id="16" name="Rectangle: Rounded Corners 15">
            <a:hlinkClick r:id="rId7" action="ppaction://hlinksldjump"/>
            <a:extLst>
              <a:ext uri="{FF2B5EF4-FFF2-40B4-BE49-F238E27FC236}">
                <a16:creationId xmlns="" xmlns:a16="http://schemas.microsoft.com/office/drawing/2014/main" id="{C7BCB6C9-723B-4B53-96C9-DB56D21C38A9}"/>
              </a:ext>
            </a:extLst>
          </p:cNvPr>
          <p:cNvSpPr/>
          <p:nvPr/>
        </p:nvSpPr>
        <p:spPr>
          <a:xfrm>
            <a:off x="162791" y="5035472"/>
            <a:ext cx="3707245" cy="7585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4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Franklin Gothic Demi Cond" panose="020B0706030402020204" pitchFamily="34" charset="0"/>
              </a:rPr>
              <a:t>Q5</a:t>
            </a:r>
          </a:p>
        </p:txBody>
      </p:sp>
      <p:sp>
        <p:nvSpPr>
          <p:cNvPr id="17" name="Rectangle: Rounded Corners 16">
            <a:hlinkClick r:id="rId8" action="ppaction://hlinksldjump"/>
            <a:extLst>
              <a:ext uri="{FF2B5EF4-FFF2-40B4-BE49-F238E27FC236}">
                <a16:creationId xmlns="" xmlns:a16="http://schemas.microsoft.com/office/drawing/2014/main" id="{8DF3B373-A890-4F8D-8E5B-65C72D8479B5}"/>
              </a:ext>
            </a:extLst>
          </p:cNvPr>
          <p:cNvSpPr/>
          <p:nvPr/>
        </p:nvSpPr>
        <p:spPr>
          <a:xfrm>
            <a:off x="162791" y="5940852"/>
            <a:ext cx="3707245" cy="7585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4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Franklin Gothic Demi Cond" panose="020B0706030402020204" pitchFamily="34" charset="0"/>
              </a:rPr>
              <a:t>Q6</a:t>
            </a:r>
          </a:p>
        </p:txBody>
      </p:sp>
    </p:spTree>
    <p:extLst>
      <p:ext uri="{BB962C8B-B14F-4D97-AF65-F5344CB8AC3E}">
        <p14:creationId xmlns:p14="http://schemas.microsoft.com/office/powerpoint/2010/main" val="350642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hlinkClick r:id="rId4" action="ppaction://hlinkfile"/>
            <a:extLst>
              <a:ext uri="{FF2B5EF4-FFF2-40B4-BE49-F238E27FC236}">
                <a16:creationId xmlns="" xmlns:a16="http://schemas.microsoft.com/office/drawing/2014/main" id="{6E7B4997-5052-4EE4-926A-B4EE97F42925}"/>
              </a:ext>
            </a:extLst>
          </p:cNvPr>
          <p:cNvSpPr/>
          <p:nvPr/>
        </p:nvSpPr>
        <p:spPr>
          <a:xfrm>
            <a:off x="171449" y="169716"/>
            <a:ext cx="3787903" cy="226695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3600" dirty="0" smtClean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Finish it!  </a:t>
            </a:r>
          </a:p>
          <a:p>
            <a:pPr algn="ctr"/>
            <a:r>
              <a:rPr lang="en-IN" sz="3600" dirty="0" smtClean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“Blessed are the poor in spirit: … </a:t>
            </a:r>
            <a:endParaRPr lang="en-IN" sz="3600" dirty="0">
              <a:ln w="3175">
                <a:noFill/>
                <a:prstDash val="solid"/>
              </a:ln>
              <a:solidFill>
                <a:schemeClr val="tx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a2">
            <a:extLst>
              <a:ext uri="{FF2B5EF4-FFF2-40B4-BE49-F238E27FC236}">
                <a16:creationId xmlns="" xmlns:a16="http://schemas.microsoft.com/office/drawing/2014/main" id="{C1AAF827-ADC2-4D03-872D-C8E24BF73C03}"/>
              </a:ext>
            </a:extLst>
          </p:cNvPr>
          <p:cNvSpPr/>
          <p:nvPr/>
        </p:nvSpPr>
        <p:spPr>
          <a:xfrm>
            <a:off x="171449" y="260278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For they shall inherit the earth.”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1" name="a1">
            <a:extLst>
              <a:ext uri="{FF2B5EF4-FFF2-40B4-BE49-F238E27FC236}">
                <a16:creationId xmlns="" xmlns:a16="http://schemas.microsoft.com/office/drawing/2014/main" id="{E378E984-6BBF-42B3-AE65-D77EF048FC68}"/>
              </a:ext>
            </a:extLst>
          </p:cNvPr>
          <p:cNvSpPr/>
          <p:nvPr/>
        </p:nvSpPr>
        <p:spPr>
          <a:xfrm>
            <a:off x="184155" y="4743272"/>
            <a:ext cx="3707656" cy="93161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For theirs is the kingdom of heaven.”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2" name="a3">
            <a:extLst>
              <a:ext uri="{FF2B5EF4-FFF2-40B4-BE49-F238E27FC236}">
                <a16:creationId xmlns="" xmlns:a16="http://schemas.microsoft.com/office/drawing/2014/main" id="{E3A3B79B-9B4B-4D29-A3E9-6D7C4D3D4267}"/>
              </a:ext>
            </a:extLst>
          </p:cNvPr>
          <p:cNvSpPr/>
          <p:nvPr/>
        </p:nvSpPr>
        <p:spPr>
          <a:xfrm>
            <a:off x="184155" y="3659132"/>
            <a:ext cx="3707656" cy="93161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For they shall be called the children of God.”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3" name="a4">
            <a:extLst>
              <a:ext uri="{FF2B5EF4-FFF2-40B4-BE49-F238E27FC236}">
                <a16:creationId xmlns="" xmlns:a16="http://schemas.microsoft.com/office/drawing/2014/main" id="{E20D8F60-CEAB-41C1-9AEE-B4791B55CE6C}"/>
              </a:ext>
            </a:extLst>
          </p:cNvPr>
          <p:cNvSpPr/>
          <p:nvPr/>
        </p:nvSpPr>
        <p:spPr>
          <a:xfrm>
            <a:off x="165688" y="582741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For they shall be comforted.” 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5" name="Arrow: Left 34">
            <a:hlinkClick r:id="rId5" action="ppaction://hlinksldjump"/>
            <a:extLst>
              <a:ext uri="{FF2B5EF4-FFF2-40B4-BE49-F238E27FC236}">
                <a16:creationId xmlns="" xmlns:a16="http://schemas.microsoft.com/office/drawing/2014/main" id="{37A73475-4031-4CD5-81A2-0E465AC3E514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  <p:sp>
        <p:nvSpPr>
          <p:cNvPr id="8" name="Ribbon: Tilted Down 7">
            <a:extLst>
              <a:ext uri="{FF2B5EF4-FFF2-40B4-BE49-F238E27FC236}">
                <a16:creationId xmlns="" xmlns:a16="http://schemas.microsoft.com/office/drawing/2014/main" id="{2E8ABCA6-B87E-4D61-BF58-4328A832CBED}"/>
              </a:ext>
            </a:extLst>
          </p:cNvPr>
          <p:cNvSpPr/>
          <p:nvPr/>
        </p:nvSpPr>
        <p:spPr>
          <a:xfrm>
            <a:off x="1263797" y="126759"/>
            <a:ext cx="1525187" cy="371475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1.1</a:t>
            </a:r>
          </a:p>
        </p:txBody>
      </p:sp>
    </p:spTree>
    <p:extLst>
      <p:ext uri="{BB962C8B-B14F-4D97-AF65-F5344CB8AC3E}">
        <p14:creationId xmlns:p14="http://schemas.microsoft.com/office/powerpoint/2010/main" val="1039928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rr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6E7B4997-5052-4EE4-926A-B4EE97F42925}"/>
              </a:ext>
            </a:extLst>
          </p:cNvPr>
          <p:cNvSpPr/>
          <p:nvPr/>
        </p:nvSpPr>
        <p:spPr>
          <a:xfrm>
            <a:off x="171449" y="169716"/>
            <a:ext cx="3787903" cy="226695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3600" dirty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Finish it!  </a:t>
            </a:r>
          </a:p>
          <a:p>
            <a:pPr algn="ctr"/>
            <a:r>
              <a:rPr lang="en-IN" sz="3600" dirty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“Blessed are the </a:t>
            </a:r>
            <a:r>
              <a:rPr lang="en-IN" sz="3600" dirty="0" smtClean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pure in heart: </a:t>
            </a:r>
            <a:r>
              <a:rPr lang="en-IN" sz="3600" dirty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… </a:t>
            </a:r>
          </a:p>
        </p:txBody>
      </p:sp>
      <p:sp>
        <p:nvSpPr>
          <p:cNvPr id="30" name="a2">
            <a:extLst>
              <a:ext uri="{FF2B5EF4-FFF2-40B4-BE49-F238E27FC236}">
                <a16:creationId xmlns="" xmlns:a16="http://schemas.microsoft.com/office/drawing/2014/main" id="{C1AAF827-ADC2-4D03-872D-C8E24BF73C03}"/>
              </a:ext>
            </a:extLst>
          </p:cNvPr>
          <p:cNvSpPr/>
          <p:nvPr/>
        </p:nvSpPr>
        <p:spPr>
          <a:xfrm>
            <a:off x="171449" y="582741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>
                <a:latin typeface="Trebuchet MS" panose="020B0603020202020204" pitchFamily="34" charset="0"/>
              </a:rPr>
              <a:t>For they shall be called the children of God.”</a:t>
            </a:r>
          </a:p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1" name="a1">
            <a:extLst>
              <a:ext uri="{FF2B5EF4-FFF2-40B4-BE49-F238E27FC236}">
                <a16:creationId xmlns="" xmlns:a16="http://schemas.microsoft.com/office/drawing/2014/main" id="{E378E984-6BBF-42B3-AE65-D77EF048FC68}"/>
              </a:ext>
            </a:extLst>
          </p:cNvPr>
          <p:cNvSpPr/>
          <p:nvPr/>
        </p:nvSpPr>
        <p:spPr>
          <a:xfrm>
            <a:off x="184155" y="3659132"/>
            <a:ext cx="3707656" cy="93161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For they shall see God.”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2" name="a3">
            <a:extLst>
              <a:ext uri="{FF2B5EF4-FFF2-40B4-BE49-F238E27FC236}">
                <a16:creationId xmlns="" xmlns:a16="http://schemas.microsoft.com/office/drawing/2014/main" id="{E3A3B79B-9B4B-4D29-A3E9-6D7C4D3D4267}"/>
              </a:ext>
            </a:extLst>
          </p:cNvPr>
          <p:cNvSpPr/>
          <p:nvPr/>
        </p:nvSpPr>
        <p:spPr>
          <a:xfrm>
            <a:off x="184155" y="2602781"/>
            <a:ext cx="3707656" cy="93161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For they shall inherit the earth.”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3" name="a4">
            <a:extLst>
              <a:ext uri="{FF2B5EF4-FFF2-40B4-BE49-F238E27FC236}">
                <a16:creationId xmlns="" xmlns:a16="http://schemas.microsoft.com/office/drawing/2014/main" id="{E20D8F60-CEAB-41C1-9AEE-B4791B55CE6C}"/>
              </a:ext>
            </a:extLst>
          </p:cNvPr>
          <p:cNvSpPr/>
          <p:nvPr/>
        </p:nvSpPr>
        <p:spPr>
          <a:xfrm>
            <a:off x="165688" y="4743272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>
                <a:latin typeface="Trebuchet MS" panose="020B0603020202020204" pitchFamily="34" charset="0"/>
              </a:rPr>
              <a:t>For theirs is the kingdom of heaven.”</a:t>
            </a:r>
          </a:p>
        </p:txBody>
      </p:sp>
      <p:sp>
        <p:nvSpPr>
          <p:cNvPr id="35" name="Arrow: Left 34">
            <a:hlinkClick r:id="rId4" action="ppaction://hlinksldjump"/>
            <a:extLst>
              <a:ext uri="{FF2B5EF4-FFF2-40B4-BE49-F238E27FC236}">
                <a16:creationId xmlns="" xmlns:a16="http://schemas.microsoft.com/office/drawing/2014/main" id="{37A73475-4031-4CD5-81A2-0E465AC3E514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  <p:sp>
        <p:nvSpPr>
          <p:cNvPr id="8" name="Ribbon: Tilted Down 7">
            <a:extLst>
              <a:ext uri="{FF2B5EF4-FFF2-40B4-BE49-F238E27FC236}">
                <a16:creationId xmlns="" xmlns:a16="http://schemas.microsoft.com/office/drawing/2014/main" id="{2E8ABCA6-B87E-4D61-BF58-4328A832CBED}"/>
              </a:ext>
            </a:extLst>
          </p:cNvPr>
          <p:cNvSpPr/>
          <p:nvPr/>
        </p:nvSpPr>
        <p:spPr>
          <a:xfrm>
            <a:off x="1263797" y="126759"/>
            <a:ext cx="1525187" cy="371475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160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1.2</a:t>
            </a:r>
            <a:endParaRPr lang="en-IN" sz="1600" dirty="0">
              <a:ln w="6600">
                <a:noFill/>
                <a:prstDash val="solid"/>
              </a:ln>
              <a:solidFill>
                <a:srgbClr val="FFFFFF"/>
              </a:solidFill>
              <a:effectLst>
                <a:outerShdw blurRad="63500" dist="38100" dir="4560000" sx="106000" sy="106000" algn="tl" rotWithShape="0">
                  <a:schemeClr val="tx1">
                    <a:alpha val="96000"/>
                  </a:schemeClr>
                </a:outerShdw>
              </a:effectLst>
              <a:latin typeface="Impact" panose="020B0806030902050204" pitchFamily="34" charset="0"/>
              <a:cs typeface="DIN Pro Black" panose="020B0A04020101010102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03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rr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6E7B4997-5052-4EE4-926A-B4EE97F42925}"/>
              </a:ext>
            </a:extLst>
          </p:cNvPr>
          <p:cNvSpPr/>
          <p:nvPr/>
        </p:nvSpPr>
        <p:spPr>
          <a:xfrm>
            <a:off x="171449" y="169716"/>
            <a:ext cx="3787903" cy="226695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3200" dirty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Finish it!  </a:t>
            </a:r>
          </a:p>
          <a:p>
            <a:pPr algn="ctr"/>
            <a:r>
              <a:rPr lang="en-IN" sz="3200" dirty="0" smtClean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“Stand therefore, having your loins girt about with… </a:t>
            </a:r>
            <a:endParaRPr lang="en-IN" sz="3200" dirty="0">
              <a:ln w="3175">
                <a:noFill/>
                <a:prstDash val="solid"/>
              </a:ln>
              <a:solidFill>
                <a:schemeClr val="tx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a2">
            <a:extLst>
              <a:ext uri="{FF2B5EF4-FFF2-40B4-BE49-F238E27FC236}">
                <a16:creationId xmlns="" xmlns:a16="http://schemas.microsoft.com/office/drawing/2014/main" id="{C1AAF827-ADC2-4D03-872D-C8E24BF73C03}"/>
              </a:ext>
            </a:extLst>
          </p:cNvPr>
          <p:cNvSpPr/>
          <p:nvPr/>
        </p:nvSpPr>
        <p:spPr>
          <a:xfrm>
            <a:off x="171449" y="260278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Righteousness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1" name="a1">
            <a:extLst>
              <a:ext uri="{FF2B5EF4-FFF2-40B4-BE49-F238E27FC236}">
                <a16:creationId xmlns="" xmlns:a16="http://schemas.microsoft.com/office/drawing/2014/main" id="{E378E984-6BBF-42B3-AE65-D77EF048FC68}"/>
              </a:ext>
            </a:extLst>
          </p:cNvPr>
          <p:cNvSpPr/>
          <p:nvPr/>
        </p:nvSpPr>
        <p:spPr>
          <a:xfrm>
            <a:off x="184155" y="3659132"/>
            <a:ext cx="3707656" cy="93161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Truth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2" name="a3">
            <a:extLst>
              <a:ext uri="{FF2B5EF4-FFF2-40B4-BE49-F238E27FC236}">
                <a16:creationId xmlns="" xmlns:a16="http://schemas.microsoft.com/office/drawing/2014/main" id="{E3A3B79B-9B4B-4D29-A3E9-6D7C4D3D4267}"/>
              </a:ext>
            </a:extLst>
          </p:cNvPr>
          <p:cNvSpPr/>
          <p:nvPr/>
        </p:nvSpPr>
        <p:spPr>
          <a:xfrm>
            <a:off x="184155" y="4743272"/>
            <a:ext cx="3707656" cy="93161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Salvation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3" name="a4">
            <a:extLst>
              <a:ext uri="{FF2B5EF4-FFF2-40B4-BE49-F238E27FC236}">
                <a16:creationId xmlns="" xmlns:a16="http://schemas.microsoft.com/office/drawing/2014/main" id="{E20D8F60-CEAB-41C1-9AEE-B4791B55CE6C}"/>
              </a:ext>
            </a:extLst>
          </p:cNvPr>
          <p:cNvSpPr/>
          <p:nvPr/>
        </p:nvSpPr>
        <p:spPr>
          <a:xfrm>
            <a:off x="165688" y="582741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Peace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5" name="Arrow: Left 34">
            <a:hlinkClick r:id="rId4" action="ppaction://hlinksldjump"/>
            <a:extLst>
              <a:ext uri="{FF2B5EF4-FFF2-40B4-BE49-F238E27FC236}">
                <a16:creationId xmlns="" xmlns:a16="http://schemas.microsoft.com/office/drawing/2014/main" id="{37A73475-4031-4CD5-81A2-0E465AC3E514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  <p:sp>
        <p:nvSpPr>
          <p:cNvPr id="8" name="Ribbon: Tilted Down 7">
            <a:extLst>
              <a:ext uri="{FF2B5EF4-FFF2-40B4-BE49-F238E27FC236}">
                <a16:creationId xmlns="" xmlns:a16="http://schemas.microsoft.com/office/drawing/2014/main" id="{2E8ABCA6-B87E-4D61-BF58-4328A832CBED}"/>
              </a:ext>
            </a:extLst>
          </p:cNvPr>
          <p:cNvSpPr/>
          <p:nvPr/>
        </p:nvSpPr>
        <p:spPr>
          <a:xfrm>
            <a:off x="1183787" y="28567"/>
            <a:ext cx="1525187" cy="371475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1</a:t>
            </a:r>
            <a:r>
              <a:rPr lang="en-IN" sz="160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.3</a:t>
            </a:r>
            <a:endParaRPr lang="en-IN" sz="1600" dirty="0">
              <a:ln w="6600">
                <a:noFill/>
                <a:prstDash val="solid"/>
              </a:ln>
              <a:solidFill>
                <a:srgbClr val="FFFFFF"/>
              </a:solidFill>
              <a:effectLst>
                <a:outerShdw blurRad="63500" dist="38100" dir="4560000" sx="106000" sy="106000" algn="tl" rotWithShape="0">
                  <a:schemeClr val="tx1">
                    <a:alpha val="96000"/>
                  </a:schemeClr>
                </a:outerShdw>
              </a:effectLst>
              <a:latin typeface="Impact" panose="020B0806030902050204" pitchFamily="34" charset="0"/>
              <a:cs typeface="DIN Pro Black" panose="020B0A04020101010102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828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rr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6E7B4997-5052-4EE4-926A-B4EE97F42925}"/>
              </a:ext>
            </a:extLst>
          </p:cNvPr>
          <p:cNvSpPr/>
          <p:nvPr/>
        </p:nvSpPr>
        <p:spPr>
          <a:xfrm>
            <a:off x="171449" y="169716"/>
            <a:ext cx="3787903" cy="226695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3600" dirty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Finish it!  </a:t>
            </a:r>
          </a:p>
          <a:p>
            <a:pPr algn="ctr"/>
            <a:r>
              <a:rPr lang="en-IN" sz="3600" dirty="0" smtClean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“And having on the breastplate of… </a:t>
            </a:r>
            <a:endParaRPr lang="en-IN" sz="3600" dirty="0">
              <a:ln w="3175">
                <a:noFill/>
                <a:prstDash val="solid"/>
              </a:ln>
              <a:solidFill>
                <a:schemeClr val="tx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a2">
            <a:extLst>
              <a:ext uri="{FF2B5EF4-FFF2-40B4-BE49-F238E27FC236}">
                <a16:creationId xmlns="" xmlns:a16="http://schemas.microsoft.com/office/drawing/2014/main" id="{C1AAF827-ADC2-4D03-872D-C8E24BF73C03}"/>
              </a:ext>
            </a:extLst>
          </p:cNvPr>
          <p:cNvSpPr/>
          <p:nvPr/>
        </p:nvSpPr>
        <p:spPr>
          <a:xfrm>
            <a:off x="171449" y="260278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Salvation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1" name="a1">
            <a:extLst>
              <a:ext uri="{FF2B5EF4-FFF2-40B4-BE49-F238E27FC236}">
                <a16:creationId xmlns="" xmlns:a16="http://schemas.microsoft.com/office/drawing/2014/main" id="{E378E984-6BBF-42B3-AE65-D77EF048FC68}"/>
              </a:ext>
            </a:extLst>
          </p:cNvPr>
          <p:cNvSpPr/>
          <p:nvPr/>
        </p:nvSpPr>
        <p:spPr>
          <a:xfrm>
            <a:off x="184155" y="5827411"/>
            <a:ext cx="3707656" cy="93161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Righteousness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2" name="a3">
            <a:extLst>
              <a:ext uri="{FF2B5EF4-FFF2-40B4-BE49-F238E27FC236}">
                <a16:creationId xmlns="" xmlns:a16="http://schemas.microsoft.com/office/drawing/2014/main" id="{E3A3B79B-9B4B-4D29-A3E9-6D7C4D3D4267}"/>
              </a:ext>
            </a:extLst>
          </p:cNvPr>
          <p:cNvSpPr/>
          <p:nvPr/>
        </p:nvSpPr>
        <p:spPr>
          <a:xfrm>
            <a:off x="184155" y="4743272"/>
            <a:ext cx="3707656" cy="93161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Truth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3" name="a4">
            <a:extLst>
              <a:ext uri="{FF2B5EF4-FFF2-40B4-BE49-F238E27FC236}">
                <a16:creationId xmlns="" xmlns:a16="http://schemas.microsoft.com/office/drawing/2014/main" id="{E20D8F60-CEAB-41C1-9AEE-B4791B55CE6C}"/>
              </a:ext>
            </a:extLst>
          </p:cNvPr>
          <p:cNvSpPr/>
          <p:nvPr/>
        </p:nvSpPr>
        <p:spPr>
          <a:xfrm>
            <a:off x="165688" y="3659132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Faith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5" name="Arrow: Left 34">
            <a:hlinkClick r:id="rId4" action="ppaction://hlinksldjump"/>
            <a:extLst>
              <a:ext uri="{FF2B5EF4-FFF2-40B4-BE49-F238E27FC236}">
                <a16:creationId xmlns="" xmlns:a16="http://schemas.microsoft.com/office/drawing/2014/main" id="{37A73475-4031-4CD5-81A2-0E465AC3E514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  <p:sp>
        <p:nvSpPr>
          <p:cNvPr id="8" name="Ribbon: Tilted Down 7">
            <a:extLst>
              <a:ext uri="{FF2B5EF4-FFF2-40B4-BE49-F238E27FC236}">
                <a16:creationId xmlns="" xmlns:a16="http://schemas.microsoft.com/office/drawing/2014/main" id="{2E8ABCA6-B87E-4D61-BF58-4328A832CBED}"/>
              </a:ext>
            </a:extLst>
          </p:cNvPr>
          <p:cNvSpPr/>
          <p:nvPr/>
        </p:nvSpPr>
        <p:spPr>
          <a:xfrm>
            <a:off x="1263797" y="126759"/>
            <a:ext cx="1525187" cy="371475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1</a:t>
            </a:r>
            <a:r>
              <a:rPr lang="en-IN" sz="160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.4</a:t>
            </a:r>
            <a:endParaRPr lang="en-IN" sz="1600" dirty="0">
              <a:ln w="6600">
                <a:noFill/>
                <a:prstDash val="solid"/>
              </a:ln>
              <a:solidFill>
                <a:srgbClr val="FFFFFF"/>
              </a:solidFill>
              <a:effectLst>
                <a:outerShdw blurRad="63500" dist="38100" dir="4560000" sx="106000" sy="106000" algn="tl" rotWithShape="0">
                  <a:schemeClr val="tx1">
                    <a:alpha val="96000"/>
                  </a:schemeClr>
                </a:outerShdw>
              </a:effectLst>
              <a:latin typeface="Impact" panose="020B0806030902050204" pitchFamily="34" charset="0"/>
              <a:cs typeface="DIN Pro Black" panose="020B0A04020101010102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38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rr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6E7B4997-5052-4EE4-926A-B4EE97F42925}"/>
              </a:ext>
            </a:extLst>
          </p:cNvPr>
          <p:cNvSpPr/>
          <p:nvPr/>
        </p:nvSpPr>
        <p:spPr>
          <a:xfrm>
            <a:off x="171449" y="169716"/>
            <a:ext cx="3787903" cy="226695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3600" dirty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Finish it!  </a:t>
            </a:r>
          </a:p>
          <a:p>
            <a:pPr algn="ctr"/>
            <a:r>
              <a:rPr lang="en-IN" sz="3600" dirty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“Blessed are the </a:t>
            </a:r>
            <a:r>
              <a:rPr lang="en-IN" sz="3600" dirty="0" smtClean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peacemakers: </a:t>
            </a:r>
            <a:r>
              <a:rPr lang="en-IN" sz="3600" dirty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… </a:t>
            </a:r>
          </a:p>
        </p:txBody>
      </p:sp>
      <p:sp>
        <p:nvSpPr>
          <p:cNvPr id="30" name="a2">
            <a:extLst>
              <a:ext uri="{FF2B5EF4-FFF2-40B4-BE49-F238E27FC236}">
                <a16:creationId xmlns="" xmlns:a16="http://schemas.microsoft.com/office/drawing/2014/main" id="{C1AAF827-ADC2-4D03-872D-C8E24BF73C03}"/>
              </a:ext>
            </a:extLst>
          </p:cNvPr>
          <p:cNvSpPr/>
          <p:nvPr/>
        </p:nvSpPr>
        <p:spPr>
          <a:xfrm>
            <a:off x="171449" y="3659132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For theirs is the kingdom of heaven.”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1" name="a1">
            <a:extLst>
              <a:ext uri="{FF2B5EF4-FFF2-40B4-BE49-F238E27FC236}">
                <a16:creationId xmlns="" xmlns:a16="http://schemas.microsoft.com/office/drawing/2014/main" id="{E378E984-6BBF-42B3-AE65-D77EF048FC68}"/>
              </a:ext>
            </a:extLst>
          </p:cNvPr>
          <p:cNvSpPr/>
          <p:nvPr/>
        </p:nvSpPr>
        <p:spPr>
          <a:xfrm>
            <a:off x="184155" y="5827411"/>
            <a:ext cx="3707656" cy="93161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>
                <a:latin typeface="Trebuchet MS" panose="020B0603020202020204" pitchFamily="34" charset="0"/>
              </a:rPr>
              <a:t>For they shall be called the children of God.”</a:t>
            </a:r>
          </a:p>
        </p:txBody>
      </p:sp>
      <p:sp>
        <p:nvSpPr>
          <p:cNvPr id="32" name="a3">
            <a:extLst>
              <a:ext uri="{FF2B5EF4-FFF2-40B4-BE49-F238E27FC236}">
                <a16:creationId xmlns="" xmlns:a16="http://schemas.microsoft.com/office/drawing/2014/main" id="{E3A3B79B-9B4B-4D29-A3E9-6D7C4D3D4267}"/>
              </a:ext>
            </a:extLst>
          </p:cNvPr>
          <p:cNvSpPr/>
          <p:nvPr/>
        </p:nvSpPr>
        <p:spPr>
          <a:xfrm>
            <a:off x="184155" y="2602781"/>
            <a:ext cx="3707656" cy="93161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For they shall obtain mercy.”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3" name="a4">
            <a:extLst>
              <a:ext uri="{FF2B5EF4-FFF2-40B4-BE49-F238E27FC236}">
                <a16:creationId xmlns="" xmlns:a16="http://schemas.microsoft.com/office/drawing/2014/main" id="{E20D8F60-CEAB-41C1-9AEE-B4791B55CE6C}"/>
              </a:ext>
            </a:extLst>
          </p:cNvPr>
          <p:cNvSpPr/>
          <p:nvPr/>
        </p:nvSpPr>
        <p:spPr>
          <a:xfrm>
            <a:off x="165688" y="4743272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For they shall see God.”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5" name="Arrow: Left 34">
            <a:hlinkClick r:id="rId4" action="ppaction://hlinksldjump"/>
            <a:extLst>
              <a:ext uri="{FF2B5EF4-FFF2-40B4-BE49-F238E27FC236}">
                <a16:creationId xmlns="" xmlns:a16="http://schemas.microsoft.com/office/drawing/2014/main" id="{37A73475-4031-4CD5-81A2-0E465AC3E514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  <p:sp>
        <p:nvSpPr>
          <p:cNvPr id="8" name="Ribbon: Tilted Down 7">
            <a:extLst>
              <a:ext uri="{FF2B5EF4-FFF2-40B4-BE49-F238E27FC236}">
                <a16:creationId xmlns="" xmlns:a16="http://schemas.microsoft.com/office/drawing/2014/main" id="{2E8ABCA6-B87E-4D61-BF58-4328A832CBED}"/>
              </a:ext>
            </a:extLst>
          </p:cNvPr>
          <p:cNvSpPr/>
          <p:nvPr/>
        </p:nvSpPr>
        <p:spPr>
          <a:xfrm>
            <a:off x="1263797" y="126759"/>
            <a:ext cx="1525187" cy="371475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1</a:t>
            </a:r>
            <a:r>
              <a:rPr lang="en-IN" sz="160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.5</a:t>
            </a:r>
            <a:endParaRPr lang="en-IN" sz="1600" dirty="0">
              <a:ln w="6600">
                <a:noFill/>
                <a:prstDash val="solid"/>
              </a:ln>
              <a:solidFill>
                <a:srgbClr val="FFFFFF"/>
              </a:solidFill>
              <a:effectLst>
                <a:outerShdw blurRad="63500" dist="38100" dir="4560000" sx="106000" sy="106000" algn="tl" rotWithShape="0">
                  <a:schemeClr val="tx1">
                    <a:alpha val="96000"/>
                  </a:schemeClr>
                </a:outerShdw>
              </a:effectLst>
              <a:latin typeface="Impact" panose="020B0806030902050204" pitchFamily="34" charset="0"/>
              <a:cs typeface="DIN Pro Black" panose="020B0A04020101010102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522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rr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6E7B4997-5052-4EE4-926A-B4EE97F42925}"/>
              </a:ext>
            </a:extLst>
          </p:cNvPr>
          <p:cNvSpPr/>
          <p:nvPr/>
        </p:nvSpPr>
        <p:spPr>
          <a:xfrm>
            <a:off x="171449" y="169716"/>
            <a:ext cx="3787903" cy="226695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3600" dirty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Finish it!  </a:t>
            </a:r>
          </a:p>
          <a:p>
            <a:pPr algn="ctr"/>
            <a:r>
              <a:rPr lang="en-IN" sz="3600" dirty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“</a:t>
            </a:r>
            <a:r>
              <a:rPr lang="en-IN" sz="3600" dirty="0" smtClean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And take the helmet of</a:t>
            </a:r>
            <a:r>
              <a:rPr lang="en-IN" sz="3600" dirty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… </a:t>
            </a:r>
          </a:p>
        </p:txBody>
      </p:sp>
      <p:sp>
        <p:nvSpPr>
          <p:cNvPr id="30" name="a2">
            <a:extLst>
              <a:ext uri="{FF2B5EF4-FFF2-40B4-BE49-F238E27FC236}">
                <a16:creationId xmlns="" xmlns:a16="http://schemas.microsoft.com/office/drawing/2014/main" id="{C1AAF827-ADC2-4D03-872D-C8E24BF73C03}"/>
              </a:ext>
            </a:extLst>
          </p:cNvPr>
          <p:cNvSpPr/>
          <p:nvPr/>
        </p:nvSpPr>
        <p:spPr>
          <a:xfrm>
            <a:off x="171449" y="260278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Righteousness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1" name="a1">
            <a:extLst>
              <a:ext uri="{FF2B5EF4-FFF2-40B4-BE49-F238E27FC236}">
                <a16:creationId xmlns="" xmlns:a16="http://schemas.microsoft.com/office/drawing/2014/main" id="{E378E984-6BBF-42B3-AE65-D77EF048FC68}"/>
              </a:ext>
            </a:extLst>
          </p:cNvPr>
          <p:cNvSpPr/>
          <p:nvPr/>
        </p:nvSpPr>
        <p:spPr>
          <a:xfrm>
            <a:off x="184155" y="4743272"/>
            <a:ext cx="3707656" cy="93161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Salvation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2" name="a3">
            <a:extLst>
              <a:ext uri="{FF2B5EF4-FFF2-40B4-BE49-F238E27FC236}">
                <a16:creationId xmlns="" xmlns:a16="http://schemas.microsoft.com/office/drawing/2014/main" id="{E3A3B79B-9B4B-4D29-A3E9-6D7C4D3D4267}"/>
              </a:ext>
            </a:extLst>
          </p:cNvPr>
          <p:cNvSpPr/>
          <p:nvPr/>
        </p:nvSpPr>
        <p:spPr>
          <a:xfrm>
            <a:off x="184155" y="5827411"/>
            <a:ext cx="3707656" cy="93161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Faith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3" name="a4">
            <a:extLst>
              <a:ext uri="{FF2B5EF4-FFF2-40B4-BE49-F238E27FC236}">
                <a16:creationId xmlns="" xmlns:a16="http://schemas.microsoft.com/office/drawing/2014/main" id="{E20D8F60-CEAB-41C1-9AEE-B4791B55CE6C}"/>
              </a:ext>
            </a:extLst>
          </p:cNvPr>
          <p:cNvSpPr/>
          <p:nvPr/>
        </p:nvSpPr>
        <p:spPr>
          <a:xfrm>
            <a:off x="165688" y="3659132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Peace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5" name="Arrow: Left 34">
            <a:hlinkClick r:id="rId5" action="ppaction://hlinksldjump"/>
            <a:extLst>
              <a:ext uri="{FF2B5EF4-FFF2-40B4-BE49-F238E27FC236}">
                <a16:creationId xmlns="" xmlns:a16="http://schemas.microsoft.com/office/drawing/2014/main" id="{37A73475-4031-4CD5-81A2-0E465AC3E514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  <p:sp>
        <p:nvSpPr>
          <p:cNvPr id="8" name="Ribbon: Tilted Down 7">
            <a:extLst>
              <a:ext uri="{FF2B5EF4-FFF2-40B4-BE49-F238E27FC236}">
                <a16:creationId xmlns="" xmlns:a16="http://schemas.microsoft.com/office/drawing/2014/main" id="{2E8ABCA6-B87E-4D61-BF58-4328A832CBED}"/>
              </a:ext>
            </a:extLst>
          </p:cNvPr>
          <p:cNvSpPr/>
          <p:nvPr/>
        </p:nvSpPr>
        <p:spPr>
          <a:xfrm>
            <a:off x="1263797" y="126759"/>
            <a:ext cx="1525187" cy="371475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1</a:t>
            </a:r>
            <a:r>
              <a:rPr lang="en-IN" sz="160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.6</a:t>
            </a:r>
            <a:endParaRPr lang="en-IN" sz="1600" dirty="0">
              <a:ln w="6600">
                <a:noFill/>
                <a:prstDash val="solid"/>
              </a:ln>
              <a:solidFill>
                <a:srgbClr val="FFFFFF"/>
              </a:solidFill>
              <a:effectLst>
                <a:outerShdw blurRad="63500" dist="38100" dir="4560000" sx="106000" sy="106000" algn="tl" rotWithShape="0">
                  <a:schemeClr val="tx1">
                    <a:alpha val="96000"/>
                  </a:schemeClr>
                </a:outerShdw>
              </a:effectLst>
              <a:latin typeface="Impact" panose="020B0806030902050204" pitchFamily="34" charset="0"/>
              <a:cs typeface="DIN Pro Black" panose="020B0A04020101010102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24222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orr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bbon: Tilted Down 9">
            <a:extLst>
              <a:ext uri="{FF2B5EF4-FFF2-40B4-BE49-F238E27FC236}">
                <a16:creationId xmlns="" xmlns:a16="http://schemas.microsoft.com/office/drawing/2014/main" id="{2AEB10FB-A18B-4AA1-91FA-FCCEAB630C8D}"/>
              </a:ext>
            </a:extLst>
          </p:cNvPr>
          <p:cNvSpPr/>
          <p:nvPr/>
        </p:nvSpPr>
        <p:spPr>
          <a:xfrm>
            <a:off x="345980" y="234455"/>
            <a:ext cx="3195089" cy="902994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LEVEL 2</a:t>
            </a:r>
          </a:p>
        </p:txBody>
      </p:sp>
      <p:sp>
        <p:nvSpPr>
          <p:cNvPr id="5" name="Rectangle: Rounded Corners 4">
            <a:hlinkClick r:id="rId2" action="ppaction://hlinksldjump"/>
            <a:extLst>
              <a:ext uri="{FF2B5EF4-FFF2-40B4-BE49-F238E27FC236}">
                <a16:creationId xmlns="" xmlns:a16="http://schemas.microsoft.com/office/drawing/2014/main" id="{890FD298-0C77-416E-B8BD-A11583E18637}"/>
              </a:ext>
            </a:extLst>
          </p:cNvPr>
          <p:cNvSpPr/>
          <p:nvPr/>
        </p:nvSpPr>
        <p:spPr>
          <a:xfrm>
            <a:off x="162791" y="1377771"/>
            <a:ext cx="3707245" cy="79873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4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Franklin Gothic Demi Cond" panose="020B0706030402020204" pitchFamily="34" charset="0"/>
              </a:rPr>
              <a:t>Q1</a:t>
            </a:r>
          </a:p>
        </p:txBody>
      </p:sp>
      <p:sp>
        <p:nvSpPr>
          <p:cNvPr id="6" name="Rectangle: Rounded Corners 5">
            <a:hlinkClick r:id="rId3" action="ppaction://hlinksldjump"/>
            <a:extLst>
              <a:ext uri="{FF2B5EF4-FFF2-40B4-BE49-F238E27FC236}">
                <a16:creationId xmlns="" xmlns:a16="http://schemas.microsoft.com/office/drawing/2014/main" id="{9DA6D5C9-F976-4623-AC7F-D3C9F139AA51}"/>
              </a:ext>
            </a:extLst>
          </p:cNvPr>
          <p:cNvSpPr/>
          <p:nvPr/>
        </p:nvSpPr>
        <p:spPr>
          <a:xfrm>
            <a:off x="162791" y="2319338"/>
            <a:ext cx="3707245" cy="758527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4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Franklin Gothic Demi Cond" panose="020B0706030402020204" pitchFamily="34" charset="0"/>
              </a:rPr>
              <a:t>Q2</a:t>
            </a:r>
          </a:p>
        </p:txBody>
      </p:sp>
      <p:sp>
        <p:nvSpPr>
          <p:cNvPr id="7" name="Rectangle: Rounded Corners 6">
            <a:hlinkClick r:id="rId4" action="ppaction://hlinksldjump"/>
            <a:extLst>
              <a:ext uri="{FF2B5EF4-FFF2-40B4-BE49-F238E27FC236}">
                <a16:creationId xmlns="" xmlns:a16="http://schemas.microsoft.com/office/drawing/2014/main" id="{7B7FECE5-7560-4DFD-93A8-ECAB24A879AB}"/>
              </a:ext>
            </a:extLst>
          </p:cNvPr>
          <p:cNvSpPr/>
          <p:nvPr/>
        </p:nvSpPr>
        <p:spPr>
          <a:xfrm>
            <a:off x="162791" y="3224716"/>
            <a:ext cx="3707245" cy="7585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4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Franklin Gothic Demi Cond" panose="020B0706030402020204" pitchFamily="34" charset="0"/>
              </a:rPr>
              <a:t>Q3</a:t>
            </a:r>
          </a:p>
        </p:txBody>
      </p:sp>
      <p:sp>
        <p:nvSpPr>
          <p:cNvPr id="11" name="Arrow: Left 10">
            <a:hlinkClick r:id="rId5" action="ppaction://hlinksldjump"/>
            <a:extLst>
              <a:ext uri="{FF2B5EF4-FFF2-40B4-BE49-F238E27FC236}">
                <a16:creationId xmlns="" xmlns:a16="http://schemas.microsoft.com/office/drawing/2014/main" id="{774427CB-589F-45E0-B801-E8B3CA04DDBB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  <p:sp>
        <p:nvSpPr>
          <p:cNvPr id="15" name="Rectangle: Rounded Corners 14">
            <a:hlinkClick r:id="rId6" action="ppaction://hlinksldjump"/>
            <a:extLst>
              <a:ext uri="{FF2B5EF4-FFF2-40B4-BE49-F238E27FC236}">
                <a16:creationId xmlns="" xmlns:a16="http://schemas.microsoft.com/office/drawing/2014/main" id="{E917A051-662A-495B-9919-DEF98ADCE05E}"/>
              </a:ext>
            </a:extLst>
          </p:cNvPr>
          <p:cNvSpPr/>
          <p:nvPr/>
        </p:nvSpPr>
        <p:spPr>
          <a:xfrm>
            <a:off x="162791" y="4130094"/>
            <a:ext cx="3707245" cy="7585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4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Franklin Gothic Demi Cond" panose="020B0706030402020204" pitchFamily="34" charset="0"/>
              </a:rPr>
              <a:t>Q4</a:t>
            </a:r>
          </a:p>
        </p:txBody>
      </p:sp>
      <p:sp>
        <p:nvSpPr>
          <p:cNvPr id="16" name="Rectangle: Rounded Corners 15">
            <a:hlinkClick r:id="rId7" action="ppaction://hlinksldjump"/>
            <a:extLst>
              <a:ext uri="{FF2B5EF4-FFF2-40B4-BE49-F238E27FC236}">
                <a16:creationId xmlns="" xmlns:a16="http://schemas.microsoft.com/office/drawing/2014/main" id="{C7BCB6C9-723B-4B53-96C9-DB56D21C38A9}"/>
              </a:ext>
            </a:extLst>
          </p:cNvPr>
          <p:cNvSpPr/>
          <p:nvPr/>
        </p:nvSpPr>
        <p:spPr>
          <a:xfrm>
            <a:off x="162791" y="5035472"/>
            <a:ext cx="3707245" cy="7585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4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Franklin Gothic Demi Cond" panose="020B0706030402020204" pitchFamily="34" charset="0"/>
              </a:rPr>
              <a:t>Q5</a:t>
            </a:r>
          </a:p>
        </p:txBody>
      </p:sp>
      <p:sp>
        <p:nvSpPr>
          <p:cNvPr id="17" name="Rectangle: Rounded Corners 16">
            <a:hlinkClick r:id="rId8" action="ppaction://hlinksldjump"/>
            <a:extLst>
              <a:ext uri="{FF2B5EF4-FFF2-40B4-BE49-F238E27FC236}">
                <a16:creationId xmlns="" xmlns:a16="http://schemas.microsoft.com/office/drawing/2014/main" id="{8DF3B373-A890-4F8D-8E5B-65C72D8479B5}"/>
              </a:ext>
            </a:extLst>
          </p:cNvPr>
          <p:cNvSpPr/>
          <p:nvPr/>
        </p:nvSpPr>
        <p:spPr>
          <a:xfrm>
            <a:off x="162791" y="5940852"/>
            <a:ext cx="3707245" cy="7585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4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Franklin Gothic Demi Cond" panose="020B0706030402020204" pitchFamily="34" charset="0"/>
              </a:rPr>
              <a:t>Q6</a:t>
            </a:r>
          </a:p>
        </p:txBody>
      </p:sp>
    </p:spTree>
    <p:extLst>
      <p:ext uri="{BB962C8B-B14F-4D97-AF65-F5344CB8AC3E}">
        <p14:creationId xmlns:p14="http://schemas.microsoft.com/office/powerpoint/2010/main" val="158361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6E7B4997-5052-4EE4-926A-B4EE97F42925}"/>
              </a:ext>
            </a:extLst>
          </p:cNvPr>
          <p:cNvSpPr/>
          <p:nvPr/>
        </p:nvSpPr>
        <p:spPr>
          <a:xfrm>
            <a:off x="171449" y="169716"/>
            <a:ext cx="3787903" cy="226695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dirty="0" smtClean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In Matthew 5:13, God’s people are compared to…</a:t>
            </a:r>
            <a:endParaRPr lang="en-IN" sz="2800" dirty="0">
              <a:ln w="3175">
                <a:noFill/>
                <a:prstDash val="solid"/>
              </a:ln>
              <a:solidFill>
                <a:schemeClr val="tx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a2">
            <a:extLst>
              <a:ext uri="{FF2B5EF4-FFF2-40B4-BE49-F238E27FC236}">
                <a16:creationId xmlns="" xmlns:a16="http://schemas.microsoft.com/office/drawing/2014/main" id="{C1AAF827-ADC2-4D03-872D-C8E24BF73C03}"/>
              </a:ext>
            </a:extLst>
          </p:cNvPr>
          <p:cNvSpPr/>
          <p:nvPr/>
        </p:nvSpPr>
        <p:spPr>
          <a:xfrm>
            <a:off x="171449" y="582741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A city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1" name="a1">
            <a:extLst>
              <a:ext uri="{FF2B5EF4-FFF2-40B4-BE49-F238E27FC236}">
                <a16:creationId xmlns="" xmlns:a16="http://schemas.microsoft.com/office/drawing/2014/main" id="{E378E984-6BBF-42B3-AE65-D77EF048FC68}"/>
              </a:ext>
            </a:extLst>
          </p:cNvPr>
          <p:cNvSpPr/>
          <p:nvPr/>
        </p:nvSpPr>
        <p:spPr>
          <a:xfrm>
            <a:off x="184155" y="3659132"/>
            <a:ext cx="3707656" cy="93161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Salt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2" name="a3">
            <a:extLst>
              <a:ext uri="{FF2B5EF4-FFF2-40B4-BE49-F238E27FC236}">
                <a16:creationId xmlns="" xmlns:a16="http://schemas.microsoft.com/office/drawing/2014/main" id="{E3A3B79B-9B4B-4D29-A3E9-6D7C4D3D4267}"/>
              </a:ext>
            </a:extLst>
          </p:cNvPr>
          <p:cNvSpPr/>
          <p:nvPr/>
        </p:nvSpPr>
        <p:spPr>
          <a:xfrm>
            <a:off x="184155" y="4743272"/>
            <a:ext cx="3707656" cy="93161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Light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3" name="a4">
            <a:extLst>
              <a:ext uri="{FF2B5EF4-FFF2-40B4-BE49-F238E27FC236}">
                <a16:creationId xmlns="" xmlns:a16="http://schemas.microsoft.com/office/drawing/2014/main" id="{E20D8F60-CEAB-41C1-9AEE-B4791B55CE6C}"/>
              </a:ext>
            </a:extLst>
          </p:cNvPr>
          <p:cNvSpPr/>
          <p:nvPr/>
        </p:nvSpPr>
        <p:spPr>
          <a:xfrm>
            <a:off x="165688" y="260278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Branches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5" name="Arrow: Left 34">
            <a:hlinkClick r:id="" action="ppaction://hlinkshowjump?jump=lastslideviewed"/>
            <a:extLst>
              <a:ext uri="{FF2B5EF4-FFF2-40B4-BE49-F238E27FC236}">
                <a16:creationId xmlns="" xmlns:a16="http://schemas.microsoft.com/office/drawing/2014/main" id="{37A73475-4031-4CD5-81A2-0E465AC3E514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  <p:sp>
        <p:nvSpPr>
          <p:cNvPr id="8" name="Ribbon: Tilted Down 7">
            <a:extLst>
              <a:ext uri="{FF2B5EF4-FFF2-40B4-BE49-F238E27FC236}">
                <a16:creationId xmlns="" xmlns:a16="http://schemas.microsoft.com/office/drawing/2014/main" id="{2E8ABCA6-B87E-4D61-BF58-4328A832CBED}"/>
              </a:ext>
            </a:extLst>
          </p:cNvPr>
          <p:cNvSpPr/>
          <p:nvPr/>
        </p:nvSpPr>
        <p:spPr>
          <a:xfrm>
            <a:off x="1263797" y="126759"/>
            <a:ext cx="1525187" cy="371475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2.1</a:t>
            </a:r>
          </a:p>
        </p:txBody>
      </p:sp>
    </p:spTree>
    <p:extLst>
      <p:ext uri="{BB962C8B-B14F-4D97-AF65-F5344CB8AC3E}">
        <p14:creationId xmlns:p14="http://schemas.microsoft.com/office/powerpoint/2010/main" val="4275776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rr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6E7B4997-5052-4EE4-926A-B4EE97F42925}"/>
              </a:ext>
            </a:extLst>
          </p:cNvPr>
          <p:cNvSpPr/>
          <p:nvPr/>
        </p:nvSpPr>
        <p:spPr>
          <a:xfrm>
            <a:off x="65235" y="371474"/>
            <a:ext cx="3787903" cy="2110297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dirty="0" smtClean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In Psalm 89:14, justice </a:t>
            </a:r>
            <a:r>
              <a:rPr lang="en-US" sz="2800" dirty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and judgment are the habitation of </a:t>
            </a:r>
            <a:r>
              <a:rPr lang="en-US" sz="2800" dirty="0" smtClean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God’s throne.  What goes before His face? </a:t>
            </a:r>
            <a:endParaRPr lang="en-IN" sz="2800" dirty="0">
              <a:ln w="3175">
                <a:noFill/>
                <a:prstDash val="solid"/>
              </a:ln>
              <a:solidFill>
                <a:schemeClr val="tx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a2">
            <a:extLst>
              <a:ext uri="{FF2B5EF4-FFF2-40B4-BE49-F238E27FC236}">
                <a16:creationId xmlns="" xmlns:a16="http://schemas.microsoft.com/office/drawing/2014/main" id="{C1AAF827-ADC2-4D03-872D-C8E24BF73C03}"/>
              </a:ext>
            </a:extLst>
          </p:cNvPr>
          <p:cNvSpPr/>
          <p:nvPr/>
        </p:nvSpPr>
        <p:spPr>
          <a:xfrm>
            <a:off x="171449" y="260278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Goodness and mercy.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1" name="a1">
            <a:extLst>
              <a:ext uri="{FF2B5EF4-FFF2-40B4-BE49-F238E27FC236}">
                <a16:creationId xmlns="" xmlns:a16="http://schemas.microsoft.com/office/drawing/2014/main" id="{E378E984-6BBF-42B3-AE65-D77EF048FC68}"/>
              </a:ext>
            </a:extLst>
          </p:cNvPr>
          <p:cNvSpPr/>
          <p:nvPr/>
        </p:nvSpPr>
        <p:spPr>
          <a:xfrm>
            <a:off x="184155" y="4743272"/>
            <a:ext cx="3707656" cy="93161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Mercy and truth. 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2" name="a3">
            <a:extLst>
              <a:ext uri="{FF2B5EF4-FFF2-40B4-BE49-F238E27FC236}">
                <a16:creationId xmlns="" xmlns:a16="http://schemas.microsoft.com/office/drawing/2014/main" id="{E3A3B79B-9B4B-4D29-A3E9-6D7C4D3D4267}"/>
              </a:ext>
            </a:extLst>
          </p:cNvPr>
          <p:cNvSpPr/>
          <p:nvPr/>
        </p:nvSpPr>
        <p:spPr>
          <a:xfrm>
            <a:off x="184155" y="5827411"/>
            <a:ext cx="3707656" cy="93161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Light and mercy. 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3" name="a4">
            <a:extLst>
              <a:ext uri="{FF2B5EF4-FFF2-40B4-BE49-F238E27FC236}">
                <a16:creationId xmlns="" xmlns:a16="http://schemas.microsoft.com/office/drawing/2014/main" id="{E20D8F60-CEAB-41C1-9AEE-B4791B55CE6C}"/>
              </a:ext>
            </a:extLst>
          </p:cNvPr>
          <p:cNvSpPr/>
          <p:nvPr/>
        </p:nvSpPr>
        <p:spPr>
          <a:xfrm>
            <a:off x="165688" y="3659132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Truth and grace.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8" name="Ribbon: Tilted Down 7">
            <a:extLst>
              <a:ext uri="{FF2B5EF4-FFF2-40B4-BE49-F238E27FC236}">
                <a16:creationId xmlns="" xmlns:a16="http://schemas.microsoft.com/office/drawing/2014/main" id="{2E8ABCA6-B87E-4D61-BF58-4328A832CBED}"/>
              </a:ext>
            </a:extLst>
          </p:cNvPr>
          <p:cNvSpPr/>
          <p:nvPr/>
        </p:nvSpPr>
        <p:spPr>
          <a:xfrm>
            <a:off x="1302806" y="0"/>
            <a:ext cx="1525187" cy="371475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2.2</a:t>
            </a:r>
          </a:p>
        </p:txBody>
      </p:sp>
      <p:sp>
        <p:nvSpPr>
          <p:cNvPr id="9" name="Arrow: Left 8">
            <a:hlinkClick r:id="" action="ppaction://hlinkshowjump?jump=lastslideviewed"/>
            <a:extLst>
              <a:ext uri="{FF2B5EF4-FFF2-40B4-BE49-F238E27FC236}">
                <a16:creationId xmlns="" xmlns:a16="http://schemas.microsoft.com/office/drawing/2014/main" id="{A70CAF2C-EEC2-4EAA-8429-75A4777AC2D1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6361620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orr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6E7B4997-5052-4EE4-926A-B4EE97F42925}"/>
              </a:ext>
            </a:extLst>
          </p:cNvPr>
          <p:cNvSpPr/>
          <p:nvPr/>
        </p:nvSpPr>
        <p:spPr>
          <a:xfrm>
            <a:off x="171449" y="169715"/>
            <a:ext cx="3787903" cy="2392027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3200" dirty="0" smtClean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According to Psalm 103:11, how great is God’s mercy toward them that fear Him?  </a:t>
            </a:r>
            <a:endParaRPr lang="en-IN" sz="3200" dirty="0">
              <a:ln w="3175">
                <a:noFill/>
                <a:prstDash val="solid"/>
              </a:ln>
              <a:solidFill>
                <a:schemeClr val="tx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a2">
            <a:extLst>
              <a:ext uri="{FF2B5EF4-FFF2-40B4-BE49-F238E27FC236}">
                <a16:creationId xmlns="" xmlns:a16="http://schemas.microsoft.com/office/drawing/2014/main" id="{C1AAF827-ADC2-4D03-872D-C8E24BF73C03}"/>
              </a:ext>
            </a:extLst>
          </p:cNvPr>
          <p:cNvSpPr/>
          <p:nvPr/>
        </p:nvSpPr>
        <p:spPr>
          <a:xfrm>
            <a:off x="171449" y="4743272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As far as the north is from the south.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1" name="a1">
            <a:extLst>
              <a:ext uri="{FF2B5EF4-FFF2-40B4-BE49-F238E27FC236}">
                <a16:creationId xmlns="" xmlns:a16="http://schemas.microsoft.com/office/drawing/2014/main" id="{E378E984-6BBF-42B3-AE65-D77EF048FC68}"/>
              </a:ext>
            </a:extLst>
          </p:cNvPr>
          <p:cNvSpPr/>
          <p:nvPr/>
        </p:nvSpPr>
        <p:spPr>
          <a:xfrm>
            <a:off x="184155" y="3659132"/>
            <a:ext cx="3707656" cy="93161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As the heaven is high above the earth. 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2" name="a3">
            <a:extLst>
              <a:ext uri="{FF2B5EF4-FFF2-40B4-BE49-F238E27FC236}">
                <a16:creationId xmlns="" xmlns:a16="http://schemas.microsoft.com/office/drawing/2014/main" id="{E3A3B79B-9B4B-4D29-A3E9-6D7C4D3D4267}"/>
              </a:ext>
            </a:extLst>
          </p:cNvPr>
          <p:cNvSpPr/>
          <p:nvPr/>
        </p:nvSpPr>
        <p:spPr>
          <a:xfrm>
            <a:off x="184155" y="2602781"/>
            <a:ext cx="3707656" cy="93161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As far as the east is from the west.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3" name="a4">
            <a:extLst>
              <a:ext uri="{FF2B5EF4-FFF2-40B4-BE49-F238E27FC236}">
                <a16:creationId xmlns="" xmlns:a16="http://schemas.microsoft.com/office/drawing/2014/main" id="{E20D8F60-CEAB-41C1-9AEE-B4791B55CE6C}"/>
              </a:ext>
            </a:extLst>
          </p:cNvPr>
          <p:cNvSpPr/>
          <p:nvPr/>
        </p:nvSpPr>
        <p:spPr>
          <a:xfrm>
            <a:off x="165688" y="582741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As far as the heavens reach. 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8" name="Ribbon: Tilted Down 7">
            <a:extLst>
              <a:ext uri="{FF2B5EF4-FFF2-40B4-BE49-F238E27FC236}">
                <a16:creationId xmlns="" xmlns:a16="http://schemas.microsoft.com/office/drawing/2014/main" id="{2E8ABCA6-B87E-4D61-BF58-4328A832CBED}"/>
              </a:ext>
            </a:extLst>
          </p:cNvPr>
          <p:cNvSpPr/>
          <p:nvPr/>
        </p:nvSpPr>
        <p:spPr>
          <a:xfrm>
            <a:off x="1263797" y="126759"/>
            <a:ext cx="1525187" cy="371475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2.</a:t>
            </a:r>
            <a:r>
              <a:rPr lang="en-IN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3</a:t>
            </a:r>
          </a:p>
        </p:txBody>
      </p:sp>
      <p:sp>
        <p:nvSpPr>
          <p:cNvPr id="9" name="Arrow: Left 8">
            <a:hlinkClick r:id="" action="ppaction://hlinkshowjump?jump=lastslideviewed"/>
            <a:extLst>
              <a:ext uri="{FF2B5EF4-FFF2-40B4-BE49-F238E27FC236}">
                <a16:creationId xmlns="" xmlns:a16="http://schemas.microsoft.com/office/drawing/2014/main" id="{EFC4B3B1-7294-40BA-A327-1300F670F392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7905396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orr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6E7B4997-5052-4EE4-926A-B4EE97F42925}"/>
              </a:ext>
            </a:extLst>
          </p:cNvPr>
          <p:cNvSpPr/>
          <p:nvPr/>
        </p:nvSpPr>
        <p:spPr>
          <a:xfrm>
            <a:off x="171449" y="169716"/>
            <a:ext cx="3787903" cy="226695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3200" dirty="0" smtClean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Matthew 24:12-13 requires that a man do what to be saved?  </a:t>
            </a:r>
            <a:endParaRPr lang="en-IN" sz="3200" dirty="0">
              <a:ln w="3175">
                <a:noFill/>
                <a:prstDash val="solid"/>
              </a:ln>
              <a:solidFill>
                <a:schemeClr val="tx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a2">
            <a:extLst>
              <a:ext uri="{FF2B5EF4-FFF2-40B4-BE49-F238E27FC236}">
                <a16:creationId xmlns="" xmlns:a16="http://schemas.microsoft.com/office/drawing/2014/main" id="{C1AAF827-ADC2-4D03-872D-C8E24BF73C03}"/>
              </a:ext>
            </a:extLst>
          </p:cNvPr>
          <p:cNvSpPr/>
          <p:nvPr/>
        </p:nvSpPr>
        <p:spPr>
          <a:xfrm>
            <a:off x="171449" y="260278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Love the Lord God with all his heart, soul, and mind.  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1" name="a1">
            <a:extLst>
              <a:ext uri="{FF2B5EF4-FFF2-40B4-BE49-F238E27FC236}">
                <a16:creationId xmlns="" xmlns:a16="http://schemas.microsoft.com/office/drawing/2014/main" id="{E378E984-6BBF-42B3-AE65-D77EF048FC68}"/>
              </a:ext>
            </a:extLst>
          </p:cNvPr>
          <p:cNvSpPr/>
          <p:nvPr/>
        </p:nvSpPr>
        <p:spPr>
          <a:xfrm>
            <a:off x="184155" y="4743272"/>
            <a:ext cx="3707656" cy="93161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Endure unto the end. 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2" name="a3">
            <a:extLst>
              <a:ext uri="{FF2B5EF4-FFF2-40B4-BE49-F238E27FC236}">
                <a16:creationId xmlns="" xmlns:a16="http://schemas.microsoft.com/office/drawing/2014/main" id="{E3A3B79B-9B4B-4D29-A3E9-6D7C4D3D4267}"/>
              </a:ext>
            </a:extLst>
          </p:cNvPr>
          <p:cNvSpPr/>
          <p:nvPr/>
        </p:nvSpPr>
        <p:spPr>
          <a:xfrm>
            <a:off x="184155" y="3659132"/>
            <a:ext cx="3707656" cy="93161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Obey God’s law. 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3" name="a4">
            <a:extLst>
              <a:ext uri="{FF2B5EF4-FFF2-40B4-BE49-F238E27FC236}">
                <a16:creationId xmlns="" xmlns:a16="http://schemas.microsoft.com/office/drawing/2014/main" id="{E20D8F60-CEAB-41C1-9AEE-B4791B55CE6C}"/>
              </a:ext>
            </a:extLst>
          </p:cNvPr>
          <p:cNvSpPr/>
          <p:nvPr/>
        </p:nvSpPr>
        <p:spPr>
          <a:xfrm>
            <a:off x="165688" y="582741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Confess the name of Jesus. 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8" name="Ribbon: Tilted Down 7">
            <a:extLst>
              <a:ext uri="{FF2B5EF4-FFF2-40B4-BE49-F238E27FC236}">
                <a16:creationId xmlns="" xmlns:a16="http://schemas.microsoft.com/office/drawing/2014/main" id="{2E8ABCA6-B87E-4D61-BF58-4328A832CBED}"/>
              </a:ext>
            </a:extLst>
          </p:cNvPr>
          <p:cNvSpPr/>
          <p:nvPr/>
        </p:nvSpPr>
        <p:spPr>
          <a:xfrm>
            <a:off x="1263797" y="126759"/>
            <a:ext cx="1525187" cy="371475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2.</a:t>
            </a:r>
            <a:r>
              <a:rPr lang="en-IN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4</a:t>
            </a:r>
          </a:p>
        </p:txBody>
      </p:sp>
      <p:sp>
        <p:nvSpPr>
          <p:cNvPr id="9" name="Arrow: Left 8">
            <a:hlinkClick r:id="" action="ppaction://hlinkshowjump?jump=lastslideviewed"/>
            <a:extLst>
              <a:ext uri="{FF2B5EF4-FFF2-40B4-BE49-F238E27FC236}">
                <a16:creationId xmlns="" xmlns:a16="http://schemas.microsoft.com/office/drawing/2014/main" id="{9EAEDDB0-1D1F-4C74-A8F5-088A9758AF78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419367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rr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6E7B4997-5052-4EE4-926A-B4EE97F42925}"/>
              </a:ext>
            </a:extLst>
          </p:cNvPr>
          <p:cNvSpPr/>
          <p:nvPr/>
        </p:nvSpPr>
        <p:spPr>
          <a:xfrm>
            <a:off x="171449" y="169715"/>
            <a:ext cx="3787903" cy="2392027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2800" dirty="0" smtClean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2 Timothy 3:16-17 says that all scripture is given by inspiration of God and is (in order) profitable for…</a:t>
            </a:r>
            <a:endParaRPr lang="en-IN" sz="2800" dirty="0">
              <a:ln w="3175">
                <a:noFill/>
                <a:prstDash val="solid"/>
              </a:ln>
              <a:solidFill>
                <a:schemeClr val="tx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a2">
            <a:extLst>
              <a:ext uri="{FF2B5EF4-FFF2-40B4-BE49-F238E27FC236}">
                <a16:creationId xmlns="" xmlns:a16="http://schemas.microsoft.com/office/drawing/2014/main" id="{C1AAF827-ADC2-4D03-872D-C8E24BF73C03}"/>
              </a:ext>
            </a:extLst>
          </p:cNvPr>
          <p:cNvSpPr/>
          <p:nvPr/>
        </p:nvSpPr>
        <p:spPr>
          <a:xfrm>
            <a:off x="171449" y="3659132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Correction, doctrine, reproof, instruction in righteousness.  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1" name="a1">
            <a:extLst>
              <a:ext uri="{FF2B5EF4-FFF2-40B4-BE49-F238E27FC236}">
                <a16:creationId xmlns="" xmlns:a16="http://schemas.microsoft.com/office/drawing/2014/main" id="{E378E984-6BBF-42B3-AE65-D77EF048FC68}"/>
              </a:ext>
            </a:extLst>
          </p:cNvPr>
          <p:cNvSpPr/>
          <p:nvPr/>
        </p:nvSpPr>
        <p:spPr>
          <a:xfrm>
            <a:off x="184155" y="2602781"/>
            <a:ext cx="3707656" cy="93161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Doctrine, reproof, correction, instruction in righteousness.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2" name="a3">
            <a:extLst>
              <a:ext uri="{FF2B5EF4-FFF2-40B4-BE49-F238E27FC236}">
                <a16:creationId xmlns="" xmlns:a16="http://schemas.microsoft.com/office/drawing/2014/main" id="{E3A3B79B-9B4B-4D29-A3E9-6D7C4D3D4267}"/>
              </a:ext>
            </a:extLst>
          </p:cNvPr>
          <p:cNvSpPr/>
          <p:nvPr/>
        </p:nvSpPr>
        <p:spPr>
          <a:xfrm>
            <a:off x="184155" y="4743272"/>
            <a:ext cx="3707656" cy="93161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Instruction, reproof, correction, doctrine, righteousness. 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3" name="a4">
            <a:extLst>
              <a:ext uri="{FF2B5EF4-FFF2-40B4-BE49-F238E27FC236}">
                <a16:creationId xmlns="" xmlns:a16="http://schemas.microsoft.com/office/drawing/2014/main" id="{E20D8F60-CEAB-41C1-9AEE-B4791B55CE6C}"/>
              </a:ext>
            </a:extLst>
          </p:cNvPr>
          <p:cNvSpPr/>
          <p:nvPr/>
        </p:nvSpPr>
        <p:spPr>
          <a:xfrm>
            <a:off x="165688" y="582741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Doctrine, correction, reproof, instruction in righteousness. 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8" name="Ribbon: Tilted Down 7">
            <a:extLst>
              <a:ext uri="{FF2B5EF4-FFF2-40B4-BE49-F238E27FC236}">
                <a16:creationId xmlns="" xmlns:a16="http://schemas.microsoft.com/office/drawing/2014/main" id="{2E8ABCA6-B87E-4D61-BF58-4328A832CBED}"/>
              </a:ext>
            </a:extLst>
          </p:cNvPr>
          <p:cNvSpPr/>
          <p:nvPr/>
        </p:nvSpPr>
        <p:spPr>
          <a:xfrm>
            <a:off x="1302806" y="-10596"/>
            <a:ext cx="1525187" cy="371475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2.</a:t>
            </a:r>
            <a:r>
              <a:rPr lang="en-IN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5</a:t>
            </a:r>
          </a:p>
        </p:txBody>
      </p:sp>
      <p:sp>
        <p:nvSpPr>
          <p:cNvPr id="9" name="Arrow: Left 8">
            <a:hlinkClick r:id="" action="ppaction://hlinkshowjump?jump=lastslideviewed"/>
            <a:extLst>
              <a:ext uri="{FF2B5EF4-FFF2-40B4-BE49-F238E27FC236}">
                <a16:creationId xmlns="" xmlns:a16="http://schemas.microsoft.com/office/drawing/2014/main" id="{5B951C4E-1EDC-41D8-8E5B-14DAA1AC9F40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098189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rr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6E7B4997-5052-4EE4-926A-B4EE97F42925}"/>
              </a:ext>
            </a:extLst>
          </p:cNvPr>
          <p:cNvSpPr/>
          <p:nvPr/>
        </p:nvSpPr>
        <p:spPr>
          <a:xfrm>
            <a:off x="171449" y="169716"/>
            <a:ext cx="3787903" cy="226695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3100" dirty="0" smtClean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James 4:8 directs this group to “purify your hearts.”  It’s addressed to…</a:t>
            </a:r>
            <a:endParaRPr lang="en-IN" sz="3100" dirty="0">
              <a:ln w="3175">
                <a:noFill/>
                <a:prstDash val="solid"/>
              </a:ln>
              <a:solidFill>
                <a:schemeClr val="tx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a2">
            <a:extLst>
              <a:ext uri="{FF2B5EF4-FFF2-40B4-BE49-F238E27FC236}">
                <a16:creationId xmlns="" xmlns:a16="http://schemas.microsoft.com/office/drawing/2014/main" id="{C1AAF827-ADC2-4D03-872D-C8E24BF73C03}"/>
              </a:ext>
            </a:extLst>
          </p:cNvPr>
          <p:cNvSpPr/>
          <p:nvPr/>
        </p:nvSpPr>
        <p:spPr>
          <a:xfrm>
            <a:off x="171449" y="3659132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Ye hard-hearted.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1" name="a1">
            <a:extLst>
              <a:ext uri="{FF2B5EF4-FFF2-40B4-BE49-F238E27FC236}">
                <a16:creationId xmlns="" xmlns:a16="http://schemas.microsoft.com/office/drawing/2014/main" id="{E378E984-6BBF-42B3-AE65-D77EF048FC68}"/>
              </a:ext>
            </a:extLst>
          </p:cNvPr>
          <p:cNvSpPr/>
          <p:nvPr/>
        </p:nvSpPr>
        <p:spPr>
          <a:xfrm>
            <a:off x="184155" y="5827411"/>
            <a:ext cx="3707656" cy="93161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Ye double-minded. 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2" name="a3">
            <a:extLst>
              <a:ext uri="{FF2B5EF4-FFF2-40B4-BE49-F238E27FC236}">
                <a16:creationId xmlns="" xmlns:a16="http://schemas.microsoft.com/office/drawing/2014/main" id="{E3A3B79B-9B4B-4D29-A3E9-6D7C4D3D4267}"/>
              </a:ext>
            </a:extLst>
          </p:cNvPr>
          <p:cNvSpPr/>
          <p:nvPr/>
        </p:nvSpPr>
        <p:spPr>
          <a:xfrm>
            <a:off x="184155" y="4743272"/>
            <a:ext cx="3707656" cy="93161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Ye sinners.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3" name="a4">
            <a:extLst>
              <a:ext uri="{FF2B5EF4-FFF2-40B4-BE49-F238E27FC236}">
                <a16:creationId xmlns="" xmlns:a16="http://schemas.microsoft.com/office/drawing/2014/main" id="{E20D8F60-CEAB-41C1-9AEE-B4791B55CE6C}"/>
              </a:ext>
            </a:extLst>
          </p:cNvPr>
          <p:cNvSpPr/>
          <p:nvPr/>
        </p:nvSpPr>
        <p:spPr>
          <a:xfrm>
            <a:off x="165688" y="260278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Ye stiff-necked. 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8" name="Ribbon: Tilted Down 7">
            <a:extLst>
              <a:ext uri="{FF2B5EF4-FFF2-40B4-BE49-F238E27FC236}">
                <a16:creationId xmlns="" xmlns:a16="http://schemas.microsoft.com/office/drawing/2014/main" id="{2E8ABCA6-B87E-4D61-BF58-4328A832CBED}"/>
              </a:ext>
            </a:extLst>
          </p:cNvPr>
          <p:cNvSpPr/>
          <p:nvPr/>
        </p:nvSpPr>
        <p:spPr>
          <a:xfrm>
            <a:off x="1302806" y="44984"/>
            <a:ext cx="1525187" cy="371475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2.</a:t>
            </a:r>
            <a:r>
              <a:rPr lang="en-IN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6</a:t>
            </a:r>
          </a:p>
        </p:txBody>
      </p:sp>
      <p:sp>
        <p:nvSpPr>
          <p:cNvPr id="9" name="Arrow: Left 8">
            <a:hlinkClick r:id="" action="ppaction://hlinkshowjump?jump=lastslideviewed"/>
            <a:extLst>
              <a:ext uri="{FF2B5EF4-FFF2-40B4-BE49-F238E27FC236}">
                <a16:creationId xmlns="" xmlns:a16="http://schemas.microsoft.com/office/drawing/2014/main" id="{6E28E37C-2DEC-45F3-B430-A6BD51510120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776881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rr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bbon: Tilted Down 9">
            <a:extLst>
              <a:ext uri="{FF2B5EF4-FFF2-40B4-BE49-F238E27FC236}">
                <a16:creationId xmlns="" xmlns:a16="http://schemas.microsoft.com/office/drawing/2014/main" id="{2AEB10FB-A18B-4AA1-91FA-FCCEAB630C8D}"/>
              </a:ext>
            </a:extLst>
          </p:cNvPr>
          <p:cNvSpPr/>
          <p:nvPr/>
        </p:nvSpPr>
        <p:spPr>
          <a:xfrm>
            <a:off x="345980" y="234455"/>
            <a:ext cx="3195089" cy="902994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LEVEL 3</a:t>
            </a:r>
          </a:p>
        </p:txBody>
      </p:sp>
      <p:sp>
        <p:nvSpPr>
          <p:cNvPr id="5" name="Rectangle: Rounded Corners 4">
            <a:hlinkClick r:id="rId2" action="ppaction://hlinksldjump"/>
            <a:extLst>
              <a:ext uri="{FF2B5EF4-FFF2-40B4-BE49-F238E27FC236}">
                <a16:creationId xmlns="" xmlns:a16="http://schemas.microsoft.com/office/drawing/2014/main" id="{890FD298-0C77-416E-B8BD-A11583E18637}"/>
              </a:ext>
            </a:extLst>
          </p:cNvPr>
          <p:cNvSpPr/>
          <p:nvPr/>
        </p:nvSpPr>
        <p:spPr>
          <a:xfrm>
            <a:off x="162791" y="1377771"/>
            <a:ext cx="3707245" cy="79873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4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Franklin Gothic Demi Cond" panose="020B0706030402020204" pitchFamily="34" charset="0"/>
              </a:rPr>
              <a:t>Q1</a:t>
            </a:r>
          </a:p>
        </p:txBody>
      </p:sp>
      <p:sp>
        <p:nvSpPr>
          <p:cNvPr id="6" name="Rectangle: Rounded Corners 5">
            <a:hlinkClick r:id="rId3" action="ppaction://hlinksldjump"/>
            <a:extLst>
              <a:ext uri="{FF2B5EF4-FFF2-40B4-BE49-F238E27FC236}">
                <a16:creationId xmlns="" xmlns:a16="http://schemas.microsoft.com/office/drawing/2014/main" id="{9DA6D5C9-F976-4623-AC7F-D3C9F139AA51}"/>
              </a:ext>
            </a:extLst>
          </p:cNvPr>
          <p:cNvSpPr/>
          <p:nvPr/>
        </p:nvSpPr>
        <p:spPr>
          <a:xfrm>
            <a:off x="162791" y="2319338"/>
            <a:ext cx="3707245" cy="758527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4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Franklin Gothic Demi Cond" panose="020B0706030402020204" pitchFamily="34" charset="0"/>
              </a:rPr>
              <a:t>Q2</a:t>
            </a:r>
          </a:p>
        </p:txBody>
      </p:sp>
      <p:sp>
        <p:nvSpPr>
          <p:cNvPr id="7" name="Rectangle: Rounded Corners 6">
            <a:hlinkClick r:id="rId4" action="ppaction://hlinksldjump"/>
            <a:extLst>
              <a:ext uri="{FF2B5EF4-FFF2-40B4-BE49-F238E27FC236}">
                <a16:creationId xmlns="" xmlns:a16="http://schemas.microsoft.com/office/drawing/2014/main" id="{7B7FECE5-7560-4DFD-93A8-ECAB24A879AB}"/>
              </a:ext>
            </a:extLst>
          </p:cNvPr>
          <p:cNvSpPr/>
          <p:nvPr/>
        </p:nvSpPr>
        <p:spPr>
          <a:xfrm>
            <a:off x="162791" y="3224716"/>
            <a:ext cx="3707245" cy="7585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4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Franklin Gothic Demi Cond" panose="020B0706030402020204" pitchFamily="34" charset="0"/>
              </a:rPr>
              <a:t>Q3</a:t>
            </a:r>
          </a:p>
        </p:txBody>
      </p:sp>
      <p:sp>
        <p:nvSpPr>
          <p:cNvPr id="15" name="Rectangle: Rounded Corners 14">
            <a:hlinkClick r:id="rId5" action="ppaction://hlinksldjump"/>
            <a:extLst>
              <a:ext uri="{FF2B5EF4-FFF2-40B4-BE49-F238E27FC236}">
                <a16:creationId xmlns="" xmlns:a16="http://schemas.microsoft.com/office/drawing/2014/main" id="{E917A051-662A-495B-9919-DEF98ADCE05E}"/>
              </a:ext>
            </a:extLst>
          </p:cNvPr>
          <p:cNvSpPr/>
          <p:nvPr/>
        </p:nvSpPr>
        <p:spPr>
          <a:xfrm>
            <a:off x="162791" y="4130094"/>
            <a:ext cx="3707245" cy="7585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4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Franklin Gothic Demi Cond" panose="020B0706030402020204" pitchFamily="34" charset="0"/>
              </a:rPr>
              <a:t>Q4</a:t>
            </a:r>
          </a:p>
        </p:txBody>
      </p:sp>
      <p:sp>
        <p:nvSpPr>
          <p:cNvPr id="16" name="Rectangle: Rounded Corners 15">
            <a:hlinkClick r:id="rId6" action="ppaction://hlinksldjump"/>
            <a:extLst>
              <a:ext uri="{FF2B5EF4-FFF2-40B4-BE49-F238E27FC236}">
                <a16:creationId xmlns="" xmlns:a16="http://schemas.microsoft.com/office/drawing/2014/main" id="{C7BCB6C9-723B-4B53-96C9-DB56D21C38A9}"/>
              </a:ext>
            </a:extLst>
          </p:cNvPr>
          <p:cNvSpPr/>
          <p:nvPr/>
        </p:nvSpPr>
        <p:spPr>
          <a:xfrm>
            <a:off x="162791" y="5035472"/>
            <a:ext cx="3707245" cy="7585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4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Franklin Gothic Demi Cond" panose="020B0706030402020204" pitchFamily="34" charset="0"/>
              </a:rPr>
              <a:t>Q5</a:t>
            </a:r>
          </a:p>
        </p:txBody>
      </p:sp>
      <p:sp>
        <p:nvSpPr>
          <p:cNvPr id="17" name="Rectangle: Rounded Corners 16">
            <a:hlinkClick r:id="rId7" action="ppaction://hlinksldjump"/>
            <a:extLst>
              <a:ext uri="{FF2B5EF4-FFF2-40B4-BE49-F238E27FC236}">
                <a16:creationId xmlns="" xmlns:a16="http://schemas.microsoft.com/office/drawing/2014/main" id="{8DF3B373-A890-4F8D-8E5B-65C72D8479B5}"/>
              </a:ext>
            </a:extLst>
          </p:cNvPr>
          <p:cNvSpPr/>
          <p:nvPr/>
        </p:nvSpPr>
        <p:spPr>
          <a:xfrm>
            <a:off x="162791" y="5940852"/>
            <a:ext cx="3707245" cy="7585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4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Franklin Gothic Demi Cond" panose="020B0706030402020204" pitchFamily="34" charset="0"/>
              </a:rPr>
              <a:t>Q6</a:t>
            </a:r>
          </a:p>
        </p:txBody>
      </p:sp>
      <p:sp>
        <p:nvSpPr>
          <p:cNvPr id="14" name="Arrow: Left 13">
            <a:hlinkClick r:id="rId8" action="ppaction://hlinksldjump"/>
            <a:extLst>
              <a:ext uri="{FF2B5EF4-FFF2-40B4-BE49-F238E27FC236}">
                <a16:creationId xmlns="" xmlns:a16="http://schemas.microsoft.com/office/drawing/2014/main" id="{55A4812F-4128-4A12-A17C-738790374C22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81285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6E7B4997-5052-4EE4-926A-B4EE97F42925}"/>
              </a:ext>
            </a:extLst>
          </p:cNvPr>
          <p:cNvSpPr/>
          <p:nvPr/>
        </p:nvSpPr>
        <p:spPr>
          <a:xfrm>
            <a:off x="171449" y="169716"/>
            <a:ext cx="3787903" cy="226695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dirty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“And he said unto them, The Sabbath was made for man, and not man for the Sabbath.”</a:t>
            </a:r>
            <a:endParaRPr lang="en-IN" sz="2800" dirty="0">
              <a:ln w="3175">
                <a:noFill/>
                <a:prstDash val="solid"/>
              </a:ln>
              <a:solidFill>
                <a:schemeClr val="tx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a2">
            <a:extLst>
              <a:ext uri="{FF2B5EF4-FFF2-40B4-BE49-F238E27FC236}">
                <a16:creationId xmlns="" xmlns:a16="http://schemas.microsoft.com/office/drawing/2014/main" id="{C1AAF827-ADC2-4D03-872D-C8E24BF73C03}"/>
              </a:ext>
            </a:extLst>
          </p:cNvPr>
          <p:cNvSpPr/>
          <p:nvPr/>
        </p:nvSpPr>
        <p:spPr>
          <a:xfrm>
            <a:off x="171449" y="3659132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>
                <a:latin typeface="Trebuchet MS" panose="020B0603020202020204" pitchFamily="34" charset="0"/>
              </a:rPr>
              <a:t>John 14:3</a:t>
            </a:r>
          </a:p>
        </p:txBody>
      </p:sp>
      <p:sp>
        <p:nvSpPr>
          <p:cNvPr id="31" name="a1">
            <a:extLst>
              <a:ext uri="{FF2B5EF4-FFF2-40B4-BE49-F238E27FC236}">
                <a16:creationId xmlns="" xmlns:a16="http://schemas.microsoft.com/office/drawing/2014/main" id="{E378E984-6BBF-42B3-AE65-D77EF048FC68}"/>
              </a:ext>
            </a:extLst>
          </p:cNvPr>
          <p:cNvSpPr/>
          <p:nvPr/>
        </p:nvSpPr>
        <p:spPr>
          <a:xfrm>
            <a:off x="184155" y="4743272"/>
            <a:ext cx="3707656" cy="93161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Mark 2:27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2" name="a3">
            <a:extLst>
              <a:ext uri="{FF2B5EF4-FFF2-40B4-BE49-F238E27FC236}">
                <a16:creationId xmlns="" xmlns:a16="http://schemas.microsoft.com/office/drawing/2014/main" id="{E3A3B79B-9B4B-4D29-A3E9-6D7C4D3D4267}"/>
              </a:ext>
            </a:extLst>
          </p:cNvPr>
          <p:cNvSpPr/>
          <p:nvPr/>
        </p:nvSpPr>
        <p:spPr>
          <a:xfrm>
            <a:off x="184155" y="5827411"/>
            <a:ext cx="3707656" cy="93161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>
                <a:latin typeface="Trebuchet MS" panose="020B0603020202020204" pitchFamily="34" charset="0"/>
              </a:rPr>
              <a:t>Matthew 24:27</a:t>
            </a:r>
          </a:p>
        </p:txBody>
      </p:sp>
      <p:sp>
        <p:nvSpPr>
          <p:cNvPr id="33" name="a4">
            <a:extLst>
              <a:ext uri="{FF2B5EF4-FFF2-40B4-BE49-F238E27FC236}">
                <a16:creationId xmlns="" xmlns:a16="http://schemas.microsoft.com/office/drawing/2014/main" id="{E20D8F60-CEAB-41C1-9AEE-B4791B55CE6C}"/>
              </a:ext>
            </a:extLst>
          </p:cNvPr>
          <p:cNvSpPr/>
          <p:nvPr/>
        </p:nvSpPr>
        <p:spPr>
          <a:xfrm>
            <a:off x="165688" y="260278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>
                <a:latin typeface="Trebuchet MS" panose="020B0603020202020204" pitchFamily="34" charset="0"/>
              </a:rPr>
              <a:t>Matthew 7:5</a:t>
            </a:r>
          </a:p>
        </p:txBody>
      </p:sp>
      <p:sp>
        <p:nvSpPr>
          <p:cNvPr id="8" name="Ribbon: Tilted Down 7">
            <a:extLst>
              <a:ext uri="{FF2B5EF4-FFF2-40B4-BE49-F238E27FC236}">
                <a16:creationId xmlns="" xmlns:a16="http://schemas.microsoft.com/office/drawing/2014/main" id="{2E8ABCA6-B87E-4D61-BF58-4328A832CBED}"/>
              </a:ext>
            </a:extLst>
          </p:cNvPr>
          <p:cNvSpPr/>
          <p:nvPr/>
        </p:nvSpPr>
        <p:spPr>
          <a:xfrm>
            <a:off x="1263797" y="126759"/>
            <a:ext cx="1525187" cy="371475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3.1</a:t>
            </a:r>
          </a:p>
        </p:txBody>
      </p:sp>
      <p:sp>
        <p:nvSpPr>
          <p:cNvPr id="9" name="Arrow: Left 8">
            <a:hlinkClick r:id="" action="ppaction://hlinkshowjump?jump=lastslideviewed"/>
            <a:extLst>
              <a:ext uri="{FF2B5EF4-FFF2-40B4-BE49-F238E27FC236}">
                <a16:creationId xmlns="" xmlns:a16="http://schemas.microsoft.com/office/drawing/2014/main" id="{E017B604-FFEA-4FC2-88A3-D94EA805CB63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673110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rr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6E7B4997-5052-4EE4-926A-B4EE97F42925}"/>
              </a:ext>
            </a:extLst>
          </p:cNvPr>
          <p:cNvSpPr/>
          <p:nvPr/>
        </p:nvSpPr>
        <p:spPr>
          <a:xfrm>
            <a:off x="165688" y="333284"/>
            <a:ext cx="3787903" cy="226695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dirty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“If we confess our sins, he is faithful and just to forgive us our sins, and to cleanse us from all unrighteousness.”</a:t>
            </a:r>
            <a:endParaRPr lang="en-IN" sz="2800" dirty="0">
              <a:ln w="3175">
                <a:noFill/>
                <a:prstDash val="solid"/>
              </a:ln>
              <a:solidFill>
                <a:schemeClr val="tx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a2">
            <a:extLst>
              <a:ext uri="{FF2B5EF4-FFF2-40B4-BE49-F238E27FC236}">
                <a16:creationId xmlns="" xmlns:a16="http://schemas.microsoft.com/office/drawing/2014/main" id="{C1AAF827-ADC2-4D03-872D-C8E24BF73C03}"/>
              </a:ext>
            </a:extLst>
          </p:cNvPr>
          <p:cNvSpPr/>
          <p:nvPr/>
        </p:nvSpPr>
        <p:spPr>
          <a:xfrm>
            <a:off x="171449" y="260278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Ephesians 2:8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1" name="a1">
            <a:extLst>
              <a:ext uri="{FF2B5EF4-FFF2-40B4-BE49-F238E27FC236}">
                <a16:creationId xmlns="" xmlns:a16="http://schemas.microsoft.com/office/drawing/2014/main" id="{E378E984-6BBF-42B3-AE65-D77EF048FC68}"/>
              </a:ext>
            </a:extLst>
          </p:cNvPr>
          <p:cNvSpPr/>
          <p:nvPr/>
        </p:nvSpPr>
        <p:spPr>
          <a:xfrm>
            <a:off x="184155" y="5827411"/>
            <a:ext cx="3707656" cy="93161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1 John 1:9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2" name="a3">
            <a:extLst>
              <a:ext uri="{FF2B5EF4-FFF2-40B4-BE49-F238E27FC236}">
                <a16:creationId xmlns="" xmlns:a16="http://schemas.microsoft.com/office/drawing/2014/main" id="{E3A3B79B-9B4B-4D29-A3E9-6D7C4D3D4267}"/>
              </a:ext>
            </a:extLst>
          </p:cNvPr>
          <p:cNvSpPr/>
          <p:nvPr/>
        </p:nvSpPr>
        <p:spPr>
          <a:xfrm>
            <a:off x="184155" y="4743272"/>
            <a:ext cx="3707656" cy="93161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Romans 1:20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3" name="a4">
            <a:extLst>
              <a:ext uri="{FF2B5EF4-FFF2-40B4-BE49-F238E27FC236}">
                <a16:creationId xmlns="" xmlns:a16="http://schemas.microsoft.com/office/drawing/2014/main" id="{E20D8F60-CEAB-41C1-9AEE-B4791B55CE6C}"/>
              </a:ext>
            </a:extLst>
          </p:cNvPr>
          <p:cNvSpPr/>
          <p:nvPr/>
        </p:nvSpPr>
        <p:spPr>
          <a:xfrm>
            <a:off x="165688" y="3659132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John 15:4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8" name="Ribbon: Tilted Down 7">
            <a:extLst>
              <a:ext uri="{FF2B5EF4-FFF2-40B4-BE49-F238E27FC236}">
                <a16:creationId xmlns="" xmlns:a16="http://schemas.microsoft.com/office/drawing/2014/main" id="{2E8ABCA6-B87E-4D61-BF58-4328A832CBED}"/>
              </a:ext>
            </a:extLst>
          </p:cNvPr>
          <p:cNvSpPr/>
          <p:nvPr/>
        </p:nvSpPr>
        <p:spPr>
          <a:xfrm>
            <a:off x="1297045" y="23765"/>
            <a:ext cx="1525187" cy="371475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3.2</a:t>
            </a:r>
          </a:p>
        </p:txBody>
      </p:sp>
      <p:sp>
        <p:nvSpPr>
          <p:cNvPr id="9" name="Arrow: Left 8">
            <a:hlinkClick r:id="" action="ppaction://hlinkshowjump?jump=lastslideviewed"/>
            <a:extLst>
              <a:ext uri="{FF2B5EF4-FFF2-40B4-BE49-F238E27FC236}">
                <a16:creationId xmlns="" xmlns:a16="http://schemas.microsoft.com/office/drawing/2014/main" id="{8695AC84-AEAA-481E-BBB4-42B6FEB2E745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7724597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orr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6E7B4997-5052-4EE4-926A-B4EE97F42925}"/>
              </a:ext>
            </a:extLst>
          </p:cNvPr>
          <p:cNvSpPr/>
          <p:nvPr/>
        </p:nvSpPr>
        <p:spPr>
          <a:xfrm>
            <a:off x="171449" y="169716"/>
            <a:ext cx="3787903" cy="226695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200" dirty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“And let them make me a sanctuary; that I may dwell among them.” </a:t>
            </a:r>
            <a:endParaRPr lang="en-IN" sz="3200" dirty="0">
              <a:ln w="3175">
                <a:noFill/>
                <a:prstDash val="solid"/>
              </a:ln>
              <a:solidFill>
                <a:schemeClr val="tx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a2">
            <a:extLst>
              <a:ext uri="{FF2B5EF4-FFF2-40B4-BE49-F238E27FC236}">
                <a16:creationId xmlns="" xmlns:a16="http://schemas.microsoft.com/office/drawing/2014/main" id="{C1AAF827-ADC2-4D03-872D-C8E24BF73C03}"/>
              </a:ext>
            </a:extLst>
          </p:cNvPr>
          <p:cNvSpPr/>
          <p:nvPr/>
        </p:nvSpPr>
        <p:spPr>
          <a:xfrm>
            <a:off x="171449" y="582741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Exodus 9:17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1" name="a1">
            <a:extLst>
              <a:ext uri="{FF2B5EF4-FFF2-40B4-BE49-F238E27FC236}">
                <a16:creationId xmlns="" xmlns:a16="http://schemas.microsoft.com/office/drawing/2014/main" id="{E378E984-6BBF-42B3-AE65-D77EF048FC68}"/>
              </a:ext>
            </a:extLst>
          </p:cNvPr>
          <p:cNvSpPr/>
          <p:nvPr/>
        </p:nvSpPr>
        <p:spPr>
          <a:xfrm>
            <a:off x="184155" y="4743272"/>
            <a:ext cx="3707656" cy="93161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Exodus 25:8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2" name="a3">
            <a:extLst>
              <a:ext uri="{FF2B5EF4-FFF2-40B4-BE49-F238E27FC236}">
                <a16:creationId xmlns="" xmlns:a16="http://schemas.microsoft.com/office/drawing/2014/main" id="{E3A3B79B-9B4B-4D29-A3E9-6D7C4D3D4267}"/>
              </a:ext>
            </a:extLst>
          </p:cNvPr>
          <p:cNvSpPr/>
          <p:nvPr/>
        </p:nvSpPr>
        <p:spPr>
          <a:xfrm>
            <a:off x="184155" y="2602781"/>
            <a:ext cx="3707656" cy="93161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Exodus14:9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3" name="a4">
            <a:extLst>
              <a:ext uri="{FF2B5EF4-FFF2-40B4-BE49-F238E27FC236}">
                <a16:creationId xmlns="" xmlns:a16="http://schemas.microsoft.com/office/drawing/2014/main" id="{E20D8F60-CEAB-41C1-9AEE-B4791B55CE6C}"/>
              </a:ext>
            </a:extLst>
          </p:cNvPr>
          <p:cNvSpPr/>
          <p:nvPr/>
        </p:nvSpPr>
        <p:spPr>
          <a:xfrm>
            <a:off x="165688" y="3659132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Exodus 3:5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8" name="Ribbon: Tilted Down 7">
            <a:extLst>
              <a:ext uri="{FF2B5EF4-FFF2-40B4-BE49-F238E27FC236}">
                <a16:creationId xmlns="" xmlns:a16="http://schemas.microsoft.com/office/drawing/2014/main" id="{2E8ABCA6-B87E-4D61-BF58-4328A832CBED}"/>
              </a:ext>
            </a:extLst>
          </p:cNvPr>
          <p:cNvSpPr/>
          <p:nvPr/>
        </p:nvSpPr>
        <p:spPr>
          <a:xfrm>
            <a:off x="1263797" y="0"/>
            <a:ext cx="1525187" cy="371475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3.</a:t>
            </a:r>
            <a:r>
              <a:rPr lang="en-IN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3</a:t>
            </a:r>
          </a:p>
        </p:txBody>
      </p:sp>
      <p:sp>
        <p:nvSpPr>
          <p:cNvPr id="9" name="Arrow: Left 8">
            <a:hlinkClick r:id="" action="ppaction://hlinkshowjump?jump=lastslideviewed"/>
            <a:extLst>
              <a:ext uri="{FF2B5EF4-FFF2-40B4-BE49-F238E27FC236}">
                <a16:creationId xmlns="" xmlns:a16="http://schemas.microsoft.com/office/drawing/2014/main" id="{0F5B7297-866A-4C4B-AA63-3D9997E76D0F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5973534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orr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6E7B4997-5052-4EE4-926A-B4EE97F42925}"/>
              </a:ext>
            </a:extLst>
          </p:cNvPr>
          <p:cNvSpPr/>
          <p:nvPr/>
        </p:nvSpPr>
        <p:spPr>
          <a:xfrm>
            <a:off x="171449" y="169716"/>
            <a:ext cx="3787903" cy="226695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200" dirty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“The dead praise not the Lord, neither any that go down into silence.” </a:t>
            </a:r>
            <a:endParaRPr lang="en-IN" sz="3200" dirty="0">
              <a:ln w="3175">
                <a:noFill/>
                <a:prstDash val="solid"/>
              </a:ln>
              <a:solidFill>
                <a:schemeClr val="tx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a2">
            <a:extLst>
              <a:ext uri="{FF2B5EF4-FFF2-40B4-BE49-F238E27FC236}">
                <a16:creationId xmlns="" xmlns:a16="http://schemas.microsoft.com/office/drawing/2014/main" id="{C1AAF827-ADC2-4D03-872D-C8E24BF73C03}"/>
              </a:ext>
            </a:extLst>
          </p:cNvPr>
          <p:cNvSpPr/>
          <p:nvPr/>
        </p:nvSpPr>
        <p:spPr>
          <a:xfrm>
            <a:off x="171449" y="582741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Proverbs 25:11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1" name="a1">
            <a:extLst>
              <a:ext uri="{FF2B5EF4-FFF2-40B4-BE49-F238E27FC236}">
                <a16:creationId xmlns="" xmlns:a16="http://schemas.microsoft.com/office/drawing/2014/main" id="{E378E984-6BBF-42B3-AE65-D77EF048FC68}"/>
              </a:ext>
            </a:extLst>
          </p:cNvPr>
          <p:cNvSpPr/>
          <p:nvPr/>
        </p:nvSpPr>
        <p:spPr>
          <a:xfrm>
            <a:off x="184155" y="2602781"/>
            <a:ext cx="3707656" cy="903830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Psalm 115:17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2" name="a3">
            <a:extLst>
              <a:ext uri="{FF2B5EF4-FFF2-40B4-BE49-F238E27FC236}">
                <a16:creationId xmlns="" xmlns:a16="http://schemas.microsoft.com/office/drawing/2014/main" id="{E3A3B79B-9B4B-4D29-A3E9-6D7C4D3D4267}"/>
              </a:ext>
            </a:extLst>
          </p:cNvPr>
          <p:cNvSpPr/>
          <p:nvPr/>
        </p:nvSpPr>
        <p:spPr>
          <a:xfrm>
            <a:off x="184155" y="3659132"/>
            <a:ext cx="3707656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Job 14:12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3" name="a4">
            <a:extLst>
              <a:ext uri="{FF2B5EF4-FFF2-40B4-BE49-F238E27FC236}">
                <a16:creationId xmlns="" xmlns:a16="http://schemas.microsoft.com/office/drawing/2014/main" id="{E20D8F60-CEAB-41C1-9AEE-B4791B55CE6C}"/>
              </a:ext>
            </a:extLst>
          </p:cNvPr>
          <p:cNvSpPr/>
          <p:nvPr/>
        </p:nvSpPr>
        <p:spPr>
          <a:xfrm>
            <a:off x="165688" y="4743272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Ecclesiastes 12:7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8" name="Ribbon: Tilted Down 7">
            <a:extLst>
              <a:ext uri="{FF2B5EF4-FFF2-40B4-BE49-F238E27FC236}">
                <a16:creationId xmlns="" xmlns:a16="http://schemas.microsoft.com/office/drawing/2014/main" id="{2E8ABCA6-B87E-4D61-BF58-4328A832CBED}"/>
              </a:ext>
            </a:extLst>
          </p:cNvPr>
          <p:cNvSpPr/>
          <p:nvPr/>
        </p:nvSpPr>
        <p:spPr>
          <a:xfrm>
            <a:off x="1275389" y="15407"/>
            <a:ext cx="1525187" cy="371475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3.</a:t>
            </a:r>
            <a:r>
              <a:rPr lang="en-IN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4</a:t>
            </a:r>
          </a:p>
        </p:txBody>
      </p:sp>
      <p:sp>
        <p:nvSpPr>
          <p:cNvPr id="9" name="Arrow: Left 8">
            <a:hlinkClick r:id="" action="ppaction://hlinkshowjump?jump=lastslideviewed"/>
            <a:extLst>
              <a:ext uri="{FF2B5EF4-FFF2-40B4-BE49-F238E27FC236}">
                <a16:creationId xmlns="" xmlns:a16="http://schemas.microsoft.com/office/drawing/2014/main" id="{A0028F92-C3BE-44AA-8034-AE094194218B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74092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rr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6E7B4997-5052-4EE4-926A-B4EE97F42925}"/>
              </a:ext>
            </a:extLst>
          </p:cNvPr>
          <p:cNvSpPr/>
          <p:nvPr/>
        </p:nvSpPr>
        <p:spPr>
          <a:xfrm>
            <a:off x="171449" y="169716"/>
            <a:ext cx="3787903" cy="226695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200" dirty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“But the tongue can no man tame; it is an unruly evil, full of deadly poison.”</a:t>
            </a:r>
            <a:endParaRPr lang="en-IN" sz="3200" dirty="0">
              <a:ln w="3175">
                <a:noFill/>
                <a:prstDash val="solid"/>
              </a:ln>
              <a:solidFill>
                <a:schemeClr val="tx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a2">
            <a:extLst>
              <a:ext uri="{FF2B5EF4-FFF2-40B4-BE49-F238E27FC236}">
                <a16:creationId xmlns="" xmlns:a16="http://schemas.microsoft.com/office/drawing/2014/main" id="{C1AAF827-ADC2-4D03-872D-C8E24BF73C03}"/>
              </a:ext>
            </a:extLst>
          </p:cNvPr>
          <p:cNvSpPr/>
          <p:nvPr/>
        </p:nvSpPr>
        <p:spPr>
          <a:xfrm>
            <a:off x="171449" y="3659132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Jeremiah 17:9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1" name="a1">
            <a:extLst>
              <a:ext uri="{FF2B5EF4-FFF2-40B4-BE49-F238E27FC236}">
                <a16:creationId xmlns="" xmlns:a16="http://schemas.microsoft.com/office/drawing/2014/main" id="{E378E984-6BBF-42B3-AE65-D77EF048FC68}"/>
              </a:ext>
            </a:extLst>
          </p:cNvPr>
          <p:cNvSpPr/>
          <p:nvPr/>
        </p:nvSpPr>
        <p:spPr>
          <a:xfrm>
            <a:off x="184155" y="5827411"/>
            <a:ext cx="3707656" cy="93161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James 3:8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2" name="a3">
            <a:extLst>
              <a:ext uri="{FF2B5EF4-FFF2-40B4-BE49-F238E27FC236}">
                <a16:creationId xmlns="" xmlns:a16="http://schemas.microsoft.com/office/drawing/2014/main" id="{E3A3B79B-9B4B-4D29-A3E9-6D7C4D3D4267}"/>
              </a:ext>
            </a:extLst>
          </p:cNvPr>
          <p:cNvSpPr/>
          <p:nvPr/>
        </p:nvSpPr>
        <p:spPr>
          <a:xfrm>
            <a:off x="184155" y="4743272"/>
            <a:ext cx="3707656" cy="93161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James 4:7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3" name="a4">
            <a:extLst>
              <a:ext uri="{FF2B5EF4-FFF2-40B4-BE49-F238E27FC236}">
                <a16:creationId xmlns="" xmlns:a16="http://schemas.microsoft.com/office/drawing/2014/main" id="{E20D8F60-CEAB-41C1-9AEE-B4791B55CE6C}"/>
              </a:ext>
            </a:extLst>
          </p:cNvPr>
          <p:cNvSpPr/>
          <p:nvPr/>
        </p:nvSpPr>
        <p:spPr>
          <a:xfrm>
            <a:off x="165688" y="260278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Isaiah 1:18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8" name="Ribbon: Tilted Down 7">
            <a:extLst>
              <a:ext uri="{FF2B5EF4-FFF2-40B4-BE49-F238E27FC236}">
                <a16:creationId xmlns="" xmlns:a16="http://schemas.microsoft.com/office/drawing/2014/main" id="{2E8ABCA6-B87E-4D61-BF58-4328A832CBED}"/>
              </a:ext>
            </a:extLst>
          </p:cNvPr>
          <p:cNvSpPr/>
          <p:nvPr/>
        </p:nvSpPr>
        <p:spPr>
          <a:xfrm>
            <a:off x="1263797" y="17194"/>
            <a:ext cx="1525187" cy="371475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3.</a:t>
            </a:r>
            <a:r>
              <a:rPr lang="en-IN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5</a:t>
            </a:r>
          </a:p>
        </p:txBody>
      </p:sp>
      <p:sp>
        <p:nvSpPr>
          <p:cNvPr id="9" name="Arrow: Left 8">
            <a:hlinkClick r:id="" action="ppaction://hlinkshowjump?jump=lastslideviewed"/>
            <a:extLst>
              <a:ext uri="{FF2B5EF4-FFF2-40B4-BE49-F238E27FC236}">
                <a16:creationId xmlns="" xmlns:a16="http://schemas.microsoft.com/office/drawing/2014/main" id="{4CAD19C2-C0C7-48BE-A793-1E6EAD8AFC46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769253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rr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6E7B4997-5052-4EE4-926A-B4EE97F42925}"/>
              </a:ext>
            </a:extLst>
          </p:cNvPr>
          <p:cNvSpPr/>
          <p:nvPr/>
        </p:nvSpPr>
        <p:spPr>
          <a:xfrm>
            <a:off x="171449" y="169716"/>
            <a:ext cx="3787903" cy="226695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200" dirty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“For all have sinned, and come short of the glory of God.” </a:t>
            </a:r>
            <a:endParaRPr lang="en-IN" sz="3200" dirty="0">
              <a:ln w="3175">
                <a:noFill/>
                <a:prstDash val="solid"/>
              </a:ln>
              <a:solidFill>
                <a:schemeClr val="tx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a2">
            <a:extLst>
              <a:ext uri="{FF2B5EF4-FFF2-40B4-BE49-F238E27FC236}">
                <a16:creationId xmlns="" xmlns:a16="http://schemas.microsoft.com/office/drawing/2014/main" id="{C1AAF827-ADC2-4D03-872D-C8E24BF73C03}"/>
              </a:ext>
            </a:extLst>
          </p:cNvPr>
          <p:cNvSpPr/>
          <p:nvPr/>
        </p:nvSpPr>
        <p:spPr>
          <a:xfrm>
            <a:off x="171449" y="4743272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Romans 6:23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1" name="a1">
            <a:extLst>
              <a:ext uri="{FF2B5EF4-FFF2-40B4-BE49-F238E27FC236}">
                <a16:creationId xmlns="" xmlns:a16="http://schemas.microsoft.com/office/drawing/2014/main" id="{E378E984-6BBF-42B3-AE65-D77EF048FC68}"/>
              </a:ext>
            </a:extLst>
          </p:cNvPr>
          <p:cNvSpPr/>
          <p:nvPr/>
        </p:nvSpPr>
        <p:spPr>
          <a:xfrm>
            <a:off x="184155" y="3659132"/>
            <a:ext cx="3707656" cy="93161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Romans 3:23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2" name="a3">
            <a:extLst>
              <a:ext uri="{FF2B5EF4-FFF2-40B4-BE49-F238E27FC236}">
                <a16:creationId xmlns="" xmlns:a16="http://schemas.microsoft.com/office/drawing/2014/main" id="{E3A3B79B-9B4B-4D29-A3E9-6D7C4D3D4267}"/>
              </a:ext>
            </a:extLst>
          </p:cNvPr>
          <p:cNvSpPr/>
          <p:nvPr/>
        </p:nvSpPr>
        <p:spPr>
          <a:xfrm>
            <a:off x="184155" y="2602781"/>
            <a:ext cx="3707656" cy="93161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Malachi 3:8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3" name="a4">
            <a:extLst>
              <a:ext uri="{FF2B5EF4-FFF2-40B4-BE49-F238E27FC236}">
                <a16:creationId xmlns="" xmlns:a16="http://schemas.microsoft.com/office/drawing/2014/main" id="{E20D8F60-CEAB-41C1-9AEE-B4791B55CE6C}"/>
              </a:ext>
            </a:extLst>
          </p:cNvPr>
          <p:cNvSpPr/>
          <p:nvPr/>
        </p:nvSpPr>
        <p:spPr>
          <a:xfrm>
            <a:off x="165688" y="582741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Psalm 119:105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8" name="Ribbon: Tilted Down 7">
            <a:extLst>
              <a:ext uri="{FF2B5EF4-FFF2-40B4-BE49-F238E27FC236}">
                <a16:creationId xmlns="" xmlns:a16="http://schemas.microsoft.com/office/drawing/2014/main" id="{2E8ABCA6-B87E-4D61-BF58-4328A832CBED}"/>
              </a:ext>
            </a:extLst>
          </p:cNvPr>
          <p:cNvSpPr/>
          <p:nvPr/>
        </p:nvSpPr>
        <p:spPr>
          <a:xfrm>
            <a:off x="1263797" y="126759"/>
            <a:ext cx="1525187" cy="371475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3.</a:t>
            </a:r>
            <a:r>
              <a:rPr lang="en-IN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6</a:t>
            </a:r>
          </a:p>
        </p:txBody>
      </p:sp>
      <p:sp>
        <p:nvSpPr>
          <p:cNvPr id="9" name="Arrow: Left 8">
            <a:hlinkClick r:id="" action="ppaction://hlinkshowjump?jump=lastslideviewed"/>
            <a:extLst>
              <a:ext uri="{FF2B5EF4-FFF2-40B4-BE49-F238E27FC236}">
                <a16:creationId xmlns="" xmlns:a16="http://schemas.microsoft.com/office/drawing/2014/main" id="{A6DB32AC-41FE-48D5-8C73-53C6DC93F023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749073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rr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bbon: Tilted Down 9">
            <a:extLst>
              <a:ext uri="{FF2B5EF4-FFF2-40B4-BE49-F238E27FC236}">
                <a16:creationId xmlns="" xmlns:a16="http://schemas.microsoft.com/office/drawing/2014/main" id="{2AEB10FB-A18B-4AA1-91FA-FCCEAB630C8D}"/>
              </a:ext>
            </a:extLst>
          </p:cNvPr>
          <p:cNvSpPr/>
          <p:nvPr/>
        </p:nvSpPr>
        <p:spPr>
          <a:xfrm>
            <a:off x="345980" y="234455"/>
            <a:ext cx="3195089" cy="902994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LEVEL 4</a:t>
            </a:r>
          </a:p>
        </p:txBody>
      </p:sp>
      <p:sp>
        <p:nvSpPr>
          <p:cNvPr id="5" name="Rectangle: Rounded Corners 4">
            <a:hlinkClick r:id="rId2" action="ppaction://hlinksldjump"/>
            <a:extLst>
              <a:ext uri="{FF2B5EF4-FFF2-40B4-BE49-F238E27FC236}">
                <a16:creationId xmlns="" xmlns:a16="http://schemas.microsoft.com/office/drawing/2014/main" id="{890FD298-0C77-416E-B8BD-A11583E18637}"/>
              </a:ext>
            </a:extLst>
          </p:cNvPr>
          <p:cNvSpPr/>
          <p:nvPr/>
        </p:nvSpPr>
        <p:spPr>
          <a:xfrm>
            <a:off x="162791" y="1377771"/>
            <a:ext cx="3707245" cy="79873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4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Franklin Gothic Demi Cond" panose="020B0706030402020204" pitchFamily="34" charset="0"/>
              </a:rPr>
              <a:t>Q1</a:t>
            </a:r>
          </a:p>
        </p:txBody>
      </p:sp>
      <p:sp>
        <p:nvSpPr>
          <p:cNvPr id="6" name="Rectangle: Rounded Corners 5">
            <a:hlinkClick r:id="rId3" action="ppaction://hlinksldjump"/>
            <a:extLst>
              <a:ext uri="{FF2B5EF4-FFF2-40B4-BE49-F238E27FC236}">
                <a16:creationId xmlns="" xmlns:a16="http://schemas.microsoft.com/office/drawing/2014/main" id="{9DA6D5C9-F976-4623-AC7F-D3C9F139AA51}"/>
              </a:ext>
            </a:extLst>
          </p:cNvPr>
          <p:cNvSpPr/>
          <p:nvPr/>
        </p:nvSpPr>
        <p:spPr>
          <a:xfrm>
            <a:off x="162791" y="2319338"/>
            <a:ext cx="3707245" cy="758527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4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Franklin Gothic Demi Cond" panose="020B0706030402020204" pitchFamily="34" charset="0"/>
              </a:rPr>
              <a:t>Q2</a:t>
            </a:r>
          </a:p>
        </p:txBody>
      </p:sp>
      <p:sp>
        <p:nvSpPr>
          <p:cNvPr id="7" name="Rectangle: Rounded Corners 6">
            <a:hlinkClick r:id="rId4" action="ppaction://hlinksldjump"/>
            <a:extLst>
              <a:ext uri="{FF2B5EF4-FFF2-40B4-BE49-F238E27FC236}">
                <a16:creationId xmlns="" xmlns:a16="http://schemas.microsoft.com/office/drawing/2014/main" id="{7B7FECE5-7560-4DFD-93A8-ECAB24A879AB}"/>
              </a:ext>
            </a:extLst>
          </p:cNvPr>
          <p:cNvSpPr/>
          <p:nvPr/>
        </p:nvSpPr>
        <p:spPr>
          <a:xfrm>
            <a:off x="162791" y="3224716"/>
            <a:ext cx="3707245" cy="7585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4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Franklin Gothic Demi Cond" panose="020B0706030402020204" pitchFamily="34" charset="0"/>
              </a:rPr>
              <a:t>Q3</a:t>
            </a:r>
          </a:p>
        </p:txBody>
      </p:sp>
      <p:sp>
        <p:nvSpPr>
          <p:cNvPr id="15" name="Rectangle: Rounded Corners 14">
            <a:hlinkClick r:id="rId5" action="ppaction://hlinksldjump"/>
            <a:extLst>
              <a:ext uri="{FF2B5EF4-FFF2-40B4-BE49-F238E27FC236}">
                <a16:creationId xmlns="" xmlns:a16="http://schemas.microsoft.com/office/drawing/2014/main" id="{E917A051-662A-495B-9919-DEF98ADCE05E}"/>
              </a:ext>
            </a:extLst>
          </p:cNvPr>
          <p:cNvSpPr/>
          <p:nvPr/>
        </p:nvSpPr>
        <p:spPr>
          <a:xfrm>
            <a:off x="162791" y="4130094"/>
            <a:ext cx="3707245" cy="7585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4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Franklin Gothic Demi Cond" panose="020B0706030402020204" pitchFamily="34" charset="0"/>
              </a:rPr>
              <a:t>Q4</a:t>
            </a:r>
          </a:p>
        </p:txBody>
      </p:sp>
      <p:sp>
        <p:nvSpPr>
          <p:cNvPr id="16" name="Rectangle: Rounded Corners 15">
            <a:hlinkClick r:id="rId6" action="ppaction://hlinksldjump"/>
            <a:extLst>
              <a:ext uri="{FF2B5EF4-FFF2-40B4-BE49-F238E27FC236}">
                <a16:creationId xmlns="" xmlns:a16="http://schemas.microsoft.com/office/drawing/2014/main" id="{C7BCB6C9-723B-4B53-96C9-DB56D21C38A9}"/>
              </a:ext>
            </a:extLst>
          </p:cNvPr>
          <p:cNvSpPr/>
          <p:nvPr/>
        </p:nvSpPr>
        <p:spPr>
          <a:xfrm>
            <a:off x="162791" y="5035472"/>
            <a:ext cx="3707245" cy="7585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4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Franklin Gothic Demi Cond" panose="020B0706030402020204" pitchFamily="34" charset="0"/>
              </a:rPr>
              <a:t>Q5</a:t>
            </a:r>
          </a:p>
        </p:txBody>
      </p:sp>
      <p:sp>
        <p:nvSpPr>
          <p:cNvPr id="17" name="Rectangle: Rounded Corners 16">
            <a:hlinkClick r:id="rId7" action="ppaction://hlinksldjump"/>
            <a:extLst>
              <a:ext uri="{FF2B5EF4-FFF2-40B4-BE49-F238E27FC236}">
                <a16:creationId xmlns="" xmlns:a16="http://schemas.microsoft.com/office/drawing/2014/main" id="{8DF3B373-A890-4F8D-8E5B-65C72D8479B5}"/>
              </a:ext>
            </a:extLst>
          </p:cNvPr>
          <p:cNvSpPr/>
          <p:nvPr/>
        </p:nvSpPr>
        <p:spPr>
          <a:xfrm>
            <a:off x="162791" y="5940852"/>
            <a:ext cx="3707245" cy="7585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4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Franklin Gothic Demi Cond" panose="020B0706030402020204" pitchFamily="34" charset="0"/>
              </a:rPr>
              <a:t>Q6</a:t>
            </a:r>
          </a:p>
        </p:txBody>
      </p:sp>
      <p:sp>
        <p:nvSpPr>
          <p:cNvPr id="12" name="Arrow: Left 11">
            <a:hlinkClick r:id="rId8" action="ppaction://hlinksldjump"/>
            <a:extLst>
              <a:ext uri="{FF2B5EF4-FFF2-40B4-BE49-F238E27FC236}">
                <a16:creationId xmlns="" xmlns:a16="http://schemas.microsoft.com/office/drawing/2014/main" id="{B351D671-767E-4EAD-BAD9-4198DD4C5723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164250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6E7B4997-5052-4EE4-926A-B4EE97F42925}"/>
              </a:ext>
            </a:extLst>
          </p:cNvPr>
          <p:cNvSpPr/>
          <p:nvPr/>
        </p:nvSpPr>
        <p:spPr>
          <a:xfrm>
            <a:off x="171449" y="169716"/>
            <a:ext cx="3787903" cy="226695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2800" dirty="0" smtClean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Which text tells us that our thoughts and feelings are untrustworthy?</a:t>
            </a:r>
            <a:endParaRPr lang="en-IN" sz="2800" dirty="0">
              <a:ln w="3175">
                <a:noFill/>
                <a:prstDash val="solid"/>
              </a:ln>
              <a:solidFill>
                <a:schemeClr val="tx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a2">
            <a:extLst>
              <a:ext uri="{FF2B5EF4-FFF2-40B4-BE49-F238E27FC236}">
                <a16:creationId xmlns="" xmlns:a16="http://schemas.microsoft.com/office/drawing/2014/main" id="{C1AAF827-ADC2-4D03-872D-C8E24BF73C03}"/>
              </a:ext>
            </a:extLst>
          </p:cNvPr>
          <p:cNvSpPr/>
          <p:nvPr/>
        </p:nvSpPr>
        <p:spPr>
          <a:xfrm>
            <a:off x="171449" y="4743272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Joshua 1:8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1" name="a1">
            <a:extLst>
              <a:ext uri="{FF2B5EF4-FFF2-40B4-BE49-F238E27FC236}">
                <a16:creationId xmlns="" xmlns:a16="http://schemas.microsoft.com/office/drawing/2014/main" id="{E378E984-6BBF-42B3-AE65-D77EF048FC68}"/>
              </a:ext>
            </a:extLst>
          </p:cNvPr>
          <p:cNvSpPr/>
          <p:nvPr/>
        </p:nvSpPr>
        <p:spPr>
          <a:xfrm>
            <a:off x="184155" y="5827411"/>
            <a:ext cx="3707656" cy="93161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Jeremiah 17:9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2" name="a3">
            <a:extLst>
              <a:ext uri="{FF2B5EF4-FFF2-40B4-BE49-F238E27FC236}">
                <a16:creationId xmlns="" xmlns:a16="http://schemas.microsoft.com/office/drawing/2014/main" id="{E3A3B79B-9B4B-4D29-A3E9-6D7C4D3D4267}"/>
              </a:ext>
            </a:extLst>
          </p:cNvPr>
          <p:cNvSpPr/>
          <p:nvPr/>
        </p:nvSpPr>
        <p:spPr>
          <a:xfrm>
            <a:off x="184155" y="2602781"/>
            <a:ext cx="3707656" cy="93161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Psalm 89:14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3" name="a4">
            <a:extLst>
              <a:ext uri="{FF2B5EF4-FFF2-40B4-BE49-F238E27FC236}">
                <a16:creationId xmlns="" xmlns:a16="http://schemas.microsoft.com/office/drawing/2014/main" id="{E20D8F60-CEAB-41C1-9AEE-B4791B55CE6C}"/>
              </a:ext>
            </a:extLst>
          </p:cNvPr>
          <p:cNvSpPr/>
          <p:nvPr/>
        </p:nvSpPr>
        <p:spPr>
          <a:xfrm>
            <a:off x="165688" y="3659132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James 4:8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5" name="Arrow: Left 34">
            <a:hlinkClick r:id="" action="ppaction://hlinkshowjump?jump=lastslideviewed"/>
            <a:extLst>
              <a:ext uri="{FF2B5EF4-FFF2-40B4-BE49-F238E27FC236}">
                <a16:creationId xmlns="" xmlns:a16="http://schemas.microsoft.com/office/drawing/2014/main" id="{37A73475-4031-4CD5-81A2-0E465AC3E514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  <p:sp>
        <p:nvSpPr>
          <p:cNvPr id="8" name="Ribbon: Tilted Down 7">
            <a:extLst>
              <a:ext uri="{FF2B5EF4-FFF2-40B4-BE49-F238E27FC236}">
                <a16:creationId xmlns="" xmlns:a16="http://schemas.microsoft.com/office/drawing/2014/main" id="{2E8ABCA6-B87E-4D61-BF58-4328A832CBED}"/>
              </a:ext>
            </a:extLst>
          </p:cNvPr>
          <p:cNvSpPr/>
          <p:nvPr/>
        </p:nvSpPr>
        <p:spPr>
          <a:xfrm>
            <a:off x="1263797" y="126759"/>
            <a:ext cx="1525187" cy="371475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4.1</a:t>
            </a:r>
          </a:p>
        </p:txBody>
      </p:sp>
    </p:spTree>
    <p:extLst>
      <p:ext uri="{BB962C8B-B14F-4D97-AF65-F5344CB8AC3E}">
        <p14:creationId xmlns:p14="http://schemas.microsoft.com/office/powerpoint/2010/main" val="3931011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rr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6E7B4997-5052-4EE4-926A-B4EE97F42925}"/>
              </a:ext>
            </a:extLst>
          </p:cNvPr>
          <p:cNvSpPr/>
          <p:nvPr/>
        </p:nvSpPr>
        <p:spPr>
          <a:xfrm>
            <a:off x="171449" y="169716"/>
            <a:ext cx="3787903" cy="226695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200" dirty="0" smtClean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Which text assures us that our deceased loved ones are NOT watching over us?</a:t>
            </a:r>
            <a:endParaRPr lang="en-IN" sz="3200" dirty="0">
              <a:ln w="3175">
                <a:noFill/>
                <a:prstDash val="solid"/>
              </a:ln>
              <a:solidFill>
                <a:schemeClr val="tx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a2">
            <a:extLst>
              <a:ext uri="{FF2B5EF4-FFF2-40B4-BE49-F238E27FC236}">
                <a16:creationId xmlns="" xmlns:a16="http://schemas.microsoft.com/office/drawing/2014/main" id="{C1AAF827-ADC2-4D03-872D-C8E24BF73C03}"/>
              </a:ext>
            </a:extLst>
          </p:cNvPr>
          <p:cNvSpPr/>
          <p:nvPr/>
        </p:nvSpPr>
        <p:spPr>
          <a:xfrm>
            <a:off x="171449" y="260278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Psalm 89:14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1" name="a1">
            <a:extLst>
              <a:ext uri="{FF2B5EF4-FFF2-40B4-BE49-F238E27FC236}">
                <a16:creationId xmlns="" xmlns:a16="http://schemas.microsoft.com/office/drawing/2014/main" id="{E378E984-6BBF-42B3-AE65-D77EF048FC68}"/>
              </a:ext>
            </a:extLst>
          </p:cNvPr>
          <p:cNvSpPr/>
          <p:nvPr/>
        </p:nvSpPr>
        <p:spPr>
          <a:xfrm>
            <a:off x="184155" y="5827411"/>
            <a:ext cx="3707656" cy="93161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Ecclesiastes 9:5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2" name="a3">
            <a:extLst>
              <a:ext uri="{FF2B5EF4-FFF2-40B4-BE49-F238E27FC236}">
                <a16:creationId xmlns="" xmlns:a16="http://schemas.microsoft.com/office/drawing/2014/main" id="{E3A3B79B-9B4B-4D29-A3E9-6D7C4D3D4267}"/>
              </a:ext>
            </a:extLst>
          </p:cNvPr>
          <p:cNvSpPr/>
          <p:nvPr/>
        </p:nvSpPr>
        <p:spPr>
          <a:xfrm>
            <a:off x="184155" y="4743272"/>
            <a:ext cx="3707656" cy="93161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Revelation 22:12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3" name="a4">
            <a:extLst>
              <a:ext uri="{FF2B5EF4-FFF2-40B4-BE49-F238E27FC236}">
                <a16:creationId xmlns="" xmlns:a16="http://schemas.microsoft.com/office/drawing/2014/main" id="{E20D8F60-CEAB-41C1-9AEE-B4791B55CE6C}"/>
              </a:ext>
            </a:extLst>
          </p:cNvPr>
          <p:cNvSpPr/>
          <p:nvPr/>
        </p:nvSpPr>
        <p:spPr>
          <a:xfrm>
            <a:off x="165688" y="3659132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Ephesians 2:8-9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8" name="Ribbon: Tilted Down 7">
            <a:extLst>
              <a:ext uri="{FF2B5EF4-FFF2-40B4-BE49-F238E27FC236}">
                <a16:creationId xmlns="" xmlns:a16="http://schemas.microsoft.com/office/drawing/2014/main" id="{2E8ABCA6-B87E-4D61-BF58-4328A832CBED}"/>
              </a:ext>
            </a:extLst>
          </p:cNvPr>
          <p:cNvSpPr/>
          <p:nvPr/>
        </p:nvSpPr>
        <p:spPr>
          <a:xfrm>
            <a:off x="1302806" y="17194"/>
            <a:ext cx="1525187" cy="371475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4.2</a:t>
            </a:r>
          </a:p>
        </p:txBody>
      </p:sp>
      <p:sp>
        <p:nvSpPr>
          <p:cNvPr id="9" name="Arrow: Left 8">
            <a:hlinkClick r:id="" action="ppaction://hlinkshowjump?jump=lastslideviewed"/>
            <a:extLst>
              <a:ext uri="{FF2B5EF4-FFF2-40B4-BE49-F238E27FC236}">
                <a16:creationId xmlns="" xmlns:a16="http://schemas.microsoft.com/office/drawing/2014/main" id="{DC5F161D-B9EF-4280-B801-59DA9A554BD4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059350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orr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6E7B4997-5052-4EE4-926A-B4EE97F42925}"/>
              </a:ext>
            </a:extLst>
          </p:cNvPr>
          <p:cNvSpPr/>
          <p:nvPr/>
        </p:nvSpPr>
        <p:spPr>
          <a:xfrm>
            <a:off x="171449" y="169716"/>
            <a:ext cx="3787903" cy="226695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3600" dirty="0" smtClean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Which text describes our guiding light?  </a:t>
            </a:r>
            <a:endParaRPr lang="en-IN" sz="3600" dirty="0">
              <a:ln w="3175">
                <a:noFill/>
                <a:prstDash val="solid"/>
              </a:ln>
              <a:solidFill>
                <a:schemeClr val="tx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a2">
            <a:extLst>
              <a:ext uri="{FF2B5EF4-FFF2-40B4-BE49-F238E27FC236}">
                <a16:creationId xmlns="" xmlns:a16="http://schemas.microsoft.com/office/drawing/2014/main" id="{C1AAF827-ADC2-4D03-872D-C8E24BF73C03}"/>
              </a:ext>
            </a:extLst>
          </p:cNvPr>
          <p:cNvSpPr/>
          <p:nvPr/>
        </p:nvSpPr>
        <p:spPr>
          <a:xfrm>
            <a:off x="171449" y="260278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Isaiah 26:3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1" name="a1">
            <a:extLst>
              <a:ext uri="{FF2B5EF4-FFF2-40B4-BE49-F238E27FC236}">
                <a16:creationId xmlns="" xmlns:a16="http://schemas.microsoft.com/office/drawing/2014/main" id="{E378E984-6BBF-42B3-AE65-D77EF048FC68}"/>
              </a:ext>
            </a:extLst>
          </p:cNvPr>
          <p:cNvSpPr/>
          <p:nvPr/>
        </p:nvSpPr>
        <p:spPr>
          <a:xfrm>
            <a:off x="184155" y="5827411"/>
            <a:ext cx="3707656" cy="93161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Psalm 119:105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2" name="a3">
            <a:extLst>
              <a:ext uri="{FF2B5EF4-FFF2-40B4-BE49-F238E27FC236}">
                <a16:creationId xmlns="" xmlns:a16="http://schemas.microsoft.com/office/drawing/2014/main" id="{E3A3B79B-9B4B-4D29-A3E9-6D7C4D3D4267}"/>
              </a:ext>
            </a:extLst>
          </p:cNvPr>
          <p:cNvSpPr/>
          <p:nvPr/>
        </p:nvSpPr>
        <p:spPr>
          <a:xfrm>
            <a:off x="184155" y="3659132"/>
            <a:ext cx="3707656" cy="93161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Romans 1:20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3" name="a4">
            <a:extLst>
              <a:ext uri="{FF2B5EF4-FFF2-40B4-BE49-F238E27FC236}">
                <a16:creationId xmlns="" xmlns:a16="http://schemas.microsoft.com/office/drawing/2014/main" id="{E20D8F60-CEAB-41C1-9AEE-B4791B55CE6C}"/>
              </a:ext>
            </a:extLst>
          </p:cNvPr>
          <p:cNvSpPr/>
          <p:nvPr/>
        </p:nvSpPr>
        <p:spPr>
          <a:xfrm>
            <a:off x="165688" y="4743272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1 Corinthians 15:51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8" name="Ribbon: Tilted Down 7">
            <a:extLst>
              <a:ext uri="{FF2B5EF4-FFF2-40B4-BE49-F238E27FC236}">
                <a16:creationId xmlns="" xmlns:a16="http://schemas.microsoft.com/office/drawing/2014/main" id="{2E8ABCA6-B87E-4D61-BF58-4328A832CBED}"/>
              </a:ext>
            </a:extLst>
          </p:cNvPr>
          <p:cNvSpPr/>
          <p:nvPr/>
        </p:nvSpPr>
        <p:spPr>
          <a:xfrm>
            <a:off x="1263797" y="126759"/>
            <a:ext cx="1525187" cy="371475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4.</a:t>
            </a:r>
            <a:r>
              <a:rPr lang="en-IN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3</a:t>
            </a:r>
          </a:p>
        </p:txBody>
      </p:sp>
      <p:sp>
        <p:nvSpPr>
          <p:cNvPr id="10" name="Arrow: Left 9">
            <a:hlinkClick r:id="" action="ppaction://hlinkshowjump?jump=lastslideviewed"/>
            <a:extLst>
              <a:ext uri="{FF2B5EF4-FFF2-40B4-BE49-F238E27FC236}">
                <a16:creationId xmlns="" xmlns:a16="http://schemas.microsoft.com/office/drawing/2014/main" id="{75454592-BDBF-40F8-B692-79DB00137392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5349863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orr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6E7B4997-5052-4EE4-926A-B4EE97F42925}"/>
              </a:ext>
            </a:extLst>
          </p:cNvPr>
          <p:cNvSpPr/>
          <p:nvPr/>
        </p:nvSpPr>
        <p:spPr>
          <a:xfrm>
            <a:off x="171449" y="169716"/>
            <a:ext cx="3787903" cy="226695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3600" dirty="0" smtClean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Which text tells us of God’s purpose in forming the earth?</a:t>
            </a:r>
            <a:endParaRPr lang="en-IN" sz="3600" dirty="0">
              <a:ln w="3175">
                <a:noFill/>
                <a:prstDash val="solid"/>
              </a:ln>
              <a:solidFill>
                <a:schemeClr val="tx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a2">
            <a:extLst>
              <a:ext uri="{FF2B5EF4-FFF2-40B4-BE49-F238E27FC236}">
                <a16:creationId xmlns="" xmlns:a16="http://schemas.microsoft.com/office/drawing/2014/main" id="{C1AAF827-ADC2-4D03-872D-C8E24BF73C03}"/>
              </a:ext>
            </a:extLst>
          </p:cNvPr>
          <p:cNvSpPr/>
          <p:nvPr/>
        </p:nvSpPr>
        <p:spPr>
          <a:xfrm>
            <a:off x="171449" y="582741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1 John 1:9 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1" name="a1">
            <a:extLst>
              <a:ext uri="{FF2B5EF4-FFF2-40B4-BE49-F238E27FC236}">
                <a16:creationId xmlns="" xmlns:a16="http://schemas.microsoft.com/office/drawing/2014/main" id="{E378E984-6BBF-42B3-AE65-D77EF048FC68}"/>
              </a:ext>
            </a:extLst>
          </p:cNvPr>
          <p:cNvSpPr/>
          <p:nvPr/>
        </p:nvSpPr>
        <p:spPr>
          <a:xfrm>
            <a:off x="184155" y="3659132"/>
            <a:ext cx="3707656" cy="93161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Isaiah 45:18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2" name="a3">
            <a:extLst>
              <a:ext uri="{FF2B5EF4-FFF2-40B4-BE49-F238E27FC236}">
                <a16:creationId xmlns="" xmlns:a16="http://schemas.microsoft.com/office/drawing/2014/main" id="{E3A3B79B-9B4B-4D29-A3E9-6D7C4D3D4267}"/>
              </a:ext>
            </a:extLst>
          </p:cNvPr>
          <p:cNvSpPr/>
          <p:nvPr/>
        </p:nvSpPr>
        <p:spPr>
          <a:xfrm>
            <a:off x="184155" y="4743272"/>
            <a:ext cx="3707656" cy="93161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Romans 1:20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3" name="a4">
            <a:extLst>
              <a:ext uri="{FF2B5EF4-FFF2-40B4-BE49-F238E27FC236}">
                <a16:creationId xmlns="" xmlns:a16="http://schemas.microsoft.com/office/drawing/2014/main" id="{E20D8F60-CEAB-41C1-9AEE-B4791B55CE6C}"/>
              </a:ext>
            </a:extLst>
          </p:cNvPr>
          <p:cNvSpPr/>
          <p:nvPr/>
        </p:nvSpPr>
        <p:spPr>
          <a:xfrm>
            <a:off x="165688" y="260278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Genesis 2:7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8" name="Ribbon: Tilted Down 7">
            <a:extLst>
              <a:ext uri="{FF2B5EF4-FFF2-40B4-BE49-F238E27FC236}">
                <a16:creationId xmlns="" xmlns:a16="http://schemas.microsoft.com/office/drawing/2014/main" id="{2E8ABCA6-B87E-4D61-BF58-4328A832CBED}"/>
              </a:ext>
            </a:extLst>
          </p:cNvPr>
          <p:cNvSpPr/>
          <p:nvPr/>
        </p:nvSpPr>
        <p:spPr>
          <a:xfrm>
            <a:off x="1263797" y="126759"/>
            <a:ext cx="1525187" cy="371475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4.</a:t>
            </a:r>
            <a:r>
              <a:rPr lang="en-IN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4</a:t>
            </a:r>
          </a:p>
        </p:txBody>
      </p:sp>
      <p:sp>
        <p:nvSpPr>
          <p:cNvPr id="9" name="Arrow: Left 8">
            <a:hlinkClick r:id="" action="ppaction://hlinkshowjump?jump=lastslideviewed"/>
            <a:extLst>
              <a:ext uri="{FF2B5EF4-FFF2-40B4-BE49-F238E27FC236}">
                <a16:creationId xmlns="" xmlns:a16="http://schemas.microsoft.com/office/drawing/2014/main" id="{49850AA4-15C0-40F1-8778-EA65886DA601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40219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rr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6E7B4997-5052-4EE4-926A-B4EE97F42925}"/>
              </a:ext>
            </a:extLst>
          </p:cNvPr>
          <p:cNvSpPr/>
          <p:nvPr/>
        </p:nvSpPr>
        <p:spPr>
          <a:xfrm>
            <a:off x="171449" y="169716"/>
            <a:ext cx="3787903" cy="226695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3400" dirty="0" smtClean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Which text contains the phrase, “Abide in me and I in you”?  </a:t>
            </a:r>
            <a:endParaRPr lang="en-IN" sz="3400" dirty="0">
              <a:ln w="3175">
                <a:noFill/>
                <a:prstDash val="solid"/>
              </a:ln>
              <a:solidFill>
                <a:schemeClr val="tx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a2">
            <a:extLst>
              <a:ext uri="{FF2B5EF4-FFF2-40B4-BE49-F238E27FC236}">
                <a16:creationId xmlns="" xmlns:a16="http://schemas.microsoft.com/office/drawing/2014/main" id="{C1AAF827-ADC2-4D03-872D-C8E24BF73C03}"/>
              </a:ext>
            </a:extLst>
          </p:cNvPr>
          <p:cNvSpPr/>
          <p:nvPr/>
        </p:nvSpPr>
        <p:spPr>
          <a:xfrm>
            <a:off x="171449" y="4743272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Psalm 103:11-12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1" name="a1">
            <a:extLst>
              <a:ext uri="{FF2B5EF4-FFF2-40B4-BE49-F238E27FC236}">
                <a16:creationId xmlns="" xmlns:a16="http://schemas.microsoft.com/office/drawing/2014/main" id="{E378E984-6BBF-42B3-AE65-D77EF048FC68}"/>
              </a:ext>
            </a:extLst>
          </p:cNvPr>
          <p:cNvSpPr/>
          <p:nvPr/>
        </p:nvSpPr>
        <p:spPr>
          <a:xfrm>
            <a:off x="184155" y="3659132"/>
            <a:ext cx="3707656" cy="93161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John 15:4-5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2" name="a3">
            <a:extLst>
              <a:ext uri="{FF2B5EF4-FFF2-40B4-BE49-F238E27FC236}">
                <a16:creationId xmlns="" xmlns:a16="http://schemas.microsoft.com/office/drawing/2014/main" id="{E3A3B79B-9B4B-4D29-A3E9-6D7C4D3D4267}"/>
              </a:ext>
            </a:extLst>
          </p:cNvPr>
          <p:cNvSpPr/>
          <p:nvPr/>
        </p:nvSpPr>
        <p:spPr>
          <a:xfrm>
            <a:off x="184155" y="2602781"/>
            <a:ext cx="3707656" cy="93161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Matthew 5:17-18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3" name="a4">
            <a:extLst>
              <a:ext uri="{FF2B5EF4-FFF2-40B4-BE49-F238E27FC236}">
                <a16:creationId xmlns="" xmlns:a16="http://schemas.microsoft.com/office/drawing/2014/main" id="{E20D8F60-CEAB-41C1-9AEE-B4791B55CE6C}"/>
              </a:ext>
            </a:extLst>
          </p:cNvPr>
          <p:cNvSpPr/>
          <p:nvPr/>
        </p:nvSpPr>
        <p:spPr>
          <a:xfrm>
            <a:off x="165688" y="582741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Romans 6:1-4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8" name="Ribbon: Tilted Down 7">
            <a:extLst>
              <a:ext uri="{FF2B5EF4-FFF2-40B4-BE49-F238E27FC236}">
                <a16:creationId xmlns="" xmlns:a16="http://schemas.microsoft.com/office/drawing/2014/main" id="{2E8ABCA6-B87E-4D61-BF58-4328A832CBED}"/>
              </a:ext>
            </a:extLst>
          </p:cNvPr>
          <p:cNvSpPr/>
          <p:nvPr/>
        </p:nvSpPr>
        <p:spPr>
          <a:xfrm>
            <a:off x="1263797" y="126759"/>
            <a:ext cx="1525187" cy="371475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4.</a:t>
            </a:r>
            <a:r>
              <a:rPr lang="en-IN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5</a:t>
            </a:r>
          </a:p>
        </p:txBody>
      </p:sp>
      <p:sp>
        <p:nvSpPr>
          <p:cNvPr id="9" name="Arrow: Left 8">
            <a:hlinkClick r:id="" action="ppaction://hlinkshowjump?jump=lastslideviewed"/>
            <a:extLst>
              <a:ext uri="{FF2B5EF4-FFF2-40B4-BE49-F238E27FC236}">
                <a16:creationId xmlns="" xmlns:a16="http://schemas.microsoft.com/office/drawing/2014/main" id="{6921738C-9680-4AD6-AA97-879BB362C00A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87861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rr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="" xmlns:a16="http://schemas.microsoft.com/office/drawing/2014/main" id="{6E7B4997-5052-4EE4-926A-B4EE97F42925}"/>
              </a:ext>
            </a:extLst>
          </p:cNvPr>
          <p:cNvSpPr/>
          <p:nvPr/>
        </p:nvSpPr>
        <p:spPr>
          <a:xfrm>
            <a:off x="171449" y="169716"/>
            <a:ext cx="3787903" cy="226695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IN" sz="3000" dirty="0" smtClean="0">
                <a:ln w="3175">
                  <a:noFill/>
                  <a:prstDash val="solid"/>
                </a:ln>
                <a:solidFill>
                  <a:schemeClr val="tx1"/>
                </a:solidFill>
                <a:latin typeface="Franklin Gothic Demi Cond" panose="020B0706030402020204" pitchFamily="34" charset="0"/>
              </a:rPr>
              <a:t>Which passage tells us about the life that was “the light of men”?</a:t>
            </a:r>
            <a:endParaRPr lang="en-IN" sz="3000" dirty="0">
              <a:ln w="3175">
                <a:noFill/>
                <a:prstDash val="solid"/>
              </a:ln>
              <a:solidFill>
                <a:schemeClr val="tx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a2">
            <a:extLst>
              <a:ext uri="{FF2B5EF4-FFF2-40B4-BE49-F238E27FC236}">
                <a16:creationId xmlns="" xmlns:a16="http://schemas.microsoft.com/office/drawing/2014/main" id="{C1AAF827-ADC2-4D03-872D-C8E24BF73C03}"/>
              </a:ext>
            </a:extLst>
          </p:cNvPr>
          <p:cNvSpPr/>
          <p:nvPr/>
        </p:nvSpPr>
        <p:spPr>
          <a:xfrm>
            <a:off x="171449" y="3659132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John 15:4-5 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1" name="a1">
            <a:extLst>
              <a:ext uri="{FF2B5EF4-FFF2-40B4-BE49-F238E27FC236}">
                <a16:creationId xmlns="" xmlns:a16="http://schemas.microsoft.com/office/drawing/2014/main" id="{E378E984-6BBF-42B3-AE65-D77EF048FC68}"/>
              </a:ext>
            </a:extLst>
          </p:cNvPr>
          <p:cNvSpPr/>
          <p:nvPr/>
        </p:nvSpPr>
        <p:spPr>
          <a:xfrm>
            <a:off x="184155" y="4743272"/>
            <a:ext cx="3707656" cy="931618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John 1:1-5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2" name="a3">
            <a:extLst>
              <a:ext uri="{FF2B5EF4-FFF2-40B4-BE49-F238E27FC236}">
                <a16:creationId xmlns="" xmlns:a16="http://schemas.microsoft.com/office/drawing/2014/main" id="{E3A3B79B-9B4B-4D29-A3E9-6D7C4D3D4267}"/>
              </a:ext>
            </a:extLst>
          </p:cNvPr>
          <p:cNvSpPr/>
          <p:nvPr/>
        </p:nvSpPr>
        <p:spPr>
          <a:xfrm>
            <a:off x="184155" y="5827411"/>
            <a:ext cx="3707656" cy="93161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Romans 6:1-4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33" name="a4">
            <a:extLst>
              <a:ext uri="{FF2B5EF4-FFF2-40B4-BE49-F238E27FC236}">
                <a16:creationId xmlns="" xmlns:a16="http://schemas.microsoft.com/office/drawing/2014/main" id="{E20D8F60-CEAB-41C1-9AEE-B4791B55CE6C}"/>
              </a:ext>
            </a:extLst>
          </p:cNvPr>
          <p:cNvSpPr/>
          <p:nvPr/>
        </p:nvSpPr>
        <p:spPr>
          <a:xfrm>
            <a:off x="165688" y="2602781"/>
            <a:ext cx="3721407" cy="903829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>
                <a:latin typeface="Trebuchet MS" panose="020B0603020202020204" pitchFamily="34" charset="0"/>
              </a:rPr>
              <a:t>John 14:1-3</a:t>
            </a:r>
            <a:endParaRPr lang="en-IN" sz="2000" dirty="0">
              <a:latin typeface="Trebuchet MS" panose="020B0603020202020204" pitchFamily="34" charset="0"/>
            </a:endParaRPr>
          </a:p>
        </p:txBody>
      </p:sp>
      <p:sp>
        <p:nvSpPr>
          <p:cNvPr id="8" name="Ribbon: Tilted Down 7">
            <a:extLst>
              <a:ext uri="{FF2B5EF4-FFF2-40B4-BE49-F238E27FC236}">
                <a16:creationId xmlns="" xmlns:a16="http://schemas.microsoft.com/office/drawing/2014/main" id="{2E8ABCA6-B87E-4D61-BF58-4328A832CBED}"/>
              </a:ext>
            </a:extLst>
          </p:cNvPr>
          <p:cNvSpPr/>
          <p:nvPr/>
        </p:nvSpPr>
        <p:spPr>
          <a:xfrm>
            <a:off x="1263797" y="126759"/>
            <a:ext cx="1525187" cy="371475"/>
          </a:xfrm>
          <a:prstGeom prst="ribbon">
            <a:avLst/>
          </a:prstGeom>
          <a:gradFill flip="none" rotWithShape="1">
            <a:gsLst>
              <a:gs pos="0">
                <a:srgbClr val="B3571F">
                  <a:shade val="30000"/>
                  <a:satMod val="115000"/>
                </a:srgbClr>
              </a:gs>
              <a:gs pos="50000">
                <a:srgbClr val="B3571F">
                  <a:shade val="67500"/>
                  <a:satMod val="115000"/>
                </a:srgbClr>
              </a:gs>
              <a:gs pos="100000">
                <a:srgbClr val="B3571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4.</a:t>
            </a:r>
            <a:r>
              <a:rPr lang="en-IN" sz="1600" dirty="0">
                <a:ln w="6600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st="38100" dir="4560000" sx="106000" sy="106000" algn="tl" rotWithShape="0">
                    <a:schemeClr val="tx1">
                      <a:alpha val="96000"/>
                    </a:schemeClr>
                  </a:outerShdw>
                </a:effectLst>
                <a:latin typeface="Impact" panose="020B0806030902050204" pitchFamily="34" charset="0"/>
                <a:cs typeface="DIN Pro Black" panose="020B0A04020101010102" pitchFamily="34" charset="0"/>
              </a:rPr>
              <a:t>6</a:t>
            </a:r>
          </a:p>
        </p:txBody>
      </p:sp>
      <p:sp>
        <p:nvSpPr>
          <p:cNvPr id="9" name="Arrow: Left 8">
            <a:hlinkClick r:id="" action="ppaction://hlinkshowjump?jump=lastslideviewed"/>
            <a:extLst>
              <a:ext uri="{FF2B5EF4-FFF2-40B4-BE49-F238E27FC236}">
                <a16:creationId xmlns="" xmlns:a16="http://schemas.microsoft.com/office/drawing/2014/main" id="{64A6AAE1-F1FE-40B2-95A9-FA4599C56896}"/>
              </a:ext>
            </a:extLst>
          </p:cNvPr>
          <p:cNvSpPr/>
          <p:nvPr/>
        </p:nvSpPr>
        <p:spPr>
          <a:xfrm>
            <a:off x="75770" y="85721"/>
            <a:ext cx="514350" cy="371475"/>
          </a:xfrm>
          <a:prstGeom prst="leftArrow">
            <a:avLst/>
          </a:prstGeom>
          <a:solidFill>
            <a:srgbClr val="FFFFFF">
              <a:alpha val="5019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900" dirty="0">
                <a:solidFill>
                  <a:schemeClr val="tx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725446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rrec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ron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1590</TotalTime>
  <Words>902</Words>
  <Application>Microsoft Office PowerPoint</Application>
  <PresentationFormat>Widescreen</PresentationFormat>
  <Paragraphs>248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33</vt:i4>
      </vt:variant>
    </vt:vector>
  </HeadingPairs>
  <TitlesOfParts>
    <vt:vector size="46" baseType="lpstr">
      <vt:lpstr>Aharoni</vt:lpstr>
      <vt:lpstr>Alien League II 3D</vt:lpstr>
      <vt:lpstr>Arial</vt:lpstr>
      <vt:lpstr>Bodoni MT Condensed</vt:lpstr>
      <vt:lpstr>Calibri</vt:lpstr>
      <vt:lpstr>Calibri Light</vt:lpstr>
      <vt:lpstr>DIN Pro Black</vt:lpstr>
      <vt:lpstr>Franklin Gothic Demi</vt:lpstr>
      <vt:lpstr>Franklin Gothic Demi Cond</vt:lpstr>
      <vt:lpstr>Impact</vt:lpstr>
      <vt:lpstr>Trebuchet MS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Class Room ShowDown</dc:title>
  <dc:creator>Bhavesh Shaha</dc:creator>
  <cp:lastModifiedBy>gabby young</cp:lastModifiedBy>
  <cp:revision>125</cp:revision>
  <dcterms:created xsi:type="dcterms:W3CDTF">2018-03-08T08:34:41Z</dcterms:created>
  <dcterms:modified xsi:type="dcterms:W3CDTF">2022-12-24T16:27:59Z</dcterms:modified>
</cp:coreProperties>
</file>