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92"/>
  </p:notesMasterIdLst>
  <p:handoutMasterIdLst>
    <p:handoutMasterId r:id="rId93"/>
  </p:handoutMasterIdLst>
  <p:sldIdLst>
    <p:sldId id="268" r:id="rId5"/>
    <p:sldId id="392" r:id="rId6"/>
    <p:sldId id="484" r:id="rId7"/>
    <p:sldId id="773" r:id="rId8"/>
    <p:sldId id="983" r:id="rId9"/>
    <p:sldId id="990" r:id="rId10"/>
    <p:sldId id="1067" r:id="rId11"/>
    <p:sldId id="1069" r:id="rId12"/>
    <p:sldId id="1147" r:id="rId13"/>
    <p:sldId id="1068" r:id="rId14"/>
    <p:sldId id="1146" r:id="rId15"/>
    <p:sldId id="1145" r:id="rId16"/>
    <p:sldId id="1148" r:id="rId17"/>
    <p:sldId id="1072" r:id="rId18"/>
    <p:sldId id="1073" r:id="rId19"/>
    <p:sldId id="1075" r:id="rId20"/>
    <p:sldId id="1074" r:id="rId21"/>
    <p:sldId id="1076" r:id="rId22"/>
    <p:sldId id="1077" r:id="rId23"/>
    <p:sldId id="1078" r:id="rId24"/>
    <p:sldId id="1079" r:id="rId25"/>
    <p:sldId id="1080" r:id="rId26"/>
    <p:sldId id="1081" r:id="rId27"/>
    <p:sldId id="1083" r:id="rId28"/>
    <p:sldId id="1082" r:id="rId29"/>
    <p:sldId id="991" r:id="rId30"/>
    <p:sldId id="1084" r:id="rId31"/>
    <p:sldId id="1085" r:id="rId32"/>
    <p:sldId id="1086" r:id="rId33"/>
    <p:sldId id="1087" r:id="rId34"/>
    <p:sldId id="1088" r:id="rId35"/>
    <p:sldId id="1090" r:id="rId36"/>
    <p:sldId id="1089" r:id="rId37"/>
    <p:sldId id="1091" r:id="rId38"/>
    <p:sldId id="1092" r:id="rId39"/>
    <p:sldId id="1093" r:id="rId40"/>
    <p:sldId id="1094" r:id="rId41"/>
    <p:sldId id="1095" r:id="rId42"/>
    <p:sldId id="1096" r:id="rId43"/>
    <p:sldId id="1097" r:id="rId44"/>
    <p:sldId id="1142" r:id="rId45"/>
    <p:sldId id="1143" r:id="rId46"/>
    <p:sldId id="1098" r:id="rId47"/>
    <p:sldId id="1099" r:id="rId48"/>
    <p:sldId id="1100" r:id="rId49"/>
    <p:sldId id="1102" r:id="rId50"/>
    <p:sldId id="1103" r:id="rId51"/>
    <p:sldId id="1104" r:id="rId52"/>
    <p:sldId id="1105" r:id="rId53"/>
    <p:sldId id="1106" r:id="rId54"/>
    <p:sldId id="1107" r:id="rId55"/>
    <p:sldId id="1108" r:id="rId56"/>
    <p:sldId id="1109" r:id="rId57"/>
    <p:sldId id="1110" r:id="rId58"/>
    <p:sldId id="1111" r:id="rId59"/>
    <p:sldId id="1112" r:id="rId60"/>
    <p:sldId id="1113" r:id="rId61"/>
    <p:sldId id="1114" r:id="rId62"/>
    <p:sldId id="1115" r:id="rId63"/>
    <p:sldId id="1116" r:id="rId64"/>
    <p:sldId id="1117" r:id="rId65"/>
    <p:sldId id="1120" r:id="rId66"/>
    <p:sldId id="1121" r:id="rId67"/>
    <p:sldId id="1122" r:id="rId68"/>
    <p:sldId id="1123" r:id="rId69"/>
    <p:sldId id="1124" r:id="rId70"/>
    <p:sldId id="1125" r:id="rId71"/>
    <p:sldId id="1126" r:id="rId72"/>
    <p:sldId id="1127" r:id="rId73"/>
    <p:sldId id="1119" r:id="rId74"/>
    <p:sldId id="1128" r:id="rId75"/>
    <p:sldId id="1130" r:id="rId76"/>
    <p:sldId id="1131" r:id="rId77"/>
    <p:sldId id="1129" r:id="rId78"/>
    <p:sldId id="1132" r:id="rId79"/>
    <p:sldId id="1133" r:id="rId80"/>
    <p:sldId id="1134" r:id="rId81"/>
    <p:sldId id="1135" r:id="rId82"/>
    <p:sldId id="1138" r:id="rId83"/>
    <p:sldId id="1139" r:id="rId84"/>
    <p:sldId id="1136" r:id="rId85"/>
    <p:sldId id="1137" r:id="rId86"/>
    <p:sldId id="1140" r:id="rId87"/>
    <p:sldId id="1141" r:id="rId88"/>
    <p:sldId id="790" r:id="rId89"/>
    <p:sldId id="1149" r:id="rId90"/>
    <p:sldId id="390" r:id="rId9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FFFF"/>
    <a:srgbClr val="66FFFF"/>
    <a:srgbClr val="2B2843"/>
    <a:srgbClr val="E6D4CC"/>
    <a:srgbClr val="FFFFFF"/>
    <a:srgbClr val="A09582"/>
    <a:srgbClr val="5E2001"/>
    <a:srgbClr val="660066"/>
    <a:srgbClr val="CCFF99"/>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83" autoAdjust="0"/>
    <p:restoredTop sz="90949" autoAdjust="0"/>
  </p:normalViewPr>
  <p:slideViewPr>
    <p:cSldViewPr snapToGrid="0">
      <p:cViewPr>
        <p:scale>
          <a:sx n="47" d="100"/>
          <a:sy n="47" d="100"/>
        </p:scale>
        <p:origin x="747" y="33"/>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viewProps" Target="view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BF7510-B9ED-40E0-8274-4F64AD62B8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95E24B0-B97F-4932-93CD-4307D6181D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0AA17F-CB06-445B-ACD3-321E84E51A80}" type="datetimeFigureOut">
              <a:rPr lang="en-US" smtClean="0"/>
              <a:t>8/25/2023</a:t>
            </a:fld>
            <a:endParaRPr lang="en-US" dirty="0"/>
          </a:p>
        </p:txBody>
      </p:sp>
      <p:sp>
        <p:nvSpPr>
          <p:cNvPr id="4" name="Footer Placeholder 3">
            <a:extLst>
              <a:ext uri="{FF2B5EF4-FFF2-40B4-BE49-F238E27FC236}">
                <a16:creationId xmlns:a16="http://schemas.microsoft.com/office/drawing/2014/main" id="{7FC3A0DF-A8A7-4EF4-96E5-757FFFC2A9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2BEC987-E8F6-4FD2-BFB2-04815BD1D2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078EF9-7F2B-4B20-A25C-9E80C16977B9}" type="slidenum">
              <a:rPr lang="en-US" smtClean="0"/>
              <a:t>‹#›</a:t>
            </a:fld>
            <a:endParaRPr lang="en-US" dirty="0"/>
          </a:p>
        </p:txBody>
      </p:sp>
    </p:spTree>
    <p:extLst>
      <p:ext uri="{BB962C8B-B14F-4D97-AF65-F5344CB8AC3E}">
        <p14:creationId xmlns:p14="http://schemas.microsoft.com/office/powerpoint/2010/main" val="25001149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25T00:00:05.817"/>
    </inkml:context>
    <inkml:brush xml:id="br0">
      <inkml:brushProperty name="width" value="0.35" units="cm"/>
      <inkml:brushProperty name="height" value="0.35" units="cm"/>
      <inkml:brushProperty name="color" value="#FF0066"/>
    </inkml:brush>
  </inkml:definitions>
  <inkml:trace contextRef="#ctx0" brushRef="#br0">17633 13165 88 0 0,'0'0'8'0'0,"2"-5"0"0"0,3-12 0 0 0,-4 16-8 0 0,-1 0 1 0 0,0 0-1 0 0,0 1 1 0 0,0-1-1 0 0,0 0 0 0 0,1 1 1 0 0,-1-1-1 0 0,0 0 1 0 0,1 1-1 0 0,-1-1 0 0 0,1 0 1 0 0,-1 1-1 0 0,0-1 1 0 0,1 1-1 0 0,-1-1 0 0 0,1 0 1 0 0,0 1-1 0 0,-1 0 1 0 0,1-1-1 0 0,7-7 7 0 0,-7 7 39 0 0,-1 0 1 0 0,1 1-1 0 0,-1-1 1 0 0,1 0-1 0 0,-1 0 1 0 0,1 0-1 0 0,-1 0 0 0 0,0 0 1 0 0,1 0-1 0 0,-1 0 1 0 0,0-1-1 0 0,0 1 1 0 0,0 0-1 0 0,0 0 1 0 0,0 0-1 0 0,0 0 1 0 0,0 0-1 0 0,0 0 1 0 0,-1 0-1 0 0,1 0 1 0 0,0 0-1 0 0,0 0 1 0 0,-1 0-1 0 0,1 0 1 0 0,-1 0-1 0 0,1 0 0 0 0,-1 0 1 0 0,1 0-1 0 0,-1 0 1 0 0,0 1-1 0 0,1-1 1 0 0,-1 0-1 0 0,0 0 1 0 0,0 1-1 0 0,0-1 1 0 0,1 0-1 0 0,-1 1 1 0 0,0-1-1 0 0,0 1 1 0 0,0-1-1 0 0,-2 0 1 0 0,-44-28 2754 0 0,26 15-2171 0 0,-1 1-1 0 0,0 1 1 0 0,-44-17-1 0 0,-65-19-499 0 0,-174-91-1 0 0,216 96 172 0 0,-163-54 1 0 0,212 84-247 0 0,1-2 0 0 0,0-2 1 0 0,-49-29-1 0 0,34 16 254 0 0,-1 2 1 0 0,-80-28-1 0 0,56 22 61 0 0,52 22-189 0 0,0 0-1 0 0,-41-11 1 0 0,-8 5 46 0 0,-49-13 145 0 0,-62-13 39 0 0,60 15-373 0 0,-245-48-163 0 0,32 21 422 0 0,-189-2-601 0 0,493 56 363 0 0,-167-9 93 0 0,-201-22-35 0 0,273 11-95 0 0,-96-15 480 0 0,181 32-227 0 0,-55 2 0 0 0,33 2-21 0 0,29 1-149 0 0,1 2 0 0 0,-75 12 0 0 0,2 0 68 0 0,15-3-26 0 0,-239 30 414 0 0,303-39-515 0 0,-99 10 125 0 0,-117 32 385 0 0,157-21-296 0 0,-127 48 0 0 0,65-17-153 0 0,-160 60 141 0 0,260-92-169 0 0,26-11-13 0 0,0 1-1 0 0,-43 26 1 0 0,27-6 216 0 0,-54 51 0 0 0,38-31-145 0 0,43-38-82 0 0,1 1-1 0 0,1 0 1 0 0,0 0-1 0 0,1 2 1 0 0,0 0-1 0 0,1 0 1 0 0,1 1-1 0 0,1 0 1 0 0,-10 25-1 0 0,6-7 18 0 0,-17 36 78 0 0,25-60-117 0 0,1 1-1 0 0,0-1 1 0 0,0 1 0 0 0,1 0 0 0 0,1 0 0 0 0,0 0-1 0 0,1 1 1 0 0,1-1 0 0 0,-1 24 0 0 0,4 6 252 0 0,2 1 0 0 0,15 69-1 0 0,-15-99-185 0 0,1-1 0 0 0,0 1 0 0 0,0-1-1 0 0,13 21 1 0 0,34 44 101 0 0,-46-69-166 0 0,24 30 106 0 0,53 55-1 0 0,44 30-41 0 0,-64-65-83 0 0,169 140 51 0 0,-207-179-100 0 0,251 179 190 0 0,-209-153 31 0 0,164 92 271 0 0,8-18-462 0 0,-169-86 39 0 0,16 7 141 0 0,137 44 0 0 0,-36-23-123 0 0,127 37-120 0 0,-215-71 144 0 0,145 37 118 0 0,387 46-109 0 0,-447-86-112 0 0,60 4 196 0 0,-40-17-56 0 0,179 7-16 0 0,-259-19-155 0 0,134-16 0 0 0,-58-3-26 0 0,74-9 260 0 0,-198 17-211 0 0,161-31 102 0 0,-188 30-57 0 0,-11 3 64 0 0,47-17 1 0 0,80-28-190 0 0,-133 43 130 0 0,0 0 1 0 0,43-23-1 0 0,4-1-35 0 0,73-15-30 0 0,-54 19-44 0 0,-1 3 20 0 0,-55 16 78 0 0,-1-1 0 0 0,59-27 0 0 0,60-57-46 0 0,-72 39 122 0 0,101-67 1 0 0,-10-1 1 0 0,-70 47-273 0 0,-60 41 214 0 0,61-61 0 0 0,1-1-4 0 0,-87 81-22 0 0,0 2 0 0 0,1 0-1 0 0,29-14 1 0 0,160-95 47 0 0,-173 99-74 0 0,58-48-23 0 0,-41 28 128 0 0,-10 7 101 0 0,72-78 0 0 0,-73 70-197 0 0,69-62 54 0 0,26-27 230 0 0,-119 112-189 0 0,183-181 403 0 0,-18 22-283 0 0,-152 144-165 0 0,-3-2 0 0 0,55-89 0 0 0,-29 19 96 0 0,-22 38-74 0 0,9-18 18 0 0,39-68 278 0 0,115-203 43 0 0,-125 221-162 0 0,56-89-9 0 0,34-67 160 0 0,-142 248-400 0 0,33-99-1 0 0,1-60 83 0 0,-4 14 23 0 0,-24 105-26 0 0,36-139-16 0 0,-1-35-172 0 0,38-203 256 0 0,-67 258-121 0 0,30-223 18 0 0,-14 0-61 0 0,-34 293 86 0 0,1-136-257 0 0,-11 106 94 0 0,15-257 258 0 0,-23-1-126 0 0,1 425-18 0 0,-4-89 4 0 0,-19-116-1 0 0,-73-187 27 0 0,65 276-11 0 0,-106-352 39 0 0,81 286-98 0 0,-193-523-159 0 0,-47 19 23 0 0,253 594 163 0 0,-100-212-123 0 0,-18 9 69 0 0,46 118-75 0 0,-7 5 0 0 0,-160-174 1 0 0,137 194-88 0 0,-215-176 0 0 0,185 189 158 0 0,-320-194 0 0 0,291 208 100 0 0,-92-54 86 0 0,-119-39-229 0 0,233 119 172 0 0,-38-19 52 0 0,-205-78-110 0 0,308 144-127 0 0,-196-62 0 0 0,-431-68-19 0 0,80 70 118 0 0,325 73 15 0 0,320 39 14 0 0,-465-35 81 0 0,164 21-66 0 0,-424-9-47 0 0,443 18-98 0 0,-289-2 91 0 0,135-6 140 0 0,-179 8-14 0 0,424 14-54 0 0,-46 0 21 0 0,-205 11-162 0 0,10 26 139 0 0,-140 26-28 0 0,302-32-48 0 0,-479 71 20 0 0,411-59 68 0 0,-273 47-116 0 0,-206 73-150 0 0,253-50 264 0 0,337-74 4 0 0,-111 23-160 0 0,-204 62 86 0 0,-415 134 128 0 0,873-235-88 0 0,-560 185-4 0 0,436-143-56 0 0,-148 58-16 0 0,162-34 111 0 0,5 9-1 0 0,-248 168 0 0 0,347-194-50 0 0,-154 144 0 0 0,-67 125-21 0 0,294-303 30 0 0,3 0 1 0 0,1 3 0 0 0,3 1 0 0 0,2 1 0 0 0,2 1-1 0 0,2 1 1 0 0,3 1 0 0 0,-23 93 0 0 0,34-106-13 0 0,3 0 0 0 0,1 0-1 0 0,1 78 1 0 0,6-58-25 0 0,22 116-1 0 0,-16-142 46 0 0,1 0 1 0 0,1-1-1 0 0,2 0 0 0 0,23 43 0 0 0,-7-25 59 0 0,63 86 0 0 0,-71-110-95 0 0,1-1 1 0 0,1-2 0 0 0,2 0 0 0 0,32 26 0 0 0,9-3-3 0 0,1-2-1 0 0,101 48 1 0 0,156 52 97 0 0,-203-99-95 0 0,147 37-1 0 0,90 1 28 0 0,6-32 74 0 0,357-38 58 0 0,-3-84-359 0 0,-296-21 280 0 0,-417 90-59 0 0,192-38-19 0 0,25-7 88 0 0,-130 20-33 0 0,83-22 22 0 0,-33 19-75 0 0,127-30 30 0 0,264-101-3 0 0,-331 98 6 0 0,1-2-43 0 0,186-80 324 0 0,-141 42-31 0 0,10-3 14 0 0,-124 54-129 0 0,-2-6-1 0 0,-3-5 0 0 0,201-130 1 0 0,-171 87-90 0 0,188-133 70 0 0,-273 177-65 0 0,-2-2 1 0 0,-3-4-1 0 0,-3-3 1 0 0,-3-2-1 0 0,-4-3 1 0 0,59-98 0 0 0,-63 75 139 0 0,44-105 0 0 0,-77 156-164 0 0,1-2 25 0 0,-3-1 0 0 0,20-78 0 0 0,-31 91-61 0 0,-2-1 0 0 0,-1 0 0 0 0,-2 0-1 0 0,-1-50 1 0 0,-4 53-26 0 0,-1-1-1 0 0,-13-56 0 0 0,10 70 4 0 0,-1 0 0 0 0,-1 1 0 0 0,-1-1 0 0 0,-1 2 0 0 0,-14-25 0 0 0,-1 2-7 0 0,15 25-22 0 0,-1 0 1 0 0,0 1-1 0 0,-2 0 0 0 0,-15-18 1 0 0,-13-5-30 0 0,-1 0 0 0 0,-2 3 1 0 0,-2 2-1 0 0,-1 2 0 0 0,-59-32 1 0 0,-5-5-59 0 0,87 54 34 0 0,-3 0 119 0 0,-1 2 0 0 0,-1 0-1 0 0,0 2 1 0 0,-32-8 0 0 0,12 3-79 0 0,13 4 86 0 0,0-1 0 0 0,-61-34 1 0 0,59 23-145 0 0,-2 2 0 0 0,-80-33 1 0 0,-245-83-81 0 0,105 64-390 0 0,102 34-121 0 0,76 18-374 0 0,-1 4 0 0 0,-103-10 0 0 0,107 21 177 0 0,-167-12-2473 0 0,214 20 2488 0 0,0 1 0 0 0,-1 2 0 0 0,1 2 1 0 0,1 0-1 0 0,-41 13 0 0 0,-37 21-2864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25T00:00:09.154"/>
    </inkml:context>
    <inkml:brush xml:id="br0">
      <inkml:brushProperty name="width" value="0.35" units="cm"/>
      <inkml:brushProperty name="height" value="0.35" units="cm"/>
      <inkml:brushProperty name="color" value="#FF0066"/>
    </inkml:brush>
  </inkml:definitions>
  <inkml:trace contextRef="#ctx0" brushRef="#br0">1248 1 3328 0 0,'0'0'725'0'0,"-3"5"-793"0"0,3-5 68 0 0,-6 8 346 0 0,0 1 1 0 0,-10 10-1 0 0,2-6 486 0 0,-21 13 0 0 0,0 0-48 0 0,-118 112 1504 0 0,123-105-1918 0 0,1 1-1 0 0,-41 62 1 0 0,47-61-276 0 0,-42 65 103 0 0,-132 195 304 0 0,77-44 16 0 0,20 11-299 0 0,11-28-12 0 0,-28 82-127 0 0,94-244 2 0 0,3-10 345 0 0,-22 114 0 0 0,17 107 494 0 0,16-143-437 0 0,8-116-413 0 0,-18 248 545 0 0,19-1-132 0 0,37 193 157 0 0,-17-269-372 0 0,11 80-42 0 0,4-80-186 0 0,15 102 58 0 0,122 547 326 0 0,-67-481-184 0 0,-17-25-376 0 0,-49-175 126 0 0,112 372 82 0 0,-99-374-22 0 0,116 323 238 0 0,-30-96 286 0 0,-39-108-274 0 0,-14-45-30 0 0,-66-178-176 0 0,64 181 201 0 0,20-5-46 0 0,62 64-109 0 0,-39-71-88 0 0,238 404 243 0 0,-266-487-227 0 0,165 183 0 0 0,-207-263-15 0 0,96 83-1 0 0,-74-80-13 0 0,72 63 42 0 0,193 161 111 0 0,-20-49 103 0 0,18-26-40 0 0,76 12-123 0 0,238 110 125 0 0,-331-210-86 0 0,9-26-2 0 0,-181-57-104 0 0,238 64-6 0 0,-263-80-53 0 0,142 14 0 0 0,95-6-101 0 0,196-4 207 0 0,-325-23-202 0 0,95-13 102 0 0,-118-1 76 0 0,-3 0-26 0 0,-114 1-45 0 0,306-26-70 0 0,-49-6 393 0 0,-196 22-116 0 0,114 9-18 0 0,-127 6-116 0 0,104-11 66 0 0,-73 3-104 0 0,209 23-82 0 0,-194-3 78 0 0,44 0-24 0 0,248 9 153 0 0,333 10-256 0 0,-775-30 85 0 0,170 12 7 0 0,169 4 3 0 0,104 1-97 0 0,-250-9 141 0 0,-184-11-41 0 0,123 1 58 0 0,-66 6-24 0 0,225 13 132 0 0,-26 8-146 0 0,-287-25-62 0 0,78 5-48 0 0,126-8 0 0 0,-124-2 87 0 0,18 2-14 0 0,211-11 42 0 0,-318 12-34 0 0,44-6 156 0 0,78 3 1 0 0,-94 6-105 0 0,-2-1 41 0 0,61-3 0 0 0,149-21 174 0 0,-165 12-260 0 0,89-22-1 0 0,-93 16-17 0 0,530-135-111 0 0,-552 136 94 0 0,257-67 72 0 0,-287 78-36 0 0,6-1 10 0 0,-1-2 0 0 0,34-12 0 0 0,174-76-10 0 0,-201 82-83 0 0,-1-2 0 0 0,-1-1-1 0 0,-1-2 1 0 0,59-42 0 0 0,59-48-19 0 0,-125 89 55 0 0,0-1 1 0 0,-2-1 0 0 0,0-1 0 0 0,-1 0 0 0 0,-1-2-1 0 0,18-28 1 0 0,4-1 43 0 0,-31 41-30 0 0,-1-1-1 0 0,-1-1 1 0 0,15-23 0 0 0,25-66 73 0 0,-44 87-96 0 0,-1 1 1 0 0,0-1-1 0 0,-1 0 0 0 0,-1 0 0 0 0,-1-1 1 0 0,1-19-1 0 0,-2 22-16 0 0,2-113-169 0 0,-3 80 203 0 0,-2 21-85 0 0,-1 0 0 0 0,-1 0 0 0 0,-1 0 0 0 0,-1 1 1 0 0,-14-34-1 0 0,15 45 92 0 0,-2 1 0 0 0,0 0 0 0 0,-12-18 1 0 0,0 0 0 0 0,-45-71-85 0 0,58 90 62 0 0,0 0 1 0 0,-6-20 0 0 0,7 19 25 0 0,0 1 0 0 0,-8-14 0 0 0,-10-13-21 0 0,-2 1 1 0 0,-1 1-1 0 0,-2 2 0 0 0,-62-60 0 0 0,60 66 2 0 0,-2 2 1 0 0,-1 1-1 0 0,-1 2 0 0 0,-45-25 0 0 0,46 31 21 0 0,0 0-38 0 0,0 1 0 0 0,0 1 0 0 0,-71-21 1 0 0,47 24-264 0 0,-136-37-1550 0 0,133 31 1090 0 0,-307-102-6846 0 0,268 84 4039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141C0-BF72-4A20-AFA7-D05563D549B7}" type="datetimeFigureOut">
              <a:rPr lang="en-US" smtClean="0"/>
              <a:t>8/25/2023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AAF9CF-D1E5-49FD-94F7-B246BB67E246}" type="slidenum">
              <a:rPr lang="en-US" smtClean="0"/>
              <a:t>‹#›</a:t>
            </a:fld>
            <a:endParaRPr lang="en-US" dirty="0"/>
          </a:p>
        </p:txBody>
      </p:sp>
    </p:spTree>
    <p:extLst>
      <p:ext uri="{BB962C8B-B14F-4D97-AF65-F5344CB8AC3E}">
        <p14:creationId xmlns:p14="http://schemas.microsoft.com/office/powerpoint/2010/main" val="1629285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chor="ctr" anchorCtr="0">
            <a:normAutofit/>
          </a:bodyPr>
          <a:lstStyle>
            <a:lvl1pPr>
              <a:defRPr sz="3000"/>
            </a:lvl1pPr>
          </a:lstStyle>
          <a:p>
            <a:r>
              <a:rPr lang="en-US" noProof="0"/>
              <a:t>Click to edit Master title style</a:t>
            </a:r>
          </a:p>
        </p:txBody>
      </p:sp>
      <p:sp>
        <p:nvSpPr>
          <p:cNvPr id="3" name="Content Placeholder 2"/>
          <p:cNvSpPr>
            <a:spLocks noGrp="1"/>
          </p:cNvSpPr>
          <p:nvPr>
            <p:ph idx="1"/>
          </p:nvPr>
        </p:nvSpPr>
        <p:spPr>
          <a:xfrm>
            <a:off x="685801" y="1869601"/>
            <a:ext cx="10840914" cy="3921600"/>
          </a:xfrm>
        </p:spPr>
        <p:txBody>
          <a:bodyPr anchor="t" anchorCtr="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fld id="{984B7D2A-0DF8-424B-9572-B79AEBB2D9DC}" type="datetimeFigureOut">
              <a:rPr lang="en-US" noProof="0" smtClean="0"/>
              <a:t>8/25/2023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8" name="Straight Connector 7">
            <a:extLst>
              <a:ext uri="{FF2B5EF4-FFF2-40B4-BE49-F238E27FC236}">
                <a16:creationId xmlns:a16="http://schemas.microsoft.com/office/drawing/2014/main" id="{328F7C25-BFB6-430F-87B6-7D0D2C7493D6}"/>
              </a:ext>
              <a:ext uri="{C183D7F6-B498-43B3-948B-1728B52AA6E4}">
                <adec:decorative xmlns:adec="http://schemas.microsoft.com/office/drawing/2017/decorative" val="1"/>
              </a:ext>
            </a:extLst>
          </p:cNvPr>
          <p:cNvCxnSpPr>
            <a:cxnSpLocks/>
          </p:cNvCxnSpPr>
          <p:nvPr userDrawn="1"/>
        </p:nvCxnSpPr>
        <p:spPr>
          <a:xfrm rot="16200000">
            <a:off x="-185517" y="122343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1026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hasCustomPrompt="1"/>
          </p:nvPr>
        </p:nvSpPr>
        <p:spPr>
          <a:xfrm>
            <a:off x="685801" y="609601"/>
            <a:ext cx="10840913" cy="3124199"/>
          </a:xfrm>
        </p:spPr>
        <p:txBody>
          <a:bodyPr anchor="ctr">
            <a:normAutofit/>
          </a:bodyPr>
          <a:lstStyle>
            <a:lvl1pPr algn="l">
              <a:defRPr sz="3000" b="0" cap="none"/>
            </a:lvl1pPr>
          </a:lstStyle>
          <a:p>
            <a:r>
              <a:rPr lang="en-US" noProof="0"/>
              <a:t>CLICK TO EDIT MASTER TITLE STYLE</a:t>
            </a:r>
          </a:p>
        </p:txBody>
      </p:sp>
      <p:sp>
        <p:nvSpPr>
          <p:cNvPr id="3" name="Text Placeholder 2"/>
          <p:cNvSpPr>
            <a:spLocks noGrp="1"/>
          </p:cNvSpPr>
          <p:nvPr>
            <p:ph type="body" idx="1"/>
          </p:nvPr>
        </p:nvSpPr>
        <p:spPr>
          <a:xfrm>
            <a:off x="685800" y="3733800"/>
            <a:ext cx="10840914" cy="2057400"/>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8/25/2023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32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a:t>Click to edit Master title style</a:t>
            </a:r>
          </a:p>
        </p:txBody>
      </p:sp>
      <p:sp>
        <p:nvSpPr>
          <p:cNvPr id="3" name="Date Placeholder 2"/>
          <p:cNvSpPr>
            <a:spLocks noGrp="1"/>
          </p:cNvSpPr>
          <p:nvPr>
            <p:ph type="dt" sz="half" idx="10"/>
          </p:nvPr>
        </p:nvSpPr>
        <p:spPr/>
        <p:txBody>
          <a:bodyPr/>
          <a:lstStyle/>
          <a:p>
            <a:fld id="{984B7D2A-0DF8-424B-9572-B79AEBB2D9DC}" type="datetimeFigureOut">
              <a:rPr lang="en-US" noProof="0" smtClean="0"/>
              <a:t>8/25/2023</a:t>
            </a:fld>
            <a:endParaRPr lang="en-US" noProof="0" dirty="0"/>
          </a:p>
        </p:txBody>
      </p:sp>
      <p:sp>
        <p:nvSpPr>
          <p:cNvPr id="4" name="Footer Placeholder 3"/>
          <p:cNvSpPr>
            <a:spLocks noGrp="1"/>
          </p:cNvSpPr>
          <p:nvPr>
            <p:ph type="ftr" sz="quarter" idx="11"/>
          </p:nvPr>
        </p:nvSpPr>
        <p:spPr/>
        <p:txBody>
          <a:bodyPr/>
          <a:lstStyle/>
          <a:p>
            <a:r>
              <a:rPr lang="en-US" noProof="0" dirty="0"/>
              <a:t>Add a Footer</a:t>
            </a:r>
          </a:p>
        </p:txBody>
      </p:sp>
      <p:sp>
        <p:nvSpPr>
          <p:cNvPr id="5" name="Slide Number Placeholder 4"/>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51064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984B7D2A-0DF8-424B-9572-B79AEBB2D9DC}" type="datetimeFigureOut">
              <a:rPr lang="en-US" noProof="0" smtClean="0"/>
              <a:t>8/25/2023</a:t>
            </a:fld>
            <a:endParaRPr lang="en-US" noProof="0" dirty="0"/>
          </a:p>
        </p:txBody>
      </p:sp>
      <p:sp>
        <p:nvSpPr>
          <p:cNvPr id="3" name="Footer Placeholder 2"/>
          <p:cNvSpPr>
            <a:spLocks noGrp="1"/>
          </p:cNvSpPr>
          <p:nvPr>
            <p:ph type="ftr" sz="quarter" idx="11"/>
          </p:nvPr>
        </p:nvSpPr>
        <p:spPr/>
        <p:txBody>
          <a:bodyPr/>
          <a:lstStyle/>
          <a:p>
            <a:r>
              <a:rPr lang="en-US" noProof="0" dirty="0"/>
              <a:t>Add a Footer</a:t>
            </a:r>
          </a:p>
        </p:txBody>
      </p:sp>
      <p:sp>
        <p:nvSpPr>
          <p:cNvPr id="4" name="Slide Number Placeholder 3"/>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453706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1786"/>
            <a:ext cx="12188825" cy="6856214"/>
          </a:xfrm>
          <a:prstGeom prst="rect">
            <a:avLst/>
          </a:prstGeom>
        </p:spPr>
      </p:pic>
      <p:sp>
        <p:nvSpPr>
          <p:cNvPr id="2" name="Title 1"/>
          <p:cNvSpPr>
            <a:spLocks noGrp="1"/>
          </p:cNvSpPr>
          <p:nvPr>
            <p:ph type="ctrTitle"/>
          </p:nvPr>
        </p:nvSpPr>
        <p:spPr>
          <a:xfrm>
            <a:off x="2476500" y="2716272"/>
            <a:ext cx="8683625" cy="2421464"/>
          </a:xfrm>
        </p:spPr>
        <p:txBody>
          <a:bodyPr anchor="b">
            <a:normAutofit/>
          </a:bodyPr>
          <a:lstStyle>
            <a:lvl1pPr algn="r">
              <a:defRPr sz="4800">
                <a:effectLst/>
              </a:defRPr>
            </a:lvl1pPr>
          </a:lstStyle>
          <a:p>
            <a:r>
              <a:rPr lang="en-US" noProof="0"/>
              <a:t>Click to edit Master title style</a:t>
            </a:r>
          </a:p>
        </p:txBody>
      </p:sp>
      <p:sp>
        <p:nvSpPr>
          <p:cNvPr id="3" name="Subtitle 2"/>
          <p:cNvSpPr>
            <a:spLocks noGrp="1"/>
          </p:cNvSpPr>
          <p:nvPr>
            <p:ph type="subTitle" idx="1"/>
          </p:nvPr>
        </p:nvSpPr>
        <p:spPr>
          <a:xfrm>
            <a:off x="2476500" y="5137736"/>
            <a:ext cx="8683625" cy="732840"/>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p>
        </p:txBody>
      </p:sp>
      <p:sp>
        <p:nvSpPr>
          <p:cNvPr id="4" name="Date Placeholder 3"/>
          <p:cNvSpPr>
            <a:spLocks noGrp="1"/>
          </p:cNvSpPr>
          <p:nvPr>
            <p:ph type="dt" sz="half" idx="10"/>
          </p:nvPr>
        </p:nvSpPr>
        <p:spPr>
          <a:xfrm>
            <a:off x="8932558" y="5870575"/>
            <a:ext cx="1600200" cy="377825"/>
          </a:xfrm>
        </p:spPr>
        <p:txBody>
          <a:bodyPr/>
          <a:lstStyle/>
          <a:p>
            <a:fld id="{984B7D2A-0DF8-424B-9572-B79AEBB2D9DC}" type="datetimeFigureOut">
              <a:rPr lang="en-US" noProof="0" smtClean="0"/>
              <a:t>8/25/2023</a:t>
            </a:fld>
            <a:endParaRPr lang="en-US" noProof="0" dirty="0"/>
          </a:p>
        </p:txBody>
      </p:sp>
      <p:sp>
        <p:nvSpPr>
          <p:cNvPr id="5" name="Footer Placeholder 4"/>
          <p:cNvSpPr>
            <a:spLocks noGrp="1"/>
          </p:cNvSpPr>
          <p:nvPr>
            <p:ph type="ftr" sz="quarter" idx="11"/>
          </p:nvPr>
        </p:nvSpPr>
        <p:spPr>
          <a:xfrm>
            <a:off x="3962399" y="5870575"/>
            <a:ext cx="4893958" cy="377825"/>
          </a:xfrm>
        </p:spPr>
        <p:txBody>
          <a:bodyPr/>
          <a:lstStyle/>
          <a:p>
            <a:r>
              <a:rPr lang="en-US" noProof="0" dirty="0"/>
              <a:t>Add a Footer</a:t>
            </a:r>
          </a:p>
        </p:txBody>
      </p:sp>
      <p:sp>
        <p:nvSpPr>
          <p:cNvPr id="6" name="Slide Number Placeholder 5"/>
          <p:cNvSpPr>
            <a:spLocks noGrp="1"/>
          </p:cNvSpPr>
          <p:nvPr>
            <p:ph type="sldNum" sz="quarter" idx="12"/>
          </p:nvPr>
        </p:nvSpPr>
        <p:spPr>
          <a:xfrm>
            <a:off x="10608958" y="5870575"/>
            <a:ext cx="551167" cy="377825"/>
          </a:xfrm>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406293711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552450" y="1874308"/>
            <a:ext cx="3814235" cy="1260000"/>
          </a:xfrm>
        </p:spPr>
        <p:txBody>
          <a:bodyPr anchor="ctr" anchorCtr="0">
            <a:noAutofit/>
          </a:bodyPr>
          <a:lstStyle>
            <a:lvl1pPr algn="r">
              <a:defRPr sz="3000" b="0"/>
            </a:lvl1pPr>
          </a:lstStyle>
          <a:p>
            <a:r>
              <a:rPr lang="en-US" noProof="0"/>
              <a:t>Click to edit Master title style</a:t>
            </a:r>
          </a:p>
        </p:txBody>
      </p:sp>
      <p:sp>
        <p:nvSpPr>
          <p:cNvPr id="3" name="Content Placeholder 2"/>
          <p:cNvSpPr>
            <a:spLocks noGrp="1"/>
          </p:cNvSpPr>
          <p:nvPr>
            <p:ph idx="1"/>
          </p:nvPr>
        </p:nvSpPr>
        <p:spPr>
          <a:xfrm>
            <a:off x="4648200" y="0"/>
            <a:ext cx="7543800" cy="6856214"/>
          </a:xfrm>
        </p:spPr>
        <p:txBody>
          <a:bodyPr anchor="ct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ext Placeholder 3"/>
          <p:cNvSpPr>
            <a:spLocks noGrp="1"/>
          </p:cNvSpPr>
          <p:nvPr>
            <p:ph type="body" sz="half" idx="2"/>
          </p:nvPr>
        </p:nvSpPr>
        <p:spPr>
          <a:xfrm>
            <a:off x="552450" y="3134308"/>
            <a:ext cx="3814235" cy="2016600"/>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8/25/2023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006338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Description and Conent">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a16="http://schemas.microsoft.com/office/drawing/2014/main"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840914" cy="1260000"/>
          </a:xfrm>
        </p:spPr>
        <p:txBody>
          <a:bodyPr anchor="ctr" anchorCtr="0">
            <a:normAutofit/>
          </a:bodyPr>
          <a:lstStyle>
            <a:lvl1pPr>
              <a:defRPr sz="3000"/>
            </a:lvl1pPr>
          </a:lstStyle>
          <a:p>
            <a:r>
              <a:rPr lang="en-US" noProof="0"/>
              <a:t>Click to edit Master title style</a:t>
            </a:r>
          </a:p>
        </p:txBody>
      </p:sp>
      <p:sp>
        <p:nvSpPr>
          <p:cNvPr id="3" name="Text Placeholder 2"/>
          <p:cNvSpPr>
            <a:spLocks noGrp="1"/>
          </p:cNvSpPr>
          <p:nvPr>
            <p:ph type="body" idx="1"/>
          </p:nvPr>
        </p:nvSpPr>
        <p:spPr>
          <a:xfrm>
            <a:off x="685799" y="1881824"/>
            <a:ext cx="10840914" cy="1032826"/>
          </a:xfrm>
        </p:spPr>
        <p:txBody>
          <a:bodyPr anchor="t" anchorCtr="0">
            <a:no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7" name="Date Placeholder 6"/>
          <p:cNvSpPr>
            <a:spLocks noGrp="1"/>
          </p:cNvSpPr>
          <p:nvPr>
            <p:ph type="dt" sz="half" idx="10"/>
          </p:nvPr>
        </p:nvSpPr>
        <p:spPr/>
        <p:txBody>
          <a:bodyPr/>
          <a:lstStyle/>
          <a:p>
            <a:fld id="{984B7D2A-0DF8-424B-9572-B79AEBB2D9DC}" type="datetimeFigureOut">
              <a:rPr lang="en-US" noProof="0" smtClean="0"/>
              <a:t>8/25/2023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6" name="Text Placeholder 5">
            <a:extLst>
              <a:ext uri="{FF2B5EF4-FFF2-40B4-BE49-F238E27FC236}">
                <a16:creationId xmlns:a16="http://schemas.microsoft.com/office/drawing/2014/main" id="{B47DAE59-9D63-4159-8F3E-560C31F19A89}"/>
              </a:ext>
            </a:extLst>
          </p:cNvPr>
          <p:cNvSpPr>
            <a:spLocks noGrp="1"/>
          </p:cNvSpPr>
          <p:nvPr>
            <p:ph type="body" sz="quarter" idx="14"/>
          </p:nvPr>
        </p:nvSpPr>
        <p:spPr>
          <a:xfrm>
            <a:off x="1216192"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sp>
        <p:nvSpPr>
          <p:cNvPr id="12" name="Text Placeholder 2">
            <a:extLst>
              <a:ext uri="{FF2B5EF4-FFF2-40B4-BE49-F238E27FC236}">
                <a16:creationId xmlns:a16="http://schemas.microsoft.com/office/drawing/2014/main" id="{4249143D-80A5-4E4C-BBFD-F253500CE226}"/>
              </a:ext>
            </a:extLst>
          </p:cNvPr>
          <p:cNvSpPr>
            <a:spLocks noGrp="1"/>
          </p:cNvSpPr>
          <p:nvPr>
            <p:ph type="body" idx="13"/>
          </p:nvPr>
        </p:nvSpPr>
        <p:spPr>
          <a:xfrm>
            <a:off x="685799" y="2914650"/>
            <a:ext cx="10840914" cy="502126"/>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0" name="Text Placeholder 5">
            <a:extLst>
              <a:ext uri="{FF2B5EF4-FFF2-40B4-BE49-F238E27FC236}">
                <a16:creationId xmlns:a16="http://schemas.microsoft.com/office/drawing/2014/main" id="{B06123F0-984B-4EF8-9945-3621C401B7AD}"/>
              </a:ext>
            </a:extLst>
          </p:cNvPr>
          <p:cNvSpPr>
            <a:spLocks noGrp="1"/>
          </p:cNvSpPr>
          <p:nvPr>
            <p:ph type="body" sz="quarter" idx="17"/>
          </p:nvPr>
        </p:nvSpPr>
        <p:spPr>
          <a:xfrm>
            <a:off x="7465366"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21" name="Text Placeholder 5">
            <a:extLst>
              <a:ext uri="{FF2B5EF4-FFF2-40B4-BE49-F238E27FC236}">
                <a16:creationId xmlns:a16="http://schemas.microsoft.com/office/drawing/2014/main" id="{A669C074-A9BE-4B07-ACEE-3B34AAC8B9E7}"/>
              </a:ext>
            </a:extLst>
          </p:cNvPr>
          <p:cNvSpPr>
            <a:spLocks noGrp="1"/>
          </p:cNvSpPr>
          <p:nvPr>
            <p:ph type="body" sz="quarter" idx="18"/>
          </p:nvPr>
        </p:nvSpPr>
        <p:spPr>
          <a:xfrm>
            <a:off x="9548424"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19" name="Text Placeholder 5">
            <a:extLst>
              <a:ext uri="{FF2B5EF4-FFF2-40B4-BE49-F238E27FC236}">
                <a16:creationId xmlns:a16="http://schemas.microsoft.com/office/drawing/2014/main" id="{84A40D78-D6DD-41A7-A132-9D48DF8649A9}"/>
              </a:ext>
            </a:extLst>
          </p:cNvPr>
          <p:cNvSpPr>
            <a:spLocks noGrp="1"/>
          </p:cNvSpPr>
          <p:nvPr>
            <p:ph type="body" sz="quarter" idx="16"/>
          </p:nvPr>
        </p:nvSpPr>
        <p:spPr>
          <a:xfrm>
            <a:off x="5382308"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18" name="Text Placeholder 5">
            <a:extLst>
              <a:ext uri="{FF2B5EF4-FFF2-40B4-BE49-F238E27FC236}">
                <a16:creationId xmlns:a16="http://schemas.microsoft.com/office/drawing/2014/main" id="{4A9CFAA7-850F-4C92-A9BE-56452E5CA04D}"/>
              </a:ext>
            </a:extLst>
          </p:cNvPr>
          <p:cNvSpPr>
            <a:spLocks noGrp="1"/>
          </p:cNvSpPr>
          <p:nvPr>
            <p:ph type="body" sz="quarter" idx="15"/>
          </p:nvPr>
        </p:nvSpPr>
        <p:spPr>
          <a:xfrm>
            <a:off x="3299250"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cxnSp>
        <p:nvCxnSpPr>
          <p:cNvPr id="14" name="Straight Connector 13">
            <a:extLst>
              <a:ext uri="{FF2B5EF4-FFF2-40B4-BE49-F238E27FC236}">
                <a16:creationId xmlns:a16="http://schemas.microsoft.com/office/drawing/2014/main" id="{CC5A0CF1-9FE7-4149-97DC-5221639144C8}"/>
              </a:ext>
              <a:ext uri="{C183D7F6-B498-43B3-948B-1728B52AA6E4}">
                <adec:decorative xmlns:adec="http://schemas.microsoft.com/office/drawing/2017/decorative" val="1"/>
              </a:ext>
            </a:extLst>
          </p:cNvPr>
          <p:cNvCxnSpPr>
            <a:cxnSpLocks/>
          </p:cNvCxnSpPr>
          <p:nvPr userDrawn="1"/>
        </p:nvCxnSpPr>
        <p:spPr>
          <a:xfrm rot="16200000">
            <a:off x="-185517" y="124248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93639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1457326" y="995967"/>
            <a:ext cx="6238874" cy="1260000"/>
          </a:xfrm>
        </p:spPr>
        <p:txBody>
          <a:bodyPr anchor="ctr" anchorCtr="0">
            <a:noAutofit/>
          </a:bodyPr>
          <a:lstStyle>
            <a:lvl1pPr algn="r">
              <a:defRPr sz="3000" b="0"/>
            </a:lvl1pPr>
          </a:lstStyle>
          <a:p>
            <a:r>
              <a:rPr lang="en-US" noProof="0"/>
              <a:t>Click to edit Master title style</a:t>
            </a:r>
          </a:p>
        </p:txBody>
      </p:sp>
      <p:sp>
        <p:nvSpPr>
          <p:cNvPr id="14" name="Picture Placeholder 2"/>
          <p:cNvSpPr>
            <a:spLocks noGrp="1" noChangeAspect="1"/>
          </p:cNvSpPr>
          <p:nvPr>
            <p:ph type="pic" idx="1"/>
          </p:nvPr>
        </p:nvSpPr>
        <p:spPr bwMode="blackGray">
          <a:xfrm>
            <a:off x="8014200" y="995968"/>
            <a:ext cx="3492000" cy="4866064"/>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a:t>Click icon to add picture</a:t>
            </a:r>
            <a:endParaRPr lang="en-US" noProof="0" dirty="0"/>
          </a:p>
        </p:txBody>
      </p:sp>
      <p:sp>
        <p:nvSpPr>
          <p:cNvPr id="4" name="Text Placeholder 3"/>
          <p:cNvSpPr>
            <a:spLocks noGrp="1"/>
          </p:cNvSpPr>
          <p:nvPr>
            <p:ph type="body" sz="half" idx="2"/>
          </p:nvPr>
        </p:nvSpPr>
        <p:spPr>
          <a:xfrm>
            <a:off x="1085849" y="2255967"/>
            <a:ext cx="6610351" cy="3476618"/>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8/25/2023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969382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Righ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6657974" y="995968"/>
            <a:ext cx="4848225" cy="1260000"/>
          </a:xfrm>
        </p:spPr>
        <p:txBody>
          <a:bodyPr anchor="ctr" anchorCtr="0">
            <a:normAutofit/>
          </a:bodyPr>
          <a:lstStyle>
            <a:lvl1pPr algn="l">
              <a:defRPr sz="3000" b="0"/>
            </a:lvl1pPr>
          </a:lstStyle>
          <a:p>
            <a:r>
              <a:rPr lang="en-US" noProof="0"/>
              <a:t>Click to edit Master title style</a:t>
            </a:r>
          </a:p>
        </p:txBody>
      </p:sp>
      <p:sp>
        <p:nvSpPr>
          <p:cNvPr id="14" name="Picture Placeholder 2"/>
          <p:cNvSpPr>
            <a:spLocks noGrp="1" noChangeAspect="1"/>
          </p:cNvSpPr>
          <p:nvPr>
            <p:ph type="pic" idx="1"/>
          </p:nvPr>
        </p:nvSpPr>
        <p:spPr bwMode="blackGray">
          <a:xfrm>
            <a:off x="727574" y="914400"/>
            <a:ext cx="5749425" cy="4818185"/>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a:t>Click icon to add picture</a:t>
            </a:r>
            <a:endParaRPr lang="en-US" noProof="0" dirty="0"/>
          </a:p>
        </p:txBody>
      </p:sp>
      <p:sp>
        <p:nvSpPr>
          <p:cNvPr id="4" name="Text Placeholder 3"/>
          <p:cNvSpPr>
            <a:spLocks noGrp="1"/>
          </p:cNvSpPr>
          <p:nvPr>
            <p:ph type="body" sz="half" idx="2"/>
          </p:nvPr>
        </p:nvSpPr>
        <p:spPr>
          <a:xfrm>
            <a:off x="6657974" y="2255968"/>
            <a:ext cx="4848225" cy="3476617"/>
          </a:xfrm>
        </p:spPr>
        <p:txBody>
          <a:bodyPr anchor="t">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8/25/2023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295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bwMode="white">
          <a:xfrm>
            <a:off x="10571243"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11" name="TextBox 10"/>
          <p:cNvSpPr txBox="1"/>
          <p:nvPr/>
        </p:nvSpPr>
        <p:spPr bwMode="white">
          <a:xfrm>
            <a:off x="100262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2" name="Title 1"/>
          <p:cNvSpPr>
            <a:spLocks noGrp="1"/>
          </p:cNvSpPr>
          <p:nvPr>
            <p:ph type="title" hasCustomPrompt="1"/>
          </p:nvPr>
        </p:nvSpPr>
        <p:spPr>
          <a:xfrm>
            <a:off x="1320801" y="609601"/>
            <a:ext cx="9550399" cy="2743199"/>
          </a:xfrm>
        </p:spPr>
        <p:txBody>
          <a:bodyPr anchor="ctr">
            <a:normAutofit/>
          </a:bodyPr>
          <a:lstStyle>
            <a:lvl1pPr algn="ctr">
              <a:defRPr sz="3000" b="0" i="1" cap="none">
                <a:solidFill>
                  <a:schemeClr val="tx1"/>
                </a:solidFill>
              </a:defRPr>
            </a:lvl1pPr>
          </a:lstStyle>
          <a:p>
            <a:r>
              <a:rPr lang="en-US" noProof="0"/>
              <a:t>CLICK TO EDIT MASTER TITLE STYLE</a:t>
            </a:r>
          </a:p>
        </p:txBody>
      </p:sp>
      <p:sp>
        <p:nvSpPr>
          <p:cNvPr id="10" name="Text Placeholder 9"/>
          <p:cNvSpPr>
            <a:spLocks noGrp="1"/>
          </p:cNvSpPr>
          <p:nvPr>
            <p:ph type="body" sz="quarter" idx="13"/>
          </p:nvPr>
        </p:nvSpPr>
        <p:spPr>
          <a:xfrm>
            <a:off x="1426408" y="3352800"/>
            <a:ext cx="9339184" cy="381000"/>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noProof="0"/>
              <a:t>Click to edit Master text styles</a:t>
            </a:r>
          </a:p>
        </p:txBody>
      </p:sp>
      <p:sp>
        <p:nvSpPr>
          <p:cNvPr id="7" name="Rectangle: Rounded Corners 6">
            <a:extLst>
              <a:ext uri="{FF2B5EF4-FFF2-40B4-BE49-F238E27FC236}">
                <a16:creationId xmlns:a16="http://schemas.microsoft.com/office/drawing/2014/main" id="{1AD7857E-8E0E-4AC1-ABDC-E42462C788DE}"/>
              </a:ext>
            </a:extLst>
          </p:cNvPr>
          <p:cNvSpPr/>
          <p:nvPr userDrawn="1"/>
        </p:nvSpPr>
        <p:spPr>
          <a:xfrm>
            <a:off x="1750844" y="3962401"/>
            <a:ext cx="8690313" cy="1908173"/>
          </a:xfrm>
          <a:prstGeom prst="roundRect">
            <a:avLst>
              <a:gd name="adj" fmla="val 6552"/>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Text Placeholder 2"/>
          <p:cNvSpPr>
            <a:spLocks noGrp="1"/>
          </p:cNvSpPr>
          <p:nvPr>
            <p:ph type="body" idx="1"/>
          </p:nvPr>
        </p:nvSpPr>
        <p:spPr>
          <a:xfrm>
            <a:off x="1857375" y="4021138"/>
            <a:ext cx="8486775" cy="1760537"/>
          </a:xfrm>
        </p:spPr>
        <p:txBody>
          <a:bodyPr anchor="ctr">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8/25/2023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153409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a16="http://schemas.microsoft.com/office/drawing/2014/main"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599"/>
            <a:ext cx="10840914" cy="1260000"/>
          </a:xfrm>
        </p:spPr>
        <p:txBody>
          <a:bodyPr>
            <a:normAutofit/>
          </a:bodyPr>
          <a:lstStyle>
            <a:lvl1pPr>
              <a:defRPr sz="3000"/>
            </a:lvl1pPr>
          </a:lstStyle>
          <a:p>
            <a:r>
              <a:rPr lang="en-US" noProof="0"/>
              <a:t>Click to edit Master title style</a:t>
            </a:r>
          </a:p>
        </p:txBody>
      </p:sp>
      <p:sp>
        <p:nvSpPr>
          <p:cNvPr id="3" name="Text Placeholder 2"/>
          <p:cNvSpPr>
            <a:spLocks noGrp="1"/>
          </p:cNvSpPr>
          <p:nvPr>
            <p:ph type="body" idx="1"/>
          </p:nvPr>
        </p:nvSpPr>
        <p:spPr>
          <a:xfrm>
            <a:off x="685799" y="1869599"/>
            <a:ext cx="5202071"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p:cNvSpPr>
            <a:spLocks noGrp="1"/>
          </p:cNvSpPr>
          <p:nvPr>
            <p:ph sz="half" idx="2"/>
          </p:nvPr>
        </p:nvSpPr>
        <p:spPr>
          <a:xfrm>
            <a:off x="685800" y="2870201"/>
            <a:ext cx="5202071" cy="2916000"/>
          </a:xfrm>
          <a:prstGeom prst="roundRect">
            <a:avLst>
              <a:gd name="adj" fmla="val 2496"/>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p:nvPr>
        </p:nvSpPr>
        <p:spPr>
          <a:xfrm>
            <a:off x="6298270" y="1869599"/>
            <a:ext cx="5228444"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6298270" y="2870201"/>
            <a:ext cx="5202071" cy="2916000"/>
          </a:xfrm>
          <a:prstGeom prst="roundRect">
            <a:avLst>
              <a:gd name="adj" fmla="val 2798"/>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p:cNvSpPr>
            <a:spLocks noGrp="1"/>
          </p:cNvSpPr>
          <p:nvPr>
            <p:ph type="dt" sz="half" idx="10"/>
          </p:nvPr>
        </p:nvSpPr>
        <p:spPr/>
        <p:txBody>
          <a:bodyPr/>
          <a:lstStyle/>
          <a:p>
            <a:fld id="{984B7D2A-0DF8-424B-9572-B79AEBB2D9DC}" type="datetimeFigureOut">
              <a:rPr lang="en-US" noProof="0" smtClean="0"/>
              <a:t>8/25/2023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2" name="Straight Connector 11">
            <a:extLst>
              <a:ext uri="{FF2B5EF4-FFF2-40B4-BE49-F238E27FC236}">
                <a16:creationId xmlns:a16="http://schemas.microsoft.com/office/drawing/2014/main" id="{8031B0A9-3E16-4C5B-A6CE-045BCB91A008}"/>
              </a:ext>
              <a:ext uri="{C183D7F6-B498-43B3-948B-1728B52AA6E4}">
                <adec:decorative xmlns:adec="http://schemas.microsoft.com/office/drawing/2017/decorative" val="1"/>
              </a:ext>
            </a:extLst>
          </p:cNvPr>
          <p:cNvCxnSpPr>
            <a:cxnSpLocks/>
          </p:cNvCxnSpPr>
          <p:nvPr userDrawn="1"/>
        </p:nvCxnSpPr>
        <p:spPr>
          <a:xfrm flipV="1">
            <a:off x="57150" y="93976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66961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a:t>Click to edit Master title style</a:t>
            </a:r>
          </a:p>
        </p:txBody>
      </p:sp>
      <p:sp>
        <p:nvSpPr>
          <p:cNvPr id="9" name="Rectangle: Rounded Corners 8">
            <a:extLst>
              <a:ext uri="{FF2B5EF4-FFF2-40B4-BE49-F238E27FC236}">
                <a16:creationId xmlns:a16="http://schemas.microsoft.com/office/drawing/2014/main" id="{E44449DE-635B-4B23-9B8B-C95A5B8764DB}"/>
              </a:ext>
            </a:extLst>
          </p:cNvPr>
          <p:cNvSpPr/>
          <p:nvPr userDrawn="1"/>
        </p:nvSpPr>
        <p:spPr>
          <a:xfrm>
            <a:off x="663356" y="1790228"/>
            <a:ext cx="10863358" cy="4080348"/>
          </a:xfrm>
          <a:prstGeom prst="roundRect">
            <a:avLst>
              <a:gd name="adj" fmla="val 2634"/>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p:cNvSpPr>
            <a:spLocks noGrp="1"/>
          </p:cNvSpPr>
          <p:nvPr>
            <p:ph sz="half" idx="1"/>
          </p:nvPr>
        </p:nvSpPr>
        <p:spPr>
          <a:xfrm>
            <a:off x="685802" y="1869600"/>
            <a:ext cx="5040000" cy="3921601"/>
          </a:xfrm>
          <a:prstGeom prst="roundRect">
            <a:avLst>
              <a:gd name="adj" fmla="val 1970"/>
            </a:avLst>
          </a:prstGeom>
          <a:ln w="28575">
            <a:noFill/>
          </a:ln>
          <a:effectLst/>
        </p:spPr>
        <p:txBody>
          <a:bodyPr anchor="t" anchorCtr="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p:nvPr>
        </p:nvSpPr>
        <p:spPr>
          <a:xfrm>
            <a:off x="6488644" y="1869601"/>
            <a:ext cx="5040000" cy="3921600"/>
          </a:xfrm>
          <a:prstGeom prst="roundRect">
            <a:avLst>
              <a:gd name="adj" fmla="val 2211"/>
            </a:avLst>
          </a:prstGeom>
          <a:ln w="28575">
            <a:noFill/>
          </a:ln>
          <a:effectLst/>
        </p:spPr>
        <p:txBody>
          <a:bodyPr anchor="t" anchorCtr="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Date Placeholder 4"/>
          <p:cNvSpPr>
            <a:spLocks noGrp="1"/>
          </p:cNvSpPr>
          <p:nvPr>
            <p:ph type="dt" sz="half" idx="10"/>
          </p:nvPr>
        </p:nvSpPr>
        <p:spPr/>
        <p:txBody>
          <a:bodyPr/>
          <a:lstStyle/>
          <a:p>
            <a:fld id="{984B7D2A-0DF8-424B-9572-B79AEBB2D9DC}" type="datetimeFigureOut">
              <a:rPr lang="en-US" noProof="0" smtClean="0"/>
              <a:t>8/25/2023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0" name="Straight Connector 9">
            <a:extLst>
              <a:ext uri="{FF2B5EF4-FFF2-40B4-BE49-F238E27FC236}">
                <a16:creationId xmlns:a16="http://schemas.microsoft.com/office/drawing/2014/main" id="{E8539E0A-8009-4A6E-A7A1-5AEFA52206C3}"/>
              </a:ext>
              <a:ext uri="{C183D7F6-B498-43B3-948B-1728B52AA6E4}">
                <adec:decorative xmlns:adec="http://schemas.microsoft.com/office/drawing/2017/decorative" val="1"/>
              </a:ext>
            </a:extLst>
          </p:cNvPr>
          <p:cNvCxnSpPr>
            <a:cxnSpLocks/>
          </p:cNvCxnSpPr>
          <p:nvPr userDrawn="1"/>
        </p:nvCxnSpPr>
        <p:spPr>
          <a:xfrm flipV="1">
            <a:off x="57150" y="99691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2352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white">
          <a:xfrm>
            <a:off x="685801" y="609600"/>
            <a:ext cx="10840914" cy="1456267"/>
          </a:xfrm>
          <a:prstGeom prst="rect">
            <a:avLst/>
          </a:prstGeom>
          <a:effectLst/>
        </p:spPr>
        <p:txBody>
          <a:bodyPr vert="horz" lIns="91440" tIns="45720" rIns="91440" bIns="45720" rtlCol="0" anchor="ctr">
            <a:normAutofit/>
          </a:bodyPr>
          <a:lstStyle/>
          <a:p>
            <a:r>
              <a:rPr lang="en-US" noProof="0"/>
              <a:t>Click to edit Master title style</a:t>
            </a:r>
          </a:p>
        </p:txBody>
      </p:sp>
      <p:sp>
        <p:nvSpPr>
          <p:cNvPr id="3" name="Text Placeholder 2"/>
          <p:cNvSpPr>
            <a:spLocks noGrp="1"/>
          </p:cNvSpPr>
          <p:nvPr>
            <p:ph type="body" idx="1"/>
          </p:nvPr>
        </p:nvSpPr>
        <p:spPr bwMode="white">
          <a:xfrm>
            <a:off x="685801" y="2142067"/>
            <a:ext cx="10840914" cy="3649133"/>
          </a:xfrm>
          <a:prstGeom prst="rect">
            <a:avLst/>
          </a:prstGeom>
        </p:spPr>
        <p:txBody>
          <a:bodyPr vert="horz" lIns="91440" tIns="45720" rIns="91440" bIns="45720" rtlCol="0" anchor="ct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84B7D2A-0DF8-424B-9572-B79AEBB2D9DC}" type="datetimeFigureOut">
              <a:rPr lang="en-US" noProof="0" smtClean="0"/>
              <a:t>8/25/2023</a:t>
            </a:fld>
            <a:endParaRPr lang="en-US" noProof="0"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noProof="0" dirty="0"/>
              <a:t>Add a Footer</a:t>
            </a:r>
          </a:p>
        </p:txBody>
      </p:sp>
      <p:sp>
        <p:nvSpPr>
          <p:cNvPr id="6" name="Slide Number Placeholder 5"/>
          <p:cNvSpPr>
            <a:spLocks noGrp="1"/>
          </p:cNvSpPr>
          <p:nvPr>
            <p:ph type="sldNum" sz="quarter" idx="4"/>
          </p:nvPr>
        </p:nvSpPr>
        <p:spPr>
          <a:xfrm>
            <a:off x="10266059" y="5870575"/>
            <a:ext cx="1260655"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009069978"/>
      </p:ext>
    </p:extLst>
  </p:cSld>
  <p:clrMap bg1="dk1" tx1="lt1" bg2="dk2" tx2="lt2" accent1="accent1" accent2="accent2" accent3="accent3" accent4="accent4" accent5="accent5" accent6="accent6" hlink="hlink" folHlink="folHlink"/>
  <p:sldLayoutIdLst>
    <p:sldLayoutId id="2147483662" r:id="rId1"/>
    <p:sldLayoutId id="2147483661" r:id="rId2"/>
    <p:sldLayoutId id="2147483668" r:id="rId3"/>
    <p:sldLayoutId id="2147483679" r:id="rId4"/>
    <p:sldLayoutId id="2147483669" r:id="rId5"/>
    <p:sldLayoutId id="2147483680" r:id="rId6"/>
    <p:sldLayoutId id="2147483672" r:id="rId7"/>
    <p:sldLayoutId id="2147483665" r:id="rId8"/>
    <p:sldLayoutId id="2147483664" r:id="rId9"/>
    <p:sldLayoutId id="2147483671" r:id="rId10"/>
    <p:sldLayoutId id="2147483666" r:id="rId11"/>
    <p:sldLayoutId id="2147483667" r:id="rId12"/>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6.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6.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jpeg"/><Relationship Id="rId1" Type="http://schemas.openxmlformats.org/officeDocument/2006/relationships/slideLayout" Target="../slideLayouts/slideLayout5.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jpeg"/><Relationship Id="rId1" Type="http://schemas.openxmlformats.org/officeDocument/2006/relationships/slideLayout" Target="../slideLayouts/slideLayout5.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jpeg"/><Relationship Id="rId1" Type="http://schemas.openxmlformats.org/officeDocument/2006/relationships/slideLayout" Target="../slideLayouts/slideLayout5.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2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image" Target="../media/image27.jpeg"/></Relationships>
</file>

<file path=ppt/slides/_rels/slide3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image" Target="../media/image28.jpeg"/></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1.jpeg"/><Relationship Id="rId1" Type="http://schemas.openxmlformats.org/officeDocument/2006/relationships/slideLayout" Target="../slideLayouts/slideLayout5.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5.png"/><Relationship Id="rId2" Type="http://schemas.openxmlformats.org/officeDocument/2006/relationships/image" Target="../media/image31.jpeg"/><Relationship Id="rId1" Type="http://schemas.openxmlformats.org/officeDocument/2006/relationships/slideLayout" Target="../slideLayouts/slideLayout5.xml"/><Relationship Id="rId6" Type="http://schemas.openxmlformats.org/officeDocument/2006/relationships/customXml" Target="../ink/ink2.xml"/><Relationship Id="rId5" Type="http://schemas.openxmlformats.org/officeDocument/2006/relationships/image" Target="../media/image34.png"/><Relationship Id="rId4" Type="http://schemas.openxmlformats.org/officeDocument/2006/relationships/customXml" Target="../ink/ink1.xml"/></Relationships>
</file>

<file path=ppt/slides/_rels/slide4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5.jpeg"/><Relationship Id="rId1" Type="http://schemas.openxmlformats.org/officeDocument/2006/relationships/slideLayout" Target="../slideLayouts/slideLayout5.xml"/><Relationship Id="rId4" Type="http://schemas.microsoft.com/office/2007/relationships/hdphoto" Target="../media/hdphoto1.wdp"/></Relationships>
</file>

<file path=ppt/slides/_rels/slide5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8.jpeg"/><Relationship Id="rId1" Type="http://schemas.openxmlformats.org/officeDocument/2006/relationships/slideLayout" Target="../slideLayouts/slideLayout5.xml"/><Relationship Id="rId4" Type="http://schemas.microsoft.com/office/2007/relationships/hdphoto" Target="../media/hdphoto1.wdp"/></Relationships>
</file>

<file path=ppt/slides/_rels/slide5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9.jpeg"/><Relationship Id="rId1" Type="http://schemas.openxmlformats.org/officeDocument/2006/relationships/slideLayout" Target="../slideLayouts/slideLayout5.xml"/><Relationship Id="rId4" Type="http://schemas.microsoft.com/office/2007/relationships/hdphoto" Target="../media/hdphoto1.wdp"/></Relationships>
</file>

<file path=ppt/slides/_rels/slide7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6.xml"/><Relationship Id="rId4" Type="http://schemas.microsoft.com/office/2007/relationships/hdphoto" Target="../media/hdphoto1.wdp"/></Relationships>
</file>

<file path=ppt/slides/_rels/slide8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5.jpeg"/><Relationship Id="rId1" Type="http://schemas.openxmlformats.org/officeDocument/2006/relationships/slideLayout" Target="../slideLayouts/slideLayout5.xml"/><Relationship Id="rId4" Type="http://schemas.microsoft.com/office/2007/relationships/hdphoto" Target="../media/hdphoto1.wdp"/></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illar icon">
            <a:extLst>
              <a:ext uri="{FF2B5EF4-FFF2-40B4-BE49-F238E27FC236}">
                <a16:creationId xmlns:a16="http://schemas.microsoft.com/office/drawing/2014/main" id="{FC7E2CCC-C53E-454B-9DE0-F2484BA0FF9D}"/>
              </a:ext>
              <a:ext uri="{C183D7F6-B498-43B3-948B-1728B52AA6E4}">
                <adec:decorative xmlns:adec="http://schemas.microsoft.com/office/drawing/2017/decorative" val="1"/>
              </a:ext>
            </a:extLst>
          </p:cNvPr>
          <p:cNvPicPr>
            <a:picLocks/>
          </p:cNvPicPr>
          <p:nvPr/>
        </p:nvPicPr>
        <p:blipFill>
          <a:blip r:embed="rId2"/>
          <a:stretch>
            <a:fillRect/>
          </a:stretch>
        </p:blipFill>
        <p:spPr>
          <a:xfrm>
            <a:off x="9613564" y="1069504"/>
            <a:ext cx="1905000" cy="1905000"/>
          </a:xfrm>
          <a:prstGeom prst="rect">
            <a:avLst/>
          </a:prstGeom>
          <a:ln>
            <a:noFill/>
          </a:ln>
        </p:spPr>
      </p:pic>
      <p:sp>
        <p:nvSpPr>
          <p:cNvPr id="2" name="Title 1">
            <a:extLst>
              <a:ext uri="{FF2B5EF4-FFF2-40B4-BE49-F238E27FC236}">
                <a16:creationId xmlns:a16="http://schemas.microsoft.com/office/drawing/2014/main" id="{7635B398-1E7F-44AD-8356-8345134C958C}"/>
              </a:ext>
            </a:extLst>
          </p:cNvPr>
          <p:cNvSpPr>
            <a:spLocks noGrp="1"/>
          </p:cNvSpPr>
          <p:nvPr>
            <p:ph type="ctrTitle"/>
          </p:nvPr>
        </p:nvSpPr>
        <p:spPr>
          <a:xfrm>
            <a:off x="184936" y="2716272"/>
            <a:ext cx="10975190" cy="2421464"/>
          </a:xfrm>
        </p:spPr>
        <p:txBody>
          <a:bodyPr/>
          <a:lstStyle/>
          <a:p>
            <a:r>
              <a:rPr lang="en-US" sz="6000" b="1" dirty="0"/>
              <a:t>Living Wisely</a:t>
            </a:r>
            <a:br>
              <a:rPr lang="en-US" dirty="0"/>
            </a:br>
            <a:r>
              <a:rPr lang="en-US" sz="3200" dirty="0"/>
              <a:t>Lesson 9, 3</a:t>
            </a:r>
            <a:r>
              <a:rPr lang="en-US" sz="3200" baseline="30000" dirty="0"/>
              <a:t>rd</a:t>
            </a:r>
            <a:r>
              <a:rPr lang="en-US" sz="3200" dirty="0"/>
              <a:t> Quarter 2023</a:t>
            </a:r>
          </a:p>
        </p:txBody>
      </p:sp>
      <p:sp>
        <p:nvSpPr>
          <p:cNvPr id="3" name="Subtitle 2">
            <a:extLst>
              <a:ext uri="{FF2B5EF4-FFF2-40B4-BE49-F238E27FC236}">
                <a16:creationId xmlns:a16="http://schemas.microsoft.com/office/drawing/2014/main" id="{852A3D91-AB3F-4EDF-B87E-FDDF6C5DC4CF}"/>
              </a:ext>
            </a:extLst>
          </p:cNvPr>
          <p:cNvSpPr>
            <a:spLocks noGrp="1"/>
          </p:cNvSpPr>
          <p:nvPr>
            <p:ph type="subTitle" idx="1"/>
          </p:nvPr>
        </p:nvSpPr>
        <p:spPr/>
        <p:txBody>
          <a:bodyPr/>
          <a:lstStyle/>
          <a:p>
            <a:r>
              <a:rPr lang="en-US" sz="3200" dirty="0"/>
              <a:t>Ephesians 5:1-20</a:t>
            </a:r>
            <a:endParaRPr lang="en-US" dirty="0"/>
          </a:p>
        </p:txBody>
      </p:sp>
      <p:pic>
        <p:nvPicPr>
          <p:cNvPr id="55298" name="Picture 2" descr="100+ ideas to try about animal love | Birds of prey, Long eared owl and ...">
            <a:extLst>
              <a:ext uri="{FF2B5EF4-FFF2-40B4-BE49-F238E27FC236}">
                <a16:creationId xmlns:a16="http://schemas.microsoft.com/office/drawing/2014/main" id="{1E88B897-6D15-86B5-CE33-B3D1DA770B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436" y="430948"/>
            <a:ext cx="4514850" cy="3943350"/>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2749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Walk in Love:</a:t>
            </a:r>
            <a:br>
              <a:rPr lang="en-US" sz="4000" dirty="0"/>
            </a:br>
            <a:r>
              <a:rPr lang="en-US" sz="4000" dirty="0">
                <a:solidFill>
                  <a:srgbClr val="66FFFF"/>
                </a:solidFill>
              </a:rPr>
              <a:t>Ephesians 5:1-2</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715844"/>
          </a:xfrm>
        </p:spPr>
        <p:txBody>
          <a:bodyPr>
            <a:normAutofit lnSpcReduction="10000"/>
          </a:bodyPr>
          <a:lstStyle/>
          <a:p>
            <a:pPr algn="l"/>
            <a:r>
              <a:rPr lang="en-US" sz="4400" b="1" i="0" dirty="0">
                <a:effectLst/>
                <a:latin typeface="system-ui"/>
              </a:rPr>
              <a:t>5 </a:t>
            </a:r>
            <a:r>
              <a:rPr lang="en-US" sz="4400" b="0" i="0" dirty="0">
                <a:effectLst/>
                <a:latin typeface="system-ui"/>
              </a:rPr>
              <a:t>Be ye therefore </a:t>
            </a:r>
            <a:r>
              <a:rPr lang="en-US" sz="4400" b="0" i="0" dirty="0">
                <a:solidFill>
                  <a:srgbClr val="C1FFFF"/>
                </a:solidFill>
                <a:effectLst/>
                <a:latin typeface="system-ui"/>
              </a:rPr>
              <a:t>followers </a:t>
            </a:r>
            <a:r>
              <a:rPr lang="en-US" sz="4400" b="0" i="0" dirty="0">
                <a:effectLst/>
                <a:latin typeface="system-ui"/>
              </a:rPr>
              <a:t>of God, as dear children;</a:t>
            </a:r>
          </a:p>
          <a:p>
            <a:pPr algn="l"/>
            <a:r>
              <a:rPr lang="en-US" sz="4400" b="1" i="0" baseline="30000" dirty="0">
                <a:effectLst/>
                <a:latin typeface="system-ui"/>
              </a:rPr>
              <a:t>2 </a:t>
            </a:r>
            <a:r>
              <a:rPr lang="en-US" sz="4400" b="0" i="0" dirty="0">
                <a:effectLst/>
                <a:latin typeface="system-ui"/>
              </a:rPr>
              <a:t>And walk in love, as Christ also hath loved us, and hath given himself for us an offering and a sacrifice to God for a </a:t>
            </a:r>
            <a:r>
              <a:rPr lang="en-US" sz="4400" b="0" i="0" dirty="0" err="1">
                <a:effectLst/>
                <a:latin typeface="system-ui"/>
              </a:rPr>
              <a:t>sweetsmelling</a:t>
            </a:r>
            <a:r>
              <a:rPr lang="en-US" sz="4400" b="0" i="0" dirty="0">
                <a:effectLst/>
                <a:latin typeface="system-ui"/>
              </a:rPr>
              <a:t> </a:t>
            </a:r>
            <a:r>
              <a:rPr lang="en-US" sz="4400" b="0" i="0" dirty="0" err="1">
                <a:effectLst/>
                <a:latin typeface="system-ui"/>
              </a:rPr>
              <a:t>savour</a:t>
            </a:r>
            <a:r>
              <a:rPr lang="en-US" sz="4400" b="0" i="0" dirty="0">
                <a:effectLst/>
                <a:latin typeface="system-ui"/>
              </a:rPr>
              <a:t>.</a:t>
            </a:r>
          </a:p>
        </p:txBody>
      </p:sp>
      <p:pic>
        <p:nvPicPr>
          <p:cNvPr id="3078" name="Picture 6" descr="Walk In Love : Blue Ridge Christian News">
            <a:extLst>
              <a:ext uri="{FF2B5EF4-FFF2-40B4-BE49-F238E27FC236}">
                <a16:creationId xmlns:a16="http://schemas.microsoft.com/office/drawing/2014/main" id="{322ACFB3-D048-2AE4-1AEA-2EFD4721C92F}"/>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549" r="26549"/>
          <a:stretch>
            <a:fillRect/>
          </a:stretch>
        </p:blipFill>
        <p:spPr bwMode="auto">
          <a:xfrm>
            <a:off x="727075" y="914400"/>
            <a:ext cx="3424238"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4769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Walk in Love:</a:t>
            </a:r>
            <a:br>
              <a:rPr lang="en-US" sz="4000" dirty="0"/>
            </a:br>
            <a:r>
              <a:rPr lang="en-US" sz="4000" dirty="0">
                <a:solidFill>
                  <a:srgbClr val="66FFFF"/>
                </a:solidFill>
              </a:rPr>
              <a:t>Ephesians 5:1-2</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715844"/>
          </a:xfrm>
        </p:spPr>
        <p:txBody>
          <a:bodyPr>
            <a:normAutofit lnSpcReduction="10000"/>
          </a:bodyPr>
          <a:lstStyle/>
          <a:p>
            <a:pPr algn="l"/>
            <a:r>
              <a:rPr lang="en-US" sz="4400" b="1" i="0" dirty="0">
                <a:effectLst/>
                <a:latin typeface="system-ui"/>
              </a:rPr>
              <a:t>5 </a:t>
            </a:r>
            <a:r>
              <a:rPr lang="en-US" sz="4400" b="0" i="0" dirty="0">
                <a:effectLst/>
                <a:latin typeface="system-ui"/>
              </a:rPr>
              <a:t>Be ye therefore </a:t>
            </a:r>
            <a:r>
              <a:rPr lang="en-US" sz="4400" b="0" i="0" dirty="0">
                <a:solidFill>
                  <a:srgbClr val="C1FFFF"/>
                </a:solidFill>
                <a:effectLst/>
                <a:latin typeface="system-ui"/>
              </a:rPr>
              <a:t>followers </a:t>
            </a:r>
            <a:r>
              <a:rPr lang="en-US" sz="4400" b="0" i="0" dirty="0">
                <a:effectLst/>
                <a:latin typeface="system-ui"/>
              </a:rPr>
              <a:t>of God, as dear children;</a:t>
            </a:r>
          </a:p>
          <a:p>
            <a:pPr algn="l"/>
            <a:r>
              <a:rPr lang="en-US" sz="4400" b="1" i="0" baseline="30000" dirty="0">
                <a:effectLst/>
                <a:latin typeface="system-ui"/>
              </a:rPr>
              <a:t>2 </a:t>
            </a:r>
            <a:r>
              <a:rPr lang="en-US" sz="4400" b="0" i="0" dirty="0">
                <a:effectLst/>
                <a:latin typeface="system-ui"/>
              </a:rPr>
              <a:t>And walk in love, as Christ also hath loved us, and hath given himself for us an offering and a sacrifice to God for a </a:t>
            </a:r>
            <a:r>
              <a:rPr lang="en-US" sz="4400" b="0" i="0" dirty="0" err="1">
                <a:effectLst/>
                <a:latin typeface="system-ui"/>
              </a:rPr>
              <a:t>sweetsmelling</a:t>
            </a:r>
            <a:r>
              <a:rPr lang="en-US" sz="4400" b="0" i="0" dirty="0">
                <a:effectLst/>
                <a:latin typeface="system-ui"/>
              </a:rPr>
              <a:t> </a:t>
            </a:r>
            <a:r>
              <a:rPr lang="en-US" sz="4400" b="0" i="0" dirty="0" err="1">
                <a:effectLst/>
                <a:latin typeface="system-ui"/>
              </a:rPr>
              <a:t>savour</a:t>
            </a:r>
            <a:r>
              <a:rPr lang="en-US" sz="4400" b="0" i="0" dirty="0">
                <a:effectLst/>
                <a:latin typeface="system-ui"/>
              </a:rPr>
              <a:t>.</a:t>
            </a:r>
          </a:p>
        </p:txBody>
      </p:sp>
      <p:pic>
        <p:nvPicPr>
          <p:cNvPr id="3078" name="Picture 6" descr="Walk In Love : Blue Ridge Christian News">
            <a:extLst>
              <a:ext uri="{FF2B5EF4-FFF2-40B4-BE49-F238E27FC236}">
                <a16:creationId xmlns:a16="http://schemas.microsoft.com/office/drawing/2014/main" id="{322ACFB3-D048-2AE4-1AEA-2EFD4721C92F}"/>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549" r="26549"/>
          <a:stretch>
            <a:fillRect/>
          </a:stretch>
        </p:blipFill>
        <p:spPr bwMode="auto">
          <a:xfrm>
            <a:off x="727075" y="914400"/>
            <a:ext cx="3424238" cy="4867275"/>
          </a:xfrm>
          <a:prstGeom prst="rect">
            <a:avLst/>
          </a:prstGeom>
          <a:noFill/>
          <a:extLst>
            <a:ext uri="{909E8E84-426E-40DD-AFC4-6F175D3DCCD1}">
              <a14:hiddenFill xmlns:a14="http://schemas.microsoft.com/office/drawing/2010/main">
                <a:solidFill>
                  <a:srgbClr val="FFFFFF"/>
                </a:solidFill>
              </a14:hiddenFill>
            </a:ext>
          </a:extLst>
        </p:spPr>
      </p:pic>
      <p:sp>
        <p:nvSpPr>
          <p:cNvPr id="6" name="Speech Bubble: Rectangle 5">
            <a:extLst>
              <a:ext uri="{FF2B5EF4-FFF2-40B4-BE49-F238E27FC236}">
                <a16:creationId xmlns:a16="http://schemas.microsoft.com/office/drawing/2014/main" id="{E382E824-A699-60BC-8EFF-068E7C9C59CE}"/>
              </a:ext>
            </a:extLst>
          </p:cNvPr>
          <p:cNvSpPr/>
          <p:nvPr/>
        </p:nvSpPr>
        <p:spPr>
          <a:xfrm>
            <a:off x="765408" y="2611120"/>
            <a:ext cx="10661184" cy="4053840"/>
          </a:xfrm>
          <a:prstGeom prst="wedgeRectCallout">
            <a:avLst>
              <a:gd name="adj1" fmla="val 29889"/>
              <a:gd name="adj2" fmla="val -64963"/>
            </a:avLst>
          </a:prstGeom>
          <a:solidFill>
            <a:srgbClr val="C1FFFF"/>
          </a:soli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400" dirty="0">
                <a:solidFill>
                  <a:srgbClr val="002060"/>
                </a:solidFill>
              </a:rPr>
              <a:t>This verse is a continuation and expansion of </a:t>
            </a:r>
            <a:r>
              <a:rPr lang="en-US" sz="3400" dirty="0" err="1">
                <a:solidFill>
                  <a:srgbClr val="002060"/>
                </a:solidFill>
              </a:rPr>
              <a:t>ch.</a:t>
            </a:r>
            <a:r>
              <a:rPr lang="en-US" sz="3400" dirty="0">
                <a:solidFill>
                  <a:srgbClr val="002060"/>
                </a:solidFill>
              </a:rPr>
              <a:t> 4:32. The apostle has been urging that the example of God be followed, particularly in the spirit of forgiveness. God is the pattern, the ideal to which we strive to attain, in this case with special reference to the spirit of forgiveness. Surely the earnest believer, by God’s own grace, can learn to forgive even as God forgave. -SDABC V.6 p.1031</a:t>
            </a:r>
          </a:p>
        </p:txBody>
      </p:sp>
    </p:spTree>
    <p:extLst>
      <p:ext uri="{BB962C8B-B14F-4D97-AF65-F5344CB8AC3E}">
        <p14:creationId xmlns:p14="http://schemas.microsoft.com/office/powerpoint/2010/main" val="2867559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Walk in Love:</a:t>
            </a:r>
            <a:br>
              <a:rPr lang="en-US" sz="4000" dirty="0"/>
            </a:br>
            <a:r>
              <a:rPr lang="en-US" sz="4000" dirty="0">
                <a:solidFill>
                  <a:srgbClr val="66FFFF"/>
                </a:solidFill>
              </a:rPr>
              <a:t>Ephesians 5:1-2</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715844"/>
          </a:xfrm>
        </p:spPr>
        <p:txBody>
          <a:bodyPr>
            <a:normAutofit lnSpcReduction="10000"/>
          </a:bodyPr>
          <a:lstStyle/>
          <a:p>
            <a:pPr algn="l"/>
            <a:r>
              <a:rPr lang="en-US" sz="4400" b="1" i="0" dirty="0">
                <a:effectLst/>
                <a:latin typeface="system-ui"/>
              </a:rPr>
              <a:t>5 </a:t>
            </a:r>
            <a:r>
              <a:rPr lang="en-US" sz="4400" b="0" i="0" dirty="0">
                <a:effectLst/>
                <a:latin typeface="system-ui"/>
              </a:rPr>
              <a:t>Be ye therefore followers of God, as dear children;</a:t>
            </a:r>
          </a:p>
          <a:p>
            <a:pPr algn="l"/>
            <a:r>
              <a:rPr lang="en-US" sz="4400" b="1" i="0" baseline="30000" dirty="0">
                <a:effectLst/>
                <a:latin typeface="system-ui"/>
              </a:rPr>
              <a:t>2 </a:t>
            </a:r>
            <a:r>
              <a:rPr lang="en-US" sz="4400" b="0" i="0" dirty="0">
                <a:effectLst/>
                <a:latin typeface="system-ui"/>
              </a:rPr>
              <a:t>And walk in love, as Christ also hath loved us, and hath given himself for us an offering and a sacrifice to God for a </a:t>
            </a:r>
            <a:r>
              <a:rPr lang="en-US" sz="4400" b="0" i="0" dirty="0" err="1">
                <a:effectLst/>
                <a:latin typeface="system-ui"/>
              </a:rPr>
              <a:t>sweetsmelling</a:t>
            </a:r>
            <a:r>
              <a:rPr lang="en-US" sz="4400" b="0" i="0" dirty="0">
                <a:effectLst/>
                <a:latin typeface="system-ui"/>
              </a:rPr>
              <a:t> </a:t>
            </a:r>
            <a:r>
              <a:rPr lang="en-US" sz="4400" b="0" i="0" dirty="0" err="1">
                <a:effectLst/>
                <a:latin typeface="system-ui"/>
              </a:rPr>
              <a:t>savour</a:t>
            </a:r>
            <a:r>
              <a:rPr lang="en-US" sz="4400" b="0" i="0" dirty="0">
                <a:effectLst/>
                <a:latin typeface="system-ui"/>
              </a:rPr>
              <a:t>.</a:t>
            </a:r>
          </a:p>
        </p:txBody>
      </p:sp>
      <p:pic>
        <p:nvPicPr>
          <p:cNvPr id="3078" name="Picture 6" descr="Walk In Love : Blue Ridge Christian News">
            <a:extLst>
              <a:ext uri="{FF2B5EF4-FFF2-40B4-BE49-F238E27FC236}">
                <a16:creationId xmlns:a16="http://schemas.microsoft.com/office/drawing/2014/main" id="{322ACFB3-D048-2AE4-1AEA-2EFD4721C92F}"/>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549" r="26549"/>
          <a:stretch>
            <a:fillRect/>
          </a:stretch>
        </p:blipFill>
        <p:spPr bwMode="auto">
          <a:xfrm>
            <a:off x="727075" y="914400"/>
            <a:ext cx="3424238" cy="4867275"/>
          </a:xfrm>
          <a:prstGeom prst="rect">
            <a:avLst/>
          </a:prstGeom>
          <a:noFill/>
          <a:extLst>
            <a:ext uri="{909E8E84-426E-40DD-AFC4-6F175D3DCCD1}">
              <a14:hiddenFill xmlns:a14="http://schemas.microsoft.com/office/drawing/2010/main">
                <a:solidFill>
                  <a:srgbClr val="FFFFFF"/>
                </a:solidFill>
              </a14:hiddenFill>
            </a:ext>
          </a:extLst>
        </p:spPr>
      </p:pic>
      <p:pic>
        <p:nvPicPr>
          <p:cNvPr id="56322" name="Picture 2" descr="Owl Icon Vector From Animal Collection Thin Line Owl Outline Icon ...">
            <a:extLst>
              <a:ext uri="{FF2B5EF4-FFF2-40B4-BE49-F238E27FC236}">
                <a16:creationId xmlns:a16="http://schemas.microsoft.com/office/drawing/2014/main" id="{1DD0DCD0-774E-8576-6C99-8E8646B300F5}"/>
              </a:ext>
            </a:extLst>
          </p:cNvPr>
          <p:cNvPicPr>
            <a:picLocks noChangeAspect="1" noChangeArrowheads="1"/>
          </p:cNvPicPr>
          <p:nvPr/>
        </p:nvPicPr>
        <p:blipFill rotWithShape="1">
          <a:blip r:embed="rId3">
            <a:biLevel thresh="25000"/>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32432" t="16475" r="32016" b="33317"/>
          <a:stretch/>
        </p:blipFill>
        <p:spPr bwMode="auto">
          <a:xfrm>
            <a:off x="10897507" y="174945"/>
            <a:ext cx="927910" cy="1310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452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Walk in Love:</a:t>
            </a:r>
            <a:br>
              <a:rPr lang="en-US" sz="4000" dirty="0"/>
            </a:br>
            <a:r>
              <a:rPr lang="en-US" sz="4000" dirty="0">
                <a:solidFill>
                  <a:srgbClr val="66FFFF"/>
                </a:solidFill>
              </a:rPr>
              <a:t>Ephesians 5:1-2</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715844"/>
          </a:xfrm>
        </p:spPr>
        <p:txBody>
          <a:bodyPr>
            <a:normAutofit lnSpcReduction="10000"/>
          </a:bodyPr>
          <a:lstStyle/>
          <a:p>
            <a:pPr algn="l"/>
            <a:r>
              <a:rPr lang="en-US" sz="4400" b="1" i="0" dirty="0">
                <a:effectLst/>
                <a:latin typeface="system-ui"/>
              </a:rPr>
              <a:t>5 </a:t>
            </a:r>
            <a:r>
              <a:rPr lang="en-US" sz="4400" b="0" i="0" dirty="0">
                <a:effectLst/>
                <a:latin typeface="system-ui"/>
              </a:rPr>
              <a:t>Be ye therefore followers of God, as dear children;</a:t>
            </a:r>
          </a:p>
          <a:p>
            <a:pPr algn="l"/>
            <a:r>
              <a:rPr lang="en-US" sz="4400" b="1" i="0" baseline="30000" dirty="0">
                <a:effectLst/>
                <a:latin typeface="system-ui"/>
              </a:rPr>
              <a:t>2 </a:t>
            </a:r>
            <a:r>
              <a:rPr lang="en-US" sz="4400" b="0" i="0" dirty="0">
                <a:effectLst/>
                <a:latin typeface="system-ui"/>
              </a:rPr>
              <a:t>And </a:t>
            </a:r>
            <a:r>
              <a:rPr lang="en-US" sz="4400" b="0" i="0" dirty="0">
                <a:solidFill>
                  <a:srgbClr val="66FFFF"/>
                </a:solidFill>
                <a:effectLst/>
                <a:latin typeface="system-ui"/>
              </a:rPr>
              <a:t>walk in love</a:t>
            </a:r>
            <a:r>
              <a:rPr lang="en-US" sz="4400" b="0" i="0" dirty="0">
                <a:effectLst/>
                <a:latin typeface="system-ui"/>
              </a:rPr>
              <a:t>, as Christ also hath loved us, and hath given himself for us an offering and a sacrifice to God for a </a:t>
            </a:r>
            <a:r>
              <a:rPr lang="en-US" sz="4400" b="0" i="0" dirty="0" err="1">
                <a:effectLst/>
                <a:latin typeface="system-ui"/>
              </a:rPr>
              <a:t>sweetsmelling</a:t>
            </a:r>
            <a:r>
              <a:rPr lang="en-US" sz="4400" b="0" i="0" dirty="0">
                <a:effectLst/>
                <a:latin typeface="system-ui"/>
              </a:rPr>
              <a:t> </a:t>
            </a:r>
            <a:r>
              <a:rPr lang="en-US" sz="4400" b="0" i="0" dirty="0" err="1">
                <a:effectLst/>
                <a:latin typeface="system-ui"/>
              </a:rPr>
              <a:t>savour</a:t>
            </a:r>
            <a:r>
              <a:rPr lang="en-US" sz="4400" b="0" i="0" dirty="0">
                <a:effectLst/>
                <a:latin typeface="system-ui"/>
              </a:rPr>
              <a:t>.</a:t>
            </a:r>
          </a:p>
        </p:txBody>
      </p:sp>
      <p:pic>
        <p:nvPicPr>
          <p:cNvPr id="3078" name="Picture 6" descr="Walk In Love : Blue Ridge Christian News">
            <a:extLst>
              <a:ext uri="{FF2B5EF4-FFF2-40B4-BE49-F238E27FC236}">
                <a16:creationId xmlns:a16="http://schemas.microsoft.com/office/drawing/2014/main" id="{322ACFB3-D048-2AE4-1AEA-2EFD4721C92F}"/>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549" r="26549"/>
          <a:stretch>
            <a:fillRect/>
          </a:stretch>
        </p:blipFill>
        <p:spPr bwMode="auto">
          <a:xfrm>
            <a:off x="727075" y="914400"/>
            <a:ext cx="3424238" cy="4867275"/>
          </a:xfrm>
          <a:prstGeom prst="rect">
            <a:avLst/>
          </a:prstGeom>
          <a:noFill/>
          <a:extLst>
            <a:ext uri="{909E8E84-426E-40DD-AFC4-6F175D3DCCD1}">
              <a14:hiddenFill xmlns:a14="http://schemas.microsoft.com/office/drawing/2010/main">
                <a:solidFill>
                  <a:srgbClr val="FFFFFF"/>
                </a:solidFill>
              </a14:hiddenFill>
            </a:ext>
          </a:extLst>
        </p:spPr>
      </p:pic>
      <p:pic>
        <p:nvPicPr>
          <p:cNvPr id="56322" name="Picture 2" descr="Owl Icon Vector From Animal Collection Thin Line Owl Outline Icon ...">
            <a:extLst>
              <a:ext uri="{FF2B5EF4-FFF2-40B4-BE49-F238E27FC236}">
                <a16:creationId xmlns:a16="http://schemas.microsoft.com/office/drawing/2014/main" id="{1DD0DCD0-774E-8576-6C99-8E8646B300F5}"/>
              </a:ext>
            </a:extLst>
          </p:cNvPr>
          <p:cNvPicPr>
            <a:picLocks noChangeAspect="1" noChangeArrowheads="1"/>
          </p:cNvPicPr>
          <p:nvPr/>
        </p:nvPicPr>
        <p:blipFill rotWithShape="1">
          <a:blip r:embed="rId3">
            <a:biLevel thresh="25000"/>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32432" t="16475" r="32016" b="33317"/>
          <a:stretch/>
        </p:blipFill>
        <p:spPr bwMode="auto">
          <a:xfrm>
            <a:off x="10897507" y="174945"/>
            <a:ext cx="927910" cy="1310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348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457326" y="518161"/>
            <a:ext cx="6238874" cy="1341120"/>
          </a:xfrm>
        </p:spPr>
        <p:txBody>
          <a:bodyPr/>
          <a:lstStyle/>
          <a:p>
            <a:r>
              <a:rPr lang="en-US" sz="4000" dirty="0">
                <a:solidFill>
                  <a:schemeClr val="accent1">
                    <a:lumMod val="40000"/>
                    <a:lumOff val="60000"/>
                  </a:schemeClr>
                </a:solidFill>
              </a:rPr>
              <a:t>Walk In Love:</a:t>
            </a:r>
            <a:br>
              <a:rPr lang="en-US" sz="4000" dirty="0"/>
            </a:br>
            <a:r>
              <a:rPr lang="en-US" sz="4000" dirty="0">
                <a:solidFill>
                  <a:srgbClr val="66FFFF"/>
                </a:solidFill>
              </a:rPr>
              <a:t>2 John 1:1-6</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610351" cy="3873304"/>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18900000" scaled="1"/>
            <a:tileRect/>
          </a:gradFill>
          <a:effectLst>
            <a:softEdge rad="31750"/>
          </a:effectLst>
        </p:spPr>
        <p:txBody>
          <a:bodyPr>
            <a:normAutofit lnSpcReduction="10000"/>
          </a:bodyPr>
          <a:lstStyle/>
          <a:p>
            <a:pPr algn="l"/>
            <a:r>
              <a:rPr lang="en-US" sz="3600" i="0" baseline="30000" dirty="0">
                <a:solidFill>
                  <a:srgbClr val="000000"/>
                </a:solidFill>
                <a:effectLst/>
                <a:latin typeface="system-ui"/>
              </a:rPr>
              <a:t>1 </a:t>
            </a:r>
            <a:r>
              <a:rPr lang="en-US" sz="3600" i="0" dirty="0">
                <a:solidFill>
                  <a:srgbClr val="000000"/>
                </a:solidFill>
                <a:effectLst/>
                <a:latin typeface="system-ui"/>
              </a:rPr>
              <a:t>The elder unto the elect lady and her children, whom I love in the truth; and not I only, but also all they that have known the truth;</a:t>
            </a:r>
          </a:p>
          <a:p>
            <a:pPr algn="l"/>
            <a:r>
              <a:rPr lang="en-US" sz="3600" i="0" baseline="30000" dirty="0">
                <a:solidFill>
                  <a:srgbClr val="000000"/>
                </a:solidFill>
                <a:effectLst/>
                <a:latin typeface="system-ui"/>
              </a:rPr>
              <a:t>2 </a:t>
            </a:r>
            <a:r>
              <a:rPr lang="en-US" sz="3600" i="0" dirty="0">
                <a:solidFill>
                  <a:srgbClr val="000000"/>
                </a:solidFill>
                <a:effectLst/>
                <a:latin typeface="system-ui"/>
              </a:rPr>
              <a:t>For the truth's sake, which dwelleth in us, and shall be with us for ever.</a:t>
            </a:r>
          </a:p>
          <a:p>
            <a:endParaRPr lang="en-US" dirty="0"/>
          </a:p>
        </p:txBody>
      </p:sp>
      <p:pic>
        <p:nvPicPr>
          <p:cNvPr id="4098" name="Picture 2" descr="summerlilac | Portrait, Old portraits, Renaissance art">
            <a:extLst>
              <a:ext uri="{FF2B5EF4-FFF2-40B4-BE49-F238E27FC236}">
                <a16:creationId xmlns:a16="http://schemas.microsoft.com/office/drawing/2014/main" id="{2A79F694-5B07-FE1E-918F-960D9A715406}"/>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976" r="197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3642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457326" y="518161"/>
            <a:ext cx="6238874" cy="1341120"/>
          </a:xfrm>
        </p:spPr>
        <p:txBody>
          <a:bodyPr/>
          <a:lstStyle/>
          <a:p>
            <a:r>
              <a:rPr lang="en-US" sz="4000" dirty="0">
                <a:solidFill>
                  <a:schemeClr val="accent1">
                    <a:lumMod val="40000"/>
                    <a:lumOff val="60000"/>
                  </a:schemeClr>
                </a:solidFill>
              </a:rPr>
              <a:t>Walk In Love:</a:t>
            </a:r>
            <a:br>
              <a:rPr lang="en-US" sz="4000" dirty="0"/>
            </a:br>
            <a:r>
              <a:rPr lang="en-US" sz="4000" dirty="0">
                <a:solidFill>
                  <a:srgbClr val="66FFFF"/>
                </a:solidFill>
              </a:rPr>
              <a:t>2 John 1:3-6</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610351" cy="3139439"/>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18900000" scaled="1"/>
            <a:tileRect/>
          </a:gradFill>
          <a:effectLst>
            <a:softEdge rad="31750"/>
          </a:effectLst>
        </p:spPr>
        <p:txBody>
          <a:bodyPr>
            <a:normAutofit/>
          </a:bodyPr>
          <a:lstStyle/>
          <a:p>
            <a:pPr algn="l"/>
            <a:r>
              <a:rPr lang="en-US" sz="3600" i="0" baseline="30000" dirty="0">
                <a:solidFill>
                  <a:srgbClr val="000000"/>
                </a:solidFill>
                <a:effectLst/>
                <a:latin typeface="system-ui"/>
              </a:rPr>
              <a:t>3 </a:t>
            </a:r>
            <a:r>
              <a:rPr lang="en-US" sz="3600" i="0" dirty="0">
                <a:solidFill>
                  <a:srgbClr val="000000"/>
                </a:solidFill>
                <a:effectLst/>
                <a:latin typeface="system-ui"/>
              </a:rPr>
              <a:t>Grace be with you, mercy, and peace, from God the Father, and from the Lord Jesus Christ, the Son of the Father, in truth and love.</a:t>
            </a:r>
          </a:p>
          <a:p>
            <a:endParaRPr lang="en-US" dirty="0"/>
          </a:p>
        </p:txBody>
      </p:sp>
      <p:pic>
        <p:nvPicPr>
          <p:cNvPr id="5122" name="Picture 2" descr="Grace">
            <a:extLst>
              <a:ext uri="{FF2B5EF4-FFF2-40B4-BE49-F238E27FC236}">
                <a16:creationId xmlns:a16="http://schemas.microsoft.com/office/drawing/2014/main" id="{596F1FB1-221D-607B-FAFE-4D489F94A220}"/>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006" r="2600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077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457326" y="518161"/>
            <a:ext cx="6238874" cy="1341120"/>
          </a:xfrm>
        </p:spPr>
        <p:txBody>
          <a:bodyPr/>
          <a:lstStyle/>
          <a:p>
            <a:r>
              <a:rPr lang="en-US" sz="4000" dirty="0">
                <a:solidFill>
                  <a:schemeClr val="accent1">
                    <a:lumMod val="40000"/>
                    <a:lumOff val="60000"/>
                  </a:schemeClr>
                </a:solidFill>
              </a:rPr>
              <a:t>Walk In Love:</a:t>
            </a:r>
            <a:br>
              <a:rPr lang="en-US" sz="4000" dirty="0"/>
            </a:br>
            <a:r>
              <a:rPr lang="en-US" sz="4000" dirty="0">
                <a:solidFill>
                  <a:srgbClr val="66FFFF"/>
                </a:solidFill>
              </a:rPr>
              <a:t>2 John 1:4-6</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610351" cy="3139439"/>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18900000" scaled="1"/>
            <a:tileRect/>
          </a:gradFill>
          <a:effectLst>
            <a:softEdge rad="31750"/>
          </a:effectLst>
        </p:spPr>
        <p:txBody>
          <a:bodyPr>
            <a:normAutofit lnSpcReduction="10000"/>
          </a:bodyPr>
          <a:lstStyle/>
          <a:p>
            <a:pPr algn="l"/>
            <a:r>
              <a:rPr lang="en-US" sz="4400" b="1" i="0" baseline="30000" dirty="0">
                <a:solidFill>
                  <a:srgbClr val="000000"/>
                </a:solidFill>
                <a:effectLst/>
                <a:latin typeface="system-ui"/>
              </a:rPr>
              <a:t>4 </a:t>
            </a:r>
            <a:r>
              <a:rPr lang="en-US" sz="4400" b="0" i="0" dirty="0">
                <a:solidFill>
                  <a:srgbClr val="000000"/>
                </a:solidFill>
                <a:effectLst/>
                <a:latin typeface="system-ui"/>
              </a:rPr>
              <a:t>I rejoiced greatly that I found of thy children walking in truth, as we have received a commandment from the Father.</a:t>
            </a:r>
            <a:endParaRPr lang="en-US" sz="2400" dirty="0"/>
          </a:p>
        </p:txBody>
      </p:sp>
      <p:pic>
        <p:nvPicPr>
          <p:cNvPr id="12290" name="Picture 2" descr="Ten Commandments">
            <a:extLst>
              <a:ext uri="{FF2B5EF4-FFF2-40B4-BE49-F238E27FC236}">
                <a16:creationId xmlns:a16="http://schemas.microsoft.com/office/drawing/2014/main" id="{E640EEBE-FAFC-378B-0AB1-A3FA451374A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222" r="2222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778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457326" y="518161"/>
            <a:ext cx="6238874" cy="1341120"/>
          </a:xfrm>
        </p:spPr>
        <p:txBody>
          <a:bodyPr/>
          <a:lstStyle/>
          <a:p>
            <a:r>
              <a:rPr lang="en-US" sz="4000" dirty="0">
                <a:solidFill>
                  <a:schemeClr val="accent1">
                    <a:lumMod val="40000"/>
                    <a:lumOff val="60000"/>
                  </a:schemeClr>
                </a:solidFill>
              </a:rPr>
              <a:t>Walk In Love:</a:t>
            </a:r>
            <a:br>
              <a:rPr lang="en-US" sz="4000" dirty="0"/>
            </a:br>
            <a:r>
              <a:rPr lang="en-US" sz="4000" dirty="0">
                <a:solidFill>
                  <a:srgbClr val="66FFFF"/>
                </a:solidFill>
              </a:rPr>
              <a:t>2 John 1:5-6</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610351" cy="4002751"/>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18900000" scaled="1"/>
            <a:tileRect/>
          </a:gradFill>
          <a:effectLst>
            <a:softEdge rad="31750"/>
          </a:effectLst>
        </p:spPr>
        <p:txBody>
          <a:bodyPr>
            <a:normAutofit/>
          </a:bodyPr>
          <a:lstStyle/>
          <a:p>
            <a:pPr algn="ctr"/>
            <a:r>
              <a:rPr lang="en-US" sz="4000" b="1" i="0" baseline="30000" dirty="0">
                <a:solidFill>
                  <a:srgbClr val="000000"/>
                </a:solidFill>
                <a:effectLst/>
                <a:latin typeface="system-ui"/>
              </a:rPr>
              <a:t>5 </a:t>
            </a:r>
            <a:r>
              <a:rPr lang="en-US" sz="4000" b="0" i="0" dirty="0">
                <a:solidFill>
                  <a:srgbClr val="000000"/>
                </a:solidFill>
                <a:effectLst/>
                <a:latin typeface="system-ui"/>
              </a:rPr>
              <a:t>And now I beseech thee, lady, not as though I wrote a new commandment unto thee, but that which we had from the beginning, that we </a:t>
            </a:r>
            <a:r>
              <a:rPr lang="en-US" sz="4000" b="1" i="0" dirty="0">
                <a:solidFill>
                  <a:srgbClr val="000000"/>
                </a:solidFill>
                <a:effectLst/>
                <a:latin typeface="system-ui"/>
              </a:rPr>
              <a:t>love one another</a:t>
            </a:r>
            <a:r>
              <a:rPr lang="en-US" sz="4000" b="0" i="0" dirty="0">
                <a:solidFill>
                  <a:srgbClr val="000000"/>
                </a:solidFill>
                <a:effectLst/>
                <a:latin typeface="system-ui"/>
              </a:rPr>
              <a:t>.</a:t>
            </a:r>
            <a:endParaRPr lang="en-US" sz="2000" dirty="0"/>
          </a:p>
        </p:txBody>
      </p:sp>
      <p:pic>
        <p:nvPicPr>
          <p:cNvPr id="6148" name="Picture 4" descr="Meditations of my Heart: Love One Another">
            <a:extLst>
              <a:ext uri="{FF2B5EF4-FFF2-40B4-BE49-F238E27FC236}">
                <a16:creationId xmlns:a16="http://schemas.microsoft.com/office/drawing/2014/main" id="{8D84D673-673A-C628-AAA8-9A74EB73D58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425" r="1442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5882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457326" y="518161"/>
            <a:ext cx="6238874" cy="1341120"/>
          </a:xfrm>
        </p:spPr>
        <p:txBody>
          <a:bodyPr/>
          <a:lstStyle/>
          <a:p>
            <a:r>
              <a:rPr lang="en-US" sz="4000" dirty="0">
                <a:solidFill>
                  <a:schemeClr val="accent1">
                    <a:lumMod val="40000"/>
                    <a:lumOff val="60000"/>
                  </a:schemeClr>
                </a:solidFill>
              </a:rPr>
              <a:t>Walk In Love:</a:t>
            </a:r>
            <a:br>
              <a:rPr lang="en-US" sz="4000" dirty="0"/>
            </a:br>
            <a:r>
              <a:rPr lang="en-US" sz="4000" dirty="0">
                <a:solidFill>
                  <a:srgbClr val="66FFFF"/>
                </a:solidFill>
              </a:rPr>
              <a:t>2 John 1:6</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610351" cy="4002751"/>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18900000" scaled="1"/>
            <a:tileRect/>
          </a:gradFill>
          <a:effectLst>
            <a:softEdge rad="31750"/>
          </a:effectLst>
        </p:spPr>
        <p:txBody>
          <a:bodyPr>
            <a:normAutofit/>
          </a:bodyPr>
          <a:lstStyle/>
          <a:p>
            <a:pPr algn="ctr"/>
            <a:r>
              <a:rPr lang="en-US" sz="4000" b="1" i="0" baseline="30000" dirty="0">
                <a:solidFill>
                  <a:srgbClr val="000000"/>
                </a:solidFill>
                <a:effectLst/>
                <a:latin typeface="system-ui"/>
              </a:rPr>
              <a:t>6 </a:t>
            </a:r>
            <a:r>
              <a:rPr lang="en-US" sz="4000" b="0" i="0" dirty="0">
                <a:solidFill>
                  <a:srgbClr val="000000"/>
                </a:solidFill>
                <a:effectLst/>
                <a:latin typeface="system-ui"/>
              </a:rPr>
              <a:t>And </a:t>
            </a:r>
            <a:r>
              <a:rPr lang="en-US" sz="4000" b="1" i="0" dirty="0">
                <a:solidFill>
                  <a:srgbClr val="000000"/>
                </a:solidFill>
                <a:effectLst/>
                <a:latin typeface="system-ui"/>
              </a:rPr>
              <a:t>this is love</a:t>
            </a:r>
            <a:r>
              <a:rPr lang="en-US" sz="4000" b="0" i="0" dirty="0">
                <a:solidFill>
                  <a:srgbClr val="000000"/>
                </a:solidFill>
                <a:effectLst/>
                <a:latin typeface="system-ui"/>
              </a:rPr>
              <a:t>, that we </a:t>
            </a:r>
            <a:r>
              <a:rPr lang="en-US" sz="4000" b="1" i="0" dirty="0">
                <a:solidFill>
                  <a:srgbClr val="000000"/>
                </a:solidFill>
                <a:effectLst/>
                <a:latin typeface="system-ui"/>
              </a:rPr>
              <a:t>walk after his commandments</a:t>
            </a:r>
            <a:r>
              <a:rPr lang="en-US" sz="4000" b="0" i="0" dirty="0">
                <a:solidFill>
                  <a:srgbClr val="000000"/>
                </a:solidFill>
                <a:effectLst/>
                <a:latin typeface="system-ui"/>
              </a:rPr>
              <a:t>. This is the commandment, That, as ye have heard from the beginning, ye should walk in it.</a:t>
            </a:r>
            <a:endParaRPr lang="en-US" sz="2000" dirty="0"/>
          </a:p>
        </p:txBody>
      </p:sp>
      <p:pic>
        <p:nvPicPr>
          <p:cNvPr id="7174" name="Picture 6" descr="The 10 commandments are BLUE!! - YouTube">
            <a:extLst>
              <a:ext uri="{FF2B5EF4-FFF2-40B4-BE49-F238E27FC236}">
                <a16:creationId xmlns:a16="http://schemas.microsoft.com/office/drawing/2014/main" id="{7A5E720B-FF9D-115B-6867-309AD957CD4D}"/>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130" r="231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Owl Icon Vector From Animal Collection Thin Line Owl Outline Icon ...">
            <a:extLst>
              <a:ext uri="{FF2B5EF4-FFF2-40B4-BE49-F238E27FC236}">
                <a16:creationId xmlns:a16="http://schemas.microsoft.com/office/drawing/2014/main" id="{8D9D811F-1D0D-7104-4B5E-E26C734021C0}"/>
              </a:ext>
            </a:extLst>
          </p:cNvPr>
          <p:cNvPicPr>
            <a:picLocks noChangeAspect="1" noChangeArrowheads="1"/>
          </p:cNvPicPr>
          <p:nvPr/>
        </p:nvPicPr>
        <p:blipFill rotWithShape="1">
          <a:blip r:embed="rId3">
            <a:biLevel thresh="25000"/>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32432" t="16475" r="32016" b="33317"/>
          <a:stretch/>
        </p:blipFill>
        <p:spPr bwMode="auto">
          <a:xfrm flipH="1">
            <a:off x="1085849" y="340733"/>
            <a:ext cx="927910" cy="1310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7467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457326" y="518161"/>
            <a:ext cx="6238874" cy="1341120"/>
          </a:xfrm>
        </p:spPr>
        <p:txBody>
          <a:bodyPr/>
          <a:lstStyle/>
          <a:p>
            <a:r>
              <a:rPr lang="en-US" sz="4000" dirty="0">
                <a:solidFill>
                  <a:schemeClr val="accent1">
                    <a:lumMod val="40000"/>
                    <a:lumOff val="60000"/>
                  </a:schemeClr>
                </a:solidFill>
              </a:rPr>
              <a:t>Walk In Love:</a:t>
            </a:r>
            <a:br>
              <a:rPr lang="en-US" sz="4000" dirty="0"/>
            </a:br>
            <a:r>
              <a:rPr lang="en-US" sz="4000" dirty="0">
                <a:solidFill>
                  <a:srgbClr val="66FFFF"/>
                </a:solidFill>
              </a:rPr>
              <a:t>1 John 5:1-3</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610351" cy="3315693"/>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5400000" scaled="1"/>
            <a:tileRect/>
          </a:gradFill>
          <a:effectLst>
            <a:softEdge rad="31750"/>
          </a:effectLst>
        </p:spPr>
        <p:txBody>
          <a:bodyPr>
            <a:normAutofit/>
          </a:bodyPr>
          <a:lstStyle/>
          <a:p>
            <a:pPr algn="l"/>
            <a:r>
              <a:rPr lang="en-US" sz="4000" b="1" i="0" dirty="0">
                <a:solidFill>
                  <a:srgbClr val="000000"/>
                </a:solidFill>
                <a:effectLst/>
                <a:latin typeface="system-ui"/>
              </a:rPr>
              <a:t>5 </a:t>
            </a:r>
            <a:r>
              <a:rPr lang="en-US" sz="4000" b="0" i="0" dirty="0">
                <a:solidFill>
                  <a:srgbClr val="000000"/>
                </a:solidFill>
                <a:effectLst/>
                <a:latin typeface="system-ui"/>
              </a:rPr>
              <a:t>Whosoever believeth that Jesus is the Christ is born of God: and every one that loveth him that begat loveth him also that is begotten of him.</a:t>
            </a:r>
          </a:p>
        </p:txBody>
      </p:sp>
      <p:pic>
        <p:nvPicPr>
          <p:cNvPr id="6" name="Picture 2" descr="Beyond Survivor - The Wounded Warrior Blog: What indeed is love?">
            <a:extLst>
              <a:ext uri="{FF2B5EF4-FFF2-40B4-BE49-F238E27FC236}">
                <a16:creationId xmlns:a16="http://schemas.microsoft.com/office/drawing/2014/main" id="{8D916EF5-DE0D-97CB-C420-9C9DB08B87F5}"/>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157" r="26157"/>
          <a:stretch>
            <a:fillRect/>
          </a:stretch>
        </p:blipFill>
        <p:spPr bwMode="auto">
          <a:xfrm>
            <a:off x="8013700" y="995363"/>
            <a:ext cx="3492500"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3468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611" y="320041"/>
            <a:ext cx="7064589" cy="1325880"/>
          </a:xfrm>
        </p:spPr>
        <p:txBody>
          <a:bodyPr/>
          <a:lstStyle/>
          <a:p>
            <a:r>
              <a:rPr lang="en-US" sz="4800" dirty="0"/>
              <a:t>Memory Text:  </a:t>
            </a:r>
            <a:br>
              <a:rPr lang="en-US" sz="4800" dirty="0"/>
            </a:br>
            <a:r>
              <a:rPr lang="en-US" sz="4000" dirty="0">
                <a:solidFill>
                  <a:schemeClr val="accent1">
                    <a:lumMod val="40000"/>
                    <a:lumOff val="60000"/>
                  </a:schemeClr>
                </a:solidFill>
              </a:rPr>
              <a:t>Ephesians 5:15-17</a:t>
            </a:r>
          </a:p>
        </p:txBody>
      </p:sp>
      <p:sp>
        <p:nvSpPr>
          <p:cNvPr id="4" name="Text Placeholder 3"/>
          <p:cNvSpPr>
            <a:spLocks noGrp="1"/>
          </p:cNvSpPr>
          <p:nvPr>
            <p:ph type="body" sz="half" idx="2"/>
          </p:nvPr>
        </p:nvSpPr>
        <p:spPr>
          <a:xfrm>
            <a:off x="631611" y="1645922"/>
            <a:ext cx="7064589" cy="4632958"/>
          </a:xfrm>
          <a:solidFill>
            <a:schemeClr val="accent3">
              <a:lumMod val="50000"/>
            </a:schemeClr>
          </a:solidFill>
        </p:spPr>
        <p:txBody>
          <a:bodyPr>
            <a:normAutofit fontScale="92500" lnSpcReduction="10000"/>
          </a:bodyPr>
          <a:lstStyle/>
          <a:p>
            <a:pPr algn="l"/>
            <a:r>
              <a:rPr lang="en-US" sz="4000" b="1" i="0" baseline="30000" dirty="0">
                <a:effectLst/>
                <a:latin typeface="system-ui"/>
              </a:rPr>
              <a:t>15 </a:t>
            </a:r>
            <a:r>
              <a:rPr lang="en-US" sz="4000" b="0" i="0" dirty="0">
                <a:effectLst/>
                <a:latin typeface="system-ui"/>
              </a:rPr>
              <a:t>See then that ye walk circumspectly, not as fools, but as wise,</a:t>
            </a:r>
          </a:p>
          <a:p>
            <a:pPr algn="l"/>
            <a:r>
              <a:rPr lang="en-US" sz="4000" b="1" i="0" baseline="30000" dirty="0">
                <a:effectLst/>
                <a:latin typeface="system-ui"/>
              </a:rPr>
              <a:t>16 </a:t>
            </a:r>
            <a:r>
              <a:rPr lang="en-US" sz="4000" b="0" i="0" dirty="0">
                <a:effectLst/>
                <a:latin typeface="system-ui"/>
              </a:rPr>
              <a:t>Redeeming the time, because the days are evil.</a:t>
            </a:r>
          </a:p>
          <a:p>
            <a:pPr algn="l"/>
            <a:r>
              <a:rPr lang="en-US" sz="4000" b="1" i="0" baseline="30000" dirty="0">
                <a:effectLst/>
                <a:latin typeface="system-ui"/>
              </a:rPr>
              <a:t>17 </a:t>
            </a:r>
            <a:r>
              <a:rPr lang="en-US" sz="4000" b="0" i="0" dirty="0">
                <a:effectLst/>
                <a:latin typeface="system-ui"/>
              </a:rPr>
              <a:t>Wherefore be ye not unwise, but understanding what the will of the Lord is.</a:t>
            </a:r>
          </a:p>
        </p:txBody>
      </p:sp>
      <p:pic>
        <p:nvPicPr>
          <p:cNvPr id="1028" name="Picture 4" descr="Eurasian Eagle Owl « Big Animals">
            <a:extLst>
              <a:ext uri="{FF2B5EF4-FFF2-40B4-BE49-F238E27FC236}">
                <a16:creationId xmlns:a16="http://schemas.microsoft.com/office/drawing/2014/main" id="{EA865DC0-2677-9188-4B85-45A5392A0EE8}"/>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3186" t="239" r="18564" b="-239"/>
          <a:stretch/>
        </p:blipFill>
        <p:spPr bwMode="auto">
          <a:xfrm>
            <a:off x="7808913" y="995363"/>
            <a:ext cx="3751262" cy="5183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019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457326" y="518161"/>
            <a:ext cx="6238874" cy="1341120"/>
          </a:xfrm>
        </p:spPr>
        <p:txBody>
          <a:bodyPr/>
          <a:lstStyle/>
          <a:p>
            <a:r>
              <a:rPr lang="en-US" sz="4000" dirty="0">
                <a:solidFill>
                  <a:schemeClr val="accent1">
                    <a:lumMod val="40000"/>
                    <a:lumOff val="60000"/>
                  </a:schemeClr>
                </a:solidFill>
              </a:rPr>
              <a:t>Walk In Love:</a:t>
            </a:r>
            <a:br>
              <a:rPr lang="en-US" sz="4000" dirty="0"/>
            </a:br>
            <a:r>
              <a:rPr lang="en-US" sz="4000" dirty="0">
                <a:solidFill>
                  <a:srgbClr val="66FFFF"/>
                </a:solidFill>
              </a:rPr>
              <a:t>1 John 5:1-3</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686551" cy="4002751"/>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5400000" scaled="1"/>
            <a:tileRect/>
          </a:gradFill>
          <a:effectLst>
            <a:softEdge rad="31750"/>
          </a:effectLst>
        </p:spPr>
        <p:txBody>
          <a:bodyPr>
            <a:normAutofit fontScale="92500" lnSpcReduction="20000"/>
          </a:bodyPr>
          <a:lstStyle/>
          <a:p>
            <a:pPr algn="l"/>
            <a:r>
              <a:rPr lang="en-US" sz="4000" b="1" i="0" baseline="30000" dirty="0">
                <a:solidFill>
                  <a:srgbClr val="000000"/>
                </a:solidFill>
                <a:effectLst/>
                <a:latin typeface="system-ui"/>
              </a:rPr>
              <a:t>2 </a:t>
            </a:r>
            <a:r>
              <a:rPr lang="en-US" sz="4000" b="0" i="0" dirty="0">
                <a:solidFill>
                  <a:srgbClr val="000000"/>
                </a:solidFill>
                <a:effectLst/>
                <a:latin typeface="system-ui"/>
              </a:rPr>
              <a:t>By this we know that we love the children of God, when we love God, and keep his commandments.</a:t>
            </a:r>
          </a:p>
          <a:p>
            <a:pPr algn="l"/>
            <a:r>
              <a:rPr lang="en-US" sz="4000" b="1" i="0" baseline="30000" dirty="0">
                <a:solidFill>
                  <a:srgbClr val="000000"/>
                </a:solidFill>
                <a:effectLst/>
                <a:latin typeface="system-ui"/>
              </a:rPr>
              <a:t>3 </a:t>
            </a:r>
            <a:r>
              <a:rPr lang="en-US" sz="4000" b="0" i="0" dirty="0">
                <a:solidFill>
                  <a:srgbClr val="000000"/>
                </a:solidFill>
                <a:effectLst/>
                <a:latin typeface="system-ui"/>
              </a:rPr>
              <a:t>For this is the love of God, that we keep his commandments: and his commandments are not grievous.</a:t>
            </a:r>
          </a:p>
        </p:txBody>
      </p:sp>
      <p:pic>
        <p:nvPicPr>
          <p:cNvPr id="9220" name="Picture 4" descr="Abba's Sapphire Covenant~ in 2020 | Bible facts, Words, Bible">
            <a:extLst>
              <a:ext uri="{FF2B5EF4-FFF2-40B4-BE49-F238E27FC236}">
                <a16:creationId xmlns:a16="http://schemas.microsoft.com/office/drawing/2014/main" id="{917F3566-1619-1D72-7249-7D8952E5E882}"/>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8588" r="1858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Owl Icon Vector From Animal Collection Thin Line Owl Outline Icon ...">
            <a:extLst>
              <a:ext uri="{FF2B5EF4-FFF2-40B4-BE49-F238E27FC236}">
                <a16:creationId xmlns:a16="http://schemas.microsoft.com/office/drawing/2014/main" id="{4A522536-32A3-AAB4-468C-6B1E25EC9AAA}"/>
              </a:ext>
            </a:extLst>
          </p:cNvPr>
          <p:cNvPicPr>
            <a:picLocks noChangeAspect="1" noChangeArrowheads="1"/>
          </p:cNvPicPr>
          <p:nvPr/>
        </p:nvPicPr>
        <p:blipFill rotWithShape="1">
          <a:blip r:embed="rId3">
            <a:biLevel thresh="25000"/>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32432" t="16475" r="32016" b="33317"/>
          <a:stretch/>
        </p:blipFill>
        <p:spPr bwMode="auto">
          <a:xfrm>
            <a:off x="2939756" y="518161"/>
            <a:ext cx="927910" cy="1310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6830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457326" y="518161"/>
            <a:ext cx="6238874" cy="1341120"/>
          </a:xfrm>
        </p:spPr>
        <p:txBody>
          <a:bodyPr/>
          <a:lstStyle/>
          <a:p>
            <a:r>
              <a:rPr lang="en-US" sz="4000" dirty="0">
                <a:solidFill>
                  <a:schemeClr val="accent1">
                    <a:lumMod val="40000"/>
                    <a:lumOff val="60000"/>
                  </a:schemeClr>
                </a:solidFill>
              </a:rPr>
              <a:t>Walk In Love:</a:t>
            </a:r>
            <a:br>
              <a:rPr lang="en-US" sz="4000" dirty="0"/>
            </a:br>
            <a:r>
              <a:rPr lang="en-US" sz="4000" dirty="0">
                <a:solidFill>
                  <a:srgbClr val="66FFFF"/>
                </a:solidFill>
              </a:rPr>
              <a:t>1 John 2:1-5</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610351" cy="4002751"/>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path path="circle">
              <a:fillToRect l="100000" t="100000"/>
            </a:path>
            <a:tileRect r="-100000" b="-100000"/>
          </a:gradFill>
          <a:effectLst>
            <a:softEdge rad="31750"/>
          </a:effectLst>
        </p:spPr>
        <p:txBody>
          <a:bodyPr>
            <a:normAutofit fontScale="85000" lnSpcReduction="10000"/>
          </a:bodyPr>
          <a:lstStyle/>
          <a:p>
            <a:pPr algn="l"/>
            <a:r>
              <a:rPr lang="en-US" sz="4000" b="1" i="0" dirty="0">
                <a:solidFill>
                  <a:srgbClr val="000000"/>
                </a:solidFill>
                <a:effectLst/>
                <a:latin typeface="system-ui"/>
              </a:rPr>
              <a:t>2 </a:t>
            </a:r>
            <a:r>
              <a:rPr lang="en-US" sz="4000" b="0" i="0" dirty="0">
                <a:solidFill>
                  <a:srgbClr val="000000"/>
                </a:solidFill>
                <a:effectLst/>
                <a:latin typeface="system-ui"/>
              </a:rPr>
              <a:t>My little children, these things write I unto you, that ye sin not. And if any man sin, we have an advocate with the Father, Jesus Christ the righteous:</a:t>
            </a:r>
          </a:p>
          <a:p>
            <a:pPr algn="l"/>
            <a:r>
              <a:rPr lang="en-US" sz="4000" b="1" i="0" baseline="30000" dirty="0">
                <a:solidFill>
                  <a:srgbClr val="000000"/>
                </a:solidFill>
                <a:effectLst/>
                <a:latin typeface="system-ui"/>
              </a:rPr>
              <a:t>2 </a:t>
            </a:r>
            <a:r>
              <a:rPr lang="en-US" sz="4000" b="0" i="0" dirty="0">
                <a:solidFill>
                  <a:srgbClr val="000000"/>
                </a:solidFill>
                <a:effectLst/>
                <a:latin typeface="system-ui"/>
              </a:rPr>
              <a:t>And he is the propitiation for our sins: and not for ours only, but also for the sins of the whole world.</a:t>
            </a:r>
          </a:p>
        </p:txBody>
      </p:sp>
      <p:pic>
        <p:nvPicPr>
          <p:cNvPr id="10242" name="Picture 2" descr="Why Should 3 Nephi Be Read as the Book of the High Priest Nephi? | Book ...">
            <a:extLst>
              <a:ext uri="{FF2B5EF4-FFF2-40B4-BE49-F238E27FC236}">
                <a16:creationId xmlns:a16="http://schemas.microsoft.com/office/drawing/2014/main" id="{92C7F6F1-AF04-9AE2-E3DD-B59E5A11226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130" r="231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2519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457326" y="518161"/>
            <a:ext cx="6238874" cy="1341120"/>
          </a:xfrm>
        </p:spPr>
        <p:txBody>
          <a:bodyPr/>
          <a:lstStyle/>
          <a:p>
            <a:r>
              <a:rPr lang="en-US" sz="4000" dirty="0">
                <a:solidFill>
                  <a:schemeClr val="accent1">
                    <a:lumMod val="40000"/>
                    <a:lumOff val="60000"/>
                  </a:schemeClr>
                </a:solidFill>
              </a:rPr>
              <a:t>Walk In Love:</a:t>
            </a:r>
            <a:br>
              <a:rPr lang="en-US" sz="4000" dirty="0"/>
            </a:br>
            <a:r>
              <a:rPr lang="en-US" sz="4000" dirty="0">
                <a:solidFill>
                  <a:srgbClr val="66FFFF"/>
                </a:solidFill>
              </a:rPr>
              <a:t>1 John 2:3-5</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610351" cy="4002751"/>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path path="circle">
              <a:fillToRect l="100000" t="100000"/>
            </a:path>
            <a:tileRect r="-100000" b="-100000"/>
          </a:gradFill>
          <a:effectLst>
            <a:softEdge rad="31750"/>
          </a:effectLst>
        </p:spPr>
        <p:txBody>
          <a:bodyPr>
            <a:normAutofit fontScale="92500" lnSpcReduction="10000"/>
          </a:bodyPr>
          <a:lstStyle/>
          <a:p>
            <a:pPr algn="l"/>
            <a:r>
              <a:rPr lang="en-US" sz="4000" b="1" i="0" baseline="30000" dirty="0">
                <a:solidFill>
                  <a:srgbClr val="000000"/>
                </a:solidFill>
                <a:effectLst/>
                <a:latin typeface="system-ui"/>
              </a:rPr>
              <a:t>3 </a:t>
            </a:r>
            <a:r>
              <a:rPr lang="en-US" sz="4000" b="0" i="0" dirty="0">
                <a:solidFill>
                  <a:srgbClr val="000000"/>
                </a:solidFill>
                <a:effectLst/>
                <a:latin typeface="system-ui"/>
              </a:rPr>
              <a:t>And hereby we do know that we know him, if we keep his commandments.</a:t>
            </a:r>
          </a:p>
          <a:p>
            <a:pPr algn="l"/>
            <a:r>
              <a:rPr lang="en-US" sz="4000" b="1" i="0" baseline="30000" dirty="0">
                <a:solidFill>
                  <a:srgbClr val="000000"/>
                </a:solidFill>
                <a:effectLst/>
                <a:latin typeface="system-ui"/>
              </a:rPr>
              <a:t>4 </a:t>
            </a:r>
            <a:r>
              <a:rPr lang="en-US" sz="4000" b="0" i="0" dirty="0">
                <a:solidFill>
                  <a:srgbClr val="000000"/>
                </a:solidFill>
                <a:effectLst/>
                <a:latin typeface="system-ui"/>
              </a:rPr>
              <a:t>He that saith, I know him, and </a:t>
            </a:r>
            <a:r>
              <a:rPr lang="en-US" sz="4000" b="0" i="0" dirty="0" err="1">
                <a:solidFill>
                  <a:srgbClr val="000000"/>
                </a:solidFill>
                <a:effectLst/>
                <a:latin typeface="system-ui"/>
              </a:rPr>
              <a:t>keepeth</a:t>
            </a:r>
            <a:r>
              <a:rPr lang="en-US" sz="4000" b="0" i="0" dirty="0">
                <a:solidFill>
                  <a:srgbClr val="000000"/>
                </a:solidFill>
                <a:effectLst/>
                <a:latin typeface="system-ui"/>
              </a:rPr>
              <a:t> not his commandments, is a liar, and the truth is not in him.</a:t>
            </a:r>
          </a:p>
        </p:txBody>
      </p:sp>
      <p:pic>
        <p:nvPicPr>
          <p:cNvPr id="11266" name="Picture 2" descr="Articles | White Horse Media">
            <a:extLst>
              <a:ext uri="{FF2B5EF4-FFF2-40B4-BE49-F238E27FC236}">
                <a16:creationId xmlns:a16="http://schemas.microsoft.com/office/drawing/2014/main" id="{80705036-7053-A852-4E0C-846543DC5F7C}"/>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488" r="2948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136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457326" y="518161"/>
            <a:ext cx="6238874" cy="1341120"/>
          </a:xfrm>
        </p:spPr>
        <p:txBody>
          <a:bodyPr/>
          <a:lstStyle/>
          <a:p>
            <a:r>
              <a:rPr lang="en-US" sz="4000" dirty="0">
                <a:solidFill>
                  <a:schemeClr val="accent1">
                    <a:lumMod val="40000"/>
                    <a:lumOff val="60000"/>
                  </a:schemeClr>
                </a:solidFill>
              </a:rPr>
              <a:t>Walk In Love:</a:t>
            </a:r>
            <a:br>
              <a:rPr lang="en-US" sz="4000" dirty="0"/>
            </a:br>
            <a:r>
              <a:rPr lang="en-US" sz="4000" dirty="0">
                <a:solidFill>
                  <a:srgbClr val="66FFFF"/>
                </a:solidFill>
              </a:rPr>
              <a:t>1 John 2:3-5</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2"/>
            <a:ext cx="6610351" cy="3574110"/>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path path="circle">
              <a:fillToRect l="100000" t="100000"/>
            </a:path>
            <a:tileRect r="-100000" b="-100000"/>
          </a:gradFill>
          <a:effectLst>
            <a:softEdge rad="31750"/>
          </a:effectLst>
        </p:spPr>
        <p:txBody>
          <a:bodyPr>
            <a:normAutofit/>
          </a:bodyPr>
          <a:lstStyle/>
          <a:p>
            <a:pPr algn="l"/>
            <a:r>
              <a:rPr lang="en-US" sz="4400" b="1" i="0" baseline="30000" dirty="0">
                <a:solidFill>
                  <a:srgbClr val="000000"/>
                </a:solidFill>
                <a:effectLst/>
                <a:latin typeface="system-ui"/>
              </a:rPr>
              <a:t>5 </a:t>
            </a:r>
            <a:r>
              <a:rPr lang="en-US" sz="4400" b="0" i="0" dirty="0">
                <a:solidFill>
                  <a:srgbClr val="000000"/>
                </a:solidFill>
                <a:effectLst/>
                <a:latin typeface="system-ui"/>
              </a:rPr>
              <a:t>But whoso </a:t>
            </a:r>
            <a:r>
              <a:rPr lang="en-US" sz="4400" b="0" i="0" dirty="0" err="1">
                <a:solidFill>
                  <a:srgbClr val="000000"/>
                </a:solidFill>
                <a:effectLst/>
                <a:latin typeface="system-ui"/>
              </a:rPr>
              <a:t>keepeth</a:t>
            </a:r>
            <a:r>
              <a:rPr lang="en-US" sz="4400" b="0" i="0" dirty="0">
                <a:solidFill>
                  <a:srgbClr val="000000"/>
                </a:solidFill>
                <a:effectLst/>
                <a:latin typeface="system-ui"/>
              </a:rPr>
              <a:t> his word, in him verily is the love of God perfected: hereby know we that we are in him.</a:t>
            </a:r>
          </a:p>
        </p:txBody>
      </p:sp>
      <p:pic>
        <p:nvPicPr>
          <p:cNvPr id="13314" name="Picture 2" descr="The Sapphire Stone of the Blue Ten Commandments | Sabbath Sermons">
            <a:extLst>
              <a:ext uri="{FF2B5EF4-FFF2-40B4-BE49-F238E27FC236}">
                <a16:creationId xmlns:a16="http://schemas.microsoft.com/office/drawing/2014/main" id="{2CCD7C93-9199-4CCC-F6AF-C4EA8AC61542}"/>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130" r="231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Owl Icon Vector From Animal Collection Thin Line Owl Outline Icon ...">
            <a:extLst>
              <a:ext uri="{FF2B5EF4-FFF2-40B4-BE49-F238E27FC236}">
                <a16:creationId xmlns:a16="http://schemas.microsoft.com/office/drawing/2014/main" id="{600A661B-9C5A-4994-87B8-DADE1D88AF72}"/>
              </a:ext>
            </a:extLst>
          </p:cNvPr>
          <p:cNvPicPr>
            <a:picLocks noChangeAspect="1" noChangeArrowheads="1"/>
          </p:cNvPicPr>
          <p:nvPr/>
        </p:nvPicPr>
        <p:blipFill rotWithShape="1">
          <a:blip r:embed="rId3">
            <a:biLevel thresh="25000"/>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32432" t="16475" r="32016" b="33317"/>
          <a:stretch/>
        </p:blipFill>
        <p:spPr bwMode="auto">
          <a:xfrm>
            <a:off x="6768290" y="4551562"/>
            <a:ext cx="927910" cy="1310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4688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Walk in Love:</a:t>
            </a:r>
            <a:br>
              <a:rPr lang="en-US" sz="4000" dirty="0"/>
            </a:br>
            <a:r>
              <a:rPr lang="en-US" sz="4000" dirty="0">
                <a:solidFill>
                  <a:srgbClr val="66FFFF"/>
                </a:solidFill>
              </a:rPr>
              <a:t>Ephesians 5:1-2</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715844"/>
          </a:xfrm>
        </p:spPr>
        <p:txBody>
          <a:bodyPr>
            <a:normAutofit lnSpcReduction="10000"/>
          </a:bodyPr>
          <a:lstStyle/>
          <a:p>
            <a:pPr algn="l"/>
            <a:r>
              <a:rPr lang="en-US" sz="4400" b="1" i="0" dirty="0">
                <a:effectLst/>
                <a:latin typeface="system-ui"/>
              </a:rPr>
              <a:t>5 </a:t>
            </a:r>
            <a:r>
              <a:rPr lang="en-US" sz="4400" b="0" i="0" dirty="0">
                <a:effectLst/>
                <a:latin typeface="system-ui"/>
              </a:rPr>
              <a:t>Be ye therefore followers of God, as dear children;</a:t>
            </a:r>
          </a:p>
          <a:p>
            <a:pPr algn="l"/>
            <a:r>
              <a:rPr lang="en-US" sz="4400" b="1" i="0" baseline="30000" dirty="0">
                <a:effectLst/>
                <a:latin typeface="system-ui"/>
              </a:rPr>
              <a:t>2 </a:t>
            </a:r>
            <a:r>
              <a:rPr lang="en-US" sz="4400" b="0" i="0" dirty="0">
                <a:effectLst/>
                <a:latin typeface="system-ui"/>
              </a:rPr>
              <a:t>And </a:t>
            </a:r>
            <a:r>
              <a:rPr lang="en-US" sz="4400" b="0" i="0" dirty="0">
                <a:solidFill>
                  <a:srgbClr val="66FFFF"/>
                </a:solidFill>
                <a:effectLst/>
                <a:latin typeface="system-ui"/>
              </a:rPr>
              <a:t>walk in love</a:t>
            </a:r>
            <a:r>
              <a:rPr lang="en-US" sz="4400" b="0" i="0" dirty="0">
                <a:effectLst/>
                <a:latin typeface="system-ui"/>
              </a:rPr>
              <a:t>, as Christ also hath loved us, and hath given himself for us an offering and a sacrifice to God for a </a:t>
            </a:r>
            <a:r>
              <a:rPr lang="en-US" sz="4400" b="0" i="0" dirty="0" err="1">
                <a:effectLst/>
                <a:latin typeface="system-ui"/>
              </a:rPr>
              <a:t>sweetsmelling</a:t>
            </a:r>
            <a:r>
              <a:rPr lang="en-US" sz="4400" b="0" i="0" dirty="0">
                <a:effectLst/>
                <a:latin typeface="system-ui"/>
              </a:rPr>
              <a:t> </a:t>
            </a:r>
            <a:r>
              <a:rPr lang="en-US" sz="4400" b="0" i="0" dirty="0" err="1">
                <a:effectLst/>
                <a:latin typeface="system-ui"/>
              </a:rPr>
              <a:t>savour</a:t>
            </a:r>
            <a:r>
              <a:rPr lang="en-US" sz="4400" b="0" i="0" dirty="0">
                <a:effectLst/>
                <a:latin typeface="system-ui"/>
              </a:rPr>
              <a:t>.</a:t>
            </a:r>
          </a:p>
        </p:txBody>
      </p:sp>
      <p:pic>
        <p:nvPicPr>
          <p:cNvPr id="3078" name="Picture 6" descr="Walk In Love : Blue Ridge Christian News">
            <a:extLst>
              <a:ext uri="{FF2B5EF4-FFF2-40B4-BE49-F238E27FC236}">
                <a16:creationId xmlns:a16="http://schemas.microsoft.com/office/drawing/2014/main" id="{322ACFB3-D048-2AE4-1AEA-2EFD4721C92F}"/>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549" r="26549"/>
          <a:stretch>
            <a:fillRect/>
          </a:stretch>
        </p:blipFill>
        <p:spPr bwMode="auto">
          <a:xfrm>
            <a:off x="727075" y="914400"/>
            <a:ext cx="3424238"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955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8039580" y="2824241"/>
            <a:ext cx="6113928" cy="1195231"/>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(CONTEXT) Bible Flame Mail:</a:t>
            </a:r>
            <a:endParaRPr lang="en-US" sz="6000" dirty="0">
              <a:solidFill>
                <a:srgbClr val="66FFFF"/>
              </a:solidFill>
            </a:endParaRPr>
          </a:p>
        </p:txBody>
      </p:sp>
      <p:pic>
        <p:nvPicPr>
          <p:cNvPr id="14338" name="Picture 2" descr="Leadership: Flaming Emails">
            <a:extLst>
              <a:ext uri="{FF2B5EF4-FFF2-40B4-BE49-F238E27FC236}">
                <a16:creationId xmlns:a16="http://schemas.microsoft.com/office/drawing/2014/main" id="{BC68770B-CD3D-6F65-2416-E4983E2367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91" y="-2199861"/>
            <a:ext cx="9912626" cy="9912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9800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1"/>
            <a:ext cx="7355304" cy="1295805"/>
          </a:xfrm>
        </p:spPr>
        <p:txBody>
          <a:bodyPr>
            <a:noAutofit/>
          </a:bodyPr>
          <a:lstStyle/>
          <a:p>
            <a:r>
              <a:rPr lang="en-US" sz="4000" dirty="0">
                <a:solidFill>
                  <a:schemeClr val="accent1">
                    <a:lumMod val="40000"/>
                    <a:lumOff val="60000"/>
                  </a:schemeClr>
                </a:solidFill>
              </a:rPr>
              <a:t>(Context) Bible Flame Mail:</a:t>
            </a:r>
            <a:br>
              <a:rPr lang="en-US" sz="4000" dirty="0"/>
            </a:br>
            <a:r>
              <a:rPr lang="en-US" sz="4000" dirty="0">
                <a:solidFill>
                  <a:srgbClr val="66FFFF"/>
                </a:solidFill>
              </a:rPr>
              <a:t>1 Corinthians 5:1-13</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240669"/>
          </a:xfrm>
          <a:blipFill dpi="0" rotWithShape="1">
            <a:blip r:embed="rId2">
              <a:extLst>
                <a:ext uri="{BEBA8EAE-BF5A-486C-A8C5-ECC9F3942E4B}">
                  <a14:imgProps xmlns:a14="http://schemas.microsoft.com/office/drawing/2010/main">
                    <a14:imgLayer r:embed="rId3">
                      <a14:imgEffect>
                        <a14:artisticCrisscrossEtching/>
                      </a14:imgEffect>
                      <a14:imgEffect>
                        <a14:sharpenSoften amount="-50000"/>
                      </a14:imgEffect>
                      <a14:imgEffect>
                        <a14:colorTemperature colorTemp="47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a:blipFill>
        </p:spPr>
        <p:txBody>
          <a:bodyPr>
            <a:normAutofit/>
          </a:bodyPr>
          <a:lstStyle/>
          <a:p>
            <a:pPr algn="l"/>
            <a:r>
              <a:rPr lang="en-US" sz="3200" b="1" i="0" dirty="0">
                <a:solidFill>
                  <a:schemeClr val="bg1"/>
                </a:solidFill>
                <a:effectLst/>
                <a:latin typeface="system-ui"/>
              </a:rPr>
              <a:t>5 </a:t>
            </a:r>
            <a:r>
              <a:rPr lang="en-US" sz="3200" b="0" i="0" dirty="0">
                <a:solidFill>
                  <a:schemeClr val="bg1"/>
                </a:solidFill>
                <a:effectLst/>
                <a:latin typeface="system-ui"/>
              </a:rPr>
              <a:t>It is reported commonly that there is fornication among you, and such fornication as is not so much as named among the Gentiles, that one should have his father's wife.</a:t>
            </a:r>
          </a:p>
          <a:p>
            <a:pPr algn="l"/>
            <a:r>
              <a:rPr lang="en-US" sz="3200" b="1" i="0" baseline="30000" dirty="0">
                <a:solidFill>
                  <a:schemeClr val="bg1"/>
                </a:solidFill>
                <a:effectLst/>
                <a:latin typeface="system-ui"/>
              </a:rPr>
              <a:t>2 </a:t>
            </a:r>
            <a:r>
              <a:rPr lang="en-US" sz="3200" b="0" i="0" dirty="0">
                <a:solidFill>
                  <a:schemeClr val="bg1"/>
                </a:solidFill>
                <a:effectLst/>
                <a:latin typeface="system-ui"/>
              </a:rPr>
              <a:t>And ye are puffed up, and have not rather mourned, that he that hath done this deed might be taken away from among you.</a:t>
            </a:r>
          </a:p>
        </p:txBody>
      </p:sp>
      <p:pic>
        <p:nvPicPr>
          <p:cNvPr id="15362" name="Picture 2" descr="Pin on christian">
            <a:extLst>
              <a:ext uri="{FF2B5EF4-FFF2-40B4-BE49-F238E27FC236}">
                <a16:creationId xmlns:a16="http://schemas.microsoft.com/office/drawing/2014/main" id="{7ACD4F26-EB21-25BC-A96D-2D452EB9DC9A}"/>
              </a:ext>
            </a:extLst>
          </p:cNvPr>
          <p:cNvPicPr>
            <a:picLocks noGrp="1" noChangeAspect="1" noChangeArrowheads="1"/>
          </p:cNvPicPr>
          <p:nvPr>
            <p:ph type="pic" idx="1"/>
          </p:nvPr>
        </p:nvPicPr>
        <p:blipFill>
          <a:blip r:embed="rId4">
            <a:extLst>
              <a:ext uri="{28A0092B-C50C-407E-A947-70E740481C1C}">
                <a14:useLocalDpi xmlns:a14="http://schemas.microsoft.com/office/drawing/2010/main" val="0"/>
              </a:ext>
            </a:extLst>
          </a:blip>
          <a:srcRect l="5264" r="5264"/>
          <a:stretch>
            <a:fillRect/>
          </a:stretch>
        </p:blipFill>
        <p:spPr bwMode="auto">
          <a:xfrm>
            <a:off x="685800" y="914400"/>
            <a:ext cx="342265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19493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1"/>
            <a:ext cx="7355304" cy="1295805"/>
          </a:xfrm>
        </p:spPr>
        <p:txBody>
          <a:bodyPr>
            <a:noAutofit/>
          </a:bodyPr>
          <a:lstStyle/>
          <a:p>
            <a:r>
              <a:rPr lang="en-US" sz="4000" dirty="0">
                <a:solidFill>
                  <a:schemeClr val="accent1">
                    <a:lumMod val="40000"/>
                    <a:lumOff val="60000"/>
                  </a:schemeClr>
                </a:solidFill>
              </a:rPr>
              <a:t>(Context) Bible Flame Mail:</a:t>
            </a:r>
            <a:br>
              <a:rPr lang="en-US" sz="4000" dirty="0"/>
            </a:br>
            <a:r>
              <a:rPr lang="en-US" sz="4000" dirty="0">
                <a:solidFill>
                  <a:srgbClr val="66FFFF"/>
                </a:solidFill>
              </a:rPr>
              <a:t>1 Corinthians 5:3-13</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240669"/>
          </a:xfrm>
          <a:blipFill dpi="0" rotWithShape="1">
            <a:blip r:embed="rId2">
              <a:extLst>
                <a:ext uri="{BEBA8EAE-BF5A-486C-A8C5-ECC9F3942E4B}">
                  <a14:imgProps xmlns:a14="http://schemas.microsoft.com/office/drawing/2010/main">
                    <a14:imgLayer r:embed="rId3">
                      <a14:imgEffect>
                        <a14:artisticCrisscrossEtching/>
                      </a14:imgEffect>
                      <a14:imgEffect>
                        <a14:sharpenSoften amount="-50000"/>
                      </a14:imgEffect>
                      <a14:imgEffect>
                        <a14:colorTemperature colorTemp="47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a:blipFill>
        </p:spPr>
        <p:txBody>
          <a:bodyPr>
            <a:normAutofit/>
          </a:bodyPr>
          <a:lstStyle/>
          <a:p>
            <a:pPr algn="l"/>
            <a:r>
              <a:rPr lang="en-US" sz="3200" b="1" i="0" baseline="30000" dirty="0">
                <a:solidFill>
                  <a:srgbClr val="000000"/>
                </a:solidFill>
                <a:effectLst/>
                <a:latin typeface="system-ui"/>
              </a:rPr>
              <a:t>3 </a:t>
            </a:r>
            <a:r>
              <a:rPr lang="en-US" sz="3200" b="0" i="0" dirty="0">
                <a:solidFill>
                  <a:srgbClr val="000000"/>
                </a:solidFill>
                <a:effectLst/>
                <a:latin typeface="system-ui"/>
              </a:rPr>
              <a:t>For I verily, as absent in body, but present in spirit, have judged already, as though I were present, concerning him that hath so done this deed,</a:t>
            </a:r>
          </a:p>
          <a:p>
            <a:pPr algn="l"/>
            <a:r>
              <a:rPr lang="en-US" sz="3200" b="1" i="0" baseline="30000" dirty="0">
                <a:solidFill>
                  <a:srgbClr val="000000"/>
                </a:solidFill>
                <a:effectLst/>
                <a:latin typeface="system-ui"/>
              </a:rPr>
              <a:t>4 </a:t>
            </a:r>
            <a:r>
              <a:rPr lang="en-US" sz="3200" b="0" i="0" dirty="0">
                <a:solidFill>
                  <a:srgbClr val="000000"/>
                </a:solidFill>
                <a:effectLst/>
                <a:latin typeface="system-ui"/>
              </a:rPr>
              <a:t>In the name of our Lord Jesus Christ, when ye are gathered together, and my spirit, with the power of our Lord Jesus Christ,</a:t>
            </a:r>
          </a:p>
        </p:txBody>
      </p:sp>
      <p:pic>
        <p:nvPicPr>
          <p:cNvPr id="16386" name="Picture 2" descr="Passaic judge now suspended without pay - New Jersey Globe">
            <a:extLst>
              <a:ext uri="{FF2B5EF4-FFF2-40B4-BE49-F238E27FC236}">
                <a16:creationId xmlns:a16="http://schemas.microsoft.com/office/drawing/2014/main" id="{F965868E-1874-770E-A2B6-28D03A369F6F}"/>
              </a:ext>
            </a:extLst>
          </p:cNvPr>
          <p:cNvPicPr>
            <a:picLocks noGrp="1" noChangeAspect="1" noChangeArrowheads="1"/>
          </p:cNvPicPr>
          <p:nvPr>
            <p:ph type="pic" idx="1"/>
          </p:nvPr>
        </p:nvPicPr>
        <p:blipFill>
          <a:blip r:embed="rId4">
            <a:extLst>
              <a:ext uri="{28A0092B-C50C-407E-A947-70E740481C1C}">
                <a14:useLocalDpi xmlns:a14="http://schemas.microsoft.com/office/drawing/2010/main" val="0"/>
              </a:ext>
            </a:extLst>
          </a:blip>
          <a:srcRect l="25737" r="25737"/>
          <a:stretch>
            <a:fillRect/>
          </a:stretch>
        </p:blipFill>
        <p:spPr bwMode="auto">
          <a:xfrm>
            <a:off x="727075" y="914400"/>
            <a:ext cx="33480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99918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1"/>
            <a:ext cx="7355304" cy="1295805"/>
          </a:xfrm>
        </p:spPr>
        <p:txBody>
          <a:bodyPr>
            <a:noAutofit/>
          </a:bodyPr>
          <a:lstStyle/>
          <a:p>
            <a:r>
              <a:rPr lang="en-US" sz="4000" dirty="0">
                <a:solidFill>
                  <a:schemeClr val="accent1">
                    <a:lumMod val="40000"/>
                    <a:lumOff val="60000"/>
                  </a:schemeClr>
                </a:solidFill>
              </a:rPr>
              <a:t>(Context) Bible Flame Mail:</a:t>
            </a:r>
            <a:br>
              <a:rPr lang="en-US" sz="4000" dirty="0"/>
            </a:br>
            <a:r>
              <a:rPr lang="en-US" sz="4000" dirty="0">
                <a:solidFill>
                  <a:srgbClr val="66FFFF"/>
                </a:solidFill>
              </a:rPr>
              <a:t>1 Corinthians 5:5-13</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240669"/>
          </a:xfrm>
          <a:blipFill dpi="0" rotWithShape="1">
            <a:blip r:embed="rId2">
              <a:extLst>
                <a:ext uri="{BEBA8EAE-BF5A-486C-A8C5-ECC9F3942E4B}">
                  <a14:imgProps xmlns:a14="http://schemas.microsoft.com/office/drawing/2010/main">
                    <a14:imgLayer r:embed="rId3">
                      <a14:imgEffect>
                        <a14:artisticCrisscrossEtching/>
                      </a14:imgEffect>
                      <a14:imgEffect>
                        <a14:sharpenSoften amount="-50000"/>
                      </a14:imgEffect>
                      <a14:imgEffect>
                        <a14:colorTemperature colorTemp="47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a:blipFill>
        </p:spPr>
        <p:txBody>
          <a:bodyPr>
            <a:normAutofit fontScale="92500"/>
          </a:bodyPr>
          <a:lstStyle/>
          <a:p>
            <a:pPr algn="l"/>
            <a:r>
              <a:rPr lang="en-US" sz="3200" b="1" i="0" baseline="30000" dirty="0">
                <a:solidFill>
                  <a:srgbClr val="000000"/>
                </a:solidFill>
                <a:effectLst/>
                <a:latin typeface="system-ui"/>
              </a:rPr>
              <a:t>5 </a:t>
            </a:r>
            <a:r>
              <a:rPr lang="en-US" sz="3200" b="0" i="0" dirty="0">
                <a:solidFill>
                  <a:srgbClr val="000000"/>
                </a:solidFill>
                <a:effectLst/>
                <a:latin typeface="system-ui"/>
              </a:rPr>
              <a:t>To deliver such an one unto Satan for the destruction of the flesh, that the spirit may be saved in the day of the Lord Jesus.</a:t>
            </a:r>
          </a:p>
          <a:p>
            <a:pPr algn="l"/>
            <a:r>
              <a:rPr lang="en-US" sz="3200" b="1" i="0" baseline="30000" dirty="0">
                <a:solidFill>
                  <a:srgbClr val="000000"/>
                </a:solidFill>
                <a:effectLst/>
                <a:latin typeface="system-ui"/>
              </a:rPr>
              <a:t>6 </a:t>
            </a:r>
            <a:r>
              <a:rPr lang="en-US" sz="3200" b="0" i="0" dirty="0">
                <a:solidFill>
                  <a:srgbClr val="000000"/>
                </a:solidFill>
                <a:effectLst/>
                <a:latin typeface="system-ui"/>
              </a:rPr>
              <a:t>Your glorying is not good. Know ye not that a little leaven </a:t>
            </a:r>
            <a:r>
              <a:rPr lang="en-US" sz="3200" b="0" i="0" dirty="0" err="1">
                <a:solidFill>
                  <a:srgbClr val="000000"/>
                </a:solidFill>
                <a:effectLst/>
                <a:latin typeface="system-ui"/>
              </a:rPr>
              <a:t>leaveneth</a:t>
            </a:r>
            <a:r>
              <a:rPr lang="en-US" sz="3200" b="0" i="0" dirty="0">
                <a:solidFill>
                  <a:srgbClr val="000000"/>
                </a:solidFill>
                <a:effectLst/>
                <a:latin typeface="system-ui"/>
              </a:rPr>
              <a:t> the whole lump?</a:t>
            </a:r>
          </a:p>
          <a:p>
            <a:pPr algn="l"/>
            <a:r>
              <a:rPr lang="en-US" sz="3200" b="1" i="0" baseline="30000" dirty="0">
                <a:solidFill>
                  <a:srgbClr val="000000"/>
                </a:solidFill>
                <a:effectLst/>
                <a:latin typeface="system-ui"/>
              </a:rPr>
              <a:t>7 </a:t>
            </a:r>
            <a:r>
              <a:rPr lang="en-US" sz="3200" b="0" i="0" dirty="0">
                <a:solidFill>
                  <a:srgbClr val="000000"/>
                </a:solidFill>
                <a:effectLst/>
                <a:latin typeface="system-ui"/>
              </a:rPr>
              <a:t>Purge out therefore the old leaven, that ye may be a new lump, as ye are unleavened. For even Christ our </a:t>
            </a:r>
            <a:r>
              <a:rPr lang="en-US" sz="3200" b="0" i="0" dirty="0" err="1">
                <a:solidFill>
                  <a:srgbClr val="000000"/>
                </a:solidFill>
                <a:effectLst/>
                <a:latin typeface="system-ui"/>
              </a:rPr>
              <a:t>passover</a:t>
            </a:r>
            <a:r>
              <a:rPr lang="en-US" sz="3200" b="0" i="0" dirty="0">
                <a:solidFill>
                  <a:srgbClr val="000000"/>
                </a:solidFill>
                <a:effectLst/>
                <a:latin typeface="system-ui"/>
              </a:rPr>
              <a:t> is sacrificed for us:</a:t>
            </a:r>
          </a:p>
        </p:txBody>
      </p:sp>
      <p:pic>
        <p:nvPicPr>
          <p:cNvPr id="17410" name="Picture 2" descr="dough overflow | afsdfgasdf | Flickr">
            <a:extLst>
              <a:ext uri="{FF2B5EF4-FFF2-40B4-BE49-F238E27FC236}">
                <a16:creationId xmlns:a16="http://schemas.microsoft.com/office/drawing/2014/main" id="{5DC5E97C-EE2B-DF08-CB74-557650E00CFF}"/>
              </a:ext>
            </a:extLst>
          </p:cNvPr>
          <p:cNvPicPr>
            <a:picLocks noGrp="1" noChangeAspect="1" noChangeArrowheads="1"/>
          </p:cNvPicPr>
          <p:nvPr>
            <p:ph type="pic" idx="1"/>
          </p:nvPr>
        </p:nvPicPr>
        <p:blipFill>
          <a:blip r:embed="rId4">
            <a:extLst>
              <a:ext uri="{28A0092B-C50C-407E-A947-70E740481C1C}">
                <a14:useLocalDpi xmlns:a14="http://schemas.microsoft.com/office/drawing/2010/main" val="0"/>
              </a:ext>
            </a:extLst>
          </a:blip>
          <a:srcRect l="23670" r="23670"/>
          <a:stretch>
            <a:fillRect/>
          </a:stretch>
        </p:blipFill>
        <p:spPr bwMode="auto">
          <a:xfrm>
            <a:off x="685800" y="914400"/>
            <a:ext cx="3382963"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39374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1"/>
            <a:ext cx="7355304" cy="1295805"/>
          </a:xfrm>
        </p:spPr>
        <p:txBody>
          <a:bodyPr>
            <a:noAutofit/>
          </a:bodyPr>
          <a:lstStyle/>
          <a:p>
            <a:r>
              <a:rPr lang="en-US" sz="4000" dirty="0">
                <a:solidFill>
                  <a:schemeClr val="accent1">
                    <a:lumMod val="40000"/>
                    <a:lumOff val="60000"/>
                  </a:schemeClr>
                </a:solidFill>
              </a:rPr>
              <a:t>(Context) Bible Flame Mail:</a:t>
            </a:r>
            <a:br>
              <a:rPr lang="en-US" sz="4000" dirty="0"/>
            </a:br>
            <a:r>
              <a:rPr lang="en-US" sz="4000" dirty="0">
                <a:solidFill>
                  <a:srgbClr val="66FFFF"/>
                </a:solidFill>
              </a:rPr>
              <a:t>1 Corinthians 5:8-13</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240669"/>
          </a:xfrm>
          <a:blipFill dpi="0" rotWithShape="1">
            <a:blip r:embed="rId2">
              <a:extLst>
                <a:ext uri="{BEBA8EAE-BF5A-486C-A8C5-ECC9F3942E4B}">
                  <a14:imgProps xmlns:a14="http://schemas.microsoft.com/office/drawing/2010/main">
                    <a14:imgLayer r:embed="rId3">
                      <a14:imgEffect>
                        <a14:artisticCrisscrossEtching/>
                      </a14:imgEffect>
                      <a14:imgEffect>
                        <a14:sharpenSoften amount="-50000"/>
                      </a14:imgEffect>
                      <a14:imgEffect>
                        <a14:colorTemperature colorTemp="47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a:blipFill>
        </p:spPr>
        <p:txBody>
          <a:bodyPr>
            <a:normAutofit/>
          </a:bodyPr>
          <a:lstStyle/>
          <a:p>
            <a:pPr algn="l"/>
            <a:r>
              <a:rPr lang="en-US" sz="3600" b="1" i="0" baseline="30000" dirty="0">
                <a:solidFill>
                  <a:srgbClr val="000000"/>
                </a:solidFill>
                <a:effectLst/>
                <a:latin typeface="system-ui"/>
              </a:rPr>
              <a:t>8 </a:t>
            </a:r>
            <a:r>
              <a:rPr lang="en-US" sz="3600" b="0" i="0" dirty="0">
                <a:solidFill>
                  <a:srgbClr val="000000"/>
                </a:solidFill>
                <a:effectLst/>
                <a:latin typeface="system-ui"/>
              </a:rPr>
              <a:t>Therefore let us keep the feast, not with old leaven, neither with the leaven of malice and wickedness; but with the unleavened bread of sincerity and truth.</a:t>
            </a:r>
          </a:p>
          <a:p>
            <a:pPr algn="l"/>
            <a:r>
              <a:rPr lang="en-US" sz="3600" b="1" i="0" baseline="30000" dirty="0">
                <a:solidFill>
                  <a:srgbClr val="000000"/>
                </a:solidFill>
                <a:effectLst/>
                <a:latin typeface="system-ui"/>
              </a:rPr>
              <a:t>9 </a:t>
            </a:r>
            <a:r>
              <a:rPr lang="en-US" sz="3600" b="0" i="0" dirty="0">
                <a:solidFill>
                  <a:srgbClr val="000000"/>
                </a:solidFill>
                <a:effectLst/>
                <a:latin typeface="system-ui"/>
              </a:rPr>
              <a:t>I wrote unto you in an epistle not to company with fornicators:</a:t>
            </a:r>
          </a:p>
        </p:txBody>
      </p:sp>
      <p:pic>
        <p:nvPicPr>
          <p:cNvPr id="18434" name="Picture 2" descr="What Does The Feast Of Unleavened Bread Mean - Bread Poster">
            <a:extLst>
              <a:ext uri="{FF2B5EF4-FFF2-40B4-BE49-F238E27FC236}">
                <a16:creationId xmlns:a16="http://schemas.microsoft.com/office/drawing/2014/main" id="{3FEDA4D8-24A7-3B18-4FA8-0D3050929DB3}"/>
              </a:ext>
            </a:extLst>
          </p:cNvPr>
          <p:cNvPicPr>
            <a:picLocks noGrp="1" noChangeAspect="1" noChangeArrowheads="1"/>
          </p:cNvPicPr>
          <p:nvPr>
            <p:ph type="pic" idx="1"/>
          </p:nvPr>
        </p:nvPicPr>
        <p:blipFill>
          <a:blip r:embed="rId4">
            <a:extLst>
              <a:ext uri="{28A0092B-C50C-407E-A947-70E740481C1C}">
                <a14:useLocalDpi xmlns:a14="http://schemas.microsoft.com/office/drawing/2010/main" val="0"/>
              </a:ext>
            </a:extLst>
          </a:blip>
          <a:srcRect l="26793" r="26793"/>
          <a:stretch>
            <a:fillRect/>
          </a:stretch>
        </p:blipFill>
        <p:spPr bwMode="auto">
          <a:xfrm>
            <a:off x="727075" y="914400"/>
            <a:ext cx="335438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9753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840914" cy="1034265"/>
          </a:xfrm>
        </p:spPr>
        <p:txBody>
          <a:bodyPr/>
          <a:lstStyle/>
          <a:p>
            <a:endParaRPr lang="en-US" dirty="0"/>
          </a:p>
        </p:txBody>
      </p:sp>
      <p:sp>
        <p:nvSpPr>
          <p:cNvPr id="3" name="Content Placeholder 2"/>
          <p:cNvSpPr>
            <a:spLocks noGrp="1"/>
          </p:cNvSpPr>
          <p:nvPr>
            <p:ph idx="1"/>
          </p:nvPr>
        </p:nvSpPr>
        <p:spPr>
          <a:xfrm>
            <a:off x="685801" y="1643865"/>
            <a:ext cx="10840914" cy="4931106"/>
          </a:xfrm>
        </p:spPr>
        <p:txBody>
          <a:bodyPr>
            <a:noAutofit/>
          </a:bodyPr>
          <a:lstStyle/>
          <a:p>
            <a:pPr marL="742950" indent="-742950">
              <a:buFont typeface="+mj-lt"/>
              <a:buAutoNum type="arabicParenR"/>
            </a:pPr>
            <a:r>
              <a:rPr lang="en-US" sz="2800" dirty="0"/>
              <a:t>Paul and the Ephesians</a:t>
            </a:r>
          </a:p>
          <a:p>
            <a:pPr marL="742950" indent="-742950">
              <a:buFont typeface="+mj-lt"/>
              <a:buAutoNum type="arabicParenR"/>
            </a:pPr>
            <a:r>
              <a:rPr lang="en-US" sz="2800" dirty="0"/>
              <a:t>Eph. 1:1-14—Prayer of Gratitude for God’s Grace</a:t>
            </a:r>
          </a:p>
          <a:p>
            <a:pPr marL="742950" indent="-742950">
              <a:buFont typeface="+mj-lt"/>
              <a:buAutoNum type="arabicParenR"/>
            </a:pPr>
            <a:r>
              <a:rPr lang="en-US" sz="2800" dirty="0"/>
              <a:t>Eph. 1:15-23—Gratitude and Joy in Christ</a:t>
            </a:r>
          </a:p>
          <a:p>
            <a:pPr marL="742950" indent="-742950">
              <a:buFont typeface="+mj-lt"/>
              <a:buAutoNum type="arabicParenR"/>
            </a:pPr>
            <a:r>
              <a:rPr lang="en-US" sz="2800" dirty="0"/>
              <a:t>Eph. 2:1-10—Quickened by God’s Grace</a:t>
            </a:r>
          </a:p>
          <a:p>
            <a:pPr marL="742950" indent="-742950">
              <a:buFont typeface="+mj-lt"/>
              <a:buAutoNum type="arabicParenR"/>
            </a:pPr>
            <a:r>
              <a:rPr lang="en-US" sz="2800" dirty="0"/>
              <a:t>Eph. 2:11-22—One Body by the Cross</a:t>
            </a:r>
          </a:p>
          <a:p>
            <a:pPr marL="742950" indent="-742950">
              <a:buFont typeface="+mj-lt"/>
              <a:buAutoNum type="arabicParenR"/>
            </a:pPr>
            <a:r>
              <a:rPr lang="en-US" sz="2800" dirty="0"/>
              <a:t>Eph. 3—A Prisoner of Christ</a:t>
            </a:r>
          </a:p>
          <a:p>
            <a:pPr marL="742950" indent="-742950">
              <a:buFont typeface="+mj-lt"/>
              <a:buAutoNum type="arabicParenR"/>
            </a:pPr>
            <a:r>
              <a:rPr lang="en-US" sz="2800" dirty="0"/>
              <a:t>Eph. 4:1-16—One Accord </a:t>
            </a:r>
          </a:p>
          <a:p>
            <a:pPr marL="742950" indent="-742950">
              <a:buFont typeface="+mj-lt"/>
              <a:buAutoNum type="arabicParenR"/>
            </a:pPr>
            <a:r>
              <a:rPr lang="en-US" sz="2800" dirty="0"/>
              <a:t>Eph. 4:17-32—Transformation</a:t>
            </a:r>
          </a:p>
          <a:p>
            <a:pPr marL="742950" indent="-742950">
              <a:buFont typeface="+mj-lt"/>
              <a:buAutoNum type="arabicParenR"/>
            </a:pPr>
            <a:r>
              <a:rPr lang="en-US" sz="3200" b="1" dirty="0"/>
              <a:t>Eph. 5:1-20—Followers of God</a:t>
            </a:r>
          </a:p>
        </p:txBody>
      </p:sp>
      <p:sp>
        <p:nvSpPr>
          <p:cNvPr id="4" name="Title 1">
            <a:extLst>
              <a:ext uri="{FF2B5EF4-FFF2-40B4-BE49-F238E27FC236}">
                <a16:creationId xmlns:a16="http://schemas.microsoft.com/office/drawing/2014/main" id="{5F478200-0985-4DED-A84B-D6ADED92FAE6}"/>
              </a:ext>
            </a:extLst>
          </p:cNvPr>
          <p:cNvSpPr txBox="1">
            <a:spLocks/>
          </p:cNvSpPr>
          <p:nvPr/>
        </p:nvSpPr>
        <p:spPr bwMode="white">
          <a:xfrm>
            <a:off x="685801" y="609600"/>
            <a:ext cx="10840914" cy="1034265"/>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Ephesians So Far:</a:t>
            </a:r>
          </a:p>
        </p:txBody>
      </p:sp>
      <p:pic>
        <p:nvPicPr>
          <p:cNvPr id="6" name="Picture 5" descr="curled page">
            <a:extLst>
              <a:ext uri="{FF2B5EF4-FFF2-40B4-BE49-F238E27FC236}">
                <a16:creationId xmlns:a16="http://schemas.microsoft.com/office/drawing/2014/main" id="{F54CE4C8-2431-43FB-87C3-391A3BFF806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41772301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1"/>
            <a:ext cx="7355304" cy="1295805"/>
          </a:xfrm>
        </p:spPr>
        <p:txBody>
          <a:bodyPr>
            <a:noAutofit/>
          </a:bodyPr>
          <a:lstStyle/>
          <a:p>
            <a:r>
              <a:rPr lang="en-US" sz="4000" dirty="0">
                <a:solidFill>
                  <a:schemeClr val="accent1">
                    <a:lumMod val="40000"/>
                    <a:lumOff val="60000"/>
                  </a:schemeClr>
                </a:solidFill>
              </a:rPr>
              <a:t>(Context) Bible Flame Mail:</a:t>
            </a:r>
            <a:br>
              <a:rPr lang="en-US" sz="4000" dirty="0"/>
            </a:br>
            <a:r>
              <a:rPr lang="en-US" sz="4000" dirty="0">
                <a:solidFill>
                  <a:srgbClr val="66FFFF"/>
                </a:solidFill>
              </a:rPr>
              <a:t>1 Corinthians 5:10-13</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240669"/>
          </a:xfrm>
          <a:blipFill dpi="0" rotWithShape="1">
            <a:blip r:embed="rId2">
              <a:extLst>
                <a:ext uri="{BEBA8EAE-BF5A-486C-A8C5-ECC9F3942E4B}">
                  <a14:imgProps xmlns:a14="http://schemas.microsoft.com/office/drawing/2010/main">
                    <a14:imgLayer r:embed="rId3">
                      <a14:imgEffect>
                        <a14:artisticCrisscrossEtching/>
                      </a14:imgEffect>
                      <a14:imgEffect>
                        <a14:sharpenSoften amount="-50000"/>
                      </a14:imgEffect>
                      <a14:imgEffect>
                        <a14:colorTemperature colorTemp="47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a:blipFill>
        </p:spPr>
        <p:txBody>
          <a:bodyPr>
            <a:normAutofit fontScale="85000" lnSpcReduction="10000"/>
          </a:bodyPr>
          <a:lstStyle/>
          <a:p>
            <a:pPr algn="l"/>
            <a:r>
              <a:rPr lang="en-US" sz="3600" b="1" i="0" baseline="30000" dirty="0">
                <a:solidFill>
                  <a:srgbClr val="000000"/>
                </a:solidFill>
                <a:effectLst/>
                <a:latin typeface="system-ui"/>
              </a:rPr>
              <a:t>10 </a:t>
            </a:r>
            <a:r>
              <a:rPr lang="en-US" sz="3600" b="0" i="0" dirty="0">
                <a:solidFill>
                  <a:srgbClr val="000000"/>
                </a:solidFill>
                <a:effectLst/>
                <a:latin typeface="system-ui"/>
              </a:rPr>
              <a:t>Yet not altogether with the fornicators of this world, or with the covetous, or extortioners, or with idolaters; for then must ye needs go out of the world.</a:t>
            </a:r>
          </a:p>
          <a:p>
            <a:pPr algn="l"/>
            <a:r>
              <a:rPr lang="en-US" sz="3600" b="1" i="0" baseline="30000" dirty="0">
                <a:solidFill>
                  <a:srgbClr val="000000"/>
                </a:solidFill>
                <a:effectLst/>
                <a:latin typeface="system-ui"/>
              </a:rPr>
              <a:t>11 </a:t>
            </a:r>
            <a:r>
              <a:rPr lang="en-US" sz="3600" b="0" i="0" dirty="0">
                <a:solidFill>
                  <a:srgbClr val="000000"/>
                </a:solidFill>
                <a:effectLst/>
                <a:latin typeface="system-ui"/>
              </a:rPr>
              <a:t>But now I have written unto you not to keep company, if any man that is called a brother be a fornicator, or covetous, or an idolator, or a </a:t>
            </a:r>
            <a:r>
              <a:rPr lang="en-US" sz="3600" b="0" i="0" dirty="0" err="1">
                <a:solidFill>
                  <a:srgbClr val="000000"/>
                </a:solidFill>
                <a:effectLst/>
                <a:latin typeface="system-ui"/>
              </a:rPr>
              <a:t>railer</a:t>
            </a:r>
            <a:r>
              <a:rPr lang="en-US" sz="3600" b="0" i="0" dirty="0">
                <a:solidFill>
                  <a:srgbClr val="000000"/>
                </a:solidFill>
                <a:effectLst/>
                <a:latin typeface="system-ui"/>
              </a:rPr>
              <a:t>, or a drunkard, or an extortioner; with such an one no not to eat.</a:t>
            </a:r>
          </a:p>
        </p:txBody>
      </p:sp>
      <p:pic>
        <p:nvPicPr>
          <p:cNvPr id="19458" name="Picture 2" descr="The Fellowship-Relationship: Evidence of Born Again">
            <a:extLst>
              <a:ext uri="{FF2B5EF4-FFF2-40B4-BE49-F238E27FC236}">
                <a16:creationId xmlns:a16="http://schemas.microsoft.com/office/drawing/2014/main" id="{72A85813-3B21-9A25-D839-FD5FCDF313CA}"/>
              </a:ext>
            </a:extLst>
          </p:cNvPr>
          <p:cNvPicPr>
            <a:picLocks noGrp="1" noChangeAspect="1" noChangeArrowheads="1"/>
          </p:cNvPicPr>
          <p:nvPr>
            <p:ph type="pic" idx="1"/>
          </p:nvPr>
        </p:nvPicPr>
        <p:blipFill>
          <a:blip r:embed="rId4">
            <a:extLst>
              <a:ext uri="{28A0092B-C50C-407E-A947-70E740481C1C}">
                <a14:useLocalDpi xmlns:a14="http://schemas.microsoft.com/office/drawing/2010/main" val="0"/>
              </a:ext>
            </a:extLst>
          </a:blip>
          <a:srcRect l="33151" r="33151"/>
          <a:stretch>
            <a:fillRect/>
          </a:stretch>
        </p:blipFill>
        <p:spPr bwMode="auto">
          <a:xfrm>
            <a:off x="727075" y="914400"/>
            <a:ext cx="332740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44148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1"/>
            <a:ext cx="7355304" cy="1295805"/>
          </a:xfrm>
        </p:spPr>
        <p:txBody>
          <a:bodyPr>
            <a:noAutofit/>
          </a:bodyPr>
          <a:lstStyle/>
          <a:p>
            <a:r>
              <a:rPr lang="en-US" sz="4000" dirty="0">
                <a:solidFill>
                  <a:schemeClr val="accent1">
                    <a:lumMod val="40000"/>
                    <a:lumOff val="60000"/>
                  </a:schemeClr>
                </a:solidFill>
              </a:rPr>
              <a:t>(Context) Bible Flame Mail:</a:t>
            </a:r>
            <a:br>
              <a:rPr lang="en-US" sz="4000" dirty="0"/>
            </a:br>
            <a:r>
              <a:rPr lang="en-US" sz="4000" dirty="0">
                <a:solidFill>
                  <a:srgbClr val="66FFFF"/>
                </a:solidFill>
              </a:rPr>
              <a:t>1 Corinthians 5:12-13</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240669"/>
          </a:xfrm>
          <a:blipFill dpi="0" rotWithShape="1">
            <a:blip r:embed="rId2">
              <a:extLst>
                <a:ext uri="{BEBA8EAE-BF5A-486C-A8C5-ECC9F3942E4B}">
                  <a14:imgProps xmlns:a14="http://schemas.microsoft.com/office/drawing/2010/main">
                    <a14:imgLayer r:embed="rId3">
                      <a14:imgEffect>
                        <a14:artisticCrisscrossEtching/>
                      </a14:imgEffect>
                      <a14:imgEffect>
                        <a14:sharpenSoften amount="-50000"/>
                      </a14:imgEffect>
                      <a14:imgEffect>
                        <a14:colorTemperature colorTemp="47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a:blipFill>
        </p:spPr>
        <p:txBody>
          <a:bodyPr>
            <a:normAutofit/>
          </a:bodyPr>
          <a:lstStyle/>
          <a:p>
            <a:pPr algn="l"/>
            <a:r>
              <a:rPr lang="en-US" sz="3600" b="1" i="0" baseline="30000" dirty="0">
                <a:solidFill>
                  <a:srgbClr val="000000"/>
                </a:solidFill>
                <a:effectLst/>
                <a:latin typeface="system-ui"/>
              </a:rPr>
              <a:t>12 </a:t>
            </a:r>
            <a:r>
              <a:rPr lang="en-US" sz="3600" b="0" i="0" dirty="0">
                <a:solidFill>
                  <a:srgbClr val="000000"/>
                </a:solidFill>
                <a:effectLst/>
                <a:latin typeface="system-ui"/>
              </a:rPr>
              <a:t>For what have I to do to judge them also that are without? do not ye judge them that are within?</a:t>
            </a:r>
          </a:p>
          <a:p>
            <a:pPr algn="l"/>
            <a:r>
              <a:rPr lang="en-US" sz="3600" b="1" i="0" baseline="30000" dirty="0">
                <a:solidFill>
                  <a:srgbClr val="000000"/>
                </a:solidFill>
                <a:effectLst/>
                <a:latin typeface="system-ui"/>
              </a:rPr>
              <a:t>13 </a:t>
            </a:r>
            <a:r>
              <a:rPr lang="en-US" sz="3600" b="0" i="0" dirty="0">
                <a:solidFill>
                  <a:srgbClr val="000000"/>
                </a:solidFill>
                <a:effectLst/>
                <a:latin typeface="system-ui"/>
              </a:rPr>
              <a:t>But them that are without God </a:t>
            </a:r>
            <a:r>
              <a:rPr lang="en-US" sz="3600" b="0" i="0" dirty="0" err="1">
                <a:solidFill>
                  <a:srgbClr val="000000"/>
                </a:solidFill>
                <a:effectLst/>
                <a:latin typeface="system-ui"/>
              </a:rPr>
              <a:t>judgeth</a:t>
            </a:r>
            <a:r>
              <a:rPr lang="en-US" sz="3600" b="0" i="0" dirty="0">
                <a:solidFill>
                  <a:srgbClr val="000000"/>
                </a:solidFill>
                <a:effectLst/>
                <a:latin typeface="system-ui"/>
              </a:rPr>
              <a:t>. Therefore put away from among yourselves that wicked person.</a:t>
            </a:r>
          </a:p>
        </p:txBody>
      </p:sp>
      <p:pic>
        <p:nvPicPr>
          <p:cNvPr id="20486" name="Picture 6" descr="Federal judge upholds Iowa man's hate crime conviction - Los Angeles ...">
            <a:extLst>
              <a:ext uri="{FF2B5EF4-FFF2-40B4-BE49-F238E27FC236}">
                <a16:creationId xmlns:a16="http://schemas.microsoft.com/office/drawing/2014/main" id="{97ACB481-0715-6FC6-E39D-B45171D2DA28}"/>
              </a:ext>
            </a:extLst>
          </p:cNvPr>
          <p:cNvPicPr>
            <a:picLocks noGrp="1" noChangeAspect="1" noChangeArrowheads="1"/>
          </p:cNvPicPr>
          <p:nvPr>
            <p:ph type="pic" idx="1"/>
          </p:nvPr>
        </p:nvPicPr>
        <p:blipFill>
          <a:blip r:embed="rId4">
            <a:extLst>
              <a:ext uri="{28A0092B-C50C-407E-A947-70E740481C1C}">
                <a14:useLocalDpi xmlns:a14="http://schemas.microsoft.com/office/drawing/2010/main" val="0"/>
              </a:ext>
            </a:extLst>
          </a:blip>
          <a:srcRect l="27228" r="27228"/>
          <a:stretch>
            <a:fillRect/>
          </a:stretch>
        </p:blipFill>
        <p:spPr bwMode="auto">
          <a:xfrm>
            <a:off x="727075" y="914400"/>
            <a:ext cx="330200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23690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8039580" y="2824241"/>
            <a:ext cx="6113928" cy="1195231"/>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As Becometh Saints:  </a:t>
            </a:r>
            <a:endParaRPr lang="en-US" sz="6000" dirty="0">
              <a:solidFill>
                <a:srgbClr val="66FFFF"/>
              </a:solidFill>
            </a:endParaRPr>
          </a:p>
        </p:txBody>
      </p:sp>
      <p:pic>
        <p:nvPicPr>
          <p:cNvPr id="21506" name="Picture 2" descr="Ten Commandments">
            <a:extLst>
              <a:ext uri="{FF2B5EF4-FFF2-40B4-BE49-F238E27FC236}">
                <a16:creationId xmlns:a16="http://schemas.microsoft.com/office/drawing/2014/main" id="{4CE1FE74-0B9B-3513-7542-F10A00A8AC9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474" b="8064"/>
          <a:stretch/>
        </p:blipFill>
        <p:spPr bwMode="auto">
          <a:xfrm>
            <a:off x="-100668" y="-67112"/>
            <a:ext cx="10041622" cy="6955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95813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As Becometh Saints:</a:t>
            </a:r>
            <a:br>
              <a:rPr lang="en-US" sz="4000" dirty="0"/>
            </a:br>
            <a:r>
              <a:rPr lang="en-US" sz="4000" dirty="0">
                <a:solidFill>
                  <a:srgbClr val="66FFFF"/>
                </a:solidFill>
              </a:rPr>
              <a:t>Ephesians 5:3-6</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783024" cy="4281459"/>
          </a:xfrm>
          <a:noFill/>
          <a:effectLst>
            <a:softEdge rad="31750"/>
          </a:effectLst>
        </p:spPr>
        <p:txBody>
          <a:bodyPr>
            <a:noAutofit/>
          </a:bodyPr>
          <a:lstStyle/>
          <a:p>
            <a:pPr algn="l"/>
            <a:r>
              <a:rPr lang="en-US" sz="3400" b="1" i="0" baseline="30000" dirty="0">
                <a:effectLst/>
                <a:latin typeface="system-ui"/>
              </a:rPr>
              <a:t>3 </a:t>
            </a:r>
            <a:r>
              <a:rPr lang="en-US" sz="3400" b="0" i="0" dirty="0">
                <a:effectLst/>
                <a:latin typeface="system-ui"/>
              </a:rPr>
              <a:t>But fornication, and all uncleanness, or covetousness, let it not be once named among you, as becometh saints;</a:t>
            </a:r>
          </a:p>
          <a:p>
            <a:pPr algn="l"/>
            <a:r>
              <a:rPr lang="en-US" sz="3400" b="1" i="0" baseline="30000" dirty="0">
                <a:effectLst/>
                <a:latin typeface="system-ui"/>
              </a:rPr>
              <a:t>4 </a:t>
            </a:r>
            <a:r>
              <a:rPr lang="en-US" sz="3400" b="0" i="0" dirty="0">
                <a:effectLst/>
                <a:latin typeface="system-ui"/>
              </a:rPr>
              <a:t>Neither filthiness, nor foolish talking, nor jesting, which are not convenient: but rather giving of thanks.</a:t>
            </a:r>
          </a:p>
        </p:txBody>
      </p:sp>
      <p:pic>
        <p:nvPicPr>
          <p:cNvPr id="22532" name="Picture 4" descr="How can I wash away my sins? - The Truth Mission">
            <a:extLst>
              <a:ext uri="{FF2B5EF4-FFF2-40B4-BE49-F238E27FC236}">
                <a16:creationId xmlns:a16="http://schemas.microsoft.com/office/drawing/2014/main" id="{8824555A-C041-3CFD-85CB-0BBA6CE88ED9}"/>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633" r="2063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664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As Becometh Saints:</a:t>
            </a:r>
            <a:br>
              <a:rPr lang="en-US" sz="4000" dirty="0"/>
            </a:br>
            <a:r>
              <a:rPr lang="en-US" sz="4000" dirty="0">
                <a:solidFill>
                  <a:srgbClr val="66FFFF"/>
                </a:solidFill>
              </a:rPr>
              <a:t>Ephesians 5:3-6</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783024" cy="4281459"/>
          </a:xfrm>
          <a:noFill/>
          <a:effectLst>
            <a:softEdge rad="31750"/>
          </a:effectLst>
        </p:spPr>
        <p:txBody>
          <a:bodyPr>
            <a:noAutofit/>
          </a:bodyPr>
          <a:lstStyle/>
          <a:p>
            <a:pPr algn="l"/>
            <a:r>
              <a:rPr lang="en-US" sz="3400" b="1" i="0" baseline="30000" dirty="0">
                <a:effectLst/>
                <a:latin typeface="system-ui"/>
              </a:rPr>
              <a:t>3 </a:t>
            </a:r>
            <a:r>
              <a:rPr lang="en-US" sz="3400" b="0" i="0" dirty="0">
                <a:effectLst/>
                <a:latin typeface="system-ui"/>
              </a:rPr>
              <a:t>But fornication, and all uncleanness, or </a:t>
            </a:r>
            <a:r>
              <a:rPr lang="en-US" sz="3400" b="0" i="0" dirty="0">
                <a:solidFill>
                  <a:srgbClr val="C1FFFF"/>
                </a:solidFill>
                <a:effectLst/>
                <a:latin typeface="system-ui"/>
              </a:rPr>
              <a:t>covetousness</a:t>
            </a:r>
            <a:r>
              <a:rPr lang="en-US" sz="3400" b="0" i="0" dirty="0">
                <a:effectLst/>
                <a:latin typeface="system-ui"/>
              </a:rPr>
              <a:t>, let it not be once named among you, as becometh saints;</a:t>
            </a:r>
          </a:p>
          <a:p>
            <a:pPr algn="l"/>
            <a:r>
              <a:rPr lang="en-US" sz="3400" b="1" i="0" baseline="30000" dirty="0">
                <a:effectLst/>
                <a:latin typeface="system-ui"/>
              </a:rPr>
              <a:t>4 </a:t>
            </a:r>
            <a:r>
              <a:rPr lang="en-US" sz="3400" b="0" i="0" dirty="0">
                <a:effectLst/>
                <a:latin typeface="system-ui"/>
              </a:rPr>
              <a:t>Neither filthiness, nor foolish talking, nor jesting, which are not convenient: but rather giving of thanks.</a:t>
            </a:r>
          </a:p>
        </p:txBody>
      </p:sp>
      <p:pic>
        <p:nvPicPr>
          <p:cNvPr id="22532" name="Picture 4" descr="How can I wash away my sins? - The Truth Mission">
            <a:extLst>
              <a:ext uri="{FF2B5EF4-FFF2-40B4-BE49-F238E27FC236}">
                <a16:creationId xmlns:a16="http://schemas.microsoft.com/office/drawing/2014/main" id="{8824555A-C041-3CFD-85CB-0BBA6CE88ED9}"/>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633" r="2063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Speech Bubble: Rectangle 2">
            <a:extLst>
              <a:ext uri="{FF2B5EF4-FFF2-40B4-BE49-F238E27FC236}">
                <a16:creationId xmlns:a16="http://schemas.microsoft.com/office/drawing/2014/main" id="{D995F0C2-C0AE-105D-3A75-3F06A3FE0CC1}"/>
              </a:ext>
            </a:extLst>
          </p:cNvPr>
          <p:cNvSpPr/>
          <p:nvPr/>
        </p:nvSpPr>
        <p:spPr>
          <a:xfrm>
            <a:off x="831311" y="3137483"/>
            <a:ext cx="10674889" cy="3313650"/>
          </a:xfrm>
          <a:prstGeom prst="wedgeRectCallout">
            <a:avLst>
              <a:gd name="adj1" fmla="val -34963"/>
              <a:gd name="adj2" fmla="val -58197"/>
            </a:avLst>
          </a:prstGeom>
          <a:solidFill>
            <a:srgbClr val="C1FFFF"/>
          </a:soli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800" dirty="0">
                <a:solidFill>
                  <a:srgbClr val="002060"/>
                </a:solidFill>
              </a:rPr>
              <a:t>Covetousness is greed for more, and this is also a mark of all the sensual sins. The covetousness of both lust and avarice is to be considered among the grosser sins and to be abhorred by all who bear the Christian name. How many Christians are prepared to place the sin of avarice in the same evil category as fornication? Greed is a deadly sin that often passes unnoticed in the most respectable circles; indeed, it is frequently hidden in such terms as “competition” and “success.” </a:t>
            </a:r>
            <a:r>
              <a:rPr lang="en-US" sz="2400" dirty="0">
                <a:solidFill>
                  <a:srgbClr val="002060"/>
                </a:solidFill>
              </a:rPr>
              <a:t>– SDABC V.6 p.1032</a:t>
            </a:r>
            <a:endParaRPr lang="en-US" sz="2800" dirty="0">
              <a:solidFill>
                <a:srgbClr val="002060"/>
              </a:solidFill>
            </a:endParaRPr>
          </a:p>
        </p:txBody>
      </p:sp>
    </p:spTree>
    <p:extLst>
      <p:ext uri="{BB962C8B-B14F-4D97-AF65-F5344CB8AC3E}">
        <p14:creationId xmlns:p14="http://schemas.microsoft.com/office/powerpoint/2010/main" val="16547549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As Becometh Saints:</a:t>
            </a:r>
            <a:br>
              <a:rPr lang="en-US" sz="4000" dirty="0"/>
            </a:br>
            <a:r>
              <a:rPr lang="en-US" sz="4000" dirty="0">
                <a:solidFill>
                  <a:srgbClr val="66FFFF"/>
                </a:solidFill>
              </a:rPr>
              <a:t>Ephesians 5:3-6</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783024" cy="4281459"/>
          </a:xfrm>
          <a:noFill/>
          <a:effectLst>
            <a:softEdge rad="31750"/>
          </a:effectLst>
        </p:spPr>
        <p:txBody>
          <a:bodyPr>
            <a:noAutofit/>
          </a:bodyPr>
          <a:lstStyle/>
          <a:p>
            <a:pPr algn="l"/>
            <a:r>
              <a:rPr lang="en-US" sz="3400" b="1" i="0" baseline="30000" dirty="0">
                <a:effectLst/>
                <a:latin typeface="system-ui"/>
              </a:rPr>
              <a:t>3 </a:t>
            </a:r>
            <a:r>
              <a:rPr lang="en-US" sz="3400" b="0" i="0" dirty="0">
                <a:effectLst/>
                <a:latin typeface="system-ui"/>
              </a:rPr>
              <a:t>But fornication, and all uncleanness, or covetousness, let it not be once named among you, as becometh saints;</a:t>
            </a:r>
          </a:p>
          <a:p>
            <a:pPr algn="l"/>
            <a:r>
              <a:rPr lang="en-US" sz="3400" b="1" i="0" baseline="30000" dirty="0">
                <a:effectLst/>
                <a:latin typeface="system-ui"/>
              </a:rPr>
              <a:t>4 </a:t>
            </a:r>
            <a:r>
              <a:rPr lang="en-US" sz="3400" b="0" i="0" dirty="0">
                <a:effectLst/>
                <a:latin typeface="system-ui"/>
              </a:rPr>
              <a:t>Neither filthiness, nor foolish talking, nor jesting, which are not convenient: but rather giving of thanks.</a:t>
            </a:r>
          </a:p>
        </p:txBody>
      </p:sp>
      <p:pic>
        <p:nvPicPr>
          <p:cNvPr id="22532" name="Picture 4" descr="How can I wash away my sins? - The Truth Mission">
            <a:extLst>
              <a:ext uri="{FF2B5EF4-FFF2-40B4-BE49-F238E27FC236}">
                <a16:creationId xmlns:a16="http://schemas.microsoft.com/office/drawing/2014/main" id="{8824555A-C041-3CFD-85CB-0BBA6CE88ED9}"/>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633" r="2063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1217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As Becometh Saints:</a:t>
            </a:r>
            <a:br>
              <a:rPr lang="en-US" sz="4000" dirty="0"/>
            </a:br>
            <a:r>
              <a:rPr lang="en-US" sz="4000" dirty="0">
                <a:solidFill>
                  <a:srgbClr val="66FFFF"/>
                </a:solidFill>
              </a:rPr>
              <a:t>Ephesians 5:3-6</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783024" cy="4281459"/>
          </a:xfrm>
          <a:noFill/>
          <a:effectLst>
            <a:softEdge rad="31750"/>
          </a:effectLst>
        </p:spPr>
        <p:txBody>
          <a:bodyPr>
            <a:noAutofit/>
          </a:bodyPr>
          <a:lstStyle/>
          <a:p>
            <a:pPr algn="l"/>
            <a:r>
              <a:rPr lang="en-US" sz="3400" b="1" i="0" baseline="30000" dirty="0">
                <a:effectLst/>
                <a:latin typeface="system-ui"/>
              </a:rPr>
              <a:t>3 </a:t>
            </a:r>
            <a:r>
              <a:rPr lang="en-US" sz="3400" b="0" i="0" dirty="0">
                <a:effectLst/>
                <a:latin typeface="system-ui"/>
              </a:rPr>
              <a:t>But fornication, and all uncleanness, or </a:t>
            </a:r>
            <a:r>
              <a:rPr lang="en-US" sz="3400" b="0" i="0" dirty="0">
                <a:solidFill>
                  <a:srgbClr val="C1FFFF"/>
                </a:solidFill>
                <a:effectLst/>
                <a:latin typeface="system-ui"/>
              </a:rPr>
              <a:t>covetousness</a:t>
            </a:r>
            <a:r>
              <a:rPr lang="en-US" sz="3400" b="0" i="0" dirty="0">
                <a:effectLst/>
                <a:latin typeface="system-ui"/>
              </a:rPr>
              <a:t>, let it not be once named among you, as becometh saints;</a:t>
            </a:r>
          </a:p>
          <a:p>
            <a:pPr algn="l"/>
            <a:r>
              <a:rPr lang="en-US" sz="3400" b="1" i="0" baseline="30000" dirty="0">
                <a:effectLst/>
                <a:latin typeface="system-ui"/>
              </a:rPr>
              <a:t>4 </a:t>
            </a:r>
            <a:r>
              <a:rPr lang="en-US" sz="3400" b="0" i="0" dirty="0">
                <a:effectLst/>
                <a:latin typeface="system-ui"/>
              </a:rPr>
              <a:t>Neither filthiness, </a:t>
            </a:r>
            <a:r>
              <a:rPr lang="en-US" sz="3400" b="0" i="0" dirty="0">
                <a:solidFill>
                  <a:srgbClr val="C1FFFF"/>
                </a:solidFill>
                <a:effectLst/>
                <a:latin typeface="system-ui"/>
              </a:rPr>
              <a:t>nor foolish talking, nor jesting</a:t>
            </a:r>
            <a:r>
              <a:rPr lang="en-US" sz="3400" b="0" i="0" dirty="0">
                <a:effectLst/>
                <a:latin typeface="system-ui"/>
              </a:rPr>
              <a:t>, which are not convenient: but rather giving of thanks.</a:t>
            </a:r>
          </a:p>
        </p:txBody>
      </p:sp>
      <p:pic>
        <p:nvPicPr>
          <p:cNvPr id="22532" name="Picture 4" descr="How can I wash away my sins? - The Truth Mission">
            <a:extLst>
              <a:ext uri="{FF2B5EF4-FFF2-40B4-BE49-F238E27FC236}">
                <a16:creationId xmlns:a16="http://schemas.microsoft.com/office/drawing/2014/main" id="{8824555A-C041-3CFD-85CB-0BBA6CE88ED9}"/>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633" r="2063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Speech Bubble: Rectangle 2">
            <a:extLst>
              <a:ext uri="{FF2B5EF4-FFF2-40B4-BE49-F238E27FC236}">
                <a16:creationId xmlns:a16="http://schemas.microsoft.com/office/drawing/2014/main" id="{D995F0C2-C0AE-105D-3A75-3F06A3FE0CC1}"/>
              </a:ext>
            </a:extLst>
          </p:cNvPr>
          <p:cNvSpPr/>
          <p:nvPr/>
        </p:nvSpPr>
        <p:spPr>
          <a:xfrm>
            <a:off x="685800" y="377505"/>
            <a:ext cx="10927360" cy="3229761"/>
          </a:xfrm>
          <a:prstGeom prst="wedgeRectCallout">
            <a:avLst>
              <a:gd name="adj1" fmla="val -23186"/>
              <a:gd name="adj2" fmla="val 81688"/>
            </a:avLst>
          </a:prstGeom>
          <a:solidFill>
            <a:srgbClr val="C1FFFF"/>
          </a:soli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800" dirty="0">
                <a:solidFill>
                  <a:srgbClr val="002060"/>
                </a:solidFill>
              </a:rPr>
              <a:t>Paul speaks against insipid, stupid talking, without edification or profit. Every idle word is to be brought into judgment (Matt. 12:36), and foolish speech involves more than mere emptiness.  Similarly, the word translated “jesting,” </a:t>
            </a:r>
            <a:r>
              <a:rPr lang="en-US" sz="2800" i="1" dirty="0" err="1">
                <a:solidFill>
                  <a:srgbClr val="002060"/>
                </a:solidFill>
              </a:rPr>
              <a:t>eutrapelia</a:t>
            </a:r>
            <a:r>
              <a:rPr lang="en-US" sz="2800" dirty="0">
                <a:solidFill>
                  <a:srgbClr val="002060"/>
                </a:solidFill>
              </a:rPr>
              <a:t>, from two roots meaning “well” and “to turn”; hence, “wittiness,” is here used in the low sense of buffoonery, ribaldry, or levity. The apostle is not speaking against the play of innocent humor, but against jesting that is coarse and low. </a:t>
            </a:r>
            <a:r>
              <a:rPr lang="en-US" sz="2400" dirty="0">
                <a:solidFill>
                  <a:srgbClr val="002060"/>
                </a:solidFill>
              </a:rPr>
              <a:t>– SDABC V.6 p.1032</a:t>
            </a:r>
            <a:endParaRPr lang="en-US" sz="2800" dirty="0">
              <a:solidFill>
                <a:srgbClr val="002060"/>
              </a:solidFill>
            </a:endParaRPr>
          </a:p>
        </p:txBody>
      </p:sp>
    </p:spTree>
    <p:extLst>
      <p:ext uri="{BB962C8B-B14F-4D97-AF65-F5344CB8AC3E}">
        <p14:creationId xmlns:p14="http://schemas.microsoft.com/office/powerpoint/2010/main" val="16973851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As Becometh Saints:</a:t>
            </a:r>
            <a:br>
              <a:rPr lang="en-US" sz="4000" dirty="0"/>
            </a:br>
            <a:r>
              <a:rPr lang="en-US" sz="4000" dirty="0">
                <a:solidFill>
                  <a:srgbClr val="66FFFF"/>
                </a:solidFill>
              </a:rPr>
              <a:t>Ephesians 5:5-6</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783024" cy="4281459"/>
          </a:xfrm>
          <a:noFill/>
          <a:effectLst>
            <a:softEdge rad="31750"/>
          </a:effectLst>
        </p:spPr>
        <p:txBody>
          <a:bodyPr>
            <a:noAutofit/>
          </a:bodyPr>
          <a:lstStyle/>
          <a:p>
            <a:pPr algn="l"/>
            <a:r>
              <a:rPr lang="en-US" sz="4400" b="1" i="0" baseline="30000" dirty="0">
                <a:effectLst/>
                <a:latin typeface="system-ui"/>
              </a:rPr>
              <a:t>5 </a:t>
            </a:r>
            <a:r>
              <a:rPr lang="en-US" sz="4400" b="0" i="0" dirty="0">
                <a:effectLst/>
                <a:latin typeface="system-ui"/>
              </a:rPr>
              <a:t>For this ye know, that no whoremonger, nor unclean person, nor covetous man, who is an idolater, hath any inheritance in the kingdom of Christ and of God.</a:t>
            </a:r>
          </a:p>
        </p:txBody>
      </p:sp>
      <p:pic>
        <p:nvPicPr>
          <p:cNvPr id="23554" name="Picture 2" descr="Pin by {ericha} on Sovereign &amp; holy | Pinterest">
            <a:extLst>
              <a:ext uri="{FF2B5EF4-FFF2-40B4-BE49-F238E27FC236}">
                <a16:creationId xmlns:a16="http://schemas.microsoft.com/office/drawing/2014/main" id="{3E8E5282-3618-42DE-09B9-C7F6489C6866}"/>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414" b="341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30207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457326" y="518161"/>
            <a:ext cx="6238874" cy="1341120"/>
          </a:xfrm>
        </p:spPr>
        <p:txBody>
          <a:bodyPr/>
          <a:lstStyle/>
          <a:p>
            <a:r>
              <a:rPr lang="en-US" sz="4000" dirty="0">
                <a:solidFill>
                  <a:schemeClr val="accent1">
                    <a:lumMod val="40000"/>
                    <a:lumOff val="60000"/>
                  </a:schemeClr>
                </a:solidFill>
              </a:rPr>
              <a:t>Covetous Man:</a:t>
            </a:r>
            <a:br>
              <a:rPr lang="en-US" sz="4000" dirty="0"/>
            </a:br>
            <a:r>
              <a:rPr lang="en-US" sz="4000" dirty="0">
                <a:solidFill>
                  <a:srgbClr val="66FFFF"/>
                </a:solidFill>
              </a:rPr>
              <a:t>Colossians 3:5</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2"/>
            <a:ext cx="6610351" cy="3574110"/>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path path="circle">
              <a:fillToRect l="100000" t="100000"/>
            </a:path>
            <a:tileRect r="-100000" b="-100000"/>
          </a:gradFill>
          <a:effectLst>
            <a:softEdge rad="31750"/>
          </a:effectLst>
        </p:spPr>
        <p:txBody>
          <a:bodyPr>
            <a:normAutofit fontScale="92500"/>
          </a:bodyPr>
          <a:lstStyle/>
          <a:p>
            <a:pPr algn="l"/>
            <a:r>
              <a:rPr lang="en-US" sz="4000" b="1" i="0" baseline="30000" dirty="0">
                <a:solidFill>
                  <a:srgbClr val="000000"/>
                </a:solidFill>
                <a:effectLst/>
                <a:latin typeface="system-ui"/>
              </a:rPr>
              <a:t>5 </a:t>
            </a:r>
            <a:r>
              <a:rPr lang="en-US" sz="4000" b="0" i="0" dirty="0">
                <a:solidFill>
                  <a:srgbClr val="000000"/>
                </a:solidFill>
                <a:effectLst/>
                <a:latin typeface="system-ui"/>
              </a:rPr>
              <a:t>Mortify therefore your members which are upon the earth; fornication, uncleanness, inordinate affection, evil concupiscence, and covetousness, which is idolatry:</a:t>
            </a:r>
          </a:p>
        </p:txBody>
      </p:sp>
      <p:pic>
        <p:nvPicPr>
          <p:cNvPr id="24580" name="Picture 4" descr="When Good Things Become an Idol | Ordinary Faith">
            <a:extLst>
              <a:ext uri="{FF2B5EF4-FFF2-40B4-BE49-F238E27FC236}">
                <a16:creationId xmlns:a16="http://schemas.microsoft.com/office/drawing/2014/main" id="{13DFA5C7-49D5-2EF1-012A-DE52D82B45F1}"/>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3441" r="33473"/>
          <a:stretch/>
        </p:blipFill>
        <p:spPr bwMode="auto">
          <a:xfrm>
            <a:off x="7856538" y="995363"/>
            <a:ext cx="3736975"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18062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As Becometh Saints:</a:t>
            </a:r>
            <a:br>
              <a:rPr lang="en-US" sz="4000" dirty="0"/>
            </a:br>
            <a:r>
              <a:rPr lang="en-US" sz="4000" dirty="0">
                <a:solidFill>
                  <a:srgbClr val="66FFFF"/>
                </a:solidFill>
              </a:rPr>
              <a:t>Ephesians 5:5-6</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783024" cy="4281459"/>
          </a:xfrm>
          <a:noFill/>
          <a:effectLst>
            <a:softEdge rad="31750"/>
          </a:effectLst>
        </p:spPr>
        <p:txBody>
          <a:bodyPr>
            <a:noAutofit/>
          </a:bodyPr>
          <a:lstStyle/>
          <a:p>
            <a:pPr algn="l"/>
            <a:r>
              <a:rPr lang="en-US" sz="4400" b="1" i="0" baseline="30000" dirty="0">
                <a:effectLst/>
                <a:latin typeface="system-ui"/>
              </a:rPr>
              <a:t>5 </a:t>
            </a:r>
            <a:r>
              <a:rPr lang="en-US" sz="4400" b="0" i="0" dirty="0">
                <a:effectLst/>
                <a:latin typeface="system-ui"/>
              </a:rPr>
              <a:t>For this ye know, that no whoremonger, nor unclean person, </a:t>
            </a:r>
            <a:r>
              <a:rPr lang="en-US" sz="4400" b="0" i="0" dirty="0">
                <a:solidFill>
                  <a:srgbClr val="C1FFFF"/>
                </a:solidFill>
                <a:effectLst/>
                <a:latin typeface="system-ui"/>
              </a:rPr>
              <a:t>nor covetous man, who is an idolater</a:t>
            </a:r>
            <a:r>
              <a:rPr lang="en-US" sz="4400" b="0" i="0" dirty="0">
                <a:effectLst/>
                <a:latin typeface="system-ui"/>
              </a:rPr>
              <a:t>, hath any inheritance in the kingdom of Christ and of God.</a:t>
            </a:r>
          </a:p>
        </p:txBody>
      </p:sp>
      <p:pic>
        <p:nvPicPr>
          <p:cNvPr id="23554" name="Picture 2" descr="Pin by {ericha} on Sovereign &amp; holy | Pinterest">
            <a:extLst>
              <a:ext uri="{FF2B5EF4-FFF2-40B4-BE49-F238E27FC236}">
                <a16:creationId xmlns:a16="http://schemas.microsoft.com/office/drawing/2014/main" id="{3E8E5282-3618-42DE-09B9-C7F6489C6866}"/>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414" b="341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Owl Icon Vector From Animal Collection Thin Line Owl Outline Icon ...">
            <a:extLst>
              <a:ext uri="{FF2B5EF4-FFF2-40B4-BE49-F238E27FC236}">
                <a16:creationId xmlns:a16="http://schemas.microsoft.com/office/drawing/2014/main" id="{70FEBCF0-BA46-B152-DB5D-B2B1E4E2F98A}"/>
              </a:ext>
            </a:extLst>
          </p:cNvPr>
          <p:cNvPicPr>
            <a:picLocks noChangeAspect="1" noChangeArrowheads="1"/>
          </p:cNvPicPr>
          <p:nvPr/>
        </p:nvPicPr>
        <p:blipFill rotWithShape="1">
          <a:blip r:embed="rId3">
            <a:biLevel thresh="25000"/>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32432" t="16475" r="32016" b="33317"/>
          <a:stretch/>
        </p:blipFill>
        <p:spPr bwMode="auto">
          <a:xfrm flipH="1">
            <a:off x="6636008" y="717260"/>
            <a:ext cx="927910" cy="1310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5271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153234"/>
            <a:ext cx="10840914" cy="4201846"/>
          </a:xfrm>
        </p:spPr>
        <p:txBody>
          <a:bodyPr>
            <a:noAutofit/>
          </a:bodyPr>
          <a:lstStyle/>
          <a:p>
            <a:pPr marL="857250" indent="-857250">
              <a:buFont typeface="+mj-lt"/>
              <a:buAutoNum type="romanUcPeriod"/>
            </a:pPr>
            <a:r>
              <a:rPr lang="en-US" sz="4200" dirty="0"/>
              <a:t>Opening Greeting (Eph. 1:1, 2)</a:t>
            </a:r>
          </a:p>
          <a:p>
            <a:pPr marL="857250" indent="-857250">
              <a:buFont typeface="+mj-lt"/>
              <a:buAutoNum type="romanUcPeriod"/>
            </a:pPr>
            <a:r>
              <a:rPr lang="en-US" sz="4200" dirty="0"/>
              <a:t>Part 1:  The Doctrinal Section (Eph. 1:3-3:21)</a:t>
            </a:r>
          </a:p>
          <a:p>
            <a:pPr marL="571500" indent="-571500">
              <a:buAutoNum type="romanUcPeriod" startAt="3"/>
            </a:pPr>
            <a:r>
              <a:rPr lang="en-US" sz="4200" dirty="0"/>
              <a:t>   </a:t>
            </a:r>
            <a:r>
              <a:rPr lang="en-US" sz="4200" dirty="0">
                <a:solidFill>
                  <a:srgbClr val="66FFFF"/>
                </a:solidFill>
              </a:rPr>
              <a:t>Part 2:  The Practical Section (Eph. 4:1-6:20)</a:t>
            </a:r>
          </a:p>
          <a:p>
            <a:pPr marL="571500" indent="-571500">
              <a:buAutoNum type="romanUcPeriod" startAt="3"/>
            </a:pPr>
            <a:r>
              <a:rPr lang="en-US" sz="4200" dirty="0"/>
              <a:t>   Closing Greeting (Ephesians 6:21-24)</a:t>
            </a:r>
          </a:p>
        </p:txBody>
      </p:sp>
      <p:sp>
        <p:nvSpPr>
          <p:cNvPr id="4" name="Title 1">
            <a:extLst>
              <a:ext uri="{FF2B5EF4-FFF2-40B4-BE49-F238E27FC236}">
                <a16:creationId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p>
        </p:txBody>
      </p:sp>
      <p:pic>
        <p:nvPicPr>
          <p:cNvPr id="6" name="Picture 5" descr="curled page">
            <a:extLst>
              <a:ext uri="{FF2B5EF4-FFF2-40B4-BE49-F238E27FC236}">
                <a16:creationId xmlns:a16="http://schemas.microsoft.com/office/drawing/2014/main" id="{F54CE4C8-2431-43FB-87C3-391A3BFF806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7013676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As Becometh Saints:</a:t>
            </a:r>
            <a:br>
              <a:rPr lang="en-US" sz="4000" dirty="0"/>
            </a:br>
            <a:r>
              <a:rPr lang="en-US" sz="4000" dirty="0">
                <a:solidFill>
                  <a:srgbClr val="66FFFF"/>
                </a:solidFill>
              </a:rPr>
              <a:t>Ephesians 5:5-6</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783024" cy="4281459"/>
          </a:xfrm>
          <a:noFill/>
          <a:effectLst>
            <a:softEdge rad="31750"/>
          </a:effectLst>
        </p:spPr>
        <p:txBody>
          <a:bodyPr>
            <a:noAutofit/>
          </a:bodyPr>
          <a:lstStyle/>
          <a:p>
            <a:pPr algn="l"/>
            <a:r>
              <a:rPr lang="en-US" sz="4400" b="1" i="0" baseline="30000" dirty="0">
                <a:effectLst/>
                <a:latin typeface="system-ui"/>
              </a:rPr>
              <a:t>5 </a:t>
            </a:r>
            <a:r>
              <a:rPr lang="en-US" sz="4400" b="0" i="0" dirty="0">
                <a:effectLst/>
                <a:latin typeface="system-ui"/>
              </a:rPr>
              <a:t>For this ye know, that no whoremonger, nor unclean person, </a:t>
            </a:r>
            <a:r>
              <a:rPr lang="en-US" sz="4400" b="0" i="0" dirty="0">
                <a:solidFill>
                  <a:srgbClr val="C1FFFF"/>
                </a:solidFill>
                <a:effectLst/>
                <a:latin typeface="system-ui"/>
              </a:rPr>
              <a:t>nor covetous man, who is an idolater</a:t>
            </a:r>
            <a:r>
              <a:rPr lang="en-US" sz="4400" b="0" i="0" dirty="0">
                <a:effectLst/>
                <a:latin typeface="system-ui"/>
              </a:rPr>
              <a:t>, hath any inheritance in the kingdom of Christ and of God.</a:t>
            </a:r>
          </a:p>
        </p:txBody>
      </p:sp>
      <p:pic>
        <p:nvPicPr>
          <p:cNvPr id="23554" name="Picture 2" descr="Pin by {ericha} on Sovereign &amp; holy | Pinterest">
            <a:extLst>
              <a:ext uri="{FF2B5EF4-FFF2-40B4-BE49-F238E27FC236}">
                <a16:creationId xmlns:a16="http://schemas.microsoft.com/office/drawing/2014/main" id="{3E8E5282-3618-42DE-09B9-C7F6489C6866}"/>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414" b="341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Speech Bubble: Rectangle 2">
            <a:extLst>
              <a:ext uri="{FF2B5EF4-FFF2-40B4-BE49-F238E27FC236}">
                <a16:creationId xmlns:a16="http://schemas.microsoft.com/office/drawing/2014/main" id="{8290BB3F-E7EA-A616-9D01-F5E356ED36DF}"/>
              </a:ext>
            </a:extLst>
          </p:cNvPr>
          <p:cNvSpPr/>
          <p:nvPr/>
        </p:nvSpPr>
        <p:spPr>
          <a:xfrm>
            <a:off x="999512" y="1188721"/>
            <a:ext cx="6783024" cy="1578556"/>
          </a:xfrm>
          <a:prstGeom prst="wedgeRectCallout">
            <a:avLst>
              <a:gd name="adj1" fmla="val 7277"/>
              <a:gd name="adj2" fmla="val 91021"/>
            </a:avLst>
          </a:prstGeom>
          <a:solidFill>
            <a:srgbClr val="C1FFFF"/>
          </a:soli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a:solidFill>
                  <a:srgbClr val="002060"/>
                </a:solidFill>
              </a:rPr>
              <a:t>The covetous person makes a god out of the object of his greed. </a:t>
            </a:r>
          </a:p>
          <a:p>
            <a:pPr algn="ctr"/>
            <a:r>
              <a:rPr lang="en-US" sz="3600" dirty="0">
                <a:solidFill>
                  <a:srgbClr val="002060"/>
                </a:solidFill>
              </a:rPr>
              <a:t>– SDABC V.6 p.1032</a:t>
            </a:r>
          </a:p>
        </p:txBody>
      </p:sp>
    </p:spTree>
    <p:extLst>
      <p:ext uri="{BB962C8B-B14F-4D97-AF65-F5344CB8AC3E}">
        <p14:creationId xmlns:p14="http://schemas.microsoft.com/office/powerpoint/2010/main" val="4817992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As Becometh Saints:</a:t>
            </a:r>
            <a:br>
              <a:rPr lang="en-US" sz="4000" dirty="0"/>
            </a:br>
            <a:r>
              <a:rPr lang="en-US" sz="4000" dirty="0">
                <a:solidFill>
                  <a:srgbClr val="66FFFF"/>
                </a:solidFill>
              </a:rPr>
              <a:t>Ephesians 5:5-6</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783024" cy="4281459"/>
          </a:xfrm>
          <a:noFill/>
          <a:effectLst>
            <a:softEdge rad="31750"/>
          </a:effectLst>
        </p:spPr>
        <p:txBody>
          <a:bodyPr>
            <a:noAutofit/>
          </a:bodyPr>
          <a:lstStyle/>
          <a:p>
            <a:pPr algn="l"/>
            <a:r>
              <a:rPr lang="en-US" sz="4400" b="1" i="0" baseline="30000" dirty="0">
                <a:effectLst/>
                <a:latin typeface="system-ui"/>
              </a:rPr>
              <a:t>5 </a:t>
            </a:r>
            <a:r>
              <a:rPr lang="en-US" sz="4400" b="0" i="0" dirty="0">
                <a:effectLst/>
                <a:latin typeface="system-ui"/>
              </a:rPr>
              <a:t>For this ye know, that no whoremonger, nor unclean person, </a:t>
            </a:r>
            <a:r>
              <a:rPr lang="en-US" sz="4400" b="0" i="0" dirty="0">
                <a:solidFill>
                  <a:srgbClr val="C1FFFF"/>
                </a:solidFill>
                <a:effectLst/>
                <a:latin typeface="system-ui"/>
              </a:rPr>
              <a:t>nor covetous man, who is an idolater</a:t>
            </a:r>
            <a:r>
              <a:rPr lang="en-US" sz="4400" b="0" i="0" dirty="0">
                <a:effectLst/>
                <a:latin typeface="system-ui"/>
              </a:rPr>
              <a:t>, hath any inheritance in the kingdom of Christ and of God.</a:t>
            </a:r>
          </a:p>
        </p:txBody>
      </p:sp>
      <p:pic>
        <p:nvPicPr>
          <p:cNvPr id="23554" name="Picture 2" descr="Pin by {ericha} on Sovereign &amp; holy | Pinterest">
            <a:extLst>
              <a:ext uri="{FF2B5EF4-FFF2-40B4-BE49-F238E27FC236}">
                <a16:creationId xmlns:a16="http://schemas.microsoft.com/office/drawing/2014/main" id="{3E8E5282-3618-42DE-09B9-C7F6489C6866}"/>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414" b="341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57348" name="Picture 4" descr="Analysis of the Sixth Commandment: Thou Shalt Not Kill">
            <a:extLst>
              <a:ext uri="{FF2B5EF4-FFF2-40B4-BE49-F238E27FC236}">
                <a16:creationId xmlns:a16="http://schemas.microsoft.com/office/drawing/2014/main" id="{84505B89-E9B4-E583-7FE6-10BC729C3B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0873" y="370602"/>
            <a:ext cx="8030254" cy="611679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8CEF2932-AADD-3A40-C970-5B1E52CBEA4D}"/>
                  </a:ext>
                </a:extLst>
              </p14:cNvPr>
              <p14:cNvContentPartPr/>
              <p14:nvPr/>
            </p14:nvContentPartPr>
            <p14:xfrm>
              <a:off x="2341949" y="648087"/>
              <a:ext cx="7636680" cy="5425920"/>
            </p14:xfrm>
          </p:contentPart>
        </mc:Choice>
        <mc:Fallback xmlns="">
          <p:pic>
            <p:nvPicPr>
              <p:cNvPr id="3" name="Ink 2">
                <a:extLst>
                  <a:ext uri="{FF2B5EF4-FFF2-40B4-BE49-F238E27FC236}">
                    <a16:creationId xmlns:a16="http://schemas.microsoft.com/office/drawing/2014/main" id="{8CEF2932-AADD-3A40-C970-5B1E52CBEA4D}"/>
                  </a:ext>
                </a:extLst>
              </p:cNvPr>
              <p:cNvPicPr/>
              <p:nvPr/>
            </p:nvPicPr>
            <p:blipFill>
              <a:blip r:embed="rId5"/>
              <a:stretch>
                <a:fillRect/>
              </a:stretch>
            </p:blipFill>
            <p:spPr>
              <a:xfrm>
                <a:off x="2279309" y="585447"/>
                <a:ext cx="7762320" cy="55515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8632FE59-EC96-1805-E8B7-900E7F92A86A}"/>
                  </a:ext>
                </a:extLst>
              </p14:cNvPr>
              <p14:cNvContentPartPr/>
              <p14:nvPr/>
            </p14:nvContentPartPr>
            <p14:xfrm>
              <a:off x="2113349" y="1521447"/>
              <a:ext cx="6703920" cy="4647240"/>
            </p14:xfrm>
          </p:contentPart>
        </mc:Choice>
        <mc:Fallback xmlns="">
          <p:pic>
            <p:nvPicPr>
              <p:cNvPr id="5" name="Ink 4">
                <a:extLst>
                  <a:ext uri="{FF2B5EF4-FFF2-40B4-BE49-F238E27FC236}">
                    <a16:creationId xmlns:a16="http://schemas.microsoft.com/office/drawing/2014/main" id="{8632FE59-EC96-1805-E8B7-900E7F92A86A}"/>
                  </a:ext>
                </a:extLst>
              </p:cNvPr>
              <p:cNvPicPr/>
              <p:nvPr/>
            </p:nvPicPr>
            <p:blipFill>
              <a:blip r:embed="rId7"/>
              <a:stretch>
                <a:fillRect/>
              </a:stretch>
            </p:blipFill>
            <p:spPr>
              <a:xfrm>
                <a:off x="2050709" y="1458807"/>
                <a:ext cx="6829560" cy="4772880"/>
              </a:xfrm>
              <a:prstGeom prst="rect">
                <a:avLst/>
              </a:prstGeom>
            </p:spPr>
          </p:pic>
        </mc:Fallback>
      </mc:AlternateContent>
    </p:spTree>
    <p:extLst>
      <p:ext uri="{BB962C8B-B14F-4D97-AF65-F5344CB8AC3E}">
        <p14:creationId xmlns:p14="http://schemas.microsoft.com/office/powerpoint/2010/main" val="41070114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As Becometh Saints:</a:t>
            </a:r>
            <a:br>
              <a:rPr lang="en-US" sz="4000" dirty="0"/>
            </a:br>
            <a:r>
              <a:rPr lang="en-US" sz="4000" dirty="0">
                <a:solidFill>
                  <a:srgbClr val="66FFFF"/>
                </a:solidFill>
              </a:rPr>
              <a:t>Ephesians 5:5-6</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783024" cy="4281459"/>
          </a:xfrm>
          <a:noFill/>
          <a:effectLst>
            <a:softEdge rad="31750"/>
          </a:effectLst>
        </p:spPr>
        <p:txBody>
          <a:bodyPr>
            <a:noAutofit/>
          </a:bodyPr>
          <a:lstStyle/>
          <a:p>
            <a:pPr algn="l"/>
            <a:r>
              <a:rPr lang="en-US" sz="4400" b="1" i="0" baseline="30000" dirty="0">
                <a:effectLst/>
                <a:latin typeface="system-ui"/>
              </a:rPr>
              <a:t>5 </a:t>
            </a:r>
            <a:r>
              <a:rPr lang="en-US" sz="4400" b="0" i="0" dirty="0">
                <a:effectLst/>
                <a:latin typeface="system-ui"/>
              </a:rPr>
              <a:t>For this ye know, that no whoremonger, nor unclean person, </a:t>
            </a:r>
            <a:r>
              <a:rPr lang="en-US" sz="4400" b="0" i="0" dirty="0">
                <a:solidFill>
                  <a:srgbClr val="C1FFFF"/>
                </a:solidFill>
                <a:effectLst/>
                <a:latin typeface="system-ui"/>
              </a:rPr>
              <a:t>nor covetous man, who is an idolater</a:t>
            </a:r>
            <a:r>
              <a:rPr lang="en-US" sz="4400" b="0" i="0" dirty="0">
                <a:effectLst/>
                <a:latin typeface="system-ui"/>
              </a:rPr>
              <a:t>, hath any inheritance in the kingdom of Christ and of God.</a:t>
            </a:r>
          </a:p>
        </p:txBody>
      </p:sp>
      <p:pic>
        <p:nvPicPr>
          <p:cNvPr id="23554" name="Picture 2" descr="Pin by {ericha} on Sovereign &amp; holy | Pinterest">
            <a:extLst>
              <a:ext uri="{FF2B5EF4-FFF2-40B4-BE49-F238E27FC236}">
                <a16:creationId xmlns:a16="http://schemas.microsoft.com/office/drawing/2014/main" id="{3E8E5282-3618-42DE-09B9-C7F6489C6866}"/>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414" b="341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75722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As Becometh Saints:</a:t>
            </a:r>
            <a:br>
              <a:rPr lang="en-US" sz="4000" dirty="0"/>
            </a:br>
            <a:r>
              <a:rPr lang="en-US" sz="4000" dirty="0">
                <a:solidFill>
                  <a:srgbClr val="66FFFF"/>
                </a:solidFill>
              </a:rPr>
              <a:t>Ephesians 5:6</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783024" cy="4281459"/>
          </a:xfrm>
          <a:noFill/>
          <a:effectLst>
            <a:softEdge rad="31750"/>
          </a:effectLst>
        </p:spPr>
        <p:txBody>
          <a:bodyPr>
            <a:noAutofit/>
          </a:bodyPr>
          <a:lstStyle/>
          <a:p>
            <a:pPr algn="l"/>
            <a:r>
              <a:rPr lang="en-US" sz="4400" b="1" i="0" baseline="30000" dirty="0">
                <a:effectLst/>
                <a:latin typeface="system-ui"/>
              </a:rPr>
              <a:t>6 </a:t>
            </a:r>
            <a:r>
              <a:rPr lang="en-US" sz="4400" b="0" i="0" dirty="0">
                <a:effectLst/>
                <a:latin typeface="system-ui"/>
              </a:rPr>
              <a:t>Let no man deceive you with vain words: for because of these things cometh the wrath of God upon the children of disobedience.</a:t>
            </a:r>
          </a:p>
        </p:txBody>
      </p:sp>
      <p:pic>
        <p:nvPicPr>
          <p:cNvPr id="25604" name="Picture 4" descr="Man: Devil Made Me Smash Ten Commandments Statue">
            <a:extLst>
              <a:ext uri="{FF2B5EF4-FFF2-40B4-BE49-F238E27FC236}">
                <a16:creationId xmlns:a16="http://schemas.microsoft.com/office/drawing/2014/main" id="{620C20FE-17EA-C340-CEA6-F29BEA07F4AA}"/>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1229" r="3122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33949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980741" y="2883080"/>
            <a:ext cx="6113928" cy="1077553"/>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b="1" dirty="0">
                <a:solidFill>
                  <a:schemeClr val="accent1">
                    <a:lumMod val="40000"/>
                    <a:lumOff val="60000"/>
                  </a:schemeClr>
                </a:solidFill>
              </a:rPr>
              <a:t>The Wrath of God:  </a:t>
            </a:r>
            <a:endParaRPr lang="en-US" sz="5400" dirty="0">
              <a:solidFill>
                <a:srgbClr val="66FFFF"/>
              </a:solidFill>
            </a:endParaRPr>
          </a:p>
        </p:txBody>
      </p:sp>
      <p:pic>
        <p:nvPicPr>
          <p:cNvPr id="26630" name="Picture 6" descr="Revelation - Baptist Bible Graphics">
            <a:extLst>
              <a:ext uri="{FF2B5EF4-FFF2-40B4-BE49-F238E27FC236}">
                <a16:creationId xmlns:a16="http://schemas.microsoft.com/office/drawing/2014/main" id="{6732DB4C-47CE-7A05-2428-5F003EF571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144"/>
            <a:ext cx="104806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08827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1"/>
            <a:ext cx="7355304" cy="1295805"/>
          </a:xfrm>
        </p:spPr>
        <p:txBody>
          <a:bodyPr>
            <a:noAutofit/>
          </a:bodyPr>
          <a:lstStyle/>
          <a:p>
            <a:r>
              <a:rPr lang="en-US" sz="4000" dirty="0">
                <a:solidFill>
                  <a:schemeClr val="accent1">
                    <a:lumMod val="40000"/>
                    <a:lumOff val="60000"/>
                  </a:schemeClr>
                </a:solidFill>
              </a:rPr>
              <a:t>The Wrath of God:</a:t>
            </a:r>
            <a:br>
              <a:rPr lang="en-US" sz="4000" dirty="0"/>
            </a:br>
            <a:r>
              <a:rPr lang="en-US" sz="4000" dirty="0">
                <a:solidFill>
                  <a:srgbClr val="66FFFF"/>
                </a:solidFill>
              </a:rPr>
              <a:t>Revelation 16:1-16</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624799"/>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2700000" scaled="1"/>
            <a:tileRect/>
          </a:gradFill>
        </p:spPr>
        <p:txBody>
          <a:bodyPr>
            <a:noAutofit/>
          </a:bodyPr>
          <a:lstStyle/>
          <a:p>
            <a:pPr algn="l"/>
            <a:r>
              <a:rPr lang="en-US" sz="3200" b="1" i="0" dirty="0">
                <a:solidFill>
                  <a:schemeClr val="bg1"/>
                </a:solidFill>
                <a:effectLst/>
                <a:latin typeface="system-ui"/>
              </a:rPr>
              <a:t>16 </a:t>
            </a:r>
            <a:r>
              <a:rPr lang="en-US" sz="3200" b="0" i="0" dirty="0">
                <a:solidFill>
                  <a:schemeClr val="bg1"/>
                </a:solidFill>
                <a:effectLst/>
                <a:latin typeface="system-ui"/>
              </a:rPr>
              <a:t>And I heard a great voice out of the temple saying to the seven angels, Go your ways, and pour out the vials of the wrath of God upon the earth.</a:t>
            </a:r>
          </a:p>
          <a:p>
            <a:pPr algn="l"/>
            <a:r>
              <a:rPr lang="en-US" sz="3200" b="1" i="0" baseline="30000" dirty="0">
                <a:solidFill>
                  <a:schemeClr val="bg1"/>
                </a:solidFill>
                <a:effectLst/>
                <a:latin typeface="system-ui"/>
              </a:rPr>
              <a:t>2 </a:t>
            </a:r>
            <a:r>
              <a:rPr lang="en-US" sz="3200" b="0" i="0" dirty="0">
                <a:solidFill>
                  <a:schemeClr val="bg1"/>
                </a:solidFill>
                <a:effectLst/>
                <a:latin typeface="system-ui"/>
              </a:rPr>
              <a:t>And the first went, and poured out his vial upon the earth; and there fell a noisome and grievous sore upon the men which had the mark of the beast, and upon them which worshipped his image.</a:t>
            </a:r>
          </a:p>
        </p:txBody>
      </p:sp>
      <p:pic>
        <p:nvPicPr>
          <p:cNvPr id="27650" name="Picture 2" descr="The First Plague | Revelation 16 | The Mark of the Beast">
            <a:extLst>
              <a:ext uri="{FF2B5EF4-FFF2-40B4-BE49-F238E27FC236}">
                <a16:creationId xmlns:a16="http://schemas.microsoft.com/office/drawing/2014/main" id="{60D409F7-2184-F677-B2BF-D2F635CC7FB7}"/>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5535" r="15535"/>
          <a:stretch>
            <a:fillRect/>
          </a:stretch>
        </p:blipFill>
        <p:spPr bwMode="auto">
          <a:xfrm>
            <a:off x="685800" y="1298575"/>
            <a:ext cx="332105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41829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1"/>
            <a:ext cx="7355304" cy="1295805"/>
          </a:xfrm>
        </p:spPr>
        <p:txBody>
          <a:bodyPr>
            <a:noAutofit/>
          </a:bodyPr>
          <a:lstStyle/>
          <a:p>
            <a:r>
              <a:rPr lang="en-US" sz="4000" dirty="0">
                <a:solidFill>
                  <a:schemeClr val="accent1">
                    <a:lumMod val="40000"/>
                    <a:lumOff val="60000"/>
                  </a:schemeClr>
                </a:solidFill>
              </a:rPr>
              <a:t>The Wrath of God:</a:t>
            </a:r>
            <a:br>
              <a:rPr lang="en-US" sz="4000" dirty="0"/>
            </a:br>
            <a:r>
              <a:rPr lang="en-US" sz="4000" dirty="0">
                <a:solidFill>
                  <a:srgbClr val="66FFFF"/>
                </a:solidFill>
              </a:rPr>
              <a:t>Revelation 16:3-16</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180915"/>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2700000" scaled="1"/>
            <a:tileRect/>
          </a:gradFill>
        </p:spPr>
        <p:txBody>
          <a:bodyPr>
            <a:noAutofit/>
          </a:bodyPr>
          <a:lstStyle/>
          <a:p>
            <a:pPr algn="l"/>
            <a:r>
              <a:rPr lang="en-US" sz="3600" b="1" i="0" baseline="30000" dirty="0">
                <a:solidFill>
                  <a:srgbClr val="000000"/>
                </a:solidFill>
                <a:effectLst/>
                <a:latin typeface="system-ui"/>
              </a:rPr>
              <a:t>3 </a:t>
            </a:r>
            <a:r>
              <a:rPr lang="en-US" sz="3600" b="0" i="0" dirty="0">
                <a:solidFill>
                  <a:srgbClr val="000000"/>
                </a:solidFill>
                <a:effectLst/>
                <a:latin typeface="system-ui"/>
              </a:rPr>
              <a:t>And the second angel poured out his vial upon the sea; and it became as the blood of a dead man: and every living soul died in the sea.</a:t>
            </a:r>
          </a:p>
          <a:p>
            <a:pPr algn="l"/>
            <a:r>
              <a:rPr lang="en-US" sz="3600" b="1" i="0" baseline="30000" dirty="0">
                <a:solidFill>
                  <a:srgbClr val="000000"/>
                </a:solidFill>
                <a:effectLst/>
                <a:latin typeface="system-ui"/>
              </a:rPr>
              <a:t>4 </a:t>
            </a:r>
            <a:r>
              <a:rPr lang="en-US" sz="3600" b="0" i="0" dirty="0">
                <a:solidFill>
                  <a:srgbClr val="000000"/>
                </a:solidFill>
                <a:effectLst/>
                <a:latin typeface="system-ui"/>
              </a:rPr>
              <a:t>And the third angel poured out his vial upon the rivers and fountains of waters; and they became blood.</a:t>
            </a:r>
          </a:p>
        </p:txBody>
      </p:sp>
      <p:pic>
        <p:nvPicPr>
          <p:cNvPr id="28674" name="Picture 2" descr="Earthquake Turns Waters Blood Red - Signs Of The Last Days">
            <a:extLst>
              <a:ext uri="{FF2B5EF4-FFF2-40B4-BE49-F238E27FC236}">
                <a16:creationId xmlns:a16="http://schemas.microsoft.com/office/drawing/2014/main" id="{09774C51-0AFB-042D-9E92-C1EB56A8893C}"/>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1439" r="31439"/>
          <a:stretch>
            <a:fillRect/>
          </a:stretch>
        </p:blipFill>
        <p:spPr bwMode="auto">
          <a:xfrm>
            <a:off x="727075" y="914400"/>
            <a:ext cx="3321050" cy="5095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36961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1"/>
            <a:ext cx="7355304" cy="1295805"/>
          </a:xfrm>
        </p:spPr>
        <p:txBody>
          <a:bodyPr>
            <a:noAutofit/>
          </a:bodyPr>
          <a:lstStyle/>
          <a:p>
            <a:r>
              <a:rPr lang="en-US" sz="4000" dirty="0">
                <a:solidFill>
                  <a:schemeClr val="accent1">
                    <a:lumMod val="40000"/>
                    <a:lumOff val="60000"/>
                  </a:schemeClr>
                </a:solidFill>
              </a:rPr>
              <a:t>The Wrath of God:</a:t>
            </a:r>
            <a:br>
              <a:rPr lang="en-US" sz="4000" dirty="0"/>
            </a:br>
            <a:r>
              <a:rPr lang="en-US" sz="4000" dirty="0">
                <a:solidFill>
                  <a:srgbClr val="66FFFF"/>
                </a:solidFill>
              </a:rPr>
              <a:t>Revelation 16:5-16</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624799"/>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2700000" scaled="1"/>
            <a:tileRect/>
          </a:gradFill>
        </p:spPr>
        <p:txBody>
          <a:bodyPr>
            <a:noAutofit/>
          </a:bodyPr>
          <a:lstStyle/>
          <a:p>
            <a:pPr algn="l"/>
            <a:r>
              <a:rPr lang="en-US" sz="3600" b="1" i="0" baseline="30000" dirty="0">
                <a:solidFill>
                  <a:srgbClr val="000000"/>
                </a:solidFill>
                <a:effectLst/>
                <a:latin typeface="system-ui"/>
              </a:rPr>
              <a:t>5 </a:t>
            </a:r>
            <a:r>
              <a:rPr lang="en-US" sz="3600" b="0" i="0" dirty="0">
                <a:solidFill>
                  <a:srgbClr val="000000"/>
                </a:solidFill>
                <a:effectLst/>
                <a:latin typeface="system-ui"/>
              </a:rPr>
              <a:t>And I heard the angel of the waters say, Thou art righteous, O Lord, which art, and </a:t>
            </a:r>
            <a:r>
              <a:rPr lang="en-US" sz="3600" b="0" i="0" dirty="0" err="1">
                <a:solidFill>
                  <a:srgbClr val="000000"/>
                </a:solidFill>
                <a:effectLst/>
                <a:latin typeface="system-ui"/>
              </a:rPr>
              <a:t>wast</a:t>
            </a:r>
            <a:r>
              <a:rPr lang="en-US" sz="3600" b="0" i="0" dirty="0">
                <a:solidFill>
                  <a:srgbClr val="000000"/>
                </a:solidFill>
                <a:effectLst/>
                <a:latin typeface="system-ui"/>
              </a:rPr>
              <a:t>, and shalt be, because thou hast judged thus.</a:t>
            </a:r>
          </a:p>
          <a:p>
            <a:pPr algn="l"/>
            <a:r>
              <a:rPr lang="en-US" sz="3600" b="1" i="0" baseline="30000" dirty="0">
                <a:solidFill>
                  <a:srgbClr val="000000"/>
                </a:solidFill>
                <a:effectLst/>
                <a:latin typeface="system-ui"/>
              </a:rPr>
              <a:t>6 </a:t>
            </a:r>
            <a:r>
              <a:rPr lang="en-US" sz="3600" b="0" i="0" dirty="0">
                <a:solidFill>
                  <a:srgbClr val="000000"/>
                </a:solidFill>
                <a:effectLst/>
                <a:latin typeface="system-ui"/>
              </a:rPr>
              <a:t>For they have shed the blood of saints and prophets, and thou hast given them blood to drink; for they are worthy.</a:t>
            </a:r>
          </a:p>
        </p:txBody>
      </p:sp>
      <p:pic>
        <p:nvPicPr>
          <p:cNvPr id="29698" name="Picture 2" descr="The word of GOD: The wine of the wrath of God poured out without mixture">
            <a:extLst>
              <a:ext uri="{FF2B5EF4-FFF2-40B4-BE49-F238E27FC236}">
                <a16:creationId xmlns:a16="http://schemas.microsoft.com/office/drawing/2014/main" id="{1E295AE3-1F7C-76BB-B883-053BABF2A583}"/>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6535" t="314" r="59033" b="-314"/>
          <a:stretch/>
        </p:blipFill>
        <p:spPr bwMode="auto">
          <a:xfrm>
            <a:off x="727075" y="914400"/>
            <a:ext cx="3330575" cy="5060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7355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1"/>
            <a:ext cx="7355304" cy="1295805"/>
          </a:xfrm>
        </p:spPr>
        <p:txBody>
          <a:bodyPr>
            <a:noAutofit/>
          </a:bodyPr>
          <a:lstStyle/>
          <a:p>
            <a:r>
              <a:rPr lang="en-US" sz="4000" dirty="0">
                <a:solidFill>
                  <a:schemeClr val="accent1">
                    <a:lumMod val="40000"/>
                    <a:lumOff val="60000"/>
                  </a:schemeClr>
                </a:solidFill>
              </a:rPr>
              <a:t>The Wrath of God:</a:t>
            </a:r>
            <a:br>
              <a:rPr lang="en-US" sz="4000" dirty="0"/>
            </a:br>
            <a:r>
              <a:rPr lang="en-US" sz="4000" dirty="0">
                <a:solidFill>
                  <a:srgbClr val="66FFFF"/>
                </a:solidFill>
              </a:rPr>
              <a:t>Revelation 16:7-16</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7"/>
            <a:ext cx="7355303" cy="4092138"/>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2700000" scaled="1"/>
            <a:tileRect/>
          </a:gradFill>
        </p:spPr>
        <p:txBody>
          <a:bodyPr>
            <a:noAutofit/>
          </a:bodyPr>
          <a:lstStyle/>
          <a:p>
            <a:pPr algn="l"/>
            <a:r>
              <a:rPr lang="en-US" sz="3600" b="1" i="0" baseline="30000" dirty="0">
                <a:solidFill>
                  <a:srgbClr val="000000"/>
                </a:solidFill>
                <a:effectLst/>
                <a:latin typeface="system-ui"/>
              </a:rPr>
              <a:t>7 </a:t>
            </a:r>
            <a:r>
              <a:rPr lang="en-US" sz="3600" b="0" i="0" dirty="0">
                <a:solidFill>
                  <a:srgbClr val="000000"/>
                </a:solidFill>
                <a:effectLst/>
                <a:latin typeface="system-ui"/>
              </a:rPr>
              <a:t>And I heard another out of the altar say, Even so, Lord God Almighty, true and righteous are thy judgments.</a:t>
            </a:r>
          </a:p>
          <a:p>
            <a:pPr algn="l"/>
            <a:r>
              <a:rPr lang="en-US" sz="3600" b="1" i="0" baseline="30000" dirty="0">
                <a:solidFill>
                  <a:srgbClr val="000000"/>
                </a:solidFill>
                <a:effectLst/>
                <a:latin typeface="system-ui"/>
              </a:rPr>
              <a:t>8 </a:t>
            </a:r>
            <a:r>
              <a:rPr lang="en-US" sz="3600" b="0" i="0" dirty="0">
                <a:solidFill>
                  <a:srgbClr val="000000"/>
                </a:solidFill>
                <a:effectLst/>
                <a:latin typeface="system-ui"/>
              </a:rPr>
              <a:t>And the fourth angel poured out his vial upon the sun; and power was given unto him to scorch men with fire.</a:t>
            </a:r>
          </a:p>
        </p:txBody>
      </p:sp>
      <p:pic>
        <p:nvPicPr>
          <p:cNvPr id="30722" name="Picture 2" descr="Set your doomsday clock now: Earth will be ripped from the sun just ...">
            <a:extLst>
              <a:ext uri="{FF2B5EF4-FFF2-40B4-BE49-F238E27FC236}">
                <a16:creationId xmlns:a16="http://schemas.microsoft.com/office/drawing/2014/main" id="{4E2FDAF4-BF82-FC32-59DA-BB1BE2B0120D}"/>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191" r="25191"/>
          <a:stretch>
            <a:fillRect/>
          </a:stretch>
        </p:blipFill>
        <p:spPr bwMode="auto">
          <a:xfrm>
            <a:off x="727075" y="914400"/>
            <a:ext cx="3294063"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23248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1"/>
            <a:ext cx="7355304" cy="1295805"/>
          </a:xfrm>
        </p:spPr>
        <p:txBody>
          <a:bodyPr>
            <a:noAutofit/>
          </a:bodyPr>
          <a:lstStyle/>
          <a:p>
            <a:r>
              <a:rPr lang="en-US" sz="4000" dirty="0">
                <a:solidFill>
                  <a:schemeClr val="accent1">
                    <a:lumMod val="40000"/>
                    <a:lumOff val="60000"/>
                  </a:schemeClr>
                </a:solidFill>
              </a:rPr>
              <a:t>The Wrath of God:</a:t>
            </a:r>
            <a:br>
              <a:rPr lang="en-US" sz="4000" dirty="0"/>
            </a:br>
            <a:r>
              <a:rPr lang="en-US" sz="4000" dirty="0">
                <a:solidFill>
                  <a:srgbClr val="66FFFF"/>
                </a:solidFill>
              </a:rPr>
              <a:t>Revelation 16:9-16</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7"/>
            <a:ext cx="7355303" cy="4092138"/>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2700000" scaled="1"/>
            <a:tileRect/>
          </a:gradFill>
        </p:spPr>
        <p:txBody>
          <a:bodyPr>
            <a:noAutofit/>
          </a:bodyPr>
          <a:lstStyle/>
          <a:p>
            <a:pPr algn="l"/>
            <a:r>
              <a:rPr lang="en-US" sz="3200" b="1" i="0" baseline="30000" dirty="0">
                <a:solidFill>
                  <a:srgbClr val="000000"/>
                </a:solidFill>
                <a:effectLst/>
                <a:latin typeface="system-ui"/>
              </a:rPr>
              <a:t>9 </a:t>
            </a:r>
            <a:r>
              <a:rPr lang="en-US" sz="3200" b="0" i="0" dirty="0">
                <a:solidFill>
                  <a:srgbClr val="000000"/>
                </a:solidFill>
                <a:effectLst/>
                <a:latin typeface="system-ui"/>
              </a:rPr>
              <a:t>And men were scorched with great heat, and blasphemed the name of God, which hath power over these plagues: and they repented not to give him glory.</a:t>
            </a:r>
          </a:p>
          <a:p>
            <a:pPr algn="l"/>
            <a:r>
              <a:rPr lang="en-US" sz="3200" b="1" i="0" baseline="30000" dirty="0">
                <a:solidFill>
                  <a:srgbClr val="000000"/>
                </a:solidFill>
                <a:effectLst/>
                <a:latin typeface="system-ui"/>
              </a:rPr>
              <a:t>10 </a:t>
            </a:r>
            <a:r>
              <a:rPr lang="en-US" sz="3200" b="0" i="0" dirty="0">
                <a:solidFill>
                  <a:srgbClr val="000000"/>
                </a:solidFill>
                <a:effectLst/>
                <a:latin typeface="system-ui"/>
              </a:rPr>
              <a:t>And the fifth angel poured out his vial upon the seat of the beast; and his kingdom was full of darkness; and they gnawed their tongues for pain,</a:t>
            </a:r>
          </a:p>
        </p:txBody>
      </p:sp>
      <p:pic>
        <p:nvPicPr>
          <p:cNvPr id="31746" name="Picture 2" descr="Fighting Modern Plagues and COVID - Atlanta Jewish Times">
            <a:extLst>
              <a:ext uri="{FF2B5EF4-FFF2-40B4-BE49-F238E27FC236}">
                <a16:creationId xmlns:a16="http://schemas.microsoft.com/office/drawing/2014/main" id="{6C637C8A-C005-0453-4183-4855A7013A7B}"/>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303" r="28303"/>
          <a:stretch>
            <a:fillRect/>
          </a:stretch>
        </p:blipFill>
        <p:spPr bwMode="auto">
          <a:xfrm>
            <a:off x="727075" y="914400"/>
            <a:ext cx="33480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964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8039580" y="2824241"/>
            <a:ext cx="6113928" cy="1195231"/>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Walk in Love:</a:t>
            </a:r>
            <a:endParaRPr lang="en-US" sz="6000" dirty="0">
              <a:solidFill>
                <a:srgbClr val="66FFFF"/>
              </a:solidFill>
            </a:endParaRPr>
          </a:p>
        </p:txBody>
      </p:sp>
      <p:pic>
        <p:nvPicPr>
          <p:cNvPr id="2" name="Picture 2" descr="What Does it Mean to &quot;Walk in Love&quot;? | Kenneth Copeland Ministries">
            <a:extLst>
              <a:ext uri="{FF2B5EF4-FFF2-40B4-BE49-F238E27FC236}">
                <a16:creationId xmlns:a16="http://schemas.microsoft.com/office/drawing/2014/main" id="{9EA753D7-216E-A7F9-10CD-58FC420E16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0403840" cy="6848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3139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1"/>
            <a:ext cx="7355304" cy="1295805"/>
          </a:xfrm>
        </p:spPr>
        <p:txBody>
          <a:bodyPr>
            <a:noAutofit/>
          </a:bodyPr>
          <a:lstStyle/>
          <a:p>
            <a:r>
              <a:rPr lang="en-US" sz="4000" dirty="0">
                <a:solidFill>
                  <a:schemeClr val="accent1">
                    <a:lumMod val="40000"/>
                    <a:lumOff val="60000"/>
                  </a:schemeClr>
                </a:solidFill>
              </a:rPr>
              <a:t>The Wrath of God:</a:t>
            </a:r>
            <a:br>
              <a:rPr lang="en-US" sz="4000" dirty="0"/>
            </a:br>
            <a:r>
              <a:rPr lang="en-US" sz="4000" dirty="0">
                <a:solidFill>
                  <a:srgbClr val="66FFFF"/>
                </a:solidFill>
              </a:rPr>
              <a:t>Revelation 16:11-16</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7"/>
            <a:ext cx="7355303" cy="4092138"/>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2700000" scaled="1"/>
            <a:tileRect/>
          </a:gradFill>
        </p:spPr>
        <p:txBody>
          <a:bodyPr>
            <a:noAutofit/>
          </a:bodyPr>
          <a:lstStyle/>
          <a:p>
            <a:pPr algn="l"/>
            <a:r>
              <a:rPr lang="en-US" sz="3200" b="1" i="0" baseline="30000" dirty="0">
                <a:solidFill>
                  <a:srgbClr val="000000"/>
                </a:solidFill>
                <a:effectLst/>
                <a:latin typeface="system-ui"/>
              </a:rPr>
              <a:t>11 </a:t>
            </a:r>
            <a:r>
              <a:rPr lang="en-US" sz="3200" b="0" i="0" dirty="0">
                <a:solidFill>
                  <a:srgbClr val="000000"/>
                </a:solidFill>
                <a:effectLst/>
                <a:latin typeface="system-ui"/>
              </a:rPr>
              <a:t>And blasphemed the God of heaven because of their pains and their sores, and repented not of their deeds.</a:t>
            </a:r>
          </a:p>
          <a:p>
            <a:pPr algn="l"/>
            <a:r>
              <a:rPr lang="en-US" sz="3200" b="1" i="0" baseline="30000" dirty="0">
                <a:solidFill>
                  <a:srgbClr val="000000"/>
                </a:solidFill>
                <a:effectLst/>
                <a:latin typeface="system-ui"/>
              </a:rPr>
              <a:t>12 </a:t>
            </a:r>
            <a:r>
              <a:rPr lang="en-US" sz="3200" b="0" i="0" dirty="0">
                <a:solidFill>
                  <a:srgbClr val="000000"/>
                </a:solidFill>
                <a:effectLst/>
                <a:latin typeface="system-ui"/>
              </a:rPr>
              <a:t>And the sixth angel poured out his vial upon the great river Euphrates; and the water thereof was dried up, that the way of the kings of the east might be prepared.</a:t>
            </a:r>
          </a:p>
        </p:txBody>
      </p:sp>
      <p:pic>
        <p:nvPicPr>
          <p:cNvPr id="32770" name="Picture 2" descr="What Are the Seven Plagues of Revelation? - From The Darkness Into The ...">
            <a:extLst>
              <a:ext uri="{FF2B5EF4-FFF2-40B4-BE49-F238E27FC236}">
                <a16:creationId xmlns:a16="http://schemas.microsoft.com/office/drawing/2014/main" id="{E138A2B8-0DFD-ADFF-9BBF-F2845EF8169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1946" r="31946"/>
          <a:stretch>
            <a:fillRect/>
          </a:stretch>
        </p:blipFill>
        <p:spPr bwMode="auto">
          <a:xfrm>
            <a:off x="727075" y="914400"/>
            <a:ext cx="3338513"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58286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1"/>
            <a:ext cx="7355304" cy="1295805"/>
          </a:xfrm>
        </p:spPr>
        <p:txBody>
          <a:bodyPr>
            <a:noAutofit/>
          </a:bodyPr>
          <a:lstStyle/>
          <a:p>
            <a:r>
              <a:rPr lang="en-US" sz="4000" dirty="0">
                <a:solidFill>
                  <a:schemeClr val="accent1">
                    <a:lumMod val="40000"/>
                    <a:lumOff val="60000"/>
                  </a:schemeClr>
                </a:solidFill>
              </a:rPr>
              <a:t>The Wrath of God:</a:t>
            </a:r>
            <a:br>
              <a:rPr lang="en-US" sz="4000" dirty="0"/>
            </a:br>
            <a:r>
              <a:rPr lang="en-US" sz="4000" dirty="0">
                <a:solidFill>
                  <a:srgbClr val="66FFFF"/>
                </a:solidFill>
              </a:rPr>
              <a:t>Revelation 16:13-16</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7"/>
            <a:ext cx="7355303" cy="4553776"/>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2700000" scaled="1"/>
            <a:tileRect/>
          </a:gradFill>
        </p:spPr>
        <p:txBody>
          <a:bodyPr>
            <a:noAutofit/>
          </a:bodyPr>
          <a:lstStyle/>
          <a:p>
            <a:pPr algn="l"/>
            <a:r>
              <a:rPr lang="en-US" sz="3200" b="1" i="0" baseline="30000" dirty="0">
                <a:solidFill>
                  <a:srgbClr val="000000"/>
                </a:solidFill>
                <a:effectLst/>
                <a:latin typeface="system-ui"/>
              </a:rPr>
              <a:t>13 </a:t>
            </a:r>
            <a:r>
              <a:rPr lang="en-US" sz="3200" b="0" i="0" dirty="0">
                <a:solidFill>
                  <a:srgbClr val="000000"/>
                </a:solidFill>
                <a:effectLst/>
                <a:latin typeface="system-ui"/>
              </a:rPr>
              <a:t>And I saw three unclean spirits like frogs come out of the mouth of the dragon, and out of the mouth of the beast, and out of the mouth of the false prophet.</a:t>
            </a:r>
          </a:p>
          <a:p>
            <a:pPr algn="l"/>
            <a:r>
              <a:rPr lang="en-US" sz="3200" b="1" i="0" baseline="30000" dirty="0">
                <a:solidFill>
                  <a:srgbClr val="000000"/>
                </a:solidFill>
                <a:effectLst/>
                <a:latin typeface="system-ui"/>
              </a:rPr>
              <a:t>14 </a:t>
            </a:r>
            <a:r>
              <a:rPr lang="en-US" sz="3200" b="0" i="0" dirty="0">
                <a:solidFill>
                  <a:srgbClr val="000000"/>
                </a:solidFill>
                <a:effectLst/>
                <a:latin typeface="system-ui"/>
              </a:rPr>
              <a:t>For they are the spirits of devils, working miracles, which go forth unto the kings of the earth and of the whole world, to gather them to the battle of that great day of God Almighty.</a:t>
            </a:r>
          </a:p>
        </p:txBody>
      </p:sp>
      <p:pic>
        <p:nvPicPr>
          <p:cNvPr id="33794" name="Picture 2" descr="The Three Unclean Spirits Like Frogs | Medieval art, Medieval paintings ...">
            <a:extLst>
              <a:ext uri="{FF2B5EF4-FFF2-40B4-BE49-F238E27FC236}">
                <a16:creationId xmlns:a16="http://schemas.microsoft.com/office/drawing/2014/main" id="{CD144A37-5834-9F28-AE84-E268FCF8347A}"/>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5851" t="-10" r="28263" b="10"/>
          <a:stretch/>
        </p:blipFill>
        <p:spPr bwMode="auto">
          <a:xfrm>
            <a:off x="685800" y="1227138"/>
            <a:ext cx="3348038" cy="4818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38394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1"/>
            <a:ext cx="7355304" cy="1295805"/>
          </a:xfrm>
        </p:spPr>
        <p:txBody>
          <a:bodyPr>
            <a:noAutofit/>
          </a:bodyPr>
          <a:lstStyle/>
          <a:p>
            <a:r>
              <a:rPr lang="en-US" sz="4000" dirty="0">
                <a:solidFill>
                  <a:schemeClr val="accent1">
                    <a:lumMod val="40000"/>
                    <a:lumOff val="60000"/>
                  </a:schemeClr>
                </a:solidFill>
              </a:rPr>
              <a:t>The Wrath of God:</a:t>
            </a:r>
            <a:br>
              <a:rPr lang="en-US" sz="4000" dirty="0"/>
            </a:br>
            <a:r>
              <a:rPr lang="en-US" sz="4000" dirty="0">
                <a:solidFill>
                  <a:srgbClr val="66FFFF"/>
                </a:solidFill>
              </a:rPr>
              <a:t>Revelation 16:15-16</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7"/>
            <a:ext cx="7355303" cy="3772541"/>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2700000" scaled="1"/>
            <a:tileRect/>
          </a:gradFill>
        </p:spPr>
        <p:txBody>
          <a:bodyPr>
            <a:noAutofit/>
          </a:bodyPr>
          <a:lstStyle/>
          <a:p>
            <a:pPr algn="l"/>
            <a:r>
              <a:rPr lang="en-US" sz="3200" b="1" i="0" baseline="30000" dirty="0">
                <a:solidFill>
                  <a:srgbClr val="000000"/>
                </a:solidFill>
                <a:effectLst/>
                <a:latin typeface="system-ui"/>
              </a:rPr>
              <a:t>15 </a:t>
            </a:r>
            <a:r>
              <a:rPr lang="en-US" sz="3200" b="0" i="0" dirty="0">
                <a:solidFill>
                  <a:srgbClr val="000000"/>
                </a:solidFill>
                <a:effectLst/>
                <a:latin typeface="system-ui"/>
              </a:rPr>
              <a:t>Behold, I come as a thief. Blessed is he that </a:t>
            </a:r>
            <a:r>
              <a:rPr lang="en-US" sz="3200" b="0" i="0" dirty="0" err="1">
                <a:solidFill>
                  <a:srgbClr val="000000"/>
                </a:solidFill>
                <a:effectLst/>
                <a:latin typeface="system-ui"/>
              </a:rPr>
              <a:t>watcheth</a:t>
            </a:r>
            <a:r>
              <a:rPr lang="en-US" sz="3200" b="0" i="0" dirty="0">
                <a:solidFill>
                  <a:srgbClr val="000000"/>
                </a:solidFill>
                <a:effectLst/>
                <a:latin typeface="system-ui"/>
              </a:rPr>
              <a:t>, and </a:t>
            </a:r>
            <a:r>
              <a:rPr lang="en-US" sz="3200" b="0" i="0" dirty="0" err="1">
                <a:solidFill>
                  <a:srgbClr val="000000"/>
                </a:solidFill>
                <a:effectLst/>
                <a:latin typeface="system-ui"/>
              </a:rPr>
              <a:t>keepeth</a:t>
            </a:r>
            <a:r>
              <a:rPr lang="en-US" sz="3200" b="0" i="0" dirty="0">
                <a:solidFill>
                  <a:srgbClr val="000000"/>
                </a:solidFill>
                <a:effectLst/>
                <a:latin typeface="system-ui"/>
              </a:rPr>
              <a:t> his garments, lest he walk naked, and they see his shame.</a:t>
            </a:r>
          </a:p>
          <a:p>
            <a:pPr algn="l"/>
            <a:r>
              <a:rPr lang="en-US" sz="3200" b="1" i="0" baseline="30000" dirty="0">
                <a:solidFill>
                  <a:srgbClr val="000000"/>
                </a:solidFill>
                <a:effectLst/>
                <a:latin typeface="system-ui"/>
              </a:rPr>
              <a:t>16 </a:t>
            </a:r>
            <a:r>
              <a:rPr lang="en-US" sz="3200" b="0" i="0" dirty="0">
                <a:solidFill>
                  <a:srgbClr val="000000"/>
                </a:solidFill>
                <a:effectLst/>
                <a:latin typeface="system-ui"/>
              </a:rPr>
              <a:t>And he gathered them together into a place called in the Hebrew tongue Armageddon.</a:t>
            </a:r>
          </a:p>
        </p:txBody>
      </p:sp>
      <p:pic>
        <p:nvPicPr>
          <p:cNvPr id="34820" name="Picture 4" descr="Stream The Double Robe of Righteousness (Zechariah 3:1-8) by Come Let ...">
            <a:extLst>
              <a:ext uri="{FF2B5EF4-FFF2-40B4-BE49-F238E27FC236}">
                <a16:creationId xmlns:a16="http://schemas.microsoft.com/office/drawing/2014/main" id="{C1DCE53A-7878-6CB5-AE53-81A0980CEEDF}"/>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8937" t="-1136" r="2693" b="1136"/>
          <a:stretch/>
        </p:blipFill>
        <p:spPr bwMode="auto">
          <a:xfrm>
            <a:off x="727075" y="914400"/>
            <a:ext cx="3294063"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45520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8010186" y="2615559"/>
            <a:ext cx="6113928" cy="1626882"/>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Children of the Light:</a:t>
            </a:r>
            <a:endParaRPr lang="en-US" sz="6000" dirty="0">
              <a:solidFill>
                <a:srgbClr val="66FFFF"/>
              </a:solidFill>
            </a:endParaRPr>
          </a:p>
        </p:txBody>
      </p:sp>
      <p:pic>
        <p:nvPicPr>
          <p:cNvPr id="35842" name="Picture 2" descr="Flooded Light Effect/Family Photos! 😀 - Lenspiration">
            <a:extLst>
              <a:ext uri="{FF2B5EF4-FFF2-40B4-BE49-F238E27FC236}">
                <a16:creationId xmlns:a16="http://schemas.microsoft.com/office/drawing/2014/main" id="{B9734DA6-D324-2819-48D0-CEDD4F59B3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332" y="0"/>
            <a:ext cx="1031965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02709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Children of the light:</a:t>
            </a:r>
            <a:br>
              <a:rPr lang="en-US" sz="4000" dirty="0"/>
            </a:br>
            <a:r>
              <a:rPr lang="en-US" sz="4000" dirty="0">
                <a:solidFill>
                  <a:srgbClr val="66FFFF"/>
                </a:solidFill>
              </a:rPr>
              <a:t>Ephesians 5:6-14</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504559" cy="4281459"/>
          </a:xfrm>
          <a:noFill/>
          <a:effectLst>
            <a:softEdge rad="31750"/>
          </a:effectLst>
        </p:spPr>
        <p:txBody>
          <a:bodyPr>
            <a:noAutofit/>
          </a:bodyPr>
          <a:lstStyle/>
          <a:p>
            <a:pPr algn="l"/>
            <a:r>
              <a:rPr lang="en-US" sz="4000" b="1" i="0" baseline="30000" dirty="0">
                <a:effectLst/>
                <a:latin typeface="system-ui"/>
              </a:rPr>
              <a:t>6 </a:t>
            </a:r>
            <a:r>
              <a:rPr lang="en-US" sz="4000" b="0" i="0" dirty="0">
                <a:effectLst/>
                <a:latin typeface="system-ui"/>
              </a:rPr>
              <a:t>Let no man deceive you with vain words: for because of these things cometh the wrath of God upon the children of disobedience.</a:t>
            </a:r>
          </a:p>
        </p:txBody>
      </p:sp>
      <p:pic>
        <p:nvPicPr>
          <p:cNvPr id="36870" name="Picture 6" descr="Sheep Vs. Goats: Know The Difference!">
            <a:extLst>
              <a:ext uri="{FF2B5EF4-FFF2-40B4-BE49-F238E27FC236}">
                <a16:creationId xmlns:a16="http://schemas.microsoft.com/office/drawing/2014/main" id="{2294C770-D407-AA38-5FA7-BB78D37D50D7}"/>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4336" r="4336"/>
          <a:stretch>
            <a:fillRect/>
          </a:stretch>
        </p:blipFill>
        <p:spPr bwMode="auto">
          <a:xfrm>
            <a:off x="7696200" y="995363"/>
            <a:ext cx="3995738" cy="43751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Owl Icon Vector From Animal Collection Thin Line Owl Outline Icon ...">
            <a:extLst>
              <a:ext uri="{FF2B5EF4-FFF2-40B4-BE49-F238E27FC236}">
                <a16:creationId xmlns:a16="http://schemas.microsoft.com/office/drawing/2014/main" id="{2B292847-962B-72FA-1E13-22CC8A6A679E}"/>
              </a:ext>
            </a:extLst>
          </p:cNvPr>
          <p:cNvPicPr>
            <a:picLocks noChangeAspect="1" noChangeArrowheads="1"/>
          </p:cNvPicPr>
          <p:nvPr/>
        </p:nvPicPr>
        <p:blipFill rotWithShape="1">
          <a:blip r:embed="rId3">
            <a:biLevel thresh="25000"/>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32432" t="16475" r="32016" b="33317"/>
          <a:stretch/>
        </p:blipFill>
        <p:spPr bwMode="auto">
          <a:xfrm>
            <a:off x="6874644" y="995363"/>
            <a:ext cx="715764" cy="1010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692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Children of the light:</a:t>
            </a:r>
            <a:br>
              <a:rPr lang="en-US" sz="4000" dirty="0"/>
            </a:br>
            <a:r>
              <a:rPr lang="en-US" sz="4000" dirty="0">
                <a:solidFill>
                  <a:srgbClr val="66FFFF"/>
                </a:solidFill>
              </a:rPr>
              <a:t>Ephesians 5:7-14</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504559" cy="4281459"/>
          </a:xfrm>
          <a:noFill/>
          <a:effectLst>
            <a:softEdge rad="31750"/>
          </a:effectLst>
        </p:spPr>
        <p:txBody>
          <a:bodyPr>
            <a:noAutofit/>
          </a:bodyPr>
          <a:lstStyle/>
          <a:p>
            <a:pPr algn="l"/>
            <a:r>
              <a:rPr lang="en-US" sz="4000" b="1" i="0" baseline="30000" dirty="0">
                <a:effectLst/>
                <a:latin typeface="system-ui"/>
              </a:rPr>
              <a:t>7 </a:t>
            </a:r>
            <a:r>
              <a:rPr lang="en-US" sz="4000" b="0" i="0" dirty="0">
                <a:effectLst/>
                <a:latin typeface="system-ui"/>
              </a:rPr>
              <a:t>Be not ye therefore partakers with them.</a:t>
            </a:r>
          </a:p>
          <a:p>
            <a:pPr algn="l"/>
            <a:r>
              <a:rPr lang="en-US" sz="4000" b="1" i="0" baseline="30000" dirty="0">
                <a:effectLst/>
                <a:latin typeface="system-ui"/>
              </a:rPr>
              <a:t>8 </a:t>
            </a:r>
            <a:r>
              <a:rPr lang="en-US" sz="4000" b="0" i="0" dirty="0">
                <a:effectLst/>
                <a:latin typeface="system-ui"/>
              </a:rPr>
              <a:t>For ye were sometimes darkness, but now are ye light in the Lord: walk as children of light:</a:t>
            </a:r>
          </a:p>
        </p:txBody>
      </p:sp>
      <p:pic>
        <p:nvPicPr>
          <p:cNvPr id="37890" name="Picture 2" descr="How Passion, Commitment, and Potential Are Driving the Future of Pest ...">
            <a:extLst>
              <a:ext uri="{FF2B5EF4-FFF2-40B4-BE49-F238E27FC236}">
                <a16:creationId xmlns:a16="http://schemas.microsoft.com/office/drawing/2014/main" id="{EB910F24-E4E1-F96A-C51A-64554ABC6D14}"/>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082" r="2608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61570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Children of the light:</a:t>
            </a:r>
            <a:br>
              <a:rPr lang="en-US" sz="4000" dirty="0"/>
            </a:br>
            <a:r>
              <a:rPr lang="en-US" sz="4000" dirty="0">
                <a:solidFill>
                  <a:srgbClr val="66FFFF"/>
                </a:solidFill>
              </a:rPr>
              <a:t>Ephesians 5:9-14</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504559" cy="4281459"/>
          </a:xfrm>
          <a:noFill/>
          <a:effectLst>
            <a:softEdge rad="31750"/>
          </a:effectLst>
        </p:spPr>
        <p:txBody>
          <a:bodyPr>
            <a:noAutofit/>
          </a:bodyPr>
          <a:lstStyle/>
          <a:p>
            <a:pPr algn="l"/>
            <a:r>
              <a:rPr lang="en-US" sz="4000" b="1" i="0" baseline="30000" dirty="0">
                <a:effectLst/>
                <a:latin typeface="system-ui"/>
              </a:rPr>
              <a:t>9 </a:t>
            </a:r>
            <a:r>
              <a:rPr lang="en-US" sz="4000" b="0" i="0" dirty="0">
                <a:effectLst/>
                <a:latin typeface="system-ui"/>
              </a:rPr>
              <a:t>(For the fruit of the Spirit is in all goodness and righteousness and truth;)</a:t>
            </a:r>
          </a:p>
          <a:p>
            <a:pPr algn="l"/>
            <a:r>
              <a:rPr lang="en-US" sz="4000" b="1" i="0" baseline="30000" dirty="0">
                <a:effectLst/>
                <a:latin typeface="system-ui"/>
              </a:rPr>
              <a:t>10 </a:t>
            </a:r>
            <a:r>
              <a:rPr lang="en-US" sz="4000" b="0" i="0" dirty="0">
                <a:effectLst/>
                <a:latin typeface="system-ui"/>
              </a:rPr>
              <a:t>Proving what is acceptable unto the Lord.</a:t>
            </a:r>
          </a:p>
        </p:txBody>
      </p:sp>
      <p:pic>
        <p:nvPicPr>
          <p:cNvPr id="38914" name="Picture 2" descr="Pin on Faith">
            <a:extLst>
              <a:ext uri="{FF2B5EF4-FFF2-40B4-BE49-F238E27FC236}">
                <a16:creationId xmlns:a16="http://schemas.microsoft.com/office/drawing/2014/main" id="{B056EEB4-0633-A1D3-D6D6-DC340DAD176C}"/>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640" r="3640"/>
          <a:stretch>
            <a:fillRect/>
          </a:stretch>
        </p:blipFill>
        <p:spPr bwMode="auto">
          <a:xfrm>
            <a:off x="7696200" y="552838"/>
            <a:ext cx="3810000" cy="5309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167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Children of the light:</a:t>
            </a:r>
            <a:br>
              <a:rPr lang="en-US" sz="4000" dirty="0"/>
            </a:br>
            <a:r>
              <a:rPr lang="en-US" sz="4000" dirty="0">
                <a:solidFill>
                  <a:srgbClr val="66FFFF"/>
                </a:solidFill>
              </a:rPr>
              <a:t>Ephesians 5:11-14</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504559" cy="4281459"/>
          </a:xfrm>
          <a:noFill/>
          <a:effectLst>
            <a:softEdge rad="31750"/>
          </a:effectLst>
        </p:spPr>
        <p:txBody>
          <a:bodyPr>
            <a:noAutofit/>
          </a:bodyPr>
          <a:lstStyle/>
          <a:p>
            <a:pPr algn="l"/>
            <a:r>
              <a:rPr lang="en-US" sz="3800" b="1" i="0" baseline="30000" dirty="0">
                <a:effectLst/>
                <a:latin typeface="system-ui"/>
              </a:rPr>
              <a:t>11 </a:t>
            </a:r>
            <a:r>
              <a:rPr lang="en-US" sz="3800" b="0" i="0" dirty="0">
                <a:effectLst/>
                <a:latin typeface="system-ui"/>
              </a:rPr>
              <a:t>And have no fellowship with the unfruitful works of darkness, but rather reprove them.</a:t>
            </a:r>
          </a:p>
          <a:p>
            <a:pPr algn="l"/>
            <a:r>
              <a:rPr lang="en-US" sz="3800" b="1" i="0" baseline="30000" dirty="0">
                <a:effectLst/>
                <a:latin typeface="system-ui"/>
              </a:rPr>
              <a:t>12 </a:t>
            </a:r>
            <a:r>
              <a:rPr lang="en-US" sz="3800" b="0" i="0" dirty="0">
                <a:effectLst/>
                <a:latin typeface="system-ui"/>
              </a:rPr>
              <a:t>For it is a shame even to speak of those things which are done of them in secret.</a:t>
            </a:r>
          </a:p>
        </p:txBody>
      </p:sp>
      <p:pic>
        <p:nvPicPr>
          <p:cNvPr id="39938" name="Picture 2" descr="&quot;Take no part in the unfruitful works of darkness, but instead expose ...">
            <a:extLst>
              <a:ext uri="{FF2B5EF4-FFF2-40B4-BE49-F238E27FC236}">
                <a16:creationId xmlns:a16="http://schemas.microsoft.com/office/drawing/2014/main" id="{C29B63B8-034B-902D-6FE8-5753D8759DF6}"/>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417" r="2441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Owl Icon Vector From Animal Collection Thin Line Owl Outline Icon ...">
            <a:extLst>
              <a:ext uri="{FF2B5EF4-FFF2-40B4-BE49-F238E27FC236}">
                <a16:creationId xmlns:a16="http://schemas.microsoft.com/office/drawing/2014/main" id="{912EB3DB-E005-BC4D-38A8-6E498ADA4700}"/>
              </a:ext>
            </a:extLst>
          </p:cNvPr>
          <p:cNvPicPr>
            <a:picLocks noChangeAspect="1" noChangeArrowheads="1"/>
          </p:cNvPicPr>
          <p:nvPr/>
        </p:nvPicPr>
        <p:blipFill rotWithShape="1">
          <a:blip r:embed="rId3">
            <a:biLevel thresh="25000"/>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32432" t="16475" r="32016" b="33317"/>
          <a:stretch/>
        </p:blipFill>
        <p:spPr bwMode="auto">
          <a:xfrm>
            <a:off x="6927290" y="389337"/>
            <a:ext cx="927910" cy="1310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14241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Children of the light:</a:t>
            </a:r>
            <a:br>
              <a:rPr lang="en-US" sz="4000" dirty="0"/>
            </a:br>
            <a:r>
              <a:rPr lang="en-US" sz="4000" dirty="0">
                <a:solidFill>
                  <a:srgbClr val="66FFFF"/>
                </a:solidFill>
              </a:rPr>
              <a:t>Ephesians 5:11-14</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504559" cy="4281459"/>
          </a:xfrm>
          <a:noFill/>
          <a:effectLst>
            <a:softEdge rad="31750"/>
          </a:effectLst>
        </p:spPr>
        <p:txBody>
          <a:bodyPr>
            <a:noAutofit/>
          </a:bodyPr>
          <a:lstStyle/>
          <a:p>
            <a:pPr algn="l"/>
            <a:r>
              <a:rPr lang="en-US" sz="3800" b="1" i="0" baseline="30000" dirty="0">
                <a:effectLst/>
                <a:latin typeface="system-ui"/>
              </a:rPr>
              <a:t>11 </a:t>
            </a:r>
            <a:r>
              <a:rPr lang="en-US" sz="3800" b="0" i="0" dirty="0">
                <a:effectLst/>
                <a:latin typeface="system-ui"/>
              </a:rPr>
              <a:t>And </a:t>
            </a:r>
            <a:r>
              <a:rPr lang="en-US" sz="3800" b="0" i="0" dirty="0">
                <a:solidFill>
                  <a:srgbClr val="C1FFFF"/>
                </a:solidFill>
                <a:effectLst/>
                <a:latin typeface="system-ui"/>
              </a:rPr>
              <a:t>have no fellowship </a:t>
            </a:r>
            <a:r>
              <a:rPr lang="en-US" sz="3800" b="0" i="0" dirty="0">
                <a:effectLst/>
                <a:latin typeface="system-ui"/>
              </a:rPr>
              <a:t>with the unfruitful works of darkness, but rather reprove them.</a:t>
            </a:r>
          </a:p>
          <a:p>
            <a:pPr algn="l"/>
            <a:r>
              <a:rPr lang="en-US" sz="3800" b="1" i="0" baseline="30000" dirty="0">
                <a:effectLst/>
                <a:latin typeface="system-ui"/>
              </a:rPr>
              <a:t>12 </a:t>
            </a:r>
            <a:r>
              <a:rPr lang="en-US" sz="3800" b="0" i="0" dirty="0">
                <a:effectLst/>
                <a:latin typeface="system-ui"/>
              </a:rPr>
              <a:t>For it is a shame even to speak of those things which are done of them in secret.</a:t>
            </a:r>
          </a:p>
        </p:txBody>
      </p:sp>
      <p:pic>
        <p:nvPicPr>
          <p:cNvPr id="39938" name="Picture 2" descr="&quot;Take no part in the unfruitful works of darkness, but instead expose ...">
            <a:extLst>
              <a:ext uri="{FF2B5EF4-FFF2-40B4-BE49-F238E27FC236}">
                <a16:creationId xmlns:a16="http://schemas.microsoft.com/office/drawing/2014/main" id="{C29B63B8-034B-902D-6FE8-5753D8759DF6}"/>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417" r="2441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Speech Bubble: Rectangle 2">
            <a:extLst>
              <a:ext uri="{FF2B5EF4-FFF2-40B4-BE49-F238E27FC236}">
                <a16:creationId xmlns:a16="http://schemas.microsoft.com/office/drawing/2014/main" id="{E35961AA-7E15-D647-54B9-B8D1EE6E3B25}"/>
              </a:ext>
            </a:extLst>
          </p:cNvPr>
          <p:cNvSpPr/>
          <p:nvPr/>
        </p:nvSpPr>
        <p:spPr>
          <a:xfrm>
            <a:off x="991109" y="3053918"/>
            <a:ext cx="10674889" cy="3460133"/>
          </a:xfrm>
          <a:prstGeom prst="wedgeRectCallout">
            <a:avLst>
              <a:gd name="adj1" fmla="val -19411"/>
              <a:gd name="adj2" fmla="val -65699"/>
            </a:avLst>
          </a:prstGeom>
          <a:solidFill>
            <a:srgbClr val="C1FFFF"/>
          </a:soli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800" dirty="0">
                <a:solidFill>
                  <a:srgbClr val="002060"/>
                </a:solidFill>
              </a:rPr>
              <a:t>By word and life Christians should be a continuous rebuke to the world of evil. It is not sufficient to “have no fellowship” with the works of evil; they must be reproved. The Christian cannot be neutral, a passive observer in the face of wickedness; he must be aggressive in exposure and denunciation of sin. Sympathy with afflicted men must not degenerate into an easygoing indifference or sentimental tolerance, otherwise it will be hard to show that we have “no fellowship” with the works of darkness. </a:t>
            </a:r>
            <a:r>
              <a:rPr lang="en-US" sz="2400" dirty="0">
                <a:solidFill>
                  <a:srgbClr val="002060"/>
                </a:solidFill>
              </a:rPr>
              <a:t>– SDABC V.6 p.1033</a:t>
            </a:r>
            <a:endParaRPr lang="en-US" sz="2800" dirty="0">
              <a:solidFill>
                <a:srgbClr val="002060"/>
              </a:solidFill>
            </a:endParaRPr>
          </a:p>
        </p:txBody>
      </p:sp>
    </p:spTree>
    <p:extLst>
      <p:ext uri="{BB962C8B-B14F-4D97-AF65-F5344CB8AC3E}">
        <p14:creationId xmlns:p14="http://schemas.microsoft.com/office/powerpoint/2010/main" val="7686973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Children of the light:</a:t>
            </a:r>
            <a:br>
              <a:rPr lang="en-US" sz="4000" dirty="0"/>
            </a:br>
            <a:r>
              <a:rPr lang="en-US" sz="4000" dirty="0">
                <a:solidFill>
                  <a:srgbClr val="66FFFF"/>
                </a:solidFill>
              </a:rPr>
              <a:t>Ephesians 5:11-14</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504559" cy="4281459"/>
          </a:xfrm>
          <a:noFill/>
          <a:effectLst>
            <a:softEdge rad="31750"/>
          </a:effectLst>
        </p:spPr>
        <p:txBody>
          <a:bodyPr>
            <a:noAutofit/>
          </a:bodyPr>
          <a:lstStyle/>
          <a:p>
            <a:pPr algn="l"/>
            <a:r>
              <a:rPr lang="en-US" sz="3800" b="1" i="0" baseline="30000" dirty="0">
                <a:effectLst/>
                <a:latin typeface="system-ui"/>
              </a:rPr>
              <a:t>11 </a:t>
            </a:r>
            <a:r>
              <a:rPr lang="en-US" sz="3800" b="0" i="0" dirty="0">
                <a:effectLst/>
                <a:latin typeface="system-ui"/>
              </a:rPr>
              <a:t>And have no fellowship with the unfruitful works of darkness, but rather reprove them.</a:t>
            </a:r>
          </a:p>
          <a:p>
            <a:pPr algn="l"/>
            <a:r>
              <a:rPr lang="en-US" sz="3800" b="1" i="0" baseline="30000" dirty="0">
                <a:effectLst/>
                <a:latin typeface="system-ui"/>
              </a:rPr>
              <a:t>12 </a:t>
            </a:r>
            <a:r>
              <a:rPr lang="en-US" sz="3800" b="0" i="0" dirty="0">
                <a:effectLst/>
                <a:latin typeface="system-ui"/>
              </a:rPr>
              <a:t>For it is a shame even to speak of those things which are done of them in secret.</a:t>
            </a:r>
          </a:p>
        </p:txBody>
      </p:sp>
      <p:pic>
        <p:nvPicPr>
          <p:cNvPr id="39938" name="Picture 2" descr="&quot;Take no part in the unfruitful works of darkness, but instead expose ...">
            <a:extLst>
              <a:ext uri="{FF2B5EF4-FFF2-40B4-BE49-F238E27FC236}">
                <a16:creationId xmlns:a16="http://schemas.microsoft.com/office/drawing/2014/main" id="{C29B63B8-034B-902D-6FE8-5753D8759DF6}"/>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417" r="2441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5372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Walk in Love:</a:t>
            </a:r>
            <a:br>
              <a:rPr lang="en-US" sz="4000" dirty="0"/>
            </a:br>
            <a:r>
              <a:rPr lang="en-US" sz="4000" dirty="0">
                <a:solidFill>
                  <a:srgbClr val="66FFFF"/>
                </a:solidFill>
              </a:rPr>
              <a:t>Ephesians 5:1-2</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715844"/>
          </a:xfrm>
        </p:spPr>
        <p:txBody>
          <a:bodyPr>
            <a:normAutofit lnSpcReduction="10000"/>
          </a:bodyPr>
          <a:lstStyle/>
          <a:p>
            <a:pPr algn="l"/>
            <a:r>
              <a:rPr lang="en-US" sz="4400" b="1" i="0" dirty="0">
                <a:effectLst/>
                <a:latin typeface="system-ui"/>
              </a:rPr>
              <a:t>5 </a:t>
            </a:r>
            <a:r>
              <a:rPr lang="en-US" sz="4400" b="0" i="0" dirty="0">
                <a:effectLst/>
                <a:latin typeface="system-ui"/>
              </a:rPr>
              <a:t>Be ye therefore followers of God, as dear children;</a:t>
            </a:r>
          </a:p>
          <a:p>
            <a:pPr algn="l"/>
            <a:r>
              <a:rPr lang="en-US" sz="4400" b="1" i="0" baseline="30000" dirty="0">
                <a:effectLst/>
                <a:latin typeface="system-ui"/>
              </a:rPr>
              <a:t>2 </a:t>
            </a:r>
            <a:r>
              <a:rPr lang="en-US" sz="4400" b="0" i="0" dirty="0">
                <a:effectLst/>
                <a:latin typeface="system-ui"/>
              </a:rPr>
              <a:t>And walk in love, as Christ also hath loved us, and hath given himself for us an offering and a sacrifice to God for a </a:t>
            </a:r>
            <a:r>
              <a:rPr lang="en-US" sz="4400" b="0" i="0" dirty="0" err="1">
                <a:effectLst/>
                <a:latin typeface="system-ui"/>
              </a:rPr>
              <a:t>sweetsmelling</a:t>
            </a:r>
            <a:r>
              <a:rPr lang="en-US" sz="4400" b="0" i="0" dirty="0">
                <a:effectLst/>
                <a:latin typeface="system-ui"/>
              </a:rPr>
              <a:t> </a:t>
            </a:r>
            <a:r>
              <a:rPr lang="en-US" sz="4400" b="0" i="0" dirty="0" err="1">
                <a:effectLst/>
                <a:latin typeface="system-ui"/>
              </a:rPr>
              <a:t>savour</a:t>
            </a:r>
            <a:r>
              <a:rPr lang="en-US" sz="4400" b="0" i="0" dirty="0">
                <a:effectLst/>
                <a:latin typeface="system-ui"/>
              </a:rPr>
              <a:t>.</a:t>
            </a:r>
          </a:p>
        </p:txBody>
      </p:sp>
      <p:pic>
        <p:nvPicPr>
          <p:cNvPr id="3078" name="Picture 6" descr="Walk In Love : Blue Ridge Christian News">
            <a:extLst>
              <a:ext uri="{FF2B5EF4-FFF2-40B4-BE49-F238E27FC236}">
                <a16:creationId xmlns:a16="http://schemas.microsoft.com/office/drawing/2014/main" id="{322ACFB3-D048-2AE4-1AEA-2EFD4721C92F}"/>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549" r="26549"/>
          <a:stretch>
            <a:fillRect/>
          </a:stretch>
        </p:blipFill>
        <p:spPr bwMode="auto">
          <a:xfrm>
            <a:off x="727075" y="914400"/>
            <a:ext cx="3424238"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5170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Children of the light:</a:t>
            </a:r>
            <a:br>
              <a:rPr lang="en-US" sz="4000" dirty="0"/>
            </a:br>
            <a:r>
              <a:rPr lang="en-US" sz="4000" dirty="0">
                <a:solidFill>
                  <a:srgbClr val="66FFFF"/>
                </a:solidFill>
              </a:rPr>
              <a:t>Ephesians 5:11-14</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859666" cy="4281459"/>
          </a:xfrm>
          <a:noFill/>
          <a:effectLst>
            <a:softEdge rad="31750"/>
          </a:effectLst>
        </p:spPr>
        <p:txBody>
          <a:bodyPr>
            <a:noAutofit/>
          </a:bodyPr>
          <a:lstStyle/>
          <a:p>
            <a:pPr algn="l"/>
            <a:r>
              <a:rPr lang="en-US" sz="3600" b="1" i="0" baseline="30000" dirty="0">
                <a:effectLst/>
                <a:latin typeface="system-ui"/>
              </a:rPr>
              <a:t>13 </a:t>
            </a:r>
            <a:r>
              <a:rPr lang="en-US" sz="3600" b="0" i="0" dirty="0">
                <a:effectLst/>
                <a:latin typeface="system-ui"/>
              </a:rPr>
              <a:t>But all things that are reproved are made manifest by the light: for whatsoever doth make manifest is light.</a:t>
            </a:r>
          </a:p>
          <a:p>
            <a:pPr algn="l"/>
            <a:r>
              <a:rPr lang="en-US" sz="3600" b="1" i="0" baseline="30000" dirty="0">
                <a:effectLst/>
                <a:latin typeface="system-ui"/>
              </a:rPr>
              <a:t>14 </a:t>
            </a:r>
            <a:r>
              <a:rPr lang="en-US" sz="3600" b="0" i="0" dirty="0">
                <a:effectLst/>
                <a:latin typeface="system-ui"/>
              </a:rPr>
              <a:t>Wherefore he saith, Awake thou that </a:t>
            </a:r>
            <a:r>
              <a:rPr lang="en-US" sz="3600" b="0" i="0" dirty="0" err="1">
                <a:effectLst/>
                <a:latin typeface="system-ui"/>
              </a:rPr>
              <a:t>sleepest</a:t>
            </a:r>
            <a:r>
              <a:rPr lang="en-US" sz="3600" b="0" i="0" dirty="0">
                <a:effectLst/>
                <a:latin typeface="system-ui"/>
              </a:rPr>
              <a:t>, and arise from the dead, and Christ shall give thee light.</a:t>
            </a:r>
          </a:p>
        </p:txBody>
      </p:sp>
      <p:pic>
        <p:nvPicPr>
          <p:cNvPr id="40962" name="Picture 2" descr="10 Highly-Productive Ways to Stay Awake at Work - [Jcount.com]">
            <a:extLst>
              <a:ext uri="{FF2B5EF4-FFF2-40B4-BE49-F238E27FC236}">
                <a16:creationId xmlns:a16="http://schemas.microsoft.com/office/drawing/2014/main" id="{DFE4095E-BD1C-37BB-4196-04E569ED544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157" r="26157"/>
          <a:stretch>
            <a:fillRect/>
          </a:stretch>
        </p:blipFill>
        <p:spPr bwMode="auto">
          <a:xfrm flipH="1">
            <a:off x="8014200" y="995968"/>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32212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Children of the light:</a:t>
            </a:r>
            <a:br>
              <a:rPr lang="en-US" sz="4000" dirty="0"/>
            </a:br>
            <a:r>
              <a:rPr lang="en-US" sz="4000" dirty="0">
                <a:solidFill>
                  <a:srgbClr val="66FFFF"/>
                </a:solidFill>
              </a:rPr>
              <a:t>Ephesians 5:11-14</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859666" cy="4281459"/>
          </a:xfrm>
          <a:noFill/>
          <a:effectLst>
            <a:softEdge rad="31750"/>
          </a:effectLst>
        </p:spPr>
        <p:txBody>
          <a:bodyPr>
            <a:noAutofit/>
          </a:bodyPr>
          <a:lstStyle/>
          <a:p>
            <a:pPr algn="l"/>
            <a:r>
              <a:rPr lang="en-US" sz="3600" b="1" i="0" baseline="30000" dirty="0">
                <a:effectLst/>
                <a:latin typeface="system-ui"/>
              </a:rPr>
              <a:t>13 </a:t>
            </a:r>
            <a:r>
              <a:rPr lang="en-US" sz="3600" b="0" i="0" dirty="0">
                <a:effectLst/>
                <a:latin typeface="system-ui"/>
              </a:rPr>
              <a:t>But all things that are reproved are made manifest by the light: for whatsoever doth make manifest is light.</a:t>
            </a:r>
          </a:p>
          <a:p>
            <a:pPr algn="l"/>
            <a:r>
              <a:rPr lang="en-US" sz="3600" b="1" i="0" baseline="30000" dirty="0">
                <a:effectLst/>
                <a:latin typeface="system-ui"/>
              </a:rPr>
              <a:t>14 </a:t>
            </a:r>
            <a:r>
              <a:rPr lang="en-US" sz="3600" b="0" i="0" dirty="0">
                <a:effectLst/>
                <a:latin typeface="system-ui"/>
              </a:rPr>
              <a:t>Wherefore he saith, Awake thou that </a:t>
            </a:r>
            <a:r>
              <a:rPr lang="en-US" sz="3600" b="0" i="0" dirty="0" err="1">
                <a:effectLst/>
                <a:latin typeface="system-ui"/>
              </a:rPr>
              <a:t>sleepest</a:t>
            </a:r>
            <a:r>
              <a:rPr lang="en-US" sz="3600" b="0" i="0" dirty="0">
                <a:effectLst/>
                <a:latin typeface="system-ui"/>
              </a:rPr>
              <a:t>, and arise from the dead, and Christ shall give thee light.</a:t>
            </a:r>
          </a:p>
        </p:txBody>
      </p:sp>
      <p:pic>
        <p:nvPicPr>
          <p:cNvPr id="40962" name="Picture 2" descr="10 Highly-Productive Ways to Stay Awake at Work - [Jcount.com]">
            <a:extLst>
              <a:ext uri="{FF2B5EF4-FFF2-40B4-BE49-F238E27FC236}">
                <a16:creationId xmlns:a16="http://schemas.microsoft.com/office/drawing/2014/main" id="{DFE4095E-BD1C-37BB-4196-04E569ED544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157" r="26157"/>
          <a:stretch>
            <a:fillRect/>
          </a:stretch>
        </p:blipFill>
        <p:spPr bwMode="auto">
          <a:xfrm flipH="1">
            <a:off x="8014200" y="995968"/>
            <a:ext cx="3492000" cy="4866064"/>
          </a:xfrm>
          <a:prstGeom prst="rect">
            <a:avLst/>
          </a:prstGeom>
          <a:noFill/>
          <a:extLst>
            <a:ext uri="{909E8E84-426E-40DD-AFC4-6F175D3DCCD1}">
              <a14:hiddenFill xmlns:a14="http://schemas.microsoft.com/office/drawing/2010/main">
                <a:solidFill>
                  <a:srgbClr val="FFFFFF"/>
                </a:solidFill>
              </a14:hiddenFill>
            </a:ext>
          </a:extLst>
        </p:spPr>
      </p:pic>
      <p:sp>
        <p:nvSpPr>
          <p:cNvPr id="3" name="Thought Bubble: Cloud 2">
            <a:extLst>
              <a:ext uri="{FF2B5EF4-FFF2-40B4-BE49-F238E27FC236}">
                <a16:creationId xmlns:a16="http://schemas.microsoft.com/office/drawing/2014/main" id="{8E1E7CF0-70F3-7381-75EE-55AB2A8D1764}"/>
              </a:ext>
            </a:extLst>
          </p:cNvPr>
          <p:cNvSpPr/>
          <p:nvPr/>
        </p:nvSpPr>
        <p:spPr>
          <a:xfrm>
            <a:off x="294197" y="292964"/>
            <a:ext cx="8006423" cy="3844030"/>
          </a:xfrm>
          <a:prstGeom prst="cloudCallout">
            <a:avLst>
              <a:gd name="adj1" fmla="val -33898"/>
              <a:gd name="adj2" fmla="val 102638"/>
            </a:avLst>
          </a:prstGeom>
          <a:gradFill>
            <a:gsLst>
              <a:gs pos="0">
                <a:schemeClr val="tx1"/>
              </a:gs>
              <a:gs pos="74000">
                <a:srgbClr val="FFFF99"/>
              </a:gs>
              <a:gs pos="88000">
                <a:srgbClr val="FFFF00"/>
              </a:gs>
              <a:gs pos="97000">
                <a:schemeClr val="tx1"/>
              </a:gs>
            </a:gsLst>
            <a:path path="circle">
              <a:fillToRect l="50000" t="50000" r="50000" b="50000"/>
            </a:path>
          </a:gra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solidFill>
                  <a:schemeClr val="bg1"/>
                </a:solidFill>
              </a:rPr>
              <a:t>We sleep in the DARK!  The children of the light are wide awake and sensitive to God’s commands.  The sleeping Laodicean church needs to AWAKE!  </a:t>
            </a:r>
          </a:p>
        </p:txBody>
      </p:sp>
    </p:spTree>
    <p:extLst>
      <p:ext uri="{BB962C8B-B14F-4D97-AF65-F5344CB8AC3E}">
        <p14:creationId xmlns:p14="http://schemas.microsoft.com/office/powerpoint/2010/main" val="15518175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2"/>
            <a:ext cx="7355304" cy="1095590"/>
          </a:xfrm>
        </p:spPr>
        <p:txBody>
          <a:bodyPr>
            <a:noAutofit/>
          </a:bodyPr>
          <a:lstStyle/>
          <a:p>
            <a:r>
              <a:rPr lang="en-US" sz="6000" b="1" dirty="0">
                <a:solidFill>
                  <a:schemeClr val="accent1">
                    <a:lumMod val="40000"/>
                    <a:lumOff val="60000"/>
                  </a:schemeClr>
                </a:solidFill>
              </a:rPr>
              <a:t>AWAKE!</a:t>
            </a:r>
            <a:br>
              <a:rPr lang="en-US" sz="4000" dirty="0"/>
            </a:br>
            <a:r>
              <a:rPr lang="en-US" sz="3200" dirty="0">
                <a:solidFill>
                  <a:srgbClr val="66FFFF"/>
                </a:solidFill>
              </a:rPr>
              <a:t>Romans 13:11-14</a:t>
            </a:r>
            <a:endParaRPr lang="en-US" sz="4000" dirty="0">
              <a:solidFill>
                <a:srgbClr val="66FFFF"/>
              </a:solidFill>
            </a:endParaRP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593923"/>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2700000" scaled="1"/>
            <a:tileRect/>
          </a:gradFill>
        </p:spPr>
        <p:txBody>
          <a:bodyPr>
            <a:noAutofit/>
          </a:bodyPr>
          <a:lstStyle/>
          <a:p>
            <a:pPr algn="l"/>
            <a:r>
              <a:rPr lang="en-US" sz="3600" b="1" i="0" baseline="30000" dirty="0">
                <a:solidFill>
                  <a:srgbClr val="000000"/>
                </a:solidFill>
                <a:effectLst/>
                <a:latin typeface="system-ui"/>
              </a:rPr>
              <a:t>11 </a:t>
            </a:r>
            <a:r>
              <a:rPr lang="en-US" sz="3600" b="0" i="0" dirty="0">
                <a:solidFill>
                  <a:srgbClr val="000000"/>
                </a:solidFill>
                <a:effectLst/>
                <a:latin typeface="system-ui"/>
              </a:rPr>
              <a:t>And that, knowing the time, that now it is high time to awake out of sleep: for now is our salvation nearer than when we believed.</a:t>
            </a:r>
          </a:p>
          <a:p>
            <a:pPr algn="l"/>
            <a:r>
              <a:rPr lang="en-US" sz="3600" b="1" i="0" baseline="30000" dirty="0">
                <a:solidFill>
                  <a:srgbClr val="000000"/>
                </a:solidFill>
                <a:effectLst/>
                <a:latin typeface="system-ui"/>
              </a:rPr>
              <a:t>12 </a:t>
            </a:r>
            <a:r>
              <a:rPr lang="en-US" sz="3600" b="0" i="0" dirty="0">
                <a:solidFill>
                  <a:srgbClr val="000000"/>
                </a:solidFill>
                <a:effectLst/>
                <a:latin typeface="system-ui"/>
              </a:rPr>
              <a:t>The night is far spent, the day is at hand: let us therefore cast off the works of darkness, and let us put on the </a:t>
            </a:r>
            <a:r>
              <a:rPr lang="en-US" sz="3600" b="0" i="0" dirty="0" err="1">
                <a:solidFill>
                  <a:srgbClr val="000000"/>
                </a:solidFill>
                <a:effectLst/>
                <a:latin typeface="system-ui"/>
              </a:rPr>
              <a:t>armour</a:t>
            </a:r>
            <a:r>
              <a:rPr lang="en-US" sz="3600" b="0" i="0" dirty="0">
                <a:solidFill>
                  <a:srgbClr val="000000"/>
                </a:solidFill>
                <a:effectLst/>
                <a:latin typeface="system-ui"/>
              </a:rPr>
              <a:t> of light.</a:t>
            </a:r>
          </a:p>
        </p:txBody>
      </p:sp>
      <p:pic>
        <p:nvPicPr>
          <p:cNvPr id="41992" name="Picture 8" descr="Wake up! | Baby animals, Animals, Cute animals">
            <a:extLst>
              <a:ext uri="{FF2B5EF4-FFF2-40B4-BE49-F238E27FC236}">
                <a16:creationId xmlns:a16="http://schemas.microsoft.com/office/drawing/2014/main" id="{DB2B5216-9F86-4EEA-8D47-573AC7B5CDAC}"/>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284" r="21284"/>
          <a:stretch>
            <a:fillRect/>
          </a:stretch>
        </p:blipFill>
        <p:spPr bwMode="auto">
          <a:xfrm>
            <a:off x="685800" y="1492250"/>
            <a:ext cx="3286125" cy="4297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07518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2"/>
            <a:ext cx="7355304" cy="1095590"/>
          </a:xfrm>
        </p:spPr>
        <p:txBody>
          <a:bodyPr>
            <a:noAutofit/>
          </a:bodyPr>
          <a:lstStyle/>
          <a:p>
            <a:r>
              <a:rPr lang="en-US" sz="6000" b="1" dirty="0">
                <a:solidFill>
                  <a:schemeClr val="accent1">
                    <a:lumMod val="40000"/>
                    <a:lumOff val="60000"/>
                  </a:schemeClr>
                </a:solidFill>
              </a:rPr>
              <a:t>AWAKE!</a:t>
            </a:r>
            <a:br>
              <a:rPr lang="en-US" sz="4000" dirty="0"/>
            </a:br>
            <a:r>
              <a:rPr lang="en-US" sz="3200" dirty="0">
                <a:solidFill>
                  <a:srgbClr val="66FFFF"/>
                </a:solidFill>
              </a:rPr>
              <a:t>Romans 13:13-14</a:t>
            </a:r>
            <a:endParaRPr lang="en-US" sz="4000" dirty="0">
              <a:solidFill>
                <a:srgbClr val="66FFFF"/>
              </a:solidFill>
            </a:endParaRP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7"/>
            <a:ext cx="7355303" cy="4065604"/>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2700000" scaled="1"/>
            <a:tileRect/>
          </a:gradFill>
        </p:spPr>
        <p:txBody>
          <a:bodyPr>
            <a:noAutofit/>
          </a:bodyPr>
          <a:lstStyle/>
          <a:p>
            <a:pPr algn="l"/>
            <a:r>
              <a:rPr lang="en-US" sz="3600" b="1" i="0" baseline="30000" dirty="0">
                <a:solidFill>
                  <a:srgbClr val="000000"/>
                </a:solidFill>
                <a:effectLst/>
                <a:latin typeface="system-ui"/>
              </a:rPr>
              <a:t>13 </a:t>
            </a:r>
            <a:r>
              <a:rPr lang="en-US" sz="3600" b="0" i="0" dirty="0">
                <a:solidFill>
                  <a:srgbClr val="000000"/>
                </a:solidFill>
                <a:effectLst/>
                <a:latin typeface="system-ui"/>
              </a:rPr>
              <a:t>Let us walk honestly, as in the day; not in rioting and drunkenness, not in chambering and wantonness, not in strife and envying.</a:t>
            </a:r>
          </a:p>
          <a:p>
            <a:pPr algn="l"/>
            <a:r>
              <a:rPr lang="en-US" sz="3600" b="1" i="0" baseline="30000" dirty="0">
                <a:solidFill>
                  <a:srgbClr val="000000"/>
                </a:solidFill>
                <a:effectLst/>
                <a:latin typeface="system-ui"/>
              </a:rPr>
              <a:t>14 </a:t>
            </a:r>
            <a:r>
              <a:rPr lang="en-US" sz="3600" b="0" i="0" dirty="0">
                <a:solidFill>
                  <a:srgbClr val="000000"/>
                </a:solidFill>
                <a:effectLst/>
                <a:latin typeface="system-ui"/>
              </a:rPr>
              <a:t>But put ye on the Lord Jesus Christ, and make not provision for the flesh, to fulfil the lusts thereof.</a:t>
            </a:r>
          </a:p>
        </p:txBody>
      </p:sp>
      <p:pic>
        <p:nvPicPr>
          <p:cNvPr id="43012" name="Picture 4" descr="Yellowish owl eyes | Taken in Itabaiana, Sergipe, 30 Dec 200… | Flickr">
            <a:extLst>
              <a:ext uri="{FF2B5EF4-FFF2-40B4-BE49-F238E27FC236}">
                <a16:creationId xmlns:a16="http://schemas.microsoft.com/office/drawing/2014/main" id="{9714ADC6-70C2-F5CF-69B0-1520A1B39B0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694" r="3694"/>
          <a:stretch>
            <a:fillRect/>
          </a:stretch>
        </p:blipFill>
        <p:spPr bwMode="auto">
          <a:xfrm>
            <a:off x="727075" y="914400"/>
            <a:ext cx="328930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99884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2"/>
            <a:ext cx="7355304" cy="1095590"/>
          </a:xfrm>
        </p:spPr>
        <p:txBody>
          <a:bodyPr>
            <a:noAutofit/>
          </a:bodyPr>
          <a:lstStyle/>
          <a:p>
            <a:r>
              <a:rPr lang="en-US" sz="6000" b="1" dirty="0">
                <a:solidFill>
                  <a:schemeClr val="accent1">
                    <a:lumMod val="40000"/>
                    <a:lumOff val="60000"/>
                  </a:schemeClr>
                </a:solidFill>
              </a:rPr>
              <a:t>AWAKE!</a:t>
            </a:r>
            <a:br>
              <a:rPr lang="en-US" sz="4000" dirty="0"/>
            </a:br>
            <a:r>
              <a:rPr lang="en-US" sz="3200" dirty="0">
                <a:solidFill>
                  <a:srgbClr val="66FFFF"/>
                </a:solidFill>
              </a:rPr>
              <a:t>1 Corinthians 15:34</a:t>
            </a:r>
            <a:endParaRPr lang="en-US" sz="4000" dirty="0">
              <a:solidFill>
                <a:srgbClr val="66FFFF"/>
              </a:solidFill>
            </a:endParaRP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7"/>
            <a:ext cx="7355303" cy="4065604"/>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2700000" scaled="1"/>
            <a:tileRect/>
          </a:gradFill>
        </p:spPr>
        <p:txBody>
          <a:bodyPr>
            <a:noAutofit/>
          </a:bodyPr>
          <a:lstStyle/>
          <a:p>
            <a:pPr algn="l"/>
            <a:r>
              <a:rPr lang="en-US" sz="5400" b="1" i="0" baseline="30000" dirty="0">
                <a:solidFill>
                  <a:srgbClr val="000000"/>
                </a:solidFill>
                <a:effectLst/>
                <a:latin typeface="system-ui"/>
              </a:rPr>
              <a:t>34 </a:t>
            </a:r>
            <a:r>
              <a:rPr lang="en-US" sz="5400" b="0" i="0" dirty="0">
                <a:solidFill>
                  <a:srgbClr val="000000"/>
                </a:solidFill>
                <a:effectLst/>
                <a:latin typeface="system-ui"/>
              </a:rPr>
              <a:t>Awake to righteousness, and sin not; for some have not the knowledge of God: I speak this to your shame.</a:t>
            </a:r>
          </a:p>
        </p:txBody>
      </p:sp>
      <p:pic>
        <p:nvPicPr>
          <p:cNvPr id="6" name="Picture 6" descr="Wake up!!! It's time to feed me. | Funny wild animals, Funny animal ...">
            <a:extLst>
              <a:ext uri="{FF2B5EF4-FFF2-40B4-BE49-F238E27FC236}">
                <a16:creationId xmlns:a16="http://schemas.microsoft.com/office/drawing/2014/main" id="{1A83046F-1C4D-6C60-8CFE-493642F972D4}"/>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098" b="3098"/>
          <a:stretch>
            <a:fillRect/>
          </a:stretch>
        </p:blipFill>
        <p:spPr bwMode="auto">
          <a:xfrm>
            <a:off x="578794" y="87733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11789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2"/>
            <a:ext cx="7355304" cy="1095590"/>
          </a:xfrm>
        </p:spPr>
        <p:txBody>
          <a:bodyPr>
            <a:noAutofit/>
          </a:bodyPr>
          <a:lstStyle/>
          <a:p>
            <a:r>
              <a:rPr lang="en-US" sz="6000" b="1" dirty="0">
                <a:solidFill>
                  <a:schemeClr val="accent1">
                    <a:lumMod val="40000"/>
                    <a:lumOff val="60000"/>
                  </a:schemeClr>
                </a:solidFill>
              </a:rPr>
              <a:t>AWAKE!</a:t>
            </a:r>
            <a:br>
              <a:rPr lang="en-US" sz="4000" dirty="0"/>
            </a:br>
            <a:r>
              <a:rPr lang="en-US" sz="3200" dirty="0">
                <a:solidFill>
                  <a:srgbClr val="66FFFF"/>
                </a:solidFill>
              </a:rPr>
              <a:t>1 Thessalonians 5:6-8</a:t>
            </a:r>
            <a:endParaRPr lang="en-US" sz="4000" dirty="0">
              <a:solidFill>
                <a:srgbClr val="66FFFF"/>
              </a:solidFill>
            </a:endParaRP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7"/>
            <a:ext cx="7355303" cy="4065604"/>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2700000" scaled="1"/>
            <a:tileRect/>
          </a:gradFill>
        </p:spPr>
        <p:txBody>
          <a:bodyPr>
            <a:noAutofit/>
          </a:bodyPr>
          <a:lstStyle/>
          <a:p>
            <a:pPr algn="l"/>
            <a:r>
              <a:rPr lang="en-US" sz="4000" b="1" i="0" baseline="30000" dirty="0">
                <a:solidFill>
                  <a:srgbClr val="000000"/>
                </a:solidFill>
                <a:effectLst/>
                <a:latin typeface="system-ui"/>
              </a:rPr>
              <a:t>6 </a:t>
            </a:r>
            <a:r>
              <a:rPr lang="en-US" sz="4000" b="0" i="0" dirty="0">
                <a:solidFill>
                  <a:srgbClr val="000000"/>
                </a:solidFill>
                <a:effectLst/>
                <a:latin typeface="system-ui"/>
              </a:rPr>
              <a:t>Therefore let us not sleep, as do others; but let us watch and be sober.</a:t>
            </a:r>
          </a:p>
          <a:p>
            <a:pPr algn="l"/>
            <a:r>
              <a:rPr lang="en-US" sz="4000" b="1" i="0" baseline="30000" dirty="0">
                <a:solidFill>
                  <a:srgbClr val="000000"/>
                </a:solidFill>
                <a:effectLst/>
                <a:latin typeface="system-ui"/>
              </a:rPr>
              <a:t>7 </a:t>
            </a:r>
            <a:r>
              <a:rPr lang="en-US" sz="4000" b="0" i="0" dirty="0">
                <a:solidFill>
                  <a:srgbClr val="000000"/>
                </a:solidFill>
                <a:effectLst/>
                <a:latin typeface="system-ui"/>
              </a:rPr>
              <a:t>For they that sleep </a:t>
            </a:r>
            <a:r>
              <a:rPr lang="en-US" sz="4000" b="0" i="0" dirty="0" err="1">
                <a:solidFill>
                  <a:srgbClr val="000000"/>
                </a:solidFill>
                <a:effectLst/>
                <a:latin typeface="system-ui"/>
              </a:rPr>
              <a:t>sleep</a:t>
            </a:r>
            <a:r>
              <a:rPr lang="en-US" sz="4000" b="0" i="0" dirty="0">
                <a:solidFill>
                  <a:srgbClr val="000000"/>
                </a:solidFill>
                <a:effectLst/>
                <a:latin typeface="system-ui"/>
              </a:rPr>
              <a:t> in the night; and they that be drunken are drunken in the night.</a:t>
            </a:r>
          </a:p>
        </p:txBody>
      </p:sp>
      <p:pic>
        <p:nvPicPr>
          <p:cNvPr id="45064" name="Picture 8" descr="Fascinating Owl Facts You Never Knew Before | Reader's Digest">
            <a:extLst>
              <a:ext uri="{FF2B5EF4-FFF2-40B4-BE49-F238E27FC236}">
                <a16:creationId xmlns:a16="http://schemas.microsoft.com/office/drawing/2014/main" id="{CD99A9FE-2EA0-D1C5-686E-AFBE6346CE5E}"/>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7293" t="769" r="17863" b="-769"/>
          <a:stretch/>
        </p:blipFill>
        <p:spPr bwMode="auto">
          <a:xfrm>
            <a:off x="727075" y="914400"/>
            <a:ext cx="325120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2524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2"/>
            <a:ext cx="7355304" cy="1095590"/>
          </a:xfrm>
        </p:spPr>
        <p:txBody>
          <a:bodyPr>
            <a:noAutofit/>
          </a:bodyPr>
          <a:lstStyle/>
          <a:p>
            <a:r>
              <a:rPr lang="en-US" sz="6000" b="1" dirty="0">
                <a:solidFill>
                  <a:schemeClr val="accent1">
                    <a:lumMod val="40000"/>
                    <a:lumOff val="60000"/>
                  </a:schemeClr>
                </a:solidFill>
              </a:rPr>
              <a:t>AWAKE!</a:t>
            </a:r>
            <a:br>
              <a:rPr lang="en-US" sz="4000" dirty="0"/>
            </a:br>
            <a:r>
              <a:rPr lang="en-US" sz="3200" dirty="0">
                <a:solidFill>
                  <a:srgbClr val="66FFFF"/>
                </a:solidFill>
              </a:rPr>
              <a:t>1 Thessalonians 5:6-8</a:t>
            </a:r>
            <a:endParaRPr lang="en-US" sz="4000" dirty="0">
              <a:solidFill>
                <a:srgbClr val="66FFFF"/>
              </a:solidFill>
            </a:endParaRP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7"/>
            <a:ext cx="7355303" cy="4065604"/>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2700000" scaled="1"/>
            <a:tileRect/>
          </a:gradFill>
        </p:spPr>
        <p:txBody>
          <a:bodyPr>
            <a:noAutofit/>
          </a:bodyPr>
          <a:lstStyle/>
          <a:p>
            <a:pPr algn="l"/>
            <a:r>
              <a:rPr lang="en-US" sz="4800" b="1" i="0" baseline="30000" dirty="0">
                <a:solidFill>
                  <a:srgbClr val="000000"/>
                </a:solidFill>
                <a:effectLst/>
                <a:latin typeface="system-ui"/>
              </a:rPr>
              <a:t>8 </a:t>
            </a:r>
            <a:r>
              <a:rPr lang="en-US" sz="4800" b="0" i="0" dirty="0">
                <a:solidFill>
                  <a:srgbClr val="000000"/>
                </a:solidFill>
                <a:effectLst/>
                <a:latin typeface="system-ui"/>
              </a:rPr>
              <a:t>But let us, who are of the day, be sober, putting on the breastplate of faith and love; and for an helmet, the hope of salvation.</a:t>
            </a:r>
          </a:p>
        </p:txBody>
      </p:sp>
      <p:pic>
        <p:nvPicPr>
          <p:cNvPr id="46086" name="Picture 6" descr="5 Tips For Sleeping Well When You Have Anxiety - Hurt2Healing Magazine">
            <a:extLst>
              <a:ext uri="{FF2B5EF4-FFF2-40B4-BE49-F238E27FC236}">
                <a16:creationId xmlns:a16="http://schemas.microsoft.com/office/drawing/2014/main" id="{4439ADD1-6814-2C66-225A-EA566B38D55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2086" r="32086"/>
          <a:stretch>
            <a:fillRect/>
          </a:stretch>
        </p:blipFill>
        <p:spPr bwMode="auto">
          <a:xfrm>
            <a:off x="727075" y="914400"/>
            <a:ext cx="328612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0749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2"/>
            <a:ext cx="7355304" cy="1095590"/>
          </a:xfrm>
        </p:spPr>
        <p:txBody>
          <a:bodyPr>
            <a:noAutofit/>
          </a:bodyPr>
          <a:lstStyle/>
          <a:p>
            <a:r>
              <a:rPr lang="en-US" sz="6000" b="1" dirty="0">
                <a:solidFill>
                  <a:schemeClr val="accent1">
                    <a:lumMod val="40000"/>
                    <a:lumOff val="60000"/>
                  </a:schemeClr>
                </a:solidFill>
              </a:rPr>
              <a:t>AWAKE!</a:t>
            </a:r>
            <a:br>
              <a:rPr lang="en-US" sz="4000" dirty="0"/>
            </a:br>
            <a:r>
              <a:rPr lang="en-US" sz="3200" dirty="0">
                <a:solidFill>
                  <a:srgbClr val="66FFFF"/>
                </a:solidFill>
              </a:rPr>
              <a:t>1 Peter 1:13-16</a:t>
            </a:r>
            <a:endParaRPr lang="en-US" sz="4000" dirty="0">
              <a:solidFill>
                <a:srgbClr val="66FFFF"/>
              </a:solidFill>
            </a:endParaRP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7"/>
            <a:ext cx="7355303" cy="4065604"/>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2700000" scaled="1"/>
            <a:tileRect/>
          </a:gradFill>
        </p:spPr>
        <p:txBody>
          <a:bodyPr>
            <a:noAutofit/>
          </a:bodyPr>
          <a:lstStyle/>
          <a:p>
            <a:pPr algn="l"/>
            <a:r>
              <a:rPr lang="en-US" sz="4400" b="1" i="0" baseline="30000" dirty="0">
                <a:solidFill>
                  <a:srgbClr val="000000"/>
                </a:solidFill>
                <a:effectLst/>
                <a:latin typeface="system-ui"/>
              </a:rPr>
              <a:t>13 </a:t>
            </a:r>
            <a:r>
              <a:rPr lang="en-US" sz="4400" b="0" i="0" dirty="0">
                <a:solidFill>
                  <a:srgbClr val="000000"/>
                </a:solidFill>
                <a:effectLst/>
                <a:latin typeface="system-ui"/>
              </a:rPr>
              <a:t>Wherefore gird up the loins of your mind, be sober, and hope to the end for the grace that is to be brought unto you at the revelation of Jesus Christ;</a:t>
            </a:r>
          </a:p>
        </p:txBody>
      </p:sp>
      <p:pic>
        <p:nvPicPr>
          <p:cNvPr id="47110" name="Picture 6" descr="Wake up :-) | Funny animal photos, Animals, Cute animals">
            <a:extLst>
              <a:ext uri="{FF2B5EF4-FFF2-40B4-BE49-F238E27FC236}">
                <a16:creationId xmlns:a16="http://schemas.microsoft.com/office/drawing/2014/main" id="{0F654094-11A9-BEF8-9CCE-19FA0CD24CEE}"/>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5470" r="15470"/>
          <a:stretch>
            <a:fillRect/>
          </a:stretch>
        </p:blipFill>
        <p:spPr bwMode="auto">
          <a:xfrm>
            <a:off x="727075" y="914400"/>
            <a:ext cx="332740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42533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2"/>
            <a:ext cx="7355304" cy="1095590"/>
          </a:xfrm>
        </p:spPr>
        <p:txBody>
          <a:bodyPr>
            <a:noAutofit/>
          </a:bodyPr>
          <a:lstStyle/>
          <a:p>
            <a:r>
              <a:rPr lang="en-US" sz="6000" b="1" dirty="0">
                <a:solidFill>
                  <a:schemeClr val="accent1">
                    <a:lumMod val="40000"/>
                    <a:lumOff val="60000"/>
                  </a:schemeClr>
                </a:solidFill>
              </a:rPr>
              <a:t>AWAKE!</a:t>
            </a:r>
            <a:br>
              <a:rPr lang="en-US" sz="4000" dirty="0"/>
            </a:br>
            <a:r>
              <a:rPr lang="en-US" sz="3200" dirty="0">
                <a:solidFill>
                  <a:srgbClr val="66FFFF"/>
                </a:solidFill>
              </a:rPr>
              <a:t>1 Peter 1:14-16</a:t>
            </a:r>
            <a:endParaRPr lang="en-US" sz="4000" dirty="0">
              <a:solidFill>
                <a:srgbClr val="66FFFF"/>
              </a:solidFill>
            </a:endParaRP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7"/>
            <a:ext cx="7355303" cy="4065604"/>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2700000" scaled="1"/>
            <a:tileRect/>
          </a:gradFill>
        </p:spPr>
        <p:txBody>
          <a:bodyPr>
            <a:noAutofit/>
          </a:bodyPr>
          <a:lstStyle/>
          <a:p>
            <a:pPr algn="l"/>
            <a:r>
              <a:rPr lang="en-US" sz="4400" b="1" i="0" baseline="30000" dirty="0">
                <a:solidFill>
                  <a:srgbClr val="000000"/>
                </a:solidFill>
                <a:effectLst/>
                <a:latin typeface="system-ui"/>
              </a:rPr>
              <a:t>14 </a:t>
            </a:r>
            <a:r>
              <a:rPr lang="en-US" sz="4400" b="0" i="0" dirty="0">
                <a:solidFill>
                  <a:srgbClr val="000000"/>
                </a:solidFill>
                <a:effectLst/>
                <a:latin typeface="system-ui"/>
              </a:rPr>
              <a:t>As obedient children, not fashioning yourselves according to the former lusts in your ignorance:</a:t>
            </a:r>
          </a:p>
        </p:txBody>
      </p:sp>
      <p:pic>
        <p:nvPicPr>
          <p:cNvPr id="48130" name="Picture 2" descr="Happy child waking up with alarm clock — Stock Photo © mandygodbehear ...">
            <a:extLst>
              <a:ext uri="{FF2B5EF4-FFF2-40B4-BE49-F238E27FC236}">
                <a16:creationId xmlns:a16="http://schemas.microsoft.com/office/drawing/2014/main" id="{FB7B15D9-61B7-6EE6-E0B3-D3B91AEE4797}"/>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5031" t="-211" r="38929" b="211"/>
          <a:stretch/>
        </p:blipFill>
        <p:spPr bwMode="auto">
          <a:xfrm>
            <a:off x="727075" y="914400"/>
            <a:ext cx="332740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9601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196112"/>
            <a:ext cx="7355304" cy="1095590"/>
          </a:xfrm>
        </p:spPr>
        <p:txBody>
          <a:bodyPr>
            <a:noAutofit/>
          </a:bodyPr>
          <a:lstStyle/>
          <a:p>
            <a:r>
              <a:rPr lang="en-US" sz="6000" b="1" dirty="0">
                <a:solidFill>
                  <a:schemeClr val="accent1">
                    <a:lumMod val="40000"/>
                    <a:lumOff val="60000"/>
                  </a:schemeClr>
                </a:solidFill>
              </a:rPr>
              <a:t>AWAKE!</a:t>
            </a:r>
            <a:br>
              <a:rPr lang="en-US" sz="4000" dirty="0"/>
            </a:br>
            <a:r>
              <a:rPr lang="en-US" sz="3200" dirty="0">
                <a:solidFill>
                  <a:srgbClr val="66FFFF"/>
                </a:solidFill>
              </a:rPr>
              <a:t>1 Peter 1:15-16</a:t>
            </a:r>
            <a:endParaRPr lang="en-US" sz="4000" dirty="0">
              <a:solidFill>
                <a:srgbClr val="66FFFF"/>
              </a:solidFill>
            </a:endParaRP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7"/>
            <a:ext cx="7355303" cy="4065604"/>
          </a:xfrm>
          <a:gradFill flip="none" rotWithShape="1">
            <a:gsLst>
              <a:gs pos="11368">
                <a:srgbClr val="E1FAF5"/>
              </a:gs>
              <a:gs pos="0">
                <a:schemeClr val="accent3">
                  <a:lumMod val="75000"/>
                </a:schemeClr>
              </a:gs>
              <a:gs pos="58000">
                <a:srgbClr val="66FFFF"/>
              </a:gs>
              <a:gs pos="89066">
                <a:schemeClr val="tx1">
                  <a:lumMod val="85000"/>
                </a:schemeClr>
              </a:gs>
              <a:gs pos="78000">
                <a:srgbClr val="00B0F0"/>
              </a:gs>
              <a:gs pos="100000">
                <a:schemeClr val="accent3">
                  <a:lumMod val="75000"/>
                </a:schemeClr>
              </a:gs>
            </a:gsLst>
            <a:lin ang="2700000" scaled="1"/>
            <a:tileRect/>
          </a:gradFill>
        </p:spPr>
        <p:txBody>
          <a:bodyPr>
            <a:noAutofit/>
          </a:bodyPr>
          <a:lstStyle/>
          <a:p>
            <a:pPr algn="l"/>
            <a:r>
              <a:rPr lang="en-US" sz="4400" b="1" i="0" baseline="30000" dirty="0">
                <a:solidFill>
                  <a:srgbClr val="000000"/>
                </a:solidFill>
                <a:effectLst/>
                <a:latin typeface="system-ui"/>
              </a:rPr>
              <a:t>15 </a:t>
            </a:r>
            <a:r>
              <a:rPr lang="en-US" sz="4400" b="0" i="0" dirty="0">
                <a:solidFill>
                  <a:srgbClr val="000000"/>
                </a:solidFill>
                <a:effectLst/>
                <a:latin typeface="system-ui"/>
              </a:rPr>
              <a:t>But as he which hath called you is holy, so be ye holy in all manner of conversation;</a:t>
            </a:r>
          </a:p>
          <a:p>
            <a:pPr algn="l"/>
            <a:r>
              <a:rPr lang="en-US" sz="4400" b="1" i="0" baseline="30000" dirty="0">
                <a:solidFill>
                  <a:srgbClr val="000000"/>
                </a:solidFill>
                <a:effectLst/>
                <a:latin typeface="system-ui"/>
              </a:rPr>
              <a:t>16 </a:t>
            </a:r>
            <a:r>
              <a:rPr lang="en-US" sz="4400" b="0" i="0" dirty="0">
                <a:solidFill>
                  <a:srgbClr val="000000"/>
                </a:solidFill>
                <a:effectLst/>
                <a:latin typeface="system-ui"/>
              </a:rPr>
              <a:t>Because it is written, Be ye holy; for I am holy.</a:t>
            </a:r>
          </a:p>
        </p:txBody>
      </p:sp>
      <p:pic>
        <p:nvPicPr>
          <p:cNvPr id="49156" name="Picture 4" descr="Wide Eyed Eastern Screech Owl Chick, Megascops Asio Stock Image - Image ...">
            <a:extLst>
              <a:ext uri="{FF2B5EF4-FFF2-40B4-BE49-F238E27FC236}">
                <a16:creationId xmlns:a16="http://schemas.microsoft.com/office/drawing/2014/main" id="{7FF7C7E6-990C-BA7B-AD27-3FC950559E2A}"/>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098" b="309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4901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Walk in Love:</a:t>
            </a:r>
            <a:br>
              <a:rPr lang="en-US" sz="4000" dirty="0"/>
            </a:br>
            <a:r>
              <a:rPr lang="en-US" sz="4000" dirty="0">
                <a:solidFill>
                  <a:srgbClr val="66FFFF"/>
                </a:solidFill>
              </a:rPr>
              <a:t>Ephesians 5:1-2</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715844"/>
          </a:xfrm>
        </p:spPr>
        <p:txBody>
          <a:bodyPr>
            <a:normAutofit lnSpcReduction="10000"/>
          </a:bodyPr>
          <a:lstStyle/>
          <a:p>
            <a:pPr algn="l"/>
            <a:r>
              <a:rPr lang="en-US" sz="4400" b="1" i="0" dirty="0">
                <a:effectLst/>
                <a:latin typeface="system-ui"/>
              </a:rPr>
              <a:t>5 </a:t>
            </a:r>
            <a:r>
              <a:rPr lang="en-US" sz="4400" b="0" i="0" dirty="0">
                <a:effectLst/>
                <a:latin typeface="system-ui"/>
              </a:rPr>
              <a:t>Be ye </a:t>
            </a:r>
            <a:r>
              <a:rPr lang="en-US" sz="4400" b="0" i="0" dirty="0">
                <a:solidFill>
                  <a:srgbClr val="C1FFFF"/>
                </a:solidFill>
                <a:effectLst/>
                <a:latin typeface="system-ui"/>
              </a:rPr>
              <a:t>therefore</a:t>
            </a:r>
            <a:r>
              <a:rPr lang="en-US" sz="4400" b="0" i="0" dirty="0">
                <a:effectLst/>
                <a:latin typeface="system-ui"/>
              </a:rPr>
              <a:t> followers of God, as dear children;</a:t>
            </a:r>
          </a:p>
          <a:p>
            <a:pPr algn="l"/>
            <a:r>
              <a:rPr lang="en-US" sz="4400" b="1" i="0" baseline="30000" dirty="0">
                <a:effectLst/>
                <a:latin typeface="system-ui"/>
              </a:rPr>
              <a:t>2 </a:t>
            </a:r>
            <a:r>
              <a:rPr lang="en-US" sz="4400" b="0" i="0" dirty="0">
                <a:effectLst/>
                <a:latin typeface="system-ui"/>
              </a:rPr>
              <a:t>And walk in love, as Christ also hath loved us, and hath given himself for us an offering and a sacrifice to God for a </a:t>
            </a:r>
            <a:r>
              <a:rPr lang="en-US" sz="4400" b="0" i="0" dirty="0" err="1">
                <a:effectLst/>
                <a:latin typeface="system-ui"/>
              </a:rPr>
              <a:t>sweetsmelling</a:t>
            </a:r>
            <a:r>
              <a:rPr lang="en-US" sz="4400" b="0" i="0" dirty="0">
                <a:effectLst/>
                <a:latin typeface="system-ui"/>
              </a:rPr>
              <a:t> </a:t>
            </a:r>
            <a:r>
              <a:rPr lang="en-US" sz="4400" b="0" i="0" dirty="0" err="1">
                <a:effectLst/>
                <a:latin typeface="system-ui"/>
              </a:rPr>
              <a:t>savour</a:t>
            </a:r>
            <a:r>
              <a:rPr lang="en-US" sz="4400" b="0" i="0" dirty="0">
                <a:effectLst/>
                <a:latin typeface="system-ui"/>
              </a:rPr>
              <a:t>.</a:t>
            </a:r>
          </a:p>
        </p:txBody>
      </p:sp>
      <p:sp>
        <p:nvSpPr>
          <p:cNvPr id="6" name="Speech Bubble: Rectangle 5">
            <a:extLst>
              <a:ext uri="{FF2B5EF4-FFF2-40B4-BE49-F238E27FC236}">
                <a16:creationId xmlns:a16="http://schemas.microsoft.com/office/drawing/2014/main" id="{E382E824-A699-60BC-8EFF-068E7C9C59CE}"/>
              </a:ext>
            </a:extLst>
          </p:cNvPr>
          <p:cNvSpPr/>
          <p:nvPr/>
        </p:nvSpPr>
        <p:spPr>
          <a:xfrm>
            <a:off x="4268834" y="2702559"/>
            <a:ext cx="7119425" cy="3079115"/>
          </a:xfrm>
          <a:prstGeom prst="wedgeRectCallout">
            <a:avLst>
              <a:gd name="adj1" fmla="val 244"/>
              <a:gd name="adj2" fmla="val -68611"/>
            </a:avLst>
          </a:prstGeom>
          <a:solidFill>
            <a:srgbClr val="C1FFFF"/>
          </a:soli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a:solidFill>
                  <a:srgbClr val="002060"/>
                </a:solidFill>
              </a:rPr>
              <a:t>That is, because of the transformation that has occurred in your life, which Paul has discussed in the previous section.  </a:t>
            </a:r>
          </a:p>
        </p:txBody>
      </p:sp>
      <p:pic>
        <p:nvPicPr>
          <p:cNvPr id="3078" name="Picture 6" descr="Walk In Love : Blue Ridge Christian News">
            <a:extLst>
              <a:ext uri="{FF2B5EF4-FFF2-40B4-BE49-F238E27FC236}">
                <a16:creationId xmlns:a16="http://schemas.microsoft.com/office/drawing/2014/main" id="{322ACFB3-D048-2AE4-1AEA-2EFD4721C92F}"/>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549" r="26549"/>
          <a:stretch>
            <a:fillRect/>
          </a:stretch>
        </p:blipFill>
        <p:spPr bwMode="auto">
          <a:xfrm>
            <a:off x="727075" y="914400"/>
            <a:ext cx="3424238"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52768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8182906" y="2597779"/>
            <a:ext cx="6113928" cy="1626882"/>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Redeeming the Time:</a:t>
            </a:r>
            <a:endParaRPr lang="en-US" sz="6000" dirty="0">
              <a:solidFill>
                <a:srgbClr val="66FFFF"/>
              </a:solidFill>
            </a:endParaRPr>
          </a:p>
        </p:txBody>
      </p:sp>
      <p:pic>
        <p:nvPicPr>
          <p:cNvPr id="50178" name="Picture 2" descr="Retro Alarm Clock in Hand. Time is Running Out Concept Shows Clock that ...">
            <a:extLst>
              <a:ext uri="{FF2B5EF4-FFF2-40B4-BE49-F238E27FC236}">
                <a16:creationId xmlns:a16="http://schemas.microsoft.com/office/drawing/2014/main" id="{1FF50DF4-4303-6373-7863-230B710FA4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498" r="1429"/>
          <a:stretch/>
        </p:blipFill>
        <p:spPr bwMode="auto">
          <a:xfrm>
            <a:off x="-150131" y="0"/>
            <a:ext cx="10403840" cy="6822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54437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Redeeming the Time:</a:t>
            </a:r>
            <a:br>
              <a:rPr lang="en-US" sz="4000" dirty="0"/>
            </a:br>
            <a:r>
              <a:rPr lang="en-US" sz="4000" dirty="0">
                <a:solidFill>
                  <a:srgbClr val="66FFFF"/>
                </a:solidFill>
              </a:rPr>
              <a:t>Ephesians 5:15-20</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513831" cy="4281459"/>
          </a:xfrm>
          <a:noFill/>
          <a:effectLst>
            <a:softEdge rad="31750"/>
          </a:effectLst>
        </p:spPr>
        <p:txBody>
          <a:bodyPr>
            <a:noAutofit/>
          </a:bodyPr>
          <a:lstStyle/>
          <a:p>
            <a:pPr algn="l"/>
            <a:r>
              <a:rPr lang="en-US" sz="4800" b="1" i="0" baseline="30000" dirty="0">
                <a:effectLst/>
                <a:latin typeface="system-ui"/>
              </a:rPr>
              <a:t>15 </a:t>
            </a:r>
            <a:r>
              <a:rPr lang="en-US" sz="4800" b="0" i="0" dirty="0">
                <a:effectLst/>
                <a:latin typeface="system-ui"/>
              </a:rPr>
              <a:t>See then that ye walk circumspectly, not as fools, but as wise,</a:t>
            </a:r>
          </a:p>
        </p:txBody>
      </p:sp>
      <p:pic>
        <p:nvPicPr>
          <p:cNvPr id="51204" name="Picture 4" descr="Three Reasons Why You Are A Fool - Bogdan Kipko">
            <a:extLst>
              <a:ext uri="{FF2B5EF4-FFF2-40B4-BE49-F238E27FC236}">
                <a16:creationId xmlns:a16="http://schemas.microsoft.com/office/drawing/2014/main" id="{0D2A14D9-AA55-BB5D-51A2-CBDA53BCBE1D}"/>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0230" r="102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Owl Icon Vector From Animal Collection Thin Line Owl Outline Icon ...">
            <a:extLst>
              <a:ext uri="{FF2B5EF4-FFF2-40B4-BE49-F238E27FC236}">
                <a16:creationId xmlns:a16="http://schemas.microsoft.com/office/drawing/2014/main" id="{FC857868-8E2A-5D22-4F0D-3ED34ECD7257}"/>
              </a:ext>
            </a:extLst>
          </p:cNvPr>
          <p:cNvPicPr>
            <a:picLocks noChangeAspect="1" noChangeArrowheads="1"/>
          </p:cNvPicPr>
          <p:nvPr/>
        </p:nvPicPr>
        <p:blipFill rotWithShape="1">
          <a:blip r:embed="rId3">
            <a:biLevel thresh="25000"/>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32432" t="16475" r="32016" b="33317"/>
          <a:stretch/>
        </p:blipFill>
        <p:spPr bwMode="auto">
          <a:xfrm flipH="1">
            <a:off x="1085849" y="4166755"/>
            <a:ext cx="927910" cy="1310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489559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Redeeming the Time:</a:t>
            </a:r>
            <a:br>
              <a:rPr lang="en-US" sz="4000" dirty="0"/>
            </a:br>
            <a:r>
              <a:rPr lang="en-US" sz="4000" dirty="0">
                <a:solidFill>
                  <a:srgbClr val="66FFFF"/>
                </a:solidFill>
              </a:rPr>
              <a:t>Ephesians 5:15-20</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513831" cy="4281459"/>
          </a:xfrm>
          <a:noFill/>
          <a:effectLst>
            <a:softEdge rad="31750"/>
          </a:effectLst>
        </p:spPr>
        <p:txBody>
          <a:bodyPr>
            <a:noAutofit/>
          </a:bodyPr>
          <a:lstStyle/>
          <a:p>
            <a:pPr algn="l"/>
            <a:r>
              <a:rPr lang="en-US" sz="4800" b="1" i="0" baseline="30000" dirty="0">
                <a:effectLst/>
                <a:latin typeface="system-ui"/>
              </a:rPr>
              <a:t>15 </a:t>
            </a:r>
            <a:r>
              <a:rPr lang="en-US" sz="4800" b="0" i="0" dirty="0">
                <a:effectLst/>
                <a:latin typeface="system-ui"/>
              </a:rPr>
              <a:t>See then that ye walk </a:t>
            </a:r>
            <a:r>
              <a:rPr lang="en-US" sz="4800" b="0" i="0" dirty="0">
                <a:solidFill>
                  <a:srgbClr val="C1FFFF"/>
                </a:solidFill>
                <a:effectLst/>
                <a:latin typeface="system-ui"/>
              </a:rPr>
              <a:t>circumspectly</a:t>
            </a:r>
            <a:r>
              <a:rPr lang="en-US" sz="4800" b="0" i="0" dirty="0">
                <a:effectLst/>
                <a:latin typeface="system-ui"/>
              </a:rPr>
              <a:t>, not as fools, but as wise,</a:t>
            </a:r>
          </a:p>
        </p:txBody>
      </p:sp>
      <p:pic>
        <p:nvPicPr>
          <p:cNvPr id="51204" name="Picture 4" descr="Three Reasons Why You Are A Fool - Bogdan Kipko">
            <a:extLst>
              <a:ext uri="{FF2B5EF4-FFF2-40B4-BE49-F238E27FC236}">
                <a16:creationId xmlns:a16="http://schemas.microsoft.com/office/drawing/2014/main" id="{0D2A14D9-AA55-BB5D-51A2-CBDA53BCBE1D}"/>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0230" r="102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Speech Bubble: Rectangle 5">
            <a:extLst>
              <a:ext uri="{FF2B5EF4-FFF2-40B4-BE49-F238E27FC236}">
                <a16:creationId xmlns:a16="http://schemas.microsoft.com/office/drawing/2014/main" id="{C9299D82-783D-296E-D5C1-4476AE13280F}"/>
              </a:ext>
            </a:extLst>
          </p:cNvPr>
          <p:cNvSpPr/>
          <p:nvPr/>
        </p:nvSpPr>
        <p:spPr>
          <a:xfrm>
            <a:off x="991109" y="3840480"/>
            <a:ext cx="10674889" cy="2673571"/>
          </a:xfrm>
          <a:prstGeom prst="wedgeRectCallout">
            <a:avLst>
              <a:gd name="adj1" fmla="val -19411"/>
              <a:gd name="adj2" fmla="val -65699"/>
            </a:avLst>
          </a:prstGeom>
          <a:solidFill>
            <a:srgbClr val="C1FFFF"/>
          </a:soli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800" dirty="0">
                <a:solidFill>
                  <a:srgbClr val="002060"/>
                </a:solidFill>
              </a:rPr>
              <a:t>The Greek word here rendered “circumspectly” is </a:t>
            </a:r>
            <a:r>
              <a:rPr lang="en-US" sz="2800" i="1" dirty="0" err="1">
                <a:solidFill>
                  <a:srgbClr val="002060"/>
                </a:solidFill>
              </a:rPr>
              <a:t>akribos</a:t>
            </a:r>
            <a:r>
              <a:rPr lang="en-US" sz="2800" dirty="0">
                <a:solidFill>
                  <a:srgbClr val="002060"/>
                </a:solidFill>
              </a:rPr>
              <a:t>, “strictly,” “accurately,” “diligently,” “carefully.” Textual evidence is divided between this and the reading, “Take diligent heed how you walk.” The believer is urged to follow a disciplined course. He is to make every effort to resist the temptations that surround him. </a:t>
            </a:r>
            <a:r>
              <a:rPr lang="en-US" sz="2400" dirty="0">
                <a:solidFill>
                  <a:srgbClr val="002060"/>
                </a:solidFill>
              </a:rPr>
              <a:t>– SDABC V.6 p.1034</a:t>
            </a:r>
            <a:endParaRPr lang="en-US" sz="2800" dirty="0">
              <a:solidFill>
                <a:srgbClr val="002060"/>
              </a:solidFill>
            </a:endParaRPr>
          </a:p>
        </p:txBody>
      </p:sp>
    </p:spTree>
    <p:extLst>
      <p:ext uri="{BB962C8B-B14F-4D97-AF65-F5344CB8AC3E}">
        <p14:creationId xmlns:p14="http://schemas.microsoft.com/office/powerpoint/2010/main" val="11977551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Redeeming the Time:</a:t>
            </a:r>
            <a:br>
              <a:rPr lang="en-US" sz="4000" dirty="0"/>
            </a:br>
            <a:r>
              <a:rPr lang="en-US" sz="4000" dirty="0">
                <a:solidFill>
                  <a:srgbClr val="66FFFF"/>
                </a:solidFill>
              </a:rPr>
              <a:t>Ephesians 5:15-20</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513831" cy="4281459"/>
          </a:xfrm>
          <a:noFill/>
          <a:effectLst>
            <a:softEdge rad="31750"/>
          </a:effectLst>
        </p:spPr>
        <p:txBody>
          <a:bodyPr>
            <a:noAutofit/>
          </a:bodyPr>
          <a:lstStyle/>
          <a:p>
            <a:pPr algn="l"/>
            <a:r>
              <a:rPr lang="en-US" sz="4800" b="1" i="0" baseline="30000" dirty="0">
                <a:effectLst/>
                <a:latin typeface="system-ui"/>
              </a:rPr>
              <a:t>15 </a:t>
            </a:r>
            <a:r>
              <a:rPr lang="en-US" sz="4800" b="0" i="0" dirty="0">
                <a:effectLst/>
                <a:latin typeface="system-ui"/>
              </a:rPr>
              <a:t>See then that ye walk circumspectly, not as fools, but as wise,</a:t>
            </a:r>
          </a:p>
        </p:txBody>
      </p:sp>
      <p:pic>
        <p:nvPicPr>
          <p:cNvPr id="51204" name="Picture 4" descr="Three Reasons Why You Are A Fool - Bogdan Kipko">
            <a:extLst>
              <a:ext uri="{FF2B5EF4-FFF2-40B4-BE49-F238E27FC236}">
                <a16:creationId xmlns:a16="http://schemas.microsoft.com/office/drawing/2014/main" id="{0D2A14D9-AA55-BB5D-51A2-CBDA53BCBE1D}"/>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0230" r="102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7331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Redeeming the Time:</a:t>
            </a:r>
            <a:br>
              <a:rPr lang="en-US" sz="4000" dirty="0"/>
            </a:br>
            <a:r>
              <a:rPr lang="en-US" sz="4000" dirty="0">
                <a:solidFill>
                  <a:srgbClr val="66FFFF"/>
                </a:solidFill>
              </a:rPr>
              <a:t>Ephesians 5:16-20</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859666" cy="4281459"/>
          </a:xfrm>
          <a:noFill/>
          <a:effectLst>
            <a:softEdge rad="31750"/>
          </a:effectLst>
        </p:spPr>
        <p:txBody>
          <a:bodyPr>
            <a:noAutofit/>
          </a:bodyPr>
          <a:lstStyle/>
          <a:p>
            <a:pPr algn="l"/>
            <a:r>
              <a:rPr lang="en-US" sz="5400" b="1" i="0" baseline="30000" dirty="0">
                <a:effectLst/>
                <a:latin typeface="system-ui"/>
              </a:rPr>
              <a:t>16 </a:t>
            </a:r>
            <a:r>
              <a:rPr lang="en-US" sz="5400" b="0" i="0" dirty="0">
                <a:effectLst/>
                <a:latin typeface="system-ui"/>
              </a:rPr>
              <a:t>Redeeming the time, because the days are evil.</a:t>
            </a:r>
          </a:p>
        </p:txBody>
      </p:sp>
      <p:pic>
        <p:nvPicPr>
          <p:cNvPr id="9" name="Picture 2" descr="15 Hilarious Owl Memes - I Can Has Cheezburger?">
            <a:extLst>
              <a:ext uri="{FF2B5EF4-FFF2-40B4-BE49-F238E27FC236}">
                <a16:creationId xmlns:a16="http://schemas.microsoft.com/office/drawing/2014/main" id="{3B45E2BB-A388-80DF-B517-CF535C39C562}"/>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0861" r="10861"/>
          <a:stretch>
            <a:fillRect/>
          </a:stretch>
        </p:blipFill>
        <p:spPr bwMode="auto">
          <a:xfrm>
            <a:off x="7696200" y="995363"/>
            <a:ext cx="3810000"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86317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Redeeming the Time:</a:t>
            </a:r>
            <a:br>
              <a:rPr lang="en-US" sz="4000" dirty="0"/>
            </a:br>
            <a:r>
              <a:rPr lang="en-US" sz="4000" dirty="0">
                <a:solidFill>
                  <a:srgbClr val="66FFFF"/>
                </a:solidFill>
              </a:rPr>
              <a:t>Ephesians 5:16-20</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859666" cy="4281459"/>
          </a:xfrm>
          <a:noFill/>
          <a:effectLst>
            <a:softEdge rad="31750"/>
          </a:effectLst>
        </p:spPr>
        <p:txBody>
          <a:bodyPr>
            <a:noAutofit/>
          </a:bodyPr>
          <a:lstStyle/>
          <a:p>
            <a:pPr algn="l"/>
            <a:r>
              <a:rPr lang="en-US" sz="5400" b="1" i="0" baseline="30000" dirty="0">
                <a:effectLst/>
                <a:latin typeface="system-ui"/>
              </a:rPr>
              <a:t>16 </a:t>
            </a:r>
            <a:r>
              <a:rPr lang="en-US" sz="5400" b="0" i="0" dirty="0">
                <a:effectLst/>
                <a:latin typeface="system-ui"/>
              </a:rPr>
              <a:t>Redeeming the time, because the days are evil.</a:t>
            </a:r>
          </a:p>
        </p:txBody>
      </p:sp>
      <p:pic>
        <p:nvPicPr>
          <p:cNvPr id="1026" name="Picture 2" descr="15 Hilarious Owl Memes - I Can Has Cheezburger?">
            <a:extLst>
              <a:ext uri="{FF2B5EF4-FFF2-40B4-BE49-F238E27FC236}">
                <a16:creationId xmlns:a16="http://schemas.microsoft.com/office/drawing/2014/main" id="{577AE2E6-2E04-F288-FB7F-A99382F4B75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123" r="141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Speech Bubble: Rectangle 2">
            <a:extLst>
              <a:ext uri="{FF2B5EF4-FFF2-40B4-BE49-F238E27FC236}">
                <a16:creationId xmlns:a16="http://schemas.microsoft.com/office/drawing/2014/main" id="{59E0DA66-703C-9B3B-8F98-15ACEF589496}"/>
              </a:ext>
            </a:extLst>
          </p:cNvPr>
          <p:cNvSpPr/>
          <p:nvPr/>
        </p:nvSpPr>
        <p:spPr>
          <a:xfrm>
            <a:off x="0" y="2852257"/>
            <a:ext cx="12192000" cy="4005743"/>
          </a:xfrm>
          <a:prstGeom prst="wedgeRectCallout">
            <a:avLst>
              <a:gd name="adj1" fmla="val -18813"/>
              <a:gd name="adj2" fmla="val -57253"/>
            </a:avLst>
          </a:prstGeom>
          <a:solidFill>
            <a:srgbClr val="C1FFFF"/>
          </a:soli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800" dirty="0">
                <a:solidFill>
                  <a:srgbClr val="002060"/>
                </a:solidFill>
              </a:rPr>
              <a:t>Literally, “buying up for yourselves the opportune time,” that is, making the most of the opportunity. To take advantage of every moment of time for great and noble purposes is the obligation and privilege of every Christian. Redeeming the time is more than simply refraining from idleness or frivolous activities. A person is not good merely because he is not bad. Like Jesus, one must be “about” his “Father’s business,” actively seeking opportunity to do good, even to one’s enemies. In the parable of the Unjust Steward, Jesus pointed to the diligence and wisdom of the merchants of the world in conducting their affairs, as an example to the children of light. – SDABC V.6 p.1034</a:t>
            </a:r>
          </a:p>
        </p:txBody>
      </p:sp>
    </p:spTree>
    <p:extLst>
      <p:ext uri="{BB962C8B-B14F-4D97-AF65-F5344CB8AC3E}">
        <p14:creationId xmlns:p14="http://schemas.microsoft.com/office/powerpoint/2010/main" val="1763972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Redeeming the Time:</a:t>
            </a:r>
            <a:br>
              <a:rPr lang="en-US" sz="4000" dirty="0"/>
            </a:br>
            <a:r>
              <a:rPr lang="en-US" sz="4000" dirty="0">
                <a:solidFill>
                  <a:srgbClr val="66FFFF"/>
                </a:solidFill>
              </a:rPr>
              <a:t>Ephesians 5:16-20</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859666" cy="4281459"/>
          </a:xfrm>
          <a:noFill/>
          <a:effectLst>
            <a:softEdge rad="31750"/>
          </a:effectLst>
        </p:spPr>
        <p:txBody>
          <a:bodyPr>
            <a:noAutofit/>
          </a:bodyPr>
          <a:lstStyle/>
          <a:p>
            <a:pPr algn="l"/>
            <a:r>
              <a:rPr lang="en-US" sz="5400" b="1" i="0" baseline="30000" dirty="0">
                <a:effectLst/>
                <a:latin typeface="system-ui"/>
              </a:rPr>
              <a:t>16 </a:t>
            </a:r>
            <a:r>
              <a:rPr lang="en-US" sz="5400" b="0" i="0" dirty="0">
                <a:effectLst/>
                <a:latin typeface="system-ui"/>
              </a:rPr>
              <a:t>Redeeming the time, because the days are evil.</a:t>
            </a:r>
          </a:p>
        </p:txBody>
      </p:sp>
      <p:pic>
        <p:nvPicPr>
          <p:cNvPr id="51202" name="Picture 2" descr="Empty Nest: 10/2/11 - 10/9/11">
            <a:extLst>
              <a:ext uri="{FF2B5EF4-FFF2-40B4-BE49-F238E27FC236}">
                <a16:creationId xmlns:a16="http://schemas.microsoft.com/office/drawing/2014/main" id="{8F01B34A-1848-3228-426B-AF89E99C4E7E}"/>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123" r="141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6758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Redeeming the Time:</a:t>
            </a:r>
            <a:br>
              <a:rPr lang="en-US" sz="4000" dirty="0"/>
            </a:br>
            <a:r>
              <a:rPr lang="en-US" sz="4000" dirty="0">
                <a:solidFill>
                  <a:srgbClr val="66FFFF"/>
                </a:solidFill>
              </a:rPr>
              <a:t>Ephesians 5:16-20</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859666" cy="4281459"/>
          </a:xfrm>
          <a:noFill/>
          <a:effectLst>
            <a:softEdge rad="31750"/>
          </a:effectLst>
        </p:spPr>
        <p:txBody>
          <a:bodyPr>
            <a:noAutofit/>
          </a:bodyPr>
          <a:lstStyle/>
          <a:p>
            <a:pPr algn="l"/>
            <a:r>
              <a:rPr lang="en-US" sz="5400" b="1" i="0" baseline="30000" dirty="0">
                <a:effectLst/>
                <a:latin typeface="system-ui"/>
              </a:rPr>
              <a:t>16 </a:t>
            </a:r>
            <a:r>
              <a:rPr lang="en-US" sz="5400" b="0" i="0" dirty="0">
                <a:effectLst/>
                <a:latin typeface="system-ui"/>
              </a:rPr>
              <a:t>Redeeming the time, because the days are evil.</a:t>
            </a:r>
          </a:p>
        </p:txBody>
      </p:sp>
      <p:pic>
        <p:nvPicPr>
          <p:cNvPr id="51202" name="Picture 2" descr="Empty Nest: 10/2/11 - 10/9/11">
            <a:extLst>
              <a:ext uri="{FF2B5EF4-FFF2-40B4-BE49-F238E27FC236}">
                <a16:creationId xmlns:a16="http://schemas.microsoft.com/office/drawing/2014/main" id="{8F01B34A-1848-3228-426B-AF89E99C4E7E}"/>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123" r="141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Speech Bubble: Rectangle 2">
            <a:extLst>
              <a:ext uri="{FF2B5EF4-FFF2-40B4-BE49-F238E27FC236}">
                <a16:creationId xmlns:a16="http://schemas.microsoft.com/office/drawing/2014/main" id="{59E0DA66-703C-9B3B-8F98-15ACEF589496}"/>
              </a:ext>
            </a:extLst>
          </p:cNvPr>
          <p:cNvSpPr/>
          <p:nvPr/>
        </p:nvSpPr>
        <p:spPr>
          <a:xfrm>
            <a:off x="1085849" y="4269997"/>
            <a:ext cx="10333518" cy="2435604"/>
          </a:xfrm>
          <a:prstGeom prst="wedgeRectCallout">
            <a:avLst>
              <a:gd name="adj1" fmla="val -38500"/>
              <a:gd name="adj2" fmla="val -57971"/>
            </a:avLst>
          </a:prstGeom>
          <a:solidFill>
            <a:srgbClr val="C1FFFF"/>
          </a:soli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000" dirty="0">
                <a:solidFill>
                  <a:srgbClr val="002060"/>
                </a:solidFill>
              </a:rPr>
              <a:t>The necessity for seizing every opportunity that arises is apparent when one considers how life is exposed continuously to evil of all kinds, not only the prevailing moral evil, but ill-health, persecution, and mental suffering, which deprive the Christian of many opportunities to serve. – SDABC V.6 p.1034</a:t>
            </a:r>
          </a:p>
        </p:txBody>
      </p:sp>
    </p:spTree>
    <p:extLst>
      <p:ext uri="{BB962C8B-B14F-4D97-AF65-F5344CB8AC3E}">
        <p14:creationId xmlns:p14="http://schemas.microsoft.com/office/powerpoint/2010/main" val="191986123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Redeeming the Time:</a:t>
            </a:r>
            <a:br>
              <a:rPr lang="en-US" sz="4000" dirty="0"/>
            </a:br>
            <a:r>
              <a:rPr lang="en-US" sz="4000" dirty="0">
                <a:solidFill>
                  <a:srgbClr val="66FFFF"/>
                </a:solidFill>
              </a:rPr>
              <a:t>Ephesians 5:17-20</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859666" cy="4281459"/>
          </a:xfrm>
          <a:noFill/>
          <a:effectLst>
            <a:softEdge rad="31750"/>
          </a:effectLst>
        </p:spPr>
        <p:txBody>
          <a:bodyPr>
            <a:noAutofit/>
          </a:bodyPr>
          <a:lstStyle/>
          <a:p>
            <a:pPr algn="l"/>
            <a:r>
              <a:rPr lang="en-US" sz="4400" b="1" i="0" baseline="30000" dirty="0">
                <a:effectLst/>
                <a:latin typeface="system-ui"/>
              </a:rPr>
              <a:t>17 </a:t>
            </a:r>
            <a:r>
              <a:rPr lang="en-US" sz="4400" b="0" i="0" dirty="0">
                <a:effectLst/>
                <a:latin typeface="system-ui"/>
              </a:rPr>
              <a:t>Wherefore be ye not unwise, but understanding what the will of the Lord is.</a:t>
            </a:r>
          </a:p>
          <a:p>
            <a:pPr algn="l"/>
            <a:r>
              <a:rPr lang="en-US" sz="4400" b="1" i="0" baseline="30000" dirty="0">
                <a:effectLst/>
                <a:latin typeface="system-ui"/>
              </a:rPr>
              <a:t>18 </a:t>
            </a:r>
            <a:r>
              <a:rPr lang="en-US" sz="4400" b="0" i="0" dirty="0">
                <a:effectLst/>
                <a:latin typeface="system-ui"/>
              </a:rPr>
              <a:t>And be not drunk with wine, wherein is excess; but be filled with the Spirit;</a:t>
            </a:r>
          </a:p>
        </p:txBody>
      </p:sp>
      <p:pic>
        <p:nvPicPr>
          <p:cNvPr id="2050" name="Picture 2" descr="Funny owl face |Funny Animal">
            <a:extLst>
              <a:ext uri="{FF2B5EF4-FFF2-40B4-BE49-F238E27FC236}">
                <a16:creationId xmlns:a16="http://schemas.microsoft.com/office/drawing/2014/main" id="{9E118DC5-681F-655F-401C-1FE3B896112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3285" r="1328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2800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Redeeming the Time:</a:t>
            </a:r>
            <a:br>
              <a:rPr lang="en-US" sz="4000" dirty="0"/>
            </a:br>
            <a:r>
              <a:rPr lang="en-US" sz="4000" dirty="0">
                <a:solidFill>
                  <a:srgbClr val="66FFFF"/>
                </a:solidFill>
              </a:rPr>
              <a:t>Ephesians 5:17-20</a:t>
            </a:r>
            <a:endParaRPr lang="en-US" sz="3600" dirty="0"/>
          </a:p>
        </p:txBody>
      </p:sp>
      <p:pic>
        <p:nvPicPr>
          <p:cNvPr id="3074" name="Picture 2" descr="Funny owl face |Funny Animal">
            <a:extLst>
              <a:ext uri="{FF2B5EF4-FFF2-40B4-BE49-F238E27FC236}">
                <a16:creationId xmlns:a16="http://schemas.microsoft.com/office/drawing/2014/main" id="{C65E1FC9-D8B6-8BD0-A07E-BF2E22089C90}"/>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3285" r="1328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859666" cy="4281459"/>
          </a:xfrm>
          <a:noFill/>
          <a:effectLst>
            <a:softEdge rad="31750"/>
          </a:effectLst>
        </p:spPr>
        <p:txBody>
          <a:bodyPr>
            <a:noAutofit/>
          </a:bodyPr>
          <a:lstStyle/>
          <a:p>
            <a:pPr algn="l"/>
            <a:r>
              <a:rPr lang="en-US" sz="4400" b="1" i="0" baseline="30000" dirty="0">
                <a:effectLst/>
                <a:latin typeface="system-ui"/>
              </a:rPr>
              <a:t>17 </a:t>
            </a:r>
            <a:r>
              <a:rPr lang="en-US" sz="4400" b="0" i="0" dirty="0">
                <a:effectLst/>
                <a:latin typeface="system-ui"/>
              </a:rPr>
              <a:t>Wherefore be ye not unwise, but understanding what the will of the Lord is.</a:t>
            </a:r>
          </a:p>
          <a:p>
            <a:pPr algn="l"/>
            <a:r>
              <a:rPr lang="en-US" sz="4400" b="1" i="0" baseline="30000" dirty="0">
                <a:effectLst/>
                <a:latin typeface="system-ui"/>
              </a:rPr>
              <a:t>18 </a:t>
            </a:r>
            <a:r>
              <a:rPr lang="en-US" sz="4400" b="0" i="0" dirty="0">
                <a:effectLst/>
                <a:latin typeface="system-ui"/>
              </a:rPr>
              <a:t>And be not drunk with wine, wherein is excess; but be filled with the Spirit;</a:t>
            </a:r>
          </a:p>
        </p:txBody>
      </p:sp>
      <p:sp>
        <p:nvSpPr>
          <p:cNvPr id="3" name="Speech Bubble: Rectangle 2">
            <a:extLst>
              <a:ext uri="{FF2B5EF4-FFF2-40B4-BE49-F238E27FC236}">
                <a16:creationId xmlns:a16="http://schemas.microsoft.com/office/drawing/2014/main" id="{627FEF7E-83F1-D1A9-CDF1-FC2584B59D8F}"/>
              </a:ext>
            </a:extLst>
          </p:cNvPr>
          <p:cNvSpPr/>
          <p:nvPr/>
        </p:nvSpPr>
        <p:spPr>
          <a:xfrm>
            <a:off x="925032" y="1414132"/>
            <a:ext cx="10581167" cy="3572538"/>
          </a:xfrm>
          <a:prstGeom prst="wedgeRectCallout">
            <a:avLst>
              <a:gd name="adj1" fmla="val 4769"/>
              <a:gd name="adj2" fmla="val 70991"/>
            </a:avLst>
          </a:prstGeom>
          <a:solidFill>
            <a:srgbClr val="C1FFFF"/>
          </a:soli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solidFill>
                  <a:srgbClr val="002060"/>
                </a:solidFill>
              </a:rPr>
              <a:t>The excitement of drunkenness is opposed by the joy and animation of the spirit. The seeking after an earthly stimulant is replaced by the spiritual enthusiasm of the human spirit energized by the Holy Spirit. Although it is true that soberness accompanies the work of the Holy Spirit, nevertheless, the effect of the presence of the Holy Spirit is seen in enthusiastic witnessing for the faith. – SDABC V.6 p.1034</a:t>
            </a:r>
          </a:p>
        </p:txBody>
      </p:sp>
    </p:spTree>
    <p:extLst>
      <p:ext uri="{BB962C8B-B14F-4D97-AF65-F5344CB8AC3E}">
        <p14:creationId xmlns:p14="http://schemas.microsoft.com/office/powerpoint/2010/main" val="2343714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Walk in Love:</a:t>
            </a:r>
            <a:br>
              <a:rPr lang="en-US" sz="4000" dirty="0"/>
            </a:br>
            <a:r>
              <a:rPr lang="en-US" sz="4000" dirty="0">
                <a:solidFill>
                  <a:srgbClr val="66FFFF"/>
                </a:solidFill>
              </a:rPr>
              <a:t>Ephesians 5:1-2</a:t>
            </a:r>
          </a:p>
        </p:txBody>
      </p:sp>
      <p:sp>
        <p:nvSpPr>
          <p:cNvPr id="4" name="Text Placeholder 3">
            <a:extLst>
              <a:ext uri="{FF2B5EF4-FFF2-40B4-BE49-F238E27FC236}">
                <a16:creationId xmlns:a16="http://schemas.microsoft.com/office/drawing/2014/main" id="{4B1DD94F-353C-DB85-AE9A-D1D4BB858E94}"/>
              </a:ext>
            </a:extLst>
          </p:cNvPr>
          <p:cNvSpPr>
            <a:spLocks noGrp="1"/>
          </p:cNvSpPr>
          <p:nvPr>
            <p:ph type="body" sz="half" idx="2"/>
          </p:nvPr>
        </p:nvSpPr>
        <p:spPr>
          <a:xfrm>
            <a:off x="4150896" y="1491916"/>
            <a:ext cx="7355303" cy="4715844"/>
          </a:xfrm>
        </p:spPr>
        <p:txBody>
          <a:bodyPr>
            <a:normAutofit lnSpcReduction="10000"/>
          </a:bodyPr>
          <a:lstStyle/>
          <a:p>
            <a:pPr algn="l"/>
            <a:r>
              <a:rPr lang="en-US" sz="4400" b="1" i="0" dirty="0">
                <a:effectLst/>
                <a:latin typeface="system-ui"/>
              </a:rPr>
              <a:t>5 </a:t>
            </a:r>
            <a:r>
              <a:rPr lang="en-US" sz="4400" b="0" i="0" dirty="0">
                <a:effectLst/>
                <a:latin typeface="system-ui"/>
              </a:rPr>
              <a:t>Be ye therefore followers of God, as dear children;</a:t>
            </a:r>
          </a:p>
          <a:p>
            <a:pPr algn="l"/>
            <a:r>
              <a:rPr lang="en-US" sz="4400" b="1" i="0" baseline="30000" dirty="0">
                <a:effectLst/>
                <a:latin typeface="system-ui"/>
              </a:rPr>
              <a:t>2 </a:t>
            </a:r>
            <a:r>
              <a:rPr lang="en-US" sz="4400" b="0" i="0" dirty="0">
                <a:effectLst/>
                <a:latin typeface="system-ui"/>
              </a:rPr>
              <a:t>And walk in love, as Christ also hath loved us, and hath given himself for us an offering and a sacrifice to God for a </a:t>
            </a:r>
            <a:r>
              <a:rPr lang="en-US" sz="4400" b="0" i="0" dirty="0" err="1">
                <a:effectLst/>
                <a:latin typeface="system-ui"/>
              </a:rPr>
              <a:t>sweetsmelling</a:t>
            </a:r>
            <a:r>
              <a:rPr lang="en-US" sz="4400" b="0" i="0" dirty="0">
                <a:effectLst/>
                <a:latin typeface="system-ui"/>
              </a:rPr>
              <a:t> </a:t>
            </a:r>
            <a:r>
              <a:rPr lang="en-US" sz="4400" b="0" i="0" dirty="0" err="1">
                <a:effectLst/>
                <a:latin typeface="system-ui"/>
              </a:rPr>
              <a:t>savour</a:t>
            </a:r>
            <a:r>
              <a:rPr lang="en-US" sz="4400" b="0" i="0" dirty="0">
                <a:effectLst/>
                <a:latin typeface="system-ui"/>
              </a:rPr>
              <a:t>.</a:t>
            </a:r>
          </a:p>
        </p:txBody>
      </p:sp>
      <p:pic>
        <p:nvPicPr>
          <p:cNvPr id="3078" name="Picture 6" descr="Walk In Love : Blue Ridge Christian News">
            <a:extLst>
              <a:ext uri="{FF2B5EF4-FFF2-40B4-BE49-F238E27FC236}">
                <a16:creationId xmlns:a16="http://schemas.microsoft.com/office/drawing/2014/main" id="{322ACFB3-D048-2AE4-1AEA-2EFD4721C92F}"/>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549" r="26549"/>
          <a:stretch>
            <a:fillRect/>
          </a:stretch>
        </p:blipFill>
        <p:spPr bwMode="auto">
          <a:xfrm>
            <a:off x="727075" y="914400"/>
            <a:ext cx="3424238" cy="4867275"/>
          </a:xfrm>
          <a:prstGeom prst="rect">
            <a:avLst/>
          </a:prstGeom>
          <a:noFill/>
          <a:extLst>
            <a:ext uri="{909E8E84-426E-40DD-AFC4-6F175D3DCCD1}">
              <a14:hiddenFill xmlns:a14="http://schemas.microsoft.com/office/drawing/2010/main">
                <a:solidFill>
                  <a:srgbClr val="FFFFFF"/>
                </a:solidFill>
              </a14:hiddenFill>
            </a:ext>
          </a:extLst>
        </p:spPr>
      </p:pic>
      <p:pic>
        <p:nvPicPr>
          <p:cNvPr id="56322" name="Picture 2" descr="Owl Icon Vector From Animal Collection Thin Line Owl Outline Icon ...">
            <a:extLst>
              <a:ext uri="{FF2B5EF4-FFF2-40B4-BE49-F238E27FC236}">
                <a16:creationId xmlns:a16="http://schemas.microsoft.com/office/drawing/2014/main" id="{1DD0DCD0-774E-8576-6C99-8E8646B300F5}"/>
              </a:ext>
            </a:extLst>
          </p:cNvPr>
          <p:cNvPicPr>
            <a:picLocks noChangeAspect="1" noChangeArrowheads="1"/>
          </p:cNvPicPr>
          <p:nvPr/>
        </p:nvPicPr>
        <p:blipFill rotWithShape="1">
          <a:blip r:embed="rId3">
            <a:biLevel thresh="25000"/>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32432" t="16475" r="32016" b="33317"/>
          <a:stretch/>
        </p:blipFill>
        <p:spPr bwMode="auto">
          <a:xfrm>
            <a:off x="10897507" y="174945"/>
            <a:ext cx="927910" cy="1310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07447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Redeeming the Time:</a:t>
            </a:r>
            <a:br>
              <a:rPr lang="en-US" sz="4000" dirty="0"/>
            </a:br>
            <a:r>
              <a:rPr lang="en-US" sz="4000" dirty="0">
                <a:solidFill>
                  <a:srgbClr val="66FFFF"/>
                </a:solidFill>
              </a:rPr>
              <a:t>Ephesians 5:17-20</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859666" cy="4281459"/>
          </a:xfrm>
          <a:noFill/>
          <a:effectLst>
            <a:softEdge rad="31750"/>
          </a:effectLst>
        </p:spPr>
        <p:txBody>
          <a:bodyPr>
            <a:noAutofit/>
          </a:bodyPr>
          <a:lstStyle/>
          <a:p>
            <a:pPr algn="l"/>
            <a:r>
              <a:rPr lang="en-US" sz="4400" b="1" i="0" baseline="30000" dirty="0">
                <a:effectLst/>
                <a:latin typeface="system-ui"/>
              </a:rPr>
              <a:t>17 </a:t>
            </a:r>
            <a:r>
              <a:rPr lang="en-US" sz="4400" b="0" i="0" dirty="0">
                <a:effectLst/>
                <a:latin typeface="system-ui"/>
              </a:rPr>
              <a:t>Wherefore be ye not unwise, but understanding what the will of the Lord is.</a:t>
            </a:r>
          </a:p>
          <a:p>
            <a:pPr algn="l"/>
            <a:r>
              <a:rPr lang="en-US" sz="4400" b="1" i="0" baseline="30000" dirty="0">
                <a:effectLst/>
                <a:latin typeface="system-ui"/>
              </a:rPr>
              <a:t>18 </a:t>
            </a:r>
            <a:r>
              <a:rPr lang="en-US" sz="4400" b="0" i="0" dirty="0">
                <a:effectLst/>
                <a:latin typeface="system-ui"/>
              </a:rPr>
              <a:t>And be not drunk with wine, wherein is excess; but be filled with the Spirit;</a:t>
            </a:r>
          </a:p>
        </p:txBody>
      </p:sp>
      <p:pic>
        <p:nvPicPr>
          <p:cNvPr id="52228" name="Picture 4" descr="Abba's Sapphire Covenant~ in 2020 | Bible facts, Words, Bible">
            <a:extLst>
              <a:ext uri="{FF2B5EF4-FFF2-40B4-BE49-F238E27FC236}">
                <a16:creationId xmlns:a16="http://schemas.microsoft.com/office/drawing/2014/main" id="{78CFE553-AAB3-8647-34DA-45CDDA674429}"/>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8459" r="1845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07540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Redeeming the Time:</a:t>
            </a:r>
            <a:br>
              <a:rPr lang="en-US" sz="4000" dirty="0"/>
            </a:br>
            <a:r>
              <a:rPr lang="en-US" sz="4000" dirty="0">
                <a:solidFill>
                  <a:srgbClr val="66FFFF"/>
                </a:solidFill>
              </a:rPr>
              <a:t>Ephesians 5:19-20</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6859666" cy="4281459"/>
          </a:xfrm>
          <a:noFill/>
          <a:effectLst>
            <a:softEdge rad="31750"/>
          </a:effectLst>
        </p:spPr>
        <p:txBody>
          <a:bodyPr>
            <a:noAutofit/>
          </a:bodyPr>
          <a:lstStyle/>
          <a:p>
            <a:pPr algn="l"/>
            <a:r>
              <a:rPr lang="en-US" sz="4400" b="1" i="0" baseline="30000" dirty="0">
                <a:effectLst/>
                <a:latin typeface="system-ui"/>
              </a:rPr>
              <a:t>19 </a:t>
            </a:r>
            <a:r>
              <a:rPr lang="en-US" sz="4400" b="0" i="0" dirty="0">
                <a:effectLst/>
                <a:latin typeface="system-ui"/>
              </a:rPr>
              <a:t>Speaking to yourselves in psalms and hymns and spiritual songs, singing and making melody in your heart to the Lord;</a:t>
            </a:r>
          </a:p>
        </p:txBody>
      </p:sp>
      <p:pic>
        <p:nvPicPr>
          <p:cNvPr id="53250" name="Picture 2" descr="Music Heart - DesiComments.com">
            <a:extLst>
              <a:ext uri="{FF2B5EF4-FFF2-40B4-BE49-F238E27FC236}">
                <a16:creationId xmlns:a16="http://schemas.microsoft.com/office/drawing/2014/main" id="{7351914A-DDFB-77C4-8077-BD7BAB7BF48B}"/>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866" r="2986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9987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Redeeming the Time:</a:t>
            </a:r>
            <a:br>
              <a:rPr lang="en-US" sz="4000" dirty="0"/>
            </a:br>
            <a:r>
              <a:rPr lang="en-US" sz="4000" dirty="0">
                <a:solidFill>
                  <a:srgbClr val="66FFFF"/>
                </a:solidFill>
              </a:rPr>
              <a:t>Ephesians 5:20</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5134198" cy="4281459"/>
          </a:xfrm>
          <a:noFill/>
          <a:effectLst>
            <a:softEdge rad="31750"/>
          </a:effectLst>
        </p:spPr>
        <p:txBody>
          <a:bodyPr>
            <a:noAutofit/>
          </a:bodyPr>
          <a:lstStyle/>
          <a:p>
            <a:pPr algn="l"/>
            <a:r>
              <a:rPr lang="en-US" sz="4400" b="1" i="0" baseline="30000" dirty="0">
                <a:effectLst/>
                <a:latin typeface="system-ui"/>
              </a:rPr>
              <a:t>20 </a:t>
            </a:r>
            <a:r>
              <a:rPr lang="en-US" sz="4400" b="0" i="0" dirty="0">
                <a:effectLst/>
                <a:latin typeface="system-ui"/>
              </a:rPr>
              <a:t>Giving thanks always for all things unto God and the Father in the name of our Lord Jesus Christ;</a:t>
            </a:r>
          </a:p>
        </p:txBody>
      </p:sp>
      <p:pic>
        <p:nvPicPr>
          <p:cNvPr id="54276" name="Picture 4" descr="Free Give Thanks eCard - eMail Free Personalized Scripture Online">
            <a:extLst>
              <a:ext uri="{FF2B5EF4-FFF2-40B4-BE49-F238E27FC236}">
                <a16:creationId xmlns:a16="http://schemas.microsoft.com/office/drawing/2014/main" id="{B9AF58DD-0CC2-AFA3-FDF3-CC81CEA8AFDF}"/>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7655" t="1289" r="2726" b="1289"/>
          <a:stretch/>
        </p:blipFill>
        <p:spPr bwMode="auto">
          <a:xfrm>
            <a:off x="6372225" y="995363"/>
            <a:ext cx="5133975"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909519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Redeeming the Time:</a:t>
            </a:r>
            <a:br>
              <a:rPr lang="en-US" sz="4000" dirty="0"/>
            </a:br>
            <a:r>
              <a:rPr lang="en-US" sz="4000" dirty="0">
                <a:solidFill>
                  <a:srgbClr val="66FFFF"/>
                </a:solidFill>
              </a:rPr>
              <a:t>Ephesians 5:20</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5134198" cy="4281459"/>
          </a:xfrm>
          <a:noFill/>
          <a:effectLst>
            <a:softEdge rad="31750"/>
          </a:effectLst>
        </p:spPr>
        <p:txBody>
          <a:bodyPr>
            <a:noAutofit/>
          </a:bodyPr>
          <a:lstStyle/>
          <a:p>
            <a:pPr algn="l"/>
            <a:r>
              <a:rPr lang="en-US" sz="4400" b="1" i="0" baseline="30000" dirty="0">
                <a:effectLst/>
                <a:latin typeface="system-ui"/>
              </a:rPr>
              <a:t>20 </a:t>
            </a:r>
            <a:r>
              <a:rPr lang="en-US" sz="4400" b="0" i="0" dirty="0">
                <a:solidFill>
                  <a:srgbClr val="C1FFFF"/>
                </a:solidFill>
                <a:effectLst/>
                <a:latin typeface="system-ui"/>
              </a:rPr>
              <a:t>Giving thanks </a:t>
            </a:r>
            <a:r>
              <a:rPr lang="en-US" sz="4400" b="0" i="0" dirty="0">
                <a:effectLst/>
                <a:latin typeface="system-ui"/>
              </a:rPr>
              <a:t>always for all things unto God and the Father in the name of our Lord Jesus Christ;</a:t>
            </a:r>
          </a:p>
        </p:txBody>
      </p:sp>
      <p:pic>
        <p:nvPicPr>
          <p:cNvPr id="54276" name="Picture 4" descr="Free Give Thanks eCard - eMail Free Personalized Scripture Online">
            <a:extLst>
              <a:ext uri="{FF2B5EF4-FFF2-40B4-BE49-F238E27FC236}">
                <a16:creationId xmlns:a16="http://schemas.microsoft.com/office/drawing/2014/main" id="{B9AF58DD-0CC2-AFA3-FDF3-CC81CEA8AFDF}"/>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7655" t="1289" r="2726" b="1289"/>
          <a:stretch/>
        </p:blipFill>
        <p:spPr bwMode="auto">
          <a:xfrm>
            <a:off x="6372225" y="995363"/>
            <a:ext cx="5133975" cy="4867275"/>
          </a:xfrm>
          <a:prstGeom prst="rect">
            <a:avLst/>
          </a:prstGeom>
          <a:noFill/>
          <a:extLst>
            <a:ext uri="{909E8E84-426E-40DD-AFC4-6F175D3DCCD1}">
              <a14:hiddenFill xmlns:a14="http://schemas.microsoft.com/office/drawing/2010/main">
                <a:solidFill>
                  <a:srgbClr val="FFFFFF"/>
                </a:solidFill>
              </a14:hiddenFill>
            </a:ext>
          </a:extLst>
        </p:spPr>
      </p:pic>
      <p:sp>
        <p:nvSpPr>
          <p:cNvPr id="3" name="Speech Bubble: Rectangle 2">
            <a:extLst>
              <a:ext uri="{FF2B5EF4-FFF2-40B4-BE49-F238E27FC236}">
                <a16:creationId xmlns:a16="http://schemas.microsoft.com/office/drawing/2014/main" id="{A1679813-3128-9A23-9788-E2B7E35733CE}"/>
              </a:ext>
            </a:extLst>
          </p:cNvPr>
          <p:cNvSpPr/>
          <p:nvPr/>
        </p:nvSpPr>
        <p:spPr>
          <a:xfrm>
            <a:off x="383097" y="2948731"/>
            <a:ext cx="11425805" cy="3502403"/>
          </a:xfrm>
          <a:prstGeom prst="wedgeRectCallout">
            <a:avLst>
              <a:gd name="adj1" fmla="val -25337"/>
              <a:gd name="adj2" fmla="val -63218"/>
            </a:avLst>
          </a:prstGeom>
          <a:solidFill>
            <a:srgbClr val="C1FFFF"/>
          </a:soli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solidFill>
                  <a:srgbClr val="002060"/>
                </a:solidFill>
              </a:rPr>
              <a:t>“</a:t>
            </a:r>
            <a:r>
              <a:rPr lang="en-US" sz="3200" b="1" dirty="0">
                <a:solidFill>
                  <a:srgbClr val="002060"/>
                </a:solidFill>
              </a:rPr>
              <a:t>Nothing tends more to promote health of body and of soul than does a spirit of gratitude and praise</a:t>
            </a:r>
            <a:r>
              <a:rPr lang="en-US" sz="3200" dirty="0">
                <a:solidFill>
                  <a:srgbClr val="002060"/>
                </a:solidFill>
              </a:rPr>
              <a:t>” (MH 251). The spirit of praise is an antidote to evil and discouragement. When everything else is at its worst, the Christian is at his best and is most cheerful. The spirit of thankfulness prevails in joy or in sorrow, in victory or in defeat, for it is a permanent, sustaining attribute of Christian character . </a:t>
            </a:r>
            <a:r>
              <a:rPr lang="en-US" sz="2800" dirty="0">
                <a:solidFill>
                  <a:srgbClr val="002060"/>
                </a:solidFill>
              </a:rPr>
              <a:t>– SDABC V.6 p.1035</a:t>
            </a:r>
            <a:endParaRPr lang="en-US" sz="3200" dirty="0">
              <a:solidFill>
                <a:srgbClr val="002060"/>
              </a:solidFill>
            </a:endParaRPr>
          </a:p>
        </p:txBody>
      </p:sp>
    </p:spTree>
    <p:extLst>
      <p:ext uri="{BB962C8B-B14F-4D97-AF65-F5344CB8AC3E}">
        <p14:creationId xmlns:p14="http://schemas.microsoft.com/office/powerpoint/2010/main" val="38360798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588-5596-CA62-A688-B3311F9FBBC3}"/>
              </a:ext>
            </a:extLst>
          </p:cNvPr>
          <p:cNvSpPr>
            <a:spLocks noGrp="1"/>
          </p:cNvSpPr>
          <p:nvPr>
            <p:ph type="title"/>
          </p:nvPr>
        </p:nvSpPr>
        <p:spPr>
          <a:xfrm>
            <a:off x="1085849" y="518161"/>
            <a:ext cx="6610351" cy="1341120"/>
          </a:xfrm>
        </p:spPr>
        <p:txBody>
          <a:bodyPr/>
          <a:lstStyle/>
          <a:p>
            <a:pPr algn="l"/>
            <a:r>
              <a:rPr lang="en-US" sz="4000" dirty="0">
                <a:solidFill>
                  <a:schemeClr val="accent1">
                    <a:lumMod val="40000"/>
                    <a:lumOff val="60000"/>
                  </a:schemeClr>
                </a:solidFill>
              </a:rPr>
              <a:t>Redeeming the Time:</a:t>
            </a:r>
            <a:br>
              <a:rPr lang="en-US" sz="4000" dirty="0"/>
            </a:br>
            <a:r>
              <a:rPr lang="en-US" sz="4000" dirty="0">
                <a:solidFill>
                  <a:srgbClr val="66FFFF"/>
                </a:solidFill>
              </a:rPr>
              <a:t>Ephesians 5:20</a:t>
            </a:r>
            <a:endParaRPr lang="en-US" sz="3600" dirty="0"/>
          </a:p>
        </p:txBody>
      </p:sp>
      <p:sp>
        <p:nvSpPr>
          <p:cNvPr id="4" name="Text Placeholder 3">
            <a:extLst>
              <a:ext uri="{FF2B5EF4-FFF2-40B4-BE49-F238E27FC236}">
                <a16:creationId xmlns:a16="http://schemas.microsoft.com/office/drawing/2014/main" id="{292A870E-94A0-8FDA-3AA1-B376AA82ECA4}"/>
              </a:ext>
            </a:extLst>
          </p:cNvPr>
          <p:cNvSpPr>
            <a:spLocks noGrp="1"/>
          </p:cNvSpPr>
          <p:nvPr>
            <p:ph type="body" sz="half" idx="2"/>
          </p:nvPr>
        </p:nvSpPr>
        <p:spPr>
          <a:xfrm>
            <a:off x="1085849" y="1859281"/>
            <a:ext cx="5134198" cy="4281459"/>
          </a:xfrm>
          <a:noFill/>
          <a:effectLst>
            <a:softEdge rad="31750"/>
          </a:effectLst>
        </p:spPr>
        <p:txBody>
          <a:bodyPr>
            <a:noAutofit/>
          </a:bodyPr>
          <a:lstStyle/>
          <a:p>
            <a:pPr algn="l"/>
            <a:r>
              <a:rPr lang="en-US" sz="4400" b="1" i="0" baseline="30000" dirty="0">
                <a:effectLst/>
                <a:latin typeface="system-ui"/>
              </a:rPr>
              <a:t>20 </a:t>
            </a:r>
            <a:r>
              <a:rPr lang="en-US" sz="4400" b="0" i="0" dirty="0">
                <a:effectLst/>
                <a:latin typeface="system-ui"/>
              </a:rPr>
              <a:t>Giving thanks always for all things unto God and the Father in the name of our Lord Jesus Christ;</a:t>
            </a:r>
          </a:p>
        </p:txBody>
      </p:sp>
      <p:pic>
        <p:nvPicPr>
          <p:cNvPr id="54276" name="Picture 4" descr="Free Give Thanks eCard - eMail Free Personalized Scripture Online">
            <a:extLst>
              <a:ext uri="{FF2B5EF4-FFF2-40B4-BE49-F238E27FC236}">
                <a16:creationId xmlns:a16="http://schemas.microsoft.com/office/drawing/2014/main" id="{B9AF58DD-0CC2-AFA3-FDF3-CC81CEA8AFDF}"/>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7655" t="1289" r="2726" b="1289"/>
          <a:stretch/>
        </p:blipFill>
        <p:spPr bwMode="auto">
          <a:xfrm>
            <a:off x="6372225" y="995363"/>
            <a:ext cx="5133975" cy="48672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Owl Icon Vector From Animal Collection Thin Line Owl Outline Icon ...">
            <a:extLst>
              <a:ext uri="{FF2B5EF4-FFF2-40B4-BE49-F238E27FC236}">
                <a16:creationId xmlns:a16="http://schemas.microsoft.com/office/drawing/2014/main" id="{F5330F89-630D-AE21-FA7E-16CFCD36A464}"/>
              </a:ext>
            </a:extLst>
          </p:cNvPr>
          <p:cNvPicPr>
            <a:picLocks noChangeAspect="1" noChangeArrowheads="1"/>
          </p:cNvPicPr>
          <p:nvPr/>
        </p:nvPicPr>
        <p:blipFill rotWithShape="1">
          <a:blip r:embed="rId3">
            <a:biLevel thresh="25000"/>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32432" t="16475" r="32016" b="33317"/>
          <a:stretch/>
        </p:blipFill>
        <p:spPr bwMode="auto">
          <a:xfrm flipH="1">
            <a:off x="5229723" y="1259593"/>
            <a:ext cx="927910" cy="1310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16176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6562" y="407774"/>
            <a:ext cx="11504141" cy="2650386"/>
          </a:xfrm>
          <a:solidFill>
            <a:schemeClr val="accent1">
              <a:lumMod val="60000"/>
              <a:lumOff val="40000"/>
            </a:schemeClr>
          </a:solidFill>
        </p:spPr>
        <p:txBody>
          <a:bodyPr/>
          <a:lstStyle/>
          <a:p>
            <a:r>
              <a:rPr lang="en-US" sz="5400" b="1" dirty="0">
                <a:solidFill>
                  <a:schemeClr val="accent3">
                    <a:lumMod val="75000"/>
                  </a:schemeClr>
                </a:solidFill>
              </a:rPr>
              <a:t>Take a few moments to prepare for Sabbath school next week!  </a:t>
            </a:r>
            <a:endParaRPr lang="en-US" b="1" dirty="0">
              <a:solidFill>
                <a:schemeClr val="accent3">
                  <a:lumMod val="75000"/>
                </a:schemeClr>
              </a:solidFill>
            </a:endParaRPr>
          </a:p>
        </p:txBody>
      </p:sp>
      <p:sp>
        <p:nvSpPr>
          <p:cNvPr id="5" name="Up Arrow Callout 4"/>
          <p:cNvSpPr/>
          <p:nvPr/>
        </p:nvSpPr>
        <p:spPr>
          <a:xfrm>
            <a:off x="5857461" y="5016844"/>
            <a:ext cx="5302663" cy="1599713"/>
          </a:xfrm>
          <a:prstGeom prst="upArrowCallout">
            <a:avLst/>
          </a:prstGeom>
          <a:solidFill>
            <a:schemeClr val="accent1">
              <a:lumMod val="60000"/>
              <a:lumOff val="40000"/>
            </a:schemeClr>
          </a:solidFill>
          <a:ln>
            <a:solidFill>
              <a:srgbClr val="FFC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2476500" y="3385751"/>
            <a:ext cx="8683625" cy="2484825"/>
          </a:xfrm>
        </p:spPr>
        <p:txBody>
          <a:bodyPr>
            <a:noAutofit/>
          </a:bodyPr>
          <a:lstStyle/>
          <a:p>
            <a:r>
              <a:rPr lang="en-US" sz="4800" dirty="0"/>
              <a:t>We’ll be looking at the Second part of Ephesians 5,</a:t>
            </a:r>
          </a:p>
          <a:p>
            <a:r>
              <a:rPr lang="en-US" sz="4800" dirty="0"/>
              <a:t> </a:t>
            </a:r>
          </a:p>
          <a:p>
            <a:r>
              <a:rPr lang="en-US" sz="4800" dirty="0"/>
              <a:t>That is, </a:t>
            </a:r>
            <a:r>
              <a:rPr lang="en-US" sz="4800" b="1" dirty="0">
                <a:solidFill>
                  <a:schemeClr val="accent3">
                    <a:lumMod val="75000"/>
                  </a:schemeClr>
                </a:solidFill>
              </a:rPr>
              <a:t>Ephesians 5:21-33</a:t>
            </a:r>
          </a:p>
        </p:txBody>
      </p:sp>
    </p:spTree>
    <p:extLst>
      <p:ext uri="{BB962C8B-B14F-4D97-AF65-F5344CB8AC3E}">
        <p14:creationId xmlns:p14="http://schemas.microsoft.com/office/powerpoint/2010/main" val="181505147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6562" y="407774"/>
            <a:ext cx="11504141" cy="2650386"/>
          </a:xfrm>
          <a:solidFill>
            <a:schemeClr val="accent1">
              <a:lumMod val="60000"/>
              <a:lumOff val="40000"/>
            </a:schemeClr>
          </a:solidFill>
        </p:spPr>
        <p:txBody>
          <a:bodyPr/>
          <a:lstStyle/>
          <a:p>
            <a:r>
              <a:rPr lang="en-US" sz="5400" b="1" dirty="0">
                <a:solidFill>
                  <a:schemeClr val="accent3">
                    <a:lumMod val="75000"/>
                  </a:schemeClr>
                </a:solidFill>
              </a:rPr>
              <a:t>Take a few moments to prepare for Sabbath school next week!  </a:t>
            </a:r>
            <a:endParaRPr lang="en-US" b="1" dirty="0">
              <a:solidFill>
                <a:schemeClr val="accent3">
                  <a:lumMod val="75000"/>
                </a:schemeClr>
              </a:solidFill>
            </a:endParaRPr>
          </a:p>
        </p:txBody>
      </p:sp>
      <p:sp>
        <p:nvSpPr>
          <p:cNvPr id="5" name="Up Arrow Callout 4"/>
          <p:cNvSpPr/>
          <p:nvPr/>
        </p:nvSpPr>
        <p:spPr>
          <a:xfrm>
            <a:off x="5857461" y="5016844"/>
            <a:ext cx="5302663" cy="1599713"/>
          </a:xfrm>
          <a:prstGeom prst="upArrowCallout">
            <a:avLst/>
          </a:prstGeom>
          <a:solidFill>
            <a:schemeClr val="accent1">
              <a:lumMod val="60000"/>
              <a:lumOff val="40000"/>
            </a:schemeClr>
          </a:solidFill>
          <a:ln>
            <a:solidFill>
              <a:srgbClr val="FFC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2476500" y="3385751"/>
            <a:ext cx="8683625" cy="2484825"/>
          </a:xfrm>
        </p:spPr>
        <p:txBody>
          <a:bodyPr>
            <a:noAutofit/>
          </a:bodyPr>
          <a:lstStyle/>
          <a:p>
            <a:r>
              <a:rPr lang="en-US" sz="4800" dirty="0"/>
              <a:t>We’ll be looking at the Second part of Ephesians 5,</a:t>
            </a:r>
          </a:p>
          <a:p>
            <a:r>
              <a:rPr lang="en-US" sz="4800" dirty="0"/>
              <a:t> </a:t>
            </a:r>
          </a:p>
          <a:p>
            <a:r>
              <a:rPr lang="en-US" sz="4800" dirty="0"/>
              <a:t>That is, </a:t>
            </a:r>
            <a:r>
              <a:rPr lang="en-US" sz="4800" b="1" dirty="0">
                <a:solidFill>
                  <a:schemeClr val="accent3">
                    <a:lumMod val="75000"/>
                  </a:schemeClr>
                </a:solidFill>
              </a:rPr>
              <a:t>Ephesians 5:21-33</a:t>
            </a:r>
          </a:p>
        </p:txBody>
      </p:sp>
      <p:sp>
        <p:nvSpPr>
          <p:cNvPr id="4" name="Explosion: 14 Points 3">
            <a:extLst>
              <a:ext uri="{FF2B5EF4-FFF2-40B4-BE49-F238E27FC236}">
                <a16:creationId xmlns:a16="http://schemas.microsoft.com/office/drawing/2014/main" id="{FF01B155-95EB-AF84-176B-70415D94E834}"/>
              </a:ext>
            </a:extLst>
          </p:cNvPr>
          <p:cNvSpPr/>
          <p:nvPr/>
        </p:nvSpPr>
        <p:spPr>
          <a:xfrm rot="20778479">
            <a:off x="1588751" y="593151"/>
            <a:ext cx="8181186" cy="5434407"/>
          </a:xfrm>
          <a:prstGeom prst="irregularSeal2">
            <a:avLst/>
          </a:prstGeom>
          <a:solidFill>
            <a:srgbClr val="C1FFFF"/>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4400" b="1" dirty="0">
                <a:solidFill>
                  <a:srgbClr val="002060"/>
                </a:solidFill>
              </a:rPr>
              <a:t>AND DADDY WILL BE TEACHING IT!!</a:t>
            </a:r>
          </a:p>
        </p:txBody>
      </p:sp>
    </p:spTree>
    <p:extLst>
      <p:ext uri="{BB962C8B-B14F-4D97-AF65-F5344CB8AC3E}">
        <p14:creationId xmlns:p14="http://schemas.microsoft.com/office/powerpoint/2010/main" val="3588113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Owl Funny Wallpapers - Top Free Owl Funny Backgrounds - WallpaperAccess">
            <a:extLst>
              <a:ext uri="{FF2B5EF4-FFF2-40B4-BE49-F238E27FC236}">
                <a16:creationId xmlns:a16="http://schemas.microsoft.com/office/drawing/2014/main" id="{22EC3A89-AFBD-D462-F1D6-A744F5DBE4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8608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6600" dirty="0"/>
              <a:t>And Happy Sabbath!!</a:t>
            </a:r>
          </a:p>
        </p:txBody>
      </p:sp>
    </p:spTree>
    <p:extLst>
      <p:ext uri="{BB962C8B-B14F-4D97-AF65-F5344CB8AC3E}">
        <p14:creationId xmlns:p14="http://schemas.microsoft.com/office/powerpoint/2010/main" val="3946003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28717-B397-221E-0D34-453F8FD8A414}"/>
              </a:ext>
            </a:extLst>
          </p:cNvPr>
          <p:cNvSpPr>
            <a:spLocks noGrp="1"/>
          </p:cNvSpPr>
          <p:nvPr>
            <p:ph type="title"/>
          </p:nvPr>
        </p:nvSpPr>
        <p:spPr>
          <a:xfrm>
            <a:off x="706121" y="142240"/>
            <a:ext cx="4810759" cy="1066799"/>
          </a:xfrm>
        </p:spPr>
        <p:txBody>
          <a:bodyPr>
            <a:normAutofit/>
          </a:bodyPr>
          <a:lstStyle/>
          <a:p>
            <a:r>
              <a:rPr lang="en-US" sz="3600" b="1" dirty="0">
                <a:solidFill>
                  <a:schemeClr val="accent6">
                    <a:lumMod val="40000"/>
                    <a:lumOff val="60000"/>
                  </a:schemeClr>
                </a:solidFill>
              </a:rPr>
              <a:t>Followers of God:  </a:t>
            </a:r>
          </a:p>
        </p:txBody>
      </p:sp>
      <p:sp>
        <p:nvSpPr>
          <p:cNvPr id="3" name="Content Placeholder 2">
            <a:extLst>
              <a:ext uri="{FF2B5EF4-FFF2-40B4-BE49-F238E27FC236}">
                <a16:creationId xmlns:a16="http://schemas.microsoft.com/office/drawing/2014/main" id="{7E057A3A-9EF6-EDA7-5AA7-331814DD5C30}"/>
              </a:ext>
            </a:extLst>
          </p:cNvPr>
          <p:cNvSpPr>
            <a:spLocks noGrp="1"/>
          </p:cNvSpPr>
          <p:nvPr>
            <p:ph idx="1"/>
          </p:nvPr>
        </p:nvSpPr>
        <p:spPr>
          <a:xfrm>
            <a:off x="386080" y="1066798"/>
            <a:ext cx="11501119" cy="5516881"/>
          </a:xfrm>
          <a:solidFill>
            <a:srgbClr val="C1FFFF"/>
          </a:solidFill>
          <a:effectLst>
            <a:glow rad="228600">
              <a:schemeClr val="accent6">
                <a:satMod val="175000"/>
                <a:alpha val="40000"/>
              </a:schemeClr>
            </a:glow>
          </a:effectLst>
        </p:spPr>
        <p:txBody>
          <a:bodyPr>
            <a:noAutofit/>
          </a:bodyPr>
          <a:lstStyle/>
          <a:p>
            <a:pPr marL="0" indent="0">
              <a:buNone/>
            </a:pPr>
            <a:r>
              <a:rPr lang="en-US" sz="3000" dirty="0">
                <a:solidFill>
                  <a:srgbClr val="002060"/>
                </a:solidFill>
              </a:rPr>
              <a:t>The Greek for “followers,” </a:t>
            </a:r>
            <a:r>
              <a:rPr lang="en-US" sz="3000" i="1" dirty="0" err="1">
                <a:solidFill>
                  <a:srgbClr val="002060"/>
                </a:solidFill>
              </a:rPr>
              <a:t>mimetai</a:t>
            </a:r>
            <a:r>
              <a:rPr lang="en-US" sz="3000" dirty="0">
                <a:solidFill>
                  <a:srgbClr val="002060"/>
                </a:solidFill>
              </a:rPr>
              <a:t>, means “imitators.” People are wary of being told to be “perfect,” want to explain it away in various ways.  Yet Paul tells us to be imitators of God.  It’s the same as being perfect, but somehow, to me, it sounds so much more difficult!  I checked, and the name “God” here is </a:t>
            </a:r>
            <a:r>
              <a:rPr lang="el-GR" sz="3000" b="1" i="0" dirty="0">
                <a:solidFill>
                  <a:srgbClr val="552200"/>
                </a:solidFill>
                <a:effectLst/>
                <a:latin typeface="Arial" panose="020B0604020202020204" pitchFamily="34" charset="0"/>
              </a:rPr>
              <a:t>θεοῦ</a:t>
            </a:r>
            <a:r>
              <a:rPr lang="en-US" sz="3000" b="1" i="0" dirty="0">
                <a:solidFill>
                  <a:srgbClr val="552200"/>
                </a:solidFill>
                <a:effectLst/>
                <a:latin typeface="Arial" panose="020B0604020202020204" pitchFamily="34" charset="0"/>
              </a:rPr>
              <a:t>,</a:t>
            </a:r>
            <a:r>
              <a:rPr lang="en-US" sz="3000" b="1" i="0" dirty="0">
                <a:solidFill>
                  <a:srgbClr val="002060"/>
                </a:solidFill>
                <a:effectLst/>
                <a:latin typeface="Arial" panose="020B0604020202020204" pitchFamily="34" charset="0"/>
              </a:rPr>
              <a:t> </a:t>
            </a:r>
            <a:r>
              <a:rPr lang="en-US" sz="3000" i="0" dirty="0">
                <a:solidFill>
                  <a:srgbClr val="002060"/>
                </a:solidFill>
                <a:effectLst/>
              </a:rPr>
              <a:t>transliterated </a:t>
            </a:r>
            <a:r>
              <a:rPr lang="en-US" sz="3000" dirty="0">
                <a:solidFill>
                  <a:srgbClr val="002060"/>
                </a:solidFill>
              </a:rPr>
              <a:t>into our characters as “</a:t>
            </a:r>
            <a:r>
              <a:rPr lang="en-US" sz="3000" dirty="0" err="1">
                <a:solidFill>
                  <a:srgbClr val="002060"/>
                </a:solidFill>
              </a:rPr>
              <a:t>Theou</a:t>
            </a:r>
            <a:r>
              <a:rPr lang="en-US" sz="3000" dirty="0">
                <a:solidFill>
                  <a:srgbClr val="002060"/>
                </a:solidFill>
              </a:rPr>
              <a:t>.”  It’s the same form of the name of God as we see in the “Spirit of God” (Matt 3:16), after the </a:t>
            </a:r>
            <a:r>
              <a:rPr lang="en-US" sz="3000" dirty="0" err="1">
                <a:solidFill>
                  <a:srgbClr val="002060"/>
                </a:solidFill>
              </a:rPr>
              <a:t>ascention</a:t>
            </a:r>
            <a:r>
              <a:rPr lang="en-US" sz="3000" dirty="0">
                <a:solidFill>
                  <a:srgbClr val="002060"/>
                </a:solidFill>
              </a:rPr>
              <a:t> where Jesus is said to be exalted to the “right hand of God” (Acts 2:33), and even the word that both Satan and the demons (shortly to be residing in pigs) use to describe Jesus as the “Son of God” (Matt 4:3; 8:29).  It seems a little Fatherly!  Which Paul supports by going on to describe the transformed Christians as “little children.”  </a:t>
            </a:r>
          </a:p>
        </p:txBody>
      </p:sp>
    </p:spTree>
    <p:extLst>
      <p:ext uri="{BB962C8B-B14F-4D97-AF65-F5344CB8AC3E}">
        <p14:creationId xmlns:p14="http://schemas.microsoft.com/office/powerpoint/2010/main" val="41459551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a:majorFont>
        <a:latin typeface="Corbel"/>
        <a:ea typeface=""/>
        <a:cs typeface=""/>
      </a:majorFont>
      <a:minorFont>
        <a:latin typeface="Corbel"/>
        <a:ea typeface=""/>
        <a:cs typeface=""/>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spDef>
      <a:spPr>
        <a:ln>
          <a:noFill/>
        </a:ln>
      </a:spPr>
      <a:bodyPr rtlCol="0" anchor="ctr"/>
      <a:lstStyle>
        <a:defPPr algn="ctr">
          <a:defRPr/>
        </a:defPPr>
      </a:lstStyle>
      <a:style>
        <a:lnRef idx="2">
          <a:schemeClr val="accent3">
            <a:shade val="50000"/>
          </a:schemeClr>
        </a:lnRef>
        <a:fillRef idx="1">
          <a:schemeClr val="accent3"/>
        </a:fillRef>
        <a:effectRef idx="0">
          <a:schemeClr val="accent3"/>
        </a:effectRef>
        <a:fontRef idx="minor">
          <a:schemeClr val="lt1"/>
        </a:fontRef>
      </a:style>
    </a:spDef>
  </a:objectDefaults>
  <a:extraClrSchemeLst/>
  <a:extLst>
    <a:ext uri="{05A4C25C-085E-4340-85A3-A5531E510DB2}">
      <thm15:themeFamily xmlns:thm15="http://schemas.microsoft.com/office/thememl/2012/main" name="TF22736411_Famous event in history presentation_AAS_v4" id="{885A6F1E-651B-4F15-A7C5-F8866BEBEDBA}" vid="{A424914B-CB64-4CFE-A131-6ACB64D36A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C25A74-1E0C-4362-AFA3-6197BD285F3A}">
  <ds:schemaRefs>
    <ds:schemaRef ds:uri="http://schemas.microsoft.com/sharepoint/v3/contenttype/forms"/>
  </ds:schemaRefs>
</ds:datastoreItem>
</file>

<file path=customXml/itemProps2.xml><?xml version="1.0" encoding="utf-8"?>
<ds:datastoreItem xmlns:ds="http://schemas.openxmlformats.org/officeDocument/2006/customXml" ds:itemID="{0EC94942-C689-461B-8649-1FD863C6BA2B}">
  <ds:schemaRef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purl.org/dc/terms/"/>
    <ds:schemaRef ds:uri="http://schemas.microsoft.com/office/2006/metadata/properties"/>
    <ds:schemaRef ds:uri="http://www.w3.org/XML/1998/namespace"/>
    <ds:schemaRef ds:uri="16c05727-aa75-4e4a-9b5f-8a80a1165891"/>
    <ds:schemaRef ds:uri="71af3243-3dd4-4a8d-8c0d-dd76da1f02a5"/>
    <ds:schemaRef ds:uri="http://purl.org/dc/dcmitype/"/>
  </ds:schemaRefs>
</ds:datastoreItem>
</file>

<file path=customXml/itemProps3.xml><?xml version="1.0" encoding="utf-8"?>
<ds:datastoreItem xmlns:ds="http://schemas.openxmlformats.org/officeDocument/2006/customXml" ds:itemID="{096277B9-27DA-47CA-9593-62E4BB44AB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Famous event in history presentation</Template>
  <TotalTime>0</TotalTime>
  <Words>4816</Words>
  <Application>Microsoft Office PowerPoint</Application>
  <PresentationFormat>Widescreen</PresentationFormat>
  <Paragraphs>244</Paragraphs>
  <Slides>87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87</vt:i4>
      </vt:variant>
    </vt:vector>
  </HeadingPairs>
  <TitlesOfParts>
    <vt:vector size="92" baseType="lpstr">
      <vt:lpstr>Arial</vt:lpstr>
      <vt:lpstr>Calibri</vt:lpstr>
      <vt:lpstr>Corbel</vt:lpstr>
      <vt:lpstr>system-ui</vt:lpstr>
      <vt:lpstr>Celestial</vt:lpstr>
      <vt:lpstr>Living Wisely Lesson 9, 3rd Quarter 2023</vt:lpstr>
      <vt:lpstr>Memory Text:   Ephesians 5:15-17</vt:lpstr>
      <vt:lpstr>PowerPoint Presentation</vt:lpstr>
      <vt:lpstr>PowerPoint Presentation</vt:lpstr>
      <vt:lpstr>PowerPoint Presentation</vt:lpstr>
      <vt:lpstr>Walk in Love: Ephesians 5:1-2</vt:lpstr>
      <vt:lpstr>Walk in Love: Ephesians 5:1-2</vt:lpstr>
      <vt:lpstr>Walk in Love: Ephesians 5:1-2</vt:lpstr>
      <vt:lpstr>Followers of God:  </vt:lpstr>
      <vt:lpstr>Walk in Love: Ephesians 5:1-2</vt:lpstr>
      <vt:lpstr>Walk in Love: Ephesians 5:1-2</vt:lpstr>
      <vt:lpstr>Walk in Love: Ephesians 5:1-2</vt:lpstr>
      <vt:lpstr>Walk in Love: Ephesians 5:1-2</vt:lpstr>
      <vt:lpstr>Walk In Love: 2 John 1:1-6</vt:lpstr>
      <vt:lpstr>Walk In Love: 2 John 1:3-6</vt:lpstr>
      <vt:lpstr>Walk In Love: 2 John 1:4-6</vt:lpstr>
      <vt:lpstr>Walk In Love: 2 John 1:5-6</vt:lpstr>
      <vt:lpstr>Walk In Love: 2 John 1:6</vt:lpstr>
      <vt:lpstr>Walk In Love: 1 John 5:1-3</vt:lpstr>
      <vt:lpstr>Walk In Love: 1 John 5:1-3</vt:lpstr>
      <vt:lpstr>Walk In Love: 1 John 2:1-5</vt:lpstr>
      <vt:lpstr>Walk In Love: 1 John 2:3-5</vt:lpstr>
      <vt:lpstr>Walk In Love: 1 John 2:3-5</vt:lpstr>
      <vt:lpstr>Walk in Love: Ephesians 5:1-2</vt:lpstr>
      <vt:lpstr>PowerPoint Presentation</vt:lpstr>
      <vt:lpstr>(Context) Bible Flame Mail: 1 Corinthians 5:1-13</vt:lpstr>
      <vt:lpstr>(Context) Bible Flame Mail: 1 Corinthians 5:3-13</vt:lpstr>
      <vt:lpstr>(Context) Bible Flame Mail: 1 Corinthians 5:5-13</vt:lpstr>
      <vt:lpstr>(Context) Bible Flame Mail: 1 Corinthians 5:8-13</vt:lpstr>
      <vt:lpstr>(Context) Bible Flame Mail: 1 Corinthians 5:10-13</vt:lpstr>
      <vt:lpstr>(Context) Bible Flame Mail: 1 Corinthians 5:12-13</vt:lpstr>
      <vt:lpstr>PowerPoint Presentation</vt:lpstr>
      <vt:lpstr>As Becometh Saints: Ephesians 5:3-6</vt:lpstr>
      <vt:lpstr>As Becometh Saints: Ephesians 5:3-6</vt:lpstr>
      <vt:lpstr>As Becometh Saints: Ephesians 5:3-6</vt:lpstr>
      <vt:lpstr>As Becometh Saints: Ephesians 5:3-6</vt:lpstr>
      <vt:lpstr>As Becometh Saints: Ephesians 5:5-6</vt:lpstr>
      <vt:lpstr>Covetous Man: Colossians 3:5</vt:lpstr>
      <vt:lpstr>As Becometh Saints: Ephesians 5:5-6</vt:lpstr>
      <vt:lpstr>As Becometh Saints: Ephesians 5:5-6</vt:lpstr>
      <vt:lpstr>As Becometh Saints: Ephesians 5:5-6</vt:lpstr>
      <vt:lpstr>As Becometh Saints: Ephesians 5:5-6</vt:lpstr>
      <vt:lpstr>As Becometh Saints: Ephesians 5:6</vt:lpstr>
      <vt:lpstr>PowerPoint Presentation</vt:lpstr>
      <vt:lpstr>The Wrath of God: Revelation 16:1-16</vt:lpstr>
      <vt:lpstr>The Wrath of God: Revelation 16:3-16</vt:lpstr>
      <vt:lpstr>The Wrath of God: Revelation 16:5-16</vt:lpstr>
      <vt:lpstr>The Wrath of God: Revelation 16:7-16</vt:lpstr>
      <vt:lpstr>The Wrath of God: Revelation 16:9-16</vt:lpstr>
      <vt:lpstr>The Wrath of God: Revelation 16:11-16</vt:lpstr>
      <vt:lpstr>The Wrath of God: Revelation 16:13-16</vt:lpstr>
      <vt:lpstr>The Wrath of God: Revelation 16:15-16</vt:lpstr>
      <vt:lpstr>PowerPoint Presentation</vt:lpstr>
      <vt:lpstr>Children of the light: Ephesians 5:6-14</vt:lpstr>
      <vt:lpstr>Children of the light: Ephesians 5:7-14</vt:lpstr>
      <vt:lpstr>Children of the light: Ephesians 5:9-14</vt:lpstr>
      <vt:lpstr>Children of the light: Ephesians 5:11-14</vt:lpstr>
      <vt:lpstr>Children of the light: Ephesians 5:11-14</vt:lpstr>
      <vt:lpstr>Children of the light: Ephesians 5:11-14</vt:lpstr>
      <vt:lpstr>Children of the light: Ephesians 5:11-14</vt:lpstr>
      <vt:lpstr>Children of the light: Ephesians 5:11-14</vt:lpstr>
      <vt:lpstr>AWAKE! Romans 13:11-14</vt:lpstr>
      <vt:lpstr>AWAKE! Romans 13:13-14</vt:lpstr>
      <vt:lpstr>AWAKE! 1 Corinthians 15:34</vt:lpstr>
      <vt:lpstr>AWAKE! 1 Thessalonians 5:6-8</vt:lpstr>
      <vt:lpstr>AWAKE! 1 Thessalonians 5:6-8</vt:lpstr>
      <vt:lpstr>AWAKE! 1 Peter 1:13-16</vt:lpstr>
      <vt:lpstr>AWAKE! 1 Peter 1:14-16</vt:lpstr>
      <vt:lpstr>AWAKE! 1 Peter 1:15-16</vt:lpstr>
      <vt:lpstr>PowerPoint Presentation</vt:lpstr>
      <vt:lpstr>Redeeming the Time: Ephesians 5:15-20</vt:lpstr>
      <vt:lpstr>Redeeming the Time: Ephesians 5:15-20</vt:lpstr>
      <vt:lpstr>Redeeming the Time: Ephesians 5:15-20</vt:lpstr>
      <vt:lpstr>Redeeming the Time: Ephesians 5:16-20</vt:lpstr>
      <vt:lpstr>Redeeming the Time: Ephesians 5:16-20</vt:lpstr>
      <vt:lpstr>Redeeming the Time: Ephesians 5:16-20</vt:lpstr>
      <vt:lpstr>Redeeming the Time: Ephesians 5:16-20</vt:lpstr>
      <vt:lpstr>Redeeming the Time: Ephesians 5:17-20</vt:lpstr>
      <vt:lpstr>Redeeming the Time: Ephesians 5:17-20</vt:lpstr>
      <vt:lpstr>Redeeming the Time: Ephesians 5:17-20</vt:lpstr>
      <vt:lpstr>Redeeming the Time: Ephesians 5:19-20</vt:lpstr>
      <vt:lpstr>Redeeming the Time: Ephesians 5:20</vt:lpstr>
      <vt:lpstr>Redeeming the Time: Ephesians 5:20</vt:lpstr>
      <vt:lpstr>Redeeming the Time: Ephesians 5:20</vt:lpstr>
      <vt:lpstr>Take a few moments to prepare for Sabbath school next week!  </vt:lpstr>
      <vt:lpstr>Take a few moments to prepare for Sabbath school next week!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2023-06-30T21:51:46Z</dcterms:created>
  <dcterms:modified xsi:type="dcterms:W3CDTF">2023-08-26T02:42:43Z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