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91"/>
  </p:notesMasterIdLst>
  <p:handoutMasterIdLst>
    <p:handoutMasterId r:id="rId92"/>
  </p:handoutMasterIdLst>
  <p:sldIdLst>
    <p:sldId id="268" r:id="rId5"/>
    <p:sldId id="392" r:id="rId6"/>
    <p:sldId id="1354" r:id="rId7"/>
    <p:sldId id="773" r:id="rId8"/>
    <p:sldId id="1353" r:id="rId9"/>
    <p:sldId id="1217" r:id="rId10"/>
    <p:sldId id="1409" r:id="rId11"/>
    <p:sldId id="1410" r:id="rId12"/>
    <p:sldId id="1411" r:id="rId13"/>
    <p:sldId id="1412" r:id="rId14"/>
    <p:sldId id="1357" r:id="rId15"/>
    <p:sldId id="1358" r:id="rId16"/>
    <p:sldId id="1361" r:id="rId17"/>
    <p:sldId id="1359" r:id="rId18"/>
    <p:sldId id="1362" r:id="rId19"/>
    <p:sldId id="1363" r:id="rId20"/>
    <p:sldId id="1364" r:id="rId21"/>
    <p:sldId id="1365" r:id="rId22"/>
    <p:sldId id="1366" r:id="rId23"/>
    <p:sldId id="1367" r:id="rId24"/>
    <p:sldId id="1368" r:id="rId25"/>
    <p:sldId id="1369" r:id="rId26"/>
    <p:sldId id="1370" r:id="rId27"/>
    <p:sldId id="1371" r:id="rId28"/>
    <p:sldId id="1372" r:id="rId29"/>
    <p:sldId id="1373" r:id="rId30"/>
    <p:sldId id="1374" r:id="rId31"/>
    <p:sldId id="1376" r:id="rId32"/>
    <p:sldId id="1378" r:id="rId33"/>
    <p:sldId id="1380" r:id="rId34"/>
    <p:sldId id="1381" r:id="rId35"/>
    <p:sldId id="1382" r:id="rId36"/>
    <p:sldId id="1383" r:id="rId37"/>
    <p:sldId id="1384" r:id="rId38"/>
    <p:sldId id="1385" r:id="rId39"/>
    <p:sldId id="1386" r:id="rId40"/>
    <p:sldId id="1379" r:id="rId41"/>
    <p:sldId id="1387" r:id="rId42"/>
    <p:sldId id="1390" r:id="rId43"/>
    <p:sldId id="1389" r:id="rId44"/>
    <p:sldId id="1391" r:id="rId45"/>
    <p:sldId id="1392" r:id="rId46"/>
    <p:sldId id="1393" r:id="rId47"/>
    <p:sldId id="1394" r:id="rId48"/>
    <p:sldId id="1395" r:id="rId49"/>
    <p:sldId id="1396" r:id="rId50"/>
    <p:sldId id="1397" r:id="rId51"/>
    <p:sldId id="1399" r:id="rId52"/>
    <p:sldId id="1398" r:id="rId53"/>
    <p:sldId id="1400" r:id="rId54"/>
    <p:sldId id="1401" r:id="rId55"/>
    <p:sldId id="1402" r:id="rId56"/>
    <p:sldId id="1403" r:id="rId57"/>
    <p:sldId id="1404" r:id="rId58"/>
    <p:sldId id="1405" r:id="rId59"/>
    <p:sldId id="1355" r:id="rId60"/>
    <p:sldId id="1388" r:id="rId61"/>
    <p:sldId id="1406" r:id="rId62"/>
    <p:sldId id="1407" r:id="rId63"/>
    <p:sldId id="1408" r:id="rId64"/>
    <p:sldId id="1413" r:id="rId65"/>
    <p:sldId id="1414" r:id="rId66"/>
    <p:sldId id="1416" r:id="rId67"/>
    <p:sldId id="1417" r:id="rId68"/>
    <p:sldId id="1418" r:id="rId69"/>
    <p:sldId id="1419" r:id="rId70"/>
    <p:sldId id="1420" r:id="rId71"/>
    <p:sldId id="1421" r:id="rId72"/>
    <p:sldId id="1422" r:id="rId73"/>
    <p:sldId id="1423" r:id="rId74"/>
    <p:sldId id="1424" r:id="rId75"/>
    <p:sldId id="1425" r:id="rId76"/>
    <p:sldId id="1426" r:id="rId77"/>
    <p:sldId id="1427" r:id="rId78"/>
    <p:sldId id="1428" r:id="rId79"/>
    <p:sldId id="1429" r:id="rId80"/>
    <p:sldId id="1430" r:id="rId81"/>
    <p:sldId id="1431" r:id="rId82"/>
    <p:sldId id="1432" r:id="rId83"/>
    <p:sldId id="1433" r:id="rId84"/>
    <p:sldId id="1434" r:id="rId85"/>
    <p:sldId id="1435" r:id="rId86"/>
    <p:sldId id="1436" r:id="rId87"/>
    <p:sldId id="1437" r:id="rId88"/>
    <p:sldId id="1438" r:id="rId89"/>
    <p:sldId id="390" r:id="rId9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C4525E"/>
    <a:srgbClr val="AF3B47"/>
    <a:srgbClr val="972632"/>
    <a:srgbClr val="A02F3B"/>
    <a:srgbClr val="C2505C"/>
    <a:srgbClr val="A1303C"/>
    <a:srgbClr val="1A5374"/>
    <a:srgbClr val="164866"/>
    <a:srgbClr val="2B2843"/>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9" autoAdjust="0"/>
    <p:restoredTop sz="90949" autoAdjust="0"/>
  </p:normalViewPr>
  <p:slideViewPr>
    <p:cSldViewPr snapToGrid="0">
      <p:cViewPr varScale="1">
        <p:scale>
          <a:sx n="62" d="100"/>
          <a:sy n="62" d="100"/>
        </p:scale>
        <p:origin x="828" y="64"/>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31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34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37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5AB2F61E-D8B9-4D6B-B56B-768330C325BC}" type="presOf" srcId="{6BB37E1E-32AE-41B5-8E4E-A3B29D3ED092}" destId="{E2EC0DBB-BF80-49C7-A734-5A5D798E77CC}" srcOrd="0" destOrd="0" presId="urn:microsoft.com/office/officeart/2005/8/layout/hProcess9"/>
    <dgm:cxn modelId="{627D8982-9D20-4793-83F3-0E498939D6E6}" type="presOf" srcId="{AC47F4E5-7B21-4B13-B256-27D06ED4231B}" destId="{5D8AA2B4-0420-4F82-85BA-2A46F9D19799}" srcOrd="0" destOrd="0" presId="urn:microsoft.com/office/officeart/2005/8/layout/hProcess9"/>
    <dgm:cxn modelId="{A45D8D5F-446F-4344-9163-FDC325D07513}" type="presOf" srcId="{6C93E184-A365-40FE-A51C-53C78902AD6B}" destId="{5DB603D9-D54F-4F30-A4AA-440BB463B36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64F32BD7-F0F3-4D45-BEDE-BBBAA6D3516B}" type="presOf" srcId="{4C8A2C18-D17E-44FA-AB4D-6DF04F4F06E3}" destId="{5004F13A-3728-4D35-90FE-FD954042ECA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CD4E1CDC-4E43-4A51-9863-F0BCD3D83CF7}" type="presParOf" srcId="{5004F13A-3728-4D35-90FE-FD954042ECA7}" destId="{D04CF7AC-22B1-4ABA-AEC4-7B42851D2D65}" srcOrd="0" destOrd="0" presId="urn:microsoft.com/office/officeart/2005/8/layout/hProcess9"/>
    <dgm:cxn modelId="{C14184B7-07F9-499C-96B1-315322E32F50}" type="presParOf" srcId="{5004F13A-3728-4D35-90FE-FD954042ECA7}" destId="{86462B37-C6B7-42BD-8811-956FCCFB2432}" srcOrd="1" destOrd="0" presId="urn:microsoft.com/office/officeart/2005/8/layout/hProcess9"/>
    <dgm:cxn modelId="{D5FCD9D6-615C-4A6B-A796-ECDF7D02FC71}" type="presParOf" srcId="{86462B37-C6B7-42BD-8811-956FCCFB2432}" destId="{E2EC0DBB-BF80-49C7-A734-5A5D798E77CC}" srcOrd="0" destOrd="0" presId="urn:microsoft.com/office/officeart/2005/8/layout/hProcess9"/>
    <dgm:cxn modelId="{A2EFC127-EADB-48B4-9267-719B73410C9F}" type="presParOf" srcId="{86462B37-C6B7-42BD-8811-956FCCFB2432}" destId="{72E14DB3-3555-4C58-BF7D-84A71904A410}" srcOrd="1" destOrd="0" presId="urn:microsoft.com/office/officeart/2005/8/layout/hProcess9"/>
    <dgm:cxn modelId="{7F2E2906-95E2-463F-BE36-58CD4E7091A1}" type="presParOf" srcId="{86462B37-C6B7-42BD-8811-956FCCFB2432}" destId="{5D8AA2B4-0420-4F82-85BA-2A46F9D19799}" srcOrd="2" destOrd="0" presId="urn:microsoft.com/office/officeart/2005/8/layout/hProcess9"/>
    <dgm:cxn modelId="{27108BEA-E74A-42A3-ACB8-CE0391973ABA}" type="presParOf" srcId="{86462B37-C6B7-42BD-8811-956FCCFB2432}" destId="{D9F81514-4A1A-4F17-944D-7A1AA5782C8E}" srcOrd="3" destOrd="0" presId="urn:microsoft.com/office/officeart/2005/8/layout/hProcess9"/>
    <dgm:cxn modelId="{BC25603D-F217-4310-ABB9-D48DD834A174}"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40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43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46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7CF6CB6-83B3-4CED-ADD0-7F1B9DB4C61F}" type="presOf" srcId="{4C8A2C18-D17E-44FA-AB4D-6DF04F4F06E3}" destId="{5004F13A-3728-4D35-90FE-FD954042ECA7}"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98963EAA-4958-45FC-8DA2-EFD2442FA2CE}" type="presOf" srcId="{AC47F4E5-7B21-4B13-B256-27D06ED4231B}" destId="{5D8AA2B4-0420-4F82-85BA-2A46F9D19799}"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00060FE6-2FDD-4D0A-8DD2-97B54D7BC5AC}" type="presOf" srcId="{6BB37E1E-32AE-41B5-8E4E-A3B29D3ED092}" destId="{E2EC0DBB-BF80-49C7-A734-5A5D798E77CC}"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8ED243F6-D836-43F0-B32E-9C666B7273F4}" type="presOf" srcId="{6C93E184-A365-40FE-A51C-53C78902AD6B}" destId="{5DB603D9-D54F-4F30-A4AA-440BB463B367}" srcOrd="0" destOrd="0" presId="urn:microsoft.com/office/officeart/2005/8/layout/hProcess9"/>
    <dgm:cxn modelId="{C20E0CDD-45E4-4DF9-AE39-008878B7D4F7}" type="presParOf" srcId="{5004F13A-3728-4D35-90FE-FD954042ECA7}" destId="{D04CF7AC-22B1-4ABA-AEC4-7B42851D2D65}" srcOrd="0" destOrd="0" presId="urn:microsoft.com/office/officeart/2005/8/layout/hProcess9"/>
    <dgm:cxn modelId="{3D5C2E45-D480-4B9B-85F9-5CA195DD22F1}" type="presParOf" srcId="{5004F13A-3728-4D35-90FE-FD954042ECA7}" destId="{86462B37-C6B7-42BD-8811-956FCCFB2432}" srcOrd="1" destOrd="0" presId="urn:microsoft.com/office/officeart/2005/8/layout/hProcess9"/>
    <dgm:cxn modelId="{A8ECE88E-6C58-4519-B904-96DF0E75D2A2}" type="presParOf" srcId="{86462B37-C6B7-42BD-8811-956FCCFB2432}" destId="{E2EC0DBB-BF80-49C7-A734-5A5D798E77CC}" srcOrd="0" destOrd="0" presId="urn:microsoft.com/office/officeart/2005/8/layout/hProcess9"/>
    <dgm:cxn modelId="{EA01D45B-542B-494F-883B-BDD2338EA02E}" type="presParOf" srcId="{86462B37-C6B7-42BD-8811-956FCCFB2432}" destId="{72E14DB3-3555-4C58-BF7D-84A71904A410}" srcOrd="1" destOrd="0" presId="urn:microsoft.com/office/officeart/2005/8/layout/hProcess9"/>
    <dgm:cxn modelId="{2AD202C0-0562-42A3-805A-9FDD82F0EC5F}" type="presParOf" srcId="{86462B37-C6B7-42BD-8811-956FCCFB2432}" destId="{5D8AA2B4-0420-4F82-85BA-2A46F9D19799}" srcOrd="2" destOrd="0" presId="urn:microsoft.com/office/officeart/2005/8/layout/hProcess9"/>
    <dgm:cxn modelId="{6FECA097-1868-425F-9AA3-8C56E0BA6C3A}" type="presParOf" srcId="{86462B37-C6B7-42BD-8811-956FCCFB2432}" destId="{D9F81514-4A1A-4F17-944D-7A1AA5782C8E}" srcOrd="3" destOrd="0" presId="urn:microsoft.com/office/officeart/2005/8/layout/hProcess9"/>
    <dgm:cxn modelId="{D5B5D45E-B915-4808-9C0F-A651B55D5328}"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40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43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46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1DF8644-CF90-4A1C-B46F-CC6342F0CDAE}" srcId="{4C8A2C18-D17E-44FA-AB4D-6DF04F4F06E3}" destId="{6BB37E1E-32AE-41B5-8E4E-A3B29D3ED092}" srcOrd="0" destOrd="0" parTransId="{60EEA6D6-1ECF-4ABE-9DA9-EEC3C4A46ED1}" sibTransId="{13166B55-0FED-46FA-92DF-45948316E3EF}"/>
    <dgm:cxn modelId="{544BBFF5-9230-4C3D-AAD1-F6110E53406E}" srcId="{4C8A2C18-D17E-44FA-AB4D-6DF04F4F06E3}" destId="{AC47F4E5-7B21-4B13-B256-27D06ED4231B}" srcOrd="1" destOrd="0" parTransId="{9048D7B3-7ACF-4F55-9136-2B65F147AC3B}" sibTransId="{BC132958-59D1-49C0-AB3F-1E3F0C2919DE}"/>
    <dgm:cxn modelId="{379CB4F2-D601-42A5-9D64-53A0AF3A1E22}" srcId="{4C8A2C18-D17E-44FA-AB4D-6DF04F4F06E3}" destId="{6C93E184-A365-40FE-A51C-53C78902AD6B}" srcOrd="2" destOrd="0" parTransId="{CD8F612F-3C74-4EAC-8BFD-2EA4836B3992}" sibTransId="{9554177D-354B-4970-B59E-CFA6875332A4}"/>
    <dgm:cxn modelId="{2E62D048-4F4F-47AD-9538-87615E5B7500}" type="presOf" srcId="{6C93E184-A365-40FE-A51C-53C78902AD6B}" destId="{5DB603D9-D54F-4F30-A4AA-440BB463B367}" srcOrd="0" destOrd="0" presId="urn:microsoft.com/office/officeart/2005/8/layout/hProcess9"/>
    <dgm:cxn modelId="{C0AA7452-3C18-49BF-ADEA-BC0A46417F65}" type="presOf" srcId="{6BB37E1E-32AE-41B5-8E4E-A3B29D3ED092}" destId="{E2EC0DBB-BF80-49C7-A734-5A5D798E77CC}" srcOrd="0" destOrd="0" presId="urn:microsoft.com/office/officeart/2005/8/layout/hProcess9"/>
    <dgm:cxn modelId="{38D855A7-71DC-4193-8B0E-8DB3C3C04535}" type="presOf" srcId="{4C8A2C18-D17E-44FA-AB4D-6DF04F4F06E3}" destId="{5004F13A-3728-4D35-90FE-FD954042ECA7}" srcOrd="0" destOrd="0" presId="urn:microsoft.com/office/officeart/2005/8/layout/hProcess9"/>
    <dgm:cxn modelId="{490FC531-99D1-4E38-B79E-FD0B9C85F3CA}" type="presOf" srcId="{AC47F4E5-7B21-4B13-B256-27D06ED4231B}" destId="{5D8AA2B4-0420-4F82-85BA-2A46F9D19799}" srcOrd="0" destOrd="0" presId="urn:microsoft.com/office/officeart/2005/8/layout/hProcess9"/>
    <dgm:cxn modelId="{2C84EAEF-D4DE-4059-BB80-67DAC20683B5}" type="presParOf" srcId="{5004F13A-3728-4D35-90FE-FD954042ECA7}" destId="{D04CF7AC-22B1-4ABA-AEC4-7B42851D2D65}" srcOrd="0" destOrd="0" presId="urn:microsoft.com/office/officeart/2005/8/layout/hProcess9"/>
    <dgm:cxn modelId="{5B5E446C-9527-4527-B991-0D381509570C}" type="presParOf" srcId="{5004F13A-3728-4D35-90FE-FD954042ECA7}" destId="{86462B37-C6B7-42BD-8811-956FCCFB2432}" srcOrd="1" destOrd="0" presId="urn:microsoft.com/office/officeart/2005/8/layout/hProcess9"/>
    <dgm:cxn modelId="{22FC4420-1414-4498-ACEC-BC63B7FE5239}" type="presParOf" srcId="{86462B37-C6B7-42BD-8811-956FCCFB2432}" destId="{E2EC0DBB-BF80-49C7-A734-5A5D798E77CC}" srcOrd="0" destOrd="0" presId="urn:microsoft.com/office/officeart/2005/8/layout/hProcess9"/>
    <dgm:cxn modelId="{1AD3FE8E-699B-4911-BEEA-182D878B4407}" type="presParOf" srcId="{86462B37-C6B7-42BD-8811-956FCCFB2432}" destId="{72E14DB3-3555-4C58-BF7D-84A71904A410}" srcOrd="1" destOrd="0" presId="urn:microsoft.com/office/officeart/2005/8/layout/hProcess9"/>
    <dgm:cxn modelId="{96BE175F-A12C-4176-A614-F5EB72B16501}" type="presParOf" srcId="{86462B37-C6B7-42BD-8811-956FCCFB2432}" destId="{5D8AA2B4-0420-4F82-85BA-2A46F9D19799}" srcOrd="2" destOrd="0" presId="urn:microsoft.com/office/officeart/2005/8/layout/hProcess9"/>
    <dgm:cxn modelId="{7C0140BB-81BB-4597-9061-B6A01AC91EA1}" type="presParOf" srcId="{86462B37-C6B7-42BD-8811-956FCCFB2432}" destId="{D9F81514-4A1A-4F17-944D-7A1AA5782C8E}" srcOrd="3" destOrd="0" presId="urn:microsoft.com/office/officeart/2005/8/layout/hProcess9"/>
    <dgm:cxn modelId="{8789252C-AFAE-4587-8F99-A21680D1E2A6}"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40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43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46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1DF8644-CF90-4A1C-B46F-CC6342F0CDAE}" srcId="{4C8A2C18-D17E-44FA-AB4D-6DF04F4F06E3}" destId="{6BB37E1E-32AE-41B5-8E4E-A3B29D3ED092}" srcOrd="0" destOrd="0" parTransId="{60EEA6D6-1ECF-4ABE-9DA9-EEC3C4A46ED1}" sibTransId="{13166B55-0FED-46FA-92DF-45948316E3EF}"/>
    <dgm:cxn modelId="{84144C0D-2CA7-46B9-BFBA-A2A7327FD3FE}" type="presOf" srcId="{6C93E184-A365-40FE-A51C-53C78902AD6B}" destId="{5DB603D9-D54F-4F30-A4AA-440BB463B367}"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EBBEB19B-0BDA-4DA3-A904-F04510BB9A34}" type="presOf" srcId="{4C8A2C18-D17E-44FA-AB4D-6DF04F4F06E3}" destId="{5004F13A-3728-4D35-90FE-FD954042ECA7}" srcOrd="0" destOrd="0" presId="urn:microsoft.com/office/officeart/2005/8/layout/hProcess9"/>
    <dgm:cxn modelId="{B046F500-2444-4129-9CAD-7E1B44A99BF0}" type="presOf" srcId="{AC47F4E5-7B21-4B13-B256-27D06ED4231B}" destId="{5D8AA2B4-0420-4F82-85BA-2A46F9D19799}"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DBFD216E-707C-4014-9E43-6633EB557882}" type="presOf" srcId="{6BB37E1E-32AE-41B5-8E4E-A3B29D3ED092}" destId="{E2EC0DBB-BF80-49C7-A734-5A5D798E77CC}" srcOrd="0" destOrd="0" presId="urn:microsoft.com/office/officeart/2005/8/layout/hProcess9"/>
    <dgm:cxn modelId="{E8305BCD-3198-4CF2-AE27-AB68A8FD1817}" type="presParOf" srcId="{5004F13A-3728-4D35-90FE-FD954042ECA7}" destId="{D04CF7AC-22B1-4ABA-AEC4-7B42851D2D65}" srcOrd="0" destOrd="0" presId="urn:microsoft.com/office/officeart/2005/8/layout/hProcess9"/>
    <dgm:cxn modelId="{A82FC9F1-9D38-4244-B8A2-8E87597BA3D7}" type="presParOf" srcId="{5004F13A-3728-4D35-90FE-FD954042ECA7}" destId="{86462B37-C6B7-42BD-8811-956FCCFB2432}" srcOrd="1" destOrd="0" presId="urn:microsoft.com/office/officeart/2005/8/layout/hProcess9"/>
    <dgm:cxn modelId="{619AC351-FDD2-49C4-B12D-01EAE44D0FEF}" type="presParOf" srcId="{86462B37-C6B7-42BD-8811-956FCCFB2432}" destId="{E2EC0DBB-BF80-49C7-A734-5A5D798E77CC}" srcOrd="0" destOrd="0" presId="urn:microsoft.com/office/officeart/2005/8/layout/hProcess9"/>
    <dgm:cxn modelId="{5C70A381-B0CD-4249-A854-68984D6256C6}" type="presParOf" srcId="{86462B37-C6B7-42BD-8811-956FCCFB2432}" destId="{72E14DB3-3555-4C58-BF7D-84A71904A410}" srcOrd="1" destOrd="0" presId="urn:microsoft.com/office/officeart/2005/8/layout/hProcess9"/>
    <dgm:cxn modelId="{56672D0E-D695-4AA4-9CBD-68B8EE816A69}" type="presParOf" srcId="{86462B37-C6B7-42BD-8811-956FCCFB2432}" destId="{5D8AA2B4-0420-4F82-85BA-2A46F9D19799}" srcOrd="2" destOrd="0" presId="urn:microsoft.com/office/officeart/2005/8/layout/hProcess9"/>
    <dgm:cxn modelId="{43EAD5FA-9AB9-4D57-83F5-BB2CC4502092}" type="presParOf" srcId="{86462B37-C6B7-42BD-8811-956FCCFB2432}" destId="{D9F81514-4A1A-4F17-944D-7A1AA5782C8E}" srcOrd="3" destOrd="0" presId="urn:microsoft.com/office/officeart/2005/8/layout/hProcess9"/>
    <dgm:cxn modelId="{7AD63176-5A8F-4DAC-B6BA-0E803B5C5D8E}"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6910856D-F75A-44D6-AEEA-F4EEA0230103}" type="presOf" srcId="{4C8A2C18-D17E-44FA-AB4D-6DF04F4F06E3}" destId="{5004F13A-3728-4D35-90FE-FD954042ECA7}"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4B879AFE-2963-4E57-80BF-E25DD3487A8A}" type="presOf" srcId="{AC47F4E5-7B21-4B13-B256-27D06ED4231B}" destId="{5D8AA2B4-0420-4F82-85BA-2A46F9D19799}"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216970F7-340E-4A2D-B268-B87F1C95FB6B}" type="presOf" srcId="{6C93E184-A365-40FE-A51C-53C78902AD6B}" destId="{5DB603D9-D54F-4F30-A4AA-440BB463B367}" srcOrd="0" destOrd="0" presId="urn:microsoft.com/office/officeart/2005/8/layout/hProcess9"/>
    <dgm:cxn modelId="{8163BCA4-783C-4892-B782-5BE46B7A9DEA}" type="presOf" srcId="{6BB37E1E-32AE-41B5-8E4E-A3B29D3ED092}" destId="{E2EC0DBB-BF80-49C7-A734-5A5D798E77CC}"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F7036FAD-03D9-44BE-BDDC-A65501FA21DE}" type="presParOf" srcId="{5004F13A-3728-4D35-90FE-FD954042ECA7}" destId="{D04CF7AC-22B1-4ABA-AEC4-7B42851D2D65}" srcOrd="0" destOrd="0" presId="urn:microsoft.com/office/officeart/2005/8/layout/hProcess9"/>
    <dgm:cxn modelId="{67081158-7983-4BA7-A5E0-C864CA4249FA}" type="presParOf" srcId="{5004F13A-3728-4D35-90FE-FD954042ECA7}" destId="{86462B37-C6B7-42BD-8811-956FCCFB2432}" srcOrd="1" destOrd="0" presId="urn:microsoft.com/office/officeart/2005/8/layout/hProcess9"/>
    <dgm:cxn modelId="{E7624D8E-78A6-4A71-88D1-C043F0A2E38C}" type="presParOf" srcId="{86462B37-C6B7-42BD-8811-956FCCFB2432}" destId="{E2EC0DBB-BF80-49C7-A734-5A5D798E77CC}" srcOrd="0" destOrd="0" presId="urn:microsoft.com/office/officeart/2005/8/layout/hProcess9"/>
    <dgm:cxn modelId="{B8C4053F-E20C-4154-87DE-717D827A116C}" type="presParOf" srcId="{86462B37-C6B7-42BD-8811-956FCCFB2432}" destId="{72E14DB3-3555-4C58-BF7D-84A71904A410}" srcOrd="1" destOrd="0" presId="urn:microsoft.com/office/officeart/2005/8/layout/hProcess9"/>
    <dgm:cxn modelId="{45A78C84-CF1A-44F6-AC7A-E3B6AE8EF7CF}" type="presParOf" srcId="{86462B37-C6B7-42BD-8811-956FCCFB2432}" destId="{5D8AA2B4-0420-4F82-85BA-2A46F9D19799}" srcOrd="2" destOrd="0" presId="urn:microsoft.com/office/officeart/2005/8/layout/hProcess9"/>
    <dgm:cxn modelId="{91E79D14-A933-407E-92A0-6A3B9D94870E}" type="presParOf" srcId="{86462B37-C6B7-42BD-8811-956FCCFB2432}" destId="{D9F81514-4A1A-4F17-944D-7A1AA5782C8E}" srcOrd="3" destOrd="0" presId="urn:microsoft.com/office/officeart/2005/8/layout/hProcess9"/>
    <dgm:cxn modelId="{0D50E8A1-21F6-47DB-9A46-BA01A3E5DFF0}"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E6030B8E-8C0A-4130-B6EC-8AAD765158BC}" type="presOf" srcId="{4C8A2C18-D17E-44FA-AB4D-6DF04F4F06E3}" destId="{5004F13A-3728-4D35-90FE-FD954042ECA7}" srcOrd="0" destOrd="0" presId="urn:microsoft.com/office/officeart/2005/8/layout/hProcess9"/>
    <dgm:cxn modelId="{73107EC9-EC63-4EF5-8F52-240011F19950}" type="presOf" srcId="{6C93E184-A365-40FE-A51C-53C78902AD6B}" destId="{5DB603D9-D54F-4F30-A4AA-440BB463B36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379CB4F2-D601-42A5-9D64-53A0AF3A1E22}" srcId="{4C8A2C18-D17E-44FA-AB4D-6DF04F4F06E3}" destId="{6C93E184-A365-40FE-A51C-53C78902AD6B}" srcOrd="2" destOrd="0" parTransId="{CD8F612F-3C74-4EAC-8BFD-2EA4836B3992}" sibTransId="{9554177D-354B-4970-B59E-CFA6875332A4}"/>
    <dgm:cxn modelId="{DA860778-D2D1-47BD-B30A-F610EF84F7C2}" type="presOf" srcId="{6BB37E1E-32AE-41B5-8E4E-A3B29D3ED092}" destId="{E2EC0DBB-BF80-49C7-A734-5A5D798E77CC}" srcOrd="0" destOrd="0" presId="urn:microsoft.com/office/officeart/2005/8/layout/hProcess9"/>
    <dgm:cxn modelId="{68D7B1B6-9202-4B30-932F-EDD64B813995}" type="presOf" srcId="{AC47F4E5-7B21-4B13-B256-27D06ED4231B}" destId="{5D8AA2B4-0420-4F82-85BA-2A46F9D19799}" srcOrd="0" destOrd="0" presId="urn:microsoft.com/office/officeart/2005/8/layout/hProcess9"/>
    <dgm:cxn modelId="{4F90CA9F-E51E-4BCD-8B06-B5D7398D0E4C}" type="presParOf" srcId="{5004F13A-3728-4D35-90FE-FD954042ECA7}" destId="{D04CF7AC-22B1-4ABA-AEC4-7B42851D2D65}" srcOrd="0" destOrd="0" presId="urn:microsoft.com/office/officeart/2005/8/layout/hProcess9"/>
    <dgm:cxn modelId="{35EEC944-ABF1-48E7-A0CA-3D3CE322B175}" type="presParOf" srcId="{5004F13A-3728-4D35-90FE-FD954042ECA7}" destId="{86462B37-C6B7-42BD-8811-956FCCFB2432}" srcOrd="1" destOrd="0" presId="urn:microsoft.com/office/officeart/2005/8/layout/hProcess9"/>
    <dgm:cxn modelId="{FBC1BC09-7451-4D34-8E99-735AFA3354EC}" type="presParOf" srcId="{86462B37-C6B7-42BD-8811-956FCCFB2432}" destId="{E2EC0DBB-BF80-49C7-A734-5A5D798E77CC}" srcOrd="0" destOrd="0" presId="urn:microsoft.com/office/officeart/2005/8/layout/hProcess9"/>
    <dgm:cxn modelId="{519B1968-D13D-4693-8BB1-D514718B2E1B}" type="presParOf" srcId="{86462B37-C6B7-42BD-8811-956FCCFB2432}" destId="{72E14DB3-3555-4C58-BF7D-84A71904A410}" srcOrd="1" destOrd="0" presId="urn:microsoft.com/office/officeart/2005/8/layout/hProcess9"/>
    <dgm:cxn modelId="{EDD111F7-62D6-471F-8BD4-D694FA77770C}" type="presParOf" srcId="{86462B37-C6B7-42BD-8811-956FCCFB2432}" destId="{5D8AA2B4-0420-4F82-85BA-2A46F9D19799}" srcOrd="2" destOrd="0" presId="urn:microsoft.com/office/officeart/2005/8/layout/hProcess9"/>
    <dgm:cxn modelId="{5021F576-766D-4E6C-AB90-AE68A88B2E46}" type="presParOf" srcId="{86462B37-C6B7-42BD-8811-956FCCFB2432}" destId="{D9F81514-4A1A-4F17-944D-7A1AA5782C8E}" srcOrd="3" destOrd="0" presId="urn:microsoft.com/office/officeart/2005/8/layout/hProcess9"/>
    <dgm:cxn modelId="{AF3BEE0F-6E5F-41D6-BC1B-C0471EE5CC69}"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F87C9BFF-E83B-46BF-A4C0-459576400BB3}" type="presOf" srcId="{6BB37E1E-32AE-41B5-8E4E-A3B29D3ED092}" destId="{E2EC0DBB-BF80-49C7-A734-5A5D798E77CC}"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AD76F0A6-8965-4793-BACE-AEBF9480ACD8}" type="presOf" srcId="{6C93E184-A365-40FE-A51C-53C78902AD6B}" destId="{5DB603D9-D54F-4F30-A4AA-440BB463B367}" srcOrd="0" destOrd="0" presId="urn:microsoft.com/office/officeart/2005/8/layout/hProcess9"/>
    <dgm:cxn modelId="{279A197C-806D-457C-A738-AD34AA0D1160}" type="presOf" srcId="{AC47F4E5-7B21-4B13-B256-27D06ED4231B}" destId="{5D8AA2B4-0420-4F82-85BA-2A46F9D19799}"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F47B44B7-A4C5-4F62-9509-0EA9AB3EBBC5}" type="presOf" srcId="{4C8A2C18-D17E-44FA-AB4D-6DF04F4F06E3}" destId="{5004F13A-3728-4D35-90FE-FD954042ECA7}" srcOrd="0" destOrd="0" presId="urn:microsoft.com/office/officeart/2005/8/layout/hProcess9"/>
    <dgm:cxn modelId="{E67593FA-CDB9-4796-BB51-351EE0DC3A30}" type="presParOf" srcId="{5004F13A-3728-4D35-90FE-FD954042ECA7}" destId="{D04CF7AC-22B1-4ABA-AEC4-7B42851D2D65}" srcOrd="0" destOrd="0" presId="urn:microsoft.com/office/officeart/2005/8/layout/hProcess9"/>
    <dgm:cxn modelId="{8F4C3943-97A6-4703-B0B1-AE1D05E2C6B9}" type="presParOf" srcId="{5004F13A-3728-4D35-90FE-FD954042ECA7}" destId="{86462B37-C6B7-42BD-8811-956FCCFB2432}" srcOrd="1" destOrd="0" presId="urn:microsoft.com/office/officeart/2005/8/layout/hProcess9"/>
    <dgm:cxn modelId="{43896AB3-BF36-49C4-8099-6BBFF67517E5}" type="presParOf" srcId="{86462B37-C6B7-42BD-8811-956FCCFB2432}" destId="{E2EC0DBB-BF80-49C7-A734-5A5D798E77CC}" srcOrd="0" destOrd="0" presId="urn:microsoft.com/office/officeart/2005/8/layout/hProcess9"/>
    <dgm:cxn modelId="{D3CAC422-F027-4CC2-8CED-214DB13C1397}" type="presParOf" srcId="{86462B37-C6B7-42BD-8811-956FCCFB2432}" destId="{72E14DB3-3555-4C58-BF7D-84A71904A410}" srcOrd="1" destOrd="0" presId="urn:microsoft.com/office/officeart/2005/8/layout/hProcess9"/>
    <dgm:cxn modelId="{66EA512B-F6E3-4F49-8970-0A7A01CB2A1D}" type="presParOf" srcId="{86462B37-C6B7-42BD-8811-956FCCFB2432}" destId="{5D8AA2B4-0420-4F82-85BA-2A46F9D19799}" srcOrd="2" destOrd="0" presId="urn:microsoft.com/office/officeart/2005/8/layout/hProcess9"/>
    <dgm:cxn modelId="{ED8B5A36-0B29-4C00-B65B-0EA4800840DC}" type="presParOf" srcId="{86462B37-C6B7-42BD-8811-956FCCFB2432}" destId="{D9F81514-4A1A-4F17-944D-7A1AA5782C8E}" srcOrd="3" destOrd="0" presId="urn:microsoft.com/office/officeart/2005/8/layout/hProcess9"/>
    <dgm:cxn modelId="{6A7064F7-F044-4792-97EA-EAE15F8AB83E}"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822F1ED1-0CFC-476C-AF01-657C205B9E54}" type="presOf" srcId="{AC47F4E5-7B21-4B13-B256-27D06ED4231B}" destId="{5D8AA2B4-0420-4F82-85BA-2A46F9D19799}"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42BED55A-4D0E-4124-BE0D-1F14F4812489}"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E8BE8B00-762C-4703-855F-66F37F4B4CA6}" type="presOf" srcId="{4C8A2C18-D17E-44FA-AB4D-6DF04F4F06E3}" destId="{5004F13A-3728-4D35-90FE-FD954042ECA7}" srcOrd="0" destOrd="0" presId="urn:microsoft.com/office/officeart/2005/8/layout/hProcess9"/>
    <dgm:cxn modelId="{5AF7722C-CD2F-4D51-939D-9BAF53F55F45}" type="presOf" srcId="{6BB37E1E-32AE-41B5-8E4E-A3B29D3ED092}" destId="{E2EC0DBB-BF80-49C7-A734-5A5D798E77CC}" srcOrd="0" destOrd="0" presId="urn:microsoft.com/office/officeart/2005/8/layout/hProcess9"/>
    <dgm:cxn modelId="{3408B54D-A341-47E1-AB36-3EDD6A1C89FB}" type="presParOf" srcId="{5004F13A-3728-4D35-90FE-FD954042ECA7}" destId="{D04CF7AC-22B1-4ABA-AEC4-7B42851D2D65}" srcOrd="0" destOrd="0" presId="urn:microsoft.com/office/officeart/2005/8/layout/hProcess9"/>
    <dgm:cxn modelId="{F7B9384F-C0FF-4E65-BA9F-CE3960F3EEBD}" type="presParOf" srcId="{5004F13A-3728-4D35-90FE-FD954042ECA7}" destId="{86462B37-C6B7-42BD-8811-956FCCFB2432}" srcOrd="1" destOrd="0" presId="urn:microsoft.com/office/officeart/2005/8/layout/hProcess9"/>
    <dgm:cxn modelId="{90249B4C-06FD-4ABF-972A-C1905B666D9C}" type="presParOf" srcId="{86462B37-C6B7-42BD-8811-956FCCFB2432}" destId="{E2EC0DBB-BF80-49C7-A734-5A5D798E77CC}" srcOrd="0" destOrd="0" presId="urn:microsoft.com/office/officeart/2005/8/layout/hProcess9"/>
    <dgm:cxn modelId="{916C1B48-BDDE-4449-92CD-774C195A16C9}" type="presParOf" srcId="{86462B37-C6B7-42BD-8811-956FCCFB2432}" destId="{72E14DB3-3555-4C58-BF7D-84A71904A410}" srcOrd="1" destOrd="0" presId="urn:microsoft.com/office/officeart/2005/8/layout/hProcess9"/>
    <dgm:cxn modelId="{FBC81845-8D29-4610-B038-90F4CC16068E}" type="presParOf" srcId="{86462B37-C6B7-42BD-8811-956FCCFB2432}" destId="{5D8AA2B4-0420-4F82-85BA-2A46F9D19799}" srcOrd="2" destOrd="0" presId="urn:microsoft.com/office/officeart/2005/8/layout/hProcess9"/>
    <dgm:cxn modelId="{8F5C93EA-A351-4936-9DC8-C720D96CDF9A}" type="presParOf" srcId="{86462B37-C6B7-42BD-8811-956FCCFB2432}" destId="{D9F81514-4A1A-4F17-944D-7A1AA5782C8E}" srcOrd="3" destOrd="0" presId="urn:microsoft.com/office/officeart/2005/8/layout/hProcess9"/>
    <dgm:cxn modelId="{5839D2BF-0890-4A36-83EE-1FA22BB91D97}"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AF429339-F2D7-48A7-8BE2-467493752F22}" type="presOf" srcId="{AC47F4E5-7B21-4B13-B256-27D06ED4231B}" destId="{5D8AA2B4-0420-4F82-85BA-2A46F9D19799}" srcOrd="0" destOrd="0" presId="urn:microsoft.com/office/officeart/2005/8/layout/hProcess9"/>
    <dgm:cxn modelId="{AB2ADAC4-46B6-44FD-B6A9-2D1192E0EC69}" type="presOf" srcId="{4C8A2C18-D17E-44FA-AB4D-6DF04F4F06E3}" destId="{5004F13A-3728-4D35-90FE-FD954042ECA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11E35844-D2A4-4B46-9393-7BE36031AF94}" type="presOf" srcId="{6BB37E1E-32AE-41B5-8E4E-A3B29D3ED092}" destId="{E2EC0DBB-BF80-49C7-A734-5A5D798E77CC}" srcOrd="0" destOrd="0" presId="urn:microsoft.com/office/officeart/2005/8/layout/hProcess9"/>
    <dgm:cxn modelId="{75400FD5-1965-4E4B-8647-EC959982D760}"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23A77D79-5A59-4708-B527-FB690F112895}" type="presParOf" srcId="{5004F13A-3728-4D35-90FE-FD954042ECA7}" destId="{D04CF7AC-22B1-4ABA-AEC4-7B42851D2D65}" srcOrd="0" destOrd="0" presId="urn:microsoft.com/office/officeart/2005/8/layout/hProcess9"/>
    <dgm:cxn modelId="{C82CCAB3-62AA-45B9-B8B4-C8E0557D70BE}" type="presParOf" srcId="{5004F13A-3728-4D35-90FE-FD954042ECA7}" destId="{86462B37-C6B7-42BD-8811-956FCCFB2432}" srcOrd="1" destOrd="0" presId="urn:microsoft.com/office/officeart/2005/8/layout/hProcess9"/>
    <dgm:cxn modelId="{F887BB25-3501-4B51-A950-C20B7DF08684}" type="presParOf" srcId="{86462B37-C6B7-42BD-8811-956FCCFB2432}" destId="{E2EC0DBB-BF80-49C7-A734-5A5D798E77CC}" srcOrd="0" destOrd="0" presId="urn:microsoft.com/office/officeart/2005/8/layout/hProcess9"/>
    <dgm:cxn modelId="{52B59A90-8EB1-412E-A4A6-9093BB07E725}" type="presParOf" srcId="{86462B37-C6B7-42BD-8811-956FCCFB2432}" destId="{72E14DB3-3555-4C58-BF7D-84A71904A410}" srcOrd="1" destOrd="0" presId="urn:microsoft.com/office/officeart/2005/8/layout/hProcess9"/>
    <dgm:cxn modelId="{A03DADC8-B18A-4D41-AE35-A13E8AC3DD15}" type="presParOf" srcId="{86462B37-C6B7-42BD-8811-956FCCFB2432}" destId="{5D8AA2B4-0420-4F82-85BA-2A46F9D19799}" srcOrd="2" destOrd="0" presId="urn:microsoft.com/office/officeart/2005/8/layout/hProcess9"/>
    <dgm:cxn modelId="{031A1A59-F379-4C0C-B167-C7148C4E1912}" type="presParOf" srcId="{86462B37-C6B7-42BD-8811-956FCCFB2432}" destId="{D9F81514-4A1A-4F17-944D-7A1AA5782C8E}" srcOrd="3" destOrd="0" presId="urn:microsoft.com/office/officeart/2005/8/layout/hProcess9"/>
    <dgm:cxn modelId="{07097237-7507-44ED-9951-91563E782C58}"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9D23D185-191F-48AF-A91B-85EFCE7EA9C5}" type="presOf" srcId="{6BB37E1E-32AE-41B5-8E4E-A3B29D3ED092}" destId="{E2EC0DBB-BF80-49C7-A734-5A5D798E77CC}"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B262DB88-210C-448C-872F-80A313523596}" type="presOf" srcId="{6C93E184-A365-40FE-A51C-53C78902AD6B}" destId="{5DB603D9-D54F-4F30-A4AA-440BB463B367}" srcOrd="0" destOrd="0" presId="urn:microsoft.com/office/officeart/2005/8/layout/hProcess9"/>
    <dgm:cxn modelId="{899905C6-EFFC-480E-8F96-31D5E28A0873}" type="presOf" srcId="{4C8A2C18-D17E-44FA-AB4D-6DF04F4F06E3}" destId="{5004F13A-3728-4D35-90FE-FD954042ECA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F9579E41-177D-4FC7-914E-75A3190C6E85}" type="presOf" srcId="{AC47F4E5-7B21-4B13-B256-27D06ED4231B}" destId="{5D8AA2B4-0420-4F82-85BA-2A46F9D19799}"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2C6530D9-B91D-48E6-891F-825F10D215CA}" type="presParOf" srcId="{5004F13A-3728-4D35-90FE-FD954042ECA7}" destId="{D04CF7AC-22B1-4ABA-AEC4-7B42851D2D65}" srcOrd="0" destOrd="0" presId="urn:microsoft.com/office/officeart/2005/8/layout/hProcess9"/>
    <dgm:cxn modelId="{469E852E-2E77-42BF-B80A-859DFF4722CE}" type="presParOf" srcId="{5004F13A-3728-4D35-90FE-FD954042ECA7}" destId="{86462B37-C6B7-42BD-8811-956FCCFB2432}" srcOrd="1" destOrd="0" presId="urn:microsoft.com/office/officeart/2005/8/layout/hProcess9"/>
    <dgm:cxn modelId="{1426BD23-B510-4065-8219-4197C1B8E192}" type="presParOf" srcId="{86462B37-C6B7-42BD-8811-956FCCFB2432}" destId="{E2EC0DBB-BF80-49C7-A734-5A5D798E77CC}" srcOrd="0" destOrd="0" presId="urn:microsoft.com/office/officeart/2005/8/layout/hProcess9"/>
    <dgm:cxn modelId="{D307D457-23E5-4066-8E2B-099E41190AE7}" type="presParOf" srcId="{86462B37-C6B7-42BD-8811-956FCCFB2432}" destId="{72E14DB3-3555-4C58-BF7D-84A71904A410}" srcOrd="1" destOrd="0" presId="urn:microsoft.com/office/officeart/2005/8/layout/hProcess9"/>
    <dgm:cxn modelId="{593A7061-F8C1-4149-88DB-D4F82DE5A064}" type="presParOf" srcId="{86462B37-C6B7-42BD-8811-956FCCFB2432}" destId="{5D8AA2B4-0420-4F82-85BA-2A46F9D19799}" srcOrd="2" destOrd="0" presId="urn:microsoft.com/office/officeart/2005/8/layout/hProcess9"/>
    <dgm:cxn modelId="{17989D1A-4D09-4D26-89CC-42BE09D51B10}" type="presParOf" srcId="{86462B37-C6B7-42BD-8811-956FCCFB2432}" destId="{D9F81514-4A1A-4F17-944D-7A1AA5782C8E}" srcOrd="3" destOrd="0" presId="urn:microsoft.com/office/officeart/2005/8/layout/hProcess9"/>
    <dgm:cxn modelId="{36DB6AA5-5744-4A99-85F0-CE855B8A4C4B}"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238D242F-342D-404F-8668-FF5DF18D05D7}" type="presOf" srcId="{4C8A2C18-D17E-44FA-AB4D-6DF04F4F06E3}" destId="{5004F13A-3728-4D35-90FE-FD954042ECA7}" srcOrd="0" destOrd="0" presId="urn:microsoft.com/office/officeart/2005/8/layout/hProcess9"/>
    <dgm:cxn modelId="{464A295B-383C-4C4A-B539-77D564D40E69}" type="presOf" srcId="{6BB37E1E-32AE-41B5-8E4E-A3B29D3ED092}" destId="{E2EC0DBB-BF80-49C7-A734-5A5D798E77CC}" srcOrd="0" destOrd="0" presId="urn:microsoft.com/office/officeart/2005/8/layout/hProcess9"/>
    <dgm:cxn modelId="{B3CA82AF-D700-4958-A890-2B735E318EA2}" type="presOf" srcId="{AC47F4E5-7B21-4B13-B256-27D06ED4231B}" destId="{5D8AA2B4-0420-4F82-85BA-2A46F9D19799}"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51323F98-BD09-46CB-AA1E-0765489D908B}"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D90E6A1C-CBE4-4C6B-9A2E-780A5EF53F8A}" type="presParOf" srcId="{5004F13A-3728-4D35-90FE-FD954042ECA7}" destId="{D04CF7AC-22B1-4ABA-AEC4-7B42851D2D65}" srcOrd="0" destOrd="0" presId="urn:microsoft.com/office/officeart/2005/8/layout/hProcess9"/>
    <dgm:cxn modelId="{5B174746-1F97-48F4-9B6C-E55556553E10}" type="presParOf" srcId="{5004F13A-3728-4D35-90FE-FD954042ECA7}" destId="{86462B37-C6B7-42BD-8811-956FCCFB2432}" srcOrd="1" destOrd="0" presId="urn:microsoft.com/office/officeart/2005/8/layout/hProcess9"/>
    <dgm:cxn modelId="{8C2B80F1-0A02-4B19-B887-ECCBDD4698DF}" type="presParOf" srcId="{86462B37-C6B7-42BD-8811-956FCCFB2432}" destId="{E2EC0DBB-BF80-49C7-A734-5A5D798E77CC}" srcOrd="0" destOrd="0" presId="urn:microsoft.com/office/officeart/2005/8/layout/hProcess9"/>
    <dgm:cxn modelId="{74A350F0-94DE-42CD-B68F-8A54B647DD90}" type="presParOf" srcId="{86462B37-C6B7-42BD-8811-956FCCFB2432}" destId="{72E14DB3-3555-4C58-BF7D-84A71904A410}" srcOrd="1" destOrd="0" presId="urn:microsoft.com/office/officeart/2005/8/layout/hProcess9"/>
    <dgm:cxn modelId="{BB9957CC-303E-4F56-856A-8EF461143229}" type="presParOf" srcId="{86462B37-C6B7-42BD-8811-956FCCFB2432}" destId="{5D8AA2B4-0420-4F82-85BA-2A46F9D19799}" srcOrd="2" destOrd="0" presId="urn:microsoft.com/office/officeart/2005/8/layout/hProcess9"/>
    <dgm:cxn modelId="{8E8B180E-9EF5-412E-86DB-C7280CD0257F}" type="presParOf" srcId="{86462B37-C6B7-42BD-8811-956FCCFB2432}" destId="{D9F81514-4A1A-4F17-944D-7A1AA5782C8E}" srcOrd="3" destOrd="0" presId="urn:microsoft.com/office/officeart/2005/8/layout/hProcess9"/>
    <dgm:cxn modelId="{91AC8F3B-3F45-46AD-83AC-0C6F0A0332B3}"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40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43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46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160F99D6-2C46-46BF-96B5-30270755E13F}" type="presOf" srcId="{4C8A2C18-D17E-44FA-AB4D-6DF04F4F06E3}" destId="{5004F13A-3728-4D35-90FE-FD954042ECA7}" srcOrd="0" destOrd="0" presId="urn:microsoft.com/office/officeart/2005/8/layout/hProcess9"/>
    <dgm:cxn modelId="{935CAFC4-95F8-4E91-B9E8-376839C7BC34}" type="presOf" srcId="{6BB37E1E-32AE-41B5-8E4E-A3B29D3ED092}" destId="{E2EC0DBB-BF80-49C7-A734-5A5D798E77CC}"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60B029A8-177E-4957-8619-F3D55C69A787}"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8E8D5A19-7153-41F7-9C89-2CC685767791}" type="presOf" srcId="{AC47F4E5-7B21-4B13-B256-27D06ED4231B}" destId="{5D8AA2B4-0420-4F82-85BA-2A46F9D19799}" srcOrd="0" destOrd="0" presId="urn:microsoft.com/office/officeart/2005/8/layout/hProcess9"/>
    <dgm:cxn modelId="{084D7979-F198-43E4-843B-E6CDD6263B6E}" type="presParOf" srcId="{5004F13A-3728-4D35-90FE-FD954042ECA7}" destId="{D04CF7AC-22B1-4ABA-AEC4-7B42851D2D65}" srcOrd="0" destOrd="0" presId="urn:microsoft.com/office/officeart/2005/8/layout/hProcess9"/>
    <dgm:cxn modelId="{D698F296-1A6C-4F71-8DEF-74A2525C2EF1}" type="presParOf" srcId="{5004F13A-3728-4D35-90FE-FD954042ECA7}" destId="{86462B37-C6B7-42BD-8811-956FCCFB2432}" srcOrd="1" destOrd="0" presId="urn:microsoft.com/office/officeart/2005/8/layout/hProcess9"/>
    <dgm:cxn modelId="{891BFA2A-BB6E-4430-9A5D-9302D96470DE}" type="presParOf" srcId="{86462B37-C6B7-42BD-8811-956FCCFB2432}" destId="{E2EC0DBB-BF80-49C7-A734-5A5D798E77CC}" srcOrd="0" destOrd="0" presId="urn:microsoft.com/office/officeart/2005/8/layout/hProcess9"/>
    <dgm:cxn modelId="{1B61E6D4-2EE2-4ADB-8160-6EED4BD16C51}" type="presParOf" srcId="{86462B37-C6B7-42BD-8811-956FCCFB2432}" destId="{72E14DB3-3555-4C58-BF7D-84A71904A410}" srcOrd="1" destOrd="0" presId="urn:microsoft.com/office/officeart/2005/8/layout/hProcess9"/>
    <dgm:cxn modelId="{140AF22B-6032-4C44-85D9-7A02A11C7E8B}" type="presParOf" srcId="{86462B37-C6B7-42BD-8811-956FCCFB2432}" destId="{5D8AA2B4-0420-4F82-85BA-2A46F9D19799}" srcOrd="2" destOrd="0" presId="urn:microsoft.com/office/officeart/2005/8/layout/hProcess9"/>
    <dgm:cxn modelId="{46901019-2F21-4891-97A6-8FDEDED762E0}" type="presParOf" srcId="{86462B37-C6B7-42BD-8811-956FCCFB2432}" destId="{D9F81514-4A1A-4F17-944D-7A1AA5782C8E}" srcOrd="3" destOrd="0" presId="urn:microsoft.com/office/officeart/2005/8/layout/hProcess9"/>
    <dgm:cxn modelId="{5E6A8C04-BA7A-40BE-950C-1731A51C16BC}"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F169C321-C742-46D4-8149-E734C69D0713}" type="presOf" srcId="{AC47F4E5-7B21-4B13-B256-27D06ED4231B}" destId="{5D8AA2B4-0420-4F82-85BA-2A46F9D19799}"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9FB63450-57C9-4800-83C2-048D6CCD430E}" type="presOf" srcId="{6C93E184-A365-40FE-A51C-53C78902AD6B}" destId="{5DB603D9-D54F-4F30-A4AA-440BB463B367}" srcOrd="0" destOrd="0" presId="urn:microsoft.com/office/officeart/2005/8/layout/hProcess9"/>
    <dgm:cxn modelId="{1EF8A839-1B2E-4917-A80E-AD715775E897}" type="presOf" srcId="{6BB37E1E-32AE-41B5-8E4E-A3B29D3ED092}" destId="{E2EC0DBB-BF80-49C7-A734-5A5D798E77CC}" srcOrd="0" destOrd="0" presId="urn:microsoft.com/office/officeart/2005/8/layout/hProcess9"/>
    <dgm:cxn modelId="{6EED1E66-EB60-4BFE-9170-0B7A4E1EC831}" type="presOf" srcId="{4C8A2C18-D17E-44FA-AB4D-6DF04F4F06E3}" destId="{5004F13A-3728-4D35-90FE-FD954042ECA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DDE17A84-C90B-4DDF-B21B-5F0CAAB9BB93}" type="presParOf" srcId="{5004F13A-3728-4D35-90FE-FD954042ECA7}" destId="{D04CF7AC-22B1-4ABA-AEC4-7B42851D2D65}" srcOrd="0" destOrd="0" presId="urn:microsoft.com/office/officeart/2005/8/layout/hProcess9"/>
    <dgm:cxn modelId="{36AE0C4D-8F64-4DC9-8C0C-A11AC1CB3813}" type="presParOf" srcId="{5004F13A-3728-4D35-90FE-FD954042ECA7}" destId="{86462B37-C6B7-42BD-8811-956FCCFB2432}" srcOrd="1" destOrd="0" presId="urn:microsoft.com/office/officeart/2005/8/layout/hProcess9"/>
    <dgm:cxn modelId="{F2425ABA-2099-4B19-A741-281382CD048F}" type="presParOf" srcId="{86462B37-C6B7-42BD-8811-956FCCFB2432}" destId="{E2EC0DBB-BF80-49C7-A734-5A5D798E77CC}" srcOrd="0" destOrd="0" presId="urn:microsoft.com/office/officeart/2005/8/layout/hProcess9"/>
    <dgm:cxn modelId="{6C683DBB-E649-4BEF-A2AC-420B69EFF5F1}" type="presParOf" srcId="{86462B37-C6B7-42BD-8811-956FCCFB2432}" destId="{72E14DB3-3555-4C58-BF7D-84A71904A410}" srcOrd="1" destOrd="0" presId="urn:microsoft.com/office/officeart/2005/8/layout/hProcess9"/>
    <dgm:cxn modelId="{90D61410-6120-44D4-8DC0-7B32EF887A4A}" type="presParOf" srcId="{86462B37-C6B7-42BD-8811-956FCCFB2432}" destId="{5D8AA2B4-0420-4F82-85BA-2A46F9D19799}" srcOrd="2" destOrd="0" presId="urn:microsoft.com/office/officeart/2005/8/layout/hProcess9"/>
    <dgm:cxn modelId="{A1548063-2E71-4313-95D6-DCB257C863DE}" type="presParOf" srcId="{86462B37-C6B7-42BD-8811-956FCCFB2432}" destId="{D9F81514-4A1A-4F17-944D-7A1AA5782C8E}" srcOrd="3" destOrd="0" presId="urn:microsoft.com/office/officeart/2005/8/layout/hProcess9"/>
    <dgm:cxn modelId="{893A2F40-0E26-450A-AE6E-87D26ED3A60A}"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18E79C40-6032-4D24-B4A3-FC640F088C4E}" type="presOf" srcId="{6BB37E1E-32AE-41B5-8E4E-A3B29D3ED092}" destId="{E2EC0DBB-BF80-49C7-A734-5A5D798E77CC}" srcOrd="0" destOrd="0" presId="urn:microsoft.com/office/officeart/2005/8/layout/hProcess9"/>
    <dgm:cxn modelId="{9EDCD831-FF6A-441E-9B7E-0619FAC6A7C8}" type="presOf" srcId="{4C8A2C18-D17E-44FA-AB4D-6DF04F4F06E3}" destId="{5004F13A-3728-4D35-90FE-FD954042ECA7}"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379CB4F2-D601-42A5-9D64-53A0AF3A1E22}" srcId="{4C8A2C18-D17E-44FA-AB4D-6DF04F4F06E3}" destId="{6C93E184-A365-40FE-A51C-53C78902AD6B}" srcOrd="2" destOrd="0" parTransId="{CD8F612F-3C74-4EAC-8BFD-2EA4836B3992}" sibTransId="{9554177D-354B-4970-B59E-CFA6875332A4}"/>
    <dgm:cxn modelId="{FB3C3B06-82A0-42B8-BF6A-2A908888624F}" type="presOf" srcId="{AC47F4E5-7B21-4B13-B256-27D06ED4231B}" destId="{5D8AA2B4-0420-4F82-85BA-2A46F9D19799}" srcOrd="0" destOrd="0" presId="urn:microsoft.com/office/officeart/2005/8/layout/hProcess9"/>
    <dgm:cxn modelId="{AE1A8D53-F714-4F1C-8BDF-9A936C286605}" type="presOf" srcId="{6C93E184-A365-40FE-A51C-53C78902AD6B}" destId="{5DB603D9-D54F-4F30-A4AA-440BB463B367}" srcOrd="0" destOrd="0" presId="urn:microsoft.com/office/officeart/2005/8/layout/hProcess9"/>
    <dgm:cxn modelId="{A9C58DE9-612E-43E1-9290-FA307EB8C0BB}" type="presParOf" srcId="{5004F13A-3728-4D35-90FE-FD954042ECA7}" destId="{D04CF7AC-22B1-4ABA-AEC4-7B42851D2D65}" srcOrd="0" destOrd="0" presId="urn:microsoft.com/office/officeart/2005/8/layout/hProcess9"/>
    <dgm:cxn modelId="{B612B982-200E-4068-82AF-34B1CFDE36E1}" type="presParOf" srcId="{5004F13A-3728-4D35-90FE-FD954042ECA7}" destId="{86462B37-C6B7-42BD-8811-956FCCFB2432}" srcOrd="1" destOrd="0" presId="urn:microsoft.com/office/officeart/2005/8/layout/hProcess9"/>
    <dgm:cxn modelId="{00706780-E70A-45E5-B62C-A7A493A8E0AD}" type="presParOf" srcId="{86462B37-C6B7-42BD-8811-956FCCFB2432}" destId="{E2EC0DBB-BF80-49C7-A734-5A5D798E77CC}" srcOrd="0" destOrd="0" presId="urn:microsoft.com/office/officeart/2005/8/layout/hProcess9"/>
    <dgm:cxn modelId="{E8A95F7C-EE90-41C4-A8EB-EACE00E5CD3C}" type="presParOf" srcId="{86462B37-C6B7-42BD-8811-956FCCFB2432}" destId="{72E14DB3-3555-4C58-BF7D-84A71904A410}" srcOrd="1" destOrd="0" presId="urn:microsoft.com/office/officeart/2005/8/layout/hProcess9"/>
    <dgm:cxn modelId="{8ADF78A2-9172-472F-B7A2-1EAB39D6B877}" type="presParOf" srcId="{86462B37-C6B7-42BD-8811-956FCCFB2432}" destId="{5D8AA2B4-0420-4F82-85BA-2A46F9D19799}" srcOrd="2" destOrd="0" presId="urn:microsoft.com/office/officeart/2005/8/layout/hProcess9"/>
    <dgm:cxn modelId="{5A234CC5-D037-4B76-B03E-D9CEE73043B9}" type="presParOf" srcId="{86462B37-C6B7-42BD-8811-956FCCFB2432}" destId="{D9F81514-4A1A-4F17-944D-7A1AA5782C8E}" srcOrd="3" destOrd="0" presId="urn:microsoft.com/office/officeart/2005/8/layout/hProcess9"/>
    <dgm:cxn modelId="{1EA114A5-D590-4BCD-85A2-078ED2011281}"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1DF8644-CF90-4A1C-B46F-CC6342F0CDAE}" srcId="{4C8A2C18-D17E-44FA-AB4D-6DF04F4F06E3}" destId="{6BB37E1E-32AE-41B5-8E4E-A3B29D3ED092}" srcOrd="0" destOrd="0" parTransId="{60EEA6D6-1ECF-4ABE-9DA9-EEC3C4A46ED1}" sibTransId="{13166B55-0FED-46FA-92DF-45948316E3EF}"/>
    <dgm:cxn modelId="{544BBFF5-9230-4C3D-AAD1-F6110E53406E}" srcId="{4C8A2C18-D17E-44FA-AB4D-6DF04F4F06E3}" destId="{AC47F4E5-7B21-4B13-B256-27D06ED4231B}" srcOrd="1" destOrd="0" parTransId="{9048D7B3-7ACF-4F55-9136-2B65F147AC3B}" sibTransId="{BC132958-59D1-49C0-AB3F-1E3F0C2919DE}"/>
    <dgm:cxn modelId="{6894EA71-92E5-43D2-99D8-4CD4F86457CE}" type="presOf" srcId="{6C93E184-A365-40FE-A51C-53C78902AD6B}" destId="{5DB603D9-D54F-4F30-A4AA-440BB463B367}" srcOrd="0" destOrd="0" presId="urn:microsoft.com/office/officeart/2005/8/layout/hProcess9"/>
    <dgm:cxn modelId="{8C8AFE6C-BFE4-41C7-AB81-998658759A16}" type="presOf" srcId="{AC47F4E5-7B21-4B13-B256-27D06ED4231B}" destId="{5D8AA2B4-0420-4F82-85BA-2A46F9D19799}" srcOrd="0" destOrd="0" presId="urn:microsoft.com/office/officeart/2005/8/layout/hProcess9"/>
    <dgm:cxn modelId="{F1C6BEF9-BD14-40C3-B7E6-17B3C1757111}" type="presOf" srcId="{6BB37E1E-32AE-41B5-8E4E-A3B29D3ED092}" destId="{E2EC0DBB-BF80-49C7-A734-5A5D798E77CC}"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627BE864-E10C-4919-A118-22B5612DB862}" type="presOf" srcId="{4C8A2C18-D17E-44FA-AB4D-6DF04F4F06E3}" destId="{5004F13A-3728-4D35-90FE-FD954042ECA7}" srcOrd="0" destOrd="0" presId="urn:microsoft.com/office/officeart/2005/8/layout/hProcess9"/>
    <dgm:cxn modelId="{C2DFD500-B730-480A-80B1-AA8D5ECBCBD6}" type="presParOf" srcId="{5004F13A-3728-4D35-90FE-FD954042ECA7}" destId="{D04CF7AC-22B1-4ABA-AEC4-7B42851D2D65}" srcOrd="0" destOrd="0" presId="urn:microsoft.com/office/officeart/2005/8/layout/hProcess9"/>
    <dgm:cxn modelId="{B1EEEB4F-C29F-441B-A5C2-45FD8B8BF2DF}" type="presParOf" srcId="{5004F13A-3728-4D35-90FE-FD954042ECA7}" destId="{86462B37-C6B7-42BD-8811-956FCCFB2432}" srcOrd="1" destOrd="0" presId="urn:microsoft.com/office/officeart/2005/8/layout/hProcess9"/>
    <dgm:cxn modelId="{02B82330-F5F0-47FD-95FF-DDDBE4083A39}" type="presParOf" srcId="{86462B37-C6B7-42BD-8811-956FCCFB2432}" destId="{E2EC0DBB-BF80-49C7-A734-5A5D798E77CC}" srcOrd="0" destOrd="0" presId="urn:microsoft.com/office/officeart/2005/8/layout/hProcess9"/>
    <dgm:cxn modelId="{FDD00176-D4F1-41DA-9673-3CC75121347F}" type="presParOf" srcId="{86462B37-C6B7-42BD-8811-956FCCFB2432}" destId="{72E14DB3-3555-4C58-BF7D-84A71904A410}" srcOrd="1" destOrd="0" presId="urn:microsoft.com/office/officeart/2005/8/layout/hProcess9"/>
    <dgm:cxn modelId="{60ABA52C-EDC7-423F-9842-999A1049371B}" type="presParOf" srcId="{86462B37-C6B7-42BD-8811-956FCCFB2432}" destId="{5D8AA2B4-0420-4F82-85BA-2A46F9D19799}" srcOrd="2" destOrd="0" presId="urn:microsoft.com/office/officeart/2005/8/layout/hProcess9"/>
    <dgm:cxn modelId="{3AFCDB4D-3295-474F-A25E-F6507CA28E1A}" type="presParOf" srcId="{86462B37-C6B7-42BD-8811-956FCCFB2432}" destId="{D9F81514-4A1A-4F17-944D-7A1AA5782C8E}" srcOrd="3" destOrd="0" presId="urn:microsoft.com/office/officeart/2005/8/layout/hProcess9"/>
    <dgm:cxn modelId="{8950BF03-3664-45D3-AD51-00D873EB90F8}"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E77BFE2B-6CD7-4C1C-B8B2-EB8BDD4936E7}" type="presOf" srcId="{4C8A2C18-D17E-44FA-AB4D-6DF04F4F06E3}" destId="{5004F13A-3728-4D35-90FE-FD954042ECA7}"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24AEF5C0-23CC-40C9-9612-D7857369A6D4}" type="presOf" srcId="{6C93E184-A365-40FE-A51C-53C78902AD6B}" destId="{5DB603D9-D54F-4F30-A4AA-440BB463B36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E885DF7D-0334-4C91-A216-1F1ECA017867}" type="presOf" srcId="{6BB37E1E-32AE-41B5-8E4E-A3B29D3ED092}" destId="{E2EC0DBB-BF80-49C7-A734-5A5D798E77CC}" srcOrd="0" destOrd="0" presId="urn:microsoft.com/office/officeart/2005/8/layout/hProcess9"/>
    <dgm:cxn modelId="{6985E7F4-3A41-4DF1-9207-BDC3DBE20AA0}" type="presOf" srcId="{AC47F4E5-7B21-4B13-B256-27D06ED4231B}" destId="{5D8AA2B4-0420-4F82-85BA-2A46F9D19799}"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8CAAD45D-1372-4B04-83F0-E1AA9CAAD027}" type="presParOf" srcId="{5004F13A-3728-4D35-90FE-FD954042ECA7}" destId="{D04CF7AC-22B1-4ABA-AEC4-7B42851D2D65}" srcOrd="0" destOrd="0" presId="urn:microsoft.com/office/officeart/2005/8/layout/hProcess9"/>
    <dgm:cxn modelId="{77726272-0E3E-493C-B54E-DDB9FCD5FC1A}" type="presParOf" srcId="{5004F13A-3728-4D35-90FE-FD954042ECA7}" destId="{86462B37-C6B7-42BD-8811-956FCCFB2432}" srcOrd="1" destOrd="0" presId="urn:microsoft.com/office/officeart/2005/8/layout/hProcess9"/>
    <dgm:cxn modelId="{6BAC9B60-4B06-4819-884C-B39CAF2E6E00}" type="presParOf" srcId="{86462B37-C6B7-42BD-8811-956FCCFB2432}" destId="{E2EC0DBB-BF80-49C7-A734-5A5D798E77CC}" srcOrd="0" destOrd="0" presId="urn:microsoft.com/office/officeart/2005/8/layout/hProcess9"/>
    <dgm:cxn modelId="{57917115-5A54-4B79-8DF5-AF8EF51BA6E3}" type="presParOf" srcId="{86462B37-C6B7-42BD-8811-956FCCFB2432}" destId="{72E14DB3-3555-4C58-BF7D-84A71904A410}" srcOrd="1" destOrd="0" presId="urn:microsoft.com/office/officeart/2005/8/layout/hProcess9"/>
    <dgm:cxn modelId="{6210B7BE-3224-42F1-9B76-BEBA64514C28}" type="presParOf" srcId="{86462B37-C6B7-42BD-8811-956FCCFB2432}" destId="{5D8AA2B4-0420-4F82-85BA-2A46F9D19799}" srcOrd="2" destOrd="0" presId="urn:microsoft.com/office/officeart/2005/8/layout/hProcess9"/>
    <dgm:cxn modelId="{28E324D8-4AE1-42D9-A035-7BE54CE7F6BC}" type="presParOf" srcId="{86462B37-C6B7-42BD-8811-956FCCFB2432}" destId="{D9F81514-4A1A-4F17-944D-7A1AA5782C8E}" srcOrd="3" destOrd="0" presId="urn:microsoft.com/office/officeart/2005/8/layout/hProcess9"/>
    <dgm:cxn modelId="{DE31F279-8B47-40AA-93F4-48EA6A1C3EEE}"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1DF8644-CF90-4A1C-B46F-CC6342F0CDAE}" srcId="{4C8A2C18-D17E-44FA-AB4D-6DF04F4F06E3}" destId="{6BB37E1E-32AE-41B5-8E4E-A3B29D3ED092}" srcOrd="0" destOrd="0" parTransId="{60EEA6D6-1ECF-4ABE-9DA9-EEC3C4A46ED1}" sibTransId="{13166B55-0FED-46FA-92DF-45948316E3EF}"/>
    <dgm:cxn modelId="{544BBFF5-9230-4C3D-AAD1-F6110E53406E}" srcId="{4C8A2C18-D17E-44FA-AB4D-6DF04F4F06E3}" destId="{AC47F4E5-7B21-4B13-B256-27D06ED4231B}" srcOrd="1" destOrd="0" parTransId="{9048D7B3-7ACF-4F55-9136-2B65F147AC3B}" sibTransId="{BC132958-59D1-49C0-AB3F-1E3F0C2919DE}"/>
    <dgm:cxn modelId="{379CB4F2-D601-42A5-9D64-53A0AF3A1E22}" srcId="{4C8A2C18-D17E-44FA-AB4D-6DF04F4F06E3}" destId="{6C93E184-A365-40FE-A51C-53C78902AD6B}" srcOrd="2" destOrd="0" parTransId="{CD8F612F-3C74-4EAC-8BFD-2EA4836B3992}" sibTransId="{9554177D-354B-4970-B59E-CFA6875332A4}"/>
    <dgm:cxn modelId="{474C9F5F-17DC-4635-ACBD-F1B267029550}" type="presOf" srcId="{6C93E184-A365-40FE-A51C-53C78902AD6B}" destId="{5DB603D9-D54F-4F30-A4AA-440BB463B367}" srcOrd="0" destOrd="0" presId="urn:microsoft.com/office/officeart/2005/8/layout/hProcess9"/>
    <dgm:cxn modelId="{A53102D6-B4D7-46A1-A3B6-8AF12344830A}" type="presOf" srcId="{AC47F4E5-7B21-4B13-B256-27D06ED4231B}" destId="{5D8AA2B4-0420-4F82-85BA-2A46F9D19799}" srcOrd="0" destOrd="0" presId="urn:microsoft.com/office/officeart/2005/8/layout/hProcess9"/>
    <dgm:cxn modelId="{2E9AFF2B-2C36-4915-B835-622CFCE9A552}" type="presOf" srcId="{6BB37E1E-32AE-41B5-8E4E-A3B29D3ED092}" destId="{E2EC0DBB-BF80-49C7-A734-5A5D798E77CC}" srcOrd="0" destOrd="0" presId="urn:microsoft.com/office/officeart/2005/8/layout/hProcess9"/>
    <dgm:cxn modelId="{B19A65B7-5064-42A9-B646-F5543B877EE5}" type="presOf" srcId="{4C8A2C18-D17E-44FA-AB4D-6DF04F4F06E3}" destId="{5004F13A-3728-4D35-90FE-FD954042ECA7}" srcOrd="0" destOrd="0" presId="urn:microsoft.com/office/officeart/2005/8/layout/hProcess9"/>
    <dgm:cxn modelId="{337DA448-0FC5-4285-ACF2-2C1023772E73}" type="presParOf" srcId="{5004F13A-3728-4D35-90FE-FD954042ECA7}" destId="{D04CF7AC-22B1-4ABA-AEC4-7B42851D2D65}" srcOrd="0" destOrd="0" presId="urn:microsoft.com/office/officeart/2005/8/layout/hProcess9"/>
    <dgm:cxn modelId="{6A772229-50CB-4E0B-B9D7-5DC148D061D4}" type="presParOf" srcId="{5004F13A-3728-4D35-90FE-FD954042ECA7}" destId="{86462B37-C6B7-42BD-8811-956FCCFB2432}" srcOrd="1" destOrd="0" presId="urn:microsoft.com/office/officeart/2005/8/layout/hProcess9"/>
    <dgm:cxn modelId="{BA4CF1BB-E867-4B36-B8EA-F81DEBEF5F48}" type="presParOf" srcId="{86462B37-C6B7-42BD-8811-956FCCFB2432}" destId="{E2EC0DBB-BF80-49C7-A734-5A5D798E77CC}" srcOrd="0" destOrd="0" presId="urn:microsoft.com/office/officeart/2005/8/layout/hProcess9"/>
    <dgm:cxn modelId="{78AEA706-E63D-42D6-BC11-73EF6B40BA1D}" type="presParOf" srcId="{86462B37-C6B7-42BD-8811-956FCCFB2432}" destId="{72E14DB3-3555-4C58-BF7D-84A71904A410}" srcOrd="1" destOrd="0" presId="urn:microsoft.com/office/officeart/2005/8/layout/hProcess9"/>
    <dgm:cxn modelId="{178FFA1B-C4D3-461E-BBE4-AC9D158ED40D}" type="presParOf" srcId="{86462B37-C6B7-42BD-8811-956FCCFB2432}" destId="{5D8AA2B4-0420-4F82-85BA-2A46F9D19799}" srcOrd="2" destOrd="0" presId="urn:microsoft.com/office/officeart/2005/8/layout/hProcess9"/>
    <dgm:cxn modelId="{7BCC4787-D288-4C8D-ABC0-852F8B2FDCAC}" type="presParOf" srcId="{86462B37-C6B7-42BD-8811-956FCCFB2432}" destId="{D9F81514-4A1A-4F17-944D-7A1AA5782C8E}" srcOrd="3" destOrd="0" presId="urn:microsoft.com/office/officeart/2005/8/layout/hProcess9"/>
    <dgm:cxn modelId="{FE16A40E-48B9-4A66-A23E-DD225DC9A4B7}"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4F4B5FB5-4A7F-4103-AC6F-DA5F7168362F}" type="presOf" srcId="{6BB37E1E-32AE-41B5-8E4E-A3B29D3ED092}" destId="{E2EC0DBB-BF80-49C7-A734-5A5D798E77CC}"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27F163A2-4E8E-4FA5-A5AC-1214F865241D}" type="presOf" srcId="{6C93E184-A365-40FE-A51C-53C78902AD6B}" destId="{5DB603D9-D54F-4F30-A4AA-440BB463B36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D0DA3ACF-ABE2-4301-AB0E-DC906404AB8C}" type="presOf" srcId="{AC47F4E5-7B21-4B13-B256-27D06ED4231B}" destId="{5D8AA2B4-0420-4F82-85BA-2A46F9D19799}" srcOrd="0" destOrd="0" presId="urn:microsoft.com/office/officeart/2005/8/layout/hProcess9"/>
    <dgm:cxn modelId="{45CFDDE2-73DC-45D0-AA30-7F1BF6094B66}" type="presOf" srcId="{4C8A2C18-D17E-44FA-AB4D-6DF04F4F06E3}" destId="{5004F13A-3728-4D35-90FE-FD954042ECA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FFCF5314-2BB8-4CA7-9863-DB48F61E4411}" type="presParOf" srcId="{5004F13A-3728-4D35-90FE-FD954042ECA7}" destId="{D04CF7AC-22B1-4ABA-AEC4-7B42851D2D65}" srcOrd="0" destOrd="0" presId="urn:microsoft.com/office/officeart/2005/8/layout/hProcess9"/>
    <dgm:cxn modelId="{F1319698-7803-49BE-A4F1-A786E7FD0269}" type="presParOf" srcId="{5004F13A-3728-4D35-90FE-FD954042ECA7}" destId="{86462B37-C6B7-42BD-8811-956FCCFB2432}" srcOrd="1" destOrd="0" presId="urn:microsoft.com/office/officeart/2005/8/layout/hProcess9"/>
    <dgm:cxn modelId="{7E0E4737-265A-4205-8EC3-ED02F538E08B}" type="presParOf" srcId="{86462B37-C6B7-42BD-8811-956FCCFB2432}" destId="{E2EC0DBB-BF80-49C7-A734-5A5D798E77CC}" srcOrd="0" destOrd="0" presId="urn:microsoft.com/office/officeart/2005/8/layout/hProcess9"/>
    <dgm:cxn modelId="{B8F9DB02-2E64-48D5-8513-829285391B34}" type="presParOf" srcId="{86462B37-C6B7-42BD-8811-956FCCFB2432}" destId="{72E14DB3-3555-4C58-BF7D-84A71904A410}" srcOrd="1" destOrd="0" presId="urn:microsoft.com/office/officeart/2005/8/layout/hProcess9"/>
    <dgm:cxn modelId="{B71A17C7-579F-47E6-A804-16035DA8BC89}" type="presParOf" srcId="{86462B37-C6B7-42BD-8811-956FCCFB2432}" destId="{5D8AA2B4-0420-4F82-85BA-2A46F9D19799}" srcOrd="2" destOrd="0" presId="urn:microsoft.com/office/officeart/2005/8/layout/hProcess9"/>
    <dgm:cxn modelId="{B22BCB7D-3DE8-4D16-ACC3-FFA34B9F7CBD}" type="presParOf" srcId="{86462B37-C6B7-42BD-8811-956FCCFB2432}" destId="{D9F81514-4A1A-4F17-944D-7A1AA5782C8E}" srcOrd="3" destOrd="0" presId="urn:microsoft.com/office/officeart/2005/8/layout/hProcess9"/>
    <dgm:cxn modelId="{24021FDD-F374-4C76-BCFA-407752E2EB0F}"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CFDE8062-5CD8-438A-A788-067E478C0C02}" type="presOf" srcId="{6BB37E1E-32AE-41B5-8E4E-A3B29D3ED092}" destId="{E2EC0DBB-BF80-49C7-A734-5A5D798E77CC}" srcOrd="0" destOrd="0" presId="urn:microsoft.com/office/officeart/2005/8/layout/hProcess9"/>
    <dgm:cxn modelId="{CA04BEA5-9341-4A9E-84CB-AB2E9EDFCB25}" type="presOf" srcId="{4C8A2C18-D17E-44FA-AB4D-6DF04F4F06E3}" destId="{5004F13A-3728-4D35-90FE-FD954042ECA7}" srcOrd="0" destOrd="0" presId="urn:microsoft.com/office/officeart/2005/8/layout/hProcess9"/>
    <dgm:cxn modelId="{ABEC62B5-9D7D-4891-9F85-86D90A816BC3}"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741968D1-72D3-4008-BC1B-B6FE634B6C6E}" type="presOf" srcId="{AC47F4E5-7B21-4B13-B256-27D06ED4231B}" destId="{5D8AA2B4-0420-4F82-85BA-2A46F9D19799}" srcOrd="0" destOrd="0" presId="urn:microsoft.com/office/officeart/2005/8/layout/hProcess9"/>
    <dgm:cxn modelId="{847BC0D3-966A-425B-B30F-130A3C4CF699}" type="presParOf" srcId="{5004F13A-3728-4D35-90FE-FD954042ECA7}" destId="{D04CF7AC-22B1-4ABA-AEC4-7B42851D2D65}" srcOrd="0" destOrd="0" presId="urn:microsoft.com/office/officeart/2005/8/layout/hProcess9"/>
    <dgm:cxn modelId="{794FC7F8-14B8-4B83-B6A3-F17CCAF1BEE4}" type="presParOf" srcId="{5004F13A-3728-4D35-90FE-FD954042ECA7}" destId="{86462B37-C6B7-42BD-8811-956FCCFB2432}" srcOrd="1" destOrd="0" presId="urn:microsoft.com/office/officeart/2005/8/layout/hProcess9"/>
    <dgm:cxn modelId="{004EE634-420C-49C8-8617-7F634FC58974}" type="presParOf" srcId="{86462B37-C6B7-42BD-8811-956FCCFB2432}" destId="{E2EC0DBB-BF80-49C7-A734-5A5D798E77CC}" srcOrd="0" destOrd="0" presId="urn:microsoft.com/office/officeart/2005/8/layout/hProcess9"/>
    <dgm:cxn modelId="{3975061D-661E-484B-8F67-463B81871E04}" type="presParOf" srcId="{86462B37-C6B7-42BD-8811-956FCCFB2432}" destId="{72E14DB3-3555-4C58-BF7D-84A71904A410}" srcOrd="1" destOrd="0" presId="urn:microsoft.com/office/officeart/2005/8/layout/hProcess9"/>
    <dgm:cxn modelId="{951B71DF-60CC-4A87-8F2F-B0C49EAD723B}" type="presParOf" srcId="{86462B37-C6B7-42BD-8811-956FCCFB2432}" destId="{5D8AA2B4-0420-4F82-85BA-2A46F9D19799}" srcOrd="2" destOrd="0" presId="urn:microsoft.com/office/officeart/2005/8/layout/hProcess9"/>
    <dgm:cxn modelId="{0CE20369-9E95-47B2-9F50-808878EF7CB1}" type="presParOf" srcId="{86462B37-C6B7-42BD-8811-956FCCFB2432}" destId="{D9F81514-4A1A-4F17-944D-7A1AA5782C8E}" srcOrd="3" destOrd="0" presId="urn:microsoft.com/office/officeart/2005/8/layout/hProcess9"/>
    <dgm:cxn modelId="{F47167A6-BC49-408E-AE1F-651EC7E41677}"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49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52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55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18E447EE-393A-4506-9769-79A5D8F47018}" type="presOf" srcId="{AC47F4E5-7B21-4B13-B256-27D06ED4231B}" destId="{5D8AA2B4-0420-4F82-85BA-2A46F9D19799}"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3EAD63BA-931B-4132-B70A-7617D0363D82}" type="presOf" srcId="{6BB37E1E-32AE-41B5-8E4E-A3B29D3ED092}" destId="{E2EC0DBB-BF80-49C7-A734-5A5D798E77CC}"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379CB4F2-D601-42A5-9D64-53A0AF3A1E22}" srcId="{4C8A2C18-D17E-44FA-AB4D-6DF04F4F06E3}" destId="{6C93E184-A365-40FE-A51C-53C78902AD6B}" srcOrd="2" destOrd="0" parTransId="{CD8F612F-3C74-4EAC-8BFD-2EA4836B3992}" sibTransId="{9554177D-354B-4970-B59E-CFA6875332A4}"/>
    <dgm:cxn modelId="{B2D08512-1C0E-4223-8253-907590E4732F}" type="presOf" srcId="{6C93E184-A365-40FE-A51C-53C78902AD6B}" destId="{5DB603D9-D54F-4F30-A4AA-440BB463B367}" srcOrd="0" destOrd="0" presId="urn:microsoft.com/office/officeart/2005/8/layout/hProcess9"/>
    <dgm:cxn modelId="{FADDD01A-F2ED-426A-AD6A-0ECDBACAE51F}" type="presOf" srcId="{4C8A2C18-D17E-44FA-AB4D-6DF04F4F06E3}" destId="{5004F13A-3728-4D35-90FE-FD954042ECA7}" srcOrd="0" destOrd="0" presId="urn:microsoft.com/office/officeart/2005/8/layout/hProcess9"/>
    <dgm:cxn modelId="{EC561DDA-7FF3-4293-A1C9-9DF5B8585E12}" type="presParOf" srcId="{5004F13A-3728-4D35-90FE-FD954042ECA7}" destId="{D04CF7AC-22B1-4ABA-AEC4-7B42851D2D65}" srcOrd="0" destOrd="0" presId="urn:microsoft.com/office/officeart/2005/8/layout/hProcess9"/>
    <dgm:cxn modelId="{DE42033E-6D7A-432E-84A8-3B7453CDA2F7}" type="presParOf" srcId="{5004F13A-3728-4D35-90FE-FD954042ECA7}" destId="{86462B37-C6B7-42BD-8811-956FCCFB2432}" srcOrd="1" destOrd="0" presId="urn:microsoft.com/office/officeart/2005/8/layout/hProcess9"/>
    <dgm:cxn modelId="{1AA8FB55-6ED9-4BB5-81B2-8A1AEE8BE3BC}" type="presParOf" srcId="{86462B37-C6B7-42BD-8811-956FCCFB2432}" destId="{E2EC0DBB-BF80-49C7-A734-5A5D798E77CC}" srcOrd="0" destOrd="0" presId="urn:microsoft.com/office/officeart/2005/8/layout/hProcess9"/>
    <dgm:cxn modelId="{F0296020-5C8B-4165-BE16-DE7E882B28EA}" type="presParOf" srcId="{86462B37-C6B7-42BD-8811-956FCCFB2432}" destId="{72E14DB3-3555-4C58-BF7D-84A71904A410}" srcOrd="1" destOrd="0" presId="urn:microsoft.com/office/officeart/2005/8/layout/hProcess9"/>
    <dgm:cxn modelId="{35E1A75C-D463-474B-B62E-D4341DD34892}" type="presParOf" srcId="{86462B37-C6B7-42BD-8811-956FCCFB2432}" destId="{5D8AA2B4-0420-4F82-85BA-2A46F9D19799}" srcOrd="2" destOrd="0" presId="urn:microsoft.com/office/officeart/2005/8/layout/hProcess9"/>
    <dgm:cxn modelId="{38069DCF-7C8D-45F9-AFE5-96DD5926FC78}" type="presParOf" srcId="{86462B37-C6B7-42BD-8811-956FCCFB2432}" destId="{D9F81514-4A1A-4F17-944D-7A1AA5782C8E}" srcOrd="3" destOrd="0" presId="urn:microsoft.com/office/officeart/2005/8/layout/hProcess9"/>
    <dgm:cxn modelId="{97ACC0AB-40E5-4AA2-82E7-F0954767081F}"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041D45A3-B0FA-4971-A27D-333B1448E403}" type="presOf" srcId="{4C8A2C18-D17E-44FA-AB4D-6DF04F4F06E3}" destId="{5004F13A-3728-4D35-90FE-FD954042ECA7}" srcOrd="0" destOrd="0" presId="urn:microsoft.com/office/officeart/2005/8/layout/hProcess9"/>
    <dgm:cxn modelId="{C6019DB5-4118-48D8-8597-4D52720D2960}"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D7B223EB-B1C6-4211-904B-C87D58412EBF}" type="presOf" srcId="{6BB37E1E-32AE-41B5-8E4E-A3B29D3ED092}" destId="{E2EC0DBB-BF80-49C7-A734-5A5D798E77CC}" srcOrd="0" destOrd="0" presId="urn:microsoft.com/office/officeart/2005/8/layout/hProcess9"/>
    <dgm:cxn modelId="{9EF39B40-56D5-4067-90F3-E991BAF8EE27}" type="presOf" srcId="{AC47F4E5-7B21-4B13-B256-27D06ED4231B}" destId="{5D8AA2B4-0420-4F82-85BA-2A46F9D19799}" srcOrd="0" destOrd="0" presId="urn:microsoft.com/office/officeart/2005/8/layout/hProcess9"/>
    <dgm:cxn modelId="{BEDC1BD3-86AF-4578-AE3B-0816A372FE76}" type="presParOf" srcId="{5004F13A-3728-4D35-90FE-FD954042ECA7}" destId="{D04CF7AC-22B1-4ABA-AEC4-7B42851D2D65}" srcOrd="0" destOrd="0" presId="urn:microsoft.com/office/officeart/2005/8/layout/hProcess9"/>
    <dgm:cxn modelId="{E768F66B-B297-451A-B96E-AA21E3B8D4BB}" type="presParOf" srcId="{5004F13A-3728-4D35-90FE-FD954042ECA7}" destId="{86462B37-C6B7-42BD-8811-956FCCFB2432}" srcOrd="1" destOrd="0" presId="urn:microsoft.com/office/officeart/2005/8/layout/hProcess9"/>
    <dgm:cxn modelId="{531A0FFB-1C53-47A1-B140-195543025A50}" type="presParOf" srcId="{86462B37-C6B7-42BD-8811-956FCCFB2432}" destId="{E2EC0DBB-BF80-49C7-A734-5A5D798E77CC}" srcOrd="0" destOrd="0" presId="urn:microsoft.com/office/officeart/2005/8/layout/hProcess9"/>
    <dgm:cxn modelId="{0ABD23AE-2A47-4F55-9117-F71DB1A05CB5}" type="presParOf" srcId="{86462B37-C6B7-42BD-8811-956FCCFB2432}" destId="{72E14DB3-3555-4C58-BF7D-84A71904A410}" srcOrd="1" destOrd="0" presId="urn:microsoft.com/office/officeart/2005/8/layout/hProcess9"/>
    <dgm:cxn modelId="{EB2383D3-2FAA-470B-A979-3654F8352B81}" type="presParOf" srcId="{86462B37-C6B7-42BD-8811-956FCCFB2432}" destId="{5D8AA2B4-0420-4F82-85BA-2A46F9D19799}" srcOrd="2" destOrd="0" presId="urn:microsoft.com/office/officeart/2005/8/layout/hProcess9"/>
    <dgm:cxn modelId="{D58FB35E-6B34-45A7-90F0-3AE012A2AEAF}" type="presParOf" srcId="{86462B37-C6B7-42BD-8811-956FCCFB2432}" destId="{D9F81514-4A1A-4F17-944D-7A1AA5782C8E}" srcOrd="3" destOrd="0" presId="urn:microsoft.com/office/officeart/2005/8/layout/hProcess9"/>
    <dgm:cxn modelId="{0686A90D-6699-48A2-838B-1BAC76EEA0F5}"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A86ADD3-F72D-458E-9EB3-11628030E89E}" type="presOf" srcId="{AC47F4E5-7B21-4B13-B256-27D06ED4231B}" destId="{5D8AA2B4-0420-4F82-85BA-2A46F9D19799}"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44B74272-1815-4919-AADA-F46558F60EC7}" type="presOf" srcId="{6C93E184-A365-40FE-A51C-53C78902AD6B}" destId="{5DB603D9-D54F-4F30-A4AA-440BB463B36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925B44AD-6ED6-4210-A7A8-368D5D1DF349}" type="presOf" srcId="{6BB37E1E-32AE-41B5-8E4E-A3B29D3ED092}" destId="{E2EC0DBB-BF80-49C7-A734-5A5D798E77CC}"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A3046395-3BA1-4B1A-B56C-475A3382C64A}" type="presOf" srcId="{4C8A2C18-D17E-44FA-AB4D-6DF04F4F06E3}" destId="{5004F13A-3728-4D35-90FE-FD954042ECA7}" srcOrd="0" destOrd="0" presId="urn:microsoft.com/office/officeart/2005/8/layout/hProcess9"/>
    <dgm:cxn modelId="{A363EFA3-4ECA-4031-86D0-A61F76E060D1}" type="presParOf" srcId="{5004F13A-3728-4D35-90FE-FD954042ECA7}" destId="{D04CF7AC-22B1-4ABA-AEC4-7B42851D2D65}" srcOrd="0" destOrd="0" presId="urn:microsoft.com/office/officeart/2005/8/layout/hProcess9"/>
    <dgm:cxn modelId="{894578AA-DEE8-4E58-AE26-0C9C7389AE40}" type="presParOf" srcId="{5004F13A-3728-4D35-90FE-FD954042ECA7}" destId="{86462B37-C6B7-42BD-8811-956FCCFB2432}" srcOrd="1" destOrd="0" presId="urn:microsoft.com/office/officeart/2005/8/layout/hProcess9"/>
    <dgm:cxn modelId="{77E36024-21FF-4AC8-8B1D-A50716D8FE77}" type="presParOf" srcId="{86462B37-C6B7-42BD-8811-956FCCFB2432}" destId="{E2EC0DBB-BF80-49C7-A734-5A5D798E77CC}" srcOrd="0" destOrd="0" presId="urn:microsoft.com/office/officeart/2005/8/layout/hProcess9"/>
    <dgm:cxn modelId="{F7560A87-31B8-4355-94F0-723205920597}" type="presParOf" srcId="{86462B37-C6B7-42BD-8811-956FCCFB2432}" destId="{72E14DB3-3555-4C58-BF7D-84A71904A410}" srcOrd="1" destOrd="0" presId="urn:microsoft.com/office/officeart/2005/8/layout/hProcess9"/>
    <dgm:cxn modelId="{2F177D60-B837-4F60-9830-69D85D784780}" type="presParOf" srcId="{86462B37-C6B7-42BD-8811-956FCCFB2432}" destId="{5D8AA2B4-0420-4F82-85BA-2A46F9D19799}" srcOrd="2" destOrd="0" presId="urn:microsoft.com/office/officeart/2005/8/layout/hProcess9"/>
    <dgm:cxn modelId="{8966FED8-2C89-4BB3-8409-1DE94CD20595}" type="presParOf" srcId="{86462B37-C6B7-42BD-8811-956FCCFB2432}" destId="{D9F81514-4A1A-4F17-944D-7A1AA5782C8E}" srcOrd="3" destOrd="0" presId="urn:microsoft.com/office/officeart/2005/8/layout/hProcess9"/>
    <dgm:cxn modelId="{C170972A-87D5-4FD3-9E48-508342F0422B}"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40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43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46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95104FD7-C369-4598-AA9C-AA4DFEC56343}" type="presOf" srcId="{6BB37E1E-32AE-41B5-8E4E-A3B29D3ED092}" destId="{E2EC0DBB-BF80-49C7-A734-5A5D798E77CC}" srcOrd="0" destOrd="0" presId="urn:microsoft.com/office/officeart/2005/8/layout/hProcess9"/>
    <dgm:cxn modelId="{564FA1A8-BA69-49AB-94AC-7C5C27D85769}" type="presOf" srcId="{AC47F4E5-7B21-4B13-B256-27D06ED4231B}" destId="{5D8AA2B4-0420-4F82-85BA-2A46F9D19799}" srcOrd="0" destOrd="0" presId="urn:microsoft.com/office/officeart/2005/8/layout/hProcess9"/>
    <dgm:cxn modelId="{4EC8E672-094C-4292-9F69-160E024C9C73}"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5B1CC2D6-847D-42C8-91A9-B02612CE7078}" type="presOf" srcId="{4C8A2C18-D17E-44FA-AB4D-6DF04F4F06E3}" destId="{5004F13A-3728-4D35-90FE-FD954042ECA7}" srcOrd="0" destOrd="0" presId="urn:microsoft.com/office/officeart/2005/8/layout/hProcess9"/>
    <dgm:cxn modelId="{AE1CB7B5-8AC6-4981-93FF-BD7E32BDA802}" type="presParOf" srcId="{5004F13A-3728-4D35-90FE-FD954042ECA7}" destId="{D04CF7AC-22B1-4ABA-AEC4-7B42851D2D65}" srcOrd="0" destOrd="0" presId="urn:microsoft.com/office/officeart/2005/8/layout/hProcess9"/>
    <dgm:cxn modelId="{86C5CC8D-7519-42B7-AA35-7FF0E7379B12}" type="presParOf" srcId="{5004F13A-3728-4D35-90FE-FD954042ECA7}" destId="{86462B37-C6B7-42BD-8811-956FCCFB2432}" srcOrd="1" destOrd="0" presId="urn:microsoft.com/office/officeart/2005/8/layout/hProcess9"/>
    <dgm:cxn modelId="{BC187057-D035-4348-BFE6-2AB0DE8587FE}" type="presParOf" srcId="{86462B37-C6B7-42BD-8811-956FCCFB2432}" destId="{E2EC0DBB-BF80-49C7-A734-5A5D798E77CC}" srcOrd="0" destOrd="0" presId="urn:microsoft.com/office/officeart/2005/8/layout/hProcess9"/>
    <dgm:cxn modelId="{48959FF6-9C26-4B04-AD00-06DF35C37341}" type="presParOf" srcId="{86462B37-C6B7-42BD-8811-956FCCFB2432}" destId="{72E14DB3-3555-4C58-BF7D-84A71904A410}" srcOrd="1" destOrd="0" presId="urn:microsoft.com/office/officeart/2005/8/layout/hProcess9"/>
    <dgm:cxn modelId="{37BF2B20-630A-4F4C-896D-98BD1BE175DC}" type="presParOf" srcId="{86462B37-C6B7-42BD-8811-956FCCFB2432}" destId="{5D8AA2B4-0420-4F82-85BA-2A46F9D19799}" srcOrd="2" destOrd="0" presId="urn:microsoft.com/office/officeart/2005/8/layout/hProcess9"/>
    <dgm:cxn modelId="{EFD7EEE3-86D4-4962-A761-5ED18C8EA980}" type="presParOf" srcId="{86462B37-C6B7-42BD-8811-956FCCFB2432}" destId="{D9F81514-4A1A-4F17-944D-7A1AA5782C8E}" srcOrd="3" destOrd="0" presId="urn:microsoft.com/office/officeart/2005/8/layout/hProcess9"/>
    <dgm:cxn modelId="{23842832-4C61-4958-976C-EB436325691D}"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A4317EA0-475A-40E8-819A-D121A276E839}" type="presOf" srcId="{6C93E184-A365-40FE-A51C-53C78902AD6B}" destId="{5DB603D9-D54F-4F30-A4AA-440BB463B367}" srcOrd="0" destOrd="0" presId="urn:microsoft.com/office/officeart/2005/8/layout/hProcess9"/>
    <dgm:cxn modelId="{946EB773-78BD-4037-A87A-3D97DFC91458}" type="presOf" srcId="{4C8A2C18-D17E-44FA-AB4D-6DF04F4F06E3}" destId="{5004F13A-3728-4D35-90FE-FD954042ECA7}" srcOrd="0" destOrd="0" presId="urn:microsoft.com/office/officeart/2005/8/layout/hProcess9"/>
    <dgm:cxn modelId="{B5867DF7-2C22-4200-ADE2-8FDC33954A63}" type="presOf" srcId="{AC47F4E5-7B21-4B13-B256-27D06ED4231B}" destId="{5D8AA2B4-0420-4F82-85BA-2A46F9D19799}"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87D75AA5-181C-4F67-AE7B-78F20AD92B17}" type="presOf" srcId="{6BB37E1E-32AE-41B5-8E4E-A3B29D3ED092}" destId="{E2EC0DBB-BF80-49C7-A734-5A5D798E77CC}"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9B19F852-10A4-47BC-BAFA-82BBD77DE6F1}" type="presParOf" srcId="{5004F13A-3728-4D35-90FE-FD954042ECA7}" destId="{D04CF7AC-22B1-4ABA-AEC4-7B42851D2D65}" srcOrd="0" destOrd="0" presId="urn:microsoft.com/office/officeart/2005/8/layout/hProcess9"/>
    <dgm:cxn modelId="{E0C4D554-D4FC-4B3C-8371-492D1FF26A6F}" type="presParOf" srcId="{5004F13A-3728-4D35-90FE-FD954042ECA7}" destId="{86462B37-C6B7-42BD-8811-956FCCFB2432}" srcOrd="1" destOrd="0" presId="urn:microsoft.com/office/officeart/2005/8/layout/hProcess9"/>
    <dgm:cxn modelId="{7A724F06-3969-426B-8465-8C7E1C7669DE}" type="presParOf" srcId="{86462B37-C6B7-42BD-8811-956FCCFB2432}" destId="{E2EC0DBB-BF80-49C7-A734-5A5D798E77CC}" srcOrd="0" destOrd="0" presId="urn:microsoft.com/office/officeart/2005/8/layout/hProcess9"/>
    <dgm:cxn modelId="{10D23F81-D25E-4711-9CA9-8F2C4149DA75}" type="presParOf" srcId="{86462B37-C6B7-42BD-8811-956FCCFB2432}" destId="{72E14DB3-3555-4C58-BF7D-84A71904A410}" srcOrd="1" destOrd="0" presId="urn:microsoft.com/office/officeart/2005/8/layout/hProcess9"/>
    <dgm:cxn modelId="{8D768D2A-5A42-4EF8-A20C-4C2CE7AFE26A}" type="presParOf" srcId="{86462B37-C6B7-42BD-8811-956FCCFB2432}" destId="{5D8AA2B4-0420-4F82-85BA-2A46F9D19799}" srcOrd="2" destOrd="0" presId="urn:microsoft.com/office/officeart/2005/8/layout/hProcess9"/>
    <dgm:cxn modelId="{6C29EDD7-E052-4775-ABE9-B3702C9BBE77}" type="presParOf" srcId="{86462B37-C6B7-42BD-8811-956FCCFB2432}" destId="{D9F81514-4A1A-4F17-944D-7A1AA5782C8E}" srcOrd="3" destOrd="0" presId="urn:microsoft.com/office/officeart/2005/8/layout/hProcess9"/>
    <dgm:cxn modelId="{24CEF453-57F8-4C3B-97C1-27D99856AB9F}"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AD662051-1E30-4A39-BA1E-59ADA8F564A7}" type="presOf" srcId="{4C8A2C18-D17E-44FA-AB4D-6DF04F4F06E3}" destId="{5004F13A-3728-4D35-90FE-FD954042ECA7}" srcOrd="0" destOrd="0" presId="urn:microsoft.com/office/officeart/2005/8/layout/hProcess9"/>
    <dgm:cxn modelId="{EB0BC6B2-4217-4DD8-B832-5F86A91A42C6}"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AED6B2AD-7F41-48EA-A563-31591089F8BA}" type="presOf" srcId="{6BB37E1E-32AE-41B5-8E4E-A3B29D3ED092}" destId="{E2EC0DBB-BF80-49C7-A734-5A5D798E77CC}" srcOrd="0" destOrd="0" presId="urn:microsoft.com/office/officeart/2005/8/layout/hProcess9"/>
    <dgm:cxn modelId="{1D6FBB48-EF5E-4CBF-81FE-3549DCE26428}" type="presOf" srcId="{AC47F4E5-7B21-4B13-B256-27D06ED4231B}" destId="{5D8AA2B4-0420-4F82-85BA-2A46F9D19799}" srcOrd="0" destOrd="0" presId="urn:microsoft.com/office/officeart/2005/8/layout/hProcess9"/>
    <dgm:cxn modelId="{FA84381A-0F6F-469D-A6B6-9CBDB3F02FDA}" type="presParOf" srcId="{5004F13A-3728-4D35-90FE-FD954042ECA7}" destId="{D04CF7AC-22B1-4ABA-AEC4-7B42851D2D65}" srcOrd="0" destOrd="0" presId="urn:microsoft.com/office/officeart/2005/8/layout/hProcess9"/>
    <dgm:cxn modelId="{F43DD432-96B5-45AF-8CE1-657CD33EEC57}" type="presParOf" srcId="{5004F13A-3728-4D35-90FE-FD954042ECA7}" destId="{86462B37-C6B7-42BD-8811-956FCCFB2432}" srcOrd="1" destOrd="0" presId="urn:microsoft.com/office/officeart/2005/8/layout/hProcess9"/>
    <dgm:cxn modelId="{795FB1A0-35B8-4E7B-B397-E249042E27EF}" type="presParOf" srcId="{86462B37-C6B7-42BD-8811-956FCCFB2432}" destId="{E2EC0DBB-BF80-49C7-A734-5A5D798E77CC}" srcOrd="0" destOrd="0" presId="urn:microsoft.com/office/officeart/2005/8/layout/hProcess9"/>
    <dgm:cxn modelId="{B0C5B736-4D8F-480D-ABEE-8E6EBF40A7FA}" type="presParOf" srcId="{86462B37-C6B7-42BD-8811-956FCCFB2432}" destId="{72E14DB3-3555-4C58-BF7D-84A71904A410}" srcOrd="1" destOrd="0" presId="urn:microsoft.com/office/officeart/2005/8/layout/hProcess9"/>
    <dgm:cxn modelId="{74C424FC-3739-4332-9321-4EE94F07984F}" type="presParOf" srcId="{86462B37-C6B7-42BD-8811-956FCCFB2432}" destId="{5D8AA2B4-0420-4F82-85BA-2A46F9D19799}" srcOrd="2" destOrd="0" presId="urn:microsoft.com/office/officeart/2005/8/layout/hProcess9"/>
    <dgm:cxn modelId="{8DB254DC-C4E6-477E-9103-BC27BD259E76}" type="presParOf" srcId="{86462B37-C6B7-42BD-8811-956FCCFB2432}" destId="{D9F81514-4A1A-4F17-944D-7A1AA5782C8E}" srcOrd="3" destOrd="0" presId="urn:microsoft.com/office/officeart/2005/8/layout/hProcess9"/>
    <dgm:cxn modelId="{260876EB-CE5C-4A92-B29E-4C17A6ED38F5}"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3CB0C077-9C4F-4BB0-A793-4258726E868B}" type="presOf" srcId="{AC47F4E5-7B21-4B13-B256-27D06ED4231B}" destId="{5D8AA2B4-0420-4F82-85BA-2A46F9D19799}" srcOrd="0" destOrd="0" presId="urn:microsoft.com/office/officeart/2005/8/layout/hProcess9"/>
    <dgm:cxn modelId="{D4BD7026-ED4F-4104-AF31-D028BBB547C0}" type="presOf" srcId="{6BB37E1E-32AE-41B5-8E4E-A3B29D3ED092}" destId="{E2EC0DBB-BF80-49C7-A734-5A5D798E77CC}" srcOrd="0" destOrd="0" presId="urn:microsoft.com/office/officeart/2005/8/layout/hProcess9"/>
    <dgm:cxn modelId="{6A712EFD-6535-4419-97AC-8F246801B249}" type="presOf" srcId="{4C8A2C18-D17E-44FA-AB4D-6DF04F4F06E3}" destId="{5004F13A-3728-4D35-90FE-FD954042ECA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3A6E397F-E45F-435D-862D-68D05AA5E0CE}"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33C291E4-3F27-4221-A23F-FCB9AF3FC62E}" type="presParOf" srcId="{5004F13A-3728-4D35-90FE-FD954042ECA7}" destId="{D04CF7AC-22B1-4ABA-AEC4-7B42851D2D65}" srcOrd="0" destOrd="0" presId="urn:microsoft.com/office/officeart/2005/8/layout/hProcess9"/>
    <dgm:cxn modelId="{717B518B-9058-4560-B283-CA110D31AC2B}" type="presParOf" srcId="{5004F13A-3728-4D35-90FE-FD954042ECA7}" destId="{86462B37-C6B7-42BD-8811-956FCCFB2432}" srcOrd="1" destOrd="0" presId="urn:microsoft.com/office/officeart/2005/8/layout/hProcess9"/>
    <dgm:cxn modelId="{1D18E4B8-8927-4300-8088-8C8F421EEF6F}" type="presParOf" srcId="{86462B37-C6B7-42BD-8811-956FCCFB2432}" destId="{E2EC0DBB-BF80-49C7-A734-5A5D798E77CC}" srcOrd="0" destOrd="0" presId="urn:microsoft.com/office/officeart/2005/8/layout/hProcess9"/>
    <dgm:cxn modelId="{8876A9A3-6ABD-48ED-9CA1-7C3F99828FAA}" type="presParOf" srcId="{86462B37-C6B7-42BD-8811-956FCCFB2432}" destId="{72E14DB3-3555-4C58-BF7D-84A71904A410}" srcOrd="1" destOrd="0" presId="urn:microsoft.com/office/officeart/2005/8/layout/hProcess9"/>
    <dgm:cxn modelId="{A590C6BB-A418-42B9-BF73-A440F84C1797}" type="presParOf" srcId="{86462B37-C6B7-42BD-8811-956FCCFB2432}" destId="{5D8AA2B4-0420-4F82-85BA-2A46F9D19799}" srcOrd="2" destOrd="0" presId="urn:microsoft.com/office/officeart/2005/8/layout/hProcess9"/>
    <dgm:cxn modelId="{C2E77714-CC53-4AAE-9FC0-60A3836FC3E3}" type="presParOf" srcId="{86462B37-C6B7-42BD-8811-956FCCFB2432}" destId="{D9F81514-4A1A-4F17-944D-7A1AA5782C8E}" srcOrd="3" destOrd="0" presId="urn:microsoft.com/office/officeart/2005/8/layout/hProcess9"/>
    <dgm:cxn modelId="{18E8C82E-3B4E-49D5-96BC-FEF70284B4B8}"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462BF15D-A1F7-445C-8320-1AB21F55B5AF}" type="presOf" srcId="{4C8A2C18-D17E-44FA-AB4D-6DF04F4F06E3}" destId="{5004F13A-3728-4D35-90FE-FD954042ECA7}"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333F528A-636B-4B80-98A6-305ADACFC046}" type="presOf" srcId="{6BB37E1E-32AE-41B5-8E4E-A3B29D3ED092}" destId="{E2EC0DBB-BF80-49C7-A734-5A5D798E77CC}"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360B69E3-F142-4FD2-A864-765219D4E435}" type="presOf" srcId="{AC47F4E5-7B21-4B13-B256-27D06ED4231B}" destId="{5D8AA2B4-0420-4F82-85BA-2A46F9D19799}" srcOrd="0" destOrd="0" presId="urn:microsoft.com/office/officeart/2005/8/layout/hProcess9"/>
    <dgm:cxn modelId="{51BACA7A-8811-47FC-97F8-002DE073E29B}"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9689584D-3894-4B45-8AC6-51D3B59DE11B}" type="presParOf" srcId="{5004F13A-3728-4D35-90FE-FD954042ECA7}" destId="{D04CF7AC-22B1-4ABA-AEC4-7B42851D2D65}" srcOrd="0" destOrd="0" presId="urn:microsoft.com/office/officeart/2005/8/layout/hProcess9"/>
    <dgm:cxn modelId="{2FCACC05-F761-4346-AA51-45CD79879289}" type="presParOf" srcId="{5004F13A-3728-4D35-90FE-FD954042ECA7}" destId="{86462B37-C6B7-42BD-8811-956FCCFB2432}" srcOrd="1" destOrd="0" presId="urn:microsoft.com/office/officeart/2005/8/layout/hProcess9"/>
    <dgm:cxn modelId="{F45E6832-A248-4C47-8873-FF7D030D94BC}" type="presParOf" srcId="{86462B37-C6B7-42BD-8811-956FCCFB2432}" destId="{E2EC0DBB-BF80-49C7-A734-5A5D798E77CC}" srcOrd="0" destOrd="0" presId="urn:microsoft.com/office/officeart/2005/8/layout/hProcess9"/>
    <dgm:cxn modelId="{D818EADB-338D-4451-AEC1-2A7921060F21}" type="presParOf" srcId="{86462B37-C6B7-42BD-8811-956FCCFB2432}" destId="{72E14DB3-3555-4C58-BF7D-84A71904A410}" srcOrd="1" destOrd="0" presId="urn:microsoft.com/office/officeart/2005/8/layout/hProcess9"/>
    <dgm:cxn modelId="{D6178CAA-F96E-4A0C-A61A-7DD8FABD6741}" type="presParOf" srcId="{86462B37-C6B7-42BD-8811-956FCCFB2432}" destId="{5D8AA2B4-0420-4F82-85BA-2A46F9D19799}" srcOrd="2" destOrd="0" presId="urn:microsoft.com/office/officeart/2005/8/layout/hProcess9"/>
    <dgm:cxn modelId="{886D3BE0-03E9-4A24-887E-92DC5F68A6DB}" type="presParOf" srcId="{86462B37-C6B7-42BD-8811-956FCCFB2432}" destId="{D9F81514-4A1A-4F17-944D-7A1AA5782C8E}" srcOrd="3" destOrd="0" presId="urn:microsoft.com/office/officeart/2005/8/layout/hProcess9"/>
    <dgm:cxn modelId="{FB998D6B-DD3B-47C5-AFAF-4FC0E2E4DDCB}"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26CF1956-5DAC-4A8C-B572-6CB486E62EFB}" type="presOf" srcId="{4C8A2C18-D17E-44FA-AB4D-6DF04F4F06E3}" destId="{5004F13A-3728-4D35-90FE-FD954042ECA7}" srcOrd="0" destOrd="0" presId="urn:microsoft.com/office/officeart/2005/8/layout/hProcess9"/>
    <dgm:cxn modelId="{3C9EB760-921C-4713-94C3-2F9CAD8B170F}" type="presOf" srcId="{AC47F4E5-7B21-4B13-B256-27D06ED4231B}" destId="{5D8AA2B4-0420-4F82-85BA-2A46F9D19799}"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E82DA53A-1AA0-4217-B7AF-B27BCEC8167F}" type="presOf" srcId="{6BB37E1E-32AE-41B5-8E4E-A3B29D3ED092}" destId="{E2EC0DBB-BF80-49C7-A734-5A5D798E77CC}" srcOrd="0" destOrd="0" presId="urn:microsoft.com/office/officeart/2005/8/layout/hProcess9"/>
    <dgm:cxn modelId="{A846E66F-EE37-4422-AC0D-82F3C7F13651}"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01DE159F-1468-4366-9AE3-E58461CC6F10}" type="presParOf" srcId="{5004F13A-3728-4D35-90FE-FD954042ECA7}" destId="{D04CF7AC-22B1-4ABA-AEC4-7B42851D2D65}" srcOrd="0" destOrd="0" presId="urn:microsoft.com/office/officeart/2005/8/layout/hProcess9"/>
    <dgm:cxn modelId="{C766D91B-1C69-4822-893D-71000CEBBFF6}" type="presParOf" srcId="{5004F13A-3728-4D35-90FE-FD954042ECA7}" destId="{86462B37-C6B7-42BD-8811-956FCCFB2432}" srcOrd="1" destOrd="0" presId="urn:microsoft.com/office/officeart/2005/8/layout/hProcess9"/>
    <dgm:cxn modelId="{CA9AC623-881F-4C6C-807B-343BCDE095CD}" type="presParOf" srcId="{86462B37-C6B7-42BD-8811-956FCCFB2432}" destId="{E2EC0DBB-BF80-49C7-A734-5A5D798E77CC}" srcOrd="0" destOrd="0" presId="urn:microsoft.com/office/officeart/2005/8/layout/hProcess9"/>
    <dgm:cxn modelId="{103BFC31-3BE6-473E-9C95-BC55D2AE395D}" type="presParOf" srcId="{86462B37-C6B7-42BD-8811-956FCCFB2432}" destId="{72E14DB3-3555-4C58-BF7D-84A71904A410}" srcOrd="1" destOrd="0" presId="urn:microsoft.com/office/officeart/2005/8/layout/hProcess9"/>
    <dgm:cxn modelId="{5D496C88-C2F8-4F4C-899F-F5A733997911}" type="presParOf" srcId="{86462B37-C6B7-42BD-8811-956FCCFB2432}" destId="{5D8AA2B4-0420-4F82-85BA-2A46F9D19799}" srcOrd="2" destOrd="0" presId="urn:microsoft.com/office/officeart/2005/8/layout/hProcess9"/>
    <dgm:cxn modelId="{39C5BB2D-D521-42ED-B1B0-55491418A6AA}" type="presParOf" srcId="{86462B37-C6B7-42BD-8811-956FCCFB2432}" destId="{D9F81514-4A1A-4F17-944D-7A1AA5782C8E}" srcOrd="3" destOrd="0" presId="urn:microsoft.com/office/officeart/2005/8/layout/hProcess9"/>
    <dgm:cxn modelId="{09AD4396-38EA-477D-A96E-37BAE19C0311}"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1BF791CB-852B-4DCA-A0B9-29320088079D}" type="presOf" srcId="{AC47F4E5-7B21-4B13-B256-27D06ED4231B}" destId="{5D8AA2B4-0420-4F82-85BA-2A46F9D19799}" srcOrd="0" destOrd="0" presId="urn:microsoft.com/office/officeart/2005/8/layout/hProcess9"/>
    <dgm:cxn modelId="{3E1D4206-ADFB-409F-A4AC-9AEEEAF96F0C}" type="presOf" srcId="{4C8A2C18-D17E-44FA-AB4D-6DF04F4F06E3}" destId="{5004F13A-3728-4D35-90FE-FD954042ECA7}" srcOrd="0" destOrd="0" presId="urn:microsoft.com/office/officeart/2005/8/layout/hProcess9"/>
    <dgm:cxn modelId="{87E4D637-7EC1-42D0-B90A-AC72F1D43514}"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F2198611-29BB-407E-861D-1B24CA788D6D}" type="presOf" srcId="{6BB37E1E-32AE-41B5-8E4E-A3B29D3ED092}" destId="{E2EC0DBB-BF80-49C7-A734-5A5D798E77CC}" srcOrd="0" destOrd="0" presId="urn:microsoft.com/office/officeart/2005/8/layout/hProcess9"/>
    <dgm:cxn modelId="{C5D74176-F0AB-46E6-AAAF-9CA3D0685292}" type="presParOf" srcId="{5004F13A-3728-4D35-90FE-FD954042ECA7}" destId="{D04CF7AC-22B1-4ABA-AEC4-7B42851D2D65}" srcOrd="0" destOrd="0" presId="urn:microsoft.com/office/officeart/2005/8/layout/hProcess9"/>
    <dgm:cxn modelId="{50B06B27-EAB2-4657-8F8A-0A1E5183740A}" type="presParOf" srcId="{5004F13A-3728-4D35-90FE-FD954042ECA7}" destId="{86462B37-C6B7-42BD-8811-956FCCFB2432}" srcOrd="1" destOrd="0" presId="urn:microsoft.com/office/officeart/2005/8/layout/hProcess9"/>
    <dgm:cxn modelId="{0D509313-529E-41CF-9595-A948D380075E}" type="presParOf" srcId="{86462B37-C6B7-42BD-8811-956FCCFB2432}" destId="{E2EC0DBB-BF80-49C7-A734-5A5D798E77CC}" srcOrd="0" destOrd="0" presId="urn:microsoft.com/office/officeart/2005/8/layout/hProcess9"/>
    <dgm:cxn modelId="{686EA718-D405-421B-8370-17847FF341AB}" type="presParOf" srcId="{86462B37-C6B7-42BD-8811-956FCCFB2432}" destId="{72E14DB3-3555-4C58-BF7D-84A71904A410}" srcOrd="1" destOrd="0" presId="urn:microsoft.com/office/officeart/2005/8/layout/hProcess9"/>
    <dgm:cxn modelId="{B1579DF8-C7B1-4C51-AAF6-BD7AAB0A39EC}" type="presParOf" srcId="{86462B37-C6B7-42BD-8811-956FCCFB2432}" destId="{5D8AA2B4-0420-4F82-85BA-2A46F9D19799}" srcOrd="2" destOrd="0" presId="urn:microsoft.com/office/officeart/2005/8/layout/hProcess9"/>
    <dgm:cxn modelId="{83A392A4-5F25-4B21-9C01-CB2947A88FE9}" type="presParOf" srcId="{86462B37-C6B7-42BD-8811-956FCCFB2432}" destId="{D9F81514-4A1A-4F17-944D-7A1AA5782C8E}" srcOrd="3" destOrd="0" presId="urn:microsoft.com/office/officeart/2005/8/layout/hProcess9"/>
    <dgm:cxn modelId="{FAD00472-65A4-463E-B947-BD5247361FF5}"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4D1BEAAE-864B-4C61-B16E-A1425FCD659A}" type="presOf" srcId="{4C8A2C18-D17E-44FA-AB4D-6DF04F4F06E3}" destId="{5004F13A-3728-4D35-90FE-FD954042ECA7}" srcOrd="0" destOrd="0" presId="urn:microsoft.com/office/officeart/2005/8/layout/hProcess9"/>
    <dgm:cxn modelId="{C5128804-F17F-4F49-BF29-9FBAEA8D2D14}" type="presOf" srcId="{AC47F4E5-7B21-4B13-B256-27D06ED4231B}" destId="{5D8AA2B4-0420-4F82-85BA-2A46F9D19799}"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62A0CE5C-ACE7-4DB8-9E2F-648AF8808282}" type="presOf" srcId="{6BB37E1E-32AE-41B5-8E4E-A3B29D3ED092}" destId="{E2EC0DBB-BF80-49C7-A734-5A5D798E77CC}" srcOrd="0" destOrd="0" presId="urn:microsoft.com/office/officeart/2005/8/layout/hProcess9"/>
    <dgm:cxn modelId="{73D75C63-B078-4A58-B8F9-E47933FE73FF}" type="presOf" srcId="{6C93E184-A365-40FE-A51C-53C78902AD6B}" destId="{5DB603D9-D54F-4F30-A4AA-440BB463B36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379CB4F2-D601-42A5-9D64-53A0AF3A1E22}" srcId="{4C8A2C18-D17E-44FA-AB4D-6DF04F4F06E3}" destId="{6C93E184-A365-40FE-A51C-53C78902AD6B}" srcOrd="2" destOrd="0" parTransId="{CD8F612F-3C74-4EAC-8BFD-2EA4836B3992}" sibTransId="{9554177D-354B-4970-B59E-CFA6875332A4}"/>
    <dgm:cxn modelId="{222AED2F-E66A-456B-BA09-1DB1E0CB1590}" type="presParOf" srcId="{5004F13A-3728-4D35-90FE-FD954042ECA7}" destId="{D04CF7AC-22B1-4ABA-AEC4-7B42851D2D65}" srcOrd="0" destOrd="0" presId="urn:microsoft.com/office/officeart/2005/8/layout/hProcess9"/>
    <dgm:cxn modelId="{C745246F-C669-491A-91DA-317E26F6F6B9}" type="presParOf" srcId="{5004F13A-3728-4D35-90FE-FD954042ECA7}" destId="{86462B37-C6B7-42BD-8811-956FCCFB2432}" srcOrd="1" destOrd="0" presId="urn:microsoft.com/office/officeart/2005/8/layout/hProcess9"/>
    <dgm:cxn modelId="{6E2C6EE7-07DC-48BC-8873-005D7A0B8D87}" type="presParOf" srcId="{86462B37-C6B7-42BD-8811-956FCCFB2432}" destId="{E2EC0DBB-BF80-49C7-A734-5A5D798E77CC}" srcOrd="0" destOrd="0" presId="urn:microsoft.com/office/officeart/2005/8/layout/hProcess9"/>
    <dgm:cxn modelId="{DE7AC145-D08B-4145-988A-D6E153413D6B}" type="presParOf" srcId="{86462B37-C6B7-42BD-8811-956FCCFB2432}" destId="{72E14DB3-3555-4C58-BF7D-84A71904A410}" srcOrd="1" destOrd="0" presId="urn:microsoft.com/office/officeart/2005/8/layout/hProcess9"/>
    <dgm:cxn modelId="{0E1A1649-C4A3-4A32-8ECA-F68E8182C0E3}" type="presParOf" srcId="{86462B37-C6B7-42BD-8811-956FCCFB2432}" destId="{5D8AA2B4-0420-4F82-85BA-2A46F9D19799}" srcOrd="2" destOrd="0" presId="urn:microsoft.com/office/officeart/2005/8/layout/hProcess9"/>
    <dgm:cxn modelId="{B3AE33B9-493B-4BAF-8B15-6184DE175FEB}" type="presParOf" srcId="{86462B37-C6B7-42BD-8811-956FCCFB2432}" destId="{D9F81514-4A1A-4F17-944D-7A1AA5782C8E}" srcOrd="3" destOrd="0" presId="urn:microsoft.com/office/officeart/2005/8/layout/hProcess9"/>
    <dgm:cxn modelId="{910B8889-0059-4EA8-A9C2-D7C95DF7EF71}"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0FE39798-1B1D-419A-9CCF-17FA01830F10}" type="presOf" srcId="{4C8A2C18-D17E-44FA-AB4D-6DF04F4F06E3}" destId="{5004F13A-3728-4D35-90FE-FD954042ECA7}" srcOrd="0" destOrd="0" presId="urn:microsoft.com/office/officeart/2005/8/layout/hProcess9"/>
    <dgm:cxn modelId="{C0C2D974-2A96-4E52-94BC-D8059695B8A3}" type="presOf" srcId="{AC47F4E5-7B21-4B13-B256-27D06ED4231B}" destId="{5D8AA2B4-0420-4F82-85BA-2A46F9D19799}"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77DBD877-49B4-41EF-BDF8-BA46A09A34F2}"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47FC77B2-F60B-44D3-AFB9-1E2B6E710278}" type="presOf" srcId="{6BB37E1E-32AE-41B5-8E4E-A3B29D3ED092}" destId="{E2EC0DBB-BF80-49C7-A734-5A5D798E77CC}" srcOrd="0" destOrd="0" presId="urn:microsoft.com/office/officeart/2005/8/layout/hProcess9"/>
    <dgm:cxn modelId="{77F2AAFC-E919-48D3-B896-AA338D3495FD}" type="presParOf" srcId="{5004F13A-3728-4D35-90FE-FD954042ECA7}" destId="{D04CF7AC-22B1-4ABA-AEC4-7B42851D2D65}" srcOrd="0" destOrd="0" presId="urn:microsoft.com/office/officeart/2005/8/layout/hProcess9"/>
    <dgm:cxn modelId="{5DE1EB56-C10C-4222-BC0C-6A8E2882F85F}" type="presParOf" srcId="{5004F13A-3728-4D35-90FE-FD954042ECA7}" destId="{86462B37-C6B7-42BD-8811-956FCCFB2432}" srcOrd="1" destOrd="0" presId="urn:microsoft.com/office/officeart/2005/8/layout/hProcess9"/>
    <dgm:cxn modelId="{4A970EE3-E8B0-4915-886E-53C87EE33B79}" type="presParOf" srcId="{86462B37-C6B7-42BD-8811-956FCCFB2432}" destId="{E2EC0DBB-BF80-49C7-A734-5A5D798E77CC}" srcOrd="0" destOrd="0" presId="urn:microsoft.com/office/officeart/2005/8/layout/hProcess9"/>
    <dgm:cxn modelId="{E39B4B69-3679-4844-91C1-7EDA80E83E06}" type="presParOf" srcId="{86462B37-C6B7-42BD-8811-956FCCFB2432}" destId="{72E14DB3-3555-4C58-BF7D-84A71904A410}" srcOrd="1" destOrd="0" presId="urn:microsoft.com/office/officeart/2005/8/layout/hProcess9"/>
    <dgm:cxn modelId="{EBD45A7C-A46C-415E-A20D-185A781C54FE}" type="presParOf" srcId="{86462B37-C6B7-42BD-8811-956FCCFB2432}" destId="{5D8AA2B4-0420-4F82-85BA-2A46F9D19799}" srcOrd="2" destOrd="0" presId="urn:microsoft.com/office/officeart/2005/8/layout/hProcess9"/>
    <dgm:cxn modelId="{52A148AD-4364-41BD-B4D1-FF5158A72008}" type="presParOf" srcId="{86462B37-C6B7-42BD-8811-956FCCFB2432}" destId="{D9F81514-4A1A-4F17-944D-7A1AA5782C8E}" srcOrd="3" destOrd="0" presId="urn:microsoft.com/office/officeart/2005/8/layout/hProcess9"/>
    <dgm:cxn modelId="{11DEC33C-E43B-4F63-A8C9-4D5D12CA84A3}"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F9523FBB-3551-4929-8C9F-8EE78181DD72}" type="presOf" srcId="{AC47F4E5-7B21-4B13-B256-27D06ED4231B}" destId="{5D8AA2B4-0420-4F82-85BA-2A46F9D19799}"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FE8BC7DC-9142-437A-AA15-A0C743D892A6}" type="presOf" srcId="{4C8A2C18-D17E-44FA-AB4D-6DF04F4F06E3}" destId="{5004F13A-3728-4D35-90FE-FD954042ECA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379CB4F2-D601-42A5-9D64-53A0AF3A1E22}" srcId="{4C8A2C18-D17E-44FA-AB4D-6DF04F4F06E3}" destId="{6C93E184-A365-40FE-A51C-53C78902AD6B}" srcOrd="2" destOrd="0" parTransId="{CD8F612F-3C74-4EAC-8BFD-2EA4836B3992}" sibTransId="{9554177D-354B-4970-B59E-CFA6875332A4}"/>
    <dgm:cxn modelId="{DBB9D65C-DA2B-4519-8E1F-8E1CEA87FE1F}" type="presOf" srcId="{6C93E184-A365-40FE-A51C-53C78902AD6B}" destId="{5DB603D9-D54F-4F30-A4AA-440BB463B367}" srcOrd="0" destOrd="0" presId="urn:microsoft.com/office/officeart/2005/8/layout/hProcess9"/>
    <dgm:cxn modelId="{FAFDAD99-A1C9-4D7F-8083-6536C56C81F1}" type="presOf" srcId="{6BB37E1E-32AE-41B5-8E4E-A3B29D3ED092}" destId="{E2EC0DBB-BF80-49C7-A734-5A5D798E77CC}" srcOrd="0" destOrd="0" presId="urn:microsoft.com/office/officeart/2005/8/layout/hProcess9"/>
    <dgm:cxn modelId="{0575DEDC-4E33-4F68-99B8-2B834DD99021}" type="presParOf" srcId="{5004F13A-3728-4D35-90FE-FD954042ECA7}" destId="{D04CF7AC-22B1-4ABA-AEC4-7B42851D2D65}" srcOrd="0" destOrd="0" presId="urn:microsoft.com/office/officeart/2005/8/layout/hProcess9"/>
    <dgm:cxn modelId="{4477E81E-7A94-4440-85D8-E7FC27D4708F}" type="presParOf" srcId="{5004F13A-3728-4D35-90FE-FD954042ECA7}" destId="{86462B37-C6B7-42BD-8811-956FCCFB2432}" srcOrd="1" destOrd="0" presId="urn:microsoft.com/office/officeart/2005/8/layout/hProcess9"/>
    <dgm:cxn modelId="{38022685-68B8-413C-9402-C4382EA0B79C}" type="presParOf" srcId="{86462B37-C6B7-42BD-8811-956FCCFB2432}" destId="{E2EC0DBB-BF80-49C7-A734-5A5D798E77CC}" srcOrd="0" destOrd="0" presId="urn:microsoft.com/office/officeart/2005/8/layout/hProcess9"/>
    <dgm:cxn modelId="{47395167-6555-4F47-9B76-293E794A3472}" type="presParOf" srcId="{86462B37-C6B7-42BD-8811-956FCCFB2432}" destId="{72E14DB3-3555-4C58-BF7D-84A71904A410}" srcOrd="1" destOrd="0" presId="urn:microsoft.com/office/officeart/2005/8/layout/hProcess9"/>
    <dgm:cxn modelId="{5202F55F-2C96-4CFC-99AE-4293D362B10A}" type="presParOf" srcId="{86462B37-C6B7-42BD-8811-956FCCFB2432}" destId="{5D8AA2B4-0420-4F82-85BA-2A46F9D19799}" srcOrd="2" destOrd="0" presId="urn:microsoft.com/office/officeart/2005/8/layout/hProcess9"/>
    <dgm:cxn modelId="{247552F2-5CAF-4823-9E6C-83A44F1A9560}" type="presParOf" srcId="{86462B37-C6B7-42BD-8811-956FCCFB2432}" destId="{D9F81514-4A1A-4F17-944D-7A1AA5782C8E}" srcOrd="3" destOrd="0" presId="urn:microsoft.com/office/officeart/2005/8/layout/hProcess9"/>
    <dgm:cxn modelId="{D2920181-9CA0-4CA5-A124-1001ED5ADFCB}"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3143C73-8E46-4C40-96C6-E10945FDCE50}" type="presOf" srcId="{AC47F4E5-7B21-4B13-B256-27D06ED4231B}" destId="{5D8AA2B4-0420-4F82-85BA-2A46F9D19799}"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1C4A1BEA-D22B-4FB0-8EAC-4CD0030DF40A}" type="presOf" srcId="{6C93E184-A365-40FE-A51C-53C78902AD6B}" destId="{5DB603D9-D54F-4F30-A4AA-440BB463B367}" srcOrd="0" destOrd="0" presId="urn:microsoft.com/office/officeart/2005/8/layout/hProcess9"/>
    <dgm:cxn modelId="{3C666E62-3BC9-461C-A23B-86B6510567E3}" type="presOf" srcId="{4C8A2C18-D17E-44FA-AB4D-6DF04F4F06E3}" destId="{5004F13A-3728-4D35-90FE-FD954042ECA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70968834-7B6D-4A82-999A-3D323DE784B7}" type="presOf" srcId="{6BB37E1E-32AE-41B5-8E4E-A3B29D3ED092}" destId="{E2EC0DBB-BF80-49C7-A734-5A5D798E77CC}" srcOrd="0" destOrd="0" presId="urn:microsoft.com/office/officeart/2005/8/layout/hProcess9"/>
    <dgm:cxn modelId="{14A83E21-CD94-4877-AA98-2C99817B53FF}" type="presParOf" srcId="{5004F13A-3728-4D35-90FE-FD954042ECA7}" destId="{D04CF7AC-22B1-4ABA-AEC4-7B42851D2D65}" srcOrd="0" destOrd="0" presId="urn:microsoft.com/office/officeart/2005/8/layout/hProcess9"/>
    <dgm:cxn modelId="{DEC49472-D102-4A70-906C-17D0C45FD5AC}" type="presParOf" srcId="{5004F13A-3728-4D35-90FE-FD954042ECA7}" destId="{86462B37-C6B7-42BD-8811-956FCCFB2432}" srcOrd="1" destOrd="0" presId="urn:microsoft.com/office/officeart/2005/8/layout/hProcess9"/>
    <dgm:cxn modelId="{98A2302A-3A22-4BD6-BD11-1C89AFDBC6A1}" type="presParOf" srcId="{86462B37-C6B7-42BD-8811-956FCCFB2432}" destId="{E2EC0DBB-BF80-49C7-A734-5A5D798E77CC}" srcOrd="0" destOrd="0" presId="urn:microsoft.com/office/officeart/2005/8/layout/hProcess9"/>
    <dgm:cxn modelId="{0BD42940-F8E4-419A-9342-2D7D48ED8E9D}" type="presParOf" srcId="{86462B37-C6B7-42BD-8811-956FCCFB2432}" destId="{72E14DB3-3555-4C58-BF7D-84A71904A410}" srcOrd="1" destOrd="0" presId="urn:microsoft.com/office/officeart/2005/8/layout/hProcess9"/>
    <dgm:cxn modelId="{2433C9AB-0E10-4EDA-8039-CC16FF61427A}" type="presParOf" srcId="{86462B37-C6B7-42BD-8811-956FCCFB2432}" destId="{5D8AA2B4-0420-4F82-85BA-2A46F9D19799}" srcOrd="2" destOrd="0" presId="urn:microsoft.com/office/officeart/2005/8/layout/hProcess9"/>
    <dgm:cxn modelId="{0CA37C0A-D888-47D7-98C3-F4CCC9062B61}" type="presParOf" srcId="{86462B37-C6B7-42BD-8811-956FCCFB2432}" destId="{D9F81514-4A1A-4F17-944D-7A1AA5782C8E}" srcOrd="3" destOrd="0" presId="urn:microsoft.com/office/officeart/2005/8/layout/hProcess9"/>
    <dgm:cxn modelId="{28581229-B45C-4529-97FC-E65924E878B5}"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40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43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46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77C7D05E-AB39-4BA4-AA3D-49FD8CE43F6B}" type="presOf" srcId="{4C8A2C18-D17E-44FA-AB4D-6DF04F4F06E3}" destId="{5004F13A-3728-4D35-90FE-FD954042ECA7}" srcOrd="0" destOrd="0" presId="urn:microsoft.com/office/officeart/2005/8/layout/hProcess9"/>
    <dgm:cxn modelId="{10B0BD53-4BF2-4025-9BD2-F90E49ED6084}" type="presOf" srcId="{AC47F4E5-7B21-4B13-B256-27D06ED4231B}" destId="{5D8AA2B4-0420-4F82-85BA-2A46F9D19799}"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379CB4F2-D601-42A5-9D64-53A0AF3A1E22}" srcId="{4C8A2C18-D17E-44FA-AB4D-6DF04F4F06E3}" destId="{6C93E184-A365-40FE-A51C-53C78902AD6B}" srcOrd="2" destOrd="0" parTransId="{CD8F612F-3C74-4EAC-8BFD-2EA4836B3992}" sibTransId="{9554177D-354B-4970-B59E-CFA6875332A4}"/>
    <dgm:cxn modelId="{65574DB9-D619-4AD6-B470-5367B0DD9282}" type="presOf" srcId="{6C93E184-A365-40FE-A51C-53C78902AD6B}" destId="{5DB603D9-D54F-4F30-A4AA-440BB463B367}" srcOrd="0" destOrd="0" presId="urn:microsoft.com/office/officeart/2005/8/layout/hProcess9"/>
    <dgm:cxn modelId="{BEC55D90-1A90-440A-913B-59946FC274F3}" type="presOf" srcId="{6BB37E1E-32AE-41B5-8E4E-A3B29D3ED092}" destId="{E2EC0DBB-BF80-49C7-A734-5A5D798E77CC}" srcOrd="0" destOrd="0" presId="urn:microsoft.com/office/officeart/2005/8/layout/hProcess9"/>
    <dgm:cxn modelId="{CC0B597C-DD6D-4069-A604-8C0D684E498F}" type="presParOf" srcId="{5004F13A-3728-4D35-90FE-FD954042ECA7}" destId="{D04CF7AC-22B1-4ABA-AEC4-7B42851D2D65}" srcOrd="0" destOrd="0" presId="urn:microsoft.com/office/officeart/2005/8/layout/hProcess9"/>
    <dgm:cxn modelId="{EB19D0C1-D8BC-42F5-8C9C-A36551352A3B}" type="presParOf" srcId="{5004F13A-3728-4D35-90FE-FD954042ECA7}" destId="{86462B37-C6B7-42BD-8811-956FCCFB2432}" srcOrd="1" destOrd="0" presId="urn:microsoft.com/office/officeart/2005/8/layout/hProcess9"/>
    <dgm:cxn modelId="{6D2CD84B-3F25-4C9C-9F96-58233B5C9785}" type="presParOf" srcId="{86462B37-C6B7-42BD-8811-956FCCFB2432}" destId="{E2EC0DBB-BF80-49C7-A734-5A5D798E77CC}" srcOrd="0" destOrd="0" presId="urn:microsoft.com/office/officeart/2005/8/layout/hProcess9"/>
    <dgm:cxn modelId="{AD92BB73-7FE7-4623-BAE0-3B3E78E42DAE}" type="presParOf" srcId="{86462B37-C6B7-42BD-8811-956FCCFB2432}" destId="{72E14DB3-3555-4C58-BF7D-84A71904A410}" srcOrd="1" destOrd="0" presId="urn:microsoft.com/office/officeart/2005/8/layout/hProcess9"/>
    <dgm:cxn modelId="{C05E6B2E-6FE9-4AFD-9406-424281939B47}" type="presParOf" srcId="{86462B37-C6B7-42BD-8811-956FCCFB2432}" destId="{5D8AA2B4-0420-4F82-85BA-2A46F9D19799}" srcOrd="2" destOrd="0" presId="urn:microsoft.com/office/officeart/2005/8/layout/hProcess9"/>
    <dgm:cxn modelId="{BC5725D7-D8FC-44A9-8E43-69C5C4910205}" type="presParOf" srcId="{86462B37-C6B7-42BD-8811-956FCCFB2432}" destId="{D9F81514-4A1A-4F17-944D-7A1AA5782C8E}" srcOrd="3" destOrd="0" presId="urn:microsoft.com/office/officeart/2005/8/layout/hProcess9"/>
    <dgm:cxn modelId="{6D581ECB-91AC-423A-9FCB-19F49505981C}"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8709CD50-9396-4265-9996-33E85FBCB915}" type="presOf" srcId="{AC47F4E5-7B21-4B13-B256-27D06ED4231B}" destId="{5D8AA2B4-0420-4F82-85BA-2A46F9D19799}"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9F169FB3-E428-4C12-9438-DEA27CB051BA}" type="presOf" srcId="{6C93E184-A365-40FE-A51C-53C78902AD6B}" destId="{5DB603D9-D54F-4F30-A4AA-440BB463B367}" srcOrd="0" destOrd="0" presId="urn:microsoft.com/office/officeart/2005/8/layout/hProcess9"/>
    <dgm:cxn modelId="{A0F4EB07-7758-4540-AEE2-A8F39AA18EDA}" type="presOf" srcId="{4C8A2C18-D17E-44FA-AB4D-6DF04F4F06E3}" destId="{5004F13A-3728-4D35-90FE-FD954042ECA7}" srcOrd="0" destOrd="0" presId="urn:microsoft.com/office/officeart/2005/8/layout/hProcess9"/>
    <dgm:cxn modelId="{3F1DFA40-A70A-49D4-888A-FA6C58C86586}" type="presOf" srcId="{6BB37E1E-32AE-41B5-8E4E-A3B29D3ED092}" destId="{E2EC0DBB-BF80-49C7-A734-5A5D798E77CC}"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3D0F51B6-E045-4837-97C4-EDDC5D0348D5}" type="presParOf" srcId="{5004F13A-3728-4D35-90FE-FD954042ECA7}" destId="{D04CF7AC-22B1-4ABA-AEC4-7B42851D2D65}" srcOrd="0" destOrd="0" presId="urn:microsoft.com/office/officeart/2005/8/layout/hProcess9"/>
    <dgm:cxn modelId="{82925E75-1F20-41CF-B401-524BB938322C}" type="presParOf" srcId="{5004F13A-3728-4D35-90FE-FD954042ECA7}" destId="{86462B37-C6B7-42BD-8811-956FCCFB2432}" srcOrd="1" destOrd="0" presId="urn:microsoft.com/office/officeart/2005/8/layout/hProcess9"/>
    <dgm:cxn modelId="{0909B038-605B-47D9-AEBF-8C6176103DD5}" type="presParOf" srcId="{86462B37-C6B7-42BD-8811-956FCCFB2432}" destId="{E2EC0DBB-BF80-49C7-A734-5A5D798E77CC}" srcOrd="0" destOrd="0" presId="urn:microsoft.com/office/officeart/2005/8/layout/hProcess9"/>
    <dgm:cxn modelId="{6B78258C-5A15-4EC0-BBB7-F3DF4310E56B}" type="presParOf" srcId="{86462B37-C6B7-42BD-8811-956FCCFB2432}" destId="{72E14DB3-3555-4C58-BF7D-84A71904A410}" srcOrd="1" destOrd="0" presId="urn:microsoft.com/office/officeart/2005/8/layout/hProcess9"/>
    <dgm:cxn modelId="{716E1543-CF87-4899-91B2-67DFE631B9D3}" type="presParOf" srcId="{86462B37-C6B7-42BD-8811-956FCCFB2432}" destId="{5D8AA2B4-0420-4F82-85BA-2A46F9D19799}" srcOrd="2" destOrd="0" presId="urn:microsoft.com/office/officeart/2005/8/layout/hProcess9"/>
    <dgm:cxn modelId="{EFC78DDD-91F3-47DD-91A7-27344DB0A2FE}" type="presParOf" srcId="{86462B37-C6B7-42BD-8811-956FCCFB2432}" destId="{D9F81514-4A1A-4F17-944D-7A1AA5782C8E}" srcOrd="3" destOrd="0" presId="urn:microsoft.com/office/officeart/2005/8/layout/hProcess9"/>
    <dgm:cxn modelId="{C6758905-893E-4E68-934A-9F26B6FE6C8D}"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46358F5D-7280-4AC2-B9A2-C8561C791627}" type="presOf" srcId="{AC47F4E5-7B21-4B13-B256-27D06ED4231B}" destId="{5D8AA2B4-0420-4F82-85BA-2A46F9D19799}" srcOrd="0" destOrd="0" presId="urn:microsoft.com/office/officeart/2005/8/layout/hProcess9"/>
    <dgm:cxn modelId="{60360BA9-809D-4176-A1CE-FC4B4955C7AF}" type="presOf" srcId="{4C8A2C18-D17E-44FA-AB4D-6DF04F4F06E3}" destId="{5004F13A-3728-4D35-90FE-FD954042ECA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100923CB-3F25-4E29-9158-C9513BF70BFA}" type="presOf" srcId="{6C93E184-A365-40FE-A51C-53C78902AD6B}" destId="{5DB603D9-D54F-4F30-A4AA-440BB463B367}" srcOrd="0" destOrd="0" presId="urn:microsoft.com/office/officeart/2005/8/layout/hProcess9"/>
    <dgm:cxn modelId="{60D719E0-0AEB-4744-BE52-0C23CD87DCFA}" type="presOf" srcId="{6BB37E1E-32AE-41B5-8E4E-A3B29D3ED092}" destId="{E2EC0DBB-BF80-49C7-A734-5A5D798E77CC}" srcOrd="0" destOrd="0" presId="urn:microsoft.com/office/officeart/2005/8/layout/hProcess9"/>
    <dgm:cxn modelId="{6936D4BE-B773-4752-902D-B8D65DF2D0D9}" type="presParOf" srcId="{5004F13A-3728-4D35-90FE-FD954042ECA7}" destId="{D04CF7AC-22B1-4ABA-AEC4-7B42851D2D65}" srcOrd="0" destOrd="0" presId="urn:microsoft.com/office/officeart/2005/8/layout/hProcess9"/>
    <dgm:cxn modelId="{637A8D50-765D-43E9-925D-8DADB11C18C9}" type="presParOf" srcId="{5004F13A-3728-4D35-90FE-FD954042ECA7}" destId="{86462B37-C6B7-42BD-8811-956FCCFB2432}" srcOrd="1" destOrd="0" presId="urn:microsoft.com/office/officeart/2005/8/layout/hProcess9"/>
    <dgm:cxn modelId="{69BB0D60-C1BE-4784-A695-E03127F2D911}" type="presParOf" srcId="{86462B37-C6B7-42BD-8811-956FCCFB2432}" destId="{E2EC0DBB-BF80-49C7-A734-5A5D798E77CC}" srcOrd="0" destOrd="0" presId="urn:microsoft.com/office/officeart/2005/8/layout/hProcess9"/>
    <dgm:cxn modelId="{BFB4A28A-D247-4712-AE14-154FC3532D91}" type="presParOf" srcId="{86462B37-C6B7-42BD-8811-956FCCFB2432}" destId="{72E14DB3-3555-4C58-BF7D-84A71904A410}" srcOrd="1" destOrd="0" presId="urn:microsoft.com/office/officeart/2005/8/layout/hProcess9"/>
    <dgm:cxn modelId="{B04619F8-8228-4C6F-96E5-016D19F501F8}" type="presParOf" srcId="{86462B37-C6B7-42BD-8811-956FCCFB2432}" destId="{5D8AA2B4-0420-4F82-85BA-2A46F9D19799}" srcOrd="2" destOrd="0" presId="urn:microsoft.com/office/officeart/2005/8/layout/hProcess9"/>
    <dgm:cxn modelId="{2F52886A-7410-42ED-897D-5B2694859A83}" type="presParOf" srcId="{86462B37-C6B7-42BD-8811-956FCCFB2432}" destId="{D9F81514-4A1A-4F17-944D-7A1AA5782C8E}" srcOrd="3" destOrd="0" presId="urn:microsoft.com/office/officeart/2005/8/layout/hProcess9"/>
    <dgm:cxn modelId="{D4E5CC8F-5295-476F-A608-F0B159EBBD87}"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F4B770B7-8592-4B21-B610-DBDA66299B13}" type="presOf" srcId="{6BB37E1E-32AE-41B5-8E4E-A3B29D3ED092}" destId="{E2EC0DBB-BF80-49C7-A734-5A5D798E77CC}"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8F7BF038-A677-452D-B8FC-325896BF4BAB}" type="presOf" srcId="{6C93E184-A365-40FE-A51C-53C78902AD6B}" destId="{5DB603D9-D54F-4F30-A4AA-440BB463B36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AE76871C-3F5C-4ADC-B26E-B75B65EB288E}" type="presOf" srcId="{AC47F4E5-7B21-4B13-B256-27D06ED4231B}" destId="{5D8AA2B4-0420-4F82-85BA-2A46F9D19799}" srcOrd="0" destOrd="0" presId="urn:microsoft.com/office/officeart/2005/8/layout/hProcess9"/>
    <dgm:cxn modelId="{4EEB7992-0511-43E3-9B7B-3287B33C6F84}" type="presOf" srcId="{4C8A2C18-D17E-44FA-AB4D-6DF04F4F06E3}" destId="{5004F13A-3728-4D35-90FE-FD954042ECA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3B4502AD-4D75-481A-87D3-FE1340CC08C7}" type="presParOf" srcId="{5004F13A-3728-4D35-90FE-FD954042ECA7}" destId="{D04CF7AC-22B1-4ABA-AEC4-7B42851D2D65}" srcOrd="0" destOrd="0" presId="urn:microsoft.com/office/officeart/2005/8/layout/hProcess9"/>
    <dgm:cxn modelId="{53DD3B61-3560-4976-8E23-B35FF5AC2BDE}" type="presParOf" srcId="{5004F13A-3728-4D35-90FE-FD954042ECA7}" destId="{86462B37-C6B7-42BD-8811-956FCCFB2432}" srcOrd="1" destOrd="0" presId="urn:microsoft.com/office/officeart/2005/8/layout/hProcess9"/>
    <dgm:cxn modelId="{7CD6C6A5-BEFF-4587-B316-2EF14F95D1CA}" type="presParOf" srcId="{86462B37-C6B7-42BD-8811-956FCCFB2432}" destId="{E2EC0DBB-BF80-49C7-A734-5A5D798E77CC}" srcOrd="0" destOrd="0" presId="urn:microsoft.com/office/officeart/2005/8/layout/hProcess9"/>
    <dgm:cxn modelId="{9A30C834-BB25-4AE0-B1C1-096B235DA71F}" type="presParOf" srcId="{86462B37-C6B7-42BD-8811-956FCCFB2432}" destId="{72E14DB3-3555-4C58-BF7D-84A71904A410}" srcOrd="1" destOrd="0" presId="urn:microsoft.com/office/officeart/2005/8/layout/hProcess9"/>
    <dgm:cxn modelId="{1E5965DE-219B-4294-9485-F039E4A01A20}" type="presParOf" srcId="{86462B37-C6B7-42BD-8811-956FCCFB2432}" destId="{5D8AA2B4-0420-4F82-85BA-2A46F9D19799}" srcOrd="2" destOrd="0" presId="urn:microsoft.com/office/officeart/2005/8/layout/hProcess9"/>
    <dgm:cxn modelId="{A0F69F8D-8006-41B7-AE5F-037D75D67BA0}" type="presParOf" srcId="{86462B37-C6B7-42BD-8811-956FCCFB2432}" destId="{D9F81514-4A1A-4F17-944D-7A1AA5782C8E}" srcOrd="3" destOrd="0" presId="urn:microsoft.com/office/officeart/2005/8/layout/hProcess9"/>
    <dgm:cxn modelId="{14D9005F-2479-4C8E-BB3C-BEB1BE940496}"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A913C626-D00A-4A22-A00B-E6D22BFD5506}" type="presOf" srcId="{6C93E184-A365-40FE-A51C-53C78902AD6B}" destId="{5DB603D9-D54F-4F30-A4AA-440BB463B367}"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B58EFDC7-A1EB-487C-8693-C77B1103072A}" type="presOf" srcId="{AC47F4E5-7B21-4B13-B256-27D06ED4231B}" destId="{5D8AA2B4-0420-4F82-85BA-2A46F9D19799}"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3E27D990-F441-45AB-A035-858F917D4F3C}" type="presOf" srcId="{4C8A2C18-D17E-44FA-AB4D-6DF04F4F06E3}" destId="{5004F13A-3728-4D35-90FE-FD954042ECA7}" srcOrd="0" destOrd="0" presId="urn:microsoft.com/office/officeart/2005/8/layout/hProcess9"/>
    <dgm:cxn modelId="{E62CE058-932C-4ABA-A0AA-CCAF0BF3D50E}" type="presOf" srcId="{6BB37E1E-32AE-41B5-8E4E-A3B29D3ED092}" destId="{E2EC0DBB-BF80-49C7-A734-5A5D798E77CC}" srcOrd="0" destOrd="0" presId="urn:microsoft.com/office/officeart/2005/8/layout/hProcess9"/>
    <dgm:cxn modelId="{DFF92CD5-7347-43C2-AD0A-9AEEB3208316}" type="presParOf" srcId="{5004F13A-3728-4D35-90FE-FD954042ECA7}" destId="{D04CF7AC-22B1-4ABA-AEC4-7B42851D2D65}" srcOrd="0" destOrd="0" presId="urn:microsoft.com/office/officeart/2005/8/layout/hProcess9"/>
    <dgm:cxn modelId="{C1776715-8A38-466C-93C9-7A5B7B0B2E2A}" type="presParOf" srcId="{5004F13A-3728-4D35-90FE-FD954042ECA7}" destId="{86462B37-C6B7-42BD-8811-956FCCFB2432}" srcOrd="1" destOrd="0" presId="urn:microsoft.com/office/officeart/2005/8/layout/hProcess9"/>
    <dgm:cxn modelId="{A4948E51-8D76-4E7D-A834-2743FC8F6D7D}" type="presParOf" srcId="{86462B37-C6B7-42BD-8811-956FCCFB2432}" destId="{E2EC0DBB-BF80-49C7-A734-5A5D798E77CC}" srcOrd="0" destOrd="0" presId="urn:microsoft.com/office/officeart/2005/8/layout/hProcess9"/>
    <dgm:cxn modelId="{1550C12C-A4AA-41B6-BD14-AF2CB4A83645}" type="presParOf" srcId="{86462B37-C6B7-42BD-8811-956FCCFB2432}" destId="{72E14DB3-3555-4C58-BF7D-84A71904A410}" srcOrd="1" destOrd="0" presId="urn:microsoft.com/office/officeart/2005/8/layout/hProcess9"/>
    <dgm:cxn modelId="{EF50DD91-5674-41F0-BB4B-3FCFC73F018D}" type="presParOf" srcId="{86462B37-C6B7-42BD-8811-956FCCFB2432}" destId="{5D8AA2B4-0420-4F82-85BA-2A46F9D19799}" srcOrd="2" destOrd="0" presId="urn:microsoft.com/office/officeart/2005/8/layout/hProcess9"/>
    <dgm:cxn modelId="{CBD51DDB-43BF-495D-9E3A-238861697C85}" type="presParOf" srcId="{86462B37-C6B7-42BD-8811-956FCCFB2432}" destId="{D9F81514-4A1A-4F17-944D-7A1AA5782C8E}" srcOrd="3" destOrd="0" presId="urn:microsoft.com/office/officeart/2005/8/layout/hProcess9"/>
    <dgm:cxn modelId="{520633A7-DFE4-40D6-B06B-89C624525AAF}"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58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61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64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378F61E3-B080-4E0A-AF28-724184A091F9}" type="presOf" srcId="{6BB37E1E-32AE-41B5-8E4E-A3B29D3ED092}" destId="{E2EC0DBB-BF80-49C7-A734-5A5D798E77CC}"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0152EC6D-9686-44A5-9A14-E27499C276FD}" type="presOf" srcId="{4C8A2C18-D17E-44FA-AB4D-6DF04F4F06E3}" destId="{5004F13A-3728-4D35-90FE-FD954042ECA7}" srcOrd="0" destOrd="0" presId="urn:microsoft.com/office/officeart/2005/8/layout/hProcess9"/>
    <dgm:cxn modelId="{37087B8C-D070-4E44-8831-7F8E488D5E57}" type="presOf" srcId="{6C93E184-A365-40FE-A51C-53C78902AD6B}" destId="{5DB603D9-D54F-4F30-A4AA-440BB463B367}" srcOrd="0" destOrd="0" presId="urn:microsoft.com/office/officeart/2005/8/layout/hProcess9"/>
    <dgm:cxn modelId="{BFDEB960-B174-4030-AB04-DF824BBE4AAD}" type="presOf" srcId="{AC47F4E5-7B21-4B13-B256-27D06ED4231B}" destId="{5D8AA2B4-0420-4F82-85BA-2A46F9D19799}"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AC72CCEE-80D0-4923-921A-8FCB4A2B6642}" type="presParOf" srcId="{5004F13A-3728-4D35-90FE-FD954042ECA7}" destId="{D04CF7AC-22B1-4ABA-AEC4-7B42851D2D65}" srcOrd="0" destOrd="0" presId="urn:microsoft.com/office/officeart/2005/8/layout/hProcess9"/>
    <dgm:cxn modelId="{A7A248FB-960D-407B-ABFA-31C6507CAA3C}" type="presParOf" srcId="{5004F13A-3728-4D35-90FE-FD954042ECA7}" destId="{86462B37-C6B7-42BD-8811-956FCCFB2432}" srcOrd="1" destOrd="0" presId="urn:microsoft.com/office/officeart/2005/8/layout/hProcess9"/>
    <dgm:cxn modelId="{35CB2ACD-8B66-43B2-B1FA-40C36C972BF6}" type="presParOf" srcId="{86462B37-C6B7-42BD-8811-956FCCFB2432}" destId="{E2EC0DBB-BF80-49C7-A734-5A5D798E77CC}" srcOrd="0" destOrd="0" presId="urn:microsoft.com/office/officeart/2005/8/layout/hProcess9"/>
    <dgm:cxn modelId="{3185FE6D-BB08-4D23-976F-504898BAE706}" type="presParOf" srcId="{86462B37-C6B7-42BD-8811-956FCCFB2432}" destId="{72E14DB3-3555-4C58-BF7D-84A71904A410}" srcOrd="1" destOrd="0" presId="urn:microsoft.com/office/officeart/2005/8/layout/hProcess9"/>
    <dgm:cxn modelId="{418BBF92-FD31-4664-83AF-8F5978A55766}" type="presParOf" srcId="{86462B37-C6B7-42BD-8811-956FCCFB2432}" destId="{5D8AA2B4-0420-4F82-85BA-2A46F9D19799}" srcOrd="2" destOrd="0" presId="urn:microsoft.com/office/officeart/2005/8/layout/hProcess9"/>
    <dgm:cxn modelId="{FB157CA8-B337-4FD4-AFE1-5D885FBAB8EE}" type="presParOf" srcId="{86462B37-C6B7-42BD-8811-956FCCFB2432}" destId="{D9F81514-4A1A-4F17-944D-7A1AA5782C8E}" srcOrd="3" destOrd="0" presId="urn:microsoft.com/office/officeart/2005/8/layout/hProcess9"/>
    <dgm:cxn modelId="{2D6EA322-2969-4CF0-907B-CC3B55B40B34}"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67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70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73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3782834E-D235-449D-916C-FE681B9E19A8}" type="presOf" srcId="{6BB37E1E-32AE-41B5-8E4E-A3B29D3ED092}" destId="{E2EC0DBB-BF80-49C7-A734-5A5D798E77CC}"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652844E8-AF47-4F55-B9CE-F67C7651E7B8}" type="presOf" srcId="{AC47F4E5-7B21-4B13-B256-27D06ED4231B}" destId="{5D8AA2B4-0420-4F82-85BA-2A46F9D19799}"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E7A99D57-9D5B-456C-9917-D77FE47E99A4}" type="presOf" srcId="{6C93E184-A365-40FE-A51C-53C78902AD6B}" destId="{5DB603D9-D54F-4F30-A4AA-440BB463B367}" srcOrd="0" destOrd="0" presId="urn:microsoft.com/office/officeart/2005/8/layout/hProcess9"/>
    <dgm:cxn modelId="{14652E74-9EAF-4D2E-99A4-D9EEDEC6BB28}" type="presOf" srcId="{4C8A2C18-D17E-44FA-AB4D-6DF04F4F06E3}" destId="{5004F13A-3728-4D35-90FE-FD954042ECA7}" srcOrd="0" destOrd="0" presId="urn:microsoft.com/office/officeart/2005/8/layout/hProcess9"/>
    <dgm:cxn modelId="{A5013BD3-A68D-4BF6-87B4-41E785DA406B}" type="presParOf" srcId="{5004F13A-3728-4D35-90FE-FD954042ECA7}" destId="{D04CF7AC-22B1-4ABA-AEC4-7B42851D2D65}" srcOrd="0" destOrd="0" presId="urn:microsoft.com/office/officeart/2005/8/layout/hProcess9"/>
    <dgm:cxn modelId="{84C522ED-8A50-4B6A-A3FF-670A5AC74B2A}" type="presParOf" srcId="{5004F13A-3728-4D35-90FE-FD954042ECA7}" destId="{86462B37-C6B7-42BD-8811-956FCCFB2432}" srcOrd="1" destOrd="0" presId="urn:microsoft.com/office/officeart/2005/8/layout/hProcess9"/>
    <dgm:cxn modelId="{F2E7C47C-F12C-4920-8464-B867D9AF9E29}" type="presParOf" srcId="{86462B37-C6B7-42BD-8811-956FCCFB2432}" destId="{E2EC0DBB-BF80-49C7-A734-5A5D798E77CC}" srcOrd="0" destOrd="0" presId="urn:microsoft.com/office/officeart/2005/8/layout/hProcess9"/>
    <dgm:cxn modelId="{012B2461-05A5-4E1E-ACF1-B953C0F1B426}" type="presParOf" srcId="{86462B37-C6B7-42BD-8811-956FCCFB2432}" destId="{72E14DB3-3555-4C58-BF7D-84A71904A410}" srcOrd="1" destOrd="0" presId="urn:microsoft.com/office/officeart/2005/8/layout/hProcess9"/>
    <dgm:cxn modelId="{17142C6C-95A3-4173-A24C-F18A04BD6CC5}" type="presParOf" srcId="{86462B37-C6B7-42BD-8811-956FCCFB2432}" destId="{5D8AA2B4-0420-4F82-85BA-2A46F9D19799}" srcOrd="2" destOrd="0" presId="urn:microsoft.com/office/officeart/2005/8/layout/hProcess9"/>
    <dgm:cxn modelId="{41C1D3C4-FBF6-44F8-8B19-9F7C5B7533E3}" type="presParOf" srcId="{86462B37-C6B7-42BD-8811-956FCCFB2432}" destId="{D9F81514-4A1A-4F17-944D-7A1AA5782C8E}" srcOrd="3" destOrd="0" presId="urn:microsoft.com/office/officeart/2005/8/layout/hProcess9"/>
    <dgm:cxn modelId="{A704D544-2348-4888-942E-8E51A01973CF}"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67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70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73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B5A356D9-1BFC-4CD0-8D14-39E95ECB2443}" type="presOf" srcId="{AC47F4E5-7B21-4B13-B256-27D06ED4231B}" destId="{5D8AA2B4-0420-4F82-85BA-2A46F9D19799}"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BD46A4CA-06F4-471D-A8D7-CB9792DD3D09}" type="presOf" srcId="{6BB37E1E-32AE-41B5-8E4E-A3B29D3ED092}" destId="{E2EC0DBB-BF80-49C7-A734-5A5D798E77CC}" srcOrd="0" destOrd="0" presId="urn:microsoft.com/office/officeart/2005/8/layout/hProcess9"/>
    <dgm:cxn modelId="{695E455C-996E-4CD1-8BFD-BD25F51D3415}"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55DFC65B-EAAB-44BA-85AE-55B3653AD591}" type="presOf" srcId="{4C8A2C18-D17E-44FA-AB4D-6DF04F4F06E3}" destId="{5004F13A-3728-4D35-90FE-FD954042ECA7}" srcOrd="0" destOrd="0" presId="urn:microsoft.com/office/officeart/2005/8/layout/hProcess9"/>
    <dgm:cxn modelId="{FE7655EC-BA1D-47F8-AC87-79AE12EEF47E}" type="presParOf" srcId="{5004F13A-3728-4D35-90FE-FD954042ECA7}" destId="{D04CF7AC-22B1-4ABA-AEC4-7B42851D2D65}" srcOrd="0" destOrd="0" presId="urn:microsoft.com/office/officeart/2005/8/layout/hProcess9"/>
    <dgm:cxn modelId="{376F4019-A032-4DFF-A3CB-3BBA18CD0999}" type="presParOf" srcId="{5004F13A-3728-4D35-90FE-FD954042ECA7}" destId="{86462B37-C6B7-42BD-8811-956FCCFB2432}" srcOrd="1" destOrd="0" presId="urn:microsoft.com/office/officeart/2005/8/layout/hProcess9"/>
    <dgm:cxn modelId="{EB1FCDC9-31CA-497B-9090-9D8DE22B5DE1}" type="presParOf" srcId="{86462B37-C6B7-42BD-8811-956FCCFB2432}" destId="{E2EC0DBB-BF80-49C7-A734-5A5D798E77CC}" srcOrd="0" destOrd="0" presId="urn:microsoft.com/office/officeart/2005/8/layout/hProcess9"/>
    <dgm:cxn modelId="{275DA649-28EB-4216-B370-6B45A6D1FC74}" type="presParOf" srcId="{86462B37-C6B7-42BD-8811-956FCCFB2432}" destId="{72E14DB3-3555-4C58-BF7D-84A71904A410}" srcOrd="1" destOrd="0" presId="urn:microsoft.com/office/officeart/2005/8/layout/hProcess9"/>
    <dgm:cxn modelId="{2C3F32E9-6513-476B-B35C-D79AB6D2A0AB}" type="presParOf" srcId="{86462B37-C6B7-42BD-8811-956FCCFB2432}" destId="{5D8AA2B4-0420-4F82-85BA-2A46F9D19799}" srcOrd="2" destOrd="0" presId="urn:microsoft.com/office/officeart/2005/8/layout/hProcess9"/>
    <dgm:cxn modelId="{09533DE4-6BDE-4E92-804E-2B3EAA84D4B2}" type="presParOf" srcId="{86462B37-C6B7-42BD-8811-956FCCFB2432}" destId="{D9F81514-4A1A-4F17-944D-7A1AA5782C8E}" srcOrd="3" destOrd="0" presId="urn:microsoft.com/office/officeart/2005/8/layout/hProcess9"/>
    <dgm:cxn modelId="{27DF73A9-8373-4FC9-94A1-EE779A26A6E3}"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67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 70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73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4B03181E-D721-409B-9245-CAA1C42D21F6}" type="presOf" srcId="{6C93E184-A365-40FE-A51C-53C78902AD6B}" destId="{5DB603D9-D54F-4F30-A4AA-440BB463B36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DF94697E-60DD-4D00-9598-70A9FB302241}" type="presOf" srcId="{4C8A2C18-D17E-44FA-AB4D-6DF04F4F06E3}" destId="{5004F13A-3728-4D35-90FE-FD954042ECA7}" srcOrd="0" destOrd="0" presId="urn:microsoft.com/office/officeart/2005/8/layout/hProcess9"/>
    <dgm:cxn modelId="{0DE4FCC0-621D-49CE-B95E-D08953A2577B}" type="presOf" srcId="{AC47F4E5-7B21-4B13-B256-27D06ED4231B}" destId="{5D8AA2B4-0420-4F82-85BA-2A46F9D19799}"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6C5F9A3A-1781-42A4-B396-4D788C49D1D7}" type="presOf" srcId="{6BB37E1E-32AE-41B5-8E4E-A3B29D3ED092}" destId="{E2EC0DBB-BF80-49C7-A734-5A5D798E77CC}" srcOrd="0" destOrd="0" presId="urn:microsoft.com/office/officeart/2005/8/layout/hProcess9"/>
    <dgm:cxn modelId="{98AD1682-F2FC-4C96-BBB6-35005D2E2BD8}" type="presParOf" srcId="{5004F13A-3728-4D35-90FE-FD954042ECA7}" destId="{D04CF7AC-22B1-4ABA-AEC4-7B42851D2D65}" srcOrd="0" destOrd="0" presId="urn:microsoft.com/office/officeart/2005/8/layout/hProcess9"/>
    <dgm:cxn modelId="{4440E778-FAAD-45AA-9963-3D73ABEDDB57}" type="presParOf" srcId="{5004F13A-3728-4D35-90FE-FD954042ECA7}" destId="{86462B37-C6B7-42BD-8811-956FCCFB2432}" srcOrd="1" destOrd="0" presId="urn:microsoft.com/office/officeart/2005/8/layout/hProcess9"/>
    <dgm:cxn modelId="{A5DD520B-33F2-40D3-9FE6-317B7DACD086}" type="presParOf" srcId="{86462B37-C6B7-42BD-8811-956FCCFB2432}" destId="{E2EC0DBB-BF80-49C7-A734-5A5D798E77CC}" srcOrd="0" destOrd="0" presId="urn:microsoft.com/office/officeart/2005/8/layout/hProcess9"/>
    <dgm:cxn modelId="{E61D936F-6332-49B9-9C27-619FE55501E3}" type="presParOf" srcId="{86462B37-C6B7-42BD-8811-956FCCFB2432}" destId="{72E14DB3-3555-4C58-BF7D-84A71904A410}" srcOrd="1" destOrd="0" presId="urn:microsoft.com/office/officeart/2005/8/layout/hProcess9"/>
    <dgm:cxn modelId="{CD722C29-9B0B-4250-B997-F181DFFE69E8}" type="presParOf" srcId="{86462B37-C6B7-42BD-8811-956FCCFB2432}" destId="{5D8AA2B4-0420-4F82-85BA-2A46F9D19799}" srcOrd="2" destOrd="0" presId="urn:microsoft.com/office/officeart/2005/8/layout/hProcess9"/>
    <dgm:cxn modelId="{FF46271E-453B-47EA-B7DC-EECF3BCA0C63}" type="presParOf" srcId="{86462B37-C6B7-42BD-8811-956FCCFB2432}" destId="{D9F81514-4A1A-4F17-944D-7A1AA5782C8E}" srcOrd="3" destOrd="0" presId="urn:microsoft.com/office/officeart/2005/8/layout/hProcess9"/>
    <dgm:cxn modelId="{F672A440-0CC7-4A37-A7C2-E24F760F4D0C}"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67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70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73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A65A968C-03C1-4BEC-B935-EE10B3A668CA}" type="presOf" srcId="{4C8A2C18-D17E-44FA-AB4D-6DF04F4F06E3}" destId="{5004F13A-3728-4D35-90FE-FD954042ECA7}"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C5D1D122-30B0-4E4A-BF86-F82EF8D3523E}" type="presOf" srcId="{6BB37E1E-32AE-41B5-8E4E-A3B29D3ED092}" destId="{E2EC0DBB-BF80-49C7-A734-5A5D798E77CC}" srcOrd="0" destOrd="0" presId="urn:microsoft.com/office/officeart/2005/8/layout/hProcess9"/>
    <dgm:cxn modelId="{2E6005DB-A394-41D3-9A75-4EF5B72C916D}" type="presOf" srcId="{6C93E184-A365-40FE-A51C-53C78902AD6B}" destId="{5DB603D9-D54F-4F30-A4AA-440BB463B36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379CB4F2-D601-42A5-9D64-53A0AF3A1E22}" srcId="{4C8A2C18-D17E-44FA-AB4D-6DF04F4F06E3}" destId="{6C93E184-A365-40FE-A51C-53C78902AD6B}" srcOrd="2" destOrd="0" parTransId="{CD8F612F-3C74-4EAC-8BFD-2EA4836B3992}" sibTransId="{9554177D-354B-4970-B59E-CFA6875332A4}"/>
    <dgm:cxn modelId="{E294C046-6F8F-4AC1-B26F-9C930FB66BE8}" type="presOf" srcId="{AC47F4E5-7B21-4B13-B256-27D06ED4231B}" destId="{5D8AA2B4-0420-4F82-85BA-2A46F9D19799}" srcOrd="0" destOrd="0" presId="urn:microsoft.com/office/officeart/2005/8/layout/hProcess9"/>
    <dgm:cxn modelId="{DA0C5134-7FB7-42BF-B0EE-343FC934D518}" type="presParOf" srcId="{5004F13A-3728-4D35-90FE-FD954042ECA7}" destId="{D04CF7AC-22B1-4ABA-AEC4-7B42851D2D65}" srcOrd="0" destOrd="0" presId="urn:microsoft.com/office/officeart/2005/8/layout/hProcess9"/>
    <dgm:cxn modelId="{0C28EC43-0D4F-4BE0-99EA-0EC7FA5580D5}" type="presParOf" srcId="{5004F13A-3728-4D35-90FE-FD954042ECA7}" destId="{86462B37-C6B7-42BD-8811-956FCCFB2432}" srcOrd="1" destOrd="0" presId="urn:microsoft.com/office/officeart/2005/8/layout/hProcess9"/>
    <dgm:cxn modelId="{34DB6E7E-809E-400B-9C52-0B4115EB6A22}" type="presParOf" srcId="{86462B37-C6B7-42BD-8811-956FCCFB2432}" destId="{E2EC0DBB-BF80-49C7-A734-5A5D798E77CC}" srcOrd="0" destOrd="0" presId="urn:microsoft.com/office/officeart/2005/8/layout/hProcess9"/>
    <dgm:cxn modelId="{9F13C7A1-7F02-42A8-9FF4-CCA35BC2372E}" type="presParOf" srcId="{86462B37-C6B7-42BD-8811-956FCCFB2432}" destId="{72E14DB3-3555-4C58-BF7D-84A71904A410}" srcOrd="1" destOrd="0" presId="urn:microsoft.com/office/officeart/2005/8/layout/hProcess9"/>
    <dgm:cxn modelId="{58D4BC9D-0C67-41DD-AE09-AA53096DE387}" type="presParOf" srcId="{86462B37-C6B7-42BD-8811-956FCCFB2432}" destId="{5D8AA2B4-0420-4F82-85BA-2A46F9D19799}" srcOrd="2" destOrd="0" presId="urn:microsoft.com/office/officeart/2005/8/layout/hProcess9"/>
    <dgm:cxn modelId="{068370D4-6BF8-4212-94E4-484E31BFA713}" type="presParOf" srcId="{86462B37-C6B7-42BD-8811-956FCCFB2432}" destId="{D9F81514-4A1A-4F17-944D-7A1AA5782C8E}" srcOrd="3" destOrd="0" presId="urn:microsoft.com/office/officeart/2005/8/layout/hProcess9"/>
    <dgm:cxn modelId="{CFE02BDB-D62B-42C7-B473-29B6D743CB5B}"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40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43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46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F39E5282-7180-405B-A6E3-824AA62CAF5F}" type="presOf" srcId="{4C8A2C18-D17E-44FA-AB4D-6DF04F4F06E3}" destId="{5004F13A-3728-4D35-90FE-FD954042ECA7}" srcOrd="0" destOrd="0" presId="urn:microsoft.com/office/officeart/2005/8/layout/hProcess9"/>
    <dgm:cxn modelId="{C5C84EB8-0EF8-450A-973A-D5D4FB5F4482}" type="presOf" srcId="{6C93E184-A365-40FE-A51C-53C78902AD6B}" destId="{5DB603D9-D54F-4F30-A4AA-440BB463B367}"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260D9B4E-488E-49B2-A513-3384F60D7344}" type="presOf" srcId="{6BB37E1E-32AE-41B5-8E4E-A3B29D3ED092}" destId="{E2EC0DBB-BF80-49C7-A734-5A5D798E77CC}" srcOrd="0" destOrd="0" presId="urn:microsoft.com/office/officeart/2005/8/layout/hProcess9"/>
    <dgm:cxn modelId="{AB7CAD0E-2BC4-44BE-8743-15B1916D0AA3}" type="presOf" srcId="{AC47F4E5-7B21-4B13-B256-27D06ED4231B}" destId="{5D8AA2B4-0420-4F82-85BA-2A46F9D19799}"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EE944185-C4AD-4724-ACE8-793615123BE9}" type="presParOf" srcId="{5004F13A-3728-4D35-90FE-FD954042ECA7}" destId="{D04CF7AC-22B1-4ABA-AEC4-7B42851D2D65}" srcOrd="0" destOrd="0" presId="urn:microsoft.com/office/officeart/2005/8/layout/hProcess9"/>
    <dgm:cxn modelId="{D24804B5-9045-4A58-89D2-7BE0C1A71360}" type="presParOf" srcId="{5004F13A-3728-4D35-90FE-FD954042ECA7}" destId="{86462B37-C6B7-42BD-8811-956FCCFB2432}" srcOrd="1" destOrd="0" presId="urn:microsoft.com/office/officeart/2005/8/layout/hProcess9"/>
    <dgm:cxn modelId="{8A2D4E09-3721-4312-AFA8-916BBC8C4B67}" type="presParOf" srcId="{86462B37-C6B7-42BD-8811-956FCCFB2432}" destId="{E2EC0DBB-BF80-49C7-A734-5A5D798E77CC}" srcOrd="0" destOrd="0" presId="urn:microsoft.com/office/officeart/2005/8/layout/hProcess9"/>
    <dgm:cxn modelId="{46C01252-C0F8-484A-BB27-F57B35233EDA}" type="presParOf" srcId="{86462B37-C6B7-42BD-8811-956FCCFB2432}" destId="{72E14DB3-3555-4C58-BF7D-84A71904A410}" srcOrd="1" destOrd="0" presId="urn:microsoft.com/office/officeart/2005/8/layout/hProcess9"/>
    <dgm:cxn modelId="{F2F5B52B-5677-44F3-9DC5-BEC982435A80}" type="presParOf" srcId="{86462B37-C6B7-42BD-8811-956FCCFB2432}" destId="{5D8AA2B4-0420-4F82-85BA-2A46F9D19799}" srcOrd="2" destOrd="0" presId="urn:microsoft.com/office/officeart/2005/8/layout/hProcess9"/>
    <dgm:cxn modelId="{FC430352-5C7D-4923-A7D5-BC978298B56B}" type="presParOf" srcId="{86462B37-C6B7-42BD-8811-956FCCFB2432}" destId="{D9F81514-4A1A-4F17-944D-7A1AA5782C8E}" srcOrd="3" destOrd="0" presId="urn:microsoft.com/office/officeart/2005/8/layout/hProcess9"/>
    <dgm:cxn modelId="{71014100-294B-45C4-90E3-50220DCCE727}"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40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43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46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64582E0-DE8A-4A86-9334-2571C434F1B6}" type="presOf" srcId="{4C8A2C18-D17E-44FA-AB4D-6DF04F4F06E3}" destId="{5004F13A-3728-4D35-90FE-FD954042ECA7}" srcOrd="0" destOrd="0" presId="urn:microsoft.com/office/officeart/2005/8/layout/hProcess9"/>
    <dgm:cxn modelId="{544BBFF5-9230-4C3D-AAD1-F6110E53406E}" srcId="{4C8A2C18-D17E-44FA-AB4D-6DF04F4F06E3}" destId="{AC47F4E5-7B21-4B13-B256-27D06ED4231B}" srcOrd="1" destOrd="0" parTransId="{9048D7B3-7ACF-4F55-9136-2B65F147AC3B}" sibTransId="{BC132958-59D1-49C0-AB3F-1E3F0C2919DE}"/>
    <dgm:cxn modelId="{51DF8644-CF90-4A1C-B46F-CC6342F0CDAE}" srcId="{4C8A2C18-D17E-44FA-AB4D-6DF04F4F06E3}" destId="{6BB37E1E-32AE-41B5-8E4E-A3B29D3ED092}" srcOrd="0" destOrd="0" parTransId="{60EEA6D6-1ECF-4ABE-9DA9-EEC3C4A46ED1}" sibTransId="{13166B55-0FED-46FA-92DF-45948316E3EF}"/>
    <dgm:cxn modelId="{21276978-1C7B-48F9-8B4F-ECD2F7F10633}" type="presOf" srcId="{6C93E184-A365-40FE-A51C-53C78902AD6B}" destId="{5DB603D9-D54F-4F30-A4AA-440BB463B367}" srcOrd="0" destOrd="0" presId="urn:microsoft.com/office/officeart/2005/8/layout/hProcess9"/>
    <dgm:cxn modelId="{4AA05FAE-0EA7-4E3B-916D-13684B9944F7}" type="presOf" srcId="{6BB37E1E-32AE-41B5-8E4E-A3B29D3ED092}" destId="{E2EC0DBB-BF80-49C7-A734-5A5D798E77CC}"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B6054FC1-D76B-44B8-9E9E-03D34A96E5D5}" type="presOf" srcId="{AC47F4E5-7B21-4B13-B256-27D06ED4231B}" destId="{5D8AA2B4-0420-4F82-85BA-2A46F9D19799}" srcOrd="0" destOrd="0" presId="urn:microsoft.com/office/officeart/2005/8/layout/hProcess9"/>
    <dgm:cxn modelId="{43F9C8AF-636F-4835-BEE5-C2FF1E3CA839}" type="presParOf" srcId="{5004F13A-3728-4D35-90FE-FD954042ECA7}" destId="{D04CF7AC-22B1-4ABA-AEC4-7B42851D2D65}" srcOrd="0" destOrd="0" presId="urn:microsoft.com/office/officeart/2005/8/layout/hProcess9"/>
    <dgm:cxn modelId="{B6944C9B-AE1C-4E8A-B101-9271B77C0BAB}" type="presParOf" srcId="{5004F13A-3728-4D35-90FE-FD954042ECA7}" destId="{86462B37-C6B7-42BD-8811-956FCCFB2432}" srcOrd="1" destOrd="0" presId="urn:microsoft.com/office/officeart/2005/8/layout/hProcess9"/>
    <dgm:cxn modelId="{BB5D83BD-6479-4E0A-B124-EDAC4D8AEF6E}" type="presParOf" srcId="{86462B37-C6B7-42BD-8811-956FCCFB2432}" destId="{E2EC0DBB-BF80-49C7-A734-5A5D798E77CC}" srcOrd="0" destOrd="0" presId="urn:microsoft.com/office/officeart/2005/8/layout/hProcess9"/>
    <dgm:cxn modelId="{58515FB8-E760-43C7-A031-4485B70C3377}" type="presParOf" srcId="{86462B37-C6B7-42BD-8811-956FCCFB2432}" destId="{72E14DB3-3555-4C58-BF7D-84A71904A410}" srcOrd="1" destOrd="0" presId="urn:microsoft.com/office/officeart/2005/8/layout/hProcess9"/>
    <dgm:cxn modelId="{657126BA-EF98-4617-AAB2-477AF07E7570}" type="presParOf" srcId="{86462B37-C6B7-42BD-8811-956FCCFB2432}" destId="{5D8AA2B4-0420-4F82-85BA-2A46F9D19799}" srcOrd="2" destOrd="0" presId="urn:microsoft.com/office/officeart/2005/8/layout/hProcess9"/>
    <dgm:cxn modelId="{93F008FF-73F7-43B8-BBD5-C5BA7F701318}" type="presParOf" srcId="{86462B37-C6B7-42BD-8811-956FCCFB2432}" destId="{D9F81514-4A1A-4F17-944D-7A1AA5782C8E}" srcOrd="3" destOrd="0" presId="urn:microsoft.com/office/officeart/2005/8/layout/hProcess9"/>
    <dgm:cxn modelId="{F7013533-8171-4F5A-BD37-DEFADE4A8CB4}"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40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43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46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EF00A329-BD72-4010-B09F-AE904ED69933}" type="presOf" srcId="{6C93E184-A365-40FE-A51C-53C78902AD6B}" destId="{5DB603D9-D54F-4F30-A4AA-440BB463B367}" srcOrd="0" destOrd="0" presId="urn:microsoft.com/office/officeart/2005/8/layout/hProcess9"/>
    <dgm:cxn modelId="{C15F37FF-8E6D-4113-BFCB-A756F9FF85BC}" type="presOf" srcId="{6BB37E1E-32AE-41B5-8E4E-A3B29D3ED092}" destId="{E2EC0DBB-BF80-49C7-A734-5A5D798E77CC}" srcOrd="0" destOrd="0" presId="urn:microsoft.com/office/officeart/2005/8/layout/hProcess9"/>
    <dgm:cxn modelId="{77E77BD5-7650-4223-A797-00E0027FF8FD}" type="presOf" srcId="{AC47F4E5-7B21-4B13-B256-27D06ED4231B}" destId="{5D8AA2B4-0420-4F82-85BA-2A46F9D19799}"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379CB4F2-D601-42A5-9D64-53A0AF3A1E22}" srcId="{4C8A2C18-D17E-44FA-AB4D-6DF04F4F06E3}" destId="{6C93E184-A365-40FE-A51C-53C78902AD6B}" srcOrd="2" destOrd="0" parTransId="{CD8F612F-3C74-4EAC-8BFD-2EA4836B3992}" sibTransId="{9554177D-354B-4970-B59E-CFA6875332A4}"/>
    <dgm:cxn modelId="{A3ACCEDF-0DAF-4910-803A-9FC89006E520}" type="presOf" srcId="{4C8A2C18-D17E-44FA-AB4D-6DF04F4F06E3}" destId="{5004F13A-3728-4D35-90FE-FD954042ECA7}" srcOrd="0" destOrd="0" presId="urn:microsoft.com/office/officeart/2005/8/layout/hProcess9"/>
    <dgm:cxn modelId="{F0331FB2-0F2D-4790-8C85-65BBB61B8ACF}" type="presParOf" srcId="{5004F13A-3728-4D35-90FE-FD954042ECA7}" destId="{D04CF7AC-22B1-4ABA-AEC4-7B42851D2D65}" srcOrd="0" destOrd="0" presId="urn:microsoft.com/office/officeart/2005/8/layout/hProcess9"/>
    <dgm:cxn modelId="{320F45C6-81FB-4D1B-9DA0-A97D65560260}" type="presParOf" srcId="{5004F13A-3728-4D35-90FE-FD954042ECA7}" destId="{86462B37-C6B7-42BD-8811-956FCCFB2432}" srcOrd="1" destOrd="0" presId="urn:microsoft.com/office/officeart/2005/8/layout/hProcess9"/>
    <dgm:cxn modelId="{4937E855-97D6-4BEB-A7FB-A63E8F1B80EB}" type="presParOf" srcId="{86462B37-C6B7-42BD-8811-956FCCFB2432}" destId="{E2EC0DBB-BF80-49C7-A734-5A5D798E77CC}" srcOrd="0" destOrd="0" presId="urn:microsoft.com/office/officeart/2005/8/layout/hProcess9"/>
    <dgm:cxn modelId="{9CEAFFE5-AB77-4E28-A402-8090D02E03D8}" type="presParOf" srcId="{86462B37-C6B7-42BD-8811-956FCCFB2432}" destId="{72E14DB3-3555-4C58-BF7D-84A71904A410}" srcOrd="1" destOrd="0" presId="urn:microsoft.com/office/officeart/2005/8/layout/hProcess9"/>
    <dgm:cxn modelId="{D079C9DA-581C-446F-AAA3-1E4585DEC02E}" type="presParOf" srcId="{86462B37-C6B7-42BD-8811-956FCCFB2432}" destId="{5D8AA2B4-0420-4F82-85BA-2A46F9D19799}" srcOrd="2" destOrd="0" presId="urn:microsoft.com/office/officeart/2005/8/layout/hProcess9"/>
    <dgm:cxn modelId="{0B2D1405-ED7B-4160-9192-3385A6520216}" type="presParOf" srcId="{86462B37-C6B7-42BD-8811-956FCCFB2432}" destId="{D9F81514-4A1A-4F17-944D-7A1AA5782C8E}" srcOrd="3" destOrd="0" presId="urn:microsoft.com/office/officeart/2005/8/layout/hProcess9"/>
    <dgm:cxn modelId="{77398EF1-0F22-4567-9081-D78B7C08803E}"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40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43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46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44BBFF5-9230-4C3D-AAD1-F6110E53406E}" srcId="{4C8A2C18-D17E-44FA-AB4D-6DF04F4F06E3}" destId="{AC47F4E5-7B21-4B13-B256-27D06ED4231B}" srcOrd="1" destOrd="0" parTransId="{9048D7B3-7ACF-4F55-9136-2B65F147AC3B}" sibTransId="{BC132958-59D1-49C0-AB3F-1E3F0C2919DE}"/>
    <dgm:cxn modelId="{45995EB0-3FBB-4415-8C6A-5319ECEBB473}" type="presOf" srcId="{AC47F4E5-7B21-4B13-B256-27D06ED4231B}" destId="{5D8AA2B4-0420-4F82-85BA-2A46F9D19799}" srcOrd="0" destOrd="0" presId="urn:microsoft.com/office/officeart/2005/8/layout/hProcess9"/>
    <dgm:cxn modelId="{51DF8644-CF90-4A1C-B46F-CC6342F0CDAE}" srcId="{4C8A2C18-D17E-44FA-AB4D-6DF04F4F06E3}" destId="{6BB37E1E-32AE-41B5-8E4E-A3B29D3ED092}" srcOrd="0" destOrd="0" parTransId="{60EEA6D6-1ECF-4ABE-9DA9-EEC3C4A46ED1}" sibTransId="{13166B55-0FED-46FA-92DF-45948316E3EF}"/>
    <dgm:cxn modelId="{E69FBDD3-88E2-4E2C-B490-6A02674E641B}" type="presOf" srcId="{4C8A2C18-D17E-44FA-AB4D-6DF04F4F06E3}" destId="{5004F13A-3728-4D35-90FE-FD954042ECA7}" srcOrd="0" destOrd="0" presId="urn:microsoft.com/office/officeart/2005/8/layout/hProcess9"/>
    <dgm:cxn modelId="{CF3C3E71-43CB-42D7-AD61-7979FB09A22F}" type="presOf" srcId="{6C93E184-A365-40FE-A51C-53C78902AD6B}" destId="{5DB603D9-D54F-4F30-A4AA-440BB463B367}" srcOrd="0" destOrd="0" presId="urn:microsoft.com/office/officeart/2005/8/layout/hProcess9"/>
    <dgm:cxn modelId="{379CB4F2-D601-42A5-9D64-53A0AF3A1E22}" srcId="{4C8A2C18-D17E-44FA-AB4D-6DF04F4F06E3}" destId="{6C93E184-A365-40FE-A51C-53C78902AD6B}" srcOrd="2" destOrd="0" parTransId="{CD8F612F-3C74-4EAC-8BFD-2EA4836B3992}" sibTransId="{9554177D-354B-4970-B59E-CFA6875332A4}"/>
    <dgm:cxn modelId="{40664D22-F903-4AC8-922D-1C70E0B60AB1}" type="presOf" srcId="{6BB37E1E-32AE-41B5-8E4E-A3B29D3ED092}" destId="{E2EC0DBB-BF80-49C7-A734-5A5D798E77CC}" srcOrd="0" destOrd="0" presId="urn:microsoft.com/office/officeart/2005/8/layout/hProcess9"/>
    <dgm:cxn modelId="{5156DC62-45CC-4B20-9F0E-4046B410D702}" type="presParOf" srcId="{5004F13A-3728-4D35-90FE-FD954042ECA7}" destId="{D04CF7AC-22B1-4ABA-AEC4-7B42851D2D65}" srcOrd="0" destOrd="0" presId="urn:microsoft.com/office/officeart/2005/8/layout/hProcess9"/>
    <dgm:cxn modelId="{F9F7FE91-D007-4F82-AF2B-E7328AA02C79}" type="presParOf" srcId="{5004F13A-3728-4D35-90FE-FD954042ECA7}" destId="{86462B37-C6B7-42BD-8811-956FCCFB2432}" srcOrd="1" destOrd="0" presId="urn:microsoft.com/office/officeart/2005/8/layout/hProcess9"/>
    <dgm:cxn modelId="{319672F4-B5C4-4CFE-8539-254F25E04488}" type="presParOf" srcId="{86462B37-C6B7-42BD-8811-956FCCFB2432}" destId="{E2EC0DBB-BF80-49C7-A734-5A5D798E77CC}" srcOrd="0" destOrd="0" presId="urn:microsoft.com/office/officeart/2005/8/layout/hProcess9"/>
    <dgm:cxn modelId="{4A704C77-8E32-4BF0-A322-CF446F271E73}" type="presParOf" srcId="{86462B37-C6B7-42BD-8811-956FCCFB2432}" destId="{72E14DB3-3555-4C58-BF7D-84A71904A410}" srcOrd="1" destOrd="0" presId="urn:microsoft.com/office/officeart/2005/8/layout/hProcess9"/>
    <dgm:cxn modelId="{DE38D518-A1FC-4D68-8ADA-34C770C574B8}" type="presParOf" srcId="{86462B37-C6B7-42BD-8811-956FCCFB2432}" destId="{5D8AA2B4-0420-4F82-85BA-2A46F9D19799}" srcOrd="2" destOrd="0" presId="urn:microsoft.com/office/officeart/2005/8/layout/hProcess9"/>
    <dgm:cxn modelId="{AF1DC3B3-123F-40C7-9F6B-00609BE34656}" type="presParOf" srcId="{86462B37-C6B7-42BD-8811-956FCCFB2432}" destId="{D9F81514-4A1A-4F17-944D-7A1AA5782C8E}" srcOrd="3" destOrd="0" presId="urn:microsoft.com/office/officeart/2005/8/layout/hProcess9"/>
    <dgm:cxn modelId="{46479531-85D6-4B89-960D-EAFBF991D61B}"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C8A2C18-D17E-44FA-AB4D-6DF04F4F06E3}" type="doc">
      <dgm:prSet loTypeId="urn:microsoft.com/office/officeart/2005/8/layout/hProcess9" loCatId="process" qsTypeId="urn:microsoft.com/office/officeart/2005/8/quickstyle/3d6" qsCatId="3D" csTypeId="urn:microsoft.com/office/officeart/2005/8/colors/accent2_2" csCatId="accent2" phldr="1"/>
      <dgm:spPr/>
      <dgm:t>
        <a:bodyPr/>
        <a:lstStyle/>
        <a:p>
          <a:endParaRPr lang="en-US"/>
        </a:p>
      </dgm:t>
    </dgm:pt>
    <dgm:pt modelId="{6BB37E1E-32AE-41B5-8E4E-A3B29D3ED092}">
      <dgm:prSet phldrT="[Text]"/>
      <dgm:spPr/>
      <dgm:t>
        <a:bodyPr/>
        <a:lstStyle/>
        <a:p>
          <a:r>
            <a:rPr lang="en-US" dirty="0" smtClean="0"/>
            <a:t>40 AD</a:t>
          </a:r>
          <a:endParaRPr lang="en-US" dirty="0"/>
        </a:p>
      </dgm:t>
    </dgm:pt>
    <dgm:pt modelId="{60EEA6D6-1ECF-4ABE-9DA9-EEC3C4A46ED1}" type="parTrans" cxnId="{51DF8644-CF90-4A1C-B46F-CC6342F0CDAE}">
      <dgm:prSet/>
      <dgm:spPr/>
      <dgm:t>
        <a:bodyPr/>
        <a:lstStyle/>
        <a:p>
          <a:endParaRPr lang="en-US"/>
        </a:p>
      </dgm:t>
    </dgm:pt>
    <dgm:pt modelId="{13166B55-0FED-46FA-92DF-45948316E3EF}" type="sibTrans" cxnId="{51DF8644-CF90-4A1C-B46F-CC6342F0CDAE}">
      <dgm:prSet/>
      <dgm:spPr/>
      <dgm:t>
        <a:bodyPr/>
        <a:lstStyle/>
        <a:p>
          <a:endParaRPr lang="en-US"/>
        </a:p>
      </dgm:t>
    </dgm:pt>
    <dgm:pt modelId="{AC47F4E5-7B21-4B13-B256-27D06ED4231B}">
      <dgm:prSet phldrT="[Text]"/>
      <dgm:spPr/>
      <dgm:t>
        <a:bodyPr/>
        <a:lstStyle/>
        <a:p>
          <a:r>
            <a:rPr lang="en-US" dirty="0" smtClean="0"/>
            <a:t>43 AD</a:t>
          </a:r>
          <a:endParaRPr lang="en-US" dirty="0"/>
        </a:p>
      </dgm:t>
    </dgm:pt>
    <dgm:pt modelId="{9048D7B3-7ACF-4F55-9136-2B65F147AC3B}" type="parTrans" cxnId="{544BBFF5-9230-4C3D-AAD1-F6110E53406E}">
      <dgm:prSet/>
      <dgm:spPr/>
      <dgm:t>
        <a:bodyPr/>
        <a:lstStyle/>
        <a:p>
          <a:endParaRPr lang="en-US"/>
        </a:p>
      </dgm:t>
    </dgm:pt>
    <dgm:pt modelId="{BC132958-59D1-49C0-AB3F-1E3F0C2919DE}" type="sibTrans" cxnId="{544BBFF5-9230-4C3D-AAD1-F6110E53406E}">
      <dgm:prSet/>
      <dgm:spPr/>
      <dgm:t>
        <a:bodyPr/>
        <a:lstStyle/>
        <a:p>
          <a:endParaRPr lang="en-US"/>
        </a:p>
      </dgm:t>
    </dgm:pt>
    <dgm:pt modelId="{6C93E184-A365-40FE-A51C-53C78902AD6B}">
      <dgm:prSet phldrT="[Text]"/>
      <dgm:spPr/>
      <dgm:t>
        <a:bodyPr/>
        <a:lstStyle/>
        <a:p>
          <a:r>
            <a:rPr lang="en-US" dirty="0" smtClean="0"/>
            <a:t>46 AD</a:t>
          </a:r>
          <a:endParaRPr lang="en-US" dirty="0"/>
        </a:p>
      </dgm:t>
    </dgm:pt>
    <dgm:pt modelId="{CD8F612F-3C74-4EAC-8BFD-2EA4836B3992}" type="parTrans" cxnId="{379CB4F2-D601-42A5-9D64-53A0AF3A1E22}">
      <dgm:prSet/>
      <dgm:spPr/>
      <dgm:t>
        <a:bodyPr/>
        <a:lstStyle/>
        <a:p>
          <a:endParaRPr lang="en-US"/>
        </a:p>
      </dgm:t>
    </dgm:pt>
    <dgm:pt modelId="{9554177D-354B-4970-B59E-CFA6875332A4}" type="sibTrans" cxnId="{379CB4F2-D601-42A5-9D64-53A0AF3A1E22}">
      <dgm:prSet/>
      <dgm:spPr/>
      <dgm:t>
        <a:bodyPr/>
        <a:lstStyle/>
        <a:p>
          <a:endParaRPr lang="en-US"/>
        </a:p>
      </dgm:t>
    </dgm:pt>
    <dgm:pt modelId="{5004F13A-3728-4D35-90FE-FD954042ECA7}" type="pres">
      <dgm:prSet presAssocID="{4C8A2C18-D17E-44FA-AB4D-6DF04F4F06E3}" presName="CompostProcess" presStyleCnt="0">
        <dgm:presLayoutVars>
          <dgm:dir/>
          <dgm:resizeHandles val="exact"/>
        </dgm:presLayoutVars>
      </dgm:prSet>
      <dgm:spPr/>
      <dgm:t>
        <a:bodyPr/>
        <a:lstStyle/>
        <a:p>
          <a:endParaRPr lang="en-US"/>
        </a:p>
      </dgm:t>
    </dgm:pt>
    <dgm:pt modelId="{D04CF7AC-22B1-4ABA-AEC4-7B42851D2D65}" type="pres">
      <dgm:prSet presAssocID="{4C8A2C18-D17E-44FA-AB4D-6DF04F4F06E3}" presName="arrow" presStyleLbl="bgShp" presStyleIdx="0" presStyleCnt="1"/>
      <dgm:spPr/>
    </dgm:pt>
    <dgm:pt modelId="{86462B37-C6B7-42BD-8811-956FCCFB2432}" type="pres">
      <dgm:prSet presAssocID="{4C8A2C18-D17E-44FA-AB4D-6DF04F4F06E3}" presName="linearProcess" presStyleCnt="0"/>
      <dgm:spPr/>
    </dgm:pt>
    <dgm:pt modelId="{E2EC0DBB-BF80-49C7-A734-5A5D798E77CC}" type="pres">
      <dgm:prSet presAssocID="{6BB37E1E-32AE-41B5-8E4E-A3B29D3ED092}" presName="textNode" presStyleLbl="node1" presStyleIdx="0" presStyleCnt="3">
        <dgm:presLayoutVars>
          <dgm:bulletEnabled val="1"/>
        </dgm:presLayoutVars>
      </dgm:prSet>
      <dgm:spPr/>
      <dgm:t>
        <a:bodyPr/>
        <a:lstStyle/>
        <a:p>
          <a:endParaRPr lang="en-US"/>
        </a:p>
      </dgm:t>
    </dgm:pt>
    <dgm:pt modelId="{72E14DB3-3555-4C58-BF7D-84A71904A410}" type="pres">
      <dgm:prSet presAssocID="{13166B55-0FED-46FA-92DF-45948316E3EF}" presName="sibTrans" presStyleCnt="0"/>
      <dgm:spPr/>
    </dgm:pt>
    <dgm:pt modelId="{5D8AA2B4-0420-4F82-85BA-2A46F9D19799}" type="pres">
      <dgm:prSet presAssocID="{AC47F4E5-7B21-4B13-B256-27D06ED4231B}" presName="textNode" presStyleLbl="node1" presStyleIdx="1" presStyleCnt="3">
        <dgm:presLayoutVars>
          <dgm:bulletEnabled val="1"/>
        </dgm:presLayoutVars>
      </dgm:prSet>
      <dgm:spPr/>
      <dgm:t>
        <a:bodyPr/>
        <a:lstStyle/>
        <a:p>
          <a:endParaRPr lang="en-US"/>
        </a:p>
      </dgm:t>
    </dgm:pt>
    <dgm:pt modelId="{D9F81514-4A1A-4F17-944D-7A1AA5782C8E}" type="pres">
      <dgm:prSet presAssocID="{BC132958-59D1-49C0-AB3F-1E3F0C2919DE}" presName="sibTrans" presStyleCnt="0"/>
      <dgm:spPr/>
    </dgm:pt>
    <dgm:pt modelId="{5DB603D9-D54F-4F30-A4AA-440BB463B367}" type="pres">
      <dgm:prSet presAssocID="{6C93E184-A365-40FE-A51C-53C78902AD6B}" presName="textNode" presStyleLbl="node1" presStyleIdx="2" presStyleCnt="3">
        <dgm:presLayoutVars>
          <dgm:bulletEnabled val="1"/>
        </dgm:presLayoutVars>
      </dgm:prSet>
      <dgm:spPr/>
      <dgm:t>
        <a:bodyPr/>
        <a:lstStyle/>
        <a:p>
          <a:endParaRPr lang="en-US"/>
        </a:p>
      </dgm:t>
    </dgm:pt>
  </dgm:ptLst>
  <dgm:cxnLst>
    <dgm:cxn modelId="{51DF8644-CF90-4A1C-B46F-CC6342F0CDAE}" srcId="{4C8A2C18-D17E-44FA-AB4D-6DF04F4F06E3}" destId="{6BB37E1E-32AE-41B5-8E4E-A3B29D3ED092}" srcOrd="0" destOrd="0" parTransId="{60EEA6D6-1ECF-4ABE-9DA9-EEC3C4A46ED1}" sibTransId="{13166B55-0FED-46FA-92DF-45948316E3EF}"/>
    <dgm:cxn modelId="{544BBFF5-9230-4C3D-AAD1-F6110E53406E}" srcId="{4C8A2C18-D17E-44FA-AB4D-6DF04F4F06E3}" destId="{AC47F4E5-7B21-4B13-B256-27D06ED4231B}" srcOrd="1" destOrd="0" parTransId="{9048D7B3-7ACF-4F55-9136-2B65F147AC3B}" sibTransId="{BC132958-59D1-49C0-AB3F-1E3F0C2919DE}"/>
    <dgm:cxn modelId="{379CB4F2-D601-42A5-9D64-53A0AF3A1E22}" srcId="{4C8A2C18-D17E-44FA-AB4D-6DF04F4F06E3}" destId="{6C93E184-A365-40FE-A51C-53C78902AD6B}" srcOrd="2" destOrd="0" parTransId="{CD8F612F-3C74-4EAC-8BFD-2EA4836B3992}" sibTransId="{9554177D-354B-4970-B59E-CFA6875332A4}"/>
    <dgm:cxn modelId="{8639EF63-716A-4E83-BF37-E7BD3595F0E1}" type="presOf" srcId="{6BB37E1E-32AE-41B5-8E4E-A3B29D3ED092}" destId="{E2EC0DBB-BF80-49C7-A734-5A5D798E77CC}" srcOrd="0" destOrd="0" presId="urn:microsoft.com/office/officeart/2005/8/layout/hProcess9"/>
    <dgm:cxn modelId="{AF0398FF-360B-4306-A99E-EAA06120AF79}" type="presOf" srcId="{6C93E184-A365-40FE-A51C-53C78902AD6B}" destId="{5DB603D9-D54F-4F30-A4AA-440BB463B367}" srcOrd="0" destOrd="0" presId="urn:microsoft.com/office/officeart/2005/8/layout/hProcess9"/>
    <dgm:cxn modelId="{2715975A-597E-443B-8133-43D513302F31}" type="presOf" srcId="{4C8A2C18-D17E-44FA-AB4D-6DF04F4F06E3}" destId="{5004F13A-3728-4D35-90FE-FD954042ECA7}" srcOrd="0" destOrd="0" presId="urn:microsoft.com/office/officeart/2005/8/layout/hProcess9"/>
    <dgm:cxn modelId="{B1D87964-E982-4485-B136-4953702DB1A0}" type="presOf" srcId="{AC47F4E5-7B21-4B13-B256-27D06ED4231B}" destId="{5D8AA2B4-0420-4F82-85BA-2A46F9D19799}" srcOrd="0" destOrd="0" presId="urn:microsoft.com/office/officeart/2005/8/layout/hProcess9"/>
    <dgm:cxn modelId="{D71001C2-6A43-46CC-BBFC-9255DB1FAA2F}" type="presParOf" srcId="{5004F13A-3728-4D35-90FE-FD954042ECA7}" destId="{D04CF7AC-22B1-4ABA-AEC4-7B42851D2D65}" srcOrd="0" destOrd="0" presId="urn:microsoft.com/office/officeart/2005/8/layout/hProcess9"/>
    <dgm:cxn modelId="{75D9229B-AE6D-4561-85F7-762090E00C6B}" type="presParOf" srcId="{5004F13A-3728-4D35-90FE-FD954042ECA7}" destId="{86462B37-C6B7-42BD-8811-956FCCFB2432}" srcOrd="1" destOrd="0" presId="urn:microsoft.com/office/officeart/2005/8/layout/hProcess9"/>
    <dgm:cxn modelId="{3563A015-D2D1-4947-AF46-B321C3CBF098}" type="presParOf" srcId="{86462B37-C6B7-42BD-8811-956FCCFB2432}" destId="{E2EC0DBB-BF80-49C7-A734-5A5D798E77CC}" srcOrd="0" destOrd="0" presId="urn:microsoft.com/office/officeart/2005/8/layout/hProcess9"/>
    <dgm:cxn modelId="{6C45DC18-432C-4016-838D-6A821BB7587E}" type="presParOf" srcId="{86462B37-C6B7-42BD-8811-956FCCFB2432}" destId="{72E14DB3-3555-4C58-BF7D-84A71904A410}" srcOrd="1" destOrd="0" presId="urn:microsoft.com/office/officeart/2005/8/layout/hProcess9"/>
    <dgm:cxn modelId="{2671A2C4-7E4C-4154-B1EF-AC4F46CD7326}" type="presParOf" srcId="{86462B37-C6B7-42BD-8811-956FCCFB2432}" destId="{5D8AA2B4-0420-4F82-85BA-2A46F9D19799}" srcOrd="2" destOrd="0" presId="urn:microsoft.com/office/officeart/2005/8/layout/hProcess9"/>
    <dgm:cxn modelId="{A6FC27B8-7BDF-456A-B6E2-62877278A6F7}" type="presParOf" srcId="{86462B37-C6B7-42BD-8811-956FCCFB2432}" destId="{D9F81514-4A1A-4F17-944D-7A1AA5782C8E}" srcOrd="3" destOrd="0" presId="urn:microsoft.com/office/officeart/2005/8/layout/hProcess9"/>
    <dgm:cxn modelId="{A4FCB3AD-6B1E-4D1D-AA1F-934FE52EBD83}" type="presParOf" srcId="{86462B37-C6B7-42BD-8811-956FCCFB2432}" destId="{5DB603D9-D54F-4F30-A4AA-440BB463B36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9/30/2023</a:t>
            </a:fld>
            <a:endParaRPr lang="en-US" dirty="0"/>
          </a:p>
        </p:txBody>
      </p:sp>
      <p:sp>
        <p:nvSpPr>
          <p:cNvPr id="4" name="Footer Placeholder 3">
            <a:extLst>
              <a:ext uri="{FF2B5EF4-FFF2-40B4-BE49-F238E27FC236}">
                <a16:creationId xmlns:a16="http://schemas.microsoft.com/office/drawing/2014/main" xmlns=""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9/30/2023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a:t>Click to edit Master title style</a:t>
            </a:r>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984B7D2A-0DF8-424B-9572-B79AEBB2D9DC}" type="datetimeFigureOut">
              <a:rPr lang="en-US" noProof="0" smtClean="0"/>
              <a:t>9/30/2023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a16="http://schemas.microsoft.com/office/drawing/2014/main" xmlns="" id="{328F7C25-BFB6-430F-87B6-7D0D2C7493D6}"/>
              </a:ext>
              <a:ext uri="{C183D7F6-B498-43B3-948B-1728B52AA6E4}">
                <adec:decorative xmlns:adec="http://schemas.microsoft.com/office/drawing/2017/decorative" xmlns=""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9/30/2023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a:t>Click to edit Master title style</a:t>
            </a:r>
          </a:p>
        </p:txBody>
      </p:sp>
      <p:sp>
        <p:nvSpPr>
          <p:cNvPr id="3" name="Date Placeholder 2"/>
          <p:cNvSpPr>
            <a:spLocks noGrp="1"/>
          </p:cNvSpPr>
          <p:nvPr>
            <p:ph type="dt" sz="half" idx="10"/>
          </p:nvPr>
        </p:nvSpPr>
        <p:spPr/>
        <p:txBody>
          <a:bodyPr/>
          <a:lstStyle/>
          <a:p>
            <a:fld id="{984B7D2A-0DF8-424B-9572-B79AEBB2D9DC}" type="datetimeFigureOut">
              <a:rPr lang="en-US" noProof="0" smtClean="0"/>
              <a:t>9/30/2023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9/30/2023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a:t>Click to edit Master title style</a:t>
            </a:r>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9/30/2023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a:t>Click to edit Master title style</a:t>
            </a:r>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9/30/2023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xmlns=""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a:t>Click to edit Master title style</a:t>
            </a:r>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9/30/2023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a16="http://schemas.microsoft.com/office/drawing/2014/main" xmlns=""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a16="http://schemas.microsoft.com/office/drawing/2014/main" xmlns=""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Text Placeholder 5">
            <a:extLst>
              <a:ext uri="{FF2B5EF4-FFF2-40B4-BE49-F238E27FC236}">
                <a16:creationId xmlns:a16="http://schemas.microsoft.com/office/drawing/2014/main" xmlns=""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21" name="Text Placeholder 5">
            <a:extLst>
              <a:ext uri="{FF2B5EF4-FFF2-40B4-BE49-F238E27FC236}">
                <a16:creationId xmlns:a16="http://schemas.microsoft.com/office/drawing/2014/main" xmlns=""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19" name="Text Placeholder 5">
            <a:extLst>
              <a:ext uri="{FF2B5EF4-FFF2-40B4-BE49-F238E27FC236}">
                <a16:creationId xmlns:a16="http://schemas.microsoft.com/office/drawing/2014/main" xmlns=""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18" name="Text Placeholder 5">
            <a:extLst>
              <a:ext uri="{FF2B5EF4-FFF2-40B4-BE49-F238E27FC236}">
                <a16:creationId xmlns:a16="http://schemas.microsoft.com/office/drawing/2014/main" xmlns=""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cxnSp>
        <p:nvCxnSpPr>
          <p:cNvPr id="14" name="Straight Connector 13">
            <a:extLst>
              <a:ext uri="{FF2B5EF4-FFF2-40B4-BE49-F238E27FC236}">
                <a16:creationId xmlns:a16="http://schemas.microsoft.com/office/drawing/2014/main" xmlns="" id="{CC5A0CF1-9FE7-4149-97DC-5221639144C8}"/>
              </a:ext>
              <a:ext uri="{C183D7F6-B498-43B3-948B-1728B52AA6E4}">
                <adec:decorative xmlns:adec="http://schemas.microsoft.com/office/drawing/2017/decorative" xmlns=""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9/30/2023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9/30/2023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a:t>Click to edit Master text styles</a:t>
            </a:r>
          </a:p>
        </p:txBody>
      </p:sp>
      <p:sp>
        <p:nvSpPr>
          <p:cNvPr id="7" name="Rectangle: Rounded Corners 6">
            <a:extLst>
              <a:ext uri="{FF2B5EF4-FFF2-40B4-BE49-F238E27FC236}">
                <a16:creationId xmlns:a16="http://schemas.microsoft.com/office/drawing/2014/main" xmlns=""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9/30/2023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xmlns=""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a:t>Click to edit Master title style</a:t>
            </a:r>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984B7D2A-0DF8-424B-9572-B79AEBB2D9DC}" type="datetimeFigureOut">
              <a:rPr lang="en-US" noProof="0" smtClean="0"/>
              <a:t>9/30/2023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a16="http://schemas.microsoft.com/office/drawing/2014/main" xmlns="" id="{8031B0A9-3E16-4C5B-A6CE-045BCB91A008}"/>
              </a:ext>
              <a:ext uri="{C183D7F6-B498-43B3-948B-1728B52AA6E4}">
                <adec:decorative xmlns:adec="http://schemas.microsoft.com/office/drawing/2017/decorative" xmlns=""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a:t>Click to edit Master title style</a:t>
            </a:r>
          </a:p>
        </p:txBody>
      </p:sp>
      <p:sp>
        <p:nvSpPr>
          <p:cNvPr id="9" name="Rectangle: Rounded Corners 8">
            <a:extLst>
              <a:ext uri="{FF2B5EF4-FFF2-40B4-BE49-F238E27FC236}">
                <a16:creationId xmlns:a16="http://schemas.microsoft.com/office/drawing/2014/main" xmlns=""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984B7D2A-0DF8-424B-9572-B79AEBB2D9DC}" type="datetimeFigureOut">
              <a:rPr lang="en-US" noProof="0" smtClean="0"/>
              <a:t>9/30/2023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a16="http://schemas.microsoft.com/office/drawing/2014/main" xmlns="" id="{E8539E0A-8009-4A6E-A7A1-5AEFA52206C3}"/>
              </a:ext>
              <a:ext uri="{C183D7F6-B498-43B3-948B-1728B52AA6E4}">
                <adec:decorative xmlns:adec="http://schemas.microsoft.com/office/drawing/2017/decorative" xmlns=""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a:t>Click to edit Master title style</a:t>
            </a:r>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9/30/2023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1.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1.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1.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1.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1.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1.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1.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1.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1.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1.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1.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1.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1.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1.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1.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1.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1.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1.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5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1.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1.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1.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1.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6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m.egwwritings.org/en/book/1965.54896#54896"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a16="http://schemas.microsoft.com/office/drawing/2014/main" xmlns="" id="{FC7E2CCC-C53E-454B-9DE0-F2484BA0FF9D}"/>
              </a:ext>
              <a:ext uri="{C183D7F6-B498-43B3-948B-1728B52AA6E4}">
                <adec:decorative xmlns:adec="http://schemas.microsoft.com/office/drawing/2017/decorative" xmlns="" val="1"/>
              </a:ext>
            </a:extLst>
          </p:cNvPr>
          <p:cNvPicPr>
            <a:picLocks/>
          </p:cNvPicPr>
          <p:nvPr/>
        </p:nvPicPr>
        <p:blipFill>
          <a:blip r:embed="rId2"/>
          <a:stretch>
            <a:fillRect/>
          </a:stretch>
        </p:blipFill>
        <p:spPr>
          <a:xfrm>
            <a:off x="9613564" y="1069504"/>
            <a:ext cx="1905000" cy="1905000"/>
          </a:xfrm>
          <a:prstGeom prst="rect">
            <a:avLst/>
          </a:prstGeom>
          <a:ln>
            <a:noFill/>
          </a:ln>
        </p:spPr>
      </p:pic>
      <p:sp>
        <p:nvSpPr>
          <p:cNvPr id="2" name="Title 1">
            <a:extLst>
              <a:ext uri="{FF2B5EF4-FFF2-40B4-BE49-F238E27FC236}">
                <a16:creationId xmlns:a16="http://schemas.microsoft.com/office/drawing/2014/main" xmlns="" id="{7635B398-1E7F-44AD-8356-8345134C958C}"/>
              </a:ext>
            </a:extLst>
          </p:cNvPr>
          <p:cNvSpPr>
            <a:spLocks noGrp="1"/>
          </p:cNvSpPr>
          <p:nvPr>
            <p:ph type="ctrTitle"/>
          </p:nvPr>
        </p:nvSpPr>
        <p:spPr>
          <a:xfrm>
            <a:off x="184936" y="2716272"/>
            <a:ext cx="10975190" cy="2421464"/>
          </a:xfrm>
        </p:spPr>
        <p:txBody>
          <a:bodyPr/>
          <a:lstStyle/>
          <a:p>
            <a:r>
              <a:rPr lang="en-US" sz="5400" b="1" dirty="0" smtClean="0"/>
              <a:t>Ephesians in the Heart</a:t>
            </a:r>
            <a:br>
              <a:rPr lang="en-US" sz="5400" b="1" dirty="0" smtClean="0"/>
            </a:br>
            <a:r>
              <a:rPr lang="en-US" sz="3200" dirty="0" smtClean="0"/>
              <a:t>Lesson 14, </a:t>
            </a:r>
            <a:r>
              <a:rPr lang="en-US" sz="3200" dirty="0"/>
              <a:t>3</a:t>
            </a:r>
            <a:r>
              <a:rPr lang="en-US" sz="3200" baseline="30000" dirty="0"/>
              <a:t>rd</a:t>
            </a:r>
            <a:r>
              <a:rPr lang="en-US" sz="3200" dirty="0"/>
              <a:t> Quarter 2023</a:t>
            </a:r>
          </a:p>
        </p:txBody>
      </p:sp>
      <p:sp>
        <p:nvSpPr>
          <p:cNvPr id="3" name="Subtitle 2">
            <a:extLst>
              <a:ext uri="{FF2B5EF4-FFF2-40B4-BE49-F238E27FC236}">
                <a16:creationId xmlns:a16="http://schemas.microsoft.com/office/drawing/2014/main" xmlns="" id="{852A3D91-AB3F-4EDF-B87E-FDDF6C5DC4CF}"/>
              </a:ext>
            </a:extLst>
          </p:cNvPr>
          <p:cNvSpPr>
            <a:spLocks noGrp="1"/>
          </p:cNvSpPr>
          <p:nvPr>
            <p:ph type="subTitle" idx="1"/>
          </p:nvPr>
        </p:nvSpPr>
        <p:spPr/>
        <p:txBody>
          <a:bodyPr>
            <a:normAutofit/>
          </a:bodyPr>
          <a:lstStyle/>
          <a:p>
            <a:r>
              <a:rPr lang="en-US" sz="4000" dirty="0" smtClean="0"/>
              <a:t>Ephesians </a:t>
            </a:r>
            <a:r>
              <a:rPr lang="en-US" sz="4000" dirty="0" smtClean="0"/>
              <a:t>6:21-24</a:t>
            </a:r>
            <a:endParaRPr lang="en-US" sz="4000" dirty="0"/>
          </a:p>
        </p:txBody>
      </p:sp>
    </p:spTree>
    <p:extLst>
      <p:ext uri="{BB962C8B-B14F-4D97-AF65-F5344CB8AC3E}">
        <p14:creationId xmlns:p14="http://schemas.microsoft.com/office/powerpoint/2010/main" val="2352749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868673" y="2558582"/>
            <a:ext cx="6301018" cy="1895060"/>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Paul’s Ministry:  </a:t>
            </a:r>
            <a:endParaRPr lang="en-US" sz="6000" dirty="0">
              <a:solidFill>
                <a:srgbClr val="66FFFF"/>
              </a:solidFill>
            </a:endParaRPr>
          </a:p>
        </p:txBody>
      </p:sp>
      <p:pic>
        <p:nvPicPr>
          <p:cNvPr id="9218" name="Picture 2" descr="When it burns it grows | Fire | HD video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12471"/>
          <a:stretch/>
        </p:blipFill>
        <p:spPr bwMode="auto">
          <a:xfrm>
            <a:off x="13251" y="0"/>
            <a:ext cx="1069664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5800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Timeline for Paul’s Ministry: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18080471"/>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986319" y="2321960"/>
            <a:ext cx="3143892" cy="2825393"/>
          </a:xfrm>
          <a:prstGeom prst="wedgeRoundRectCallout">
            <a:avLst>
              <a:gd name="adj1" fmla="val 1716"/>
              <a:gd name="adj2" fmla="val 69045"/>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600" dirty="0" smtClean="0"/>
              <a:t>31 AD:</a:t>
            </a:r>
          </a:p>
          <a:p>
            <a:pPr marL="571500" indent="-571500" algn="ctr">
              <a:buFont typeface="Arial" panose="020B0604020202020204" pitchFamily="34" charset="0"/>
              <a:buChar char="•"/>
            </a:pPr>
            <a:r>
              <a:rPr lang="en-US" sz="3600" dirty="0" smtClean="0"/>
              <a:t>Crucifixion</a:t>
            </a:r>
          </a:p>
          <a:p>
            <a:pPr marL="571500" indent="-571500" algn="ctr">
              <a:buFont typeface="Arial" panose="020B0604020202020204" pitchFamily="34" charset="0"/>
              <a:buChar char="•"/>
            </a:pPr>
            <a:r>
              <a:rPr lang="en-US" sz="3600" dirty="0" smtClean="0"/>
              <a:t>Ascension </a:t>
            </a:r>
          </a:p>
          <a:p>
            <a:pPr marL="571500" indent="-571500" algn="ctr">
              <a:buFont typeface="Arial" panose="020B0604020202020204" pitchFamily="34" charset="0"/>
              <a:buChar char="•"/>
            </a:pPr>
            <a:r>
              <a:rPr lang="en-US" sz="3600" dirty="0" smtClean="0"/>
              <a:t>Pentecost</a:t>
            </a:r>
          </a:p>
        </p:txBody>
      </p:sp>
      <p:sp>
        <p:nvSpPr>
          <p:cNvPr id="6" name="Rounded Rectangular Callout 5"/>
          <p:cNvSpPr/>
          <p:nvPr/>
        </p:nvSpPr>
        <p:spPr>
          <a:xfrm>
            <a:off x="4426449" y="2321959"/>
            <a:ext cx="3143892" cy="2825393"/>
          </a:xfrm>
          <a:prstGeom prst="wedgeRoundRectCallout">
            <a:avLst>
              <a:gd name="adj1" fmla="val 1389"/>
              <a:gd name="adj2" fmla="val 66863"/>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600" dirty="0" smtClean="0"/>
              <a:t>34 AD:</a:t>
            </a:r>
          </a:p>
          <a:p>
            <a:pPr marL="571500" indent="-571500">
              <a:buFont typeface="Arial" panose="020B0604020202020204" pitchFamily="34" charset="0"/>
              <a:buChar char="•"/>
            </a:pPr>
            <a:r>
              <a:rPr lang="en-US" sz="2400" dirty="0" smtClean="0"/>
              <a:t>Stephen stoned; </a:t>
            </a:r>
          </a:p>
          <a:p>
            <a:pPr marL="571500" indent="-571500">
              <a:buFont typeface="Arial" panose="020B0604020202020204" pitchFamily="34" charset="0"/>
              <a:buChar char="•"/>
            </a:pPr>
            <a:r>
              <a:rPr lang="en-US" sz="2400" dirty="0" smtClean="0"/>
              <a:t>church persecuted;</a:t>
            </a:r>
          </a:p>
          <a:p>
            <a:pPr marL="571500" indent="-571500">
              <a:buFont typeface="Arial" panose="020B0604020202020204" pitchFamily="34" charset="0"/>
              <a:buChar char="•"/>
            </a:pPr>
            <a:r>
              <a:rPr lang="en-US" sz="2400" dirty="0" smtClean="0"/>
              <a:t>gospel carried to Samaria</a:t>
            </a:r>
            <a:endParaRPr lang="en-US" sz="2400" dirty="0"/>
          </a:p>
        </p:txBody>
      </p:sp>
      <p:sp>
        <p:nvSpPr>
          <p:cNvPr id="7" name="Rounded Rectangular Callout 6"/>
          <p:cNvSpPr/>
          <p:nvPr/>
        </p:nvSpPr>
        <p:spPr>
          <a:xfrm>
            <a:off x="8205626" y="2357919"/>
            <a:ext cx="3143892" cy="2825393"/>
          </a:xfrm>
          <a:prstGeom prst="wedgeRoundRectCallout">
            <a:avLst>
              <a:gd name="adj1" fmla="val -67238"/>
              <a:gd name="adj2" fmla="val 65409"/>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600" dirty="0" smtClean="0"/>
              <a:t>35 AD</a:t>
            </a:r>
            <a:r>
              <a:rPr lang="en-US" sz="3600" dirty="0"/>
              <a:t>:</a:t>
            </a:r>
          </a:p>
          <a:p>
            <a:pPr marL="571500" indent="-571500">
              <a:buFont typeface="Arial" panose="020B0604020202020204" pitchFamily="34" charset="0"/>
              <a:buChar char="•"/>
            </a:pPr>
            <a:r>
              <a:rPr lang="en-US" sz="2800" dirty="0"/>
              <a:t>Paul </a:t>
            </a:r>
            <a:r>
              <a:rPr lang="en-US" sz="2800" dirty="0" smtClean="0"/>
              <a:t>converted</a:t>
            </a:r>
          </a:p>
          <a:p>
            <a:pPr marL="571500" indent="-571500">
              <a:buFont typeface="Arial" panose="020B0604020202020204" pitchFamily="34" charset="0"/>
              <a:buChar char="•"/>
            </a:pPr>
            <a:r>
              <a:rPr lang="en-US" sz="2800" dirty="0" smtClean="0"/>
              <a:t>Paul </a:t>
            </a:r>
            <a:r>
              <a:rPr lang="en-US" sz="2800" dirty="0"/>
              <a:t>at Damascus and in </a:t>
            </a:r>
            <a:r>
              <a:rPr lang="en-US" sz="2800" dirty="0" smtClean="0"/>
              <a:t>Arabia</a:t>
            </a:r>
            <a:endParaRPr lang="en-US" sz="2800" dirty="0"/>
          </a:p>
        </p:txBody>
      </p:sp>
    </p:spTree>
    <p:extLst>
      <p:ext uri="{BB962C8B-B14F-4D97-AF65-F5344CB8AC3E}">
        <p14:creationId xmlns:p14="http://schemas.microsoft.com/office/powerpoint/2010/main" val="3159205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262539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964915" y="3082247"/>
            <a:ext cx="3143892" cy="2311686"/>
          </a:xfrm>
          <a:prstGeom prst="wedgeRoundRectCallout">
            <a:avLst>
              <a:gd name="adj1" fmla="val -63970"/>
              <a:gd name="adj2" fmla="val 63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38 AD:  </a:t>
            </a:r>
            <a:r>
              <a:rPr lang="en-US" sz="2800" dirty="0" smtClean="0"/>
              <a:t>Paul </a:t>
            </a:r>
            <a:r>
              <a:rPr lang="en-US" sz="2800" dirty="0"/>
              <a:t>escapes from </a:t>
            </a:r>
            <a:r>
              <a:rPr lang="en-US" sz="2800" dirty="0" smtClean="0"/>
              <a:t>Damascus; </a:t>
            </a:r>
            <a:r>
              <a:rPr lang="en-US" sz="2800" dirty="0"/>
              <a:t>visits </a:t>
            </a:r>
            <a:r>
              <a:rPr lang="en-US" sz="2800" dirty="0" smtClean="0"/>
              <a:t>Jerusalem, goes </a:t>
            </a:r>
            <a:r>
              <a:rPr lang="en-US" sz="2800" dirty="0"/>
              <a:t>to Tarsus</a:t>
            </a:r>
            <a:r>
              <a:rPr lang="en-US" sz="2800" dirty="0" smtClean="0"/>
              <a:t>.</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67266" y="151991"/>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Galatians 1:15-20   </a:t>
            </a:r>
          </a:p>
          <a:p>
            <a:pPr marL="0" indent="0">
              <a:buNone/>
            </a:pPr>
            <a:r>
              <a:rPr lang="en-US" sz="3200" b="1" baseline="30000" dirty="0" smtClean="0"/>
              <a:t>15</a:t>
            </a:r>
            <a:r>
              <a:rPr lang="en-US" sz="3200" b="1" baseline="30000" dirty="0"/>
              <a:t> </a:t>
            </a:r>
            <a:r>
              <a:rPr lang="en-US" sz="3200" dirty="0"/>
              <a:t>But when it pleased God, who separated me from my mother's womb, and called me by his </a:t>
            </a:r>
            <a:r>
              <a:rPr lang="en-US" sz="3200" dirty="0" smtClean="0"/>
              <a:t>grace, </a:t>
            </a:r>
            <a:r>
              <a:rPr lang="en-US" sz="3200" b="1" baseline="30000" dirty="0" smtClean="0"/>
              <a:t>16</a:t>
            </a:r>
            <a:r>
              <a:rPr lang="en-US" sz="3200" b="1" baseline="30000" dirty="0"/>
              <a:t> </a:t>
            </a:r>
            <a:r>
              <a:rPr lang="en-US" sz="3200" dirty="0"/>
              <a:t>To reveal his Son in me, that I might preach him among the heathen; immediately I conferred not with flesh and </a:t>
            </a:r>
            <a:r>
              <a:rPr lang="en-US" sz="3200" dirty="0" smtClean="0"/>
              <a:t>blood:</a:t>
            </a:r>
            <a:endParaRPr lang="en-US" sz="3200" dirty="0"/>
          </a:p>
        </p:txBody>
      </p:sp>
    </p:spTree>
    <p:extLst>
      <p:ext uri="{BB962C8B-B14F-4D97-AF65-F5344CB8AC3E}">
        <p14:creationId xmlns:p14="http://schemas.microsoft.com/office/powerpoint/2010/main" val="2329609611"/>
      </p:ext>
    </p:extLst>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262539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964915" y="3082247"/>
            <a:ext cx="3143892" cy="2311686"/>
          </a:xfrm>
          <a:prstGeom prst="wedgeRoundRectCallout">
            <a:avLst>
              <a:gd name="adj1" fmla="val -63970"/>
              <a:gd name="adj2" fmla="val 63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38 AD:  </a:t>
            </a:r>
            <a:r>
              <a:rPr lang="en-US" sz="2800" dirty="0" smtClean="0"/>
              <a:t>Paul escapes from Damascus; visits Jerusalem, goes to Tarsus.</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67266" y="151991"/>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000" b="1" dirty="0" smtClean="0"/>
              <a:t>Galatians 1:15-20   </a:t>
            </a:r>
            <a:r>
              <a:rPr lang="en-US" sz="3000" b="1" baseline="30000" dirty="0" smtClean="0"/>
              <a:t> </a:t>
            </a:r>
          </a:p>
          <a:p>
            <a:pPr marL="0" indent="0">
              <a:buNone/>
            </a:pPr>
            <a:r>
              <a:rPr lang="en-US" sz="3000" b="1" baseline="30000" dirty="0" smtClean="0"/>
              <a:t>17</a:t>
            </a:r>
            <a:r>
              <a:rPr lang="en-US" sz="3000" b="1" baseline="30000" dirty="0"/>
              <a:t> </a:t>
            </a:r>
            <a:r>
              <a:rPr lang="en-US" sz="3000" dirty="0"/>
              <a:t>Neither went I up to Jerusalem to them which were apostles before me; but I went into Arabia, and returned again unto Damascus</a:t>
            </a:r>
            <a:r>
              <a:rPr lang="en-US" sz="3000" dirty="0" smtClean="0"/>
              <a:t>.  </a:t>
            </a:r>
            <a:r>
              <a:rPr lang="en-US" sz="3000" b="1" baseline="30000" dirty="0" smtClean="0"/>
              <a:t>18</a:t>
            </a:r>
            <a:r>
              <a:rPr lang="en-US" sz="3000" b="1" baseline="30000" dirty="0"/>
              <a:t> </a:t>
            </a:r>
            <a:r>
              <a:rPr lang="en-US" sz="3000" dirty="0"/>
              <a:t>Then after three years I went up to Jerusalem to see Peter, and abode with him fifteen days</a:t>
            </a:r>
            <a:r>
              <a:rPr lang="en-US" sz="3000" dirty="0" smtClean="0"/>
              <a:t>.  </a:t>
            </a:r>
            <a:r>
              <a:rPr lang="en-US" sz="3000" b="1" baseline="30000" dirty="0" smtClean="0"/>
              <a:t>19</a:t>
            </a:r>
            <a:r>
              <a:rPr lang="en-US" sz="3000" b="1" baseline="30000" dirty="0"/>
              <a:t> </a:t>
            </a:r>
            <a:r>
              <a:rPr lang="en-US" sz="3000" dirty="0"/>
              <a:t>But other of the </a:t>
            </a:r>
            <a:r>
              <a:rPr lang="en-US" sz="3000" dirty="0" smtClean="0"/>
              <a:t>apostles </a:t>
            </a:r>
            <a:r>
              <a:rPr lang="en-US" sz="3000" dirty="0"/>
              <a:t>saw I none, save James the Lord's brother.</a:t>
            </a:r>
          </a:p>
        </p:txBody>
      </p:sp>
    </p:spTree>
    <p:extLst>
      <p:ext uri="{BB962C8B-B14F-4D97-AF65-F5344CB8AC3E}">
        <p14:creationId xmlns:p14="http://schemas.microsoft.com/office/powerpoint/2010/main" val="3791767553"/>
      </p:ext>
    </p:extLst>
  </p:cSld>
  <p:clrMapOvr>
    <a:masterClrMapping/>
  </p:clrMapOvr>
  <p:transition spd="med">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262539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964915" y="3082247"/>
            <a:ext cx="3143892" cy="2311686"/>
          </a:xfrm>
          <a:prstGeom prst="wedgeRoundRectCallout">
            <a:avLst>
              <a:gd name="adj1" fmla="val -63970"/>
              <a:gd name="adj2" fmla="val 63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38 AD:  </a:t>
            </a:r>
            <a:r>
              <a:rPr lang="en-US" sz="2800" dirty="0" smtClean="0"/>
              <a:t>Paul escapes from Damascus; visits Jerusalem, goes to Tarsus.</a:t>
            </a:r>
          </a:p>
        </p:txBody>
      </p:sp>
      <p:sp>
        <p:nvSpPr>
          <p:cNvPr id="6" name="Rounded Rectangular Callout 5"/>
          <p:cNvSpPr/>
          <p:nvPr/>
        </p:nvSpPr>
        <p:spPr>
          <a:xfrm>
            <a:off x="4284324" y="2938408"/>
            <a:ext cx="3431568" cy="2537717"/>
          </a:xfrm>
          <a:prstGeom prst="wedgeRoundRectCallout">
            <a:avLst>
              <a:gd name="adj1" fmla="val 43627"/>
              <a:gd name="adj2" fmla="val 54963"/>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a:t>4</a:t>
            </a:r>
            <a:r>
              <a:rPr lang="en-US" sz="2600" dirty="0" smtClean="0"/>
              <a:t>4 AD:  James </a:t>
            </a:r>
            <a:r>
              <a:rPr lang="en-US" sz="2600" dirty="0"/>
              <a:t>brother of John martyred; Peter </a:t>
            </a:r>
            <a:r>
              <a:rPr lang="en-US" sz="2600" dirty="0" smtClean="0"/>
              <a:t>imprisoned; </a:t>
            </a:r>
            <a:r>
              <a:rPr lang="en-US" sz="2600" dirty="0"/>
              <a:t>Agrippa dies</a:t>
            </a:r>
            <a:r>
              <a:rPr lang="en-US" sz="2600" dirty="0" smtClean="0"/>
              <a:t>. </a:t>
            </a:r>
            <a:r>
              <a:rPr lang="en-US" sz="2600" dirty="0"/>
              <a:t>Barnabas brings Paul to </a:t>
            </a:r>
            <a:r>
              <a:rPr lang="en-US" sz="2600" dirty="0" smtClean="0"/>
              <a:t>Antioch for a year.  </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67266" y="151991"/>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11:25-26  </a:t>
            </a:r>
            <a:r>
              <a:rPr lang="en-US" sz="3200" b="1" baseline="30000" dirty="0" smtClean="0"/>
              <a:t>25</a:t>
            </a:r>
            <a:r>
              <a:rPr lang="en-US" sz="3200" b="1" baseline="30000" dirty="0"/>
              <a:t> </a:t>
            </a:r>
            <a:r>
              <a:rPr lang="en-US" sz="3200" dirty="0"/>
              <a:t>Then departed Barnabas to Tarsus, for to seek Saul:</a:t>
            </a:r>
          </a:p>
          <a:p>
            <a:pPr marL="0" indent="0">
              <a:buNone/>
            </a:pPr>
            <a:r>
              <a:rPr lang="en-US" sz="3200" b="1" baseline="30000" dirty="0"/>
              <a:t>26 </a:t>
            </a:r>
            <a:r>
              <a:rPr lang="en-US" sz="3200" dirty="0"/>
              <a:t>And when he had found him, he brought him unto Antioch. And it came to pass, that a whole year they assembled themselves with the church, and taught much people. And the disciples were called Christians first in Antioch.</a:t>
            </a:r>
          </a:p>
        </p:txBody>
      </p:sp>
    </p:spTree>
    <p:extLst>
      <p:ext uri="{BB962C8B-B14F-4D97-AF65-F5344CB8AC3E}">
        <p14:creationId xmlns:p14="http://schemas.microsoft.com/office/powerpoint/2010/main" val="4106191794"/>
      </p:ext>
    </p:extLst>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262539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964915" y="3082247"/>
            <a:ext cx="3143892" cy="2311686"/>
          </a:xfrm>
          <a:prstGeom prst="wedgeRoundRectCallout">
            <a:avLst>
              <a:gd name="adj1" fmla="val -63970"/>
              <a:gd name="adj2" fmla="val 63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38 AD:  </a:t>
            </a:r>
            <a:r>
              <a:rPr lang="en-US" sz="2800" dirty="0" smtClean="0"/>
              <a:t>Paul escapes from Damascus; visits Jerusalem, goes to Tarsus.</a:t>
            </a:r>
          </a:p>
        </p:txBody>
      </p:sp>
      <p:sp>
        <p:nvSpPr>
          <p:cNvPr id="6" name="Rounded Rectangular Callout 5"/>
          <p:cNvSpPr/>
          <p:nvPr/>
        </p:nvSpPr>
        <p:spPr>
          <a:xfrm>
            <a:off x="4284324" y="2938408"/>
            <a:ext cx="3431568" cy="2537717"/>
          </a:xfrm>
          <a:prstGeom prst="wedgeRoundRectCallout">
            <a:avLst>
              <a:gd name="adj1" fmla="val 43627"/>
              <a:gd name="adj2" fmla="val 54963"/>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a:t>4</a:t>
            </a:r>
            <a:r>
              <a:rPr lang="en-US" sz="2600" dirty="0" smtClean="0"/>
              <a:t>4 AD:  James </a:t>
            </a:r>
            <a:r>
              <a:rPr lang="en-US" sz="2600" dirty="0"/>
              <a:t>brother of John martyred; Peter </a:t>
            </a:r>
            <a:r>
              <a:rPr lang="en-US" sz="2600" dirty="0" smtClean="0"/>
              <a:t>imprisoned; </a:t>
            </a:r>
            <a:r>
              <a:rPr lang="en-US" sz="2600" dirty="0"/>
              <a:t>Agrippa dies</a:t>
            </a:r>
            <a:r>
              <a:rPr lang="en-US" sz="2600" dirty="0" smtClean="0"/>
              <a:t>. </a:t>
            </a:r>
            <a:r>
              <a:rPr lang="en-US" sz="2600" dirty="0"/>
              <a:t>Barnabas brings Paul to </a:t>
            </a:r>
            <a:r>
              <a:rPr lang="en-US" sz="2600" dirty="0" smtClean="0"/>
              <a:t>Antioch for a year.  </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67266" y="151991"/>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14:19-28  </a:t>
            </a:r>
            <a:r>
              <a:rPr lang="en-US" sz="3200" b="1" baseline="30000" dirty="0"/>
              <a:t>19 </a:t>
            </a:r>
            <a:r>
              <a:rPr lang="en-US" sz="3200" dirty="0"/>
              <a:t>And there came thither </a:t>
            </a:r>
            <a:r>
              <a:rPr lang="en-US" sz="3200" i="1" dirty="0" smtClean="0"/>
              <a:t>[to Lycaonia, where Paul and </a:t>
            </a:r>
            <a:r>
              <a:rPr lang="en-US" sz="3200" i="1" dirty="0" err="1" smtClean="0"/>
              <a:t>Barnabus</a:t>
            </a:r>
            <a:r>
              <a:rPr lang="en-US" sz="3200" i="1" dirty="0" smtClean="0"/>
              <a:t> were teaching] </a:t>
            </a:r>
            <a:r>
              <a:rPr lang="en-US" sz="3200" dirty="0" smtClean="0"/>
              <a:t>certain </a:t>
            </a:r>
            <a:r>
              <a:rPr lang="en-US" sz="3200" dirty="0"/>
              <a:t>Jews from Antioch and </a:t>
            </a:r>
            <a:r>
              <a:rPr lang="en-US" sz="3200" dirty="0" err="1"/>
              <a:t>Iconium</a:t>
            </a:r>
            <a:r>
              <a:rPr lang="en-US" sz="3200" dirty="0"/>
              <a:t>, who persuaded the people, and having stoned Paul, drew him out of the city, supposing he had been dead.</a:t>
            </a:r>
          </a:p>
        </p:txBody>
      </p:sp>
      <p:sp>
        <p:nvSpPr>
          <p:cNvPr id="9" name="Rounded Rectangular Callout 8"/>
          <p:cNvSpPr/>
          <p:nvPr/>
        </p:nvSpPr>
        <p:spPr>
          <a:xfrm>
            <a:off x="8125865" y="2455524"/>
            <a:ext cx="3400973" cy="2938409"/>
          </a:xfrm>
          <a:prstGeom prst="wedgeRoundRectCallout">
            <a:avLst>
              <a:gd name="adj1" fmla="val -58088"/>
              <a:gd name="adj2" fmla="val 58299"/>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45 AD</a:t>
            </a:r>
            <a:r>
              <a:rPr lang="en-US" sz="2700" dirty="0"/>
              <a:t>:</a:t>
            </a:r>
          </a:p>
          <a:p>
            <a:r>
              <a:rPr lang="en-US" sz="2700" dirty="0"/>
              <a:t>Barnabas and Paul take famine relief to </a:t>
            </a:r>
            <a:r>
              <a:rPr lang="en-US" sz="2700" dirty="0" smtClean="0"/>
              <a:t>Jerusalem. </a:t>
            </a:r>
            <a:r>
              <a:rPr lang="en-US" sz="2700" dirty="0"/>
              <a:t>Paul’s </a:t>
            </a:r>
            <a:r>
              <a:rPr lang="en-US" sz="2700" dirty="0" smtClean="0"/>
              <a:t>1</a:t>
            </a:r>
            <a:r>
              <a:rPr lang="en-US" sz="2700" baseline="30000" dirty="0" smtClean="0"/>
              <a:t>st</a:t>
            </a:r>
            <a:r>
              <a:rPr lang="en-US" sz="2700" dirty="0" smtClean="0"/>
              <a:t> Missionary </a:t>
            </a:r>
            <a:r>
              <a:rPr lang="en-US" sz="2700" dirty="0"/>
              <a:t>Journey; on </a:t>
            </a:r>
            <a:r>
              <a:rPr lang="en-US" sz="2700" dirty="0" smtClean="0"/>
              <a:t>return, </a:t>
            </a:r>
            <a:r>
              <a:rPr lang="en-US" sz="2700" dirty="0"/>
              <a:t>Paul remains at </a:t>
            </a:r>
            <a:r>
              <a:rPr lang="en-US" sz="2700" dirty="0" smtClean="0"/>
              <a:t>Antioch.</a:t>
            </a:r>
            <a:endParaRPr lang="en-US" sz="2700" dirty="0"/>
          </a:p>
        </p:txBody>
      </p:sp>
    </p:spTree>
    <p:extLst>
      <p:ext uri="{BB962C8B-B14F-4D97-AF65-F5344CB8AC3E}">
        <p14:creationId xmlns:p14="http://schemas.microsoft.com/office/powerpoint/2010/main" val="412387809"/>
      </p:ext>
    </p:extLst>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262539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964915" y="3082247"/>
            <a:ext cx="3143892" cy="2311686"/>
          </a:xfrm>
          <a:prstGeom prst="wedgeRoundRectCallout">
            <a:avLst>
              <a:gd name="adj1" fmla="val -63970"/>
              <a:gd name="adj2" fmla="val 63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38 AD:  </a:t>
            </a:r>
            <a:r>
              <a:rPr lang="en-US" sz="2800" dirty="0" smtClean="0"/>
              <a:t>Paul escapes from Damascus; visits Jerusalem, goes to Tarsus.</a:t>
            </a:r>
          </a:p>
        </p:txBody>
      </p:sp>
      <p:sp>
        <p:nvSpPr>
          <p:cNvPr id="6" name="Rounded Rectangular Callout 5"/>
          <p:cNvSpPr/>
          <p:nvPr/>
        </p:nvSpPr>
        <p:spPr>
          <a:xfrm>
            <a:off x="4284324" y="2938408"/>
            <a:ext cx="3431568" cy="2537717"/>
          </a:xfrm>
          <a:prstGeom prst="wedgeRoundRectCallout">
            <a:avLst>
              <a:gd name="adj1" fmla="val 43627"/>
              <a:gd name="adj2" fmla="val 54963"/>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a:t>4</a:t>
            </a:r>
            <a:r>
              <a:rPr lang="en-US" sz="2600" dirty="0" smtClean="0"/>
              <a:t>4 AD:  James </a:t>
            </a:r>
            <a:r>
              <a:rPr lang="en-US" sz="2600" dirty="0"/>
              <a:t>brother of John martyred; Peter </a:t>
            </a:r>
            <a:r>
              <a:rPr lang="en-US" sz="2600" dirty="0" smtClean="0"/>
              <a:t>imprisoned; </a:t>
            </a:r>
            <a:r>
              <a:rPr lang="en-US" sz="2600" dirty="0"/>
              <a:t>Agrippa dies</a:t>
            </a:r>
            <a:r>
              <a:rPr lang="en-US" sz="2600" dirty="0" smtClean="0"/>
              <a:t>. </a:t>
            </a:r>
            <a:r>
              <a:rPr lang="en-US" sz="2600" dirty="0"/>
              <a:t>Barnabas brings Paul to </a:t>
            </a:r>
            <a:r>
              <a:rPr lang="en-US" sz="2600" dirty="0" smtClean="0"/>
              <a:t>Antioch for a year.  </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67266" y="151991"/>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14:19-28  </a:t>
            </a:r>
            <a:r>
              <a:rPr lang="en-US" sz="3200" b="1" baseline="30000" dirty="0"/>
              <a:t>20 </a:t>
            </a:r>
            <a:r>
              <a:rPr lang="en-US" sz="3200" dirty="0"/>
              <a:t>Howbeit, as the disciples stood round about him, he rose up, and came into the city: and the next day he departed with Barnabas to </a:t>
            </a:r>
            <a:r>
              <a:rPr lang="en-US" sz="3200" dirty="0" err="1"/>
              <a:t>Derbe</a:t>
            </a:r>
            <a:r>
              <a:rPr lang="en-US" sz="3200" dirty="0" smtClean="0"/>
              <a:t>.</a:t>
            </a:r>
            <a:endParaRPr lang="en-US" sz="3200" dirty="0"/>
          </a:p>
        </p:txBody>
      </p:sp>
      <p:sp>
        <p:nvSpPr>
          <p:cNvPr id="9" name="Rounded Rectangular Callout 8"/>
          <p:cNvSpPr/>
          <p:nvPr/>
        </p:nvSpPr>
        <p:spPr>
          <a:xfrm>
            <a:off x="8125865" y="2455524"/>
            <a:ext cx="3400973" cy="2938409"/>
          </a:xfrm>
          <a:prstGeom prst="wedgeRoundRectCallout">
            <a:avLst>
              <a:gd name="adj1" fmla="val -58088"/>
              <a:gd name="adj2" fmla="val 58299"/>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45 AD</a:t>
            </a:r>
            <a:r>
              <a:rPr lang="en-US" sz="2700" dirty="0"/>
              <a:t>:</a:t>
            </a:r>
          </a:p>
          <a:p>
            <a:r>
              <a:rPr lang="en-US" sz="2700" dirty="0"/>
              <a:t>Barnabas and Paul take famine relief to </a:t>
            </a:r>
            <a:r>
              <a:rPr lang="en-US" sz="2700" dirty="0" smtClean="0"/>
              <a:t>Jerusalem. </a:t>
            </a:r>
            <a:r>
              <a:rPr lang="en-US" sz="2700" dirty="0"/>
              <a:t>Paul’s </a:t>
            </a:r>
            <a:r>
              <a:rPr lang="en-US" sz="2700" dirty="0" smtClean="0"/>
              <a:t>1</a:t>
            </a:r>
            <a:r>
              <a:rPr lang="en-US" sz="2700" baseline="30000" dirty="0" smtClean="0"/>
              <a:t>st</a:t>
            </a:r>
            <a:r>
              <a:rPr lang="en-US" sz="2700" dirty="0" smtClean="0"/>
              <a:t> Missionary </a:t>
            </a:r>
            <a:r>
              <a:rPr lang="en-US" sz="2700" dirty="0"/>
              <a:t>Journey; on </a:t>
            </a:r>
            <a:r>
              <a:rPr lang="en-US" sz="2700" dirty="0" smtClean="0"/>
              <a:t>return, </a:t>
            </a:r>
            <a:r>
              <a:rPr lang="en-US" sz="2700" dirty="0"/>
              <a:t>Paul remains at </a:t>
            </a:r>
            <a:r>
              <a:rPr lang="en-US" sz="2700" dirty="0" smtClean="0"/>
              <a:t>Antioch.</a:t>
            </a:r>
            <a:endParaRPr lang="en-US" sz="2700" dirty="0"/>
          </a:p>
        </p:txBody>
      </p:sp>
    </p:spTree>
    <p:extLst>
      <p:ext uri="{BB962C8B-B14F-4D97-AF65-F5344CB8AC3E}">
        <p14:creationId xmlns:p14="http://schemas.microsoft.com/office/powerpoint/2010/main" val="2811213993"/>
      </p:ext>
    </p:extLst>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262539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964915" y="3082247"/>
            <a:ext cx="3143892" cy="2311686"/>
          </a:xfrm>
          <a:prstGeom prst="wedgeRoundRectCallout">
            <a:avLst>
              <a:gd name="adj1" fmla="val -63970"/>
              <a:gd name="adj2" fmla="val 63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38 AD:  </a:t>
            </a:r>
            <a:r>
              <a:rPr lang="en-US" sz="2800" dirty="0" smtClean="0"/>
              <a:t>Paul escapes from Damascus; visits Jerusalem, goes to Tarsus.</a:t>
            </a:r>
          </a:p>
        </p:txBody>
      </p:sp>
      <p:sp>
        <p:nvSpPr>
          <p:cNvPr id="6" name="Rounded Rectangular Callout 5"/>
          <p:cNvSpPr/>
          <p:nvPr/>
        </p:nvSpPr>
        <p:spPr>
          <a:xfrm>
            <a:off x="4284324" y="2938408"/>
            <a:ext cx="3431568" cy="2537717"/>
          </a:xfrm>
          <a:prstGeom prst="wedgeRoundRectCallout">
            <a:avLst>
              <a:gd name="adj1" fmla="val 43627"/>
              <a:gd name="adj2" fmla="val 54963"/>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a:t>4</a:t>
            </a:r>
            <a:r>
              <a:rPr lang="en-US" sz="2600" dirty="0" smtClean="0"/>
              <a:t>4 AD:  James </a:t>
            </a:r>
            <a:r>
              <a:rPr lang="en-US" sz="2600" dirty="0"/>
              <a:t>brother of John martyred; Peter </a:t>
            </a:r>
            <a:r>
              <a:rPr lang="en-US" sz="2600" dirty="0" smtClean="0"/>
              <a:t>imprisoned; </a:t>
            </a:r>
            <a:r>
              <a:rPr lang="en-US" sz="2600" dirty="0"/>
              <a:t>Agrippa dies</a:t>
            </a:r>
            <a:r>
              <a:rPr lang="en-US" sz="2600" dirty="0" smtClean="0"/>
              <a:t>. </a:t>
            </a:r>
            <a:r>
              <a:rPr lang="en-US" sz="2600" dirty="0"/>
              <a:t>Barnabas brings Paul to </a:t>
            </a:r>
            <a:r>
              <a:rPr lang="en-US" sz="2600" dirty="0" smtClean="0"/>
              <a:t>Antioch for a year.  </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r>
              <a:rPr lang="en-US" sz="3200" b="1" dirty="0" smtClean="0"/>
              <a:t>Acts 14:19-28  </a:t>
            </a:r>
            <a:r>
              <a:rPr lang="en-US" sz="3200" b="1" baseline="30000" dirty="0"/>
              <a:t>21 </a:t>
            </a:r>
            <a:r>
              <a:rPr lang="en-US" sz="3200" dirty="0"/>
              <a:t>And when they had preached the gospel to that city, and had taught many, they returned again to </a:t>
            </a:r>
            <a:r>
              <a:rPr lang="en-US" sz="3200" dirty="0" err="1"/>
              <a:t>Lystra</a:t>
            </a:r>
            <a:r>
              <a:rPr lang="en-US" sz="3200" dirty="0"/>
              <a:t>, and to </a:t>
            </a:r>
            <a:r>
              <a:rPr lang="en-US" sz="3200" dirty="0" err="1"/>
              <a:t>Iconium</a:t>
            </a:r>
            <a:r>
              <a:rPr lang="en-US" sz="3200" dirty="0"/>
              <a:t>, and Antioch,</a:t>
            </a:r>
          </a:p>
        </p:txBody>
      </p:sp>
      <p:sp>
        <p:nvSpPr>
          <p:cNvPr id="9" name="Rounded Rectangular Callout 8"/>
          <p:cNvSpPr/>
          <p:nvPr/>
        </p:nvSpPr>
        <p:spPr>
          <a:xfrm>
            <a:off x="8125865" y="2455524"/>
            <a:ext cx="3400973" cy="2938409"/>
          </a:xfrm>
          <a:prstGeom prst="wedgeRoundRectCallout">
            <a:avLst>
              <a:gd name="adj1" fmla="val -58088"/>
              <a:gd name="adj2" fmla="val 58299"/>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45 AD</a:t>
            </a:r>
            <a:r>
              <a:rPr lang="en-US" sz="2700" dirty="0"/>
              <a:t>:</a:t>
            </a:r>
          </a:p>
          <a:p>
            <a:r>
              <a:rPr lang="en-US" sz="2700" dirty="0"/>
              <a:t>Barnabas and Paul take famine relief to </a:t>
            </a:r>
            <a:r>
              <a:rPr lang="en-US" sz="2700" dirty="0" smtClean="0"/>
              <a:t>Jerusalem. </a:t>
            </a:r>
            <a:r>
              <a:rPr lang="en-US" sz="2700" dirty="0"/>
              <a:t>Paul’s </a:t>
            </a:r>
            <a:r>
              <a:rPr lang="en-US" sz="2700" dirty="0" smtClean="0"/>
              <a:t>1</a:t>
            </a:r>
            <a:r>
              <a:rPr lang="en-US" sz="2700" baseline="30000" dirty="0" smtClean="0"/>
              <a:t>st</a:t>
            </a:r>
            <a:r>
              <a:rPr lang="en-US" sz="2700" dirty="0" smtClean="0"/>
              <a:t> Missionary </a:t>
            </a:r>
            <a:r>
              <a:rPr lang="en-US" sz="2700" dirty="0"/>
              <a:t>Journey; on </a:t>
            </a:r>
            <a:r>
              <a:rPr lang="en-US" sz="2700" dirty="0" smtClean="0"/>
              <a:t>return, </a:t>
            </a:r>
            <a:r>
              <a:rPr lang="en-US" sz="2700" dirty="0"/>
              <a:t>Paul remains at </a:t>
            </a:r>
            <a:r>
              <a:rPr lang="en-US" sz="2700" dirty="0" smtClean="0"/>
              <a:t>Antioch.</a:t>
            </a:r>
            <a:endParaRPr lang="en-US" sz="2700" dirty="0"/>
          </a:p>
        </p:txBody>
      </p:sp>
    </p:spTree>
    <p:extLst>
      <p:ext uri="{BB962C8B-B14F-4D97-AF65-F5344CB8AC3E}">
        <p14:creationId xmlns:p14="http://schemas.microsoft.com/office/powerpoint/2010/main" val="3533069009"/>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262539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964915" y="3082247"/>
            <a:ext cx="3143892" cy="2311686"/>
          </a:xfrm>
          <a:prstGeom prst="wedgeRoundRectCallout">
            <a:avLst>
              <a:gd name="adj1" fmla="val -63970"/>
              <a:gd name="adj2" fmla="val 63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38 AD:  </a:t>
            </a:r>
            <a:r>
              <a:rPr lang="en-US" sz="2800" dirty="0" smtClean="0"/>
              <a:t>Paul escapes from Damascus; visits Jerusalem, goes to Tarsus.</a:t>
            </a:r>
          </a:p>
        </p:txBody>
      </p:sp>
      <p:sp>
        <p:nvSpPr>
          <p:cNvPr id="6" name="Rounded Rectangular Callout 5"/>
          <p:cNvSpPr/>
          <p:nvPr/>
        </p:nvSpPr>
        <p:spPr>
          <a:xfrm>
            <a:off x="4284324" y="2938408"/>
            <a:ext cx="3431568" cy="2537717"/>
          </a:xfrm>
          <a:prstGeom prst="wedgeRoundRectCallout">
            <a:avLst>
              <a:gd name="adj1" fmla="val 43627"/>
              <a:gd name="adj2" fmla="val 54963"/>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a:t>4</a:t>
            </a:r>
            <a:r>
              <a:rPr lang="en-US" sz="2600" dirty="0" smtClean="0"/>
              <a:t>4 AD:  James </a:t>
            </a:r>
            <a:r>
              <a:rPr lang="en-US" sz="2600" dirty="0"/>
              <a:t>brother of John martyred; Peter </a:t>
            </a:r>
            <a:r>
              <a:rPr lang="en-US" sz="2600" dirty="0" smtClean="0"/>
              <a:t>imprisoned; </a:t>
            </a:r>
            <a:r>
              <a:rPr lang="en-US" sz="2600" dirty="0"/>
              <a:t>Agrippa dies</a:t>
            </a:r>
            <a:r>
              <a:rPr lang="en-US" sz="2600" dirty="0" smtClean="0"/>
              <a:t>. </a:t>
            </a:r>
            <a:r>
              <a:rPr lang="en-US" sz="2600" dirty="0"/>
              <a:t>Barnabas brings Paul to </a:t>
            </a:r>
            <a:r>
              <a:rPr lang="en-US" sz="2600" dirty="0" smtClean="0"/>
              <a:t>Antioch for a year.  </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14:19-28  </a:t>
            </a:r>
            <a:r>
              <a:rPr lang="en-US" sz="3200" b="1" baseline="30000" dirty="0"/>
              <a:t>22 </a:t>
            </a:r>
            <a:r>
              <a:rPr lang="en-US" sz="3200" dirty="0"/>
              <a:t>Confirming the souls of the disciples, and exhorting them to continue in the faith, and that we must through much tribulation enter into the kingdom of </a:t>
            </a:r>
            <a:r>
              <a:rPr lang="en-US" sz="3200" dirty="0" smtClean="0"/>
              <a:t>God.  </a:t>
            </a:r>
          </a:p>
        </p:txBody>
      </p:sp>
      <p:sp>
        <p:nvSpPr>
          <p:cNvPr id="9" name="Rounded Rectangular Callout 8"/>
          <p:cNvSpPr/>
          <p:nvPr/>
        </p:nvSpPr>
        <p:spPr>
          <a:xfrm>
            <a:off x="8125865" y="2455524"/>
            <a:ext cx="3400973" cy="2938409"/>
          </a:xfrm>
          <a:prstGeom prst="wedgeRoundRectCallout">
            <a:avLst>
              <a:gd name="adj1" fmla="val -58088"/>
              <a:gd name="adj2" fmla="val 58299"/>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45 AD</a:t>
            </a:r>
            <a:r>
              <a:rPr lang="en-US" sz="2700" dirty="0"/>
              <a:t>:</a:t>
            </a:r>
          </a:p>
          <a:p>
            <a:r>
              <a:rPr lang="en-US" sz="2700" dirty="0"/>
              <a:t>Barnabas and Paul take famine relief to </a:t>
            </a:r>
            <a:r>
              <a:rPr lang="en-US" sz="2700" dirty="0" smtClean="0"/>
              <a:t>Jerusalem. </a:t>
            </a:r>
            <a:r>
              <a:rPr lang="en-US" sz="2700" dirty="0"/>
              <a:t>Paul’s </a:t>
            </a:r>
            <a:r>
              <a:rPr lang="en-US" sz="2700" dirty="0" smtClean="0"/>
              <a:t>1</a:t>
            </a:r>
            <a:r>
              <a:rPr lang="en-US" sz="2700" baseline="30000" dirty="0" smtClean="0"/>
              <a:t>st</a:t>
            </a:r>
            <a:r>
              <a:rPr lang="en-US" sz="2700" dirty="0" smtClean="0"/>
              <a:t> Missionary </a:t>
            </a:r>
            <a:r>
              <a:rPr lang="en-US" sz="2700" dirty="0"/>
              <a:t>Journey; on </a:t>
            </a:r>
            <a:r>
              <a:rPr lang="en-US" sz="2700" dirty="0" smtClean="0"/>
              <a:t>return, </a:t>
            </a:r>
            <a:r>
              <a:rPr lang="en-US" sz="2700" dirty="0"/>
              <a:t>Paul remains at </a:t>
            </a:r>
            <a:r>
              <a:rPr lang="en-US" sz="2700" dirty="0" smtClean="0"/>
              <a:t>Antioch.</a:t>
            </a:r>
            <a:endParaRPr lang="en-US" sz="2700" dirty="0"/>
          </a:p>
        </p:txBody>
      </p:sp>
    </p:spTree>
    <p:extLst>
      <p:ext uri="{BB962C8B-B14F-4D97-AF65-F5344CB8AC3E}">
        <p14:creationId xmlns:p14="http://schemas.microsoft.com/office/powerpoint/2010/main" val="4252293216"/>
      </p:ext>
    </p:extLst>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262539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964915" y="3082247"/>
            <a:ext cx="3143892" cy="2311686"/>
          </a:xfrm>
          <a:prstGeom prst="wedgeRoundRectCallout">
            <a:avLst>
              <a:gd name="adj1" fmla="val -63970"/>
              <a:gd name="adj2" fmla="val 63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38 AD:  </a:t>
            </a:r>
            <a:r>
              <a:rPr lang="en-US" sz="2800" dirty="0" smtClean="0"/>
              <a:t>Paul escapes from Damascus; visits Jerusalem, goes to Tarsus.</a:t>
            </a:r>
          </a:p>
        </p:txBody>
      </p:sp>
      <p:sp>
        <p:nvSpPr>
          <p:cNvPr id="6" name="Rounded Rectangular Callout 5"/>
          <p:cNvSpPr/>
          <p:nvPr/>
        </p:nvSpPr>
        <p:spPr>
          <a:xfrm>
            <a:off x="4284324" y="2938408"/>
            <a:ext cx="3431568" cy="2537717"/>
          </a:xfrm>
          <a:prstGeom prst="wedgeRoundRectCallout">
            <a:avLst>
              <a:gd name="adj1" fmla="val 43627"/>
              <a:gd name="adj2" fmla="val 54963"/>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a:t>4</a:t>
            </a:r>
            <a:r>
              <a:rPr lang="en-US" sz="2600" dirty="0" smtClean="0"/>
              <a:t>4 AD:  James </a:t>
            </a:r>
            <a:r>
              <a:rPr lang="en-US" sz="2600" dirty="0"/>
              <a:t>brother of John martyred; Peter </a:t>
            </a:r>
            <a:r>
              <a:rPr lang="en-US" sz="2600" dirty="0" smtClean="0"/>
              <a:t>imprisoned; </a:t>
            </a:r>
            <a:r>
              <a:rPr lang="en-US" sz="2600" dirty="0"/>
              <a:t>Agrippa dies</a:t>
            </a:r>
            <a:r>
              <a:rPr lang="en-US" sz="2600" dirty="0" smtClean="0"/>
              <a:t>. </a:t>
            </a:r>
            <a:r>
              <a:rPr lang="en-US" sz="2600" dirty="0"/>
              <a:t>Barnabas brings Paul to </a:t>
            </a:r>
            <a:r>
              <a:rPr lang="en-US" sz="2600" dirty="0" smtClean="0"/>
              <a:t>Antioch for a year.  </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14:19-28  </a:t>
            </a:r>
            <a:r>
              <a:rPr lang="en-US" sz="3200" b="1" baseline="30000" dirty="0"/>
              <a:t>23 </a:t>
            </a:r>
            <a:r>
              <a:rPr lang="en-US" sz="3200" dirty="0"/>
              <a:t>And when they had ordained them elders in every church, and had prayed with fasting, they commended them to the Lord, on whom they believed.</a:t>
            </a:r>
          </a:p>
          <a:p>
            <a:pPr marL="0" indent="0">
              <a:buNone/>
            </a:pPr>
            <a:endParaRPr lang="en-US" sz="3200" dirty="0" smtClean="0"/>
          </a:p>
        </p:txBody>
      </p:sp>
      <p:sp>
        <p:nvSpPr>
          <p:cNvPr id="9" name="Rounded Rectangular Callout 8"/>
          <p:cNvSpPr/>
          <p:nvPr/>
        </p:nvSpPr>
        <p:spPr>
          <a:xfrm>
            <a:off x="8125865" y="2455524"/>
            <a:ext cx="3400973" cy="2938409"/>
          </a:xfrm>
          <a:prstGeom prst="wedgeRoundRectCallout">
            <a:avLst>
              <a:gd name="adj1" fmla="val -58088"/>
              <a:gd name="adj2" fmla="val 58299"/>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45 AD</a:t>
            </a:r>
            <a:r>
              <a:rPr lang="en-US" sz="2700" dirty="0"/>
              <a:t>:</a:t>
            </a:r>
          </a:p>
          <a:p>
            <a:r>
              <a:rPr lang="en-US" sz="2700" dirty="0"/>
              <a:t>Barnabas and Paul take famine relief to </a:t>
            </a:r>
            <a:r>
              <a:rPr lang="en-US" sz="2700" dirty="0" smtClean="0"/>
              <a:t>Jerusalem. </a:t>
            </a:r>
            <a:r>
              <a:rPr lang="en-US" sz="2700" dirty="0"/>
              <a:t>Paul’s </a:t>
            </a:r>
            <a:r>
              <a:rPr lang="en-US" sz="2700" dirty="0" smtClean="0"/>
              <a:t>1</a:t>
            </a:r>
            <a:r>
              <a:rPr lang="en-US" sz="2700" baseline="30000" dirty="0" smtClean="0"/>
              <a:t>st</a:t>
            </a:r>
            <a:r>
              <a:rPr lang="en-US" sz="2700" dirty="0" smtClean="0"/>
              <a:t> Missionary </a:t>
            </a:r>
            <a:r>
              <a:rPr lang="en-US" sz="2700" dirty="0"/>
              <a:t>Journey; on </a:t>
            </a:r>
            <a:r>
              <a:rPr lang="en-US" sz="2700" dirty="0" smtClean="0"/>
              <a:t>return, </a:t>
            </a:r>
            <a:r>
              <a:rPr lang="en-US" sz="2700" dirty="0"/>
              <a:t>Paul remains at </a:t>
            </a:r>
            <a:r>
              <a:rPr lang="en-US" sz="2700" dirty="0" smtClean="0"/>
              <a:t>Antioch.</a:t>
            </a:r>
            <a:endParaRPr lang="en-US" sz="2700" dirty="0"/>
          </a:p>
        </p:txBody>
      </p:sp>
    </p:spTree>
    <p:extLst>
      <p:ext uri="{BB962C8B-B14F-4D97-AF65-F5344CB8AC3E}">
        <p14:creationId xmlns:p14="http://schemas.microsoft.com/office/powerpoint/2010/main" val="3478245106"/>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320041"/>
            <a:ext cx="7064589" cy="1325880"/>
          </a:xfrm>
        </p:spPr>
        <p:txBody>
          <a:bodyPr/>
          <a:lstStyle/>
          <a:p>
            <a:r>
              <a:rPr lang="en-US" sz="4800" dirty="0"/>
              <a:t>Memory Text:  </a:t>
            </a:r>
            <a:br>
              <a:rPr lang="en-US" sz="4800" dirty="0"/>
            </a:br>
            <a:r>
              <a:rPr lang="en-US" sz="4000" dirty="0">
                <a:solidFill>
                  <a:schemeClr val="accent1">
                    <a:lumMod val="40000"/>
                    <a:lumOff val="60000"/>
                  </a:schemeClr>
                </a:solidFill>
              </a:rPr>
              <a:t>Ephesians </a:t>
            </a:r>
            <a:r>
              <a:rPr lang="en-US" sz="4000" dirty="0" smtClean="0">
                <a:solidFill>
                  <a:schemeClr val="accent1">
                    <a:lumMod val="40000"/>
                    <a:lumOff val="60000"/>
                  </a:schemeClr>
                </a:solidFill>
              </a:rPr>
              <a:t>2:8-10</a:t>
            </a:r>
            <a:endParaRPr lang="en-US" sz="4000" dirty="0">
              <a:solidFill>
                <a:schemeClr val="accent1">
                  <a:lumMod val="40000"/>
                  <a:lumOff val="60000"/>
                </a:schemeClr>
              </a:solidFill>
            </a:endParaRPr>
          </a:p>
        </p:txBody>
      </p:sp>
      <p:sp>
        <p:nvSpPr>
          <p:cNvPr id="4" name="Text Placeholder 3"/>
          <p:cNvSpPr>
            <a:spLocks noGrp="1"/>
          </p:cNvSpPr>
          <p:nvPr>
            <p:ph type="body" sz="half" idx="2"/>
          </p:nvPr>
        </p:nvSpPr>
        <p:spPr>
          <a:xfrm>
            <a:off x="1202267" y="1645921"/>
            <a:ext cx="6493933" cy="4528848"/>
          </a:xfrm>
          <a:solidFill>
            <a:schemeClr val="accent3">
              <a:lumMod val="50000"/>
            </a:schemeClr>
          </a:solidFill>
        </p:spPr>
        <p:txBody>
          <a:bodyPr>
            <a:noAutofit/>
          </a:bodyPr>
          <a:lstStyle/>
          <a:p>
            <a:r>
              <a:rPr lang="en-US" sz="3000" b="1" baseline="30000" dirty="0"/>
              <a:t>8 </a:t>
            </a:r>
            <a:r>
              <a:rPr lang="en-US" sz="3000" dirty="0"/>
              <a:t>For by grace are ye saved through faith; and that not of yourselves: it is the gift of God:</a:t>
            </a:r>
          </a:p>
          <a:p>
            <a:r>
              <a:rPr lang="en-US" sz="3000" b="1" baseline="30000" dirty="0"/>
              <a:t>9 </a:t>
            </a:r>
            <a:r>
              <a:rPr lang="en-US" sz="3000" dirty="0"/>
              <a:t>Not of works, lest any man should boast.</a:t>
            </a:r>
          </a:p>
          <a:p>
            <a:r>
              <a:rPr lang="en-US" sz="3000" b="1" baseline="30000" dirty="0"/>
              <a:t>10 </a:t>
            </a:r>
            <a:r>
              <a:rPr lang="en-US" sz="3000" dirty="0"/>
              <a:t>For we are his workmanship, created in Christ Jesus unto good works, which God hath before ordained that we should walk in them.</a:t>
            </a:r>
          </a:p>
        </p:txBody>
      </p:sp>
      <p:pic>
        <p:nvPicPr>
          <p:cNvPr id="3074" name="Picture 2" descr="Top 10 Works Written in Prison - Listvers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64" r="216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19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262539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964915" y="3082247"/>
            <a:ext cx="3143892" cy="2311686"/>
          </a:xfrm>
          <a:prstGeom prst="wedgeRoundRectCallout">
            <a:avLst>
              <a:gd name="adj1" fmla="val -63970"/>
              <a:gd name="adj2" fmla="val 63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38 AD:  </a:t>
            </a:r>
            <a:r>
              <a:rPr lang="en-US" sz="2800" dirty="0" smtClean="0"/>
              <a:t>Paul escapes from Damascus; visits Jerusalem, goes to Tarsus.</a:t>
            </a:r>
          </a:p>
        </p:txBody>
      </p:sp>
      <p:sp>
        <p:nvSpPr>
          <p:cNvPr id="6" name="Rounded Rectangular Callout 5"/>
          <p:cNvSpPr/>
          <p:nvPr/>
        </p:nvSpPr>
        <p:spPr>
          <a:xfrm>
            <a:off x="4284324" y="2938408"/>
            <a:ext cx="3431568" cy="2537717"/>
          </a:xfrm>
          <a:prstGeom prst="wedgeRoundRectCallout">
            <a:avLst>
              <a:gd name="adj1" fmla="val 43627"/>
              <a:gd name="adj2" fmla="val 54963"/>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a:t>4</a:t>
            </a:r>
            <a:r>
              <a:rPr lang="en-US" sz="2600" dirty="0" smtClean="0"/>
              <a:t>4 AD:  James </a:t>
            </a:r>
            <a:r>
              <a:rPr lang="en-US" sz="2600" dirty="0"/>
              <a:t>brother of John martyred; Peter </a:t>
            </a:r>
            <a:r>
              <a:rPr lang="en-US" sz="2600" dirty="0" smtClean="0"/>
              <a:t>imprisoned; </a:t>
            </a:r>
            <a:r>
              <a:rPr lang="en-US" sz="2600" dirty="0"/>
              <a:t>Agrippa dies</a:t>
            </a:r>
            <a:r>
              <a:rPr lang="en-US" sz="2600" dirty="0" smtClean="0"/>
              <a:t>. </a:t>
            </a:r>
            <a:r>
              <a:rPr lang="en-US" sz="2600" dirty="0"/>
              <a:t>Barnabas brings Paul to </a:t>
            </a:r>
            <a:r>
              <a:rPr lang="en-US" sz="2600" dirty="0" smtClean="0"/>
              <a:t>Antioch for a year.  </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14:19-28  </a:t>
            </a:r>
            <a:r>
              <a:rPr lang="en-US" sz="3200" b="1" baseline="30000" dirty="0"/>
              <a:t>24 </a:t>
            </a:r>
            <a:r>
              <a:rPr lang="en-US" sz="3200" dirty="0"/>
              <a:t>And after they had passed throughout Pisidia, they came to Pamphylia.</a:t>
            </a:r>
          </a:p>
          <a:p>
            <a:pPr marL="0" indent="0">
              <a:buNone/>
            </a:pPr>
            <a:r>
              <a:rPr lang="en-US" sz="3200" b="1" baseline="30000" dirty="0"/>
              <a:t>25 </a:t>
            </a:r>
            <a:r>
              <a:rPr lang="en-US" sz="3200" dirty="0"/>
              <a:t>And when they had preached the word in </a:t>
            </a:r>
            <a:r>
              <a:rPr lang="en-US" sz="3200" dirty="0" err="1"/>
              <a:t>Perga</a:t>
            </a:r>
            <a:r>
              <a:rPr lang="en-US" sz="3200" dirty="0"/>
              <a:t>, they went down into </a:t>
            </a:r>
            <a:r>
              <a:rPr lang="en-US" sz="3200" dirty="0" err="1"/>
              <a:t>Attalia</a:t>
            </a:r>
            <a:r>
              <a:rPr lang="en-US" sz="3200" dirty="0"/>
              <a:t>:</a:t>
            </a:r>
          </a:p>
          <a:p>
            <a:pPr marL="0" indent="0">
              <a:buNone/>
            </a:pPr>
            <a:endParaRPr lang="en-US" sz="3200" dirty="0" smtClean="0"/>
          </a:p>
        </p:txBody>
      </p:sp>
      <p:sp>
        <p:nvSpPr>
          <p:cNvPr id="9" name="Rounded Rectangular Callout 8"/>
          <p:cNvSpPr/>
          <p:nvPr/>
        </p:nvSpPr>
        <p:spPr>
          <a:xfrm>
            <a:off x="8125865" y="2455524"/>
            <a:ext cx="3400973" cy="2938409"/>
          </a:xfrm>
          <a:prstGeom prst="wedgeRoundRectCallout">
            <a:avLst>
              <a:gd name="adj1" fmla="val -58088"/>
              <a:gd name="adj2" fmla="val 58299"/>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45 AD</a:t>
            </a:r>
            <a:r>
              <a:rPr lang="en-US" sz="2700" dirty="0"/>
              <a:t>:</a:t>
            </a:r>
          </a:p>
          <a:p>
            <a:r>
              <a:rPr lang="en-US" sz="2700" dirty="0"/>
              <a:t>Barnabas and Paul take famine relief to </a:t>
            </a:r>
            <a:r>
              <a:rPr lang="en-US" sz="2700" dirty="0" smtClean="0"/>
              <a:t>Jerusalem. </a:t>
            </a:r>
            <a:r>
              <a:rPr lang="en-US" sz="2700" dirty="0"/>
              <a:t>Paul’s </a:t>
            </a:r>
            <a:r>
              <a:rPr lang="en-US" sz="2700" dirty="0" smtClean="0"/>
              <a:t>1</a:t>
            </a:r>
            <a:r>
              <a:rPr lang="en-US" sz="2700" baseline="30000" dirty="0" smtClean="0"/>
              <a:t>st</a:t>
            </a:r>
            <a:r>
              <a:rPr lang="en-US" sz="2700" dirty="0" smtClean="0"/>
              <a:t> Missionary </a:t>
            </a:r>
            <a:r>
              <a:rPr lang="en-US" sz="2700" dirty="0"/>
              <a:t>Journey; on </a:t>
            </a:r>
            <a:r>
              <a:rPr lang="en-US" sz="2700" dirty="0" smtClean="0"/>
              <a:t>return, </a:t>
            </a:r>
            <a:r>
              <a:rPr lang="en-US" sz="2700" dirty="0"/>
              <a:t>Paul remains at </a:t>
            </a:r>
            <a:r>
              <a:rPr lang="en-US" sz="2700" dirty="0" smtClean="0"/>
              <a:t>Antioch.</a:t>
            </a:r>
            <a:endParaRPr lang="en-US" sz="2700" dirty="0"/>
          </a:p>
        </p:txBody>
      </p:sp>
    </p:spTree>
    <p:extLst>
      <p:ext uri="{BB962C8B-B14F-4D97-AF65-F5344CB8AC3E}">
        <p14:creationId xmlns:p14="http://schemas.microsoft.com/office/powerpoint/2010/main" val="584209230"/>
      </p:ext>
    </p:extLst>
  </p:cSld>
  <p:clrMapOvr>
    <a:masterClrMapping/>
  </p:clrMapOvr>
  <p:transition spd="med">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262539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964915" y="3082247"/>
            <a:ext cx="3143892" cy="2311686"/>
          </a:xfrm>
          <a:prstGeom prst="wedgeRoundRectCallout">
            <a:avLst>
              <a:gd name="adj1" fmla="val -63970"/>
              <a:gd name="adj2" fmla="val 63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38 AD:  </a:t>
            </a:r>
            <a:r>
              <a:rPr lang="en-US" sz="2800" dirty="0" smtClean="0"/>
              <a:t>Paul escapes from Damascus; visits Jerusalem, goes to Tarsus.</a:t>
            </a:r>
          </a:p>
        </p:txBody>
      </p:sp>
      <p:sp>
        <p:nvSpPr>
          <p:cNvPr id="6" name="Rounded Rectangular Callout 5"/>
          <p:cNvSpPr/>
          <p:nvPr/>
        </p:nvSpPr>
        <p:spPr>
          <a:xfrm>
            <a:off x="4284324" y="2938408"/>
            <a:ext cx="3431568" cy="2537717"/>
          </a:xfrm>
          <a:prstGeom prst="wedgeRoundRectCallout">
            <a:avLst>
              <a:gd name="adj1" fmla="val 43627"/>
              <a:gd name="adj2" fmla="val 54963"/>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a:t>4</a:t>
            </a:r>
            <a:r>
              <a:rPr lang="en-US" sz="2600" dirty="0" smtClean="0"/>
              <a:t>4 AD:  James </a:t>
            </a:r>
            <a:r>
              <a:rPr lang="en-US" sz="2600" dirty="0"/>
              <a:t>brother of John martyred; Peter </a:t>
            </a:r>
            <a:r>
              <a:rPr lang="en-US" sz="2600" dirty="0" smtClean="0"/>
              <a:t>imprisoned; </a:t>
            </a:r>
            <a:r>
              <a:rPr lang="en-US" sz="2600" dirty="0"/>
              <a:t>Agrippa dies</a:t>
            </a:r>
            <a:r>
              <a:rPr lang="en-US" sz="2600" dirty="0" smtClean="0"/>
              <a:t>. </a:t>
            </a:r>
            <a:r>
              <a:rPr lang="en-US" sz="2600" dirty="0"/>
              <a:t>Barnabas brings Paul to </a:t>
            </a:r>
            <a:r>
              <a:rPr lang="en-US" sz="2600" dirty="0" smtClean="0"/>
              <a:t>Antioch for a year.  </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14:19-28  </a:t>
            </a:r>
            <a:r>
              <a:rPr lang="en-US" sz="3200" b="1" baseline="30000" dirty="0"/>
              <a:t>26 </a:t>
            </a:r>
            <a:r>
              <a:rPr lang="en-US" sz="3200" dirty="0"/>
              <a:t>And thence sailed to Antioch, from whence they had been recommended to the grace of God for the work which they fulfilled.</a:t>
            </a:r>
            <a:endParaRPr lang="en-US" sz="3200" dirty="0" smtClean="0"/>
          </a:p>
        </p:txBody>
      </p:sp>
      <p:sp>
        <p:nvSpPr>
          <p:cNvPr id="9" name="Rounded Rectangular Callout 8"/>
          <p:cNvSpPr/>
          <p:nvPr/>
        </p:nvSpPr>
        <p:spPr>
          <a:xfrm>
            <a:off x="8125865" y="2455524"/>
            <a:ext cx="3400973" cy="2938409"/>
          </a:xfrm>
          <a:prstGeom prst="wedgeRoundRectCallout">
            <a:avLst>
              <a:gd name="adj1" fmla="val -58088"/>
              <a:gd name="adj2" fmla="val 58299"/>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45 AD</a:t>
            </a:r>
            <a:r>
              <a:rPr lang="en-US" sz="2700" dirty="0"/>
              <a:t>:</a:t>
            </a:r>
          </a:p>
          <a:p>
            <a:r>
              <a:rPr lang="en-US" sz="2700" dirty="0"/>
              <a:t>Barnabas and Paul take famine relief to </a:t>
            </a:r>
            <a:r>
              <a:rPr lang="en-US" sz="2700" dirty="0" smtClean="0"/>
              <a:t>Jerusalem. </a:t>
            </a:r>
            <a:r>
              <a:rPr lang="en-US" sz="2700" dirty="0"/>
              <a:t>Paul’s </a:t>
            </a:r>
            <a:r>
              <a:rPr lang="en-US" sz="2700" dirty="0" smtClean="0"/>
              <a:t>1</a:t>
            </a:r>
            <a:r>
              <a:rPr lang="en-US" sz="2700" baseline="30000" dirty="0" smtClean="0"/>
              <a:t>st</a:t>
            </a:r>
            <a:r>
              <a:rPr lang="en-US" sz="2700" dirty="0" smtClean="0"/>
              <a:t> Missionary </a:t>
            </a:r>
            <a:r>
              <a:rPr lang="en-US" sz="2700" dirty="0"/>
              <a:t>Journey; on </a:t>
            </a:r>
            <a:r>
              <a:rPr lang="en-US" sz="2700" dirty="0" smtClean="0"/>
              <a:t>return, </a:t>
            </a:r>
            <a:r>
              <a:rPr lang="en-US" sz="2700" dirty="0"/>
              <a:t>Paul remains at </a:t>
            </a:r>
            <a:r>
              <a:rPr lang="en-US" sz="2700" dirty="0" smtClean="0"/>
              <a:t>Antioch.</a:t>
            </a:r>
            <a:endParaRPr lang="en-US" sz="2700" dirty="0"/>
          </a:p>
        </p:txBody>
      </p:sp>
    </p:spTree>
    <p:extLst>
      <p:ext uri="{BB962C8B-B14F-4D97-AF65-F5344CB8AC3E}">
        <p14:creationId xmlns:p14="http://schemas.microsoft.com/office/powerpoint/2010/main" val="3979178244"/>
      </p:ext>
    </p:extLst>
  </p:cSld>
  <p:clrMapOvr>
    <a:masterClrMapping/>
  </p:clrMapOvr>
  <p:transition spd="med">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262539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964915" y="3082247"/>
            <a:ext cx="3143892" cy="2311686"/>
          </a:xfrm>
          <a:prstGeom prst="wedgeRoundRectCallout">
            <a:avLst>
              <a:gd name="adj1" fmla="val -63970"/>
              <a:gd name="adj2" fmla="val 63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38 AD:  </a:t>
            </a:r>
            <a:r>
              <a:rPr lang="en-US" sz="2800" dirty="0" smtClean="0"/>
              <a:t>Paul escapes from Damascus; visits Jerusalem, goes to Tarsus.</a:t>
            </a:r>
          </a:p>
        </p:txBody>
      </p:sp>
      <p:sp>
        <p:nvSpPr>
          <p:cNvPr id="6" name="Rounded Rectangular Callout 5"/>
          <p:cNvSpPr/>
          <p:nvPr/>
        </p:nvSpPr>
        <p:spPr>
          <a:xfrm>
            <a:off x="4284324" y="2938408"/>
            <a:ext cx="3431568" cy="2537717"/>
          </a:xfrm>
          <a:prstGeom prst="wedgeRoundRectCallout">
            <a:avLst>
              <a:gd name="adj1" fmla="val 45423"/>
              <a:gd name="adj2" fmla="val 55368"/>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a:t>4</a:t>
            </a:r>
            <a:r>
              <a:rPr lang="en-US" sz="2600" dirty="0" smtClean="0"/>
              <a:t>4 AD:  James </a:t>
            </a:r>
            <a:r>
              <a:rPr lang="en-US" sz="2600" dirty="0"/>
              <a:t>brother of John martyred; Peter </a:t>
            </a:r>
            <a:r>
              <a:rPr lang="en-US" sz="2600" dirty="0" smtClean="0"/>
              <a:t>imprisoned; </a:t>
            </a:r>
            <a:r>
              <a:rPr lang="en-US" sz="2600" dirty="0"/>
              <a:t>Agrippa dies</a:t>
            </a:r>
            <a:r>
              <a:rPr lang="en-US" sz="2600" dirty="0" smtClean="0"/>
              <a:t>. </a:t>
            </a:r>
            <a:r>
              <a:rPr lang="en-US" sz="2600" dirty="0"/>
              <a:t>Barnabas brings Paul to </a:t>
            </a:r>
            <a:r>
              <a:rPr lang="en-US" sz="2600" dirty="0" smtClean="0"/>
              <a:t>Antioch for a year.  </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r>
              <a:rPr lang="en-US" sz="3200" b="1" dirty="0" smtClean="0"/>
              <a:t>Acts 14:19-28  </a:t>
            </a:r>
            <a:r>
              <a:rPr lang="en-US" sz="3200" b="1" baseline="30000" dirty="0"/>
              <a:t>27 </a:t>
            </a:r>
            <a:r>
              <a:rPr lang="en-US" sz="3200" dirty="0"/>
              <a:t>And when they were come, and had gathered the church together, they rehearsed all that God had done with them, and how he had opened the door of faith unto the Gentiles.</a:t>
            </a:r>
          </a:p>
          <a:p>
            <a:r>
              <a:rPr lang="en-US" sz="3200" b="1" baseline="30000" dirty="0"/>
              <a:t>28 </a:t>
            </a:r>
            <a:r>
              <a:rPr lang="en-US" sz="3200" dirty="0"/>
              <a:t>And there they abode long time with the disciples.</a:t>
            </a:r>
          </a:p>
        </p:txBody>
      </p:sp>
      <p:sp>
        <p:nvSpPr>
          <p:cNvPr id="9" name="Rounded Rectangular Callout 8"/>
          <p:cNvSpPr/>
          <p:nvPr/>
        </p:nvSpPr>
        <p:spPr>
          <a:xfrm>
            <a:off x="8125865" y="2455524"/>
            <a:ext cx="3400973" cy="2938409"/>
          </a:xfrm>
          <a:prstGeom prst="wedgeRoundRectCallout">
            <a:avLst>
              <a:gd name="adj1" fmla="val -58088"/>
              <a:gd name="adj2" fmla="val 58299"/>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45 AD</a:t>
            </a:r>
            <a:r>
              <a:rPr lang="en-US" sz="2700" dirty="0"/>
              <a:t>:</a:t>
            </a:r>
          </a:p>
          <a:p>
            <a:r>
              <a:rPr lang="en-US" sz="2700" dirty="0"/>
              <a:t>Barnabas and Paul take famine relief to </a:t>
            </a:r>
            <a:r>
              <a:rPr lang="en-US" sz="2700" dirty="0" smtClean="0"/>
              <a:t>Jerusalem. </a:t>
            </a:r>
            <a:r>
              <a:rPr lang="en-US" sz="2700" dirty="0"/>
              <a:t>Paul’s </a:t>
            </a:r>
            <a:r>
              <a:rPr lang="en-US" sz="2700" dirty="0" smtClean="0"/>
              <a:t>1</a:t>
            </a:r>
            <a:r>
              <a:rPr lang="en-US" sz="2700" baseline="30000" dirty="0" smtClean="0"/>
              <a:t>st</a:t>
            </a:r>
            <a:r>
              <a:rPr lang="en-US" sz="2700" dirty="0" smtClean="0"/>
              <a:t> Missionary </a:t>
            </a:r>
            <a:r>
              <a:rPr lang="en-US" sz="2700" dirty="0"/>
              <a:t>Journey; on </a:t>
            </a:r>
            <a:r>
              <a:rPr lang="en-US" sz="2700" dirty="0" smtClean="0"/>
              <a:t>return, </a:t>
            </a:r>
            <a:r>
              <a:rPr lang="en-US" sz="2700" dirty="0"/>
              <a:t>Paul remains at </a:t>
            </a:r>
            <a:r>
              <a:rPr lang="en-US" sz="2700" dirty="0" smtClean="0"/>
              <a:t>Antioch.</a:t>
            </a:r>
            <a:endParaRPr lang="en-US" sz="2700" dirty="0"/>
          </a:p>
        </p:txBody>
      </p:sp>
    </p:spTree>
    <p:extLst>
      <p:ext uri="{BB962C8B-B14F-4D97-AF65-F5344CB8AC3E}">
        <p14:creationId xmlns:p14="http://schemas.microsoft.com/office/powerpoint/2010/main" val="2950534392"/>
      </p:ext>
    </p:extLst>
  </p:cSld>
  <p:clrMapOvr>
    <a:masterClrMapping/>
  </p:clrMapOvr>
  <p:transition spd="med">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Galatians 2:1- 14</a:t>
            </a:r>
            <a:r>
              <a:rPr lang="en-US" sz="3200" b="1" dirty="0"/>
              <a:t> </a:t>
            </a:r>
            <a:r>
              <a:rPr lang="en-US" sz="3200" dirty="0"/>
              <a:t>Then </a:t>
            </a:r>
            <a:r>
              <a:rPr lang="en-US" sz="3200" b="1" dirty="0"/>
              <a:t>fourteen years after </a:t>
            </a:r>
            <a:r>
              <a:rPr lang="en-US" sz="3200" dirty="0"/>
              <a:t>I went up again to Jerusalem with Barnabas, and took Titus with me also.</a:t>
            </a:r>
          </a:p>
          <a:p>
            <a:pPr marL="0" indent="0">
              <a:buNone/>
            </a:pPr>
            <a:r>
              <a:rPr lang="en-US" sz="3200" b="1" baseline="30000" dirty="0"/>
              <a:t>2 </a:t>
            </a:r>
            <a:r>
              <a:rPr lang="en-US" sz="3200" dirty="0"/>
              <a:t>And I went up by revelation, and communicated unto them that gospel which I preach among the Gentiles, but privately to them which were of reputation, lest by any means I should run, or had run, in vain</a:t>
            </a:r>
            <a:r>
              <a:rPr lang="en-US" sz="3200" dirty="0" smtClean="0"/>
              <a:t>. </a:t>
            </a:r>
            <a:r>
              <a:rPr lang="en-US" sz="3200" b="1" baseline="30000" dirty="0"/>
              <a:t>3 </a:t>
            </a:r>
            <a:r>
              <a:rPr lang="en-US" sz="3200" dirty="0"/>
              <a:t>But neither Titus, who was with me, being a Greek, was compelled to be circumcised:</a:t>
            </a:r>
          </a:p>
        </p:txBody>
      </p:sp>
      <p:sp>
        <p:nvSpPr>
          <p:cNvPr id="11" name="Rounded Rectangular Callout 10"/>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Tree>
    <p:extLst>
      <p:ext uri="{BB962C8B-B14F-4D97-AF65-F5344CB8AC3E}">
        <p14:creationId xmlns:p14="http://schemas.microsoft.com/office/powerpoint/2010/main" val="1478727708"/>
      </p:ext>
    </p:extLst>
  </p:cSld>
  <p:clrMapOvr>
    <a:masterClrMapping/>
  </p:clrMapOvr>
  <p:transition spd="med">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Galatians 2:1- 14</a:t>
            </a:r>
            <a:r>
              <a:rPr lang="en-US" sz="3200" b="1" dirty="0"/>
              <a:t> </a:t>
            </a:r>
            <a:r>
              <a:rPr lang="en-US" sz="3200" b="1" baseline="30000" dirty="0"/>
              <a:t>4 </a:t>
            </a:r>
            <a:r>
              <a:rPr lang="en-US" sz="3200" dirty="0"/>
              <a:t>And that because of false brethren unawares brought in, who came in </a:t>
            </a:r>
            <a:r>
              <a:rPr lang="en-US" sz="3200" dirty="0" err="1"/>
              <a:t>privily</a:t>
            </a:r>
            <a:r>
              <a:rPr lang="en-US" sz="3200" dirty="0"/>
              <a:t> to spy out our liberty which we have in Christ Jesus, that they might bring us into bondage:</a:t>
            </a:r>
          </a:p>
          <a:p>
            <a:pPr marL="0" indent="0">
              <a:buNone/>
            </a:pPr>
            <a:r>
              <a:rPr lang="en-US" sz="3200" b="1" baseline="30000" dirty="0"/>
              <a:t>5 </a:t>
            </a:r>
            <a:r>
              <a:rPr lang="en-US" sz="3200" dirty="0"/>
              <a:t>To whom we gave place by subjection, no, not for an hour; that the truth of the gospel might continue with you.</a:t>
            </a:r>
          </a:p>
          <a:p>
            <a:pPr marL="0" indent="0">
              <a:buNone/>
            </a:pPr>
            <a:r>
              <a:rPr lang="en-US" sz="3200" b="1" baseline="30000" dirty="0"/>
              <a:t>6 </a:t>
            </a:r>
            <a:r>
              <a:rPr lang="en-US" sz="3200" dirty="0"/>
              <a:t>But of these who seemed to be somewhat, (whatsoever they were, it </a:t>
            </a:r>
            <a:r>
              <a:rPr lang="en-US" sz="3200" dirty="0" err="1"/>
              <a:t>maketh</a:t>
            </a:r>
            <a:r>
              <a:rPr lang="en-US" sz="3200" dirty="0"/>
              <a:t> no matter to me: God </a:t>
            </a:r>
            <a:r>
              <a:rPr lang="en-US" sz="3200" dirty="0" err="1"/>
              <a:t>accepteth</a:t>
            </a:r>
            <a:r>
              <a:rPr lang="en-US" sz="3200" dirty="0"/>
              <a:t> no man's person:) for they who seemed to be somewhat in conference added nothing to me:</a:t>
            </a:r>
          </a:p>
        </p:txBody>
      </p:sp>
      <p:sp>
        <p:nvSpPr>
          <p:cNvPr id="7" name="Rounded Rectangular Callout 6"/>
          <p:cNvSpPr/>
          <p:nvPr/>
        </p:nvSpPr>
        <p:spPr>
          <a:xfrm>
            <a:off x="472611" y="4438436"/>
            <a:ext cx="2979505" cy="996593"/>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Tree>
    <p:extLst>
      <p:ext uri="{BB962C8B-B14F-4D97-AF65-F5344CB8AC3E}">
        <p14:creationId xmlns:p14="http://schemas.microsoft.com/office/powerpoint/2010/main" val="3490821832"/>
      </p:ext>
    </p:extLst>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Galatians 2:1- 14</a:t>
            </a:r>
            <a:r>
              <a:rPr lang="en-US" sz="3200" b="1" dirty="0"/>
              <a:t> </a:t>
            </a:r>
            <a:r>
              <a:rPr lang="en-US" sz="3200" b="1" baseline="30000" dirty="0"/>
              <a:t>7 </a:t>
            </a:r>
            <a:r>
              <a:rPr lang="en-US" sz="3200" dirty="0"/>
              <a:t>But contrariwise, when they saw that the gospel of the uncircumcision was committed unto me, as the gospel of the circumcision was unto Peter;</a:t>
            </a:r>
          </a:p>
          <a:p>
            <a:pPr marL="0" indent="0">
              <a:buNone/>
            </a:pPr>
            <a:r>
              <a:rPr lang="en-US" sz="3200" b="1" baseline="30000" dirty="0"/>
              <a:t>8 </a:t>
            </a:r>
            <a:r>
              <a:rPr lang="en-US" sz="3200" dirty="0"/>
              <a:t>(For he that wrought effectually in Peter to the apostleship of the circumcision, the same was mighty in me toward the Gentiles</a:t>
            </a:r>
            <a:r>
              <a:rPr lang="en-US" sz="3200" dirty="0" smtClean="0"/>
              <a:t>:)</a:t>
            </a:r>
            <a:endParaRPr lang="en-US" sz="3200" dirty="0"/>
          </a:p>
        </p:txBody>
      </p:sp>
      <p:sp>
        <p:nvSpPr>
          <p:cNvPr id="6" name="Rounded Rectangular Callout 5"/>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Tree>
    <p:extLst>
      <p:ext uri="{BB962C8B-B14F-4D97-AF65-F5344CB8AC3E}">
        <p14:creationId xmlns:p14="http://schemas.microsoft.com/office/powerpoint/2010/main" val="2565577603"/>
      </p:ext>
    </p:extLst>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4183702"/>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150" b="1" dirty="0" smtClean="0"/>
              <a:t>Galatians 2:1- 14</a:t>
            </a:r>
            <a:r>
              <a:rPr lang="en-US" sz="3150" b="1" dirty="0"/>
              <a:t> </a:t>
            </a:r>
            <a:r>
              <a:rPr lang="en-US" sz="3150" b="1" baseline="30000" dirty="0"/>
              <a:t> </a:t>
            </a:r>
            <a:r>
              <a:rPr lang="en-US" sz="3150" b="1" baseline="30000" dirty="0" smtClean="0"/>
              <a:t>9</a:t>
            </a:r>
            <a:r>
              <a:rPr lang="en-US" sz="3150" b="1" baseline="30000" dirty="0"/>
              <a:t> </a:t>
            </a:r>
            <a:r>
              <a:rPr lang="en-US" sz="3150" dirty="0"/>
              <a:t>And when James, Cephas, and John, who seemed to be pillars, perceived the grace that was given unto me, they gave to me and Barnabas the right hands of fellowship; that we should go unto the heathen, and they unto the circumcision</a:t>
            </a:r>
            <a:r>
              <a:rPr lang="en-US" sz="3150" dirty="0" smtClean="0"/>
              <a:t>.</a:t>
            </a:r>
          </a:p>
          <a:p>
            <a:pPr marL="0" indent="0">
              <a:buNone/>
            </a:pPr>
            <a:r>
              <a:rPr lang="en-US" sz="3150" b="1" baseline="30000" dirty="0"/>
              <a:t>10 </a:t>
            </a:r>
            <a:r>
              <a:rPr lang="en-US" sz="3150" dirty="0"/>
              <a:t>Only they would that we should remember the poor; the same which I also was forward to do.</a:t>
            </a:r>
          </a:p>
          <a:p>
            <a:pPr marL="0" indent="0">
              <a:buNone/>
            </a:pPr>
            <a:r>
              <a:rPr lang="en-US" sz="3150" b="1" baseline="30000" dirty="0"/>
              <a:t>11 </a:t>
            </a:r>
            <a:r>
              <a:rPr lang="en-US" sz="3150" dirty="0"/>
              <a:t>But when Peter was come to Antioch, I withstood him to the face, because he was to be blamed</a:t>
            </a:r>
            <a:r>
              <a:rPr lang="en-US" sz="3150" dirty="0" smtClean="0"/>
              <a:t>.</a:t>
            </a:r>
            <a:endParaRPr lang="en-US" sz="3150" dirty="0"/>
          </a:p>
        </p:txBody>
      </p:sp>
      <p:sp>
        <p:nvSpPr>
          <p:cNvPr id="7" name="Rounded Rectangular Callout 6"/>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Tree>
    <p:extLst>
      <p:ext uri="{BB962C8B-B14F-4D97-AF65-F5344CB8AC3E}">
        <p14:creationId xmlns:p14="http://schemas.microsoft.com/office/powerpoint/2010/main" val="268989870"/>
      </p:ext>
    </p:extLst>
  </p:cSld>
  <p:clrMapOvr>
    <a:masterClrMapping/>
  </p:clrMapOvr>
  <p:transition spd="med">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4183702"/>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Galatians 2:1- 14</a:t>
            </a:r>
            <a:r>
              <a:rPr lang="en-US" sz="3200" b="1" dirty="0"/>
              <a:t> </a:t>
            </a:r>
            <a:r>
              <a:rPr lang="en-US" sz="3200" b="1" dirty="0" smtClean="0"/>
              <a:t> </a:t>
            </a:r>
            <a:r>
              <a:rPr lang="en-US" sz="3200" b="1" baseline="30000" dirty="0"/>
              <a:t>12 </a:t>
            </a:r>
            <a:r>
              <a:rPr lang="en-US" sz="3200" dirty="0"/>
              <a:t>For before that certain came from James, he did eat with the Gentiles: but when they were come, he withdrew and separated himself, fearing them which were of the circumcision.</a:t>
            </a:r>
          </a:p>
          <a:p>
            <a:pPr marL="0" indent="0">
              <a:buNone/>
            </a:pPr>
            <a:r>
              <a:rPr lang="en-US" sz="3200" b="1" baseline="30000" dirty="0"/>
              <a:t>13 </a:t>
            </a:r>
            <a:r>
              <a:rPr lang="en-US" sz="3200" dirty="0"/>
              <a:t>And the other Jews dissembled likewise with him; insomuch that Barnabas also was carried away with their dissimulation.</a:t>
            </a:r>
          </a:p>
          <a:p>
            <a:pPr marL="0" indent="0">
              <a:buNone/>
            </a:pPr>
            <a:r>
              <a:rPr lang="en-US" sz="3200" b="1" dirty="0" smtClean="0"/>
              <a:t> </a:t>
            </a:r>
            <a:endParaRPr lang="en-US" sz="3200" dirty="0"/>
          </a:p>
        </p:txBody>
      </p:sp>
      <p:sp>
        <p:nvSpPr>
          <p:cNvPr id="7" name="Rounded Rectangular Callout 6"/>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Tree>
    <p:extLst>
      <p:ext uri="{BB962C8B-B14F-4D97-AF65-F5344CB8AC3E}">
        <p14:creationId xmlns:p14="http://schemas.microsoft.com/office/powerpoint/2010/main" val="517230171"/>
      </p:ext>
    </p:extLst>
  </p:cSld>
  <p:clrMapOvr>
    <a:masterClrMapping/>
  </p:clrMapOvr>
  <p:transition spd="med">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4183702"/>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Galatians 2:1- 14</a:t>
            </a:r>
            <a:r>
              <a:rPr lang="en-US" sz="3200" b="1" dirty="0"/>
              <a:t> </a:t>
            </a:r>
            <a:r>
              <a:rPr lang="en-US" sz="3200" b="1" baseline="30000" dirty="0"/>
              <a:t>14 </a:t>
            </a:r>
            <a:r>
              <a:rPr lang="en-US" sz="3200" dirty="0"/>
              <a:t>But when I saw that they walked not uprightly according to the truth of the gospel, I said unto Peter before them all, If thou, being a Jew, </a:t>
            </a:r>
            <a:r>
              <a:rPr lang="en-US" sz="3200" dirty="0" err="1"/>
              <a:t>livest</a:t>
            </a:r>
            <a:r>
              <a:rPr lang="en-US" sz="3200" dirty="0"/>
              <a:t> after the manner of Gentiles, and not as do the Jews, why </a:t>
            </a:r>
            <a:r>
              <a:rPr lang="en-US" sz="3200" dirty="0" err="1"/>
              <a:t>compellest</a:t>
            </a:r>
            <a:r>
              <a:rPr lang="en-US" sz="3200" dirty="0"/>
              <a:t> thou the Gentiles to live as do the Jews?</a:t>
            </a:r>
          </a:p>
        </p:txBody>
      </p:sp>
      <p:sp>
        <p:nvSpPr>
          <p:cNvPr id="6" name="Rounded Rectangular Callout 5"/>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Tree>
    <p:extLst>
      <p:ext uri="{BB962C8B-B14F-4D97-AF65-F5344CB8AC3E}">
        <p14:creationId xmlns:p14="http://schemas.microsoft.com/office/powerpoint/2010/main" val="504554599"/>
      </p:ext>
    </p:extLst>
  </p:cSld>
  <p:clrMapOvr>
    <a:masterClrMapping/>
  </p:clrMapOvr>
  <p:transition spd="med">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4183702"/>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18:1-21   </a:t>
            </a:r>
            <a:r>
              <a:rPr lang="en-US" sz="3200" dirty="0" smtClean="0"/>
              <a:t>After </a:t>
            </a:r>
            <a:r>
              <a:rPr lang="en-US" sz="3200" dirty="0"/>
              <a:t>these things Paul departed from Athens, and came to Corinth</a:t>
            </a:r>
            <a:r>
              <a:rPr lang="en-US" sz="3200" dirty="0" smtClean="0"/>
              <a:t>;  </a:t>
            </a:r>
            <a:r>
              <a:rPr lang="en-US" sz="3200" b="1" baseline="30000" dirty="0" smtClean="0"/>
              <a:t>2</a:t>
            </a:r>
            <a:r>
              <a:rPr lang="en-US" sz="3200" b="1" baseline="30000" dirty="0"/>
              <a:t> </a:t>
            </a:r>
            <a:r>
              <a:rPr lang="en-US" sz="3200" dirty="0"/>
              <a:t>And found a certain Jew named Aquila, born in Pontus, lately come from Italy, with his wife Priscilla; (because that Claudius had commanded all Jews to depart from Rome:) and came unto </a:t>
            </a:r>
            <a:r>
              <a:rPr lang="en-US" sz="3200" dirty="0" smtClean="0"/>
              <a:t>them.</a:t>
            </a:r>
            <a:r>
              <a:rPr lang="en-US" sz="3200" dirty="0"/>
              <a:t> </a:t>
            </a:r>
            <a:r>
              <a:rPr lang="en-US" sz="3200" b="1" baseline="30000" dirty="0" smtClean="0"/>
              <a:t>3</a:t>
            </a:r>
            <a:r>
              <a:rPr lang="en-US" sz="3200" b="1" baseline="30000" dirty="0"/>
              <a:t> </a:t>
            </a:r>
            <a:r>
              <a:rPr lang="en-US" sz="3200" dirty="0"/>
              <a:t>And because he was of the same craft, he abode with them, and wrought: for by their occupation they were tentmakers.</a:t>
            </a:r>
          </a:p>
        </p:txBody>
      </p:sp>
      <p:sp>
        <p:nvSpPr>
          <p:cNvPr id="6" name="Rounded Rectangular Callout 5"/>
          <p:cNvSpPr/>
          <p:nvPr/>
        </p:nvSpPr>
        <p:spPr>
          <a:xfrm>
            <a:off x="3636913" y="3066836"/>
            <a:ext cx="3472666" cy="2152436"/>
          </a:xfrm>
          <a:prstGeom prst="wedgeRoundRectCallout">
            <a:avLst>
              <a:gd name="adj1" fmla="val -49643"/>
              <a:gd name="adj2" fmla="val 69616"/>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smtClean="0"/>
              <a:t>49 AD</a:t>
            </a:r>
            <a:r>
              <a:rPr lang="en-US" sz="2600" dirty="0"/>
              <a:t>:  Paul begins </a:t>
            </a:r>
            <a:r>
              <a:rPr lang="en-US" sz="2600" dirty="0" smtClean="0"/>
              <a:t>2</a:t>
            </a:r>
            <a:r>
              <a:rPr lang="en-US" sz="2600" baseline="30000" dirty="0" smtClean="0"/>
              <a:t>nd</a:t>
            </a:r>
            <a:r>
              <a:rPr lang="en-US" sz="2600" dirty="0" smtClean="0"/>
              <a:t> Missionary </a:t>
            </a:r>
            <a:r>
              <a:rPr lang="en-US" sz="2600" dirty="0"/>
              <a:t>Journey; preaches in Phrygia, Galatia, and enters Europe</a:t>
            </a:r>
            <a:r>
              <a:rPr lang="en-US" sz="2600" dirty="0" smtClean="0"/>
              <a:t>.</a:t>
            </a:r>
          </a:p>
        </p:txBody>
      </p:sp>
      <p:sp>
        <p:nvSpPr>
          <p:cNvPr id="9" name="Rounded Rectangular Callout 8"/>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
        <p:nvSpPr>
          <p:cNvPr id="7" name="Rounded Rectangular Callout 6"/>
          <p:cNvSpPr/>
          <p:nvPr/>
        </p:nvSpPr>
        <p:spPr>
          <a:xfrm>
            <a:off x="7212459" y="3462390"/>
            <a:ext cx="1530849" cy="2147299"/>
          </a:xfrm>
          <a:prstGeom prst="wedgeRoundRectCallout">
            <a:avLst>
              <a:gd name="adj1" fmla="val -238097"/>
              <a:gd name="adj2" fmla="val 48414"/>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dirty="0"/>
              <a:t>5</a:t>
            </a:r>
            <a:r>
              <a:rPr lang="en-US" sz="2700" dirty="0" smtClean="0"/>
              <a:t>1 AD</a:t>
            </a:r>
            <a:r>
              <a:rPr lang="en-US" sz="2700" dirty="0"/>
              <a:t>:</a:t>
            </a:r>
          </a:p>
          <a:p>
            <a:pPr algn="ctr"/>
            <a:r>
              <a:rPr lang="en-US" sz="2700" dirty="0" smtClean="0"/>
              <a:t>Paul arrives in Corinth.</a:t>
            </a:r>
            <a:endParaRPr lang="en-US" sz="2700" dirty="0"/>
          </a:p>
        </p:txBody>
      </p:sp>
    </p:spTree>
    <p:extLst>
      <p:ext uri="{BB962C8B-B14F-4D97-AF65-F5344CB8AC3E}">
        <p14:creationId xmlns:p14="http://schemas.microsoft.com/office/powerpoint/2010/main" val="3636615819"/>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81702"/>
            <a:ext cx="10840914" cy="822961"/>
          </a:xfrm>
        </p:spPr>
        <p:txBody>
          <a:bodyPr/>
          <a:lstStyle/>
          <a:p>
            <a:endParaRPr lang="en-US" dirty="0"/>
          </a:p>
        </p:txBody>
      </p:sp>
      <p:sp>
        <p:nvSpPr>
          <p:cNvPr id="3" name="Content Placeholder 2"/>
          <p:cNvSpPr>
            <a:spLocks noGrp="1"/>
          </p:cNvSpPr>
          <p:nvPr>
            <p:ph idx="1"/>
          </p:nvPr>
        </p:nvSpPr>
        <p:spPr>
          <a:xfrm>
            <a:off x="685801" y="1104663"/>
            <a:ext cx="10840914" cy="5470308"/>
          </a:xfrm>
        </p:spPr>
        <p:txBody>
          <a:bodyPr>
            <a:noAutofit/>
          </a:bodyPr>
          <a:lstStyle/>
          <a:p>
            <a:pPr marL="742950" indent="-742950">
              <a:buFont typeface="+mj-lt"/>
              <a:buAutoNum type="arabicParenR" startAt="2"/>
            </a:pPr>
            <a:r>
              <a:rPr lang="en-US" sz="2400" dirty="0" smtClean="0"/>
              <a:t>Eph</a:t>
            </a:r>
            <a:r>
              <a:rPr lang="en-US" sz="2400" dirty="0"/>
              <a:t>. 1:1-14—Prayer of Gratitude for God’s Grace</a:t>
            </a:r>
          </a:p>
          <a:p>
            <a:pPr marL="742950" indent="-742950">
              <a:buFont typeface="+mj-lt"/>
              <a:buAutoNum type="arabicParenR" startAt="2"/>
            </a:pPr>
            <a:r>
              <a:rPr lang="en-US" sz="2400" dirty="0"/>
              <a:t>Eph. 1:15-23—Gratitude and Joy in Christ</a:t>
            </a:r>
          </a:p>
          <a:p>
            <a:pPr marL="742950" indent="-742950">
              <a:buFont typeface="+mj-lt"/>
              <a:buAutoNum type="arabicParenR" startAt="2"/>
            </a:pPr>
            <a:r>
              <a:rPr lang="en-US" sz="2400" dirty="0"/>
              <a:t>Eph. 2:1-10—Quickened by God’s Grace</a:t>
            </a:r>
          </a:p>
          <a:p>
            <a:pPr marL="742950" indent="-742950">
              <a:buFont typeface="+mj-lt"/>
              <a:buAutoNum type="arabicParenR" startAt="2"/>
            </a:pPr>
            <a:r>
              <a:rPr lang="en-US" sz="2400" dirty="0"/>
              <a:t>Eph. 2:11-22—One Body by the Cross</a:t>
            </a:r>
          </a:p>
          <a:p>
            <a:pPr marL="742950" indent="-742950">
              <a:buFont typeface="+mj-lt"/>
              <a:buAutoNum type="arabicParenR" startAt="2"/>
            </a:pPr>
            <a:r>
              <a:rPr lang="en-US" sz="2400" dirty="0"/>
              <a:t>Eph. 3—A Prisoner of Christ</a:t>
            </a:r>
          </a:p>
          <a:p>
            <a:pPr marL="742950" indent="-742950">
              <a:buFont typeface="+mj-lt"/>
              <a:buAutoNum type="arabicParenR" startAt="2"/>
            </a:pPr>
            <a:r>
              <a:rPr lang="en-US" sz="2400" dirty="0"/>
              <a:t>Eph. 4:1-16—One Accord </a:t>
            </a:r>
          </a:p>
          <a:p>
            <a:pPr marL="742950" indent="-742950">
              <a:buFont typeface="+mj-lt"/>
              <a:buAutoNum type="arabicParenR" startAt="2"/>
            </a:pPr>
            <a:r>
              <a:rPr lang="en-US" sz="2400" dirty="0"/>
              <a:t>Eph. 4:17-32—Transformation</a:t>
            </a:r>
          </a:p>
          <a:p>
            <a:pPr marL="742950" indent="-742950">
              <a:buFont typeface="+mj-lt"/>
              <a:buAutoNum type="arabicParenR" startAt="2"/>
            </a:pPr>
            <a:r>
              <a:rPr lang="en-US" sz="2400" dirty="0"/>
              <a:t>Eph. 5:1-20—Followers of God</a:t>
            </a:r>
          </a:p>
          <a:p>
            <a:pPr marL="742950" indent="-742950">
              <a:buFont typeface="+mj-lt"/>
              <a:buAutoNum type="arabicParenR" startAt="2"/>
            </a:pPr>
            <a:r>
              <a:rPr lang="en-US" sz="2400" dirty="0"/>
              <a:t>Eph. 5:21-33—Love as Christ Loved the Church</a:t>
            </a:r>
          </a:p>
          <a:p>
            <a:pPr marL="742950" indent="-742950">
              <a:buFont typeface="+mj-lt"/>
              <a:buAutoNum type="arabicParenR" startAt="2"/>
            </a:pPr>
            <a:r>
              <a:rPr lang="en-US" sz="2400" dirty="0"/>
              <a:t>Eph. 6:1-9—Service </a:t>
            </a:r>
          </a:p>
          <a:p>
            <a:pPr marL="0" indent="0">
              <a:buNone/>
            </a:pPr>
            <a:r>
              <a:rPr lang="en-US" sz="2400" dirty="0" smtClean="0"/>
              <a:t>12, 13)Eph. 6:10-20—A Call to Arms &amp; Many Examples</a:t>
            </a:r>
            <a:endParaRPr lang="en-US" sz="2400" dirty="0"/>
          </a:p>
          <a:p>
            <a:pPr marL="742950" indent="-742950">
              <a:buFont typeface="+mj-lt"/>
              <a:buAutoNum type="arabicParenR" startAt="2"/>
            </a:pPr>
            <a:endParaRPr lang="en-US" sz="2800" dirty="0"/>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281703"/>
            <a:ext cx="10840914" cy="82296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t>Ephesians, an Overview:</a:t>
            </a:r>
            <a:endParaRPr lang="en-US" sz="4000" b="1" dirty="0"/>
          </a:p>
        </p:txBody>
      </p:sp>
      <p:pic>
        <p:nvPicPr>
          <p:cNvPr id="6" name="Picture 5" descr="curled page">
            <a:extLst>
              <a:ext uri="{FF2B5EF4-FFF2-40B4-BE49-F238E27FC236}">
                <a16:creationId xmlns:a16="http://schemas.microsoft.com/office/drawing/2014/main" xmlns="" id="{F54CE4C8-2431-43FB-87C3-391A3BFF806C}"/>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232993" y="111324"/>
            <a:ext cx="1157288" cy="1157288"/>
          </a:xfrm>
          <a:prstGeom prst="rect">
            <a:avLst/>
          </a:prstGeom>
        </p:spPr>
      </p:pic>
    </p:spTree>
    <p:extLst>
      <p:ext uri="{BB962C8B-B14F-4D97-AF65-F5344CB8AC3E}">
        <p14:creationId xmlns:p14="http://schemas.microsoft.com/office/powerpoint/2010/main" val="28810776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4183702"/>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18:1-21   </a:t>
            </a:r>
            <a:r>
              <a:rPr lang="en-US" sz="3200" b="1" baseline="30000" dirty="0"/>
              <a:t>4 </a:t>
            </a:r>
            <a:r>
              <a:rPr lang="en-US" sz="3200" dirty="0"/>
              <a:t>And he reasoned in the synagogue every </a:t>
            </a:r>
            <a:r>
              <a:rPr lang="en-US" sz="3200" dirty="0" err="1"/>
              <a:t>sabbath</a:t>
            </a:r>
            <a:r>
              <a:rPr lang="en-US" sz="3200" dirty="0"/>
              <a:t>, and persuaded the Jews and the Greeks</a:t>
            </a:r>
            <a:r>
              <a:rPr lang="en-US" sz="3200" dirty="0" smtClean="0"/>
              <a:t>.  </a:t>
            </a:r>
            <a:r>
              <a:rPr lang="en-US" sz="3200" b="1" baseline="30000" dirty="0" smtClean="0"/>
              <a:t>5</a:t>
            </a:r>
            <a:r>
              <a:rPr lang="en-US" sz="3200" b="1" baseline="30000" dirty="0"/>
              <a:t> </a:t>
            </a:r>
            <a:r>
              <a:rPr lang="en-US" sz="3200" dirty="0"/>
              <a:t>And when Silas and Timotheus were come from Macedonia, Paul was pressed in the spirit, and testified to the Jews that Jesus was Christ</a:t>
            </a:r>
            <a:r>
              <a:rPr lang="en-US" sz="3200" dirty="0" smtClean="0"/>
              <a:t>.  </a:t>
            </a:r>
            <a:endParaRPr lang="en-US" sz="3200" dirty="0"/>
          </a:p>
        </p:txBody>
      </p:sp>
      <p:sp>
        <p:nvSpPr>
          <p:cNvPr id="6" name="Rounded Rectangular Callout 5"/>
          <p:cNvSpPr/>
          <p:nvPr/>
        </p:nvSpPr>
        <p:spPr>
          <a:xfrm>
            <a:off x="3636913" y="3066836"/>
            <a:ext cx="3472666" cy="2152436"/>
          </a:xfrm>
          <a:prstGeom prst="wedgeRoundRectCallout">
            <a:avLst>
              <a:gd name="adj1" fmla="val -49643"/>
              <a:gd name="adj2" fmla="val 69616"/>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smtClean="0"/>
              <a:t>49 AD</a:t>
            </a:r>
            <a:r>
              <a:rPr lang="en-US" sz="2600" dirty="0"/>
              <a:t>:  Paul begins </a:t>
            </a:r>
            <a:r>
              <a:rPr lang="en-US" sz="2600" dirty="0" smtClean="0"/>
              <a:t>2</a:t>
            </a:r>
            <a:r>
              <a:rPr lang="en-US" sz="2600" baseline="30000" dirty="0" smtClean="0"/>
              <a:t>nd</a:t>
            </a:r>
            <a:r>
              <a:rPr lang="en-US" sz="2600" dirty="0" smtClean="0"/>
              <a:t> Missionary </a:t>
            </a:r>
            <a:r>
              <a:rPr lang="en-US" sz="2600" dirty="0"/>
              <a:t>Journey; preaches in Phrygia, Galatia, and enters Europe</a:t>
            </a:r>
            <a:r>
              <a:rPr lang="en-US" sz="2600" dirty="0" smtClean="0"/>
              <a:t>.</a:t>
            </a:r>
          </a:p>
        </p:txBody>
      </p:sp>
      <p:sp>
        <p:nvSpPr>
          <p:cNvPr id="9" name="Rounded Rectangular Callout 8"/>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
        <p:nvSpPr>
          <p:cNvPr id="7" name="Rounded Rectangular Callout 6"/>
          <p:cNvSpPr/>
          <p:nvPr/>
        </p:nvSpPr>
        <p:spPr>
          <a:xfrm>
            <a:off x="7212459" y="3462390"/>
            <a:ext cx="1530849" cy="2147299"/>
          </a:xfrm>
          <a:prstGeom prst="wedgeRoundRectCallout">
            <a:avLst>
              <a:gd name="adj1" fmla="val -238097"/>
              <a:gd name="adj2" fmla="val 48414"/>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dirty="0"/>
              <a:t>5</a:t>
            </a:r>
            <a:r>
              <a:rPr lang="en-US" sz="2700" dirty="0" smtClean="0"/>
              <a:t>1 AD</a:t>
            </a:r>
            <a:r>
              <a:rPr lang="en-US" sz="2700" dirty="0"/>
              <a:t>:</a:t>
            </a:r>
          </a:p>
          <a:p>
            <a:pPr algn="ctr"/>
            <a:r>
              <a:rPr lang="en-US" sz="2700" dirty="0" smtClean="0"/>
              <a:t>Paul arrives in Corinth.</a:t>
            </a:r>
            <a:endParaRPr lang="en-US" sz="2700" dirty="0"/>
          </a:p>
        </p:txBody>
      </p:sp>
    </p:spTree>
    <p:extLst>
      <p:ext uri="{BB962C8B-B14F-4D97-AF65-F5344CB8AC3E}">
        <p14:creationId xmlns:p14="http://schemas.microsoft.com/office/powerpoint/2010/main" val="3930597964"/>
      </p:ext>
    </p:extLst>
  </p:cSld>
  <p:clrMapOvr>
    <a:masterClrMapping/>
  </p:clrMapOvr>
  <p:transition spd="med">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4183702"/>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18:1-21   </a:t>
            </a:r>
            <a:r>
              <a:rPr lang="en-US" sz="3200" b="1" baseline="30000" dirty="0"/>
              <a:t>6 </a:t>
            </a:r>
            <a:r>
              <a:rPr lang="en-US" sz="3200" dirty="0"/>
              <a:t>And when they opposed themselves, and blasphemed, he shook his raiment, and said unto them, Your blood be upon your own heads; I am clean; from henceforth I will go unto the Gentiles.</a:t>
            </a:r>
          </a:p>
          <a:p>
            <a:pPr marL="0" indent="0">
              <a:buNone/>
            </a:pPr>
            <a:r>
              <a:rPr lang="en-US" sz="3200" b="1" baseline="30000" dirty="0"/>
              <a:t>7 </a:t>
            </a:r>
            <a:r>
              <a:rPr lang="en-US" sz="3200" dirty="0"/>
              <a:t>And he departed thence, and entered into a certain man's house, named Justus, one that worshipped God, whose house joined hard to the synagogue</a:t>
            </a:r>
            <a:r>
              <a:rPr lang="en-US" sz="3200" dirty="0" smtClean="0"/>
              <a:t>.</a:t>
            </a:r>
            <a:endParaRPr lang="en-US" sz="3200" dirty="0"/>
          </a:p>
        </p:txBody>
      </p:sp>
      <p:sp>
        <p:nvSpPr>
          <p:cNvPr id="6" name="Rounded Rectangular Callout 5"/>
          <p:cNvSpPr/>
          <p:nvPr/>
        </p:nvSpPr>
        <p:spPr>
          <a:xfrm>
            <a:off x="3636913" y="3066836"/>
            <a:ext cx="3472666" cy="2152436"/>
          </a:xfrm>
          <a:prstGeom prst="wedgeRoundRectCallout">
            <a:avLst>
              <a:gd name="adj1" fmla="val -49643"/>
              <a:gd name="adj2" fmla="val 69616"/>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smtClean="0"/>
              <a:t>49 AD</a:t>
            </a:r>
            <a:r>
              <a:rPr lang="en-US" sz="2600" dirty="0"/>
              <a:t>:  Paul begins </a:t>
            </a:r>
            <a:r>
              <a:rPr lang="en-US" sz="2600" dirty="0" smtClean="0"/>
              <a:t>2</a:t>
            </a:r>
            <a:r>
              <a:rPr lang="en-US" sz="2600" baseline="30000" dirty="0" smtClean="0"/>
              <a:t>nd</a:t>
            </a:r>
            <a:r>
              <a:rPr lang="en-US" sz="2600" dirty="0" smtClean="0"/>
              <a:t> Missionary </a:t>
            </a:r>
            <a:r>
              <a:rPr lang="en-US" sz="2600" dirty="0"/>
              <a:t>Journey; preaches in Phrygia, Galatia, and enters Europe</a:t>
            </a:r>
            <a:r>
              <a:rPr lang="en-US" sz="2600" dirty="0" smtClean="0"/>
              <a:t>.</a:t>
            </a:r>
          </a:p>
        </p:txBody>
      </p:sp>
      <p:sp>
        <p:nvSpPr>
          <p:cNvPr id="9" name="Rounded Rectangular Callout 8"/>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
        <p:nvSpPr>
          <p:cNvPr id="7" name="Rounded Rectangular Callout 6"/>
          <p:cNvSpPr/>
          <p:nvPr/>
        </p:nvSpPr>
        <p:spPr>
          <a:xfrm>
            <a:off x="7212459" y="3462390"/>
            <a:ext cx="1530849" cy="2147299"/>
          </a:xfrm>
          <a:prstGeom prst="wedgeRoundRectCallout">
            <a:avLst>
              <a:gd name="adj1" fmla="val -238097"/>
              <a:gd name="adj2" fmla="val 48414"/>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dirty="0"/>
              <a:t>5</a:t>
            </a:r>
            <a:r>
              <a:rPr lang="en-US" sz="2700" dirty="0" smtClean="0"/>
              <a:t>1 AD</a:t>
            </a:r>
            <a:r>
              <a:rPr lang="en-US" sz="2700" dirty="0"/>
              <a:t>:</a:t>
            </a:r>
          </a:p>
          <a:p>
            <a:pPr algn="ctr"/>
            <a:r>
              <a:rPr lang="en-US" sz="2700" dirty="0" smtClean="0"/>
              <a:t>Paul arrives in Corinth.</a:t>
            </a:r>
            <a:endParaRPr lang="en-US" sz="2700" dirty="0"/>
          </a:p>
        </p:txBody>
      </p:sp>
    </p:spTree>
    <p:extLst>
      <p:ext uri="{BB962C8B-B14F-4D97-AF65-F5344CB8AC3E}">
        <p14:creationId xmlns:p14="http://schemas.microsoft.com/office/powerpoint/2010/main" val="3694423928"/>
      </p:ext>
    </p:extLst>
  </p:cSld>
  <p:clrMapOvr>
    <a:masterClrMapping/>
  </p:clrMapOvr>
  <p:transition spd="med">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4183702"/>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18:1-21   </a:t>
            </a:r>
            <a:r>
              <a:rPr lang="en-US" sz="3200" b="1" baseline="30000" dirty="0"/>
              <a:t>8 </a:t>
            </a:r>
            <a:r>
              <a:rPr lang="en-US" sz="3200" dirty="0"/>
              <a:t>And </a:t>
            </a:r>
            <a:r>
              <a:rPr lang="en-US" sz="3200" dirty="0" err="1"/>
              <a:t>Crispus</a:t>
            </a:r>
            <a:r>
              <a:rPr lang="en-US" sz="3200" dirty="0"/>
              <a:t>, the chief ruler of the synagogue, believed on the Lord with all his house; and many of the Corinthians hearing believed, and were baptized</a:t>
            </a:r>
            <a:r>
              <a:rPr lang="en-US" sz="3200" dirty="0" smtClean="0"/>
              <a:t>.  </a:t>
            </a:r>
            <a:r>
              <a:rPr lang="en-US" sz="3200" b="1" baseline="30000" dirty="0" smtClean="0"/>
              <a:t>9</a:t>
            </a:r>
            <a:r>
              <a:rPr lang="en-US" sz="3200" b="1" baseline="30000" dirty="0"/>
              <a:t> </a:t>
            </a:r>
            <a:r>
              <a:rPr lang="en-US" sz="3200" dirty="0"/>
              <a:t>Then </a:t>
            </a:r>
            <a:r>
              <a:rPr lang="en-US" sz="3200" dirty="0" err="1"/>
              <a:t>spake</a:t>
            </a:r>
            <a:r>
              <a:rPr lang="en-US" sz="3200" dirty="0"/>
              <a:t> the Lord to Paul in the night by a vision, Be not afraid, but speak, and hold not thy peace</a:t>
            </a:r>
            <a:r>
              <a:rPr lang="en-US" sz="3200" dirty="0" smtClean="0"/>
              <a:t>: </a:t>
            </a:r>
            <a:r>
              <a:rPr lang="en-US" sz="3200" b="1" baseline="30000" dirty="0" smtClean="0"/>
              <a:t>10</a:t>
            </a:r>
            <a:r>
              <a:rPr lang="en-US" sz="3200" b="1" baseline="30000" dirty="0"/>
              <a:t> </a:t>
            </a:r>
            <a:r>
              <a:rPr lang="en-US" sz="3200" dirty="0"/>
              <a:t>For I am with thee, and no man shall set on thee to hurt thee: for I have much people in this city.</a:t>
            </a:r>
          </a:p>
        </p:txBody>
      </p:sp>
      <p:sp>
        <p:nvSpPr>
          <p:cNvPr id="6" name="Rounded Rectangular Callout 5"/>
          <p:cNvSpPr/>
          <p:nvPr/>
        </p:nvSpPr>
        <p:spPr>
          <a:xfrm>
            <a:off x="3636913" y="3066836"/>
            <a:ext cx="3472666" cy="2152436"/>
          </a:xfrm>
          <a:prstGeom prst="wedgeRoundRectCallout">
            <a:avLst>
              <a:gd name="adj1" fmla="val -49643"/>
              <a:gd name="adj2" fmla="val 69616"/>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smtClean="0"/>
              <a:t>49 AD</a:t>
            </a:r>
            <a:r>
              <a:rPr lang="en-US" sz="2600" dirty="0"/>
              <a:t>:  Paul begins </a:t>
            </a:r>
            <a:r>
              <a:rPr lang="en-US" sz="2600" dirty="0" smtClean="0"/>
              <a:t>2</a:t>
            </a:r>
            <a:r>
              <a:rPr lang="en-US" sz="2600" baseline="30000" dirty="0" smtClean="0"/>
              <a:t>nd</a:t>
            </a:r>
            <a:r>
              <a:rPr lang="en-US" sz="2600" dirty="0" smtClean="0"/>
              <a:t> Missionary </a:t>
            </a:r>
            <a:r>
              <a:rPr lang="en-US" sz="2600" dirty="0"/>
              <a:t>Journey; preaches in Phrygia, Galatia, and enters Europe</a:t>
            </a:r>
            <a:r>
              <a:rPr lang="en-US" sz="2600" dirty="0" smtClean="0"/>
              <a:t>.</a:t>
            </a:r>
          </a:p>
        </p:txBody>
      </p:sp>
      <p:sp>
        <p:nvSpPr>
          <p:cNvPr id="9" name="Rounded Rectangular Callout 8"/>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
        <p:nvSpPr>
          <p:cNvPr id="7" name="Rounded Rectangular Callout 6"/>
          <p:cNvSpPr/>
          <p:nvPr/>
        </p:nvSpPr>
        <p:spPr>
          <a:xfrm>
            <a:off x="7212459" y="3462390"/>
            <a:ext cx="1530849" cy="2147299"/>
          </a:xfrm>
          <a:prstGeom prst="wedgeRoundRectCallout">
            <a:avLst>
              <a:gd name="adj1" fmla="val -238097"/>
              <a:gd name="adj2" fmla="val 48414"/>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dirty="0"/>
              <a:t>5</a:t>
            </a:r>
            <a:r>
              <a:rPr lang="en-US" sz="2700" dirty="0" smtClean="0"/>
              <a:t>1 AD</a:t>
            </a:r>
            <a:r>
              <a:rPr lang="en-US" sz="2700" dirty="0"/>
              <a:t>:</a:t>
            </a:r>
          </a:p>
          <a:p>
            <a:pPr algn="ctr"/>
            <a:r>
              <a:rPr lang="en-US" sz="2700" dirty="0" smtClean="0"/>
              <a:t>Paul arrives in Corinth.</a:t>
            </a:r>
            <a:endParaRPr lang="en-US" sz="2700" dirty="0"/>
          </a:p>
        </p:txBody>
      </p:sp>
    </p:spTree>
    <p:extLst>
      <p:ext uri="{BB962C8B-B14F-4D97-AF65-F5344CB8AC3E}">
        <p14:creationId xmlns:p14="http://schemas.microsoft.com/office/powerpoint/2010/main" val="1115834302"/>
      </p:ext>
    </p:extLst>
  </p:cSld>
  <p:clrMapOvr>
    <a:masterClrMapping/>
  </p:clrMapOvr>
  <p:transition spd="med">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4183702"/>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18:1-21   </a:t>
            </a:r>
            <a:r>
              <a:rPr lang="en-US" sz="3200" b="1" baseline="30000" dirty="0"/>
              <a:t>11 </a:t>
            </a:r>
            <a:r>
              <a:rPr lang="en-US" sz="3200" dirty="0"/>
              <a:t>And he continued there a year and six months, teaching the word of God among them</a:t>
            </a:r>
            <a:r>
              <a:rPr lang="en-US" sz="3200" dirty="0" smtClean="0"/>
              <a:t>.  </a:t>
            </a:r>
            <a:r>
              <a:rPr lang="en-US" sz="3200" b="1" baseline="30000" dirty="0" smtClean="0"/>
              <a:t>12</a:t>
            </a:r>
            <a:r>
              <a:rPr lang="en-US" sz="3200" b="1" baseline="30000" dirty="0"/>
              <a:t> </a:t>
            </a:r>
            <a:r>
              <a:rPr lang="en-US" sz="3200" dirty="0"/>
              <a:t>And when </a:t>
            </a:r>
            <a:r>
              <a:rPr lang="en-US" sz="3200" dirty="0" err="1"/>
              <a:t>Gallio</a:t>
            </a:r>
            <a:r>
              <a:rPr lang="en-US" sz="3200" dirty="0"/>
              <a:t> was the deputy of Achaia, the Jews made insurrection with one accord against Paul, and brought him to the judgment seat</a:t>
            </a:r>
            <a:r>
              <a:rPr lang="en-US" sz="3200" dirty="0" smtClean="0"/>
              <a:t>,  </a:t>
            </a:r>
            <a:r>
              <a:rPr lang="en-US" sz="3200" b="1" baseline="30000" dirty="0" smtClean="0"/>
              <a:t>13</a:t>
            </a:r>
            <a:r>
              <a:rPr lang="en-US" sz="3200" b="1" baseline="30000" dirty="0"/>
              <a:t> </a:t>
            </a:r>
            <a:r>
              <a:rPr lang="en-US" sz="3200" dirty="0"/>
              <a:t>Saying, This fellow </a:t>
            </a:r>
            <a:r>
              <a:rPr lang="en-US" sz="3200" dirty="0" err="1"/>
              <a:t>persuadeth</a:t>
            </a:r>
            <a:r>
              <a:rPr lang="en-US" sz="3200" dirty="0"/>
              <a:t> men to worship God contrary to the law.</a:t>
            </a:r>
          </a:p>
        </p:txBody>
      </p:sp>
      <p:sp>
        <p:nvSpPr>
          <p:cNvPr id="6" name="Rounded Rectangular Callout 5"/>
          <p:cNvSpPr/>
          <p:nvPr/>
        </p:nvSpPr>
        <p:spPr>
          <a:xfrm>
            <a:off x="3636913" y="3066836"/>
            <a:ext cx="3472666" cy="2152436"/>
          </a:xfrm>
          <a:prstGeom prst="wedgeRoundRectCallout">
            <a:avLst>
              <a:gd name="adj1" fmla="val -49643"/>
              <a:gd name="adj2" fmla="val 69616"/>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smtClean="0"/>
              <a:t>49 AD</a:t>
            </a:r>
            <a:r>
              <a:rPr lang="en-US" sz="2600" dirty="0"/>
              <a:t>:  Paul begins </a:t>
            </a:r>
            <a:r>
              <a:rPr lang="en-US" sz="2600" dirty="0" smtClean="0"/>
              <a:t>2</a:t>
            </a:r>
            <a:r>
              <a:rPr lang="en-US" sz="2600" baseline="30000" dirty="0" smtClean="0"/>
              <a:t>nd</a:t>
            </a:r>
            <a:r>
              <a:rPr lang="en-US" sz="2600" dirty="0" smtClean="0"/>
              <a:t> Missionary </a:t>
            </a:r>
            <a:r>
              <a:rPr lang="en-US" sz="2600" dirty="0"/>
              <a:t>Journey; preaches in Phrygia, Galatia, and enters Europe</a:t>
            </a:r>
            <a:r>
              <a:rPr lang="en-US" sz="2600" dirty="0" smtClean="0"/>
              <a:t>.</a:t>
            </a:r>
          </a:p>
        </p:txBody>
      </p:sp>
      <p:sp>
        <p:nvSpPr>
          <p:cNvPr id="9" name="Rounded Rectangular Callout 8"/>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
        <p:nvSpPr>
          <p:cNvPr id="7" name="Rounded Rectangular Callout 6"/>
          <p:cNvSpPr/>
          <p:nvPr/>
        </p:nvSpPr>
        <p:spPr>
          <a:xfrm>
            <a:off x="7212459" y="3462390"/>
            <a:ext cx="1530849" cy="2147299"/>
          </a:xfrm>
          <a:prstGeom prst="wedgeRoundRectCallout">
            <a:avLst>
              <a:gd name="adj1" fmla="val -238097"/>
              <a:gd name="adj2" fmla="val 48414"/>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dirty="0"/>
              <a:t>5</a:t>
            </a:r>
            <a:r>
              <a:rPr lang="en-US" sz="2700" dirty="0" smtClean="0"/>
              <a:t>1 AD</a:t>
            </a:r>
            <a:r>
              <a:rPr lang="en-US" sz="2700" dirty="0"/>
              <a:t>:</a:t>
            </a:r>
          </a:p>
          <a:p>
            <a:pPr algn="ctr"/>
            <a:r>
              <a:rPr lang="en-US" sz="2700" dirty="0" smtClean="0"/>
              <a:t>Paul arrives in Corinth.</a:t>
            </a:r>
            <a:endParaRPr lang="en-US" sz="2700" dirty="0"/>
          </a:p>
        </p:txBody>
      </p:sp>
    </p:spTree>
    <p:extLst>
      <p:ext uri="{BB962C8B-B14F-4D97-AF65-F5344CB8AC3E}">
        <p14:creationId xmlns:p14="http://schemas.microsoft.com/office/powerpoint/2010/main" val="3339734770"/>
      </p:ext>
    </p:extLst>
  </p:cSld>
  <p:clrMapOvr>
    <a:masterClrMapping/>
  </p:clrMapOvr>
  <p:transition spd="med">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4183702"/>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18:1-21   </a:t>
            </a:r>
            <a:r>
              <a:rPr lang="en-US" sz="3200" b="1" baseline="30000" dirty="0"/>
              <a:t>14 </a:t>
            </a:r>
            <a:r>
              <a:rPr lang="en-US" sz="3200" dirty="0"/>
              <a:t>And when Paul was now about to open his mouth, </a:t>
            </a:r>
            <a:r>
              <a:rPr lang="en-US" sz="3200" dirty="0" err="1"/>
              <a:t>Gallio</a:t>
            </a:r>
            <a:r>
              <a:rPr lang="en-US" sz="3200" dirty="0"/>
              <a:t> said unto the Jews, If it were a matter of wrong or wicked lewdness, O ye Jews, reason would that I should bear with you</a:t>
            </a:r>
            <a:r>
              <a:rPr lang="en-US" sz="3200" dirty="0" smtClean="0"/>
              <a:t>:  </a:t>
            </a:r>
            <a:r>
              <a:rPr lang="en-US" sz="3200" b="1" baseline="30000" dirty="0" smtClean="0"/>
              <a:t>15</a:t>
            </a:r>
            <a:r>
              <a:rPr lang="en-US" sz="3200" b="1" baseline="30000" dirty="0"/>
              <a:t> </a:t>
            </a:r>
            <a:r>
              <a:rPr lang="en-US" sz="3200" dirty="0"/>
              <a:t>But if it be a question of words and names, and of your law, look ye to it; for I will be no judge of such matters</a:t>
            </a:r>
            <a:r>
              <a:rPr lang="en-US" sz="3200" dirty="0" smtClean="0"/>
              <a:t>.  </a:t>
            </a:r>
            <a:r>
              <a:rPr lang="en-US" sz="3200" b="1" baseline="30000" dirty="0" smtClean="0"/>
              <a:t>16</a:t>
            </a:r>
            <a:r>
              <a:rPr lang="en-US" sz="3200" b="1" baseline="30000" dirty="0"/>
              <a:t> </a:t>
            </a:r>
            <a:r>
              <a:rPr lang="en-US" sz="3200" dirty="0"/>
              <a:t>And he </a:t>
            </a:r>
            <a:r>
              <a:rPr lang="en-US" sz="3200" dirty="0" err="1"/>
              <a:t>drave</a:t>
            </a:r>
            <a:r>
              <a:rPr lang="en-US" sz="3200" dirty="0"/>
              <a:t> them from the judgment seat</a:t>
            </a:r>
            <a:r>
              <a:rPr lang="en-US" sz="3200" dirty="0" smtClean="0"/>
              <a:t>.</a:t>
            </a:r>
            <a:endParaRPr lang="en-US" sz="3200" dirty="0"/>
          </a:p>
        </p:txBody>
      </p:sp>
      <p:sp>
        <p:nvSpPr>
          <p:cNvPr id="6" name="Rounded Rectangular Callout 5"/>
          <p:cNvSpPr/>
          <p:nvPr/>
        </p:nvSpPr>
        <p:spPr>
          <a:xfrm>
            <a:off x="3636913" y="3066836"/>
            <a:ext cx="3472666" cy="2152436"/>
          </a:xfrm>
          <a:prstGeom prst="wedgeRoundRectCallout">
            <a:avLst>
              <a:gd name="adj1" fmla="val -49643"/>
              <a:gd name="adj2" fmla="val 69616"/>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smtClean="0"/>
              <a:t>49 AD</a:t>
            </a:r>
            <a:r>
              <a:rPr lang="en-US" sz="2600" dirty="0"/>
              <a:t>:  Paul begins </a:t>
            </a:r>
            <a:r>
              <a:rPr lang="en-US" sz="2600" dirty="0" smtClean="0"/>
              <a:t>2</a:t>
            </a:r>
            <a:r>
              <a:rPr lang="en-US" sz="2600" baseline="30000" dirty="0" smtClean="0"/>
              <a:t>nd</a:t>
            </a:r>
            <a:r>
              <a:rPr lang="en-US" sz="2600" dirty="0" smtClean="0"/>
              <a:t> Missionary </a:t>
            </a:r>
            <a:r>
              <a:rPr lang="en-US" sz="2600" dirty="0"/>
              <a:t>Journey; preaches in Phrygia, Galatia, and enters Europe</a:t>
            </a:r>
            <a:r>
              <a:rPr lang="en-US" sz="2600" dirty="0" smtClean="0"/>
              <a:t>.</a:t>
            </a:r>
          </a:p>
        </p:txBody>
      </p:sp>
      <p:sp>
        <p:nvSpPr>
          <p:cNvPr id="9" name="Rounded Rectangular Callout 8"/>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
        <p:nvSpPr>
          <p:cNvPr id="7" name="Rounded Rectangular Callout 6"/>
          <p:cNvSpPr/>
          <p:nvPr/>
        </p:nvSpPr>
        <p:spPr>
          <a:xfrm>
            <a:off x="7212459" y="3462390"/>
            <a:ext cx="1530849" cy="2147299"/>
          </a:xfrm>
          <a:prstGeom prst="wedgeRoundRectCallout">
            <a:avLst>
              <a:gd name="adj1" fmla="val -238097"/>
              <a:gd name="adj2" fmla="val 48414"/>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dirty="0"/>
              <a:t>5</a:t>
            </a:r>
            <a:r>
              <a:rPr lang="en-US" sz="2700" dirty="0" smtClean="0"/>
              <a:t>1 AD</a:t>
            </a:r>
            <a:r>
              <a:rPr lang="en-US" sz="2700" dirty="0"/>
              <a:t>:</a:t>
            </a:r>
          </a:p>
          <a:p>
            <a:pPr algn="ctr"/>
            <a:r>
              <a:rPr lang="en-US" sz="2700" dirty="0" smtClean="0"/>
              <a:t>Paul arrives in Corinth.</a:t>
            </a:r>
            <a:endParaRPr lang="en-US" sz="2700" dirty="0"/>
          </a:p>
        </p:txBody>
      </p:sp>
    </p:spTree>
    <p:extLst>
      <p:ext uri="{BB962C8B-B14F-4D97-AF65-F5344CB8AC3E}">
        <p14:creationId xmlns:p14="http://schemas.microsoft.com/office/powerpoint/2010/main" val="3462296418"/>
      </p:ext>
    </p:extLst>
  </p:cSld>
  <p:clrMapOvr>
    <a:masterClrMapping/>
  </p:clrMapOvr>
  <p:transition spd="med">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4183702"/>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18:1-21   </a:t>
            </a:r>
            <a:r>
              <a:rPr lang="en-US" sz="3200" b="1" baseline="30000" dirty="0"/>
              <a:t>17 </a:t>
            </a:r>
            <a:r>
              <a:rPr lang="en-US" sz="3200" dirty="0"/>
              <a:t>Then all the Greeks took </a:t>
            </a:r>
            <a:r>
              <a:rPr lang="en-US" sz="3200" dirty="0" err="1"/>
              <a:t>Sosthenes</a:t>
            </a:r>
            <a:r>
              <a:rPr lang="en-US" sz="3200" dirty="0"/>
              <a:t>, the chief ruler of the synagogue, and beat him before the judgment seat. And </a:t>
            </a:r>
            <a:r>
              <a:rPr lang="en-US" sz="3200" dirty="0" err="1"/>
              <a:t>Gallio</a:t>
            </a:r>
            <a:r>
              <a:rPr lang="en-US" sz="3200" dirty="0"/>
              <a:t> cared for none of those things</a:t>
            </a:r>
            <a:r>
              <a:rPr lang="en-US" sz="3200" dirty="0" smtClean="0"/>
              <a:t>.  </a:t>
            </a:r>
            <a:r>
              <a:rPr lang="en-US" sz="3200" b="1" baseline="30000" dirty="0" smtClean="0"/>
              <a:t>18</a:t>
            </a:r>
            <a:r>
              <a:rPr lang="en-US" sz="3200" b="1" baseline="30000" dirty="0"/>
              <a:t> </a:t>
            </a:r>
            <a:r>
              <a:rPr lang="en-US" sz="3200" dirty="0"/>
              <a:t>And Paul after this tarried there yet a good while, and then took his leave of the brethren, and sailed thence into Syria, and with him Priscilla and Aquila; having shorn his head in </a:t>
            </a:r>
            <a:r>
              <a:rPr lang="en-US" sz="3200" dirty="0" err="1"/>
              <a:t>Cenchrea</a:t>
            </a:r>
            <a:r>
              <a:rPr lang="en-US" sz="3200" dirty="0"/>
              <a:t>: for he had a vow.</a:t>
            </a:r>
          </a:p>
        </p:txBody>
      </p:sp>
      <p:sp>
        <p:nvSpPr>
          <p:cNvPr id="6" name="Rounded Rectangular Callout 5"/>
          <p:cNvSpPr/>
          <p:nvPr/>
        </p:nvSpPr>
        <p:spPr>
          <a:xfrm>
            <a:off x="3636913" y="3066836"/>
            <a:ext cx="3472666" cy="2152436"/>
          </a:xfrm>
          <a:prstGeom prst="wedgeRoundRectCallout">
            <a:avLst>
              <a:gd name="adj1" fmla="val -49643"/>
              <a:gd name="adj2" fmla="val 69616"/>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smtClean="0"/>
              <a:t>49 AD</a:t>
            </a:r>
            <a:r>
              <a:rPr lang="en-US" sz="2600" dirty="0"/>
              <a:t>:  Paul begins </a:t>
            </a:r>
            <a:r>
              <a:rPr lang="en-US" sz="2600" dirty="0" smtClean="0"/>
              <a:t>2</a:t>
            </a:r>
            <a:r>
              <a:rPr lang="en-US" sz="2600" baseline="30000" dirty="0" smtClean="0"/>
              <a:t>nd</a:t>
            </a:r>
            <a:r>
              <a:rPr lang="en-US" sz="2600" dirty="0" smtClean="0"/>
              <a:t> Missionary </a:t>
            </a:r>
            <a:r>
              <a:rPr lang="en-US" sz="2600" dirty="0"/>
              <a:t>Journey; preaches in Phrygia, Galatia, and enters Europe</a:t>
            </a:r>
            <a:r>
              <a:rPr lang="en-US" sz="2600" dirty="0" smtClean="0"/>
              <a:t>.</a:t>
            </a:r>
          </a:p>
        </p:txBody>
      </p:sp>
      <p:sp>
        <p:nvSpPr>
          <p:cNvPr id="9" name="Rounded Rectangular Callout 8"/>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
        <p:nvSpPr>
          <p:cNvPr id="7" name="Rounded Rectangular Callout 6"/>
          <p:cNvSpPr/>
          <p:nvPr/>
        </p:nvSpPr>
        <p:spPr>
          <a:xfrm>
            <a:off x="7212459" y="3462390"/>
            <a:ext cx="1530849" cy="2147299"/>
          </a:xfrm>
          <a:prstGeom prst="wedgeRoundRectCallout">
            <a:avLst>
              <a:gd name="adj1" fmla="val -238097"/>
              <a:gd name="adj2" fmla="val 48414"/>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dirty="0"/>
              <a:t>5</a:t>
            </a:r>
            <a:r>
              <a:rPr lang="en-US" sz="2700" dirty="0" smtClean="0"/>
              <a:t>1 AD</a:t>
            </a:r>
            <a:r>
              <a:rPr lang="en-US" sz="2700" dirty="0"/>
              <a:t>:</a:t>
            </a:r>
          </a:p>
          <a:p>
            <a:pPr algn="ctr"/>
            <a:r>
              <a:rPr lang="en-US" sz="2700" dirty="0" smtClean="0"/>
              <a:t>Paul arrives in Corinth.</a:t>
            </a:r>
            <a:endParaRPr lang="en-US" sz="2700" dirty="0"/>
          </a:p>
        </p:txBody>
      </p:sp>
    </p:spTree>
    <p:extLst>
      <p:ext uri="{BB962C8B-B14F-4D97-AF65-F5344CB8AC3E}">
        <p14:creationId xmlns:p14="http://schemas.microsoft.com/office/powerpoint/2010/main" val="2993992107"/>
      </p:ext>
    </p:extLst>
  </p:cSld>
  <p:clrMapOvr>
    <a:masterClrMapping/>
  </p:clrMapOvr>
  <p:transition spd="med">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4183702"/>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18:1-21   </a:t>
            </a:r>
            <a:r>
              <a:rPr lang="en-US" sz="3200" b="1" baseline="30000" dirty="0"/>
              <a:t>19 </a:t>
            </a:r>
            <a:r>
              <a:rPr lang="en-US" sz="3200" dirty="0"/>
              <a:t>And he came to Ephesus, and left them there: but he himself entered into the synagogue, and reasoned with the Jews</a:t>
            </a:r>
            <a:r>
              <a:rPr lang="en-US" sz="3200" dirty="0" smtClean="0"/>
              <a:t>.  </a:t>
            </a:r>
            <a:r>
              <a:rPr lang="en-US" sz="3200" b="1" baseline="30000" dirty="0" smtClean="0"/>
              <a:t>20</a:t>
            </a:r>
            <a:r>
              <a:rPr lang="en-US" sz="3200" b="1" baseline="30000" dirty="0"/>
              <a:t> </a:t>
            </a:r>
            <a:r>
              <a:rPr lang="en-US" sz="3200" dirty="0"/>
              <a:t>When they desired him to tarry longer time with them, he consented not</a:t>
            </a:r>
            <a:r>
              <a:rPr lang="en-US" sz="3200" dirty="0" smtClean="0"/>
              <a:t>; </a:t>
            </a:r>
            <a:r>
              <a:rPr lang="en-US" sz="3200" b="1" baseline="30000" dirty="0" smtClean="0"/>
              <a:t>21</a:t>
            </a:r>
            <a:r>
              <a:rPr lang="en-US" sz="3200" b="1" baseline="30000" dirty="0"/>
              <a:t> </a:t>
            </a:r>
            <a:r>
              <a:rPr lang="en-US" sz="3200" dirty="0"/>
              <a:t>But bade them farewell, saying, I must by all means keep this feast that cometh in Jerusalem: but I will return again unto you, if God will. And he sailed from </a:t>
            </a:r>
            <a:r>
              <a:rPr lang="en-US" sz="3200" dirty="0" smtClean="0"/>
              <a:t>Ephesus.</a:t>
            </a:r>
            <a:endParaRPr lang="en-US" sz="3200" dirty="0"/>
          </a:p>
        </p:txBody>
      </p:sp>
      <p:sp>
        <p:nvSpPr>
          <p:cNvPr id="6" name="Rounded Rectangular Callout 5"/>
          <p:cNvSpPr/>
          <p:nvPr/>
        </p:nvSpPr>
        <p:spPr>
          <a:xfrm>
            <a:off x="3636913" y="3066836"/>
            <a:ext cx="3472666" cy="2152436"/>
          </a:xfrm>
          <a:prstGeom prst="wedgeRoundRectCallout">
            <a:avLst>
              <a:gd name="adj1" fmla="val -49643"/>
              <a:gd name="adj2" fmla="val 69616"/>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smtClean="0"/>
              <a:t>49 AD</a:t>
            </a:r>
            <a:r>
              <a:rPr lang="en-US" sz="2600" dirty="0"/>
              <a:t>:  Paul begins </a:t>
            </a:r>
            <a:r>
              <a:rPr lang="en-US" sz="2600" dirty="0" smtClean="0"/>
              <a:t>2</a:t>
            </a:r>
            <a:r>
              <a:rPr lang="en-US" sz="2600" baseline="30000" dirty="0" smtClean="0"/>
              <a:t>nd</a:t>
            </a:r>
            <a:r>
              <a:rPr lang="en-US" sz="2600" dirty="0" smtClean="0"/>
              <a:t> Missionary </a:t>
            </a:r>
            <a:r>
              <a:rPr lang="en-US" sz="2600" dirty="0"/>
              <a:t>Journey; preaches in Phrygia, Galatia, and enters Europe</a:t>
            </a:r>
            <a:r>
              <a:rPr lang="en-US" sz="2600" dirty="0" smtClean="0"/>
              <a:t>.</a:t>
            </a:r>
          </a:p>
        </p:txBody>
      </p:sp>
      <p:sp>
        <p:nvSpPr>
          <p:cNvPr id="9" name="Rounded Rectangular Callout 8"/>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
        <p:nvSpPr>
          <p:cNvPr id="7" name="Rounded Rectangular Callout 6"/>
          <p:cNvSpPr/>
          <p:nvPr/>
        </p:nvSpPr>
        <p:spPr>
          <a:xfrm>
            <a:off x="7212459" y="3462390"/>
            <a:ext cx="1530849" cy="2147299"/>
          </a:xfrm>
          <a:prstGeom prst="wedgeRoundRectCallout">
            <a:avLst>
              <a:gd name="adj1" fmla="val -238097"/>
              <a:gd name="adj2" fmla="val 48414"/>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dirty="0"/>
              <a:t>5</a:t>
            </a:r>
            <a:r>
              <a:rPr lang="en-US" sz="2700" dirty="0" smtClean="0"/>
              <a:t>1 AD</a:t>
            </a:r>
            <a:r>
              <a:rPr lang="en-US" sz="2700" dirty="0"/>
              <a:t>:</a:t>
            </a:r>
          </a:p>
          <a:p>
            <a:pPr algn="ctr"/>
            <a:r>
              <a:rPr lang="en-US" sz="2700" dirty="0" smtClean="0"/>
              <a:t>Paul arrives in Corinth.</a:t>
            </a:r>
            <a:endParaRPr lang="en-US" sz="2700" dirty="0"/>
          </a:p>
        </p:txBody>
      </p:sp>
    </p:spTree>
    <p:extLst>
      <p:ext uri="{BB962C8B-B14F-4D97-AF65-F5344CB8AC3E}">
        <p14:creationId xmlns:p14="http://schemas.microsoft.com/office/powerpoint/2010/main" val="3955511194"/>
      </p:ext>
    </p:extLst>
  </p:cSld>
  <p:clrMapOvr>
    <a:masterClrMapping/>
  </p:clrMapOvr>
  <p:transition spd="med">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8160360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4183702"/>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18:22-23   </a:t>
            </a:r>
            <a:r>
              <a:rPr lang="en-US" sz="3200" b="1" baseline="30000" dirty="0"/>
              <a:t>22 </a:t>
            </a:r>
            <a:r>
              <a:rPr lang="en-US" sz="3200" dirty="0"/>
              <a:t>And when he had landed at Caesarea, and gone up, and saluted the church, he went down to Antioch.</a:t>
            </a:r>
          </a:p>
          <a:p>
            <a:pPr marL="0" indent="0">
              <a:buNone/>
            </a:pPr>
            <a:r>
              <a:rPr lang="en-US" sz="3200" b="1" baseline="30000" dirty="0"/>
              <a:t>23 </a:t>
            </a:r>
            <a:r>
              <a:rPr lang="en-US" sz="3200" dirty="0"/>
              <a:t>And after he had spent some time there, he departed, and went over all the country of Galatia and Phrygia in order, strengthening all the disciples.</a:t>
            </a:r>
          </a:p>
        </p:txBody>
      </p:sp>
      <p:sp>
        <p:nvSpPr>
          <p:cNvPr id="6" name="Rounded Rectangular Callout 5"/>
          <p:cNvSpPr/>
          <p:nvPr/>
        </p:nvSpPr>
        <p:spPr>
          <a:xfrm>
            <a:off x="3636913" y="3241497"/>
            <a:ext cx="3472666" cy="2152436"/>
          </a:xfrm>
          <a:prstGeom prst="wedgeRoundRectCallout">
            <a:avLst>
              <a:gd name="adj1" fmla="val -51122"/>
              <a:gd name="adj2" fmla="val 56728"/>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00" dirty="0" smtClean="0"/>
              <a:t>49 AD</a:t>
            </a:r>
            <a:r>
              <a:rPr lang="en-US" sz="2600" dirty="0"/>
              <a:t>:  Paul begins </a:t>
            </a:r>
            <a:r>
              <a:rPr lang="en-US" sz="2600" dirty="0" smtClean="0"/>
              <a:t>2</a:t>
            </a:r>
            <a:r>
              <a:rPr lang="en-US" sz="2600" baseline="30000" dirty="0" smtClean="0"/>
              <a:t>nd</a:t>
            </a:r>
            <a:r>
              <a:rPr lang="en-US" sz="2600" dirty="0" smtClean="0"/>
              <a:t> Missionary </a:t>
            </a:r>
            <a:r>
              <a:rPr lang="en-US" sz="2600" dirty="0"/>
              <a:t>Journey; preaches in Phrygia, Galatia, and enters Europe</a:t>
            </a:r>
            <a:r>
              <a:rPr lang="en-US" sz="2600" dirty="0" smtClean="0"/>
              <a:t>.</a:t>
            </a:r>
          </a:p>
        </p:txBody>
      </p:sp>
      <p:sp>
        <p:nvSpPr>
          <p:cNvPr id="9" name="Rounded Rectangular Callout 8"/>
          <p:cNvSpPr/>
          <p:nvPr/>
        </p:nvSpPr>
        <p:spPr>
          <a:xfrm>
            <a:off x="472611" y="4284324"/>
            <a:ext cx="2979505" cy="1150705"/>
          </a:xfrm>
          <a:prstGeom prst="wedgeRoundRectCallout">
            <a:avLst>
              <a:gd name="adj1" fmla="val -7028"/>
              <a:gd name="adj2" fmla="val 70220"/>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49 AD:  The Jerusalem Council</a:t>
            </a:r>
          </a:p>
        </p:txBody>
      </p:sp>
      <p:sp>
        <p:nvSpPr>
          <p:cNvPr id="12" name="Rounded Rectangular Callout 11"/>
          <p:cNvSpPr/>
          <p:nvPr/>
        </p:nvSpPr>
        <p:spPr>
          <a:xfrm>
            <a:off x="7212459" y="3462390"/>
            <a:ext cx="1530849" cy="2147299"/>
          </a:xfrm>
          <a:prstGeom prst="wedgeRoundRectCallout">
            <a:avLst>
              <a:gd name="adj1" fmla="val -238097"/>
              <a:gd name="adj2" fmla="val 48414"/>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700" dirty="0"/>
              <a:t>5</a:t>
            </a:r>
            <a:r>
              <a:rPr lang="en-US" sz="2700" dirty="0" smtClean="0"/>
              <a:t>1 AD</a:t>
            </a:r>
            <a:r>
              <a:rPr lang="en-US" sz="2700" dirty="0"/>
              <a:t>:</a:t>
            </a:r>
          </a:p>
          <a:p>
            <a:pPr algn="ctr"/>
            <a:r>
              <a:rPr lang="en-US" sz="2700" dirty="0" smtClean="0"/>
              <a:t>Paul arrives in Corinth.</a:t>
            </a:r>
            <a:endParaRPr lang="en-US" sz="2700" dirty="0"/>
          </a:p>
        </p:txBody>
      </p:sp>
      <p:sp>
        <p:nvSpPr>
          <p:cNvPr id="10" name="Rounded Rectangular Callout 9"/>
          <p:cNvSpPr/>
          <p:nvPr/>
        </p:nvSpPr>
        <p:spPr>
          <a:xfrm>
            <a:off x="9030984" y="2928136"/>
            <a:ext cx="2949988" cy="2506893"/>
          </a:xfrm>
          <a:prstGeom prst="wedgeRoundRectCallout">
            <a:avLst>
              <a:gd name="adj1" fmla="val -113137"/>
              <a:gd name="adj2" fmla="val 58683"/>
              <a:gd name="adj3" fmla="val 16667"/>
            </a:avLst>
          </a:prstGeom>
          <a:solidFill>
            <a:srgbClr val="C4525E"/>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52 AD</a:t>
            </a:r>
            <a:r>
              <a:rPr lang="en-US" sz="2700" dirty="0"/>
              <a:t>:</a:t>
            </a:r>
          </a:p>
          <a:p>
            <a:r>
              <a:rPr lang="en-US" sz="2700" dirty="0"/>
              <a:t>End </a:t>
            </a:r>
            <a:r>
              <a:rPr lang="en-US" sz="2700" dirty="0" smtClean="0"/>
              <a:t>of 2</a:t>
            </a:r>
            <a:r>
              <a:rPr lang="en-US" sz="2700" baseline="30000" dirty="0" smtClean="0"/>
              <a:t>nd</a:t>
            </a:r>
            <a:r>
              <a:rPr lang="en-US" sz="2700" dirty="0" smtClean="0"/>
              <a:t> Missionary </a:t>
            </a:r>
            <a:r>
              <a:rPr lang="en-US" sz="2700" dirty="0"/>
              <a:t>Journey; Paul “some time” at </a:t>
            </a:r>
            <a:r>
              <a:rPr lang="en-US" sz="2700" dirty="0" smtClean="0"/>
              <a:t>Antioch.  </a:t>
            </a:r>
            <a:endParaRPr lang="en-US" sz="2700" dirty="0"/>
          </a:p>
        </p:txBody>
      </p:sp>
    </p:spTree>
    <p:extLst>
      <p:ext uri="{BB962C8B-B14F-4D97-AF65-F5344CB8AC3E}">
        <p14:creationId xmlns:p14="http://schemas.microsoft.com/office/powerpoint/2010/main" val="2150223722"/>
      </p:ext>
    </p:extLst>
  </p:cSld>
  <p:clrMapOvr>
    <a:masterClrMapping/>
  </p:clrMapOvr>
  <p:transition spd="med">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20:1-4  </a:t>
            </a:r>
            <a:r>
              <a:rPr lang="en-US" sz="3200" dirty="0" smtClean="0"/>
              <a:t>And </a:t>
            </a:r>
            <a:r>
              <a:rPr lang="en-US" sz="3200" dirty="0"/>
              <a:t>after the </a:t>
            </a:r>
            <a:r>
              <a:rPr lang="en-US" sz="3200" dirty="0" smtClean="0"/>
              <a:t>uproar </a:t>
            </a:r>
            <a:r>
              <a:rPr lang="en-US" sz="3200" i="1" dirty="0" smtClean="0"/>
              <a:t>[regarding the Ephesian silversmiths]</a:t>
            </a:r>
            <a:r>
              <a:rPr lang="en-US" sz="3200" dirty="0" smtClean="0"/>
              <a:t> </a:t>
            </a:r>
            <a:r>
              <a:rPr lang="en-US" sz="3200" dirty="0"/>
              <a:t>was ceased, Paul called unto him the disciples, and embraced them, and departed for to go into Macedonia</a:t>
            </a:r>
            <a:r>
              <a:rPr lang="en-US" sz="3200" dirty="0" smtClean="0"/>
              <a:t>.  </a:t>
            </a:r>
            <a:r>
              <a:rPr lang="en-US" sz="3200" b="1" baseline="30000" dirty="0" smtClean="0"/>
              <a:t>2</a:t>
            </a:r>
            <a:r>
              <a:rPr lang="en-US" sz="3200" b="1" baseline="30000" dirty="0"/>
              <a:t> </a:t>
            </a:r>
            <a:r>
              <a:rPr lang="en-US" sz="3200" dirty="0"/>
              <a:t>And when he had gone over those parts, and had given them much exhortation, he came into Greece</a:t>
            </a:r>
            <a:r>
              <a:rPr lang="en-US" sz="3200" dirty="0" smtClean="0"/>
              <a:t>, </a:t>
            </a:r>
          </a:p>
        </p:txBody>
      </p:sp>
    </p:spTree>
    <p:extLst>
      <p:ext uri="{BB962C8B-B14F-4D97-AF65-F5344CB8AC3E}">
        <p14:creationId xmlns:p14="http://schemas.microsoft.com/office/powerpoint/2010/main" val="1336411190"/>
      </p:ext>
    </p:extLst>
  </p:cSld>
  <p:clrMapOvr>
    <a:masterClrMapping/>
  </p:clrMapOvr>
  <p:transition spd="med">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20:1-4  </a:t>
            </a:r>
            <a:r>
              <a:rPr lang="en-US" sz="3200" b="1" dirty="0"/>
              <a:t> </a:t>
            </a:r>
            <a:r>
              <a:rPr lang="en-US" sz="3200" b="1" baseline="30000" dirty="0"/>
              <a:t>3 </a:t>
            </a:r>
            <a:r>
              <a:rPr lang="en-US" sz="3200" dirty="0"/>
              <a:t>And there abode three months. And when the Jews laid wait for him, as he was about to sail into Syria, he purposed to return through Macedonia</a:t>
            </a:r>
            <a:r>
              <a:rPr lang="en-US" sz="3200" dirty="0" smtClean="0"/>
              <a:t>. </a:t>
            </a:r>
            <a:r>
              <a:rPr lang="en-US" sz="3200" b="1" baseline="30000" dirty="0" smtClean="0"/>
              <a:t>4</a:t>
            </a:r>
            <a:r>
              <a:rPr lang="en-US" sz="3200" b="1" baseline="30000" dirty="0"/>
              <a:t> </a:t>
            </a:r>
            <a:r>
              <a:rPr lang="en-US" sz="3200" dirty="0"/>
              <a:t>And there accompanied him into Asia </a:t>
            </a:r>
            <a:r>
              <a:rPr lang="en-US" sz="3200" dirty="0" err="1"/>
              <a:t>Sopater</a:t>
            </a:r>
            <a:r>
              <a:rPr lang="en-US" sz="3200" dirty="0"/>
              <a:t> of Berea; and of the Thessalonians, Aristarchus and </a:t>
            </a:r>
            <a:r>
              <a:rPr lang="en-US" sz="3200" dirty="0" err="1"/>
              <a:t>Secundus</a:t>
            </a:r>
            <a:r>
              <a:rPr lang="en-US" sz="3200" dirty="0"/>
              <a:t>; and Gaius of </a:t>
            </a:r>
            <a:r>
              <a:rPr lang="en-US" sz="3200" dirty="0" err="1"/>
              <a:t>Derbe</a:t>
            </a:r>
            <a:r>
              <a:rPr lang="en-US" sz="3200" dirty="0"/>
              <a:t>, and Timotheus; and of Asia, </a:t>
            </a:r>
            <a:r>
              <a:rPr lang="en-US" sz="3200" b="1" u="sng" dirty="0" err="1"/>
              <a:t>Tychicus</a:t>
            </a:r>
            <a:r>
              <a:rPr lang="en-US" sz="3200" dirty="0"/>
              <a:t> and </a:t>
            </a:r>
            <a:r>
              <a:rPr lang="en-US" sz="3200" dirty="0" err="1"/>
              <a:t>Trophimus</a:t>
            </a:r>
            <a:r>
              <a:rPr lang="en-US" sz="3200" dirty="0"/>
              <a:t>.</a:t>
            </a:r>
          </a:p>
        </p:txBody>
      </p:sp>
    </p:spTree>
    <p:extLst>
      <p:ext uri="{BB962C8B-B14F-4D97-AF65-F5344CB8AC3E}">
        <p14:creationId xmlns:p14="http://schemas.microsoft.com/office/powerpoint/2010/main" val="3704405042"/>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3234"/>
            <a:ext cx="10840914" cy="4201846"/>
          </a:xfrm>
        </p:spPr>
        <p:txBody>
          <a:bodyPr>
            <a:noAutofit/>
          </a:bodyPr>
          <a:lstStyle/>
          <a:p>
            <a:pPr marL="857250" indent="-857250">
              <a:buFont typeface="+mj-lt"/>
              <a:buAutoNum type="romanUcPeriod"/>
            </a:pPr>
            <a:r>
              <a:rPr lang="en-US" sz="4200" dirty="0"/>
              <a:t>Opening Greeting (Eph. 1:1, 2)</a:t>
            </a:r>
          </a:p>
          <a:p>
            <a:pPr marL="857250" indent="-857250">
              <a:buFont typeface="+mj-lt"/>
              <a:buAutoNum type="romanUcPeriod"/>
            </a:pPr>
            <a:r>
              <a:rPr lang="en-US" sz="4200" dirty="0"/>
              <a:t>Part 1:  The Doctrinal Section (Eph. 1:3-3:21)</a:t>
            </a:r>
          </a:p>
          <a:p>
            <a:pPr marL="571500" indent="-571500">
              <a:buAutoNum type="romanUcPeriod" startAt="3"/>
            </a:pPr>
            <a:r>
              <a:rPr lang="en-US" sz="4200" dirty="0"/>
              <a:t>   Part 2:  The Practical Section (Eph. 4:1-6:20)</a:t>
            </a:r>
          </a:p>
          <a:p>
            <a:pPr marL="571500" indent="-571500">
              <a:buAutoNum type="romanUcPeriod" startAt="3"/>
            </a:pPr>
            <a:r>
              <a:rPr lang="en-US" sz="4200" dirty="0">
                <a:solidFill>
                  <a:srgbClr val="66FFFF"/>
                </a:solidFill>
              </a:rPr>
              <a:t>   Closing Greeting (Ephesians 6:21-24)</a:t>
            </a:r>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a16="http://schemas.microsoft.com/office/drawing/2014/main" xmlns="" id="{F54CE4C8-2431-43FB-87C3-391A3BFF806C}"/>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7013676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20:22, 37-38  </a:t>
            </a:r>
            <a:r>
              <a:rPr lang="en-US" sz="3200" b="1" baseline="30000" dirty="0"/>
              <a:t>22 </a:t>
            </a:r>
            <a:r>
              <a:rPr lang="en-US" sz="3200" dirty="0"/>
              <a:t>And now, behold, I go bound in the spirit unto Jerusalem, not knowing the things that shall befall me there</a:t>
            </a:r>
            <a:r>
              <a:rPr lang="en-US" sz="3200" dirty="0" smtClean="0"/>
              <a:t>: </a:t>
            </a:r>
            <a:r>
              <a:rPr lang="en-US" sz="3200" b="1" baseline="30000" dirty="0"/>
              <a:t>37 </a:t>
            </a:r>
            <a:r>
              <a:rPr lang="en-US" sz="3200" dirty="0"/>
              <a:t>And they all wept sore, and fell on Paul's neck, and kissed him</a:t>
            </a:r>
            <a:r>
              <a:rPr lang="en-US" sz="3200" dirty="0" smtClean="0"/>
              <a:t>, </a:t>
            </a:r>
            <a:r>
              <a:rPr lang="en-US" sz="3200" b="1" baseline="30000" dirty="0" smtClean="0"/>
              <a:t>38</a:t>
            </a:r>
            <a:r>
              <a:rPr lang="en-US" sz="3200" b="1" baseline="30000" dirty="0"/>
              <a:t> </a:t>
            </a:r>
            <a:r>
              <a:rPr lang="en-US" sz="3200" dirty="0"/>
              <a:t>Sorrowing most of all for the words which he </a:t>
            </a:r>
            <a:r>
              <a:rPr lang="en-US" sz="3200" dirty="0" err="1"/>
              <a:t>spake</a:t>
            </a:r>
            <a:r>
              <a:rPr lang="en-US" sz="3200" dirty="0"/>
              <a:t>, that they should see his face no more. And they accompanied him unto the ship.</a:t>
            </a:r>
          </a:p>
          <a:p>
            <a:pPr marL="0" indent="0">
              <a:buNone/>
            </a:pPr>
            <a:endParaRPr lang="en-US" sz="3200" dirty="0" smtClean="0"/>
          </a:p>
        </p:txBody>
      </p:sp>
    </p:spTree>
    <p:extLst>
      <p:ext uri="{BB962C8B-B14F-4D97-AF65-F5344CB8AC3E}">
        <p14:creationId xmlns:p14="http://schemas.microsoft.com/office/powerpoint/2010/main" val="3309720349"/>
      </p:ext>
    </p:extLst>
  </p:cSld>
  <p:clrMapOvr>
    <a:masterClrMapping/>
  </p:clrMapOvr>
  <p:transition spd="med">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21:17-19  </a:t>
            </a:r>
            <a:r>
              <a:rPr lang="en-US" sz="3200" b="1" baseline="30000" dirty="0"/>
              <a:t>17 </a:t>
            </a:r>
            <a:r>
              <a:rPr lang="en-US" sz="3200" dirty="0"/>
              <a:t>And when we were come to Jerusalem, the brethren received us gladly</a:t>
            </a:r>
            <a:r>
              <a:rPr lang="en-US" sz="3200" dirty="0" smtClean="0"/>
              <a:t>.  </a:t>
            </a:r>
            <a:r>
              <a:rPr lang="en-US" sz="3200" b="1" baseline="30000" dirty="0" smtClean="0"/>
              <a:t>18</a:t>
            </a:r>
            <a:r>
              <a:rPr lang="en-US" sz="3200" b="1" baseline="30000" dirty="0"/>
              <a:t> </a:t>
            </a:r>
            <a:r>
              <a:rPr lang="en-US" sz="3200" dirty="0"/>
              <a:t>And the day following Paul went in with us unto James; and all the elders were present</a:t>
            </a:r>
            <a:r>
              <a:rPr lang="en-US" sz="3200" dirty="0" smtClean="0"/>
              <a:t>.  </a:t>
            </a:r>
            <a:r>
              <a:rPr lang="en-US" sz="3200" b="1" baseline="30000" dirty="0" smtClean="0"/>
              <a:t>19</a:t>
            </a:r>
            <a:r>
              <a:rPr lang="en-US" sz="3200" b="1" baseline="30000" dirty="0"/>
              <a:t> </a:t>
            </a:r>
            <a:r>
              <a:rPr lang="en-US" sz="3200" dirty="0"/>
              <a:t>And when he had saluted them, he declared particularly what things God had wrought among the Gentiles by his ministry.</a:t>
            </a:r>
          </a:p>
          <a:p>
            <a:pPr marL="0" indent="0">
              <a:buNone/>
            </a:pPr>
            <a:endParaRPr lang="en-US" sz="3200" dirty="0" smtClean="0"/>
          </a:p>
        </p:txBody>
      </p:sp>
    </p:spTree>
    <p:extLst>
      <p:ext uri="{BB962C8B-B14F-4D97-AF65-F5344CB8AC3E}">
        <p14:creationId xmlns:p14="http://schemas.microsoft.com/office/powerpoint/2010/main" val="1290013549"/>
      </p:ext>
    </p:extLst>
  </p:cSld>
  <p:clrMapOvr>
    <a:masterClrMapping/>
  </p:clrMapOvr>
  <p:transition spd="med">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21:23-24  </a:t>
            </a:r>
            <a:r>
              <a:rPr lang="en-US" sz="3200" b="1" baseline="30000" dirty="0"/>
              <a:t>23 </a:t>
            </a:r>
            <a:r>
              <a:rPr lang="en-US" sz="3200" dirty="0"/>
              <a:t>Do therefore this that we say to thee: We have four men which have a vow on them</a:t>
            </a:r>
            <a:r>
              <a:rPr lang="en-US" sz="3200" dirty="0" smtClean="0"/>
              <a:t>; </a:t>
            </a:r>
            <a:r>
              <a:rPr lang="en-US" sz="3200" b="1" baseline="30000" dirty="0" smtClean="0"/>
              <a:t>24</a:t>
            </a:r>
            <a:r>
              <a:rPr lang="en-US" sz="3200" b="1" baseline="30000" dirty="0"/>
              <a:t> </a:t>
            </a:r>
            <a:r>
              <a:rPr lang="en-US" sz="3200" dirty="0"/>
              <a:t>Them take, and purify thyself with them, and be at charges with them, that they may shave their heads: and all may know that those things, whereof they were informed concerning thee, are nothing; but that thou thyself also </a:t>
            </a:r>
            <a:r>
              <a:rPr lang="en-US" sz="3200" dirty="0" err="1"/>
              <a:t>walkest</a:t>
            </a:r>
            <a:r>
              <a:rPr lang="en-US" sz="3200" dirty="0"/>
              <a:t> orderly, and </a:t>
            </a:r>
            <a:r>
              <a:rPr lang="en-US" sz="3200" dirty="0" err="1"/>
              <a:t>keepest</a:t>
            </a:r>
            <a:r>
              <a:rPr lang="en-US" sz="3200" dirty="0"/>
              <a:t> the law.</a:t>
            </a:r>
          </a:p>
          <a:p>
            <a:pPr marL="0" indent="0">
              <a:buNone/>
            </a:pPr>
            <a:endParaRPr lang="en-US" sz="3200" dirty="0" smtClean="0"/>
          </a:p>
        </p:txBody>
      </p:sp>
    </p:spTree>
    <p:extLst>
      <p:ext uri="{BB962C8B-B14F-4D97-AF65-F5344CB8AC3E}">
        <p14:creationId xmlns:p14="http://schemas.microsoft.com/office/powerpoint/2010/main" val="442801168"/>
      </p:ext>
    </p:extLst>
  </p:cSld>
  <p:clrMapOvr>
    <a:masterClrMapping/>
  </p:clrMapOvr>
  <p:transition spd="med">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21:26-27, 31-33  </a:t>
            </a:r>
            <a:r>
              <a:rPr lang="en-US" sz="3200" b="1" baseline="30000" dirty="0"/>
              <a:t>26 </a:t>
            </a:r>
            <a:r>
              <a:rPr lang="en-US" sz="3200" dirty="0"/>
              <a:t>Then Paul took the men, and the next day purifying himself with them entered into the temple, to signify the accomplishment of the days of purification, until that an offering should be offered for every one of </a:t>
            </a:r>
            <a:r>
              <a:rPr lang="en-US" sz="3200" dirty="0" smtClean="0"/>
              <a:t>them. </a:t>
            </a:r>
            <a:r>
              <a:rPr lang="en-US" sz="3200" b="1" baseline="30000" dirty="0" smtClean="0"/>
              <a:t>27</a:t>
            </a:r>
            <a:r>
              <a:rPr lang="en-US" sz="3200" b="1" baseline="30000" dirty="0"/>
              <a:t> </a:t>
            </a:r>
            <a:r>
              <a:rPr lang="en-US" sz="3200" dirty="0"/>
              <a:t>And when the seven days were almost ended, the Jews which were of Asia, when they saw him in the temple, stirred up all the people, and laid hands on him,</a:t>
            </a:r>
          </a:p>
          <a:p>
            <a:pPr marL="0" indent="0">
              <a:buNone/>
            </a:pPr>
            <a:endParaRPr lang="en-US" sz="3200" dirty="0" smtClean="0"/>
          </a:p>
        </p:txBody>
      </p:sp>
    </p:spTree>
    <p:extLst>
      <p:ext uri="{BB962C8B-B14F-4D97-AF65-F5344CB8AC3E}">
        <p14:creationId xmlns:p14="http://schemas.microsoft.com/office/powerpoint/2010/main" val="1383037226"/>
      </p:ext>
    </p:extLst>
  </p:cSld>
  <p:clrMapOvr>
    <a:masterClrMapping/>
  </p:clrMapOvr>
  <p:transition spd="med">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2900" b="1" dirty="0" smtClean="0"/>
              <a:t>Acts 21:31-33  </a:t>
            </a:r>
            <a:r>
              <a:rPr lang="en-US" sz="2900" b="1" baseline="30000" dirty="0"/>
              <a:t>31 </a:t>
            </a:r>
            <a:r>
              <a:rPr lang="en-US" sz="2900" dirty="0"/>
              <a:t>And as they went about to kill him, tidings came unto the chief captain of the band, that all Jerusalem was in an uproar</a:t>
            </a:r>
            <a:r>
              <a:rPr lang="en-US" sz="2900" dirty="0" smtClean="0"/>
              <a:t>. </a:t>
            </a:r>
            <a:r>
              <a:rPr lang="en-US" sz="2900" b="1" baseline="30000" dirty="0" smtClean="0"/>
              <a:t>32</a:t>
            </a:r>
            <a:r>
              <a:rPr lang="en-US" sz="2900" b="1" baseline="30000" dirty="0"/>
              <a:t> </a:t>
            </a:r>
            <a:r>
              <a:rPr lang="en-US" sz="2900" dirty="0"/>
              <a:t>Who immediately took soldiers and centurions, and ran down unto them: and when they saw the chief captain and the soldiers, they left beating of Paul</a:t>
            </a:r>
            <a:r>
              <a:rPr lang="en-US" sz="2900" dirty="0" smtClean="0"/>
              <a:t>. </a:t>
            </a:r>
            <a:r>
              <a:rPr lang="en-US" sz="2900" b="1" baseline="30000" dirty="0" smtClean="0"/>
              <a:t>33</a:t>
            </a:r>
            <a:r>
              <a:rPr lang="en-US" sz="2900" b="1" baseline="30000" dirty="0"/>
              <a:t> </a:t>
            </a:r>
            <a:r>
              <a:rPr lang="en-US" sz="2900" dirty="0"/>
              <a:t>Then the chief captain came near, and took him, and commanded him to be bound with two chains; and demanded who he was, and what he had done.</a:t>
            </a:r>
          </a:p>
          <a:p>
            <a:pPr marL="0" indent="0">
              <a:buNone/>
            </a:pPr>
            <a:endParaRPr lang="en-US" sz="3200" dirty="0" smtClean="0"/>
          </a:p>
        </p:txBody>
      </p:sp>
    </p:spTree>
    <p:extLst>
      <p:ext uri="{BB962C8B-B14F-4D97-AF65-F5344CB8AC3E}">
        <p14:creationId xmlns:p14="http://schemas.microsoft.com/office/powerpoint/2010/main" val="1770473265"/>
      </p:ext>
    </p:extLst>
  </p:cSld>
  <p:clrMapOvr>
    <a:masterClrMapping/>
  </p:clrMapOvr>
  <p:transition spd="med">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23:23-35  </a:t>
            </a:r>
            <a:r>
              <a:rPr lang="en-US" sz="3200" b="1" baseline="30000" dirty="0"/>
              <a:t>23 </a:t>
            </a:r>
            <a:r>
              <a:rPr lang="en-US" sz="3200" dirty="0"/>
              <a:t>And he called unto him two centurions, saying, Make ready two hundred soldiers to go to Caesarea, and horsemen threescore and ten, and spearmen two hundred, at the third hour of the night</a:t>
            </a:r>
            <a:r>
              <a:rPr lang="en-US" sz="3200" dirty="0" smtClean="0"/>
              <a:t>; </a:t>
            </a:r>
            <a:r>
              <a:rPr lang="en-US" sz="3200" b="1" baseline="30000" dirty="0" smtClean="0"/>
              <a:t>24</a:t>
            </a:r>
            <a:r>
              <a:rPr lang="en-US" sz="3200" b="1" baseline="30000" dirty="0"/>
              <a:t> </a:t>
            </a:r>
            <a:r>
              <a:rPr lang="en-US" sz="3200" dirty="0"/>
              <a:t>And provide them beasts, that they may set Paul on, and bring him safe unto Felix the governor.</a:t>
            </a:r>
          </a:p>
          <a:p>
            <a:pPr marL="0" indent="0">
              <a:buNone/>
            </a:pPr>
            <a:endParaRPr lang="en-US" sz="3200" dirty="0" smtClean="0"/>
          </a:p>
        </p:txBody>
      </p:sp>
    </p:spTree>
    <p:extLst>
      <p:ext uri="{BB962C8B-B14F-4D97-AF65-F5344CB8AC3E}">
        <p14:creationId xmlns:p14="http://schemas.microsoft.com/office/powerpoint/2010/main" val="3127980067"/>
      </p:ext>
    </p:extLst>
  </p:cSld>
  <p:clrMapOvr>
    <a:masterClrMapping/>
  </p:clrMapOvr>
  <p:transition spd="med">
    <p:pull/>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23:23-35  </a:t>
            </a:r>
            <a:r>
              <a:rPr lang="en-US" sz="3200" b="1" baseline="30000" dirty="0"/>
              <a:t>25 </a:t>
            </a:r>
            <a:r>
              <a:rPr lang="en-US" sz="3200" dirty="0"/>
              <a:t>And he wrote a letter after this manner</a:t>
            </a:r>
            <a:r>
              <a:rPr lang="en-US" sz="3200" dirty="0" smtClean="0"/>
              <a:t>: </a:t>
            </a:r>
            <a:endParaRPr lang="en-US" sz="3200" dirty="0"/>
          </a:p>
          <a:p>
            <a:pPr marL="0" indent="0">
              <a:buNone/>
            </a:pPr>
            <a:r>
              <a:rPr lang="en-US" sz="3200" b="1" baseline="30000" dirty="0"/>
              <a:t>26 </a:t>
            </a:r>
            <a:r>
              <a:rPr lang="en-US" sz="3200" dirty="0"/>
              <a:t>Claudius </a:t>
            </a:r>
            <a:r>
              <a:rPr lang="en-US" sz="3200" dirty="0" err="1"/>
              <a:t>Lysias</a:t>
            </a:r>
            <a:r>
              <a:rPr lang="en-US" sz="3200" dirty="0"/>
              <a:t> unto the most excellent governor Felix </a:t>
            </a:r>
            <a:r>
              <a:rPr lang="en-US" sz="3200" dirty="0" err="1"/>
              <a:t>sendeth</a:t>
            </a:r>
            <a:r>
              <a:rPr lang="en-US" sz="3200" dirty="0"/>
              <a:t> greeting</a:t>
            </a:r>
            <a:r>
              <a:rPr lang="en-US" sz="3200" dirty="0" smtClean="0"/>
              <a:t>. </a:t>
            </a:r>
            <a:r>
              <a:rPr lang="en-US" sz="3200" b="1" baseline="30000" dirty="0" smtClean="0"/>
              <a:t>27</a:t>
            </a:r>
            <a:r>
              <a:rPr lang="en-US" sz="3200" b="1" baseline="30000" dirty="0"/>
              <a:t> </a:t>
            </a:r>
            <a:r>
              <a:rPr lang="en-US" sz="3200" dirty="0"/>
              <a:t>This man was taken of the Jews, and should have been killed of them: then came I with an army, and rescued him, having understood that he was a Roman</a:t>
            </a:r>
            <a:r>
              <a:rPr lang="en-US" sz="3200" dirty="0" smtClean="0"/>
              <a:t>. </a:t>
            </a:r>
          </a:p>
        </p:txBody>
      </p:sp>
    </p:spTree>
    <p:extLst>
      <p:ext uri="{BB962C8B-B14F-4D97-AF65-F5344CB8AC3E}">
        <p14:creationId xmlns:p14="http://schemas.microsoft.com/office/powerpoint/2010/main" val="2783719039"/>
      </p:ext>
    </p:extLst>
  </p:cSld>
  <p:clrMapOvr>
    <a:masterClrMapping/>
  </p:clrMapOvr>
  <p:transition spd="med">
    <p:pul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000" b="1" dirty="0" smtClean="0"/>
              <a:t>Acts 23:23-35  </a:t>
            </a:r>
            <a:r>
              <a:rPr lang="en-US" sz="3000" b="1" baseline="30000" dirty="0"/>
              <a:t>28 </a:t>
            </a:r>
            <a:r>
              <a:rPr lang="en-US" sz="3000" dirty="0"/>
              <a:t>And when I would have known the cause wherefore they accused him, I brought him forth into their council</a:t>
            </a:r>
            <a:r>
              <a:rPr lang="en-US" sz="3000" dirty="0" smtClean="0"/>
              <a:t>: </a:t>
            </a:r>
            <a:r>
              <a:rPr lang="en-US" sz="3000" b="1" baseline="30000" dirty="0" smtClean="0"/>
              <a:t>29</a:t>
            </a:r>
            <a:r>
              <a:rPr lang="en-US" sz="3000" b="1" baseline="30000" dirty="0"/>
              <a:t> </a:t>
            </a:r>
            <a:r>
              <a:rPr lang="en-US" sz="3000" dirty="0"/>
              <a:t>Whom I perceived to be accused of questions of their law, but to have nothing laid to his charge worthy of death or of </a:t>
            </a:r>
            <a:r>
              <a:rPr lang="en-US" sz="3000" dirty="0" smtClean="0"/>
              <a:t>bonds.</a:t>
            </a:r>
            <a:r>
              <a:rPr lang="en-US" sz="3000" b="1" baseline="30000" dirty="0" smtClean="0"/>
              <a:t>30</a:t>
            </a:r>
            <a:r>
              <a:rPr lang="en-US" sz="3000" b="1" baseline="30000" dirty="0"/>
              <a:t> </a:t>
            </a:r>
            <a:r>
              <a:rPr lang="en-US" sz="3000" dirty="0"/>
              <a:t>And when it was told me how that the Jews laid wait for the man, I sent straightway to thee, and gave commandment to his accusers also to say before thee what they had against him. Farewell.</a:t>
            </a:r>
          </a:p>
        </p:txBody>
      </p:sp>
    </p:spTree>
    <p:extLst>
      <p:ext uri="{BB962C8B-B14F-4D97-AF65-F5344CB8AC3E}">
        <p14:creationId xmlns:p14="http://schemas.microsoft.com/office/powerpoint/2010/main" val="656509109"/>
      </p:ext>
    </p:extLst>
  </p:cSld>
  <p:clrMapOvr>
    <a:masterClrMapping/>
  </p:clrMapOvr>
  <p:transition spd="med">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794595"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r>
              <a:rPr lang="en-US" sz="3000" b="1" dirty="0" smtClean="0"/>
              <a:t>Acts 23:23-35  </a:t>
            </a:r>
            <a:r>
              <a:rPr lang="en-US" sz="3200" b="1" baseline="30000" dirty="0"/>
              <a:t>34 </a:t>
            </a:r>
            <a:r>
              <a:rPr lang="en-US" sz="3200" dirty="0"/>
              <a:t>And when the governor had read the letter, he asked of what province he was. And when he understood that he was of Cilicia</a:t>
            </a:r>
            <a:r>
              <a:rPr lang="en-US" sz="3200" dirty="0" smtClean="0"/>
              <a:t>; </a:t>
            </a:r>
            <a:r>
              <a:rPr lang="en-US" sz="3200" b="1" baseline="30000" dirty="0" smtClean="0"/>
              <a:t>35</a:t>
            </a:r>
            <a:r>
              <a:rPr lang="en-US" sz="3200" b="1" baseline="30000" dirty="0"/>
              <a:t> </a:t>
            </a:r>
            <a:r>
              <a:rPr lang="en-US" sz="3200" dirty="0"/>
              <a:t>I will hear thee, said he, when thine accusers are also come. And he commanded him to be kept in Herod's judgment hall.</a:t>
            </a:r>
          </a:p>
        </p:txBody>
      </p:sp>
    </p:spTree>
    <p:extLst>
      <p:ext uri="{BB962C8B-B14F-4D97-AF65-F5344CB8AC3E}">
        <p14:creationId xmlns:p14="http://schemas.microsoft.com/office/powerpoint/2010/main" val="1236937680"/>
      </p:ext>
    </p:extLst>
  </p:cSld>
  <p:clrMapOvr>
    <a:masterClrMapping/>
  </p:clrMapOvr>
  <p:transition spd="med">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794595"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000" b="1" dirty="0" smtClean="0"/>
              <a:t>Acts 24:27, 25:8-12  </a:t>
            </a:r>
            <a:r>
              <a:rPr lang="en-US" sz="3000" b="1" baseline="30000" dirty="0"/>
              <a:t>27 </a:t>
            </a:r>
            <a:r>
              <a:rPr lang="en-US" sz="3000" dirty="0"/>
              <a:t>But after two years </a:t>
            </a:r>
            <a:r>
              <a:rPr lang="en-US" sz="3000" dirty="0" err="1"/>
              <a:t>Porcius</a:t>
            </a:r>
            <a:r>
              <a:rPr lang="en-US" sz="3000" dirty="0"/>
              <a:t> Festus came into Felix' room: and Felix, willing to shew the Jews a pleasure, left Paul bound</a:t>
            </a:r>
            <a:r>
              <a:rPr lang="en-US" sz="3000" dirty="0" smtClean="0"/>
              <a:t>.</a:t>
            </a:r>
            <a:r>
              <a:rPr lang="en-US" sz="3000" b="1" baseline="30000" dirty="0"/>
              <a:t> </a:t>
            </a:r>
            <a:r>
              <a:rPr lang="en-US" sz="3000" b="1" baseline="30000" dirty="0" smtClean="0"/>
              <a:t>…</a:t>
            </a:r>
          </a:p>
          <a:p>
            <a:pPr marL="0" indent="0">
              <a:buNone/>
            </a:pPr>
            <a:r>
              <a:rPr lang="en-US" sz="3000" b="1" baseline="30000" dirty="0"/>
              <a:t>8 </a:t>
            </a:r>
            <a:r>
              <a:rPr lang="en-US" sz="3000" dirty="0"/>
              <a:t>While he answered for himself, Neither against the law of the Jews, neither against the temple, nor yet against Caesar, have I offended any thing at all.</a:t>
            </a:r>
          </a:p>
          <a:p>
            <a:pPr marL="0" indent="0">
              <a:buNone/>
            </a:pPr>
            <a:endParaRPr lang="en-US" sz="3200" dirty="0"/>
          </a:p>
        </p:txBody>
      </p:sp>
      <p:sp>
        <p:nvSpPr>
          <p:cNvPr id="6" name="Rounded Rectangular Callout 5"/>
          <p:cNvSpPr/>
          <p:nvPr/>
        </p:nvSpPr>
        <p:spPr>
          <a:xfrm>
            <a:off x="4284324" y="3082248"/>
            <a:ext cx="2619910" cy="2393878"/>
          </a:xfrm>
          <a:prstGeom prst="wedgeRoundRectCallout">
            <a:avLst>
              <a:gd name="adj1" fmla="val -44996"/>
              <a:gd name="adj2" fmla="val 59012"/>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58-60 AD</a:t>
            </a:r>
            <a:r>
              <a:rPr lang="en-US" sz="2800" dirty="0"/>
              <a:t>:  Paul imprisoned at Caesarea “two years”</a:t>
            </a:r>
            <a:endParaRPr lang="en-US" sz="2800" dirty="0" smtClean="0"/>
          </a:p>
        </p:txBody>
      </p:sp>
    </p:spTree>
    <p:extLst>
      <p:ext uri="{BB962C8B-B14F-4D97-AF65-F5344CB8AC3E}">
        <p14:creationId xmlns:p14="http://schemas.microsoft.com/office/powerpoint/2010/main" val="1471232380"/>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868673" y="2558582"/>
            <a:ext cx="6301018" cy="1895060"/>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The Closing Greeting:  </a:t>
            </a:r>
            <a:endParaRPr lang="en-US" sz="6000" dirty="0">
              <a:solidFill>
                <a:srgbClr val="66FFFF"/>
              </a:solidFill>
            </a:endParaRPr>
          </a:p>
        </p:txBody>
      </p:sp>
      <p:pic>
        <p:nvPicPr>
          <p:cNvPr id="4100" name="Picture 4" descr="An Epistle from an Apost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524" y="0"/>
            <a:ext cx="1062317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6812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794595"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24:27, 25:8-12  </a:t>
            </a:r>
            <a:r>
              <a:rPr lang="en-US" sz="3200" b="1" baseline="30000" dirty="0"/>
              <a:t>9 </a:t>
            </a:r>
            <a:r>
              <a:rPr lang="en-US" sz="3200" dirty="0"/>
              <a:t>But Festus, willing to do the Jews a pleasure, answered Paul, and said, Wilt thou go up to Jerusalem, and there be judged of these things before me</a:t>
            </a:r>
            <a:r>
              <a:rPr lang="en-US" sz="3200" dirty="0" smtClean="0"/>
              <a:t>? </a:t>
            </a:r>
            <a:r>
              <a:rPr lang="en-US" sz="3200" b="1" baseline="30000" dirty="0" smtClean="0"/>
              <a:t>10</a:t>
            </a:r>
            <a:r>
              <a:rPr lang="en-US" sz="3200" b="1" baseline="30000" dirty="0"/>
              <a:t> </a:t>
            </a:r>
            <a:r>
              <a:rPr lang="en-US" sz="3200" dirty="0"/>
              <a:t>Then said Paul, I stand at Caesar's judgment seat, where I ought to be judged: to the Jews have I done no wrong, as thou very well </a:t>
            </a:r>
            <a:r>
              <a:rPr lang="en-US" sz="3200" dirty="0" err="1"/>
              <a:t>knowest</a:t>
            </a:r>
            <a:r>
              <a:rPr lang="en-US" sz="3200" dirty="0"/>
              <a:t>.</a:t>
            </a:r>
          </a:p>
          <a:p>
            <a:pPr marL="0" indent="0">
              <a:buNone/>
            </a:pPr>
            <a:endParaRPr lang="en-US" sz="3200" dirty="0"/>
          </a:p>
        </p:txBody>
      </p:sp>
      <p:sp>
        <p:nvSpPr>
          <p:cNvPr id="6" name="Rounded Rectangular Callout 5"/>
          <p:cNvSpPr/>
          <p:nvPr/>
        </p:nvSpPr>
        <p:spPr>
          <a:xfrm>
            <a:off x="4284324" y="3082248"/>
            <a:ext cx="2619910" cy="2393878"/>
          </a:xfrm>
          <a:prstGeom prst="wedgeRoundRectCallout">
            <a:avLst>
              <a:gd name="adj1" fmla="val -44996"/>
              <a:gd name="adj2" fmla="val 59012"/>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58-60 AD</a:t>
            </a:r>
            <a:r>
              <a:rPr lang="en-US" sz="2800" dirty="0"/>
              <a:t>:  Paul imprisoned at Caesarea “two years”</a:t>
            </a:r>
            <a:endParaRPr lang="en-US" sz="2800" dirty="0" smtClean="0"/>
          </a:p>
        </p:txBody>
      </p:sp>
    </p:spTree>
    <p:extLst>
      <p:ext uri="{BB962C8B-B14F-4D97-AF65-F5344CB8AC3E}">
        <p14:creationId xmlns:p14="http://schemas.microsoft.com/office/powerpoint/2010/main" val="1583881341"/>
      </p:ext>
    </p:extLst>
  </p:cSld>
  <p:clrMapOvr>
    <a:masterClrMapping/>
  </p:clrMapOvr>
  <p:transition spd="med">
    <p:pull/>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794595"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24:27, 25:8-12  </a:t>
            </a:r>
            <a:r>
              <a:rPr lang="en-US" sz="3200" b="1" baseline="30000" dirty="0"/>
              <a:t>11 </a:t>
            </a:r>
            <a:r>
              <a:rPr lang="en-US" sz="3200" dirty="0"/>
              <a:t>For if I be an offender, or have committed any thing worthy of death, I refuse not to die: but if there be none of these things whereof these accuse me, no man may deliver me unto them. I appeal unto Caesar</a:t>
            </a:r>
            <a:r>
              <a:rPr lang="en-US" sz="3200" dirty="0" smtClean="0"/>
              <a:t>.  </a:t>
            </a:r>
            <a:r>
              <a:rPr lang="en-US" sz="3200" b="1" baseline="30000" dirty="0" smtClean="0"/>
              <a:t>12</a:t>
            </a:r>
            <a:r>
              <a:rPr lang="en-US" sz="3200" b="1" baseline="30000" dirty="0"/>
              <a:t> </a:t>
            </a:r>
            <a:r>
              <a:rPr lang="en-US" sz="3200" dirty="0"/>
              <a:t>Then Festus, when he had conferred with the council, answered, Hast thou appealed unto Caesar? unto Caesar shalt thou go.</a:t>
            </a:r>
          </a:p>
          <a:p>
            <a:pPr marL="0" indent="0">
              <a:buNone/>
            </a:pPr>
            <a:endParaRPr lang="en-US" sz="3200" dirty="0"/>
          </a:p>
        </p:txBody>
      </p:sp>
      <p:sp>
        <p:nvSpPr>
          <p:cNvPr id="6" name="Rounded Rectangular Callout 5"/>
          <p:cNvSpPr/>
          <p:nvPr/>
        </p:nvSpPr>
        <p:spPr>
          <a:xfrm>
            <a:off x="4284324" y="3082248"/>
            <a:ext cx="2619910" cy="2393878"/>
          </a:xfrm>
          <a:prstGeom prst="wedgeRoundRectCallout">
            <a:avLst>
              <a:gd name="adj1" fmla="val -44996"/>
              <a:gd name="adj2" fmla="val 59012"/>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58-60 AD</a:t>
            </a:r>
            <a:r>
              <a:rPr lang="en-US" sz="2800" dirty="0"/>
              <a:t>:  Paul imprisoned at Caesarea “two years”</a:t>
            </a:r>
            <a:endParaRPr lang="en-US" sz="2800" dirty="0" smtClean="0"/>
          </a:p>
        </p:txBody>
      </p:sp>
    </p:spTree>
    <p:extLst>
      <p:ext uri="{BB962C8B-B14F-4D97-AF65-F5344CB8AC3E}">
        <p14:creationId xmlns:p14="http://schemas.microsoft.com/office/powerpoint/2010/main" val="1336703372"/>
      </p:ext>
    </p:extLst>
  </p:cSld>
  <p:clrMapOvr>
    <a:masterClrMapping/>
  </p:clrMapOvr>
  <p:transition spd="med">
    <p:pull/>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794595"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27:1-2  </a:t>
            </a:r>
            <a:r>
              <a:rPr lang="en-US" sz="3200" dirty="0"/>
              <a:t>And when it was determined that we should sail into Italy, they delivered Paul and certain other prisoners unto one named Julius, a centurion of Augustus' band</a:t>
            </a:r>
            <a:r>
              <a:rPr lang="en-US" sz="3200" dirty="0" smtClean="0"/>
              <a:t>.  </a:t>
            </a:r>
            <a:r>
              <a:rPr lang="en-US" sz="3200" b="1" baseline="30000" dirty="0" smtClean="0"/>
              <a:t>2</a:t>
            </a:r>
            <a:r>
              <a:rPr lang="en-US" sz="3200" b="1" baseline="30000" dirty="0"/>
              <a:t> </a:t>
            </a:r>
            <a:r>
              <a:rPr lang="en-US" sz="3200" dirty="0"/>
              <a:t>And entering into a ship of </a:t>
            </a:r>
            <a:r>
              <a:rPr lang="en-US" sz="3200" dirty="0" err="1"/>
              <a:t>Adramyttium</a:t>
            </a:r>
            <a:r>
              <a:rPr lang="en-US" sz="3200" dirty="0"/>
              <a:t>, we launched, meaning to sail by the coasts of Asia; one Aristarchus, a Macedonian of Thessalonica, being with us.</a:t>
            </a:r>
          </a:p>
        </p:txBody>
      </p:sp>
      <p:sp>
        <p:nvSpPr>
          <p:cNvPr id="6" name="Rounded Rectangular Callout 5"/>
          <p:cNvSpPr/>
          <p:nvPr/>
        </p:nvSpPr>
        <p:spPr>
          <a:xfrm>
            <a:off x="4284324" y="3082248"/>
            <a:ext cx="2619910" cy="2393878"/>
          </a:xfrm>
          <a:prstGeom prst="wedgeRoundRectCallout">
            <a:avLst>
              <a:gd name="adj1" fmla="val -44996"/>
              <a:gd name="adj2" fmla="val 59012"/>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58-60 AD</a:t>
            </a:r>
            <a:r>
              <a:rPr lang="en-US" sz="2800" dirty="0"/>
              <a:t>:  Paul imprisoned at Caesarea “two years”</a:t>
            </a:r>
            <a:endParaRPr lang="en-US" sz="2800" dirty="0" smtClean="0"/>
          </a:p>
        </p:txBody>
      </p:sp>
      <p:sp>
        <p:nvSpPr>
          <p:cNvPr id="9" name="Rounded Rectangular Callout 8"/>
          <p:cNvSpPr/>
          <p:nvPr/>
        </p:nvSpPr>
        <p:spPr>
          <a:xfrm>
            <a:off x="7079751" y="3082247"/>
            <a:ext cx="1521569" cy="2476073"/>
          </a:xfrm>
          <a:prstGeom prst="wedgeRoundRectCallout">
            <a:avLst>
              <a:gd name="adj1" fmla="val -218794"/>
              <a:gd name="adj2" fmla="val 65370"/>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60 -61 AD</a:t>
            </a:r>
            <a:r>
              <a:rPr lang="en-US" sz="2700" dirty="0"/>
              <a:t>:</a:t>
            </a:r>
          </a:p>
          <a:p>
            <a:r>
              <a:rPr lang="en-US" sz="2700" dirty="0" smtClean="0"/>
              <a:t>Paul’s journey to Rome</a:t>
            </a:r>
            <a:endParaRPr lang="en-US" sz="2700" dirty="0"/>
          </a:p>
        </p:txBody>
      </p:sp>
    </p:spTree>
    <p:extLst>
      <p:ext uri="{BB962C8B-B14F-4D97-AF65-F5344CB8AC3E}">
        <p14:creationId xmlns:p14="http://schemas.microsoft.com/office/powerpoint/2010/main" val="4013762699"/>
      </p:ext>
    </p:extLst>
  </p:cSld>
  <p:clrMapOvr>
    <a:masterClrMapping/>
  </p:clrMapOvr>
  <p:transition spd="med">
    <p:pul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794595"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28:16, 30-31  </a:t>
            </a:r>
            <a:r>
              <a:rPr lang="en-US" sz="3200" b="1" baseline="30000" dirty="0"/>
              <a:t>16 </a:t>
            </a:r>
            <a:r>
              <a:rPr lang="en-US" sz="3200" dirty="0"/>
              <a:t>And when we came to Rome, the centurion delivered the prisoners to the captain of the guard: but Paul was suffered to dwell by himself with a soldier that kept him.</a:t>
            </a:r>
          </a:p>
        </p:txBody>
      </p:sp>
      <p:sp>
        <p:nvSpPr>
          <p:cNvPr id="6" name="Rounded Rectangular Callout 5"/>
          <p:cNvSpPr/>
          <p:nvPr/>
        </p:nvSpPr>
        <p:spPr>
          <a:xfrm>
            <a:off x="4284324" y="3082248"/>
            <a:ext cx="2619910" cy="2393878"/>
          </a:xfrm>
          <a:prstGeom prst="wedgeRoundRectCallout">
            <a:avLst>
              <a:gd name="adj1" fmla="val -44996"/>
              <a:gd name="adj2" fmla="val 59012"/>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58-60 AD</a:t>
            </a:r>
            <a:r>
              <a:rPr lang="en-US" sz="2800" dirty="0"/>
              <a:t>:  Paul imprisoned at Caesarea “two years”</a:t>
            </a:r>
            <a:endParaRPr lang="en-US" sz="2800" dirty="0" smtClean="0"/>
          </a:p>
        </p:txBody>
      </p:sp>
      <p:sp>
        <p:nvSpPr>
          <p:cNvPr id="7" name="Rounded Rectangular Callout 6"/>
          <p:cNvSpPr/>
          <p:nvPr/>
        </p:nvSpPr>
        <p:spPr>
          <a:xfrm>
            <a:off x="7079751" y="3082247"/>
            <a:ext cx="1521569" cy="2476073"/>
          </a:xfrm>
          <a:prstGeom prst="wedgeRoundRectCallout">
            <a:avLst>
              <a:gd name="adj1" fmla="val -218794"/>
              <a:gd name="adj2" fmla="val 65370"/>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60 -61 AD</a:t>
            </a:r>
            <a:r>
              <a:rPr lang="en-US" sz="2700" dirty="0"/>
              <a:t>:</a:t>
            </a:r>
          </a:p>
          <a:p>
            <a:r>
              <a:rPr lang="en-US" sz="2700" dirty="0" smtClean="0"/>
              <a:t>Paul’s journey to Rome</a:t>
            </a:r>
            <a:endParaRPr lang="en-US" sz="2700" dirty="0"/>
          </a:p>
        </p:txBody>
      </p:sp>
      <p:sp>
        <p:nvSpPr>
          <p:cNvPr id="9" name="Rounded Rectangular Callout 8"/>
          <p:cNvSpPr/>
          <p:nvPr/>
        </p:nvSpPr>
        <p:spPr>
          <a:xfrm>
            <a:off x="8862002" y="2969233"/>
            <a:ext cx="2404153" cy="2506893"/>
          </a:xfrm>
          <a:prstGeom prst="wedgeRoundRectCallout">
            <a:avLst>
              <a:gd name="adj1" fmla="val -89545"/>
              <a:gd name="adj2" fmla="val 61961"/>
              <a:gd name="adj3" fmla="val 16667"/>
            </a:avLst>
          </a:prstGeom>
          <a:solidFill>
            <a:srgbClr val="C4525E"/>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61-63 AD</a:t>
            </a:r>
            <a:r>
              <a:rPr lang="en-US" sz="2700" dirty="0"/>
              <a:t>:</a:t>
            </a:r>
          </a:p>
          <a:p>
            <a:r>
              <a:rPr lang="en-US" sz="2700" dirty="0"/>
              <a:t>Paul a prisoner in Rome “two whole years”</a:t>
            </a:r>
          </a:p>
        </p:txBody>
      </p:sp>
    </p:spTree>
    <p:extLst>
      <p:ext uri="{BB962C8B-B14F-4D97-AF65-F5344CB8AC3E}">
        <p14:creationId xmlns:p14="http://schemas.microsoft.com/office/powerpoint/2010/main" val="2017057687"/>
      </p:ext>
    </p:extLst>
  </p:cSld>
  <p:clrMapOvr>
    <a:masterClrMapping/>
  </p:clrMapOvr>
  <p:transition spd="med">
    <p:pull/>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3921989"/>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082247"/>
            <a:ext cx="3423007" cy="2311686"/>
          </a:xfrm>
          <a:prstGeom prst="wedgeRoundRectCallout">
            <a:avLst>
              <a:gd name="adj1" fmla="val -37557"/>
              <a:gd name="adj2" fmla="val 59409"/>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dirty="0" smtClean="0"/>
              <a:t>53-58 AD:  Paul’s 3</a:t>
            </a:r>
            <a:r>
              <a:rPr lang="en-US" sz="2400" baseline="30000" dirty="0" smtClean="0"/>
              <a:t>rd</a:t>
            </a:r>
            <a:r>
              <a:rPr lang="en-US" sz="2400" dirty="0" smtClean="0"/>
              <a:t> Missionary Journey; travels through Asia Minor; 3 </a:t>
            </a:r>
            <a:r>
              <a:rPr lang="en-US" sz="2400" dirty="0" err="1" smtClean="0"/>
              <a:t>yrs</a:t>
            </a:r>
            <a:r>
              <a:rPr lang="en-US" sz="2400" dirty="0" smtClean="0"/>
              <a:t> at Ephesus, travels Macedonia, 3 </a:t>
            </a:r>
            <a:r>
              <a:rPr lang="en-US" sz="2400" dirty="0" err="1" smtClean="0"/>
              <a:t>mos</a:t>
            </a:r>
            <a:r>
              <a:rPr lang="en-US" sz="2400" dirty="0" smtClean="0"/>
              <a:t> at Corinth</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794595"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Acts 28:16, 30-31  </a:t>
            </a:r>
            <a:r>
              <a:rPr lang="en-US" sz="3200" b="1" baseline="30000" dirty="0"/>
              <a:t>30 </a:t>
            </a:r>
            <a:r>
              <a:rPr lang="en-US" sz="3200" dirty="0"/>
              <a:t>And Paul dwelt two whole years in his own hired house, and received all that came in unto him,</a:t>
            </a:r>
          </a:p>
          <a:p>
            <a:pPr marL="0" indent="0">
              <a:buNone/>
            </a:pPr>
            <a:r>
              <a:rPr lang="en-US" sz="3200" b="1" baseline="30000" dirty="0"/>
              <a:t>31 </a:t>
            </a:r>
            <a:r>
              <a:rPr lang="en-US" sz="3200" dirty="0"/>
              <a:t>Preaching the kingdom of God, and teaching those things which concern the Lord Jesus Christ, with all confidence, no man forbidding him.</a:t>
            </a:r>
          </a:p>
        </p:txBody>
      </p:sp>
      <p:sp>
        <p:nvSpPr>
          <p:cNvPr id="6" name="Rounded Rectangular Callout 5"/>
          <p:cNvSpPr/>
          <p:nvPr/>
        </p:nvSpPr>
        <p:spPr>
          <a:xfrm>
            <a:off x="4284324" y="3082248"/>
            <a:ext cx="2619910" cy="2393878"/>
          </a:xfrm>
          <a:prstGeom prst="wedgeRoundRectCallout">
            <a:avLst>
              <a:gd name="adj1" fmla="val -44996"/>
              <a:gd name="adj2" fmla="val 59012"/>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58-60 AD</a:t>
            </a:r>
            <a:r>
              <a:rPr lang="en-US" sz="2800" dirty="0"/>
              <a:t>:  Paul imprisoned at Caesarea “two years”</a:t>
            </a:r>
            <a:endParaRPr lang="en-US" sz="2800" dirty="0" smtClean="0"/>
          </a:p>
        </p:txBody>
      </p:sp>
      <p:sp>
        <p:nvSpPr>
          <p:cNvPr id="7" name="Rounded Rectangular Callout 6"/>
          <p:cNvSpPr/>
          <p:nvPr/>
        </p:nvSpPr>
        <p:spPr>
          <a:xfrm>
            <a:off x="7079751" y="3082247"/>
            <a:ext cx="1521569" cy="2476073"/>
          </a:xfrm>
          <a:prstGeom prst="wedgeRoundRectCallout">
            <a:avLst>
              <a:gd name="adj1" fmla="val -218794"/>
              <a:gd name="adj2" fmla="val 65370"/>
              <a:gd name="adj3" fmla="val 16667"/>
            </a:avLst>
          </a:prstGeom>
          <a:solidFill>
            <a:srgbClr val="AF3B47"/>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60 -61 AD</a:t>
            </a:r>
            <a:r>
              <a:rPr lang="en-US" sz="2700" dirty="0"/>
              <a:t>:</a:t>
            </a:r>
          </a:p>
          <a:p>
            <a:r>
              <a:rPr lang="en-US" sz="2700" dirty="0" smtClean="0"/>
              <a:t>Paul’s journey to Rome</a:t>
            </a:r>
            <a:endParaRPr lang="en-US" sz="2700" dirty="0"/>
          </a:p>
        </p:txBody>
      </p:sp>
      <p:sp>
        <p:nvSpPr>
          <p:cNvPr id="9" name="Rounded Rectangular Callout 8"/>
          <p:cNvSpPr/>
          <p:nvPr/>
        </p:nvSpPr>
        <p:spPr>
          <a:xfrm>
            <a:off x="8862002" y="2969233"/>
            <a:ext cx="2404153" cy="2506893"/>
          </a:xfrm>
          <a:prstGeom prst="wedgeRoundRectCallout">
            <a:avLst>
              <a:gd name="adj1" fmla="val -89545"/>
              <a:gd name="adj2" fmla="val 61961"/>
              <a:gd name="adj3" fmla="val 16667"/>
            </a:avLst>
          </a:prstGeom>
          <a:solidFill>
            <a:srgbClr val="C4525E"/>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700" dirty="0" smtClean="0"/>
              <a:t>61-63 AD</a:t>
            </a:r>
            <a:r>
              <a:rPr lang="en-US" sz="2700" dirty="0"/>
              <a:t>:</a:t>
            </a:r>
          </a:p>
          <a:p>
            <a:r>
              <a:rPr lang="en-US" sz="2700" dirty="0"/>
              <a:t>Paul a prisoner in Rome “two whole years”</a:t>
            </a:r>
          </a:p>
        </p:txBody>
      </p:sp>
    </p:spTree>
    <p:extLst>
      <p:ext uri="{BB962C8B-B14F-4D97-AF65-F5344CB8AC3E}">
        <p14:creationId xmlns:p14="http://schemas.microsoft.com/office/powerpoint/2010/main" val="2553652554"/>
      </p:ext>
    </p:extLst>
  </p:cSld>
  <p:clrMapOvr>
    <a:masterClrMapping/>
  </p:clrMapOvr>
  <p:transition spd="med">
    <p:pull/>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9938" y="380144"/>
            <a:ext cx="7386262" cy="1037690"/>
          </a:xfrm>
        </p:spPr>
        <p:txBody>
          <a:bodyPr>
            <a:noAutofit/>
          </a:bodyPr>
          <a:lstStyle/>
          <a:p>
            <a:r>
              <a:rPr lang="en-US" sz="3200" b="1" dirty="0" smtClean="0"/>
              <a:t>Close of 1</a:t>
            </a:r>
            <a:r>
              <a:rPr lang="en-US" sz="3200" b="1" baseline="30000" dirty="0" smtClean="0"/>
              <a:t>st</a:t>
            </a:r>
            <a:r>
              <a:rPr lang="en-US" sz="3200" b="1" dirty="0" smtClean="0"/>
              <a:t> Roman Imprisonment:</a:t>
            </a:r>
            <a:br>
              <a:rPr lang="en-US" sz="3200" b="1" dirty="0" smtClean="0"/>
            </a:br>
            <a:r>
              <a:rPr lang="en-US" sz="3200" b="1" dirty="0" smtClean="0"/>
              <a:t>Philippians 1:12-14, 2:19, 23-24</a:t>
            </a:r>
            <a:endParaRPr lang="en-US" sz="3200" b="1" dirty="0"/>
          </a:p>
        </p:txBody>
      </p:sp>
      <p:sp>
        <p:nvSpPr>
          <p:cNvPr id="4" name="Text Placeholder 3"/>
          <p:cNvSpPr>
            <a:spLocks noGrp="1"/>
          </p:cNvSpPr>
          <p:nvPr>
            <p:ph type="body" sz="half" idx="2"/>
          </p:nvPr>
        </p:nvSpPr>
        <p:spPr>
          <a:xfrm>
            <a:off x="4119938" y="1489753"/>
            <a:ext cx="7386261" cy="4685015"/>
          </a:xfrm>
        </p:spPr>
        <p:txBody>
          <a:bodyPr>
            <a:noAutofit/>
          </a:bodyPr>
          <a:lstStyle/>
          <a:p>
            <a:r>
              <a:rPr lang="en-US" sz="3200" b="1" baseline="30000" dirty="0"/>
              <a:t>12 </a:t>
            </a:r>
            <a:r>
              <a:rPr lang="en-US" sz="3200" dirty="0"/>
              <a:t>But I would ye should understand, brethren, that the things which happened unto me have fallen out rather unto the furtherance of the gospel;</a:t>
            </a:r>
          </a:p>
          <a:p>
            <a:r>
              <a:rPr lang="en-US" sz="3200" b="1" baseline="30000" dirty="0"/>
              <a:t>13 </a:t>
            </a:r>
            <a:r>
              <a:rPr lang="en-US" sz="3200" dirty="0"/>
              <a:t>So that my bonds in Christ are manifest in all the palace, and in all other places;</a:t>
            </a:r>
          </a:p>
          <a:p>
            <a:r>
              <a:rPr lang="en-US" sz="3200" b="1" baseline="30000" dirty="0"/>
              <a:t>14 </a:t>
            </a:r>
            <a:r>
              <a:rPr lang="en-US" sz="3200" dirty="0"/>
              <a:t>And many of the brethren in the Lord, waxing confident by my bonds, are much more bold to speak the word without fear</a:t>
            </a:r>
            <a:r>
              <a:rPr lang="en-US" sz="3200" dirty="0" smtClean="0"/>
              <a:t>.</a:t>
            </a:r>
            <a:endParaRPr lang="en-US" sz="3200" dirty="0"/>
          </a:p>
        </p:txBody>
      </p:sp>
      <p:pic>
        <p:nvPicPr>
          <p:cNvPr id="1026" name="Picture 2" descr="Paul Finishes His Mission - liahon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3580" r="33580"/>
          <a:stretch>
            <a:fillRect/>
          </a:stretch>
        </p:blipFill>
        <p:spPr bwMode="auto">
          <a:xfrm>
            <a:off x="593725" y="995363"/>
            <a:ext cx="3362325"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0690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9938" y="380144"/>
            <a:ext cx="7386262" cy="1037690"/>
          </a:xfrm>
        </p:spPr>
        <p:txBody>
          <a:bodyPr>
            <a:noAutofit/>
          </a:bodyPr>
          <a:lstStyle/>
          <a:p>
            <a:r>
              <a:rPr lang="en-US" sz="3200" b="1" dirty="0" smtClean="0"/>
              <a:t>Close of 1</a:t>
            </a:r>
            <a:r>
              <a:rPr lang="en-US" sz="3200" b="1" baseline="30000" dirty="0" smtClean="0"/>
              <a:t>st</a:t>
            </a:r>
            <a:r>
              <a:rPr lang="en-US" sz="3200" b="1" dirty="0" smtClean="0"/>
              <a:t> Roman Imprisonment:</a:t>
            </a:r>
            <a:br>
              <a:rPr lang="en-US" sz="3200" b="1" dirty="0" smtClean="0"/>
            </a:br>
            <a:r>
              <a:rPr lang="en-US" sz="3200" b="1" dirty="0" smtClean="0"/>
              <a:t>Philippians 1:12-14, 2:19, 23-24</a:t>
            </a:r>
            <a:endParaRPr lang="en-US" sz="3200" b="1" dirty="0"/>
          </a:p>
        </p:txBody>
      </p:sp>
      <p:sp>
        <p:nvSpPr>
          <p:cNvPr id="4" name="Text Placeholder 3"/>
          <p:cNvSpPr>
            <a:spLocks noGrp="1"/>
          </p:cNvSpPr>
          <p:nvPr>
            <p:ph type="body" sz="half" idx="2"/>
          </p:nvPr>
        </p:nvSpPr>
        <p:spPr>
          <a:xfrm>
            <a:off x="4119938" y="1489753"/>
            <a:ext cx="7386261" cy="4685015"/>
          </a:xfrm>
        </p:spPr>
        <p:txBody>
          <a:bodyPr>
            <a:noAutofit/>
          </a:bodyPr>
          <a:lstStyle/>
          <a:p>
            <a:r>
              <a:rPr lang="en-US" sz="3200" b="1" baseline="30000" dirty="0"/>
              <a:t>9 </a:t>
            </a:r>
            <a:r>
              <a:rPr lang="en-US" sz="3200" dirty="0"/>
              <a:t>But I trust in the Lord Jesus to send Timotheus shortly unto you, that I also may be of good comfort, when I know your state</a:t>
            </a:r>
            <a:r>
              <a:rPr lang="en-US" sz="3200" dirty="0" smtClean="0"/>
              <a:t>. ….</a:t>
            </a:r>
            <a:endParaRPr lang="en-US" sz="3200" dirty="0"/>
          </a:p>
          <a:p>
            <a:r>
              <a:rPr lang="en-US" sz="3200" b="1" baseline="30000" dirty="0" smtClean="0"/>
              <a:t>23</a:t>
            </a:r>
            <a:r>
              <a:rPr lang="en-US" sz="3200" b="1" baseline="30000" dirty="0"/>
              <a:t> </a:t>
            </a:r>
            <a:r>
              <a:rPr lang="en-US" sz="3200" dirty="0"/>
              <a:t>Him therefore I hope to send presently, so soon as I shall see how it will go with me.</a:t>
            </a:r>
          </a:p>
          <a:p>
            <a:r>
              <a:rPr lang="en-US" sz="3200" b="1" baseline="30000" dirty="0"/>
              <a:t>24 </a:t>
            </a:r>
            <a:r>
              <a:rPr lang="en-US" sz="3200" dirty="0"/>
              <a:t>But I trust in the Lord that I also myself shall come shortly.</a:t>
            </a:r>
          </a:p>
        </p:txBody>
      </p:sp>
      <p:pic>
        <p:nvPicPr>
          <p:cNvPr id="1028" name="Picture 4" descr="Garden of Praise: Paul a Prisoner in Rome Bible Stor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496" r="10496"/>
          <a:stretch>
            <a:fillRect/>
          </a:stretch>
        </p:blipFill>
        <p:spPr bwMode="auto">
          <a:xfrm>
            <a:off x="727075" y="914400"/>
            <a:ext cx="33924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53752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885046108"/>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ular Callout 4"/>
          <p:cNvSpPr/>
          <p:nvPr/>
        </p:nvSpPr>
        <p:spPr>
          <a:xfrm>
            <a:off x="685800" y="3780889"/>
            <a:ext cx="3413589" cy="1613043"/>
          </a:xfrm>
          <a:prstGeom prst="wedgeRoundRectCallout">
            <a:avLst>
              <a:gd name="adj1" fmla="val -49430"/>
              <a:gd name="adj2" fmla="val 60298"/>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63-66 AD</a:t>
            </a:r>
            <a:r>
              <a:rPr lang="en-US" sz="2800" dirty="0"/>
              <a:t>:  Paul travels in Crete, Asia Minor, </a:t>
            </a:r>
            <a:r>
              <a:rPr lang="en-US" sz="2800" dirty="0" smtClean="0"/>
              <a:t>Macedonia</a:t>
            </a:r>
          </a:p>
        </p:txBody>
      </p:sp>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2800" b="1" dirty="0" smtClean="0"/>
              <a:t>AA 489 </a:t>
            </a:r>
            <a:r>
              <a:rPr lang="en-US" sz="2800" dirty="0" smtClean="0"/>
              <a:t>Paul's </a:t>
            </a:r>
            <a:r>
              <a:rPr lang="en-US" sz="2800" dirty="0"/>
              <a:t>work among the churches after his acquittal at Rome, could not escape the observation of his enemies. Since the beginning of the persecution under Nero the Christians had everywhere been a proscribed sect. After a time the unbelieving Jews conceived the idea of fastening upon Paul the crime of instigating the burning of Rome. Not one of them thought for a moment that he was guilty; but they knew that such a charge, made with the faintest show of plausibility, would seal his doom. Through their efforts, Paul was again arrested, and hurried away to his final imprisonment. </a:t>
            </a:r>
            <a:endParaRPr lang="en-US" sz="2800" dirty="0" smtClean="0"/>
          </a:p>
        </p:txBody>
      </p:sp>
    </p:spTree>
    <p:extLst>
      <p:ext uri="{BB962C8B-B14F-4D97-AF65-F5344CB8AC3E}">
        <p14:creationId xmlns:p14="http://schemas.microsoft.com/office/powerpoint/2010/main" val="852655047"/>
      </p:ext>
    </p:extLst>
  </p:cSld>
  <p:clrMapOvr>
    <a:masterClrMapping/>
  </p:clrMapOvr>
  <p:transition spd="med">
    <p:pull/>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49367081"/>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2 Timothy 4:6-7, 11-13, 16-18 </a:t>
            </a:r>
          </a:p>
          <a:p>
            <a:pPr marL="0" indent="0">
              <a:buNone/>
            </a:pPr>
            <a:r>
              <a:rPr lang="en-US" sz="3200" b="1" dirty="0" smtClean="0"/>
              <a:t> </a:t>
            </a:r>
            <a:r>
              <a:rPr lang="en-US" sz="3200" b="1" baseline="30000" dirty="0"/>
              <a:t>6 </a:t>
            </a:r>
            <a:r>
              <a:rPr lang="en-US" sz="3200" dirty="0"/>
              <a:t>For I am now ready to be offered, and the time of my departure is at hand.</a:t>
            </a:r>
          </a:p>
          <a:p>
            <a:pPr marL="0" indent="0">
              <a:buNone/>
            </a:pPr>
            <a:r>
              <a:rPr lang="en-US" sz="3200" b="1" baseline="30000" dirty="0"/>
              <a:t>7 </a:t>
            </a:r>
            <a:r>
              <a:rPr lang="en-US" sz="3200" dirty="0"/>
              <a:t>I have fought a good fight, I have finished my course, I have kept the faith:</a:t>
            </a:r>
          </a:p>
          <a:p>
            <a:pPr marL="0" indent="0">
              <a:buNone/>
            </a:pPr>
            <a:endParaRPr lang="en-US" sz="3200" dirty="0" smtClean="0"/>
          </a:p>
        </p:txBody>
      </p:sp>
      <p:sp>
        <p:nvSpPr>
          <p:cNvPr id="7" name="Rounded Rectangular Callout 6"/>
          <p:cNvSpPr/>
          <p:nvPr/>
        </p:nvSpPr>
        <p:spPr>
          <a:xfrm>
            <a:off x="685800" y="3780889"/>
            <a:ext cx="3413589" cy="1613043"/>
          </a:xfrm>
          <a:prstGeom prst="wedgeRoundRectCallout">
            <a:avLst>
              <a:gd name="adj1" fmla="val -49430"/>
              <a:gd name="adj2" fmla="val 60298"/>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63-66 AD</a:t>
            </a:r>
            <a:r>
              <a:rPr lang="en-US" sz="2800" dirty="0"/>
              <a:t>:  Paul travels in Crete, Asia Minor, </a:t>
            </a:r>
            <a:r>
              <a:rPr lang="en-US" sz="2800" dirty="0" smtClean="0"/>
              <a:t>Macedonia</a:t>
            </a:r>
          </a:p>
        </p:txBody>
      </p:sp>
      <p:sp>
        <p:nvSpPr>
          <p:cNvPr id="6" name="Rounded Rectangular Callout 5"/>
          <p:cNvSpPr/>
          <p:nvPr/>
        </p:nvSpPr>
        <p:spPr>
          <a:xfrm>
            <a:off x="4308298" y="3852808"/>
            <a:ext cx="3431568" cy="1638729"/>
          </a:xfrm>
          <a:prstGeom prst="wedgeRoundRectCallout">
            <a:avLst>
              <a:gd name="adj1" fmla="val -81822"/>
              <a:gd name="adj2" fmla="val 56987"/>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67 AD</a:t>
            </a:r>
            <a:r>
              <a:rPr lang="en-US" sz="3200" dirty="0"/>
              <a:t>:  Death of Paul and Peter.</a:t>
            </a:r>
            <a:endParaRPr lang="en-US" sz="3200" dirty="0" smtClean="0"/>
          </a:p>
        </p:txBody>
      </p:sp>
    </p:spTree>
    <p:extLst>
      <p:ext uri="{BB962C8B-B14F-4D97-AF65-F5344CB8AC3E}">
        <p14:creationId xmlns:p14="http://schemas.microsoft.com/office/powerpoint/2010/main" val="1999652958"/>
      </p:ext>
    </p:extLst>
  </p:cSld>
  <p:clrMapOvr>
    <a:masterClrMapping/>
  </p:clrMapOvr>
  <p:transition spd="med">
    <p:pull/>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16952823"/>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96654"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200" b="1" dirty="0" smtClean="0"/>
              <a:t>2 Timothy 4:6-7, 11-13, 16-18 </a:t>
            </a:r>
          </a:p>
          <a:p>
            <a:pPr marL="0" indent="0">
              <a:buNone/>
            </a:pPr>
            <a:r>
              <a:rPr lang="en-US" sz="3200" b="1" baseline="30000" dirty="0"/>
              <a:t>11 </a:t>
            </a:r>
            <a:r>
              <a:rPr lang="en-US" sz="3200" dirty="0"/>
              <a:t>Only Luke is with me. Take Mark, and bring him with thee: for he is profitable to me for the ministry.</a:t>
            </a:r>
          </a:p>
          <a:p>
            <a:pPr marL="0" indent="0">
              <a:buNone/>
            </a:pPr>
            <a:r>
              <a:rPr lang="en-US" sz="3200" b="1" baseline="30000" dirty="0"/>
              <a:t>12 </a:t>
            </a:r>
            <a:r>
              <a:rPr lang="en-US" sz="3200" b="1" dirty="0"/>
              <a:t>And </a:t>
            </a:r>
            <a:r>
              <a:rPr lang="en-US" sz="3200" b="1" dirty="0" err="1"/>
              <a:t>Tychicus</a:t>
            </a:r>
            <a:r>
              <a:rPr lang="en-US" sz="3200" b="1" dirty="0"/>
              <a:t> have I sent to Ephesus.</a:t>
            </a:r>
          </a:p>
          <a:p>
            <a:pPr marL="0" indent="0">
              <a:buNone/>
            </a:pPr>
            <a:r>
              <a:rPr lang="en-US" sz="3200" b="1" baseline="30000" dirty="0"/>
              <a:t>13 </a:t>
            </a:r>
            <a:r>
              <a:rPr lang="en-US" sz="3200" dirty="0"/>
              <a:t>The </a:t>
            </a:r>
            <a:r>
              <a:rPr lang="en-US" sz="3200" dirty="0" err="1"/>
              <a:t>cloke</a:t>
            </a:r>
            <a:r>
              <a:rPr lang="en-US" sz="3200" dirty="0"/>
              <a:t> that I left at Troas with Carpus, when thou </a:t>
            </a:r>
            <a:r>
              <a:rPr lang="en-US" sz="3200" dirty="0" err="1"/>
              <a:t>comest</a:t>
            </a:r>
            <a:r>
              <a:rPr lang="en-US" sz="3200" dirty="0"/>
              <a:t>, bring with thee, and the books, but especially the parchments.</a:t>
            </a:r>
          </a:p>
          <a:p>
            <a:pPr marL="0" indent="0">
              <a:buNone/>
            </a:pPr>
            <a:endParaRPr lang="en-US" sz="3200" dirty="0" smtClean="0"/>
          </a:p>
        </p:txBody>
      </p:sp>
      <p:sp>
        <p:nvSpPr>
          <p:cNvPr id="7" name="Rounded Rectangular Callout 6"/>
          <p:cNvSpPr/>
          <p:nvPr/>
        </p:nvSpPr>
        <p:spPr>
          <a:xfrm>
            <a:off x="685800" y="3780889"/>
            <a:ext cx="3413589" cy="1613043"/>
          </a:xfrm>
          <a:prstGeom prst="wedgeRoundRectCallout">
            <a:avLst>
              <a:gd name="adj1" fmla="val -49430"/>
              <a:gd name="adj2" fmla="val 60298"/>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63-66 AD</a:t>
            </a:r>
            <a:r>
              <a:rPr lang="en-US" sz="2800" dirty="0"/>
              <a:t>:  Paul travels in Crete, Asia Minor, </a:t>
            </a:r>
            <a:r>
              <a:rPr lang="en-US" sz="2800" dirty="0" smtClean="0"/>
              <a:t>Macedonia</a:t>
            </a:r>
          </a:p>
        </p:txBody>
      </p:sp>
      <p:sp>
        <p:nvSpPr>
          <p:cNvPr id="6" name="Rounded Rectangular Callout 5"/>
          <p:cNvSpPr/>
          <p:nvPr/>
        </p:nvSpPr>
        <p:spPr>
          <a:xfrm>
            <a:off x="4277475" y="3924727"/>
            <a:ext cx="3431568" cy="1638729"/>
          </a:xfrm>
          <a:prstGeom prst="wedgeRoundRectCallout">
            <a:avLst>
              <a:gd name="adj1" fmla="val -81822"/>
              <a:gd name="adj2" fmla="val 56987"/>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67 AD</a:t>
            </a:r>
            <a:r>
              <a:rPr lang="en-US" sz="3200" dirty="0"/>
              <a:t>:  Death of Paul and Peter.</a:t>
            </a:r>
            <a:endParaRPr lang="en-US" sz="3200" dirty="0" smtClean="0"/>
          </a:p>
        </p:txBody>
      </p:sp>
    </p:spTree>
    <p:extLst>
      <p:ext uri="{BB962C8B-B14F-4D97-AF65-F5344CB8AC3E}">
        <p14:creationId xmlns:p14="http://schemas.microsoft.com/office/powerpoint/2010/main" val="2987010321"/>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The Closing Greeting:  </a:t>
            </a:r>
            <a:br>
              <a:rPr lang="en-US" sz="4400" b="1" dirty="0" smtClean="0">
                <a:solidFill>
                  <a:schemeClr val="accent1">
                    <a:lumMod val="40000"/>
                    <a:lumOff val="60000"/>
                  </a:schemeClr>
                </a:solidFill>
              </a:rPr>
            </a:br>
            <a:r>
              <a:rPr lang="en-US" sz="4400" dirty="0" smtClean="0">
                <a:solidFill>
                  <a:srgbClr val="66FFFF"/>
                </a:solidFill>
              </a:rPr>
              <a:t>Ephesians 6:21-24</a:t>
            </a:r>
            <a:endParaRPr lang="en-US" sz="4400" dirty="0">
              <a:solidFill>
                <a:srgbClr val="66FFFF"/>
              </a:solidFill>
            </a:endParaRPr>
          </a:p>
        </p:txBody>
      </p:sp>
      <p:sp>
        <p:nvSpPr>
          <p:cNvPr id="4" name="Text Placeholder 3"/>
          <p:cNvSpPr>
            <a:spLocks noGrp="1"/>
          </p:cNvSpPr>
          <p:nvPr>
            <p:ph type="body" sz="half" idx="2"/>
          </p:nvPr>
        </p:nvSpPr>
        <p:spPr>
          <a:xfrm>
            <a:off x="596348" y="1615858"/>
            <a:ext cx="7417852" cy="4116727"/>
          </a:xfrm>
          <a:noFill/>
        </p:spPr>
        <p:txBody>
          <a:bodyPr>
            <a:noAutofit/>
          </a:bodyPr>
          <a:lstStyle/>
          <a:p>
            <a:r>
              <a:rPr lang="en-US" sz="4800" b="1" baseline="30000" dirty="0"/>
              <a:t>21 </a:t>
            </a:r>
            <a:r>
              <a:rPr lang="en-US" sz="4800" dirty="0"/>
              <a:t>But that ye also may know my affairs, and how I do, </a:t>
            </a:r>
            <a:r>
              <a:rPr lang="en-US" sz="4800" dirty="0" err="1"/>
              <a:t>Tychicus</a:t>
            </a:r>
            <a:r>
              <a:rPr lang="en-US" sz="4800" dirty="0"/>
              <a:t>, a beloved brother and faithful minister in the Lord, shall make known to you all things</a:t>
            </a:r>
            <a:r>
              <a:rPr lang="en-US" sz="4800" dirty="0" smtClean="0"/>
              <a:t>:</a:t>
            </a:r>
            <a:endParaRPr lang="en-US" sz="4800" dirty="0"/>
          </a:p>
        </p:txBody>
      </p:sp>
      <p:pic>
        <p:nvPicPr>
          <p:cNvPr id="5122" name="Picture 2" descr="The Letters Of St Paul on emaz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070" r="22070"/>
          <a:stretch>
            <a:fillRect/>
          </a:stretch>
        </p:blipFill>
        <p:spPr bwMode="auto">
          <a:xfrm>
            <a:off x="8014200" y="1035725"/>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10009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72373526"/>
              </p:ext>
            </p:extLst>
          </p:nvPr>
        </p:nvGraphicFramePr>
        <p:xfrm>
          <a:off x="685800" y="5219272"/>
          <a:ext cx="10841038" cy="133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3">
            <a:extLst>
              <a:ext uri="{FF2B5EF4-FFF2-40B4-BE49-F238E27FC236}">
                <a16:creationId xmlns:a16="http://schemas.microsoft.com/office/drawing/2014/main" xmlns="" id="{4B1DD94F-353C-DB85-AE9A-D1D4BB858E94}"/>
              </a:ext>
            </a:extLst>
          </p:cNvPr>
          <p:cNvSpPr txBox="1">
            <a:spLocks/>
          </p:cNvSpPr>
          <p:nvPr/>
        </p:nvSpPr>
        <p:spPr>
          <a:xfrm>
            <a:off x="287814" y="151992"/>
            <a:ext cx="11904186" cy="2930255"/>
          </a:xfrm>
          <a:prstGeom prst="rect">
            <a:avLst/>
          </a:prstGeom>
          <a:noFill/>
        </p:spPr>
        <p:txBody>
          <a:bodyP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r>
              <a:rPr lang="en-US" sz="3000" b="1" dirty="0" smtClean="0"/>
              <a:t>2 Timothy 4:6-7, 11-13, 16-18 </a:t>
            </a:r>
            <a:r>
              <a:rPr lang="en-US" sz="3000" b="1" baseline="30000" dirty="0" smtClean="0"/>
              <a:t>16</a:t>
            </a:r>
            <a:r>
              <a:rPr lang="en-US" sz="3000" b="1" baseline="30000" dirty="0"/>
              <a:t> </a:t>
            </a:r>
            <a:r>
              <a:rPr lang="en-US" sz="3000" dirty="0"/>
              <a:t>At my first answer no man stood with me, but all men forsook me: I pray God that it may not be laid to their charge.</a:t>
            </a:r>
            <a:r>
              <a:rPr lang="en-US" sz="3000" b="1" baseline="30000" dirty="0" smtClean="0"/>
              <a:t> 17</a:t>
            </a:r>
            <a:r>
              <a:rPr lang="en-US" sz="3000" b="1" baseline="30000" dirty="0"/>
              <a:t> </a:t>
            </a:r>
            <a:r>
              <a:rPr lang="en-US" sz="3000" dirty="0"/>
              <a:t>Notwithstanding the Lord stood with me, and strengthened me; that by me the preaching might be fully known, and that all the Gentiles might hear: and I was delivered out of the mouth of the lion</a:t>
            </a:r>
            <a:r>
              <a:rPr lang="en-US" sz="3000" dirty="0" smtClean="0"/>
              <a:t>. </a:t>
            </a:r>
            <a:r>
              <a:rPr lang="en-US" sz="3000" b="1" baseline="30000" dirty="0" smtClean="0"/>
              <a:t>18</a:t>
            </a:r>
            <a:r>
              <a:rPr lang="en-US" sz="3000" b="1" baseline="30000" dirty="0"/>
              <a:t> </a:t>
            </a:r>
            <a:r>
              <a:rPr lang="en-US" sz="3000" dirty="0"/>
              <a:t>And the Lord shall deliver me from every evil work, and will preserve me unto his heavenly kingdom: to whom be glory for ever and ever. Amen.</a:t>
            </a:r>
          </a:p>
          <a:p>
            <a:endParaRPr lang="en-US" sz="3200" dirty="0"/>
          </a:p>
          <a:p>
            <a:pPr marL="0" indent="0">
              <a:buNone/>
            </a:pPr>
            <a:endParaRPr lang="en-US" sz="3200" dirty="0" smtClean="0"/>
          </a:p>
        </p:txBody>
      </p:sp>
      <p:sp>
        <p:nvSpPr>
          <p:cNvPr id="7" name="Rounded Rectangular Callout 6"/>
          <p:cNvSpPr/>
          <p:nvPr/>
        </p:nvSpPr>
        <p:spPr>
          <a:xfrm>
            <a:off x="685800" y="3780889"/>
            <a:ext cx="3413589" cy="1613043"/>
          </a:xfrm>
          <a:prstGeom prst="wedgeRoundRectCallout">
            <a:avLst>
              <a:gd name="adj1" fmla="val -49430"/>
              <a:gd name="adj2" fmla="val 60298"/>
              <a:gd name="adj3" fmla="val 16667"/>
            </a:avLst>
          </a:prstGeom>
          <a:solidFill>
            <a:srgbClr val="97263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800" dirty="0" smtClean="0"/>
              <a:t>63-66 AD</a:t>
            </a:r>
            <a:r>
              <a:rPr lang="en-US" sz="2800" dirty="0"/>
              <a:t>:  Paul travels in Crete, Asia Minor, </a:t>
            </a:r>
            <a:r>
              <a:rPr lang="en-US" sz="2800" dirty="0" smtClean="0"/>
              <a:t>Macedonia</a:t>
            </a:r>
          </a:p>
        </p:txBody>
      </p:sp>
      <p:sp>
        <p:nvSpPr>
          <p:cNvPr id="6" name="Rounded Rectangular Callout 5"/>
          <p:cNvSpPr/>
          <p:nvPr/>
        </p:nvSpPr>
        <p:spPr>
          <a:xfrm>
            <a:off x="4226104" y="3904179"/>
            <a:ext cx="3431568" cy="1638729"/>
          </a:xfrm>
          <a:prstGeom prst="wedgeRoundRectCallout">
            <a:avLst>
              <a:gd name="adj1" fmla="val -81822"/>
              <a:gd name="adj2" fmla="val 56987"/>
              <a:gd name="adj3" fmla="val 16667"/>
            </a:avLst>
          </a:prstGeom>
          <a:solidFill>
            <a:srgbClr val="A02F3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3200" dirty="0" smtClean="0"/>
              <a:t>67 AD</a:t>
            </a:r>
            <a:r>
              <a:rPr lang="en-US" sz="3200" dirty="0"/>
              <a:t>:  Death of Paul and Peter.</a:t>
            </a:r>
            <a:endParaRPr lang="en-US" sz="3200" dirty="0" smtClean="0"/>
          </a:p>
        </p:txBody>
      </p:sp>
    </p:spTree>
    <p:extLst>
      <p:ext uri="{BB962C8B-B14F-4D97-AF65-F5344CB8AC3E}">
        <p14:creationId xmlns:p14="http://schemas.microsoft.com/office/powerpoint/2010/main" val="3601966582"/>
      </p:ext>
    </p:extLst>
  </p:cSld>
  <p:clrMapOvr>
    <a:masterClrMapping/>
  </p:clrMapOvr>
  <p:transition spd="med">
    <p:pull/>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358614" y="2048522"/>
            <a:ext cx="6301018" cy="2915179"/>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Triumph of Two Apostles:  </a:t>
            </a:r>
            <a:endParaRPr lang="en-US" sz="6000" dirty="0">
              <a:solidFill>
                <a:srgbClr val="66FFFF"/>
              </a:solidFill>
            </a:endParaRPr>
          </a:p>
        </p:txBody>
      </p:sp>
      <p:pic>
        <p:nvPicPr>
          <p:cNvPr id="1026" name="Picture 2" descr="Scuola Ecclesia Mater: Piccola galleria di immagini dei SS. Pietro e Paolo"/>
          <p:cNvPicPr>
            <a:picLocks noChangeAspect="1" noChangeArrowheads="1"/>
          </p:cNvPicPr>
          <p:nvPr/>
        </p:nvPicPr>
        <p:blipFill rotWithShape="1">
          <a:blip r:embed="rId2">
            <a:extLst>
              <a:ext uri="{28A0092B-C50C-407E-A947-70E740481C1C}">
                <a14:useLocalDpi xmlns:a14="http://schemas.microsoft.com/office/drawing/2010/main" val="0"/>
              </a:ext>
            </a:extLst>
          </a:blip>
          <a:srcRect t="13702" b="24537"/>
          <a:stretch/>
        </p:blipFill>
        <p:spPr bwMode="auto">
          <a:xfrm>
            <a:off x="0" y="-57149"/>
            <a:ext cx="10097065" cy="704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7388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531</a:t>
            </a:r>
            <a:endParaRPr lang="en-US" sz="4000" dirty="0"/>
          </a:p>
        </p:txBody>
      </p:sp>
      <p:sp>
        <p:nvSpPr>
          <p:cNvPr id="4" name="Text Placeholder 3"/>
          <p:cNvSpPr>
            <a:spLocks noGrp="1"/>
          </p:cNvSpPr>
          <p:nvPr>
            <p:ph type="body" sz="half" idx="2"/>
          </p:nvPr>
        </p:nvSpPr>
        <p:spPr>
          <a:xfrm>
            <a:off x="808383" y="1749287"/>
            <a:ext cx="6887817" cy="3983298"/>
          </a:xfrm>
        </p:spPr>
        <p:txBody>
          <a:bodyPr>
            <a:noAutofit/>
          </a:bodyPr>
          <a:lstStyle/>
          <a:p>
            <a:r>
              <a:rPr lang="en-US" sz="3200" dirty="0"/>
              <a:t>None need fail of attaining, in his sphere, to perfection of Christian character. By the sacrifice of Christ, provision has been made for the believer to receive all things that pertain to life and godliness. God calls upon us to reach the standard of perfection and places before us the example of Christ's character. </a:t>
            </a:r>
            <a:endParaRPr lang="en-US" sz="2400" dirty="0"/>
          </a:p>
        </p:txBody>
      </p:sp>
      <p:pic>
        <p:nvPicPr>
          <p:cNvPr id="2052" name="Picture 4" descr="Lead Kindly Light - Print | Pictures of christ, Pictures of jesus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602" r="360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6112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531</a:t>
            </a:r>
            <a:endParaRPr lang="en-US" sz="4000" dirty="0"/>
          </a:p>
        </p:txBody>
      </p:sp>
      <p:sp>
        <p:nvSpPr>
          <p:cNvPr id="4" name="Text Placeholder 3"/>
          <p:cNvSpPr>
            <a:spLocks noGrp="1"/>
          </p:cNvSpPr>
          <p:nvPr>
            <p:ph type="body" sz="half" idx="2"/>
          </p:nvPr>
        </p:nvSpPr>
        <p:spPr>
          <a:xfrm>
            <a:off x="808383" y="1749287"/>
            <a:ext cx="6887817" cy="3983298"/>
          </a:xfrm>
        </p:spPr>
        <p:txBody>
          <a:bodyPr>
            <a:noAutofit/>
          </a:bodyPr>
          <a:lstStyle/>
          <a:p>
            <a:r>
              <a:rPr lang="en-US" sz="3200" dirty="0"/>
              <a:t>In His humanity, perfected by a life of constant resistance of evil, the </a:t>
            </a:r>
            <a:r>
              <a:rPr lang="en-US" sz="3200" dirty="0" err="1"/>
              <a:t>Saviour</a:t>
            </a:r>
            <a:r>
              <a:rPr lang="en-US" sz="3200" dirty="0"/>
              <a:t> showed that through co-operation with Divinity, human beings may in this life attain to perfection of character. This is God's assurance to us that we, too, may obtain complete victory. </a:t>
            </a:r>
          </a:p>
        </p:txBody>
      </p:sp>
      <p:pic>
        <p:nvPicPr>
          <p:cNvPr id="3074" name="Picture 2" descr="Pin on Bible study &amp; Teachin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191" r="519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455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532</a:t>
            </a:r>
            <a:endParaRPr lang="en-US" sz="4000" dirty="0"/>
          </a:p>
        </p:txBody>
      </p:sp>
      <p:sp>
        <p:nvSpPr>
          <p:cNvPr id="4" name="Text Placeholder 3"/>
          <p:cNvSpPr>
            <a:spLocks noGrp="1"/>
          </p:cNvSpPr>
          <p:nvPr>
            <p:ph type="body" sz="half" idx="2"/>
          </p:nvPr>
        </p:nvSpPr>
        <p:spPr>
          <a:xfrm>
            <a:off x="808383" y="1749287"/>
            <a:ext cx="6887817" cy="3983298"/>
          </a:xfrm>
        </p:spPr>
        <p:txBody>
          <a:bodyPr>
            <a:noAutofit/>
          </a:bodyPr>
          <a:lstStyle/>
          <a:p>
            <a:r>
              <a:rPr lang="en-US" sz="3200" dirty="0"/>
              <a:t>Before the believer is held out the wonderful possibility of being like Christ, obedient to all the principles of the law. But of himself man is utterly unable to reach this condition. The holiness that God's word declares he must have before he can be saved is the result of the working of divine grace </a:t>
            </a:r>
            <a:r>
              <a:rPr lang="en-US" sz="3200" dirty="0" smtClean="0"/>
              <a:t>…</a:t>
            </a:r>
            <a:endParaRPr lang="en-US" sz="3200" dirty="0"/>
          </a:p>
        </p:txBody>
      </p:sp>
      <p:pic>
        <p:nvPicPr>
          <p:cNvPr id="6146" name="Picture 2" descr="Baptism Of Jesus Wallpapers - Wallpaper Cav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6106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532</a:t>
            </a:r>
            <a:endParaRPr lang="en-US" sz="4000" dirty="0"/>
          </a:p>
        </p:txBody>
      </p:sp>
      <p:sp>
        <p:nvSpPr>
          <p:cNvPr id="4" name="Text Placeholder 3"/>
          <p:cNvSpPr>
            <a:spLocks noGrp="1"/>
          </p:cNvSpPr>
          <p:nvPr>
            <p:ph type="body" sz="half" idx="2"/>
          </p:nvPr>
        </p:nvSpPr>
        <p:spPr>
          <a:xfrm>
            <a:off x="808383" y="1749287"/>
            <a:ext cx="6887817" cy="3983298"/>
          </a:xfrm>
        </p:spPr>
        <p:txBody>
          <a:bodyPr>
            <a:noAutofit/>
          </a:bodyPr>
          <a:lstStyle/>
          <a:p>
            <a:r>
              <a:rPr lang="en-US" sz="3200" dirty="0" smtClean="0"/>
              <a:t>as </a:t>
            </a:r>
            <a:r>
              <a:rPr lang="en-US" sz="3200" dirty="0"/>
              <a:t>he bows in submission to the discipline and restraining influences of the Spirit of truth. Man's obedience can be made perfect only by the incense of Christ's righteousness, which fills with divine fragrance every act of obedience. The part of the Christian is to persevere in overcoming every fault. </a:t>
            </a:r>
          </a:p>
        </p:txBody>
      </p:sp>
      <p:pic>
        <p:nvPicPr>
          <p:cNvPr id="5122" name="Picture 2" descr="The Ten Commandments - About Catholic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64" r="216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66461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532</a:t>
            </a:r>
            <a:endParaRPr lang="en-US" sz="4000" dirty="0"/>
          </a:p>
        </p:txBody>
      </p:sp>
      <p:sp>
        <p:nvSpPr>
          <p:cNvPr id="4" name="Text Placeholder 3"/>
          <p:cNvSpPr>
            <a:spLocks noGrp="1"/>
          </p:cNvSpPr>
          <p:nvPr>
            <p:ph type="body" sz="half" idx="2"/>
          </p:nvPr>
        </p:nvSpPr>
        <p:spPr>
          <a:xfrm>
            <a:off x="808383" y="1749287"/>
            <a:ext cx="6887817" cy="3983298"/>
          </a:xfrm>
        </p:spPr>
        <p:txBody>
          <a:bodyPr>
            <a:noAutofit/>
          </a:bodyPr>
          <a:lstStyle/>
          <a:p>
            <a:r>
              <a:rPr lang="en-US" sz="3200" dirty="0" smtClean="0"/>
              <a:t>Constantly </a:t>
            </a:r>
            <a:r>
              <a:rPr lang="en-US" sz="3200" dirty="0"/>
              <a:t>he is to pray to the </a:t>
            </a:r>
            <a:r>
              <a:rPr lang="en-US" sz="3200" dirty="0" err="1"/>
              <a:t>Saviour</a:t>
            </a:r>
            <a:r>
              <a:rPr lang="en-US" sz="3200" dirty="0"/>
              <a:t> to heal the disorders of his sin-sick soul. He has not the wisdom or the strength to overcome; these belong to the Lord, and He bestows them on those who in humiliation and contrition seek Him for help. </a:t>
            </a:r>
          </a:p>
        </p:txBody>
      </p:sp>
      <p:pic>
        <p:nvPicPr>
          <p:cNvPr id="4098" name="Picture 2" descr="3 Views on Prayer: Which is the Most Biblical?"/>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596" r="2759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21729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532</a:t>
            </a:r>
            <a:endParaRPr lang="en-US" sz="4000" dirty="0"/>
          </a:p>
        </p:txBody>
      </p:sp>
      <p:sp>
        <p:nvSpPr>
          <p:cNvPr id="4" name="Text Placeholder 3"/>
          <p:cNvSpPr>
            <a:spLocks noGrp="1"/>
          </p:cNvSpPr>
          <p:nvPr>
            <p:ph type="body" sz="half" idx="2"/>
          </p:nvPr>
        </p:nvSpPr>
        <p:spPr>
          <a:xfrm>
            <a:off x="808383" y="1749287"/>
            <a:ext cx="6887817" cy="3983298"/>
          </a:xfrm>
        </p:spPr>
        <p:txBody>
          <a:bodyPr>
            <a:noAutofit/>
          </a:bodyPr>
          <a:lstStyle/>
          <a:p>
            <a:r>
              <a:rPr lang="en-US" sz="3200" dirty="0"/>
              <a:t>The work of transformation from </a:t>
            </a:r>
            <a:r>
              <a:rPr lang="en-US" sz="3200" dirty="0" err="1"/>
              <a:t>unholiness</a:t>
            </a:r>
            <a:r>
              <a:rPr lang="en-US" sz="3200" dirty="0"/>
              <a:t> to holiness is a continuous one. Day by day God labors for man's sanctification, and man is to co-operate with Him, putting forth persevering efforts in the cultivation of right habits. He is to add grace to grace; and as he thus works on the plan of addition, </a:t>
            </a:r>
          </a:p>
        </p:txBody>
      </p:sp>
      <p:pic>
        <p:nvPicPr>
          <p:cNvPr id="8194" name="Picture 2" descr="Prayers Wallpapers - Top Free Prayers Backgrounds - WallpaperAccess"/>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9417" r="1031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1858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532</a:t>
            </a:r>
            <a:endParaRPr lang="en-US" sz="4000" dirty="0"/>
          </a:p>
        </p:txBody>
      </p:sp>
      <p:sp>
        <p:nvSpPr>
          <p:cNvPr id="4" name="Text Placeholder 3"/>
          <p:cNvSpPr>
            <a:spLocks noGrp="1"/>
          </p:cNvSpPr>
          <p:nvPr>
            <p:ph type="body" sz="half" idx="2"/>
          </p:nvPr>
        </p:nvSpPr>
        <p:spPr>
          <a:xfrm>
            <a:off x="808383" y="1749287"/>
            <a:ext cx="6887817" cy="3983298"/>
          </a:xfrm>
        </p:spPr>
        <p:txBody>
          <a:bodyPr>
            <a:noAutofit/>
          </a:bodyPr>
          <a:lstStyle/>
          <a:p>
            <a:r>
              <a:rPr lang="en-US" sz="3200" dirty="0" smtClean="0"/>
              <a:t>God </a:t>
            </a:r>
            <a:r>
              <a:rPr lang="en-US" sz="3200" dirty="0"/>
              <a:t>works for him on the plan of multiplication. Our </a:t>
            </a:r>
            <a:r>
              <a:rPr lang="en-US" sz="3200" dirty="0" err="1"/>
              <a:t>Saviour</a:t>
            </a:r>
            <a:r>
              <a:rPr lang="en-US" sz="3200" dirty="0"/>
              <a:t> is always ready to hear and answer the prayer of the contrite heart, and grace and peace are multiplied to His faithful ones. Gladly He grants them the blessings they need in their struggle against the evils that beset them. </a:t>
            </a:r>
          </a:p>
        </p:txBody>
      </p:sp>
      <p:pic>
        <p:nvPicPr>
          <p:cNvPr id="7170" name="Picture 2" descr="A prayer - LoveNotesToMe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304" r="3130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83257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533</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000" dirty="0"/>
              <a:t>The apostle Peter had had a long experience in the things of God. His faith in God's power to save had strengthened with the years, until he had proved beyond question that there is no possibility of failure before the one who, advancing by faith, ascends round by round, ever upward and onward, to the topmost round of the ladder that reaches even to the portals of heaven.  </a:t>
            </a:r>
          </a:p>
        </p:txBody>
      </p:sp>
      <p:pic>
        <p:nvPicPr>
          <p:cNvPr id="9218" name="Picture 2" descr="We Are Climbing Jacob's Ladder | Day 279 - Robert Wime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417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The Closing Greeting:  </a:t>
            </a:r>
            <a:br>
              <a:rPr lang="en-US" sz="4400" b="1" dirty="0" smtClean="0">
                <a:solidFill>
                  <a:schemeClr val="accent1">
                    <a:lumMod val="40000"/>
                    <a:lumOff val="60000"/>
                  </a:schemeClr>
                </a:solidFill>
              </a:rPr>
            </a:br>
            <a:r>
              <a:rPr lang="en-US" sz="4400" dirty="0" smtClean="0">
                <a:solidFill>
                  <a:srgbClr val="66FFFF"/>
                </a:solidFill>
              </a:rPr>
              <a:t>Ephesians 6:22-24</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r>
              <a:rPr lang="en-US" sz="4800" b="1" baseline="30000" dirty="0" smtClean="0"/>
              <a:t>22</a:t>
            </a:r>
            <a:r>
              <a:rPr lang="en-US" sz="4800" b="1" baseline="30000" dirty="0"/>
              <a:t> </a:t>
            </a:r>
            <a:r>
              <a:rPr lang="en-US" sz="4800" dirty="0"/>
              <a:t>Whom I have sent unto you for the same purpose, that ye might know our affairs, and that he might comfort your hearts.</a:t>
            </a:r>
          </a:p>
        </p:txBody>
      </p:sp>
      <p:pic>
        <p:nvPicPr>
          <p:cNvPr id="6148" name="Picture 4" descr="https://upload.wikimedia.org/wikipedia/commons/thumb/a/a1/St_Paul_in_prison.jpg/250px-St_Paul_in_prison.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173" r="2517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78017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533</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a:t>For many years Peter had been urging upon the believers the necessity of a constant growth in grace and in a knowledge of the truth; and now, knowing that soon he would be called to suffer martyrdom for his faith, he once more drew attention to the precious privileges within the reach of every believer. </a:t>
            </a:r>
            <a:endParaRPr lang="en-US" sz="3000" dirty="0"/>
          </a:p>
        </p:txBody>
      </p:sp>
      <p:pic>
        <p:nvPicPr>
          <p:cNvPr id="12290" name="Picture 2" descr="Climbing Jacob's Ladder Postcard | Zazzl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0386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533</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smtClean="0"/>
              <a:t>In </a:t>
            </a:r>
            <a:r>
              <a:rPr lang="en-US" sz="3200" dirty="0"/>
              <a:t>the full assurance of his faith the aged disciple exhorted his brethren to steadfastness of purpose in the Christian life. “Give diligence,” he pleaded, “to make your calling and election sure: for if ye do these things, ye shall never fall</a:t>
            </a:r>
            <a:r>
              <a:rPr lang="en-US" sz="3200" dirty="0" smtClean="0"/>
              <a:t>:</a:t>
            </a:r>
            <a:endParaRPr lang="en-US" sz="3000" dirty="0"/>
          </a:p>
        </p:txBody>
      </p:sp>
      <p:pic>
        <p:nvPicPr>
          <p:cNvPr id="11266" name="Picture 2" descr="Jacobs Ladder. Climbing rose. Shade Garden, Rose Garden, Jacob's Ladder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41" r="2304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468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533</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smtClean="0"/>
              <a:t>for </a:t>
            </a:r>
            <a:r>
              <a:rPr lang="en-US" sz="3200" dirty="0"/>
              <a:t>so an entrance shall be ministered unto you abundantly into the everlasting kingdom of our Lord and </a:t>
            </a:r>
            <a:r>
              <a:rPr lang="en-US" sz="3200" dirty="0" err="1"/>
              <a:t>Saviour</a:t>
            </a:r>
            <a:r>
              <a:rPr lang="en-US" sz="3200" dirty="0"/>
              <a:t> Jesus Christ.” Precious assurance! Glorious is the hope before the believer as he advances by faith toward the heights of Christian perfection! </a:t>
            </a:r>
            <a:endParaRPr lang="en-US" sz="3000" dirty="0"/>
          </a:p>
        </p:txBody>
      </p:sp>
      <p:pic>
        <p:nvPicPr>
          <p:cNvPr id="10242" name="Picture 2" descr="Bath Abbey angels climbing the Jacobs ladder stonework on the West fac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6574" b="657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8889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536</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a:t>“Seeing then that all these things shall be dissolved, what manner of persons ought ye to be in all holy conversation and godliness, looking for and hasting unto the coming of the day of God, wherein the heavens being on fire shall be dissolved, and the elements shall melt with fervent heat? </a:t>
            </a:r>
            <a:endParaRPr lang="en-US" sz="3000" dirty="0"/>
          </a:p>
        </p:txBody>
      </p:sp>
      <p:pic>
        <p:nvPicPr>
          <p:cNvPr id="23554" name="Picture 2" descr="Fire Images On Black Backgrounds - Wallpaper Cav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153" r="3115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8792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536</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smtClean="0"/>
              <a:t>Nevertheless </a:t>
            </a:r>
            <a:r>
              <a:rPr lang="en-US" sz="3200" dirty="0"/>
              <a:t>we, according to His promise, look for new heavens and a new earth, wherein </a:t>
            </a:r>
            <a:r>
              <a:rPr lang="en-US" sz="3200" dirty="0" err="1"/>
              <a:t>dwelleth</a:t>
            </a:r>
            <a:r>
              <a:rPr lang="en-US" sz="3200" dirty="0"/>
              <a:t> </a:t>
            </a:r>
            <a:r>
              <a:rPr lang="en-US" sz="3200" dirty="0" smtClean="0"/>
              <a:t>righteousness.</a:t>
            </a:r>
            <a:r>
              <a:rPr lang="en-US" sz="3200" dirty="0"/>
              <a:t> </a:t>
            </a:r>
            <a:endParaRPr lang="en-US" sz="3200" dirty="0" smtClean="0"/>
          </a:p>
          <a:p>
            <a:r>
              <a:rPr lang="en-US" sz="3200" dirty="0" smtClean="0"/>
              <a:t>“</a:t>
            </a:r>
            <a:r>
              <a:rPr lang="en-US" sz="3200" dirty="0"/>
              <a:t>Wherefore, beloved, seeing that ye look for such things, be diligent that ye may be found of Him in peace, without spot, and blameless. </a:t>
            </a:r>
            <a:endParaRPr lang="en-US" sz="3000" dirty="0"/>
          </a:p>
        </p:txBody>
      </p:sp>
      <p:pic>
        <p:nvPicPr>
          <p:cNvPr id="22530" name="Picture 2" descr="Different Species of Lily Flowers with Pictures and Tattoos | HubPag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30" r="2313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7920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536</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smtClean="0"/>
              <a:t>And </a:t>
            </a:r>
            <a:r>
              <a:rPr lang="en-US" sz="3200" dirty="0"/>
              <a:t>account that the long-suffering of our Lord is salvation; even as our beloved brother Paul also according to the wisdom given unto him hath written unto you.... Ye therefore, beloved, seeing ye know these things before, beware lest ye also, being led away with the error of the wicked, fall from your own steadfastness. </a:t>
            </a:r>
            <a:endParaRPr lang="en-US" sz="3000" dirty="0"/>
          </a:p>
        </p:txBody>
      </p:sp>
      <p:pic>
        <p:nvPicPr>
          <p:cNvPr id="21506" name="Picture 2" descr="Steadfast - YouTub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860" r="29860"/>
          <a:stretch>
            <a:fillRect/>
          </a:stretch>
        </p:blipFill>
        <p:spPr bwMode="auto">
          <a:xfrm>
            <a:off x="8070850" y="866775"/>
            <a:ext cx="3492500" cy="4865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7772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536-537</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smtClean="0"/>
              <a:t>But </a:t>
            </a:r>
            <a:r>
              <a:rPr lang="en-US" sz="3200" dirty="0"/>
              <a:t>grow in grace, and in the knowledge of our Lord and </a:t>
            </a:r>
            <a:r>
              <a:rPr lang="en-US" sz="3200" dirty="0" err="1"/>
              <a:t>Saviour</a:t>
            </a:r>
            <a:r>
              <a:rPr lang="en-US" sz="3200" dirty="0"/>
              <a:t> Jesus Christ.” </a:t>
            </a:r>
            <a:endParaRPr lang="en-US" sz="3200" dirty="0" smtClean="0"/>
          </a:p>
          <a:p>
            <a:r>
              <a:rPr lang="en-US" sz="3200" dirty="0"/>
              <a:t>In the providence of God, Peter was permitted to close his ministry in Rome, where his imprisonment was ordered by the emperor Nero about the time of Paul's final arrest. </a:t>
            </a:r>
            <a:endParaRPr lang="en-US" sz="3000" dirty="0"/>
          </a:p>
        </p:txBody>
      </p:sp>
      <p:pic>
        <p:nvPicPr>
          <p:cNvPr id="20482" name="Picture 2" descr="Zone of Totality: Ancient Rome, Mary Bear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952" r="95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0223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537</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smtClean="0"/>
              <a:t>Thus </a:t>
            </a:r>
            <a:r>
              <a:rPr lang="en-US" sz="3200" dirty="0"/>
              <a:t>the two veteran apostles, who for many years had been widely separated in their labors, were to bear their last witness for Christ in the world's metropolis, and upon its soil to shed their blood as the seed of a vast harvest of saints and martyrs.  </a:t>
            </a:r>
            <a:endParaRPr lang="en-US" sz="3000" dirty="0"/>
          </a:p>
        </p:txBody>
      </p:sp>
      <p:pic>
        <p:nvPicPr>
          <p:cNvPr id="19458" name="Picture 2" descr="Was Roman Emperor Nero's Evil Reputation Just 'Fake News'? | Live Scienc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596" r="2759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34564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537</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a:t>Since his reinstatement after his denial of Christ, Peter had unflinchingly braved danger and had shown a noble courage in preaching a crucified, risen, and ascended </a:t>
            </a:r>
            <a:r>
              <a:rPr lang="en-US" sz="3200" dirty="0" err="1"/>
              <a:t>Saviour</a:t>
            </a:r>
            <a:r>
              <a:rPr lang="en-US" sz="3200" dirty="0"/>
              <a:t>. As he lay in his cell he called to mind the words that Christ had spoken to him</a:t>
            </a:r>
            <a:r>
              <a:rPr lang="en-US" sz="3200" dirty="0" smtClean="0"/>
              <a:t>:</a:t>
            </a:r>
            <a:endParaRPr lang="en-US" sz="3000" dirty="0"/>
          </a:p>
        </p:txBody>
      </p:sp>
      <p:pic>
        <p:nvPicPr>
          <p:cNvPr id="18434" name="Picture 2" descr="The Apostle Peter - Museum Boijmans Van Beuninge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462" r="746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0948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537</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smtClean="0"/>
              <a:t>“</a:t>
            </a:r>
            <a:r>
              <a:rPr lang="en-US" sz="3200" dirty="0"/>
              <a:t>Verily, verily, I say unto thee, When thou </a:t>
            </a:r>
            <a:r>
              <a:rPr lang="en-US" sz="3200" dirty="0" err="1"/>
              <a:t>wast</a:t>
            </a:r>
            <a:r>
              <a:rPr lang="en-US" sz="3200" dirty="0"/>
              <a:t> young, thou </a:t>
            </a:r>
            <a:r>
              <a:rPr lang="en-US" sz="3200" dirty="0" err="1"/>
              <a:t>girdedst</a:t>
            </a:r>
            <a:r>
              <a:rPr lang="en-US" sz="3200" dirty="0"/>
              <a:t> thyself, and </a:t>
            </a:r>
            <a:r>
              <a:rPr lang="en-US" sz="3200" dirty="0" err="1"/>
              <a:t>walkedst</a:t>
            </a:r>
            <a:r>
              <a:rPr lang="en-US" sz="3200" dirty="0"/>
              <a:t> whither thou </a:t>
            </a:r>
            <a:r>
              <a:rPr lang="en-US" sz="3200" dirty="0" err="1"/>
              <a:t>wouldest</a:t>
            </a:r>
            <a:r>
              <a:rPr lang="en-US" sz="3200" dirty="0"/>
              <a:t>: but when thou shalt be old, thou shalt stretch forth thy hands, and another shall gird thee, and carry thee whither thou </a:t>
            </a:r>
            <a:r>
              <a:rPr lang="en-US" sz="3200" dirty="0" err="1"/>
              <a:t>wouldest</a:t>
            </a:r>
            <a:r>
              <a:rPr lang="en-US" sz="3200" dirty="0"/>
              <a:t> not.” </a:t>
            </a:r>
            <a:r>
              <a:rPr lang="en-US" sz="3200" dirty="0" smtClean="0">
                <a:hlinkClick r:id="rId2"/>
              </a:rPr>
              <a:t>John 21:18</a:t>
            </a:r>
            <a:r>
              <a:rPr lang="en-US" sz="3200" dirty="0" smtClean="0"/>
              <a:t>. </a:t>
            </a:r>
            <a:endParaRPr lang="en-US" sz="3000" dirty="0"/>
          </a:p>
        </p:txBody>
      </p:sp>
      <p:pic>
        <p:nvPicPr>
          <p:cNvPr id="17410" name="Picture 2" descr="Unlocking the Power of Praye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5040" r="504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731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The Closing Greeting:  </a:t>
            </a:r>
            <a:br>
              <a:rPr lang="en-US" sz="4400" b="1" dirty="0" smtClean="0">
                <a:solidFill>
                  <a:schemeClr val="accent1">
                    <a:lumMod val="40000"/>
                    <a:lumOff val="60000"/>
                  </a:schemeClr>
                </a:solidFill>
              </a:rPr>
            </a:br>
            <a:r>
              <a:rPr lang="en-US" sz="4400" dirty="0" smtClean="0">
                <a:solidFill>
                  <a:srgbClr val="66FFFF"/>
                </a:solidFill>
              </a:rPr>
              <a:t>Ephesians 6:23-24</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r>
              <a:rPr lang="en-US" sz="4800" b="1" baseline="30000" dirty="0"/>
              <a:t>23 </a:t>
            </a:r>
            <a:r>
              <a:rPr lang="en-US" sz="4800" dirty="0"/>
              <a:t>Peace be to the brethren, and love with faith, from God the Father and the Lord Jesus Christ</a:t>
            </a:r>
            <a:r>
              <a:rPr lang="en-US" sz="4800" dirty="0" smtClean="0"/>
              <a:t>.</a:t>
            </a:r>
            <a:endParaRPr lang="en-US" sz="4800" dirty="0"/>
          </a:p>
        </p:txBody>
      </p:sp>
      <p:pic>
        <p:nvPicPr>
          <p:cNvPr id="8194" name="Picture 2" descr="Pin by Carla Lucero on ♥ Peace,Love,Hope,Faith,&amp; Joy ♥ | Pinterest | Peac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229" r="31229"/>
          <a:stretch>
            <a:fillRect/>
          </a:stretch>
        </p:blipFill>
        <p:spPr bwMode="auto">
          <a:xfrm>
            <a:off x="8133469" y="969464"/>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0001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537</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smtClean="0"/>
              <a:t>Thus </a:t>
            </a:r>
            <a:r>
              <a:rPr lang="en-US" sz="3200" dirty="0"/>
              <a:t>Jesus had made known to the disciple the very manner of his death, and even foretold the stretching of his hands </a:t>
            </a:r>
            <a:r>
              <a:rPr lang="en-US" sz="3200" dirty="0" smtClean="0"/>
              <a:t>upon </a:t>
            </a:r>
            <a:r>
              <a:rPr lang="en-US" sz="3200" dirty="0"/>
              <a:t>the cross</a:t>
            </a:r>
            <a:r>
              <a:rPr lang="en-US" sz="3200" dirty="0" smtClean="0"/>
              <a:t>.</a:t>
            </a:r>
          </a:p>
          <a:p>
            <a:r>
              <a:rPr lang="en-US" sz="3200" dirty="0"/>
              <a:t>Peter, as a Jew and a foreigner, was condemned to be scourged and crucified. </a:t>
            </a:r>
            <a:endParaRPr lang="en-US" sz="3000" dirty="0"/>
          </a:p>
        </p:txBody>
      </p:sp>
      <p:pic>
        <p:nvPicPr>
          <p:cNvPr id="16386" name="Picture 2" descr="&quot;Peter's Crucifixion&quot; Religious Stained Glass Window"/>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6860" b="1686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3147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537</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smtClean="0"/>
              <a:t>In </a:t>
            </a:r>
            <a:r>
              <a:rPr lang="en-US" sz="3200" dirty="0"/>
              <a:t>prospect of this fearful death, the apostle remembered his great sin in denying Jesus in the hour of His trial. Once so unready to acknowledge the cross, he now counted it a joy to yield up his life for the gospel, feeling only that, for him who had denied his Lord, to die in the same manner as his Master died was too great an honor. </a:t>
            </a:r>
            <a:endParaRPr lang="en-US" sz="3000" dirty="0"/>
          </a:p>
        </p:txBody>
      </p:sp>
      <p:pic>
        <p:nvPicPr>
          <p:cNvPr id="15362" name="Picture 2" descr="Open Bible | Flickr - Photo Sharin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0989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537</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smtClean="0"/>
              <a:t> </a:t>
            </a:r>
            <a:r>
              <a:rPr lang="en-US" sz="3200" dirty="0"/>
              <a:t>Peter had sincerely repented of that sin and had been forgiven by Christ, as is shown by the high commission given him to feed the sheep and lambs of the flock. But he could never forgive himself. Not even the thought of the agonies of the last terrible scene could lessen the bitterness of his sorrow and repentance. </a:t>
            </a:r>
            <a:endParaRPr lang="en-US" sz="3000" dirty="0"/>
          </a:p>
        </p:txBody>
      </p:sp>
      <p:pic>
        <p:nvPicPr>
          <p:cNvPr id="14338" name="Picture 2" descr="Was Saint Peter Crucified Upside Down? Answered! - ChristianHow"/>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2467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113" y="583096"/>
            <a:ext cx="7007087" cy="1166191"/>
          </a:xfrm>
        </p:spPr>
        <p:txBody>
          <a:bodyPr/>
          <a:lstStyle/>
          <a:p>
            <a:r>
              <a:rPr lang="en-US" sz="4000" dirty="0" smtClean="0"/>
              <a:t>Triumph of Two Apostles:  </a:t>
            </a:r>
            <a:br>
              <a:rPr lang="en-US" sz="4000" dirty="0" smtClean="0"/>
            </a:br>
            <a:r>
              <a:rPr lang="en-US" sz="4000" dirty="0" smtClean="0"/>
              <a:t>AA 537</a:t>
            </a:r>
            <a:endParaRPr lang="en-US" sz="4000" dirty="0"/>
          </a:p>
        </p:txBody>
      </p:sp>
      <p:sp>
        <p:nvSpPr>
          <p:cNvPr id="4" name="Text Placeholder 3"/>
          <p:cNvSpPr>
            <a:spLocks noGrp="1"/>
          </p:cNvSpPr>
          <p:nvPr>
            <p:ph type="body" sz="half" idx="2"/>
          </p:nvPr>
        </p:nvSpPr>
        <p:spPr>
          <a:xfrm>
            <a:off x="838200" y="1749287"/>
            <a:ext cx="6858000" cy="3983298"/>
          </a:xfrm>
        </p:spPr>
        <p:txBody>
          <a:bodyPr>
            <a:noAutofit/>
          </a:bodyPr>
          <a:lstStyle/>
          <a:p>
            <a:r>
              <a:rPr lang="en-US" sz="3200" dirty="0" smtClean="0"/>
              <a:t>As </a:t>
            </a:r>
            <a:r>
              <a:rPr lang="en-US" sz="3200" dirty="0"/>
              <a:t>a last favor he entreated his executioners that he might be nailed to the cross with his head downward. The request was granted, and in this manner died the great apostle Peter. </a:t>
            </a:r>
            <a:br>
              <a:rPr lang="en-US" sz="3200" dirty="0"/>
            </a:br>
            <a:r>
              <a:rPr lang="en-US" sz="3200" dirty="0"/>
              <a:t> </a:t>
            </a:r>
            <a:endParaRPr lang="en-US" sz="3000" dirty="0"/>
          </a:p>
        </p:txBody>
      </p:sp>
      <p:pic>
        <p:nvPicPr>
          <p:cNvPr id="13314" name="Picture 2" descr="The Crucifixion of St Peter Stock Image - Image of european, religio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556" r="2055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3026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0" y="995968"/>
            <a:ext cx="6019799" cy="1260000"/>
          </a:xfrm>
        </p:spPr>
        <p:txBody>
          <a:bodyPr/>
          <a:lstStyle/>
          <a:p>
            <a:r>
              <a:rPr lang="en-US" dirty="0" smtClean="0"/>
              <a:t>Triumph of Two Apostles </a:t>
            </a:r>
            <a:br>
              <a:rPr lang="en-US" dirty="0" smtClean="0"/>
            </a:br>
            <a:r>
              <a:rPr lang="en-US" dirty="0" smtClean="0"/>
              <a:t>Ephesians 4:21-24</a:t>
            </a:r>
            <a:endParaRPr lang="en-US" dirty="0"/>
          </a:p>
        </p:txBody>
      </p:sp>
      <p:sp>
        <p:nvSpPr>
          <p:cNvPr id="4" name="Text Placeholder 3"/>
          <p:cNvSpPr>
            <a:spLocks noGrp="1"/>
          </p:cNvSpPr>
          <p:nvPr>
            <p:ph type="body" sz="half" idx="2"/>
          </p:nvPr>
        </p:nvSpPr>
        <p:spPr>
          <a:xfrm>
            <a:off x="5486400" y="2255968"/>
            <a:ext cx="6019799" cy="3476617"/>
          </a:xfrm>
        </p:spPr>
        <p:txBody>
          <a:bodyPr>
            <a:noAutofit/>
          </a:bodyPr>
          <a:lstStyle/>
          <a:p>
            <a:r>
              <a:rPr lang="en-US" sz="3200" b="1" baseline="30000" dirty="0"/>
              <a:t>21 </a:t>
            </a:r>
            <a:r>
              <a:rPr lang="en-US" sz="3200" dirty="0"/>
              <a:t>If so be that ye have heard him, and have been taught by him, as the truth is in Jesus:</a:t>
            </a:r>
          </a:p>
          <a:p>
            <a:r>
              <a:rPr lang="en-US" sz="3200" b="1" baseline="30000" dirty="0"/>
              <a:t>22 </a:t>
            </a:r>
            <a:r>
              <a:rPr lang="en-US" sz="3200" dirty="0"/>
              <a:t>That ye put off concerning the former conversation the old man, which is corrupt according to the deceitful lusts</a:t>
            </a:r>
            <a:r>
              <a:rPr lang="en-US" sz="3200" dirty="0" smtClean="0"/>
              <a:t>;</a:t>
            </a:r>
            <a:endParaRPr lang="en-US" sz="3200" dirty="0"/>
          </a:p>
        </p:txBody>
      </p:sp>
      <p:pic>
        <p:nvPicPr>
          <p:cNvPr id="24578" name="Picture 2" descr="Home - 24 Pure Wate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129" r="20129"/>
          <a:stretch>
            <a:fillRect/>
          </a:stretch>
        </p:blipFill>
        <p:spPr bwMode="auto">
          <a:xfrm>
            <a:off x="908050" y="914400"/>
            <a:ext cx="457835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7997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0" y="995968"/>
            <a:ext cx="6019799" cy="1260000"/>
          </a:xfrm>
        </p:spPr>
        <p:txBody>
          <a:bodyPr/>
          <a:lstStyle/>
          <a:p>
            <a:r>
              <a:rPr lang="en-US" dirty="0" smtClean="0"/>
              <a:t>Triumph of Two Apostles </a:t>
            </a:r>
            <a:br>
              <a:rPr lang="en-US" dirty="0" smtClean="0"/>
            </a:br>
            <a:r>
              <a:rPr lang="en-US" dirty="0" smtClean="0"/>
              <a:t>Ephesians 4:21-24</a:t>
            </a:r>
            <a:endParaRPr lang="en-US" dirty="0"/>
          </a:p>
        </p:txBody>
      </p:sp>
      <p:sp>
        <p:nvSpPr>
          <p:cNvPr id="4" name="Text Placeholder 3"/>
          <p:cNvSpPr>
            <a:spLocks noGrp="1"/>
          </p:cNvSpPr>
          <p:nvPr>
            <p:ph type="body" sz="half" idx="2"/>
          </p:nvPr>
        </p:nvSpPr>
        <p:spPr>
          <a:xfrm>
            <a:off x="5486400" y="2255968"/>
            <a:ext cx="6019799" cy="3476617"/>
          </a:xfrm>
        </p:spPr>
        <p:txBody>
          <a:bodyPr>
            <a:normAutofit/>
          </a:bodyPr>
          <a:lstStyle/>
          <a:p>
            <a:r>
              <a:rPr lang="en-US" sz="3200" b="1" baseline="30000" dirty="0" smtClean="0"/>
              <a:t>23</a:t>
            </a:r>
            <a:r>
              <a:rPr lang="en-US" sz="3200" b="1" baseline="30000" dirty="0"/>
              <a:t> </a:t>
            </a:r>
            <a:r>
              <a:rPr lang="en-US" sz="3200" dirty="0"/>
              <a:t>And be renewed in the spirit of your mind;</a:t>
            </a:r>
          </a:p>
          <a:p>
            <a:r>
              <a:rPr lang="en-US" sz="3200" b="1" baseline="30000" dirty="0"/>
              <a:t>24 </a:t>
            </a:r>
            <a:r>
              <a:rPr lang="en-US" sz="3200" dirty="0"/>
              <a:t>And that ye put on the new man, which after God is created in righteousness and true holiness</a:t>
            </a:r>
            <a:r>
              <a:rPr lang="en-US" sz="3200" dirty="0" smtClean="0"/>
              <a:t>.</a:t>
            </a:r>
            <a:endParaRPr lang="en-US" sz="3200" dirty="0"/>
          </a:p>
        </p:txBody>
      </p:sp>
      <p:pic>
        <p:nvPicPr>
          <p:cNvPr id="25602" name="Picture 2" descr="Wallpaper hills, grass, dawn, sky, clouds, nature hd, picture, imag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37" r="23337"/>
          <a:stretch>
            <a:fillRect/>
          </a:stretch>
        </p:blipFill>
        <p:spPr bwMode="auto">
          <a:xfrm>
            <a:off x="908050" y="914400"/>
            <a:ext cx="457835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80143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508375" y="2716213"/>
            <a:ext cx="8683625" cy="2420937"/>
          </a:xfrm>
        </p:spPr>
        <p:txBody>
          <a:bodyPr/>
          <a:lstStyle/>
          <a:p>
            <a:r>
              <a:rPr lang="en-US" dirty="0"/>
              <a:t>Thank you!</a:t>
            </a:r>
          </a:p>
        </p:txBody>
      </p:sp>
      <p:sp>
        <p:nvSpPr>
          <p:cNvPr id="3" name="Subtitle 2"/>
          <p:cNvSpPr>
            <a:spLocks noGrp="1"/>
          </p:cNvSpPr>
          <p:nvPr>
            <p:ph type="subTitle" idx="4294967295"/>
          </p:nvPr>
        </p:nvSpPr>
        <p:spPr>
          <a:xfrm>
            <a:off x="3508375" y="5137150"/>
            <a:ext cx="8683625" cy="733425"/>
          </a:xfrm>
        </p:spPr>
        <p:txBody>
          <a:bodyPr>
            <a:noAutofit/>
          </a:bodyPr>
          <a:lstStyle/>
          <a:p>
            <a:pPr marL="0" indent="0">
              <a:buNone/>
            </a:pPr>
            <a:r>
              <a:rPr lang="en-US" sz="6600" dirty="0"/>
              <a:t>And Happy Sabbath!!</a:t>
            </a:r>
          </a:p>
        </p:txBody>
      </p:sp>
    </p:spTree>
    <p:extLst>
      <p:ext uri="{BB962C8B-B14F-4D97-AF65-F5344CB8AC3E}">
        <p14:creationId xmlns:p14="http://schemas.microsoft.com/office/powerpoint/2010/main" val="3946003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The Closing Greeting:  </a:t>
            </a:r>
            <a:br>
              <a:rPr lang="en-US" sz="4400" b="1" dirty="0" smtClean="0">
                <a:solidFill>
                  <a:schemeClr val="accent1">
                    <a:lumMod val="40000"/>
                    <a:lumOff val="60000"/>
                  </a:schemeClr>
                </a:solidFill>
              </a:rPr>
            </a:br>
            <a:r>
              <a:rPr lang="en-US" sz="4400" smtClean="0">
                <a:solidFill>
                  <a:srgbClr val="66FFFF"/>
                </a:solidFill>
              </a:rPr>
              <a:t>Ephesians </a:t>
            </a:r>
            <a:r>
              <a:rPr lang="en-US" sz="4400" smtClean="0">
                <a:solidFill>
                  <a:srgbClr val="66FFFF"/>
                </a:solidFill>
              </a:rPr>
              <a:t>6:24</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r>
              <a:rPr lang="en-US" sz="4800" b="1" baseline="30000" dirty="0" smtClean="0"/>
              <a:t>24</a:t>
            </a:r>
            <a:r>
              <a:rPr lang="en-US" sz="4800" b="1" baseline="30000" dirty="0"/>
              <a:t> </a:t>
            </a:r>
            <a:r>
              <a:rPr lang="en-US" sz="4800" dirty="0"/>
              <a:t>Grace be with all them that love our Lord Jesus Christ in sincerity. Amen.</a:t>
            </a:r>
          </a:p>
        </p:txBody>
      </p:sp>
      <p:pic>
        <p:nvPicPr>
          <p:cNvPr id="7170" name="Picture 2" descr="Be a Blessing - She Believes 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061" r="3206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5741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C25A74-1E0C-4362-AFA3-6197BD285F3A}">
  <ds:schemaRefs>
    <ds:schemaRef ds:uri="http://schemas.microsoft.com/sharepoint/v3/contenttype/forms"/>
  </ds:schemaRefs>
</ds:datastoreItem>
</file>

<file path=customXml/itemProps2.xml><?xml version="1.0" encoding="utf-8"?>
<ds:datastoreItem xmlns:ds="http://schemas.openxmlformats.org/officeDocument/2006/customXml" ds:itemID="{0EC94942-C689-461B-8649-1FD863C6BA2B}">
  <ds:schemaRefs>
    <ds:schemaRef ds:uri="http://schemas.microsoft.com/office/2006/documentManagement/types"/>
    <ds:schemaRef ds:uri="71af3243-3dd4-4a8d-8c0d-dd76da1f02a5"/>
    <ds:schemaRef ds:uri="http://schemas.microsoft.com/office/2006/metadata/properties"/>
    <ds:schemaRef ds:uri="http://purl.org/dc/terms/"/>
    <ds:schemaRef ds:uri="http://purl.org/dc/dcmitype/"/>
    <ds:schemaRef ds:uri="http://www.w3.org/XML/1998/namespace"/>
    <ds:schemaRef ds:uri="http://purl.org/dc/elements/1.1/"/>
    <ds:schemaRef ds:uri="http://schemas.microsoft.com/office/infopath/2007/PartnerControls"/>
    <ds:schemaRef ds:uri="http://schemas.openxmlformats.org/package/2006/metadata/core-properties"/>
    <ds:schemaRef ds:uri="16c05727-aa75-4e4a-9b5f-8a80a1165891"/>
  </ds:schemaRefs>
</ds:datastoreItem>
</file>

<file path=customXml/itemProps3.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3588</Words>
  <Application>Microsoft Office PowerPoint</Application>
  <PresentationFormat>Widescreen</PresentationFormat>
  <Paragraphs>443</Paragraphs>
  <Slides>86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86</vt:i4>
      </vt:variant>
    </vt:vector>
  </HeadingPairs>
  <TitlesOfParts>
    <vt:vector size="90" baseType="lpstr">
      <vt:lpstr>Arial</vt:lpstr>
      <vt:lpstr>Calibri</vt:lpstr>
      <vt:lpstr>Corbel</vt:lpstr>
      <vt:lpstr>Celestial</vt:lpstr>
      <vt:lpstr>Ephesians in the Heart Lesson 14, 3rd Quarter 2023</vt:lpstr>
      <vt:lpstr>Memory Text:   Ephesians 2:8-10</vt:lpstr>
      <vt:lpstr>PowerPoint Presentation</vt:lpstr>
      <vt:lpstr>PowerPoint Presentation</vt:lpstr>
      <vt:lpstr>PowerPoint Presentation</vt:lpstr>
      <vt:lpstr>The Closing Greeting:   Ephesians 6:21-24</vt:lpstr>
      <vt:lpstr>The Closing Greeting:   Ephesians 6:22-24</vt:lpstr>
      <vt:lpstr>The Closing Greeting:   Ephesians 6:23-24</vt:lpstr>
      <vt:lpstr>The Closing Greeting:   Ephesians 6:24</vt:lpstr>
      <vt:lpstr>PowerPoint Presentation</vt:lpstr>
      <vt:lpstr>A Timeline for Paul’s Ministry: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Close of 1st Roman Imprisonment: Philippians 1:12-14, 2:19, 23-24</vt:lpstr>
      <vt:lpstr>Close of 1st Roman Imprisonment: Philippians 1:12-14, 2:19, 23-24</vt:lpstr>
      <vt:lpstr>PowerPoint Presentation</vt:lpstr>
      <vt:lpstr>PowerPoint Presentation</vt:lpstr>
      <vt:lpstr>PowerPoint Presentation</vt:lpstr>
      <vt:lpstr>PowerPoint Presentation</vt:lpstr>
      <vt:lpstr>PowerPoint Presentation</vt:lpstr>
      <vt:lpstr>Triumph of Two Apostles:   AA 531</vt:lpstr>
      <vt:lpstr>Triumph of Two Apostles:   AA 531</vt:lpstr>
      <vt:lpstr>Triumph of Two Apostles:   AA 532</vt:lpstr>
      <vt:lpstr>Triumph of Two Apostles:   AA 532</vt:lpstr>
      <vt:lpstr>Triumph of Two Apostles:   AA 532</vt:lpstr>
      <vt:lpstr>Triumph of Two Apostles:   AA 532</vt:lpstr>
      <vt:lpstr>Triumph of Two Apostles:   AA 532</vt:lpstr>
      <vt:lpstr>Triumph of Two Apostles:   AA 533</vt:lpstr>
      <vt:lpstr>Triumph of Two Apostles:   AA 533</vt:lpstr>
      <vt:lpstr>Triumph of Two Apostles:   AA 533</vt:lpstr>
      <vt:lpstr>Triumph of Two Apostles:   AA 533</vt:lpstr>
      <vt:lpstr>Triumph of Two Apostles:   AA 536</vt:lpstr>
      <vt:lpstr>Triumph of Two Apostles:   AA 536</vt:lpstr>
      <vt:lpstr>Triumph of Two Apostles:   AA 536</vt:lpstr>
      <vt:lpstr>Triumph of Two Apostles:   AA 536-537</vt:lpstr>
      <vt:lpstr>Triumph of Two Apostles:   AA 537</vt:lpstr>
      <vt:lpstr>Triumph of Two Apostles:   AA 537</vt:lpstr>
      <vt:lpstr>Triumph of Two Apostles:   AA 537</vt:lpstr>
      <vt:lpstr>Triumph of Two Apostles:   AA 537</vt:lpstr>
      <vt:lpstr>Triumph of Two Apostles:   AA 537</vt:lpstr>
      <vt:lpstr>Triumph of Two Apostles:   AA 537</vt:lpstr>
      <vt:lpstr>Triumph of Two Apostles:   AA 537</vt:lpstr>
      <vt:lpstr>Triumph of Two Apostles  Ephesians 4:21-24</vt:lpstr>
      <vt:lpstr>Triumph of Two Apostles  Ephesians 4:21-24</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2023-09-30T07:07:24Z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