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48" r:id="rId4"/>
  </p:sldMasterIdLst>
  <p:notesMasterIdLst>
    <p:notesMasterId r:id="rId57"/>
  </p:notesMasterIdLst>
  <p:handoutMasterIdLst>
    <p:handoutMasterId r:id="rId58"/>
  </p:handoutMasterIdLst>
  <p:sldIdLst>
    <p:sldId id="383" r:id="rId5"/>
    <p:sldId id="379" r:id="rId6"/>
    <p:sldId id="384" r:id="rId7"/>
    <p:sldId id="385" r:id="rId8"/>
    <p:sldId id="329" r:id="rId9"/>
    <p:sldId id="386" r:id="rId10"/>
    <p:sldId id="387" r:id="rId11"/>
    <p:sldId id="361" r:id="rId12"/>
    <p:sldId id="377" r:id="rId13"/>
    <p:sldId id="362" r:id="rId14"/>
    <p:sldId id="388" r:id="rId15"/>
    <p:sldId id="389" r:id="rId16"/>
    <p:sldId id="390" r:id="rId17"/>
    <p:sldId id="392" r:id="rId18"/>
    <p:sldId id="391" r:id="rId19"/>
    <p:sldId id="393" r:id="rId20"/>
    <p:sldId id="395" r:id="rId21"/>
    <p:sldId id="394" r:id="rId22"/>
    <p:sldId id="396" r:id="rId23"/>
    <p:sldId id="397" r:id="rId24"/>
    <p:sldId id="412" r:id="rId25"/>
    <p:sldId id="413" r:id="rId26"/>
    <p:sldId id="414" r:id="rId27"/>
    <p:sldId id="415" r:id="rId28"/>
    <p:sldId id="416" r:id="rId29"/>
    <p:sldId id="417" r:id="rId30"/>
    <p:sldId id="418" r:id="rId31"/>
    <p:sldId id="419" r:id="rId32"/>
    <p:sldId id="398" r:id="rId33"/>
    <p:sldId id="381" r:id="rId34"/>
    <p:sldId id="399" r:id="rId35"/>
    <p:sldId id="400" r:id="rId36"/>
    <p:sldId id="331" r:id="rId37"/>
    <p:sldId id="341" r:id="rId38"/>
    <p:sldId id="401" r:id="rId39"/>
    <p:sldId id="283" r:id="rId40"/>
    <p:sldId id="402" r:id="rId41"/>
    <p:sldId id="403" r:id="rId42"/>
    <p:sldId id="404" r:id="rId43"/>
    <p:sldId id="405" r:id="rId44"/>
    <p:sldId id="406" r:id="rId45"/>
    <p:sldId id="407" r:id="rId46"/>
    <p:sldId id="408" r:id="rId47"/>
    <p:sldId id="409" r:id="rId48"/>
    <p:sldId id="352" r:id="rId49"/>
    <p:sldId id="410" r:id="rId50"/>
    <p:sldId id="411" r:id="rId51"/>
    <p:sldId id="363" r:id="rId52"/>
    <p:sldId id="354" r:id="rId53"/>
    <p:sldId id="356" r:id="rId54"/>
    <p:sldId id="380" r:id="rId55"/>
    <p:sldId id="378" r:id="rId56"/>
  </p:sldIdLst>
  <p:sldSz cx="12192000" cy="6858000"/>
  <p:notesSz cx="9388475" cy="7102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STRUCTIONS" id="{BB928E10-A69C-42F6-8B07-A2FEAC067766}">
          <p14:sldIdLst>
            <p14:sldId id="383"/>
          </p14:sldIdLst>
        </p14:section>
        <p14:section name="SLIDE STARTERS" id="{ACC24B29-0CC7-491A-A98A-CF7CBDBE501E}">
          <p14:sldIdLst>
            <p14:sldId id="379"/>
            <p14:sldId id="384"/>
            <p14:sldId id="385"/>
            <p14:sldId id="329"/>
            <p14:sldId id="386"/>
            <p14:sldId id="387"/>
            <p14:sldId id="361"/>
            <p14:sldId id="377"/>
            <p14:sldId id="362"/>
            <p14:sldId id="388"/>
            <p14:sldId id="389"/>
            <p14:sldId id="390"/>
            <p14:sldId id="392"/>
            <p14:sldId id="391"/>
            <p14:sldId id="393"/>
            <p14:sldId id="395"/>
            <p14:sldId id="394"/>
            <p14:sldId id="396"/>
            <p14:sldId id="397"/>
            <p14:sldId id="412"/>
            <p14:sldId id="413"/>
            <p14:sldId id="414"/>
            <p14:sldId id="415"/>
            <p14:sldId id="416"/>
            <p14:sldId id="417"/>
            <p14:sldId id="418"/>
            <p14:sldId id="419"/>
            <p14:sldId id="398"/>
            <p14:sldId id="381"/>
            <p14:sldId id="399"/>
            <p14:sldId id="400"/>
            <p14:sldId id="331"/>
            <p14:sldId id="341"/>
            <p14:sldId id="401"/>
            <p14:sldId id="283"/>
            <p14:sldId id="402"/>
            <p14:sldId id="403"/>
            <p14:sldId id="404"/>
            <p14:sldId id="405"/>
            <p14:sldId id="406"/>
            <p14:sldId id="407"/>
            <p14:sldId id="408"/>
            <p14:sldId id="409"/>
            <p14:sldId id="352"/>
            <p14:sldId id="410"/>
            <p14:sldId id="411"/>
            <p14:sldId id="363"/>
            <p14:sldId id="354"/>
            <p14:sldId id="356"/>
            <p14:sldId id="380"/>
          </p14:sldIdLst>
        </p14:section>
        <p14:section name="THANK YOU" id="{6CD91DAB-8EC3-4802-89E9-0F1C7022FB28}">
          <p14:sldIdLst>
            <p14:sldId id="378"/>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000"/>
    <a:srgbClr val="000000"/>
    <a:srgbClr val="005783"/>
    <a:srgbClr val="000066"/>
    <a:srgbClr val="B5C0C6"/>
    <a:srgbClr val="003300"/>
    <a:srgbClr val="0033CC"/>
    <a:srgbClr val="0000FF"/>
    <a:srgbClr val="E6E6E6"/>
    <a:srgbClr val="DC5924"/>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3353" autoAdjust="0"/>
  </p:normalViewPr>
  <p:slideViewPr>
    <p:cSldViewPr snapToGrid="0">
      <p:cViewPr varScale="1">
        <p:scale>
          <a:sx n="62" d="100"/>
          <a:sy n="62" d="100"/>
        </p:scale>
        <p:origin x="268" y="64"/>
      </p:cViewPr>
      <p:guideLst/>
    </p:cSldViewPr>
  </p:slideViewPr>
  <p:outlineViewPr>
    <p:cViewPr>
      <p:scale>
        <a:sx n="33" d="100"/>
        <a:sy n="33" d="100"/>
      </p:scale>
      <p:origin x="0" y="-1164"/>
    </p:cViewPr>
  </p:outlineViewPr>
  <p:notesTextViewPr>
    <p:cViewPr>
      <p:scale>
        <a:sx n="1" d="1"/>
        <a:sy n="1" d="1"/>
      </p:scale>
      <p:origin x="0" y="0"/>
    </p:cViewPr>
  </p:notesTextViewPr>
  <p:sorterViewPr>
    <p:cViewPr>
      <p:scale>
        <a:sx n="108" d="100"/>
        <a:sy n="108" d="100"/>
      </p:scale>
      <p:origin x="0" y="-3162"/>
    </p:cViewPr>
  </p:sorterViewPr>
  <p:notesViewPr>
    <p:cSldViewPr snapToGrid="0">
      <p:cViewPr>
        <p:scale>
          <a:sx n="66" d="100"/>
          <a:sy n="66" d="100"/>
        </p:scale>
        <p:origin x="2539" y="28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handoutMaster" Target="handoutMasters/handoutMaster1.xml"/><Relationship Id="rId5" Type="http://schemas.openxmlformats.org/officeDocument/2006/relationships/slide" Target="slides/slide1.xml"/><Relationship Id="rId61" Type="http://schemas.openxmlformats.org/officeDocument/2006/relationships/theme" Target="theme/theme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notesMaster" Target="notesMasters/notesMaster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4068339" cy="356357"/>
          </a:xfrm>
          <a:prstGeom prst="rect">
            <a:avLst/>
          </a:prstGeom>
        </p:spPr>
        <p:txBody>
          <a:bodyPr vert="horz" lIns="94229" tIns="47114" rIns="94229" bIns="47114" rtlCol="0"/>
          <a:lstStyle>
            <a:lvl1pPr algn="l">
              <a:defRPr sz="1200"/>
            </a:lvl1pPr>
          </a:lstStyle>
          <a:p>
            <a:endParaRPr lang="en-US" dirty="0"/>
          </a:p>
        </p:txBody>
      </p:sp>
      <p:sp>
        <p:nvSpPr>
          <p:cNvPr id="3" name="Date Placeholder 2"/>
          <p:cNvSpPr>
            <a:spLocks noGrp="1"/>
          </p:cNvSpPr>
          <p:nvPr>
            <p:ph type="dt" sz="quarter" idx="1"/>
          </p:nvPr>
        </p:nvSpPr>
        <p:spPr>
          <a:xfrm>
            <a:off x="5317963" y="1"/>
            <a:ext cx="4068339" cy="356357"/>
          </a:xfrm>
          <a:prstGeom prst="rect">
            <a:avLst/>
          </a:prstGeom>
        </p:spPr>
        <p:txBody>
          <a:bodyPr vert="horz" lIns="94229" tIns="47114" rIns="94229" bIns="47114" rtlCol="0"/>
          <a:lstStyle>
            <a:lvl1pPr algn="r">
              <a:defRPr sz="1200"/>
            </a:lvl1pPr>
          </a:lstStyle>
          <a:p>
            <a:fld id="{7CCA049B-3A46-4BDA-A8F5-2925B00FE570}" type="datetimeFigureOut">
              <a:rPr lang="en-US" smtClean="0"/>
              <a:t>6/4/2022</a:t>
            </a:fld>
            <a:endParaRPr lang="en-US" dirty="0"/>
          </a:p>
        </p:txBody>
      </p:sp>
      <p:sp>
        <p:nvSpPr>
          <p:cNvPr id="4" name="Footer Placeholder 3"/>
          <p:cNvSpPr>
            <a:spLocks noGrp="1"/>
          </p:cNvSpPr>
          <p:nvPr>
            <p:ph type="ftr" sz="quarter" idx="2"/>
          </p:nvPr>
        </p:nvSpPr>
        <p:spPr>
          <a:xfrm>
            <a:off x="0" y="6746119"/>
            <a:ext cx="4068339" cy="356356"/>
          </a:xfrm>
          <a:prstGeom prst="rect">
            <a:avLst/>
          </a:prstGeom>
        </p:spPr>
        <p:txBody>
          <a:bodyPr vert="horz" lIns="94229" tIns="47114" rIns="94229" bIns="47114" rtlCol="0" anchor="b"/>
          <a:lstStyle>
            <a:lvl1pPr algn="l">
              <a:defRPr sz="1200"/>
            </a:lvl1pPr>
          </a:lstStyle>
          <a:p>
            <a:endParaRPr lang="en-US" dirty="0"/>
          </a:p>
        </p:txBody>
      </p:sp>
      <p:sp>
        <p:nvSpPr>
          <p:cNvPr id="5" name="Slide Number Placeholder 4"/>
          <p:cNvSpPr>
            <a:spLocks noGrp="1"/>
          </p:cNvSpPr>
          <p:nvPr>
            <p:ph type="sldNum" sz="quarter" idx="3"/>
          </p:nvPr>
        </p:nvSpPr>
        <p:spPr>
          <a:xfrm>
            <a:off x="5317963" y="6746119"/>
            <a:ext cx="4068339" cy="356356"/>
          </a:xfrm>
          <a:prstGeom prst="rect">
            <a:avLst/>
          </a:prstGeom>
        </p:spPr>
        <p:txBody>
          <a:bodyPr vert="horz" lIns="94229" tIns="47114" rIns="94229" bIns="47114" rtlCol="0" anchor="b"/>
          <a:lstStyle>
            <a:lvl1pPr algn="r">
              <a:defRPr sz="1200"/>
            </a:lvl1pPr>
          </a:lstStyle>
          <a:p>
            <a:fld id="{DBAA5490-FD59-4087-AC7E-016E8A4124C4}" type="slidenum">
              <a:rPr lang="en-US" smtClean="0"/>
              <a:t>‹#›</a:t>
            </a:fld>
            <a:endParaRPr lang="en-US" dirty="0"/>
          </a:p>
        </p:txBody>
      </p:sp>
    </p:spTree>
    <p:extLst>
      <p:ext uri="{BB962C8B-B14F-4D97-AF65-F5344CB8AC3E}">
        <p14:creationId xmlns:p14="http://schemas.microsoft.com/office/powerpoint/2010/main" val="79109266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4068339" cy="356357"/>
          </a:xfrm>
          <a:prstGeom prst="rect">
            <a:avLst/>
          </a:prstGeom>
        </p:spPr>
        <p:txBody>
          <a:bodyPr vert="horz" lIns="94229" tIns="47114" rIns="94229" bIns="47114" rtlCol="0"/>
          <a:lstStyle>
            <a:lvl1pPr algn="l">
              <a:defRPr sz="1200"/>
            </a:lvl1pPr>
          </a:lstStyle>
          <a:p>
            <a:endParaRPr lang="en-US" dirty="0"/>
          </a:p>
        </p:txBody>
      </p:sp>
      <p:sp>
        <p:nvSpPr>
          <p:cNvPr id="3" name="Date Placeholder 2"/>
          <p:cNvSpPr>
            <a:spLocks noGrp="1"/>
          </p:cNvSpPr>
          <p:nvPr>
            <p:ph type="dt" idx="1"/>
          </p:nvPr>
        </p:nvSpPr>
        <p:spPr>
          <a:xfrm>
            <a:off x="5317963" y="1"/>
            <a:ext cx="4068339" cy="356357"/>
          </a:xfrm>
          <a:prstGeom prst="rect">
            <a:avLst/>
          </a:prstGeom>
        </p:spPr>
        <p:txBody>
          <a:bodyPr vert="horz" lIns="94229" tIns="47114" rIns="94229" bIns="47114" rtlCol="0"/>
          <a:lstStyle>
            <a:lvl1pPr algn="r">
              <a:defRPr sz="1200"/>
            </a:lvl1pPr>
          </a:lstStyle>
          <a:p>
            <a:fld id="{44C46CEC-428A-4DD0-A7C7-21AF8DE33E93}" type="datetimeFigureOut">
              <a:rPr lang="en-US" smtClean="0"/>
              <a:t>6/4/2022</a:t>
            </a:fld>
            <a:endParaRPr lang="en-US" dirty="0"/>
          </a:p>
        </p:txBody>
      </p:sp>
      <p:sp>
        <p:nvSpPr>
          <p:cNvPr id="4" name="Slide Image Placeholder 3"/>
          <p:cNvSpPr>
            <a:spLocks noGrp="1" noRot="1" noChangeAspect="1"/>
          </p:cNvSpPr>
          <p:nvPr>
            <p:ph type="sldImg" idx="2"/>
          </p:nvPr>
        </p:nvSpPr>
        <p:spPr>
          <a:xfrm>
            <a:off x="2563813" y="887413"/>
            <a:ext cx="4260850" cy="2397125"/>
          </a:xfrm>
          <a:prstGeom prst="rect">
            <a:avLst/>
          </a:prstGeom>
          <a:noFill/>
          <a:ln w="12700">
            <a:solidFill>
              <a:prstClr val="black"/>
            </a:solidFill>
          </a:ln>
        </p:spPr>
        <p:txBody>
          <a:bodyPr vert="horz" lIns="94229" tIns="47114" rIns="94229" bIns="47114" rtlCol="0" anchor="ctr"/>
          <a:lstStyle/>
          <a:p>
            <a:endParaRPr lang="en-US" dirty="0"/>
          </a:p>
        </p:txBody>
      </p:sp>
      <p:sp>
        <p:nvSpPr>
          <p:cNvPr id="5" name="Notes Placeholder 4"/>
          <p:cNvSpPr>
            <a:spLocks noGrp="1"/>
          </p:cNvSpPr>
          <p:nvPr>
            <p:ph type="body" sz="quarter" idx="3"/>
          </p:nvPr>
        </p:nvSpPr>
        <p:spPr>
          <a:xfrm>
            <a:off x="938848" y="3418066"/>
            <a:ext cx="7510780" cy="2796600"/>
          </a:xfrm>
          <a:prstGeom prst="rect">
            <a:avLst/>
          </a:prstGeom>
        </p:spPr>
        <p:txBody>
          <a:bodyPr vert="horz" lIns="94229" tIns="47114" rIns="94229" bIns="47114"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746119"/>
            <a:ext cx="4068339" cy="356356"/>
          </a:xfrm>
          <a:prstGeom prst="rect">
            <a:avLst/>
          </a:prstGeom>
        </p:spPr>
        <p:txBody>
          <a:bodyPr vert="horz" lIns="94229" tIns="47114" rIns="94229" bIns="47114" rtlCol="0" anchor="b"/>
          <a:lstStyle>
            <a:lvl1pPr algn="l">
              <a:defRPr sz="1200"/>
            </a:lvl1pPr>
          </a:lstStyle>
          <a:p>
            <a:endParaRPr lang="en-US" dirty="0"/>
          </a:p>
        </p:txBody>
      </p:sp>
      <p:sp>
        <p:nvSpPr>
          <p:cNvPr id="7" name="Slide Number Placeholder 6"/>
          <p:cNvSpPr>
            <a:spLocks noGrp="1"/>
          </p:cNvSpPr>
          <p:nvPr>
            <p:ph type="sldNum" sz="quarter" idx="5"/>
          </p:nvPr>
        </p:nvSpPr>
        <p:spPr>
          <a:xfrm>
            <a:off x="5317963" y="6746119"/>
            <a:ext cx="4068339" cy="356356"/>
          </a:xfrm>
          <a:prstGeom prst="rect">
            <a:avLst/>
          </a:prstGeom>
        </p:spPr>
        <p:txBody>
          <a:bodyPr vert="horz" lIns="94229" tIns="47114" rIns="94229" bIns="47114" rtlCol="0" anchor="b"/>
          <a:lstStyle>
            <a:lvl1pPr algn="r">
              <a:defRPr sz="1200"/>
            </a:lvl1pPr>
          </a:lstStyle>
          <a:p>
            <a:fld id="{4CBCEA92-F142-4D57-B507-37BDAF44710C}" type="slidenum">
              <a:rPr lang="en-US" smtClean="0"/>
              <a:t>‹#›</a:t>
            </a:fld>
            <a:endParaRPr lang="en-US" dirty="0"/>
          </a:p>
        </p:txBody>
      </p:sp>
    </p:spTree>
    <p:extLst>
      <p:ext uri="{BB962C8B-B14F-4D97-AF65-F5344CB8AC3E}">
        <p14:creationId xmlns:p14="http://schemas.microsoft.com/office/powerpoint/2010/main" val="14020205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use this title animation slide with a new image simply 1) move the top semi-transparent shape</a:t>
            </a:r>
            <a:r>
              <a:rPr lang="en-US" baseline="0" dirty="0"/>
              <a:t> </a:t>
            </a:r>
            <a:r>
              <a:rPr lang="en-US" dirty="0"/>
              <a:t>to the side, 2) delete placeholder image,</a:t>
            </a:r>
            <a:r>
              <a:rPr lang="en-US" baseline="0" dirty="0"/>
              <a:t> </a:t>
            </a:r>
            <a:br>
              <a:rPr lang="en-US" baseline="0" dirty="0"/>
            </a:br>
            <a:r>
              <a:rPr lang="en-US" baseline="0" dirty="0"/>
              <a:t>3) click on the picture icon to add a new picture, 4) </a:t>
            </a:r>
            <a:r>
              <a:rPr lang="en-US" dirty="0"/>
              <a:t>Move semi-transparent shape back to original position, 5) Update text on slide.</a:t>
            </a:r>
          </a:p>
          <a:p>
            <a:endParaRPr lang="en-US" dirty="0"/>
          </a:p>
        </p:txBody>
      </p:sp>
      <p:sp>
        <p:nvSpPr>
          <p:cNvPr id="4" name="Slide Number Placeholder 3"/>
          <p:cNvSpPr>
            <a:spLocks noGrp="1"/>
          </p:cNvSpPr>
          <p:nvPr>
            <p:ph type="sldNum" sz="quarter" idx="10"/>
          </p:nvPr>
        </p:nvSpPr>
        <p:spPr/>
        <p:txBody>
          <a:bodyPr/>
          <a:lstStyle/>
          <a:p>
            <a:fld id="{4CBCEA92-F142-4D57-B507-37BDAF44710C}" type="slidenum">
              <a:rPr lang="en-US" smtClean="0"/>
              <a:t>1</a:t>
            </a:fld>
            <a:endParaRPr lang="en-US" dirty="0"/>
          </a:p>
        </p:txBody>
      </p:sp>
    </p:spTree>
    <p:extLst>
      <p:ext uri="{BB962C8B-B14F-4D97-AF65-F5344CB8AC3E}">
        <p14:creationId xmlns:p14="http://schemas.microsoft.com/office/powerpoint/2010/main" val="20768360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CBCEA92-F142-4D57-B507-37BDAF44710C}" type="slidenum">
              <a:rPr lang="en-US" smtClean="0"/>
              <a:t>10</a:t>
            </a:fld>
            <a:endParaRPr lang="en-US" dirty="0"/>
          </a:p>
        </p:txBody>
      </p:sp>
    </p:spTree>
    <p:extLst>
      <p:ext uri="{BB962C8B-B14F-4D97-AF65-F5344CB8AC3E}">
        <p14:creationId xmlns:p14="http://schemas.microsoft.com/office/powerpoint/2010/main" val="36720035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CBCEA92-F142-4D57-B507-37BDAF44710C}" type="slidenum">
              <a:rPr lang="en-US" smtClean="0"/>
              <a:t>11</a:t>
            </a:fld>
            <a:endParaRPr lang="en-US" dirty="0"/>
          </a:p>
        </p:txBody>
      </p:sp>
    </p:spTree>
    <p:extLst>
      <p:ext uri="{BB962C8B-B14F-4D97-AF65-F5344CB8AC3E}">
        <p14:creationId xmlns:p14="http://schemas.microsoft.com/office/powerpoint/2010/main" val="38692642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CBCEA92-F142-4D57-B507-37BDAF44710C}" type="slidenum">
              <a:rPr lang="en-US" smtClean="0"/>
              <a:t>12</a:t>
            </a:fld>
            <a:endParaRPr lang="en-US" dirty="0"/>
          </a:p>
        </p:txBody>
      </p:sp>
    </p:spTree>
    <p:extLst>
      <p:ext uri="{BB962C8B-B14F-4D97-AF65-F5344CB8AC3E}">
        <p14:creationId xmlns:p14="http://schemas.microsoft.com/office/powerpoint/2010/main" val="36651300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CBCEA92-F142-4D57-B507-37BDAF44710C}" type="slidenum">
              <a:rPr lang="en-US" smtClean="0"/>
              <a:t>13</a:t>
            </a:fld>
            <a:endParaRPr lang="en-US" dirty="0"/>
          </a:p>
        </p:txBody>
      </p:sp>
    </p:spTree>
    <p:extLst>
      <p:ext uri="{BB962C8B-B14F-4D97-AF65-F5344CB8AC3E}">
        <p14:creationId xmlns:p14="http://schemas.microsoft.com/office/powerpoint/2010/main" val="7465656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CBCEA92-F142-4D57-B507-37BDAF44710C}" type="slidenum">
              <a:rPr lang="en-US" smtClean="0"/>
              <a:t>14</a:t>
            </a:fld>
            <a:endParaRPr lang="en-US" dirty="0"/>
          </a:p>
        </p:txBody>
      </p:sp>
    </p:spTree>
    <p:extLst>
      <p:ext uri="{BB962C8B-B14F-4D97-AF65-F5344CB8AC3E}">
        <p14:creationId xmlns:p14="http://schemas.microsoft.com/office/powerpoint/2010/main" val="7159658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CBCEA92-F142-4D57-B507-37BDAF44710C}" type="slidenum">
              <a:rPr lang="en-US" smtClean="0"/>
              <a:t>15</a:t>
            </a:fld>
            <a:endParaRPr lang="en-US" dirty="0"/>
          </a:p>
        </p:txBody>
      </p:sp>
    </p:spTree>
    <p:extLst>
      <p:ext uri="{BB962C8B-B14F-4D97-AF65-F5344CB8AC3E}">
        <p14:creationId xmlns:p14="http://schemas.microsoft.com/office/powerpoint/2010/main" val="24335550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CBCEA92-F142-4D57-B507-37BDAF44710C}" type="slidenum">
              <a:rPr lang="en-US" smtClean="0"/>
              <a:t>16</a:t>
            </a:fld>
            <a:endParaRPr lang="en-US" dirty="0"/>
          </a:p>
        </p:txBody>
      </p:sp>
    </p:spTree>
    <p:extLst>
      <p:ext uri="{BB962C8B-B14F-4D97-AF65-F5344CB8AC3E}">
        <p14:creationId xmlns:p14="http://schemas.microsoft.com/office/powerpoint/2010/main" val="213093529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CBCEA92-F142-4D57-B507-37BDAF44710C}" type="slidenum">
              <a:rPr lang="en-US" smtClean="0"/>
              <a:t>17</a:t>
            </a:fld>
            <a:endParaRPr lang="en-US" dirty="0"/>
          </a:p>
        </p:txBody>
      </p:sp>
    </p:spTree>
    <p:extLst>
      <p:ext uri="{BB962C8B-B14F-4D97-AF65-F5344CB8AC3E}">
        <p14:creationId xmlns:p14="http://schemas.microsoft.com/office/powerpoint/2010/main" val="73375624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CBCEA92-F142-4D57-B507-37BDAF44710C}" type="slidenum">
              <a:rPr lang="en-US" smtClean="0"/>
              <a:t>18</a:t>
            </a:fld>
            <a:endParaRPr lang="en-US" dirty="0"/>
          </a:p>
        </p:txBody>
      </p:sp>
    </p:spTree>
    <p:extLst>
      <p:ext uri="{BB962C8B-B14F-4D97-AF65-F5344CB8AC3E}">
        <p14:creationId xmlns:p14="http://schemas.microsoft.com/office/powerpoint/2010/main" val="385926054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CBCEA92-F142-4D57-B507-37BDAF44710C}" type="slidenum">
              <a:rPr lang="en-US" smtClean="0"/>
              <a:t>19</a:t>
            </a:fld>
            <a:endParaRPr lang="en-US" dirty="0"/>
          </a:p>
        </p:txBody>
      </p:sp>
    </p:spTree>
    <p:extLst>
      <p:ext uri="{BB962C8B-B14F-4D97-AF65-F5344CB8AC3E}">
        <p14:creationId xmlns:p14="http://schemas.microsoft.com/office/powerpoint/2010/main" val="28967596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CBCEA92-F142-4D57-B507-37BDAF44710C}" type="slidenum">
              <a:rPr lang="en-US" smtClean="0"/>
              <a:t>2</a:t>
            </a:fld>
            <a:endParaRPr lang="en-US" dirty="0"/>
          </a:p>
        </p:txBody>
      </p:sp>
    </p:spTree>
    <p:extLst>
      <p:ext uri="{BB962C8B-B14F-4D97-AF65-F5344CB8AC3E}">
        <p14:creationId xmlns:p14="http://schemas.microsoft.com/office/powerpoint/2010/main" val="222646783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CBCEA92-F142-4D57-B507-37BDAF44710C}" type="slidenum">
              <a:rPr lang="en-US" smtClean="0"/>
              <a:t>20</a:t>
            </a:fld>
            <a:endParaRPr lang="en-US" dirty="0"/>
          </a:p>
        </p:txBody>
      </p:sp>
    </p:spTree>
    <p:extLst>
      <p:ext uri="{BB962C8B-B14F-4D97-AF65-F5344CB8AC3E}">
        <p14:creationId xmlns:p14="http://schemas.microsoft.com/office/powerpoint/2010/main" val="155054228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CBCEA92-F142-4D57-B507-37BDAF44710C}" type="slidenum">
              <a:rPr lang="en-US" smtClean="0"/>
              <a:t>21</a:t>
            </a:fld>
            <a:endParaRPr lang="en-US" dirty="0"/>
          </a:p>
        </p:txBody>
      </p:sp>
    </p:spTree>
    <p:extLst>
      <p:ext uri="{BB962C8B-B14F-4D97-AF65-F5344CB8AC3E}">
        <p14:creationId xmlns:p14="http://schemas.microsoft.com/office/powerpoint/2010/main" val="428046726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CBCEA92-F142-4D57-B507-37BDAF44710C}" type="slidenum">
              <a:rPr lang="en-US" smtClean="0"/>
              <a:t>22</a:t>
            </a:fld>
            <a:endParaRPr lang="en-US" dirty="0"/>
          </a:p>
        </p:txBody>
      </p:sp>
    </p:spTree>
    <p:extLst>
      <p:ext uri="{BB962C8B-B14F-4D97-AF65-F5344CB8AC3E}">
        <p14:creationId xmlns:p14="http://schemas.microsoft.com/office/powerpoint/2010/main" val="355120414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use this title animation slide with a new image simply 1) move the top semi-transparent shape</a:t>
            </a:r>
            <a:r>
              <a:rPr lang="en-US" baseline="0" dirty="0"/>
              <a:t> </a:t>
            </a:r>
            <a:r>
              <a:rPr lang="en-US" dirty="0"/>
              <a:t>to the side, 2) delete placeholder image,</a:t>
            </a:r>
            <a:r>
              <a:rPr lang="en-US" baseline="0" dirty="0"/>
              <a:t> </a:t>
            </a:r>
            <a:br>
              <a:rPr lang="en-US" baseline="0" dirty="0"/>
            </a:br>
            <a:r>
              <a:rPr lang="en-US" baseline="0" dirty="0"/>
              <a:t>3) click on the picture icon to add a new picture, 4) </a:t>
            </a:r>
            <a:r>
              <a:rPr lang="en-US" dirty="0"/>
              <a:t>Move semi-transparent shape back to original position, 5) Update text on slide.</a:t>
            </a:r>
          </a:p>
          <a:p>
            <a:endParaRPr lang="en-US" dirty="0"/>
          </a:p>
        </p:txBody>
      </p:sp>
      <p:sp>
        <p:nvSpPr>
          <p:cNvPr id="4" name="Slide Number Placeholder 3"/>
          <p:cNvSpPr>
            <a:spLocks noGrp="1"/>
          </p:cNvSpPr>
          <p:nvPr>
            <p:ph type="sldNum" sz="quarter" idx="10"/>
          </p:nvPr>
        </p:nvSpPr>
        <p:spPr/>
        <p:txBody>
          <a:bodyPr/>
          <a:lstStyle/>
          <a:p>
            <a:fld id="{4CBCEA92-F142-4D57-B507-37BDAF44710C}" type="slidenum">
              <a:rPr lang="en-US" smtClean="0"/>
              <a:t>29</a:t>
            </a:fld>
            <a:endParaRPr lang="en-US" dirty="0"/>
          </a:p>
        </p:txBody>
      </p:sp>
    </p:spTree>
    <p:extLst>
      <p:ext uri="{BB962C8B-B14F-4D97-AF65-F5344CB8AC3E}">
        <p14:creationId xmlns:p14="http://schemas.microsoft.com/office/powerpoint/2010/main" val="100936150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CBCEA92-F142-4D57-B507-37BDAF44710C}" type="slidenum">
              <a:rPr lang="en-US" smtClean="0"/>
              <a:t>30</a:t>
            </a:fld>
            <a:endParaRPr lang="en-US" dirty="0"/>
          </a:p>
        </p:txBody>
      </p:sp>
    </p:spTree>
    <p:extLst>
      <p:ext uri="{BB962C8B-B14F-4D97-AF65-F5344CB8AC3E}">
        <p14:creationId xmlns:p14="http://schemas.microsoft.com/office/powerpoint/2010/main" val="398656048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CBCEA92-F142-4D57-B507-37BDAF44710C}" type="slidenum">
              <a:rPr lang="en-US" smtClean="0"/>
              <a:t>31</a:t>
            </a:fld>
            <a:endParaRPr lang="en-US" dirty="0"/>
          </a:p>
        </p:txBody>
      </p:sp>
    </p:spTree>
    <p:extLst>
      <p:ext uri="{BB962C8B-B14F-4D97-AF65-F5344CB8AC3E}">
        <p14:creationId xmlns:p14="http://schemas.microsoft.com/office/powerpoint/2010/main" val="279122148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CBCEA92-F142-4D57-B507-37BDAF44710C}" type="slidenum">
              <a:rPr lang="en-US" smtClean="0"/>
              <a:t>32</a:t>
            </a:fld>
            <a:endParaRPr lang="en-US" dirty="0"/>
          </a:p>
        </p:txBody>
      </p:sp>
    </p:spTree>
    <p:extLst>
      <p:ext uri="{BB962C8B-B14F-4D97-AF65-F5344CB8AC3E}">
        <p14:creationId xmlns:p14="http://schemas.microsoft.com/office/powerpoint/2010/main" val="9870030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endParaRPr>
          </a:p>
        </p:txBody>
      </p:sp>
      <p:sp>
        <p:nvSpPr>
          <p:cNvPr id="5" name="Footer Placeholder 4"/>
          <p:cNvSpPr>
            <a:spLocks noGrp="1"/>
          </p:cNvSpPr>
          <p:nvPr>
            <p:ph type="ftr" sz="quarter" idx="11"/>
          </p:nvPr>
        </p:nvSpPr>
        <p:spPr/>
        <p:txBody>
          <a:bodyPr/>
          <a:lstStyle/>
          <a:p>
            <a:pPr marL="0" marR="0" lvl="0" indent="0" defTabSz="914099" eaLnBrk="0" fontAlgn="auto" latinLnBrk="0" hangingPunct="0">
              <a:lnSpc>
                <a:spcPct val="100000"/>
              </a:lnSpc>
              <a:spcBef>
                <a:spcPts val="0"/>
              </a:spcBef>
              <a:spcAft>
                <a:spcPts val="0"/>
              </a:spcAft>
              <a:buClrTx/>
              <a:buSzTx/>
              <a:buFontTx/>
              <a:buNone/>
              <a:tabLst/>
              <a:defRPr/>
            </a:pPr>
            <a:r>
              <a:rPr kumimoji="0" lang="en-US" sz="400" b="0" i="0" u="none" strike="noStrike" kern="0" cap="none" spc="0" normalizeH="0" baseline="0" noProof="0" dirty="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2014 Microsoft Corporation. All rights reserved. MICROSOFT MAKES NO WARRANTIES, EXPRESS, IMPLIED OR STATUTORY, AS TO THE INFORMATION IN THIS PRESENTATION.</a:t>
            </a:r>
          </a:p>
        </p:txBody>
      </p:sp>
      <p:sp>
        <p:nvSpPr>
          <p:cNvPr id="6" name="Date Placeholder 5"/>
          <p:cNvSpPr>
            <a:spLocks noGrp="1"/>
          </p:cNvSpPr>
          <p:nvPr>
            <p:ph type="dt" idx="12"/>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23A5C127-CB05-47B6-8D1E-7BC74A68F508}" type="datetime8">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6/4/2022 7:14 AM</a:t>
            </a:fld>
            <a:endParaRPr kumimoji="0" lang="en-US" sz="1800" b="0" i="0" u="none" strike="noStrike" kern="0" cap="none" spc="0" normalizeH="0" baseline="0" noProof="0" dirty="0">
              <a:ln>
                <a:noFill/>
              </a:ln>
              <a:solidFill>
                <a:sysClr val="windowText" lastClr="000000"/>
              </a:solidFill>
              <a:effectLst/>
              <a:uLnTx/>
              <a:uFillTx/>
            </a:endParaRPr>
          </a:p>
        </p:txBody>
      </p:sp>
      <p:sp>
        <p:nvSpPr>
          <p:cNvPr id="7" name="Slide Number Placeholder 6"/>
          <p:cNvSpPr>
            <a:spLocks noGrp="1"/>
          </p:cNvSpPr>
          <p:nvPr>
            <p:ph type="sldNum" sz="quarter" idx="13"/>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B4008EB6-D09E-4580-8CD6-DDB14511944F}"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33</a:t>
            </a:fld>
            <a:endParaRPr kumimoji="0" lang="en-US" sz="1800" b="0"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154026983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CBCEA92-F142-4D57-B507-37BDAF44710C}" type="slidenum">
              <a:rPr lang="en-US" smtClean="0"/>
              <a:t>34</a:t>
            </a:fld>
            <a:endParaRPr lang="en-US" dirty="0"/>
          </a:p>
        </p:txBody>
      </p:sp>
    </p:spTree>
    <p:extLst>
      <p:ext uri="{BB962C8B-B14F-4D97-AF65-F5344CB8AC3E}">
        <p14:creationId xmlns:p14="http://schemas.microsoft.com/office/powerpoint/2010/main" val="408268799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CBCEA92-F142-4D57-B507-37BDAF44710C}" type="slidenum">
              <a:rPr lang="en-US" smtClean="0"/>
              <a:t>35</a:t>
            </a:fld>
            <a:endParaRPr lang="en-US" dirty="0"/>
          </a:p>
        </p:txBody>
      </p:sp>
    </p:spTree>
    <p:extLst>
      <p:ext uri="{BB962C8B-B14F-4D97-AF65-F5344CB8AC3E}">
        <p14:creationId xmlns:p14="http://schemas.microsoft.com/office/powerpoint/2010/main" val="40674313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CBCEA92-F142-4D57-B507-37BDAF44710C}" type="slidenum">
              <a:rPr lang="en-US" smtClean="0"/>
              <a:t>3</a:t>
            </a:fld>
            <a:endParaRPr lang="en-US" dirty="0"/>
          </a:p>
        </p:txBody>
      </p:sp>
    </p:spTree>
    <p:extLst>
      <p:ext uri="{BB962C8B-B14F-4D97-AF65-F5344CB8AC3E}">
        <p14:creationId xmlns:p14="http://schemas.microsoft.com/office/powerpoint/2010/main" val="171864957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CBCEA92-F142-4D57-B507-37BDAF44710C}" type="slidenum">
              <a:rPr lang="en-US" smtClean="0"/>
              <a:t>36</a:t>
            </a:fld>
            <a:endParaRPr lang="en-US" dirty="0"/>
          </a:p>
        </p:txBody>
      </p:sp>
    </p:spTree>
    <p:extLst>
      <p:ext uri="{BB962C8B-B14F-4D97-AF65-F5344CB8AC3E}">
        <p14:creationId xmlns:p14="http://schemas.microsoft.com/office/powerpoint/2010/main" val="244121688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CBCEA92-F142-4D57-B507-37BDAF44710C}" type="slidenum">
              <a:rPr lang="en-US" smtClean="0"/>
              <a:t>37</a:t>
            </a:fld>
            <a:endParaRPr lang="en-US" dirty="0"/>
          </a:p>
        </p:txBody>
      </p:sp>
    </p:spTree>
    <p:extLst>
      <p:ext uri="{BB962C8B-B14F-4D97-AF65-F5344CB8AC3E}">
        <p14:creationId xmlns:p14="http://schemas.microsoft.com/office/powerpoint/2010/main" val="145762010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CBCEA92-F142-4D57-B507-37BDAF44710C}" type="slidenum">
              <a:rPr lang="en-US" smtClean="0"/>
              <a:t>38</a:t>
            </a:fld>
            <a:endParaRPr lang="en-US" dirty="0"/>
          </a:p>
        </p:txBody>
      </p:sp>
    </p:spTree>
    <p:extLst>
      <p:ext uri="{BB962C8B-B14F-4D97-AF65-F5344CB8AC3E}">
        <p14:creationId xmlns:p14="http://schemas.microsoft.com/office/powerpoint/2010/main" val="130356997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CBCEA92-F142-4D57-B507-37BDAF44710C}" type="slidenum">
              <a:rPr lang="en-US" smtClean="0"/>
              <a:t>39</a:t>
            </a:fld>
            <a:endParaRPr lang="en-US" dirty="0"/>
          </a:p>
        </p:txBody>
      </p:sp>
    </p:spTree>
    <p:extLst>
      <p:ext uri="{BB962C8B-B14F-4D97-AF65-F5344CB8AC3E}">
        <p14:creationId xmlns:p14="http://schemas.microsoft.com/office/powerpoint/2010/main" val="350868386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CBCEA92-F142-4D57-B507-37BDAF44710C}" type="slidenum">
              <a:rPr lang="en-US" smtClean="0"/>
              <a:t>40</a:t>
            </a:fld>
            <a:endParaRPr lang="en-US" dirty="0"/>
          </a:p>
        </p:txBody>
      </p:sp>
    </p:spTree>
    <p:extLst>
      <p:ext uri="{BB962C8B-B14F-4D97-AF65-F5344CB8AC3E}">
        <p14:creationId xmlns:p14="http://schemas.microsoft.com/office/powerpoint/2010/main" val="90308901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CBCEA92-F142-4D57-B507-37BDAF44710C}" type="slidenum">
              <a:rPr lang="en-US" smtClean="0"/>
              <a:t>41</a:t>
            </a:fld>
            <a:endParaRPr lang="en-US" dirty="0"/>
          </a:p>
        </p:txBody>
      </p:sp>
    </p:spTree>
    <p:extLst>
      <p:ext uri="{BB962C8B-B14F-4D97-AF65-F5344CB8AC3E}">
        <p14:creationId xmlns:p14="http://schemas.microsoft.com/office/powerpoint/2010/main" val="22061800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CBCEA92-F142-4D57-B507-37BDAF44710C}" type="slidenum">
              <a:rPr lang="en-US" smtClean="0"/>
              <a:t>42</a:t>
            </a:fld>
            <a:endParaRPr lang="en-US" dirty="0"/>
          </a:p>
        </p:txBody>
      </p:sp>
    </p:spTree>
    <p:extLst>
      <p:ext uri="{BB962C8B-B14F-4D97-AF65-F5344CB8AC3E}">
        <p14:creationId xmlns:p14="http://schemas.microsoft.com/office/powerpoint/2010/main" val="225471343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CBCEA92-F142-4D57-B507-37BDAF44710C}" type="slidenum">
              <a:rPr lang="en-US" smtClean="0"/>
              <a:t>43</a:t>
            </a:fld>
            <a:endParaRPr lang="en-US" dirty="0"/>
          </a:p>
        </p:txBody>
      </p:sp>
    </p:spTree>
    <p:extLst>
      <p:ext uri="{BB962C8B-B14F-4D97-AF65-F5344CB8AC3E}">
        <p14:creationId xmlns:p14="http://schemas.microsoft.com/office/powerpoint/2010/main" val="204000458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CBCEA92-F142-4D57-B507-37BDAF44710C}" type="slidenum">
              <a:rPr lang="en-US" smtClean="0"/>
              <a:t>44</a:t>
            </a:fld>
            <a:endParaRPr lang="en-US" dirty="0"/>
          </a:p>
        </p:txBody>
      </p:sp>
    </p:spTree>
    <p:extLst>
      <p:ext uri="{BB962C8B-B14F-4D97-AF65-F5344CB8AC3E}">
        <p14:creationId xmlns:p14="http://schemas.microsoft.com/office/powerpoint/2010/main" val="241646489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1" dirty="0"/>
              <a:t>Tip:</a:t>
            </a:r>
          </a:p>
          <a:p>
            <a:pPr algn="l"/>
            <a:r>
              <a:rPr lang="en-US" dirty="0"/>
              <a:t>When using complex image as full-bleed background add a transparency (70%-90%) fill layer to give contrast to text. </a:t>
            </a:r>
          </a:p>
        </p:txBody>
      </p:sp>
      <p:sp>
        <p:nvSpPr>
          <p:cNvPr id="4" name="Slide Number Placeholder 3"/>
          <p:cNvSpPr>
            <a:spLocks noGrp="1"/>
          </p:cNvSpPr>
          <p:nvPr>
            <p:ph type="sldNum" sz="quarter" idx="10"/>
          </p:nvPr>
        </p:nvSpPr>
        <p:spPr/>
        <p:txBody>
          <a:bodyPr/>
          <a:lstStyle/>
          <a:p>
            <a:fld id="{4CBCEA92-F142-4D57-B507-37BDAF44710C}" type="slidenum">
              <a:rPr lang="en-US" smtClean="0"/>
              <a:t>45</a:t>
            </a:fld>
            <a:endParaRPr lang="en-US" dirty="0"/>
          </a:p>
        </p:txBody>
      </p:sp>
    </p:spTree>
    <p:extLst>
      <p:ext uri="{BB962C8B-B14F-4D97-AF65-F5344CB8AC3E}">
        <p14:creationId xmlns:p14="http://schemas.microsoft.com/office/powerpoint/2010/main" val="1362059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CBCEA92-F142-4D57-B507-37BDAF44710C}" type="slidenum">
              <a:rPr lang="en-US" smtClean="0"/>
              <a:t>4</a:t>
            </a:fld>
            <a:endParaRPr lang="en-US" dirty="0"/>
          </a:p>
        </p:txBody>
      </p:sp>
    </p:spTree>
    <p:extLst>
      <p:ext uri="{BB962C8B-B14F-4D97-AF65-F5344CB8AC3E}">
        <p14:creationId xmlns:p14="http://schemas.microsoft.com/office/powerpoint/2010/main" val="263987901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CBCEA92-F142-4D57-B507-37BDAF44710C}" type="slidenum">
              <a:rPr lang="en-US" smtClean="0"/>
              <a:t>46</a:t>
            </a:fld>
            <a:endParaRPr lang="en-US" dirty="0"/>
          </a:p>
        </p:txBody>
      </p:sp>
    </p:spTree>
    <p:extLst>
      <p:ext uri="{BB962C8B-B14F-4D97-AF65-F5344CB8AC3E}">
        <p14:creationId xmlns:p14="http://schemas.microsoft.com/office/powerpoint/2010/main" val="365397212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CBCEA92-F142-4D57-B507-37BDAF44710C}" type="slidenum">
              <a:rPr lang="en-US" smtClean="0"/>
              <a:t>47</a:t>
            </a:fld>
            <a:endParaRPr lang="en-US" dirty="0"/>
          </a:p>
        </p:txBody>
      </p:sp>
    </p:spTree>
    <p:extLst>
      <p:ext uri="{BB962C8B-B14F-4D97-AF65-F5344CB8AC3E}">
        <p14:creationId xmlns:p14="http://schemas.microsoft.com/office/powerpoint/2010/main" val="209690280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Combine a</a:t>
            </a:r>
            <a:r>
              <a:rPr lang="en-US" baseline="0" dirty="0"/>
              <a:t>n image and multiple key statements with a strong grid.</a:t>
            </a:r>
            <a:endParaRPr lang="en-US" dirty="0"/>
          </a:p>
        </p:txBody>
      </p:sp>
      <p:sp>
        <p:nvSpPr>
          <p:cNvPr id="4" name="Slide Number Placeholder 3"/>
          <p:cNvSpPr>
            <a:spLocks noGrp="1"/>
          </p:cNvSpPr>
          <p:nvPr>
            <p:ph type="sldNum" sz="quarter" idx="10"/>
          </p:nvPr>
        </p:nvSpPr>
        <p:spPr/>
        <p:txBody>
          <a:bodyPr/>
          <a:lstStyle/>
          <a:p>
            <a:fld id="{4CBCEA92-F142-4D57-B507-37BDAF44710C}" type="slidenum">
              <a:rPr lang="en-US" smtClean="0"/>
              <a:t>48</a:t>
            </a:fld>
            <a:endParaRPr lang="en-US" dirty="0"/>
          </a:p>
        </p:txBody>
      </p:sp>
    </p:spTree>
    <p:extLst>
      <p:ext uri="{BB962C8B-B14F-4D97-AF65-F5344CB8AC3E}">
        <p14:creationId xmlns:p14="http://schemas.microsoft.com/office/powerpoint/2010/main" val="60300515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endParaRPr>
          </a:p>
        </p:txBody>
      </p:sp>
      <p:sp>
        <p:nvSpPr>
          <p:cNvPr id="5" name="Footer Placeholder 4"/>
          <p:cNvSpPr>
            <a:spLocks noGrp="1"/>
          </p:cNvSpPr>
          <p:nvPr>
            <p:ph type="ftr" sz="quarter" idx="11"/>
          </p:nvPr>
        </p:nvSpPr>
        <p:spPr/>
        <p:txBody>
          <a:bodyPr/>
          <a:lstStyle/>
          <a:p>
            <a:pPr marL="0" marR="0" lvl="0" indent="0" defTabSz="914099" eaLnBrk="0" fontAlgn="auto" latinLnBrk="0" hangingPunct="0">
              <a:lnSpc>
                <a:spcPct val="100000"/>
              </a:lnSpc>
              <a:spcBef>
                <a:spcPts val="0"/>
              </a:spcBef>
              <a:spcAft>
                <a:spcPts val="0"/>
              </a:spcAft>
              <a:buClrTx/>
              <a:buSzTx/>
              <a:buFontTx/>
              <a:buNone/>
              <a:tabLst/>
              <a:defRPr/>
            </a:pPr>
            <a:r>
              <a:rPr kumimoji="0" lang="en-US" sz="400" b="0" i="0" u="none" strike="noStrike" kern="0" cap="none" spc="0" normalizeH="0" baseline="0" noProof="0" dirty="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2014 Microsoft Corporation. All rights reserved. MICROSOFT MAKES NO WARRANTIES, EXPRESS, IMPLIED OR STATUTORY, AS TO THE INFORMATION IN THIS PRESENTATION.</a:t>
            </a:r>
          </a:p>
        </p:txBody>
      </p:sp>
      <p:sp>
        <p:nvSpPr>
          <p:cNvPr id="6" name="Date Placeholder 5"/>
          <p:cNvSpPr>
            <a:spLocks noGrp="1"/>
          </p:cNvSpPr>
          <p:nvPr>
            <p:ph type="dt" idx="12"/>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23A5C127-CB05-47B6-8D1E-7BC74A68F508}" type="datetime8">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6/4/2022 7:14 AM</a:t>
            </a:fld>
            <a:endParaRPr kumimoji="0" lang="en-US" sz="1800" b="0" i="0" u="none" strike="noStrike" kern="0" cap="none" spc="0" normalizeH="0" baseline="0" noProof="0" dirty="0">
              <a:ln>
                <a:noFill/>
              </a:ln>
              <a:solidFill>
                <a:sysClr val="windowText" lastClr="000000"/>
              </a:solidFill>
              <a:effectLst/>
              <a:uLnTx/>
              <a:uFillTx/>
            </a:endParaRPr>
          </a:p>
        </p:txBody>
      </p:sp>
      <p:sp>
        <p:nvSpPr>
          <p:cNvPr id="7" name="Slide Number Placeholder 6"/>
          <p:cNvSpPr>
            <a:spLocks noGrp="1"/>
          </p:cNvSpPr>
          <p:nvPr>
            <p:ph type="sldNum" sz="quarter" idx="13"/>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B4008EB6-D09E-4580-8CD6-DDB14511944F}"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49</a:t>
            </a:fld>
            <a:endParaRPr kumimoji="0" lang="en-US" sz="1800" b="0"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229771319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CBCEA92-F142-4D57-B507-37BDAF44710C}" type="slidenum">
              <a:rPr lang="en-US" smtClean="0"/>
              <a:t>50</a:t>
            </a:fld>
            <a:endParaRPr lang="en-US" dirty="0"/>
          </a:p>
        </p:txBody>
      </p:sp>
    </p:spTree>
    <p:extLst>
      <p:ext uri="{BB962C8B-B14F-4D97-AF65-F5344CB8AC3E}">
        <p14:creationId xmlns:p14="http://schemas.microsoft.com/office/powerpoint/2010/main" val="118961886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CBCEA92-F142-4D57-B507-37BDAF44710C}" type="slidenum">
              <a:rPr lang="en-US" smtClean="0"/>
              <a:t>51</a:t>
            </a:fld>
            <a:endParaRPr lang="en-US" dirty="0"/>
          </a:p>
        </p:txBody>
      </p:sp>
    </p:spTree>
    <p:extLst>
      <p:ext uri="{BB962C8B-B14F-4D97-AF65-F5344CB8AC3E}">
        <p14:creationId xmlns:p14="http://schemas.microsoft.com/office/powerpoint/2010/main" val="218428967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CBCEA92-F142-4D57-B507-37BDAF44710C}" type="slidenum">
              <a:rPr lang="en-US" smtClean="0"/>
              <a:t>52</a:t>
            </a:fld>
            <a:endParaRPr lang="en-US" dirty="0"/>
          </a:p>
        </p:txBody>
      </p:sp>
    </p:spTree>
    <p:extLst>
      <p:ext uri="{BB962C8B-B14F-4D97-AF65-F5344CB8AC3E}">
        <p14:creationId xmlns:p14="http://schemas.microsoft.com/office/powerpoint/2010/main" val="34509513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CBCEA92-F142-4D57-B507-37BDAF44710C}" type="slidenum">
              <a:rPr lang="en-US" smtClean="0"/>
              <a:t>5</a:t>
            </a:fld>
            <a:endParaRPr lang="en-US" dirty="0"/>
          </a:p>
        </p:txBody>
      </p:sp>
    </p:spTree>
    <p:extLst>
      <p:ext uri="{BB962C8B-B14F-4D97-AF65-F5344CB8AC3E}">
        <p14:creationId xmlns:p14="http://schemas.microsoft.com/office/powerpoint/2010/main" val="11375766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CBCEA92-F142-4D57-B507-37BDAF44710C}" type="slidenum">
              <a:rPr lang="en-US" smtClean="0"/>
              <a:t>6</a:t>
            </a:fld>
            <a:endParaRPr lang="en-US" dirty="0"/>
          </a:p>
        </p:txBody>
      </p:sp>
    </p:spTree>
    <p:extLst>
      <p:ext uri="{BB962C8B-B14F-4D97-AF65-F5344CB8AC3E}">
        <p14:creationId xmlns:p14="http://schemas.microsoft.com/office/powerpoint/2010/main" val="2419026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CBCEA92-F142-4D57-B507-37BDAF44710C}" type="slidenum">
              <a:rPr lang="en-US" smtClean="0"/>
              <a:t>7</a:t>
            </a:fld>
            <a:endParaRPr lang="en-US" dirty="0"/>
          </a:p>
        </p:txBody>
      </p:sp>
    </p:spTree>
    <p:extLst>
      <p:ext uri="{BB962C8B-B14F-4D97-AF65-F5344CB8AC3E}">
        <p14:creationId xmlns:p14="http://schemas.microsoft.com/office/powerpoint/2010/main" val="8857860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CBCEA92-F142-4D57-B507-37BDAF44710C}" type="slidenum">
              <a:rPr lang="en-US" smtClean="0"/>
              <a:t>8</a:t>
            </a:fld>
            <a:endParaRPr lang="en-US" dirty="0"/>
          </a:p>
        </p:txBody>
      </p:sp>
    </p:spTree>
    <p:extLst>
      <p:ext uri="{BB962C8B-B14F-4D97-AF65-F5344CB8AC3E}">
        <p14:creationId xmlns:p14="http://schemas.microsoft.com/office/powerpoint/2010/main" val="19209474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use this title animation slide with a new image simply 1) move the top semi-transparent shape</a:t>
            </a:r>
            <a:r>
              <a:rPr lang="en-US" baseline="0" dirty="0"/>
              <a:t> </a:t>
            </a:r>
            <a:r>
              <a:rPr lang="en-US" dirty="0"/>
              <a:t>to the side, 2) delete placeholder image,</a:t>
            </a:r>
            <a:r>
              <a:rPr lang="en-US" baseline="0" dirty="0"/>
              <a:t> </a:t>
            </a:r>
            <a:br>
              <a:rPr lang="en-US" baseline="0" dirty="0"/>
            </a:br>
            <a:r>
              <a:rPr lang="en-US" baseline="0" dirty="0"/>
              <a:t>3) click on the picture icon to add a new picture, 4) </a:t>
            </a:r>
            <a:r>
              <a:rPr lang="en-US" dirty="0"/>
              <a:t>Move semi-transparent shape back to original position, 5) Update text on slide.</a:t>
            </a:r>
          </a:p>
          <a:p>
            <a:endParaRPr lang="en-US" dirty="0"/>
          </a:p>
        </p:txBody>
      </p:sp>
      <p:sp>
        <p:nvSpPr>
          <p:cNvPr id="4" name="Slide Number Placeholder 3"/>
          <p:cNvSpPr>
            <a:spLocks noGrp="1"/>
          </p:cNvSpPr>
          <p:nvPr>
            <p:ph type="sldNum" sz="quarter" idx="10"/>
          </p:nvPr>
        </p:nvSpPr>
        <p:spPr/>
        <p:txBody>
          <a:bodyPr/>
          <a:lstStyle/>
          <a:p>
            <a:fld id="{4CBCEA92-F142-4D57-B507-37BDAF44710C}" type="slidenum">
              <a:rPr lang="en-US" smtClean="0"/>
              <a:t>9</a:t>
            </a:fld>
            <a:endParaRPr lang="en-US" dirty="0"/>
          </a:p>
        </p:txBody>
      </p:sp>
    </p:spTree>
    <p:extLst>
      <p:ext uri="{BB962C8B-B14F-4D97-AF65-F5344CB8AC3E}">
        <p14:creationId xmlns:p14="http://schemas.microsoft.com/office/powerpoint/2010/main" val="6498255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hyperlink" Target="http://www.nealanalytics.com/templates/" TargetMode="External"/><Relationship Id="rId2" Type="http://schemas.openxmlformats.org/officeDocument/2006/relationships/image" Target="../media/image6.PN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hyperlink" Target="http://www.nealanalytics.com/neal-creative/templates/" TargetMode="External"/></Relationships>
</file>

<file path=ppt/slideLayouts/_rels/slideLayout26.xml.rels><?xml version="1.0" encoding="UTF-8" standalone="yes"?>
<Relationships xmlns="http://schemas.openxmlformats.org/package/2006/relationships"><Relationship Id="rId2" Type="http://schemas.openxmlformats.org/officeDocument/2006/relationships/hyperlink" Target="http://www.nealanalytics.com/neal-creative/templates/" TargetMode="External"/><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hyperlink" Target="http://www.nealanalytics.com/templates/" TargetMode="External"/><Relationship Id="rId2" Type="http://schemas.openxmlformats.org/officeDocument/2006/relationships/image" Target="../media/image5.jpg"/><Relationship Id="rId1" Type="http://schemas.openxmlformats.org/officeDocument/2006/relationships/slideMaster" Target="../slideMasters/slideMaster1.xml"/><Relationship Id="rId4" Type="http://schemas.openxmlformats.org/officeDocument/2006/relationships/hyperlink" Target="http://www.nealanalytics.com/neal-creative/templates/" TargetMode="Externa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00_TITLE OR TRANSITION">
    <p:bg>
      <p:bgPr>
        <a:solidFill>
          <a:schemeClr val="bg2"/>
        </a:solidFill>
        <a:effectLst/>
      </p:bgPr>
    </p:bg>
    <p:spTree>
      <p:nvGrpSpPr>
        <p:cNvPr id="1" name=""/>
        <p:cNvGrpSpPr/>
        <p:nvPr/>
      </p:nvGrpSpPr>
      <p:grpSpPr>
        <a:xfrm>
          <a:off x="0" y="0"/>
          <a:ext cx="0" cy="0"/>
          <a:chOff x="0" y="0"/>
          <a:chExt cx="0" cy="0"/>
        </a:xfrm>
      </p:grpSpPr>
      <p:sp>
        <p:nvSpPr>
          <p:cNvPr id="18" name="Oval 17"/>
          <p:cNvSpPr/>
          <p:nvPr userDrawn="1"/>
        </p:nvSpPr>
        <p:spPr>
          <a:xfrm>
            <a:off x="1219939" y="-739444"/>
            <a:ext cx="9107555" cy="9034439"/>
          </a:xfrm>
          <a:prstGeom prst="ellipse">
            <a:avLst/>
          </a:prstGeom>
          <a:noFill/>
          <a:ln w="19050" cap="flat" cmpd="sng" algn="ctr">
            <a:solidFill>
              <a:srgbClr val="75D1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latin typeface="Segoe UI"/>
              <a:ea typeface="+mn-ea"/>
              <a:cs typeface="+mn-cs"/>
            </a:endParaRPr>
          </a:p>
        </p:txBody>
      </p:sp>
      <p:sp>
        <p:nvSpPr>
          <p:cNvPr id="19" name="Oval 18"/>
          <p:cNvSpPr/>
          <p:nvPr userDrawn="1"/>
        </p:nvSpPr>
        <p:spPr>
          <a:xfrm>
            <a:off x="1219939" y="-739444"/>
            <a:ext cx="9107555" cy="9034439"/>
          </a:xfrm>
          <a:prstGeom prst="ellipse">
            <a:avLst/>
          </a:prstGeom>
          <a:noFill/>
          <a:ln w="19050" cap="flat" cmpd="sng" algn="ctr">
            <a:solidFill>
              <a:srgbClr val="75D1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latin typeface="Segoe UI"/>
              <a:ea typeface="+mn-ea"/>
              <a:cs typeface="+mn-cs"/>
            </a:endParaRPr>
          </a:p>
        </p:txBody>
      </p:sp>
      <p:sp>
        <p:nvSpPr>
          <p:cNvPr id="21" name="Oval 20"/>
          <p:cNvSpPr/>
          <p:nvPr userDrawn="1"/>
        </p:nvSpPr>
        <p:spPr>
          <a:xfrm>
            <a:off x="5907634" y="3213970"/>
            <a:ext cx="2805809" cy="2783284"/>
          </a:xfrm>
          <a:prstGeom prst="ellipse">
            <a:avLst/>
          </a:prstGeom>
          <a:noFill/>
          <a:ln w="19050" cap="flat" cmpd="sng" algn="ctr">
            <a:solidFill>
              <a:srgbClr val="75D1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latin typeface="Segoe UI"/>
              <a:ea typeface="+mn-ea"/>
              <a:cs typeface="+mn-cs"/>
            </a:endParaRPr>
          </a:p>
        </p:txBody>
      </p:sp>
      <p:sp>
        <p:nvSpPr>
          <p:cNvPr id="22" name="Oval 21"/>
          <p:cNvSpPr/>
          <p:nvPr userDrawn="1"/>
        </p:nvSpPr>
        <p:spPr>
          <a:xfrm>
            <a:off x="5907634" y="3213970"/>
            <a:ext cx="2805809" cy="2783284"/>
          </a:xfrm>
          <a:prstGeom prst="ellipse">
            <a:avLst/>
          </a:prstGeom>
          <a:noFill/>
          <a:ln w="19050" cap="flat" cmpd="sng" algn="ctr">
            <a:solidFill>
              <a:srgbClr val="75D1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latin typeface="Segoe UI"/>
              <a:ea typeface="+mn-ea"/>
              <a:cs typeface="+mn-cs"/>
            </a:endParaRPr>
          </a:p>
        </p:txBody>
      </p:sp>
      <p:sp>
        <p:nvSpPr>
          <p:cNvPr id="2" name="Title 1"/>
          <p:cNvSpPr>
            <a:spLocks noGrp="1"/>
          </p:cNvSpPr>
          <p:nvPr>
            <p:ph type="ctrTitle" hasCustomPrompt="1"/>
          </p:nvPr>
        </p:nvSpPr>
        <p:spPr>
          <a:xfrm>
            <a:off x="1219939" y="2240230"/>
            <a:ext cx="9107555" cy="2308324"/>
          </a:xfrm>
          <a:prstGeom prst="rect">
            <a:avLst/>
          </a:prstGeom>
          <a:noFill/>
        </p:spPr>
        <p:txBody>
          <a:bodyPr anchor="b"/>
          <a:lstStyle>
            <a:lvl1pPr algn="ctr" defTabSz="914400" rtl="0" eaLnBrk="1" latinLnBrk="0" hangingPunct="1">
              <a:lnSpc>
                <a:spcPct val="90000"/>
              </a:lnSpc>
              <a:spcBef>
                <a:spcPct val="0"/>
              </a:spcBef>
              <a:buNone/>
              <a:defRPr lang="en-US" sz="8000" b="1" i="0" kern="1200" spc="-300" dirty="0">
                <a:gradFill>
                  <a:gsLst>
                    <a:gs pos="0">
                      <a:schemeClr val="accent1">
                        <a:lumMod val="5000"/>
                        <a:lumOff val="95000"/>
                      </a:schemeClr>
                    </a:gs>
                    <a:gs pos="100000">
                      <a:schemeClr val="tx1"/>
                    </a:gs>
                  </a:gsLst>
                  <a:lin ang="5400000" scaled="1"/>
                </a:gradFill>
                <a:latin typeface="+mn-lt"/>
                <a:ea typeface="+mn-ea"/>
                <a:cs typeface="Segoe UI Semilight" panose="020B0402040204020203" pitchFamily="34" charset="0"/>
              </a:defRPr>
            </a:lvl1pPr>
          </a:lstStyle>
          <a:p>
            <a:r>
              <a:rPr lang="en-US" noProof="0"/>
              <a:t>CLICK TO EDIT TITLE</a:t>
            </a:r>
          </a:p>
        </p:txBody>
      </p:sp>
    </p:spTree>
    <p:extLst>
      <p:ext uri="{BB962C8B-B14F-4D97-AF65-F5344CB8AC3E}">
        <p14:creationId xmlns:p14="http://schemas.microsoft.com/office/powerpoint/2010/main" val="230104304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500" fill="hold"/>
                                        <p:tgtEl>
                                          <p:spTgt spid="18"/>
                                        </p:tgtEl>
                                        <p:attrNameLst>
                                          <p:attrName>ppt_w</p:attrName>
                                        </p:attrNameLst>
                                      </p:cBhvr>
                                      <p:tavLst>
                                        <p:tav tm="0">
                                          <p:val>
                                            <p:fltVal val="0"/>
                                          </p:val>
                                        </p:tav>
                                        <p:tav tm="100000">
                                          <p:val>
                                            <p:strVal val="#ppt_w"/>
                                          </p:val>
                                        </p:tav>
                                      </p:tavLst>
                                    </p:anim>
                                    <p:anim calcmode="lin" valueType="num">
                                      <p:cBhvr>
                                        <p:cTn id="8" dur="500" fill="hold"/>
                                        <p:tgtEl>
                                          <p:spTgt spid="18"/>
                                        </p:tgtEl>
                                        <p:attrNameLst>
                                          <p:attrName>ppt_h</p:attrName>
                                        </p:attrNameLst>
                                      </p:cBhvr>
                                      <p:tavLst>
                                        <p:tav tm="0">
                                          <p:val>
                                            <p:fltVal val="0"/>
                                          </p:val>
                                        </p:tav>
                                        <p:tav tm="100000">
                                          <p:val>
                                            <p:strVal val="#ppt_h"/>
                                          </p:val>
                                        </p:tav>
                                      </p:tavLst>
                                    </p:anim>
                                    <p:animEffect transition="in" filter="fade">
                                      <p:cBhvr>
                                        <p:cTn id="9" dur="500"/>
                                        <p:tgtEl>
                                          <p:spTgt spid="18"/>
                                        </p:tgtEl>
                                      </p:cBhvr>
                                    </p:animEffect>
                                  </p:childTnLst>
                                </p:cTn>
                              </p:par>
                              <p:par>
                                <p:cTn id="10" presetID="10" presetClass="exit" presetSubtype="0" fill="hold" grpId="1" nodeType="withEffect">
                                  <p:stCondLst>
                                    <p:cond delay="250"/>
                                  </p:stCondLst>
                                  <p:childTnLst>
                                    <p:animEffect transition="out" filter="fade">
                                      <p:cBhvr>
                                        <p:cTn id="11" dur="500"/>
                                        <p:tgtEl>
                                          <p:spTgt spid="18"/>
                                        </p:tgtEl>
                                      </p:cBhvr>
                                    </p:animEffect>
                                    <p:set>
                                      <p:cBhvr>
                                        <p:cTn id="12" dur="1" fill="hold">
                                          <p:stCondLst>
                                            <p:cond delay="499"/>
                                          </p:stCondLst>
                                        </p:cTn>
                                        <p:tgtEl>
                                          <p:spTgt spid="18"/>
                                        </p:tgtEl>
                                        <p:attrNameLst>
                                          <p:attrName>style.visibility</p:attrName>
                                        </p:attrNameLst>
                                      </p:cBhvr>
                                      <p:to>
                                        <p:strVal val="hidden"/>
                                      </p:to>
                                    </p:set>
                                  </p:childTnLst>
                                </p:cTn>
                              </p:par>
                              <p:par>
                                <p:cTn id="13" presetID="53" presetClass="entr" presetSubtype="16" fill="hold" grpId="0" nodeType="withEffect">
                                  <p:stCondLst>
                                    <p:cond delay="250"/>
                                  </p:stCondLst>
                                  <p:childTnLst>
                                    <p:set>
                                      <p:cBhvr>
                                        <p:cTn id="14" dur="1" fill="hold">
                                          <p:stCondLst>
                                            <p:cond delay="0"/>
                                          </p:stCondLst>
                                        </p:cTn>
                                        <p:tgtEl>
                                          <p:spTgt spid="19"/>
                                        </p:tgtEl>
                                        <p:attrNameLst>
                                          <p:attrName>style.visibility</p:attrName>
                                        </p:attrNameLst>
                                      </p:cBhvr>
                                      <p:to>
                                        <p:strVal val="visible"/>
                                      </p:to>
                                    </p:set>
                                    <p:anim calcmode="lin" valueType="num">
                                      <p:cBhvr>
                                        <p:cTn id="15" dur="500" fill="hold"/>
                                        <p:tgtEl>
                                          <p:spTgt spid="19"/>
                                        </p:tgtEl>
                                        <p:attrNameLst>
                                          <p:attrName>ppt_w</p:attrName>
                                        </p:attrNameLst>
                                      </p:cBhvr>
                                      <p:tavLst>
                                        <p:tav tm="0">
                                          <p:val>
                                            <p:fltVal val="0"/>
                                          </p:val>
                                        </p:tav>
                                        <p:tav tm="100000">
                                          <p:val>
                                            <p:strVal val="#ppt_w"/>
                                          </p:val>
                                        </p:tav>
                                      </p:tavLst>
                                    </p:anim>
                                    <p:anim calcmode="lin" valueType="num">
                                      <p:cBhvr>
                                        <p:cTn id="16" dur="500" fill="hold"/>
                                        <p:tgtEl>
                                          <p:spTgt spid="19"/>
                                        </p:tgtEl>
                                        <p:attrNameLst>
                                          <p:attrName>ppt_h</p:attrName>
                                        </p:attrNameLst>
                                      </p:cBhvr>
                                      <p:tavLst>
                                        <p:tav tm="0">
                                          <p:val>
                                            <p:fltVal val="0"/>
                                          </p:val>
                                        </p:tav>
                                        <p:tav tm="100000">
                                          <p:val>
                                            <p:strVal val="#ppt_h"/>
                                          </p:val>
                                        </p:tav>
                                      </p:tavLst>
                                    </p:anim>
                                    <p:animEffect transition="in" filter="fade">
                                      <p:cBhvr>
                                        <p:cTn id="17" dur="500"/>
                                        <p:tgtEl>
                                          <p:spTgt spid="19"/>
                                        </p:tgtEl>
                                      </p:cBhvr>
                                    </p:animEffect>
                                  </p:childTnLst>
                                </p:cTn>
                              </p:par>
                              <p:par>
                                <p:cTn id="18" presetID="10" presetClass="exit" presetSubtype="0" fill="hold" grpId="1" nodeType="withEffect">
                                  <p:stCondLst>
                                    <p:cond delay="500"/>
                                  </p:stCondLst>
                                  <p:childTnLst>
                                    <p:animEffect transition="out" filter="fade">
                                      <p:cBhvr>
                                        <p:cTn id="19" dur="500"/>
                                        <p:tgtEl>
                                          <p:spTgt spid="19"/>
                                        </p:tgtEl>
                                      </p:cBhvr>
                                    </p:animEffect>
                                    <p:set>
                                      <p:cBhvr>
                                        <p:cTn id="20" dur="1" fill="hold">
                                          <p:stCondLst>
                                            <p:cond delay="499"/>
                                          </p:stCondLst>
                                        </p:cTn>
                                        <p:tgtEl>
                                          <p:spTgt spid="19"/>
                                        </p:tgtEl>
                                        <p:attrNameLst>
                                          <p:attrName>style.visibility</p:attrName>
                                        </p:attrNameLst>
                                      </p:cBhvr>
                                      <p:to>
                                        <p:strVal val="hidden"/>
                                      </p:to>
                                    </p:set>
                                  </p:childTnLst>
                                </p:cTn>
                              </p:par>
                              <p:par>
                                <p:cTn id="21" presetID="53" presetClass="entr" presetSubtype="16" fill="hold" grpId="0" nodeType="withEffect">
                                  <p:stCondLst>
                                    <p:cond delay="0"/>
                                  </p:stCondLst>
                                  <p:childTnLst>
                                    <p:set>
                                      <p:cBhvr>
                                        <p:cTn id="22" dur="1" fill="hold">
                                          <p:stCondLst>
                                            <p:cond delay="0"/>
                                          </p:stCondLst>
                                        </p:cTn>
                                        <p:tgtEl>
                                          <p:spTgt spid="21"/>
                                        </p:tgtEl>
                                        <p:attrNameLst>
                                          <p:attrName>style.visibility</p:attrName>
                                        </p:attrNameLst>
                                      </p:cBhvr>
                                      <p:to>
                                        <p:strVal val="visible"/>
                                      </p:to>
                                    </p:set>
                                    <p:anim calcmode="lin" valueType="num">
                                      <p:cBhvr>
                                        <p:cTn id="23" dur="500" fill="hold"/>
                                        <p:tgtEl>
                                          <p:spTgt spid="21"/>
                                        </p:tgtEl>
                                        <p:attrNameLst>
                                          <p:attrName>ppt_w</p:attrName>
                                        </p:attrNameLst>
                                      </p:cBhvr>
                                      <p:tavLst>
                                        <p:tav tm="0">
                                          <p:val>
                                            <p:fltVal val="0"/>
                                          </p:val>
                                        </p:tav>
                                        <p:tav tm="100000">
                                          <p:val>
                                            <p:strVal val="#ppt_w"/>
                                          </p:val>
                                        </p:tav>
                                      </p:tavLst>
                                    </p:anim>
                                    <p:anim calcmode="lin" valueType="num">
                                      <p:cBhvr>
                                        <p:cTn id="24" dur="500" fill="hold"/>
                                        <p:tgtEl>
                                          <p:spTgt spid="21"/>
                                        </p:tgtEl>
                                        <p:attrNameLst>
                                          <p:attrName>ppt_h</p:attrName>
                                        </p:attrNameLst>
                                      </p:cBhvr>
                                      <p:tavLst>
                                        <p:tav tm="0">
                                          <p:val>
                                            <p:fltVal val="0"/>
                                          </p:val>
                                        </p:tav>
                                        <p:tav tm="100000">
                                          <p:val>
                                            <p:strVal val="#ppt_h"/>
                                          </p:val>
                                        </p:tav>
                                      </p:tavLst>
                                    </p:anim>
                                    <p:animEffect transition="in" filter="fade">
                                      <p:cBhvr>
                                        <p:cTn id="25" dur="500"/>
                                        <p:tgtEl>
                                          <p:spTgt spid="21"/>
                                        </p:tgtEl>
                                      </p:cBhvr>
                                    </p:animEffect>
                                  </p:childTnLst>
                                </p:cTn>
                              </p:par>
                              <p:par>
                                <p:cTn id="26" presetID="10" presetClass="exit" presetSubtype="0" fill="hold" grpId="1" nodeType="withEffect">
                                  <p:stCondLst>
                                    <p:cond delay="250"/>
                                  </p:stCondLst>
                                  <p:childTnLst>
                                    <p:animEffect transition="out" filter="fade">
                                      <p:cBhvr>
                                        <p:cTn id="27" dur="500"/>
                                        <p:tgtEl>
                                          <p:spTgt spid="21"/>
                                        </p:tgtEl>
                                      </p:cBhvr>
                                    </p:animEffect>
                                    <p:set>
                                      <p:cBhvr>
                                        <p:cTn id="28" dur="1" fill="hold">
                                          <p:stCondLst>
                                            <p:cond delay="499"/>
                                          </p:stCondLst>
                                        </p:cTn>
                                        <p:tgtEl>
                                          <p:spTgt spid="21"/>
                                        </p:tgtEl>
                                        <p:attrNameLst>
                                          <p:attrName>style.visibility</p:attrName>
                                        </p:attrNameLst>
                                      </p:cBhvr>
                                      <p:to>
                                        <p:strVal val="hidden"/>
                                      </p:to>
                                    </p:set>
                                  </p:childTnLst>
                                </p:cTn>
                              </p:par>
                              <p:par>
                                <p:cTn id="29" presetID="53" presetClass="entr" presetSubtype="16" fill="hold" grpId="0" nodeType="withEffect">
                                  <p:stCondLst>
                                    <p:cond delay="250"/>
                                  </p:stCondLst>
                                  <p:childTnLst>
                                    <p:set>
                                      <p:cBhvr>
                                        <p:cTn id="30" dur="1" fill="hold">
                                          <p:stCondLst>
                                            <p:cond delay="0"/>
                                          </p:stCondLst>
                                        </p:cTn>
                                        <p:tgtEl>
                                          <p:spTgt spid="22"/>
                                        </p:tgtEl>
                                        <p:attrNameLst>
                                          <p:attrName>style.visibility</p:attrName>
                                        </p:attrNameLst>
                                      </p:cBhvr>
                                      <p:to>
                                        <p:strVal val="visible"/>
                                      </p:to>
                                    </p:set>
                                    <p:anim calcmode="lin" valueType="num">
                                      <p:cBhvr>
                                        <p:cTn id="31" dur="500" fill="hold"/>
                                        <p:tgtEl>
                                          <p:spTgt spid="22"/>
                                        </p:tgtEl>
                                        <p:attrNameLst>
                                          <p:attrName>ppt_w</p:attrName>
                                        </p:attrNameLst>
                                      </p:cBhvr>
                                      <p:tavLst>
                                        <p:tav tm="0">
                                          <p:val>
                                            <p:fltVal val="0"/>
                                          </p:val>
                                        </p:tav>
                                        <p:tav tm="100000">
                                          <p:val>
                                            <p:strVal val="#ppt_w"/>
                                          </p:val>
                                        </p:tav>
                                      </p:tavLst>
                                    </p:anim>
                                    <p:anim calcmode="lin" valueType="num">
                                      <p:cBhvr>
                                        <p:cTn id="32" dur="500" fill="hold"/>
                                        <p:tgtEl>
                                          <p:spTgt spid="22"/>
                                        </p:tgtEl>
                                        <p:attrNameLst>
                                          <p:attrName>ppt_h</p:attrName>
                                        </p:attrNameLst>
                                      </p:cBhvr>
                                      <p:tavLst>
                                        <p:tav tm="0">
                                          <p:val>
                                            <p:fltVal val="0"/>
                                          </p:val>
                                        </p:tav>
                                        <p:tav tm="100000">
                                          <p:val>
                                            <p:strVal val="#ppt_h"/>
                                          </p:val>
                                        </p:tav>
                                      </p:tavLst>
                                    </p:anim>
                                    <p:animEffect transition="in" filter="fade">
                                      <p:cBhvr>
                                        <p:cTn id="33" dur="500"/>
                                        <p:tgtEl>
                                          <p:spTgt spid="22"/>
                                        </p:tgtEl>
                                      </p:cBhvr>
                                    </p:animEffect>
                                  </p:childTnLst>
                                </p:cTn>
                              </p:par>
                              <p:par>
                                <p:cTn id="34" presetID="10" presetClass="exit" presetSubtype="0" fill="hold" grpId="1" nodeType="withEffect">
                                  <p:stCondLst>
                                    <p:cond delay="500"/>
                                  </p:stCondLst>
                                  <p:childTnLst>
                                    <p:animEffect transition="out" filter="fade">
                                      <p:cBhvr>
                                        <p:cTn id="35" dur="500"/>
                                        <p:tgtEl>
                                          <p:spTgt spid="22"/>
                                        </p:tgtEl>
                                      </p:cBhvr>
                                    </p:animEffect>
                                    <p:set>
                                      <p:cBhvr>
                                        <p:cTn id="36" dur="1" fill="hold">
                                          <p:stCondLst>
                                            <p:cond delay="499"/>
                                          </p:stCondLst>
                                        </p:cTn>
                                        <p:tgtEl>
                                          <p:spTgt spid="2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8" grpId="1" animBg="1"/>
      <p:bldP spid="19" grpId="0" animBg="1"/>
      <p:bldP spid="19" grpId="1" animBg="1"/>
      <p:bldP spid="21" grpId="0" animBg="1"/>
      <p:bldP spid="21" grpId="1" animBg="1"/>
      <p:bldP spid="22" grpId="0" animBg="1"/>
      <p:bldP spid="22" grpId="1" animBg="1"/>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7_Callout with small Non-bulleted">
    <p:spTree>
      <p:nvGrpSpPr>
        <p:cNvPr id="1" name=""/>
        <p:cNvGrpSpPr/>
        <p:nvPr/>
      </p:nvGrpSpPr>
      <p:grpSpPr>
        <a:xfrm>
          <a:off x="0" y="0"/>
          <a:ext cx="0" cy="0"/>
          <a:chOff x="0" y="0"/>
          <a:chExt cx="0" cy="0"/>
        </a:xfrm>
      </p:grpSpPr>
      <p:sp>
        <p:nvSpPr>
          <p:cNvPr id="14" name="Freeform: Shape 13"/>
          <p:cNvSpPr/>
          <p:nvPr userDrawn="1"/>
        </p:nvSpPr>
        <p:spPr>
          <a:xfrm>
            <a:off x="129521" y="0"/>
            <a:ext cx="4741280" cy="2353474"/>
          </a:xfrm>
          <a:custGeom>
            <a:avLst/>
            <a:gdLst>
              <a:gd name="connsiteX0" fmla="*/ 0 w 4741280"/>
              <a:gd name="connsiteY0" fmla="*/ 0 h 2353474"/>
              <a:gd name="connsiteX1" fmla="*/ 4741280 w 4741280"/>
              <a:gd name="connsiteY1" fmla="*/ 0 h 2353474"/>
              <a:gd name="connsiteX2" fmla="*/ 4729949 w 4741280"/>
              <a:gd name="connsiteY2" fmla="*/ 224399 h 2353474"/>
              <a:gd name="connsiteX3" fmla="*/ 2370640 w 4741280"/>
              <a:gd name="connsiteY3" fmla="*/ 2353474 h 2353474"/>
              <a:gd name="connsiteX4" fmla="*/ 11331 w 4741280"/>
              <a:gd name="connsiteY4" fmla="*/ 224399 h 23534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41280" h="2353474">
                <a:moveTo>
                  <a:pt x="0" y="0"/>
                </a:moveTo>
                <a:lnTo>
                  <a:pt x="4741280" y="0"/>
                </a:lnTo>
                <a:lnTo>
                  <a:pt x="4729949" y="224399"/>
                </a:lnTo>
                <a:cubicBezTo>
                  <a:pt x="4608502" y="1420269"/>
                  <a:pt x="3598552" y="2353474"/>
                  <a:pt x="2370640" y="2353474"/>
                </a:cubicBezTo>
                <a:cubicBezTo>
                  <a:pt x="1142728" y="2353474"/>
                  <a:pt x="132779" y="1420269"/>
                  <a:pt x="11331" y="224399"/>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 Placeholder 3"/>
          <p:cNvSpPr>
            <a:spLocks noGrp="1"/>
          </p:cNvSpPr>
          <p:nvPr>
            <p:ph type="body" sz="quarter" idx="10" hasCustomPrompt="1"/>
          </p:nvPr>
        </p:nvSpPr>
        <p:spPr>
          <a:xfrm>
            <a:off x="6096000" y="431800"/>
            <a:ext cx="5371038" cy="1830245"/>
          </a:xfrm>
        </p:spPr>
        <p:txBody>
          <a:bodyPr wrap="square" lIns="146304" rIns="146304">
            <a:spAutoFit/>
          </a:bodyPr>
          <a:lstStyle>
            <a:lvl1pPr marL="0" marR="0" indent="0" algn="l" defTabSz="914367" rtl="0" eaLnBrk="1" fontAlgn="auto" latinLnBrk="0" hangingPunct="1">
              <a:lnSpc>
                <a:spcPct val="90000"/>
              </a:lnSpc>
              <a:spcBef>
                <a:spcPts val="1200"/>
              </a:spcBef>
              <a:spcAft>
                <a:spcPts val="0"/>
              </a:spcAft>
              <a:buClr>
                <a:schemeClr val="tx1"/>
              </a:buClr>
              <a:buSzPct val="90000"/>
              <a:buFont typeface="Wingdings" pitchFamily="2" charset="2"/>
              <a:buNone/>
              <a:tabLst/>
              <a:defRPr lang="en-US" sz="3137" kern="1200" spc="0" baseline="0" dirty="0">
                <a:gradFill>
                  <a:gsLst>
                    <a:gs pos="15000">
                      <a:schemeClr val="tx2"/>
                    </a:gs>
                    <a:gs pos="47000">
                      <a:schemeClr val="tx2"/>
                    </a:gs>
                  </a:gsLst>
                  <a:lin ang="5400000" scaled="1"/>
                </a:gradFill>
                <a:latin typeface="+mj-lt"/>
                <a:ea typeface="+mn-ea"/>
                <a:cs typeface="+mn-cs"/>
              </a:defRPr>
            </a:lvl1pPr>
            <a:lvl2pPr marL="0" indent="0">
              <a:buNone/>
              <a:defRPr sz="1961"/>
            </a:lvl2pPr>
            <a:lvl3pPr marL="227209" indent="0">
              <a:buNone/>
              <a:tabLst/>
              <a:defRPr sz="1961"/>
            </a:lvl3pPr>
            <a:lvl4pPr marL="451306" indent="0">
              <a:buNone/>
              <a:defRPr/>
            </a:lvl4pPr>
            <a:lvl5pPr marL="672290" indent="0">
              <a:buNone/>
              <a:tabLst/>
              <a:defRPr/>
            </a:lvl5pPr>
          </a:lstStyle>
          <a:p>
            <a:r>
              <a:rPr lang="en-US" dirty="0"/>
              <a:t>A short introduction</a:t>
            </a:r>
            <a:br>
              <a:rPr lang="en-US" dirty="0"/>
            </a:br>
            <a:r>
              <a:rPr lang="en-US" dirty="0"/>
              <a:t>to the data, revealing</a:t>
            </a:r>
            <a:br>
              <a:rPr lang="en-US" dirty="0"/>
            </a:br>
            <a:r>
              <a:rPr lang="en-US" dirty="0"/>
              <a:t>points one at a time, will enhance comprehension.</a:t>
            </a:r>
          </a:p>
        </p:txBody>
      </p:sp>
      <p:sp>
        <p:nvSpPr>
          <p:cNvPr id="9" name="Text Placeholder 8"/>
          <p:cNvSpPr>
            <a:spLocks noGrp="1"/>
          </p:cNvSpPr>
          <p:nvPr>
            <p:ph type="body" sz="quarter" idx="11"/>
          </p:nvPr>
        </p:nvSpPr>
        <p:spPr>
          <a:xfrm>
            <a:off x="293687" y="3436331"/>
            <a:ext cx="2286000" cy="1802032"/>
          </a:xfrm>
        </p:spPr>
        <p:txBody>
          <a:bodyPr lIns="182880" tIns="146304" rIns="182880"/>
          <a:lstStyle>
            <a:lvl1pPr marL="0" indent="0" algn="l">
              <a:buNone/>
              <a:defRPr sz="1600" b="1">
                <a:latin typeface="+mn-lt"/>
              </a:defRPr>
            </a:lvl1pPr>
            <a:lvl2pPr marL="0" indent="0" algn="l">
              <a:buNone/>
              <a:defRPr lang="en-US" sz="1400" b="0" kern="1200" dirty="0">
                <a:solidFill>
                  <a:schemeClr val="tx1"/>
                </a:solidFill>
                <a:latin typeface="+mn-lt"/>
                <a:ea typeface="+mn-ea"/>
                <a:cs typeface="+mn-cs"/>
              </a:defRPr>
            </a:lvl2pPr>
            <a:lvl3pPr marL="0" indent="0" algn="l">
              <a:buNone/>
              <a:defRPr sz="1200">
                <a:latin typeface="+mn-lt"/>
              </a:defRPr>
            </a:lvl3pPr>
            <a:lvl4pPr marL="0" indent="0" algn="l">
              <a:buNone/>
              <a:defRPr sz="1100">
                <a:latin typeface="+mn-lt"/>
              </a:defRPr>
            </a:lvl4pPr>
            <a:lvl5pPr marL="0" indent="0" algn="l">
              <a:buNone/>
              <a:defRPr sz="1100">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Title 6"/>
          <p:cNvSpPr>
            <a:spLocks noGrp="1"/>
          </p:cNvSpPr>
          <p:nvPr>
            <p:ph type="title" hasCustomPrompt="1"/>
          </p:nvPr>
        </p:nvSpPr>
        <p:spPr>
          <a:xfrm>
            <a:off x="555244" y="0"/>
            <a:ext cx="4083304" cy="1926336"/>
          </a:xfrm>
          <a:prstGeom prst="rect">
            <a:avLst/>
          </a:prstGeom>
        </p:spPr>
        <p:txBody>
          <a:bodyPr lIns="146304" tIns="420624" rIns="146304" anchor="t" anchorCtr="0"/>
          <a:lstStyle>
            <a:lvl1pPr>
              <a:defRPr lang="en-US" sz="3200" b="0" kern="1200" spc="60" baseline="0" dirty="0">
                <a:solidFill>
                  <a:schemeClr val="bg1"/>
                </a:solidFill>
                <a:latin typeface="+mj-lt"/>
                <a:ea typeface="+mn-ea"/>
                <a:cs typeface="Segoe UI Semilight" panose="020B0402040204020203" pitchFamily="34" charset="0"/>
              </a:defRPr>
            </a:lvl1pPr>
          </a:lstStyle>
          <a:p>
            <a:pPr marL="0" lvl="0" indent="0" algn="ctr" defTabSz="914400" rtl="0" eaLnBrk="1" latinLnBrk="0" hangingPunct="1">
              <a:lnSpc>
                <a:spcPct val="90000"/>
              </a:lnSpc>
              <a:spcBef>
                <a:spcPts val="1000"/>
              </a:spcBef>
              <a:buFont typeface="Arial" panose="020B0604020202020204" pitchFamily="34" charset="0"/>
              <a:buNone/>
            </a:pPr>
            <a:r>
              <a:rPr lang="en-US" dirty="0"/>
              <a:t>Click to edit master title style</a:t>
            </a:r>
          </a:p>
        </p:txBody>
      </p:sp>
      <p:sp>
        <p:nvSpPr>
          <p:cNvPr id="12" name="Text Placeholder 8"/>
          <p:cNvSpPr>
            <a:spLocks noGrp="1"/>
          </p:cNvSpPr>
          <p:nvPr>
            <p:ph type="body" sz="quarter" idx="12"/>
          </p:nvPr>
        </p:nvSpPr>
        <p:spPr>
          <a:xfrm>
            <a:off x="2661017" y="3436331"/>
            <a:ext cx="2286000" cy="1802032"/>
          </a:xfrm>
        </p:spPr>
        <p:txBody>
          <a:bodyPr lIns="182880" tIns="146304" rIns="91440"/>
          <a:lstStyle>
            <a:lvl1pPr marL="0" indent="0" algn="l">
              <a:buNone/>
              <a:defRPr lang="en-US" sz="1600" b="1" kern="1200" dirty="0">
                <a:solidFill>
                  <a:schemeClr val="tx1">
                    <a:lumMod val="85000"/>
                    <a:lumOff val="15000"/>
                  </a:schemeClr>
                </a:solidFill>
                <a:latin typeface="+mn-lt"/>
                <a:ea typeface="+mn-ea"/>
                <a:cs typeface="+mn-cs"/>
              </a:defRPr>
            </a:lvl1pPr>
            <a:lvl2pPr marL="0" indent="0" algn="l">
              <a:buNone/>
              <a:defRPr lang="en-US" sz="1400" b="0" kern="1200" dirty="0">
                <a:solidFill>
                  <a:schemeClr val="tx1"/>
                </a:solidFill>
                <a:latin typeface="+mn-lt"/>
                <a:ea typeface="+mn-ea"/>
                <a:cs typeface="+mn-cs"/>
              </a:defRPr>
            </a:lvl2pPr>
            <a:lvl3pPr marL="0" indent="0" algn="l">
              <a:buNone/>
              <a:defRPr sz="1200" b="0">
                <a:latin typeface="+mn-lt"/>
              </a:defRPr>
            </a:lvl3pPr>
            <a:lvl4pPr marL="0" indent="0" algn="l">
              <a:buNone/>
              <a:defRPr sz="1100" b="0">
                <a:latin typeface="+mn-lt"/>
              </a:defRPr>
            </a:lvl4pPr>
            <a:lvl5pPr marL="0" indent="0" algn="l">
              <a:buNone/>
              <a:defRPr sz="1100" b="0">
                <a:latin typeface="+mn-lt"/>
              </a:defRPr>
            </a:lvl5pPr>
          </a:lstStyle>
          <a:p>
            <a:pPr marL="0" lvl="0" indent="0" algn="l" defTabSz="914400" rtl="0" eaLnBrk="1" latinLnBrk="0" hangingPunct="1">
              <a:lnSpc>
                <a:spcPct val="90000"/>
              </a:lnSpc>
              <a:spcBef>
                <a:spcPts val="1000"/>
              </a:spcBef>
              <a:buFont typeface="Arial" panose="020B0604020202020204" pitchFamily="34" charset="0"/>
              <a:buNone/>
            </a:pPr>
            <a:r>
              <a:rPr lang="en-US" smtClean="0"/>
              <a:t>Click to edit Master text styles</a:t>
            </a:r>
          </a:p>
          <a:p>
            <a:pPr marL="0" lvl="1" indent="0" algn="l" defTabSz="914400" rtl="0" eaLnBrk="1" latinLnBrk="0" hangingPunct="1">
              <a:lnSpc>
                <a:spcPct val="90000"/>
              </a:lnSpc>
              <a:spcBef>
                <a:spcPts val="1000"/>
              </a:spcBef>
              <a:buFont typeface="Arial" panose="020B0604020202020204" pitchFamily="34" charset="0"/>
              <a:buNone/>
            </a:pPr>
            <a:r>
              <a:rPr lang="en-US" smtClean="0"/>
              <a:t>Second level</a:t>
            </a:r>
          </a:p>
          <a:p>
            <a:pPr marL="0" lvl="2" indent="0" algn="l" defTabSz="914400" rtl="0" eaLnBrk="1" latinLnBrk="0" hangingPunct="1">
              <a:lnSpc>
                <a:spcPct val="90000"/>
              </a:lnSpc>
              <a:spcBef>
                <a:spcPts val="1000"/>
              </a:spcBef>
              <a:buFont typeface="Arial" panose="020B0604020202020204" pitchFamily="34" charset="0"/>
              <a:buNone/>
            </a:pPr>
            <a:r>
              <a:rPr lang="en-US" smtClean="0"/>
              <a:t>Third level</a:t>
            </a:r>
          </a:p>
          <a:p>
            <a:pPr marL="0" lvl="3" indent="0" algn="l" defTabSz="914400" rtl="0" eaLnBrk="1" latinLnBrk="0" hangingPunct="1">
              <a:lnSpc>
                <a:spcPct val="90000"/>
              </a:lnSpc>
              <a:spcBef>
                <a:spcPts val="1000"/>
              </a:spcBef>
              <a:buFont typeface="Arial" panose="020B0604020202020204" pitchFamily="34" charset="0"/>
              <a:buNone/>
            </a:pPr>
            <a:r>
              <a:rPr lang="en-US" smtClean="0"/>
              <a:t>Fourth level</a:t>
            </a:r>
          </a:p>
          <a:p>
            <a:pPr marL="0" lvl="4" indent="0" algn="l" defTabSz="914400" rtl="0" eaLnBrk="1" latinLnBrk="0" hangingPunct="1">
              <a:lnSpc>
                <a:spcPct val="90000"/>
              </a:lnSpc>
              <a:spcBef>
                <a:spcPts val="1000"/>
              </a:spcBef>
              <a:buFont typeface="Arial" panose="020B0604020202020204" pitchFamily="34" charset="0"/>
              <a:buNone/>
            </a:pPr>
            <a:r>
              <a:rPr lang="en-US" smtClean="0"/>
              <a:t>Fifth level</a:t>
            </a:r>
            <a:endParaRPr lang="en-US" dirty="0"/>
          </a:p>
        </p:txBody>
      </p:sp>
      <p:sp>
        <p:nvSpPr>
          <p:cNvPr id="10" name="Text Placeholder 8"/>
          <p:cNvSpPr>
            <a:spLocks noGrp="1"/>
          </p:cNvSpPr>
          <p:nvPr>
            <p:ph type="body" sz="quarter" idx="13"/>
          </p:nvPr>
        </p:nvSpPr>
        <p:spPr>
          <a:xfrm>
            <a:off x="5028347" y="3436331"/>
            <a:ext cx="2286000" cy="1802032"/>
          </a:xfrm>
        </p:spPr>
        <p:txBody>
          <a:bodyPr lIns="182880" tIns="146304" rIns="91440"/>
          <a:lstStyle>
            <a:lvl1pPr marL="0" indent="0" algn="l">
              <a:buNone/>
              <a:defRPr lang="en-US" sz="1600" b="1" kern="1200" dirty="0">
                <a:solidFill>
                  <a:schemeClr val="tx1">
                    <a:lumMod val="85000"/>
                    <a:lumOff val="15000"/>
                  </a:schemeClr>
                </a:solidFill>
                <a:latin typeface="+mn-lt"/>
                <a:ea typeface="+mn-ea"/>
                <a:cs typeface="+mn-cs"/>
              </a:defRPr>
            </a:lvl1pPr>
            <a:lvl2pPr marL="0" indent="0" algn="l">
              <a:buNone/>
              <a:defRPr sz="1400" b="0">
                <a:solidFill>
                  <a:schemeClr val="tx1"/>
                </a:solidFill>
                <a:latin typeface="+mn-lt"/>
              </a:defRPr>
            </a:lvl2pPr>
            <a:lvl3pPr marL="0" indent="0" algn="l">
              <a:buNone/>
              <a:defRPr sz="1200" b="0">
                <a:latin typeface="+mn-lt"/>
              </a:defRPr>
            </a:lvl3pPr>
            <a:lvl4pPr marL="0" indent="0" algn="l">
              <a:buNone/>
              <a:defRPr sz="1100" b="0">
                <a:latin typeface="+mn-lt"/>
              </a:defRPr>
            </a:lvl4pPr>
            <a:lvl5pPr marL="0" indent="0" algn="l">
              <a:buNone/>
              <a:defRPr sz="1100" b="0">
                <a:latin typeface="+mn-lt"/>
              </a:defRPr>
            </a:lvl5pPr>
          </a:lstStyle>
          <a:p>
            <a:pPr marL="0" lvl="0" indent="0" algn="l" defTabSz="914400" rtl="0" eaLnBrk="1" latinLnBrk="0" hangingPunct="1">
              <a:lnSpc>
                <a:spcPct val="90000"/>
              </a:lnSpc>
              <a:spcBef>
                <a:spcPts val="1000"/>
              </a:spcBef>
              <a:buFont typeface="Arial" panose="020B0604020202020204" pitchFamily="34" charset="0"/>
              <a:buNone/>
            </a:pPr>
            <a:r>
              <a:rPr lang="en-US" smtClean="0"/>
              <a:t>Click to edit Master text styles</a:t>
            </a:r>
          </a:p>
          <a:p>
            <a:pPr marL="0" lvl="1" indent="0" algn="l" defTabSz="914400" rtl="0" eaLnBrk="1" latinLnBrk="0" hangingPunct="1">
              <a:lnSpc>
                <a:spcPct val="90000"/>
              </a:lnSpc>
              <a:spcBef>
                <a:spcPts val="1000"/>
              </a:spcBef>
              <a:buFont typeface="Arial" panose="020B0604020202020204" pitchFamily="34" charset="0"/>
              <a:buNone/>
            </a:pPr>
            <a:r>
              <a:rPr lang="en-US" smtClean="0"/>
              <a:t>Second level</a:t>
            </a:r>
          </a:p>
          <a:p>
            <a:pPr marL="0" lvl="2" indent="0" algn="l" defTabSz="914400" rtl="0" eaLnBrk="1" latinLnBrk="0" hangingPunct="1">
              <a:lnSpc>
                <a:spcPct val="90000"/>
              </a:lnSpc>
              <a:spcBef>
                <a:spcPts val="1000"/>
              </a:spcBef>
              <a:buFont typeface="Arial" panose="020B0604020202020204" pitchFamily="34" charset="0"/>
              <a:buNone/>
            </a:pPr>
            <a:r>
              <a:rPr lang="en-US" smtClean="0"/>
              <a:t>Third level</a:t>
            </a:r>
          </a:p>
          <a:p>
            <a:pPr marL="0" lvl="3" indent="0" algn="l" defTabSz="914400" rtl="0" eaLnBrk="1" latinLnBrk="0" hangingPunct="1">
              <a:lnSpc>
                <a:spcPct val="90000"/>
              </a:lnSpc>
              <a:spcBef>
                <a:spcPts val="1000"/>
              </a:spcBef>
              <a:buFont typeface="Arial" panose="020B0604020202020204" pitchFamily="34" charset="0"/>
              <a:buNone/>
            </a:pPr>
            <a:r>
              <a:rPr lang="en-US" smtClean="0"/>
              <a:t>Fourth level</a:t>
            </a:r>
          </a:p>
          <a:p>
            <a:pPr marL="0" lvl="4" indent="0" algn="l" defTabSz="914400" rtl="0" eaLnBrk="1" latinLnBrk="0" hangingPunct="1">
              <a:lnSpc>
                <a:spcPct val="90000"/>
              </a:lnSpc>
              <a:spcBef>
                <a:spcPts val="1000"/>
              </a:spcBef>
              <a:buFont typeface="Arial" panose="020B0604020202020204" pitchFamily="34" charset="0"/>
              <a:buNone/>
            </a:pPr>
            <a:r>
              <a:rPr lang="en-US" smtClean="0"/>
              <a:t>Fifth level</a:t>
            </a:r>
            <a:endParaRPr lang="en-US" dirty="0"/>
          </a:p>
        </p:txBody>
      </p:sp>
      <p:sp>
        <p:nvSpPr>
          <p:cNvPr id="11" name="Text Placeholder 8"/>
          <p:cNvSpPr>
            <a:spLocks noGrp="1"/>
          </p:cNvSpPr>
          <p:nvPr>
            <p:ph type="body" sz="quarter" idx="14"/>
          </p:nvPr>
        </p:nvSpPr>
        <p:spPr>
          <a:xfrm>
            <a:off x="7395677" y="3436331"/>
            <a:ext cx="2286000" cy="1802032"/>
          </a:xfrm>
        </p:spPr>
        <p:txBody>
          <a:bodyPr lIns="182880" tIns="146304" rIns="91440"/>
          <a:lstStyle>
            <a:lvl1pPr marL="0" indent="0" algn="l">
              <a:buNone/>
              <a:defRPr lang="en-US" sz="1600" b="1" kern="1200" dirty="0">
                <a:solidFill>
                  <a:schemeClr val="tx1">
                    <a:lumMod val="85000"/>
                    <a:lumOff val="15000"/>
                  </a:schemeClr>
                </a:solidFill>
                <a:latin typeface="+mn-lt"/>
                <a:ea typeface="+mn-ea"/>
                <a:cs typeface="+mn-cs"/>
              </a:defRPr>
            </a:lvl1pPr>
            <a:lvl2pPr marL="0" indent="0" algn="l">
              <a:buNone/>
              <a:defRPr lang="en-US" sz="1400" b="0" kern="1200" dirty="0">
                <a:solidFill>
                  <a:schemeClr val="tx1"/>
                </a:solidFill>
                <a:latin typeface="+mn-lt"/>
                <a:ea typeface="+mn-ea"/>
                <a:cs typeface="+mn-cs"/>
              </a:defRPr>
            </a:lvl2pPr>
            <a:lvl3pPr marL="0" indent="0" algn="l">
              <a:buNone/>
              <a:defRPr sz="1200" b="0">
                <a:latin typeface="+mn-lt"/>
              </a:defRPr>
            </a:lvl3pPr>
            <a:lvl4pPr marL="0" indent="0" algn="l">
              <a:buNone/>
              <a:defRPr sz="1100" b="0">
                <a:latin typeface="+mn-lt"/>
              </a:defRPr>
            </a:lvl4pPr>
            <a:lvl5pPr marL="0" indent="0" algn="l">
              <a:buNone/>
              <a:defRPr sz="1100" b="0">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5" name="Text Placeholder 8"/>
          <p:cNvSpPr>
            <a:spLocks noGrp="1"/>
          </p:cNvSpPr>
          <p:nvPr>
            <p:ph type="body" sz="quarter" idx="15"/>
          </p:nvPr>
        </p:nvSpPr>
        <p:spPr>
          <a:xfrm>
            <a:off x="9763006" y="3436331"/>
            <a:ext cx="2286000" cy="1802032"/>
          </a:xfrm>
        </p:spPr>
        <p:txBody>
          <a:bodyPr lIns="182880" tIns="146304" rIns="91440"/>
          <a:lstStyle>
            <a:lvl1pPr marL="0" indent="0" algn="l">
              <a:buNone/>
              <a:defRPr lang="en-US" sz="1600" b="1" kern="1200" dirty="0">
                <a:solidFill>
                  <a:schemeClr val="tx1">
                    <a:lumMod val="85000"/>
                    <a:lumOff val="15000"/>
                  </a:schemeClr>
                </a:solidFill>
                <a:latin typeface="+mn-lt"/>
                <a:ea typeface="+mn-ea"/>
                <a:cs typeface="+mn-cs"/>
              </a:defRPr>
            </a:lvl1pPr>
            <a:lvl2pPr marL="0" indent="0" algn="l">
              <a:buNone/>
              <a:defRPr lang="en-US" sz="1400" b="0" kern="1200" dirty="0">
                <a:solidFill>
                  <a:schemeClr val="tx1"/>
                </a:solidFill>
                <a:latin typeface="+mn-lt"/>
                <a:ea typeface="+mn-ea"/>
                <a:cs typeface="+mn-cs"/>
              </a:defRPr>
            </a:lvl2pPr>
            <a:lvl3pPr marL="0" indent="0" algn="l">
              <a:buNone/>
              <a:defRPr sz="1200" b="0">
                <a:latin typeface="+mn-lt"/>
              </a:defRPr>
            </a:lvl3pPr>
            <a:lvl4pPr marL="0" indent="0" algn="l">
              <a:buNone/>
              <a:defRPr sz="1100" b="0">
                <a:latin typeface="+mn-lt"/>
              </a:defRPr>
            </a:lvl4pPr>
            <a:lvl5pPr marL="0" indent="0" algn="l">
              <a:buNone/>
              <a:defRPr sz="1100" b="0">
                <a:latin typeface="+mn-lt"/>
              </a:defRPr>
            </a:lvl5pPr>
          </a:lstStyle>
          <a:p>
            <a:pPr marL="0" lvl="0" indent="0" algn="l" defTabSz="914400" rtl="0" eaLnBrk="1" latinLnBrk="0" hangingPunct="1">
              <a:lnSpc>
                <a:spcPct val="90000"/>
              </a:lnSpc>
              <a:spcBef>
                <a:spcPts val="1000"/>
              </a:spcBef>
              <a:buFont typeface="Arial" panose="020B0604020202020204" pitchFamily="34" charset="0"/>
              <a:buNone/>
            </a:pPr>
            <a:r>
              <a:rPr lang="en-US" smtClean="0"/>
              <a:t>Click to edit Master text styles</a:t>
            </a:r>
          </a:p>
          <a:p>
            <a:pPr marL="0" lvl="1" indent="0" algn="l" defTabSz="914400" rtl="0" eaLnBrk="1" latinLnBrk="0" hangingPunct="1">
              <a:lnSpc>
                <a:spcPct val="90000"/>
              </a:lnSpc>
              <a:spcBef>
                <a:spcPts val="1000"/>
              </a:spcBef>
              <a:buFont typeface="Arial" panose="020B0604020202020204" pitchFamily="34" charset="0"/>
              <a:buNone/>
            </a:pPr>
            <a:r>
              <a:rPr lang="en-US" smtClean="0"/>
              <a:t>Second level</a:t>
            </a:r>
          </a:p>
          <a:p>
            <a:pPr marL="0" lvl="2" indent="0" algn="l" defTabSz="914400" rtl="0" eaLnBrk="1" latinLnBrk="0" hangingPunct="1">
              <a:lnSpc>
                <a:spcPct val="90000"/>
              </a:lnSpc>
              <a:spcBef>
                <a:spcPts val="1000"/>
              </a:spcBef>
              <a:buFont typeface="Arial" panose="020B0604020202020204" pitchFamily="34" charset="0"/>
              <a:buNone/>
            </a:pPr>
            <a:r>
              <a:rPr lang="en-US" smtClean="0"/>
              <a:t>Third level</a:t>
            </a:r>
          </a:p>
          <a:p>
            <a:pPr marL="0" lvl="3" indent="0" algn="l" defTabSz="914400" rtl="0" eaLnBrk="1" latinLnBrk="0" hangingPunct="1">
              <a:lnSpc>
                <a:spcPct val="90000"/>
              </a:lnSpc>
              <a:spcBef>
                <a:spcPts val="1000"/>
              </a:spcBef>
              <a:buFont typeface="Arial" panose="020B0604020202020204" pitchFamily="34" charset="0"/>
              <a:buNone/>
            </a:pPr>
            <a:r>
              <a:rPr lang="en-US" smtClean="0"/>
              <a:t>Fourth level</a:t>
            </a:r>
          </a:p>
          <a:p>
            <a:pPr marL="0" lvl="4" indent="0" algn="l" defTabSz="914400" rtl="0" eaLnBrk="1" latinLnBrk="0" hangingPunct="1">
              <a:lnSpc>
                <a:spcPct val="90000"/>
              </a:lnSpc>
              <a:spcBef>
                <a:spcPts val="1000"/>
              </a:spcBef>
              <a:buFont typeface="Arial" panose="020B0604020202020204" pitchFamily="34" charset="0"/>
              <a:buNone/>
            </a:pPr>
            <a:r>
              <a:rPr lang="en-US" smtClean="0"/>
              <a:t>Fifth level</a:t>
            </a:r>
            <a:endParaRPr lang="en-US" dirty="0"/>
          </a:p>
        </p:txBody>
      </p:sp>
      <p:sp>
        <p:nvSpPr>
          <p:cNvPr id="13" name="Slide Number Placeholder 7"/>
          <p:cNvSpPr>
            <a:spLocks noGrp="1"/>
          </p:cNvSpPr>
          <p:nvPr>
            <p:ph type="sldNum" sz="quarter" idx="4"/>
          </p:nvPr>
        </p:nvSpPr>
        <p:spPr>
          <a:xfrm>
            <a:off x="11668594" y="6484937"/>
            <a:ext cx="523406" cy="365125"/>
          </a:xfrm>
          <a:prstGeom prst="rect">
            <a:avLst/>
          </a:prstGeom>
        </p:spPr>
        <p:txBody>
          <a:bodyPr vert="horz" wrap="none" lIns="91440" tIns="45720" rIns="91440" bIns="45720" rtlCol="0" anchor="ctr"/>
          <a:lstStyle>
            <a:lvl1pPr algn="r">
              <a:defRPr sz="1200">
                <a:solidFill>
                  <a:schemeClr val="tx2"/>
                </a:solidFill>
              </a:defRPr>
            </a:lvl1pPr>
          </a:lstStyle>
          <a:p>
            <a:fld id="{4997E989-D798-4C62-8E93-3D2D613C2488}" type="slidenum">
              <a:rPr lang="en-US" smtClean="0"/>
              <a:pPr/>
              <a:t>‹#›</a:t>
            </a:fld>
            <a:endParaRPr lang="en-US" dirty="0"/>
          </a:p>
        </p:txBody>
      </p:sp>
    </p:spTree>
    <p:extLst>
      <p:ext uri="{BB962C8B-B14F-4D97-AF65-F5344CB8AC3E}">
        <p14:creationId xmlns:p14="http://schemas.microsoft.com/office/powerpoint/2010/main" val="21588043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tmplLst>
          <p:tmpl>
            <p:tnLst>
              <p:par>
                <p:cTn presetID="10"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childTnLst>
                </p:cTn>
              </p:par>
            </p:tnLst>
          </p:tmpl>
        </p:tmplLst>
      </p:bldP>
      <p:bldP spid="12" grpId="0">
        <p:tmplLst>
          <p:tmpl>
            <p:tnLst>
              <p:par>
                <p:cTn presetID="10" presetClass="entr" presetSubtype="0" fill="hold" nodeType="click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Lst>
      </p:bldP>
      <p:bldP spid="10" grpId="0">
        <p:tmplLst>
          <p:tmpl>
            <p:tnLst>
              <p:par>
                <p:cTn presetID="10" presetClass="entr" presetSubtype="0" fill="hold" nodeType="click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fade">
                      <p:cBhvr>
                        <p:cTn dur="500"/>
                        <p:tgtEl>
                          <p:spTgt spid="10"/>
                        </p:tgtEl>
                      </p:cBhvr>
                    </p:animEffect>
                  </p:childTnLst>
                </p:cTn>
              </p:par>
            </p:tnLst>
          </p:tmpl>
        </p:tmplLst>
      </p:bldP>
      <p:bldP spid="11" grpId="0">
        <p:tmplLst>
          <p:tmpl>
            <p:tnLst>
              <p:par>
                <p:cTn presetID="10" presetClass="entr" presetSubtype="0" fill="hold" nodeType="click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5" grpId="0">
        <p:tmplLst>
          <p:tmpl>
            <p:tnLst>
              <p:par>
                <p:cTn presetID="10" presetClass="entr" presetSubtype="0" fill="hold" nodeType="click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Lst>
      </p:bldP>
    </p:bld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8_Title,  5 Pillars smaller text">
    <p:spTree>
      <p:nvGrpSpPr>
        <p:cNvPr id="1" name=""/>
        <p:cNvGrpSpPr/>
        <p:nvPr/>
      </p:nvGrpSpPr>
      <p:grpSpPr>
        <a:xfrm>
          <a:off x="0" y="0"/>
          <a:ext cx="0" cy="0"/>
          <a:chOff x="0" y="0"/>
          <a:chExt cx="0" cy="0"/>
        </a:xfrm>
      </p:grpSpPr>
      <p:sp>
        <p:nvSpPr>
          <p:cNvPr id="4" name="Rectangle 3"/>
          <p:cNvSpPr/>
          <p:nvPr userDrawn="1"/>
        </p:nvSpPr>
        <p:spPr>
          <a:xfrm>
            <a:off x="0" y="0"/>
            <a:ext cx="12192000" cy="12143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a:xfrm>
            <a:off x="304800" y="2598127"/>
            <a:ext cx="3714704" cy="2524794"/>
          </a:xfrm>
        </p:spPr>
        <p:txBody>
          <a:bodyPr lIns="91440" rIns="91440"/>
          <a:lstStyle>
            <a:lvl1pPr algn="ctr">
              <a:spcAft>
                <a:spcPts val="3000"/>
              </a:spcAft>
              <a:defRPr sz="2400">
                <a:gradFill>
                  <a:gsLst>
                    <a:gs pos="15000">
                      <a:schemeClr val="tx2"/>
                    </a:gs>
                    <a:gs pos="47000">
                      <a:schemeClr val="tx2"/>
                    </a:gs>
                  </a:gsLst>
                  <a:lin ang="5400000" scaled="1"/>
                </a:gradFill>
                <a:latin typeface="Segoe UI Semilight" panose="020B0402040204020203" pitchFamily="34" charset="0"/>
                <a:cs typeface="Segoe UI Semilight" panose="020B0402040204020203" pitchFamily="34" charset="0"/>
              </a:defRPr>
            </a:lvl1pPr>
            <a:lvl2pPr marL="0" indent="0" algn="ctr" defTabSz="914400" rtl="0" eaLnBrk="1" latinLnBrk="0" hangingPunct="1">
              <a:lnSpc>
                <a:spcPct val="90000"/>
              </a:lnSpc>
              <a:spcBef>
                <a:spcPts val="1000"/>
              </a:spcBef>
              <a:spcAft>
                <a:spcPts val="1200"/>
              </a:spcAft>
              <a:buFont typeface="Arial" panose="020B0604020202020204" pitchFamily="34" charset="0"/>
              <a:buNone/>
              <a:defRPr lang="en-US" sz="2000" kern="1200" dirty="0">
                <a:solidFill>
                  <a:schemeClr val="tx1"/>
                </a:solidFill>
                <a:latin typeface="Segoe UI Semilight" panose="020B0402040204020203" pitchFamily="34" charset="0"/>
                <a:ea typeface="+mn-ea"/>
                <a:cs typeface="Segoe UI Semilight" panose="020B0402040204020203" pitchFamily="34" charset="0"/>
              </a:defRPr>
            </a:lvl2pPr>
            <a:lvl3pPr algn="ctr">
              <a:defRPr sz="1800"/>
            </a:lvl3pPr>
            <a:lvl4pPr algn="ctr">
              <a:defRPr sz="1800">
                <a:latin typeface="+mn-lt"/>
              </a:defRPr>
            </a:lvl4pPr>
            <a:lvl5pPr algn="ctr">
              <a:defRPr sz="1600">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Content Placeholder 2"/>
          <p:cNvSpPr>
            <a:spLocks noGrp="1"/>
          </p:cNvSpPr>
          <p:nvPr>
            <p:ph idx="14"/>
          </p:nvPr>
        </p:nvSpPr>
        <p:spPr>
          <a:xfrm>
            <a:off x="4168631" y="2598127"/>
            <a:ext cx="3840480" cy="2524794"/>
          </a:xfrm>
        </p:spPr>
        <p:txBody>
          <a:bodyPr lIns="91440" rIns="91440"/>
          <a:lstStyle>
            <a:lvl1pPr algn="ctr">
              <a:defRPr lang="en-US" sz="2400" kern="1200" dirty="0">
                <a:gradFill>
                  <a:gsLst>
                    <a:gs pos="15000">
                      <a:schemeClr val="tx2"/>
                    </a:gs>
                    <a:gs pos="47000">
                      <a:schemeClr val="tx2"/>
                    </a:gs>
                  </a:gsLst>
                  <a:lin ang="5400000" scaled="1"/>
                </a:gradFill>
                <a:latin typeface="Segoe UI Semilight" panose="020B0402040204020203" pitchFamily="34" charset="0"/>
                <a:ea typeface="+mn-ea"/>
                <a:cs typeface="Segoe UI Semilight" panose="020B0402040204020203" pitchFamily="34" charset="0"/>
              </a:defRPr>
            </a:lvl1pPr>
            <a:lvl2pPr marL="0" indent="0" algn="ctr" defTabSz="914400" rtl="0" eaLnBrk="1" latinLnBrk="0" hangingPunct="1">
              <a:lnSpc>
                <a:spcPct val="90000"/>
              </a:lnSpc>
              <a:spcBef>
                <a:spcPts val="1000"/>
              </a:spcBef>
              <a:spcAft>
                <a:spcPts val="1200"/>
              </a:spcAft>
              <a:buFont typeface="Arial" panose="020B0604020202020204" pitchFamily="34" charset="0"/>
              <a:buNone/>
              <a:defRPr lang="en-US" sz="2000" kern="1200" dirty="0">
                <a:solidFill>
                  <a:schemeClr val="tx1"/>
                </a:solidFill>
                <a:latin typeface="Segoe UI Semilight" panose="020B0402040204020203" pitchFamily="34" charset="0"/>
                <a:ea typeface="+mn-ea"/>
                <a:cs typeface="Segoe UI Semilight" panose="020B0402040204020203" pitchFamily="34" charset="0"/>
              </a:defRPr>
            </a:lvl2pPr>
            <a:lvl3pPr algn="ctr">
              <a:defRPr sz="1800"/>
            </a:lvl3pPr>
            <a:lvl4pPr algn="ctr">
              <a:defRPr sz="1800">
                <a:latin typeface="+mn-lt"/>
              </a:defRPr>
            </a:lvl4pPr>
            <a:lvl5pPr algn="ctr">
              <a:defRPr sz="1600">
                <a:latin typeface="+mn-lt"/>
              </a:defRPr>
            </a:lvl5pPr>
          </a:lstStyle>
          <a:p>
            <a:pPr marL="0" lvl="0" indent="0" algn="ctr" defTabSz="914400" rtl="0" eaLnBrk="1" latinLnBrk="0" hangingPunct="1">
              <a:lnSpc>
                <a:spcPct val="90000"/>
              </a:lnSpc>
              <a:spcBef>
                <a:spcPts val="1000"/>
              </a:spcBef>
              <a:spcAft>
                <a:spcPts val="3000"/>
              </a:spcAft>
              <a:buFont typeface="Arial" panose="020B0604020202020204" pitchFamily="34" charset="0"/>
              <a:buNone/>
            </a:pPr>
            <a:r>
              <a:rPr lang="en-US" smtClean="0"/>
              <a:t>Click to edit Master text styles</a:t>
            </a:r>
          </a:p>
          <a:p>
            <a:pPr marL="0" lvl="1" indent="0" algn="ctr" defTabSz="914400" rtl="0" eaLnBrk="1" latinLnBrk="0" hangingPunct="1">
              <a:lnSpc>
                <a:spcPct val="90000"/>
              </a:lnSpc>
              <a:spcBef>
                <a:spcPts val="1000"/>
              </a:spcBef>
              <a:spcAft>
                <a:spcPts val="3000"/>
              </a:spcAft>
              <a:buFont typeface="Arial" panose="020B0604020202020204" pitchFamily="34" charset="0"/>
              <a:buNone/>
            </a:pPr>
            <a:r>
              <a:rPr lang="en-US" smtClean="0"/>
              <a:t>Second level</a:t>
            </a:r>
          </a:p>
          <a:p>
            <a:pPr marL="0" lvl="2" indent="0" algn="ctr" defTabSz="914400" rtl="0" eaLnBrk="1" latinLnBrk="0" hangingPunct="1">
              <a:lnSpc>
                <a:spcPct val="90000"/>
              </a:lnSpc>
              <a:spcBef>
                <a:spcPts val="1000"/>
              </a:spcBef>
              <a:spcAft>
                <a:spcPts val="3000"/>
              </a:spcAft>
              <a:buFont typeface="Arial" panose="020B0604020202020204" pitchFamily="34" charset="0"/>
              <a:buNone/>
            </a:pPr>
            <a:r>
              <a:rPr lang="en-US" smtClean="0"/>
              <a:t>Third level</a:t>
            </a:r>
          </a:p>
          <a:p>
            <a:pPr marL="0" lvl="3" indent="0" algn="ctr" defTabSz="914400" rtl="0" eaLnBrk="1" latinLnBrk="0" hangingPunct="1">
              <a:lnSpc>
                <a:spcPct val="90000"/>
              </a:lnSpc>
              <a:spcBef>
                <a:spcPts val="1000"/>
              </a:spcBef>
              <a:spcAft>
                <a:spcPts val="3000"/>
              </a:spcAft>
              <a:buFont typeface="Arial" panose="020B0604020202020204" pitchFamily="34" charset="0"/>
              <a:buNone/>
            </a:pPr>
            <a:r>
              <a:rPr lang="en-US" smtClean="0"/>
              <a:t>Fourth level</a:t>
            </a:r>
          </a:p>
          <a:p>
            <a:pPr marL="0" lvl="4" indent="0" algn="ctr" defTabSz="914400" rtl="0" eaLnBrk="1" latinLnBrk="0" hangingPunct="1">
              <a:lnSpc>
                <a:spcPct val="90000"/>
              </a:lnSpc>
              <a:spcBef>
                <a:spcPts val="1000"/>
              </a:spcBef>
              <a:spcAft>
                <a:spcPts val="3000"/>
              </a:spcAft>
              <a:buFont typeface="Arial" panose="020B0604020202020204" pitchFamily="34" charset="0"/>
              <a:buNone/>
            </a:pPr>
            <a:r>
              <a:rPr lang="en-US" smtClean="0"/>
              <a:t>Fifth level</a:t>
            </a:r>
            <a:endParaRPr lang="en-US" dirty="0"/>
          </a:p>
        </p:txBody>
      </p:sp>
      <p:sp>
        <p:nvSpPr>
          <p:cNvPr id="9" name="Content Placeholder 2"/>
          <p:cNvSpPr>
            <a:spLocks noGrp="1"/>
          </p:cNvSpPr>
          <p:nvPr>
            <p:ph idx="15"/>
          </p:nvPr>
        </p:nvSpPr>
        <p:spPr>
          <a:xfrm>
            <a:off x="8158238" y="2598127"/>
            <a:ext cx="3773077" cy="2524794"/>
          </a:xfrm>
        </p:spPr>
        <p:txBody>
          <a:bodyPr lIns="91440" rIns="91440"/>
          <a:lstStyle>
            <a:lvl1pPr algn="ctr">
              <a:defRPr lang="en-US" sz="2400" kern="1200" dirty="0">
                <a:gradFill>
                  <a:gsLst>
                    <a:gs pos="15000">
                      <a:schemeClr val="tx2"/>
                    </a:gs>
                    <a:gs pos="47000">
                      <a:schemeClr val="tx2"/>
                    </a:gs>
                  </a:gsLst>
                  <a:lin ang="5400000" scaled="1"/>
                </a:gradFill>
                <a:latin typeface="Segoe UI Semilight" panose="020B0402040204020203" pitchFamily="34" charset="0"/>
                <a:ea typeface="+mn-ea"/>
                <a:cs typeface="Segoe UI Semilight" panose="020B0402040204020203" pitchFamily="34" charset="0"/>
              </a:defRPr>
            </a:lvl1pPr>
            <a:lvl2pPr marL="0" indent="0" algn="ctr" defTabSz="914400" rtl="0" eaLnBrk="1" latinLnBrk="0" hangingPunct="1">
              <a:lnSpc>
                <a:spcPct val="90000"/>
              </a:lnSpc>
              <a:spcBef>
                <a:spcPts val="1000"/>
              </a:spcBef>
              <a:spcAft>
                <a:spcPts val="1200"/>
              </a:spcAft>
              <a:buFont typeface="Arial" panose="020B0604020202020204" pitchFamily="34" charset="0"/>
              <a:buNone/>
              <a:defRPr lang="en-US" sz="2000" kern="1200" dirty="0">
                <a:solidFill>
                  <a:schemeClr val="tx1"/>
                </a:solidFill>
                <a:latin typeface="Segoe UI Semilight" panose="020B0402040204020203" pitchFamily="34" charset="0"/>
                <a:ea typeface="+mn-ea"/>
                <a:cs typeface="Segoe UI Semilight" panose="020B0402040204020203" pitchFamily="34" charset="0"/>
              </a:defRPr>
            </a:lvl2pPr>
            <a:lvl3pPr algn="ctr">
              <a:defRPr sz="1800"/>
            </a:lvl3pPr>
            <a:lvl4pPr algn="ctr">
              <a:defRPr sz="1800">
                <a:latin typeface="+mn-lt"/>
              </a:defRPr>
            </a:lvl4pPr>
            <a:lvl5pPr algn="ctr">
              <a:defRPr sz="1600">
                <a:latin typeface="+mn-lt"/>
              </a:defRPr>
            </a:lvl5pPr>
          </a:lstStyle>
          <a:p>
            <a:pPr marL="0" lvl="0" indent="0" algn="ctr" defTabSz="914400" rtl="0" eaLnBrk="1" latinLnBrk="0" hangingPunct="1">
              <a:lnSpc>
                <a:spcPct val="90000"/>
              </a:lnSpc>
              <a:spcBef>
                <a:spcPts val="1000"/>
              </a:spcBef>
              <a:spcAft>
                <a:spcPts val="3000"/>
              </a:spcAft>
              <a:buFont typeface="Arial" panose="020B0604020202020204" pitchFamily="34" charset="0"/>
              <a:buNone/>
            </a:pPr>
            <a:r>
              <a:rPr lang="en-US" smtClean="0"/>
              <a:t>Click to edit Master text styles</a:t>
            </a:r>
          </a:p>
          <a:p>
            <a:pPr marL="0" lvl="1" indent="0" algn="ctr" defTabSz="914400" rtl="0" eaLnBrk="1" latinLnBrk="0" hangingPunct="1">
              <a:lnSpc>
                <a:spcPct val="90000"/>
              </a:lnSpc>
              <a:spcBef>
                <a:spcPts val="1000"/>
              </a:spcBef>
              <a:spcAft>
                <a:spcPts val="3000"/>
              </a:spcAft>
              <a:buFont typeface="Arial" panose="020B0604020202020204" pitchFamily="34" charset="0"/>
              <a:buNone/>
            </a:pPr>
            <a:r>
              <a:rPr lang="en-US" smtClean="0"/>
              <a:t>Second level</a:t>
            </a:r>
          </a:p>
          <a:p>
            <a:pPr marL="0" lvl="2" indent="0" algn="ctr" defTabSz="914400" rtl="0" eaLnBrk="1" latinLnBrk="0" hangingPunct="1">
              <a:lnSpc>
                <a:spcPct val="90000"/>
              </a:lnSpc>
              <a:spcBef>
                <a:spcPts val="1000"/>
              </a:spcBef>
              <a:spcAft>
                <a:spcPts val="3000"/>
              </a:spcAft>
              <a:buFont typeface="Arial" panose="020B0604020202020204" pitchFamily="34" charset="0"/>
              <a:buNone/>
            </a:pPr>
            <a:r>
              <a:rPr lang="en-US" smtClean="0"/>
              <a:t>Third level</a:t>
            </a:r>
          </a:p>
          <a:p>
            <a:pPr marL="0" lvl="3" indent="0" algn="ctr" defTabSz="914400" rtl="0" eaLnBrk="1" latinLnBrk="0" hangingPunct="1">
              <a:lnSpc>
                <a:spcPct val="90000"/>
              </a:lnSpc>
              <a:spcBef>
                <a:spcPts val="1000"/>
              </a:spcBef>
              <a:spcAft>
                <a:spcPts val="3000"/>
              </a:spcAft>
              <a:buFont typeface="Arial" panose="020B0604020202020204" pitchFamily="34" charset="0"/>
              <a:buNone/>
            </a:pPr>
            <a:r>
              <a:rPr lang="en-US" smtClean="0"/>
              <a:t>Fourth level</a:t>
            </a:r>
          </a:p>
          <a:p>
            <a:pPr marL="0" lvl="4" indent="0" algn="ctr" defTabSz="914400" rtl="0" eaLnBrk="1" latinLnBrk="0" hangingPunct="1">
              <a:lnSpc>
                <a:spcPct val="90000"/>
              </a:lnSpc>
              <a:spcBef>
                <a:spcPts val="1000"/>
              </a:spcBef>
              <a:spcAft>
                <a:spcPts val="3000"/>
              </a:spcAft>
              <a:buFont typeface="Arial" panose="020B0604020202020204" pitchFamily="34" charset="0"/>
              <a:buNone/>
            </a:pPr>
            <a:r>
              <a:rPr lang="en-US" smtClean="0"/>
              <a:t>Fifth level</a:t>
            </a:r>
            <a:endParaRPr lang="en-US" dirty="0"/>
          </a:p>
        </p:txBody>
      </p:sp>
      <p:sp>
        <p:nvSpPr>
          <p:cNvPr id="11" name="Freeform: Shape 10"/>
          <p:cNvSpPr/>
          <p:nvPr userDrawn="1"/>
        </p:nvSpPr>
        <p:spPr>
          <a:xfrm>
            <a:off x="129521" y="0"/>
            <a:ext cx="2749481" cy="1364786"/>
          </a:xfrm>
          <a:custGeom>
            <a:avLst/>
            <a:gdLst>
              <a:gd name="connsiteX0" fmla="*/ 0 w 4741280"/>
              <a:gd name="connsiteY0" fmla="*/ 0 h 2353474"/>
              <a:gd name="connsiteX1" fmla="*/ 4741280 w 4741280"/>
              <a:gd name="connsiteY1" fmla="*/ 0 h 2353474"/>
              <a:gd name="connsiteX2" fmla="*/ 4729949 w 4741280"/>
              <a:gd name="connsiteY2" fmla="*/ 224399 h 2353474"/>
              <a:gd name="connsiteX3" fmla="*/ 2370640 w 4741280"/>
              <a:gd name="connsiteY3" fmla="*/ 2353474 h 2353474"/>
              <a:gd name="connsiteX4" fmla="*/ 11331 w 4741280"/>
              <a:gd name="connsiteY4" fmla="*/ 224399 h 23534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41280" h="2353474">
                <a:moveTo>
                  <a:pt x="0" y="0"/>
                </a:moveTo>
                <a:lnTo>
                  <a:pt x="4741280" y="0"/>
                </a:lnTo>
                <a:lnTo>
                  <a:pt x="4729949" y="224399"/>
                </a:lnTo>
                <a:cubicBezTo>
                  <a:pt x="4608502" y="1420269"/>
                  <a:pt x="3598552" y="2353474"/>
                  <a:pt x="2370640" y="2353474"/>
                </a:cubicBezTo>
                <a:cubicBezTo>
                  <a:pt x="1142728" y="2353474"/>
                  <a:pt x="132779" y="1420269"/>
                  <a:pt x="11331" y="224399"/>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hasCustomPrompt="1"/>
          </p:nvPr>
        </p:nvSpPr>
        <p:spPr>
          <a:xfrm>
            <a:off x="316322" y="339408"/>
            <a:ext cx="2375877" cy="535531"/>
          </a:xfrm>
        </p:spPr>
        <p:txBody>
          <a:bodyPr/>
          <a:lstStyle>
            <a:lvl1pPr algn="ctr">
              <a:defRPr lang="en-US" sz="3200" b="0" i="0" kern="1200" spc="60" baseline="0" dirty="0">
                <a:solidFill>
                  <a:schemeClr val="bg1"/>
                </a:solidFill>
                <a:latin typeface="+mj-lt"/>
                <a:ea typeface="+mn-ea"/>
                <a:cs typeface="Segoe UI Semilight" panose="020B0402040204020203" pitchFamily="34" charset="0"/>
              </a:defRPr>
            </a:lvl1pPr>
          </a:lstStyle>
          <a:p>
            <a:pPr marL="0" lvl="0" indent="0" algn="ctr" defTabSz="914400" rtl="0" eaLnBrk="1" latinLnBrk="0" hangingPunct="1">
              <a:lnSpc>
                <a:spcPct val="90000"/>
              </a:lnSpc>
              <a:spcBef>
                <a:spcPts val="1000"/>
              </a:spcBef>
              <a:buFont typeface="Arial" panose="020B0604020202020204" pitchFamily="34" charset="0"/>
              <a:buNone/>
            </a:pPr>
            <a:r>
              <a:rPr lang="en-US" dirty="0"/>
              <a:t>CLICK TO</a:t>
            </a:r>
          </a:p>
        </p:txBody>
      </p:sp>
      <p:sp>
        <p:nvSpPr>
          <p:cNvPr id="10" name="Text Placeholder 9"/>
          <p:cNvSpPr>
            <a:spLocks noGrp="1"/>
          </p:cNvSpPr>
          <p:nvPr>
            <p:ph type="body" sz="quarter" idx="16"/>
          </p:nvPr>
        </p:nvSpPr>
        <p:spPr>
          <a:xfrm>
            <a:off x="2879003" y="419100"/>
            <a:ext cx="9084398" cy="137001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7" name="Slide Number Placeholder 7"/>
          <p:cNvSpPr>
            <a:spLocks noGrp="1"/>
          </p:cNvSpPr>
          <p:nvPr>
            <p:ph type="sldNum" sz="quarter" idx="4"/>
          </p:nvPr>
        </p:nvSpPr>
        <p:spPr>
          <a:xfrm>
            <a:off x="11668594" y="6484937"/>
            <a:ext cx="523406" cy="365125"/>
          </a:xfrm>
          <a:prstGeom prst="rect">
            <a:avLst/>
          </a:prstGeom>
        </p:spPr>
        <p:txBody>
          <a:bodyPr vert="horz" wrap="none" lIns="91440" tIns="45720" rIns="91440" bIns="45720" rtlCol="0" anchor="ctr"/>
          <a:lstStyle>
            <a:lvl1pPr algn="r">
              <a:defRPr sz="1200">
                <a:solidFill>
                  <a:schemeClr val="tx2"/>
                </a:solidFill>
              </a:defRPr>
            </a:lvl1pPr>
          </a:lstStyle>
          <a:p>
            <a:fld id="{4997E989-D798-4C62-8E93-3D2D613C2488}" type="slidenum">
              <a:rPr lang="en-US" smtClean="0"/>
              <a:pPr/>
              <a:t>‹#›</a:t>
            </a:fld>
            <a:endParaRPr lang="en-US" dirty="0"/>
          </a:p>
        </p:txBody>
      </p:sp>
    </p:spTree>
    <p:extLst>
      <p:ext uri="{BB962C8B-B14F-4D97-AF65-F5344CB8AC3E}">
        <p14:creationId xmlns:p14="http://schemas.microsoft.com/office/powerpoint/2010/main" val="315386595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Title,  5 Pillars smaller text">
    <p:spTree>
      <p:nvGrpSpPr>
        <p:cNvPr id="1" name=""/>
        <p:cNvGrpSpPr/>
        <p:nvPr/>
      </p:nvGrpSpPr>
      <p:grpSpPr>
        <a:xfrm>
          <a:off x="0" y="0"/>
          <a:ext cx="0" cy="0"/>
          <a:chOff x="0" y="0"/>
          <a:chExt cx="0" cy="0"/>
        </a:xfrm>
      </p:grpSpPr>
      <p:sp>
        <p:nvSpPr>
          <p:cNvPr id="4" name="Rectangle 3"/>
          <p:cNvSpPr/>
          <p:nvPr userDrawn="1"/>
        </p:nvSpPr>
        <p:spPr>
          <a:xfrm>
            <a:off x="0" y="0"/>
            <a:ext cx="12192000" cy="12143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a:xfrm>
            <a:off x="68658" y="3493674"/>
            <a:ext cx="2377440" cy="2226763"/>
          </a:xfrm>
        </p:spPr>
        <p:txBody>
          <a:bodyPr lIns="146304" rIns="146304"/>
          <a:lstStyle>
            <a:lvl1pPr algn="ctr">
              <a:defRPr sz="2200">
                <a:gradFill>
                  <a:gsLst>
                    <a:gs pos="15000">
                      <a:schemeClr val="tx2"/>
                    </a:gs>
                    <a:gs pos="47000">
                      <a:schemeClr val="tx2"/>
                    </a:gs>
                  </a:gsLst>
                  <a:lin ang="5400000" scaled="1"/>
                </a:gradFill>
                <a:latin typeface="Segoe UI Semilight" panose="020B0402040204020203" pitchFamily="34" charset="0"/>
                <a:cs typeface="Segoe UI Semilight" panose="020B0402040204020203" pitchFamily="34" charset="0"/>
              </a:defRPr>
            </a:lvl1pPr>
            <a:lvl2pPr algn="ctr">
              <a:defRPr sz="2200">
                <a:solidFill>
                  <a:schemeClr val="tx1">
                    <a:lumMod val="75000"/>
                    <a:lumOff val="25000"/>
                  </a:schemeClr>
                </a:solidFill>
                <a:latin typeface="Segoe UI Semilight" panose="020B0402040204020203" pitchFamily="34" charset="0"/>
                <a:cs typeface="Segoe UI Semilight" panose="020B0402040204020203" pitchFamily="34" charset="0"/>
              </a:defRPr>
            </a:lvl2pPr>
            <a:lvl3pPr algn="ctr">
              <a:defRPr sz="1800"/>
            </a:lvl3pPr>
            <a:lvl4pPr algn="ctr">
              <a:defRPr sz="1800">
                <a:latin typeface="+mn-lt"/>
              </a:defRPr>
            </a:lvl4pPr>
            <a:lvl5pPr algn="ctr">
              <a:defRPr sz="1600">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Slide Number Placeholder 5"/>
          <p:cNvSpPr>
            <a:spLocks noGrp="1"/>
          </p:cNvSpPr>
          <p:nvPr>
            <p:ph type="sldNum" sz="quarter" idx="12"/>
          </p:nvPr>
        </p:nvSpPr>
        <p:spPr>
          <a:xfrm>
            <a:off x="11747687" y="6465381"/>
            <a:ext cx="431425" cy="365125"/>
          </a:xfrm>
          <a:prstGeom prst="rect">
            <a:avLst/>
          </a:prstGeom>
        </p:spPr>
        <p:txBody>
          <a:bodyPr/>
          <a:lstStyle/>
          <a:p>
            <a:fld id="{5AE1514C-5E56-4738-A1FF-4B1CFD2A3E36}" type="slidenum">
              <a:rPr lang="en-US" smtClean="0"/>
              <a:t>‹#›</a:t>
            </a:fld>
            <a:endParaRPr lang="en-US" dirty="0"/>
          </a:p>
        </p:txBody>
      </p:sp>
      <p:sp>
        <p:nvSpPr>
          <p:cNvPr id="7" name="Content Placeholder 2"/>
          <p:cNvSpPr>
            <a:spLocks noGrp="1"/>
          </p:cNvSpPr>
          <p:nvPr>
            <p:ph idx="14"/>
          </p:nvPr>
        </p:nvSpPr>
        <p:spPr>
          <a:xfrm>
            <a:off x="2483635" y="3493674"/>
            <a:ext cx="2377440" cy="2226763"/>
          </a:xfrm>
        </p:spPr>
        <p:txBody>
          <a:bodyPr lIns="146304" rIns="146304"/>
          <a:lstStyle>
            <a:lvl1pPr algn="ctr">
              <a:defRPr sz="2200">
                <a:gradFill>
                  <a:gsLst>
                    <a:gs pos="15000">
                      <a:schemeClr val="tx2"/>
                    </a:gs>
                    <a:gs pos="47000">
                      <a:schemeClr val="tx2"/>
                    </a:gs>
                  </a:gsLst>
                  <a:lin ang="5400000" scaled="1"/>
                </a:gradFill>
                <a:latin typeface="Segoe UI Semilight" panose="020B0402040204020203" pitchFamily="34" charset="0"/>
                <a:cs typeface="Segoe UI Semilight" panose="020B0402040204020203" pitchFamily="34" charset="0"/>
              </a:defRPr>
            </a:lvl1pPr>
            <a:lvl2pPr algn="ctr">
              <a:defRPr sz="2200">
                <a:solidFill>
                  <a:schemeClr val="tx1">
                    <a:lumMod val="75000"/>
                    <a:lumOff val="25000"/>
                  </a:schemeClr>
                </a:solidFill>
                <a:latin typeface="Segoe UI Semilight" panose="020B0402040204020203" pitchFamily="34" charset="0"/>
                <a:cs typeface="Segoe UI Semilight" panose="020B0402040204020203" pitchFamily="34" charset="0"/>
              </a:defRPr>
            </a:lvl2pPr>
            <a:lvl3pPr algn="ctr">
              <a:defRPr sz="1800"/>
            </a:lvl3pPr>
            <a:lvl4pPr algn="ctr">
              <a:defRPr sz="1800">
                <a:latin typeface="+mn-lt"/>
              </a:defRPr>
            </a:lvl4pPr>
            <a:lvl5pPr algn="ctr">
              <a:defRPr sz="1600">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9" name="Content Placeholder 2"/>
          <p:cNvSpPr>
            <a:spLocks noGrp="1"/>
          </p:cNvSpPr>
          <p:nvPr>
            <p:ph idx="15"/>
          </p:nvPr>
        </p:nvSpPr>
        <p:spPr>
          <a:xfrm>
            <a:off x="4898612" y="3493674"/>
            <a:ext cx="2377440" cy="2226763"/>
          </a:xfrm>
        </p:spPr>
        <p:txBody>
          <a:bodyPr lIns="146304" rIns="146304"/>
          <a:lstStyle>
            <a:lvl1pPr algn="ctr">
              <a:defRPr sz="2200">
                <a:gradFill>
                  <a:gsLst>
                    <a:gs pos="15000">
                      <a:schemeClr val="tx2"/>
                    </a:gs>
                    <a:gs pos="47000">
                      <a:schemeClr val="tx2"/>
                    </a:gs>
                  </a:gsLst>
                  <a:lin ang="5400000" scaled="1"/>
                </a:gradFill>
                <a:latin typeface="Segoe UI Semilight" panose="020B0402040204020203" pitchFamily="34" charset="0"/>
                <a:cs typeface="Segoe UI Semilight" panose="020B0402040204020203" pitchFamily="34" charset="0"/>
              </a:defRPr>
            </a:lvl1pPr>
            <a:lvl2pPr algn="ctr">
              <a:defRPr sz="2200">
                <a:solidFill>
                  <a:schemeClr val="tx1">
                    <a:lumMod val="75000"/>
                    <a:lumOff val="25000"/>
                  </a:schemeClr>
                </a:solidFill>
                <a:latin typeface="Segoe UI Semilight" panose="020B0402040204020203" pitchFamily="34" charset="0"/>
                <a:cs typeface="Segoe UI Semilight" panose="020B0402040204020203" pitchFamily="34" charset="0"/>
              </a:defRPr>
            </a:lvl2pPr>
            <a:lvl3pPr algn="ctr">
              <a:defRPr sz="1800"/>
            </a:lvl3pPr>
            <a:lvl4pPr algn="ctr">
              <a:defRPr sz="1800">
                <a:latin typeface="+mn-lt"/>
              </a:defRPr>
            </a:lvl4pPr>
            <a:lvl5pPr algn="ctr">
              <a:defRPr sz="1600">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 name="Content Placeholder 2"/>
          <p:cNvSpPr>
            <a:spLocks noGrp="1"/>
          </p:cNvSpPr>
          <p:nvPr>
            <p:ph idx="16"/>
          </p:nvPr>
        </p:nvSpPr>
        <p:spPr>
          <a:xfrm>
            <a:off x="7313589" y="3493674"/>
            <a:ext cx="2377440" cy="2226763"/>
          </a:xfrm>
        </p:spPr>
        <p:txBody>
          <a:bodyPr lIns="146304" rIns="146304"/>
          <a:lstStyle>
            <a:lvl1pPr algn="ctr">
              <a:defRPr sz="2200">
                <a:gradFill>
                  <a:gsLst>
                    <a:gs pos="15000">
                      <a:schemeClr val="tx2"/>
                    </a:gs>
                    <a:gs pos="47000">
                      <a:schemeClr val="tx2"/>
                    </a:gs>
                  </a:gsLst>
                  <a:lin ang="5400000" scaled="1"/>
                </a:gradFill>
                <a:latin typeface="Segoe UI Semilight" panose="020B0402040204020203" pitchFamily="34" charset="0"/>
                <a:cs typeface="Segoe UI Semilight" panose="020B0402040204020203" pitchFamily="34" charset="0"/>
              </a:defRPr>
            </a:lvl1pPr>
            <a:lvl2pPr algn="ctr">
              <a:defRPr sz="2200">
                <a:solidFill>
                  <a:schemeClr val="tx1">
                    <a:lumMod val="75000"/>
                    <a:lumOff val="25000"/>
                  </a:schemeClr>
                </a:solidFill>
                <a:latin typeface="Segoe UI Semilight" panose="020B0402040204020203" pitchFamily="34" charset="0"/>
                <a:cs typeface="Segoe UI Semilight" panose="020B0402040204020203" pitchFamily="34" charset="0"/>
              </a:defRPr>
            </a:lvl2pPr>
            <a:lvl3pPr algn="ctr">
              <a:defRPr sz="1800"/>
            </a:lvl3pPr>
            <a:lvl4pPr algn="ctr">
              <a:defRPr sz="1800">
                <a:latin typeface="+mn-lt"/>
              </a:defRPr>
            </a:lvl4pPr>
            <a:lvl5pPr algn="ctr">
              <a:defRPr sz="1600">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Content Placeholder 2"/>
          <p:cNvSpPr>
            <a:spLocks noGrp="1"/>
          </p:cNvSpPr>
          <p:nvPr>
            <p:ph idx="17"/>
          </p:nvPr>
        </p:nvSpPr>
        <p:spPr>
          <a:xfrm>
            <a:off x="9728566" y="3493674"/>
            <a:ext cx="2377440" cy="2226763"/>
          </a:xfrm>
        </p:spPr>
        <p:txBody>
          <a:bodyPr lIns="146304" rIns="146304"/>
          <a:lstStyle>
            <a:lvl1pPr algn="ctr">
              <a:defRPr sz="2200">
                <a:gradFill>
                  <a:gsLst>
                    <a:gs pos="15000">
                      <a:schemeClr val="tx2"/>
                    </a:gs>
                    <a:gs pos="47000">
                      <a:schemeClr val="tx2"/>
                    </a:gs>
                  </a:gsLst>
                  <a:lin ang="5400000" scaled="1"/>
                </a:gradFill>
                <a:latin typeface="Segoe UI Semilight" panose="020B0402040204020203" pitchFamily="34" charset="0"/>
                <a:cs typeface="Segoe UI Semilight" panose="020B0402040204020203" pitchFamily="34" charset="0"/>
              </a:defRPr>
            </a:lvl1pPr>
            <a:lvl2pPr algn="ctr">
              <a:defRPr sz="2200">
                <a:solidFill>
                  <a:schemeClr val="tx1">
                    <a:lumMod val="75000"/>
                    <a:lumOff val="25000"/>
                  </a:schemeClr>
                </a:solidFill>
                <a:latin typeface="Segoe UI Semilight" panose="020B0402040204020203" pitchFamily="34" charset="0"/>
                <a:cs typeface="Segoe UI Semilight" panose="020B0402040204020203" pitchFamily="34" charset="0"/>
              </a:defRPr>
            </a:lvl2pPr>
            <a:lvl3pPr algn="ctr">
              <a:defRPr sz="1800"/>
            </a:lvl3pPr>
            <a:lvl4pPr algn="ctr">
              <a:defRPr sz="1800">
                <a:latin typeface="+mn-lt"/>
              </a:defRPr>
            </a:lvl4pPr>
            <a:lvl5pPr algn="ctr">
              <a:defRPr sz="1600">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2" name="Rectangle 11"/>
          <p:cNvSpPr/>
          <p:nvPr userDrawn="1"/>
        </p:nvSpPr>
        <p:spPr>
          <a:xfrm>
            <a:off x="297258" y="3382066"/>
            <a:ext cx="1920240" cy="1828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userDrawn="1"/>
        </p:nvSpPr>
        <p:spPr>
          <a:xfrm>
            <a:off x="2712235" y="3382066"/>
            <a:ext cx="1920240" cy="1828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p:cNvSpPr/>
          <p:nvPr userDrawn="1"/>
        </p:nvSpPr>
        <p:spPr>
          <a:xfrm>
            <a:off x="7542189" y="3382066"/>
            <a:ext cx="1920240" cy="1828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p:cNvSpPr/>
          <p:nvPr userDrawn="1"/>
        </p:nvSpPr>
        <p:spPr>
          <a:xfrm>
            <a:off x="9957166" y="3382066"/>
            <a:ext cx="1920240" cy="1828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p:cNvSpPr/>
          <p:nvPr userDrawn="1"/>
        </p:nvSpPr>
        <p:spPr>
          <a:xfrm>
            <a:off x="5127212" y="3382066"/>
            <a:ext cx="1920240" cy="1828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 Placeholder 7"/>
          <p:cNvSpPr>
            <a:spLocks noGrp="1"/>
          </p:cNvSpPr>
          <p:nvPr>
            <p:ph type="body" sz="quarter" idx="13" hasCustomPrompt="1"/>
          </p:nvPr>
        </p:nvSpPr>
        <p:spPr>
          <a:xfrm>
            <a:off x="0" y="470361"/>
            <a:ext cx="12192000" cy="535531"/>
          </a:xfrm>
        </p:spPr>
        <p:txBody>
          <a:bodyPr/>
          <a:lstStyle>
            <a:lvl1pPr marL="0" indent="0" algn="ctr" defTabSz="914400" rtl="0" eaLnBrk="1" latinLnBrk="0" hangingPunct="1">
              <a:lnSpc>
                <a:spcPct val="90000"/>
              </a:lnSpc>
              <a:spcBef>
                <a:spcPts val="1000"/>
              </a:spcBef>
              <a:buFont typeface="Arial" panose="020B0604020202020204" pitchFamily="34" charset="0"/>
              <a:buNone/>
              <a:defRPr lang="en-US" sz="3200" b="0" kern="1200" dirty="0">
                <a:solidFill>
                  <a:schemeClr val="tx1">
                    <a:lumMod val="85000"/>
                    <a:lumOff val="15000"/>
                  </a:schemeClr>
                </a:solidFill>
                <a:latin typeface="+mj-lt"/>
                <a:ea typeface="+mn-ea"/>
                <a:cs typeface="Segoe UI Semilight" panose="020B0402040204020203" pitchFamily="34" charset="0"/>
              </a:defRPr>
            </a:lvl1pPr>
          </a:lstStyle>
          <a:p>
            <a:pPr marL="0" lvl="0" indent="0" algn="ctr" defTabSz="914400" rtl="0" eaLnBrk="1" latinLnBrk="0" hangingPunct="1">
              <a:lnSpc>
                <a:spcPct val="90000"/>
              </a:lnSpc>
              <a:spcBef>
                <a:spcPts val="1000"/>
              </a:spcBef>
              <a:buFont typeface="Arial" panose="020B0604020202020204" pitchFamily="34" charset="0"/>
              <a:buNone/>
            </a:pPr>
            <a:r>
              <a:rPr lang="en-US" dirty="0"/>
              <a:t>Click to edit master title style</a:t>
            </a:r>
          </a:p>
        </p:txBody>
      </p:sp>
      <p:sp>
        <p:nvSpPr>
          <p:cNvPr id="17" name="Content Placeholder 2"/>
          <p:cNvSpPr>
            <a:spLocks noGrp="1"/>
          </p:cNvSpPr>
          <p:nvPr>
            <p:ph idx="18" hasCustomPrompt="1"/>
          </p:nvPr>
        </p:nvSpPr>
        <p:spPr>
          <a:xfrm>
            <a:off x="68658" y="2577396"/>
            <a:ext cx="2377440" cy="840230"/>
          </a:xfrm>
        </p:spPr>
        <p:txBody>
          <a:bodyPr lIns="146304" rIns="146304"/>
          <a:lstStyle>
            <a:lvl1pPr marL="0" algn="ctr" defTabSz="914400" rtl="0" eaLnBrk="1" latinLnBrk="0" hangingPunct="1">
              <a:defRPr lang="en-US" sz="5400" kern="1200" dirty="0">
                <a:solidFill>
                  <a:schemeClr val="tx1"/>
                </a:solidFill>
                <a:latin typeface="Segoe UI Black" panose="020B0A02040204020203" pitchFamily="34" charset="0"/>
                <a:ea typeface="Segoe UI Black" panose="020B0A02040204020203" pitchFamily="34" charset="0"/>
                <a:cs typeface="Segoe UI Black" panose="020B0A02040204020203" pitchFamily="34" charset="0"/>
              </a:defRPr>
            </a:lvl1pPr>
            <a:lvl2pPr algn="ctr">
              <a:defRPr sz="2200">
                <a:solidFill>
                  <a:schemeClr val="tx1">
                    <a:lumMod val="75000"/>
                    <a:lumOff val="25000"/>
                  </a:schemeClr>
                </a:solidFill>
                <a:latin typeface="Segoe UI Semilight" panose="020B0402040204020203" pitchFamily="34" charset="0"/>
                <a:cs typeface="Segoe UI Semilight" panose="020B0402040204020203" pitchFamily="34" charset="0"/>
              </a:defRPr>
            </a:lvl2pPr>
            <a:lvl3pPr algn="ctr">
              <a:defRPr sz="1800"/>
            </a:lvl3pPr>
            <a:lvl4pPr algn="ctr">
              <a:defRPr sz="1800">
                <a:latin typeface="+mn-lt"/>
              </a:defRPr>
            </a:lvl4pPr>
            <a:lvl5pPr algn="ctr">
              <a:defRPr sz="1600">
                <a:latin typeface="+mn-lt"/>
              </a:defRPr>
            </a:lvl5pPr>
          </a:lstStyle>
          <a:p>
            <a:pPr lvl="0"/>
            <a:r>
              <a:rPr lang="en-US" dirty="0"/>
              <a:t>#</a:t>
            </a:r>
          </a:p>
        </p:txBody>
      </p:sp>
      <p:sp>
        <p:nvSpPr>
          <p:cNvPr id="18" name="Content Placeholder 2"/>
          <p:cNvSpPr>
            <a:spLocks noGrp="1"/>
          </p:cNvSpPr>
          <p:nvPr>
            <p:ph idx="19" hasCustomPrompt="1"/>
          </p:nvPr>
        </p:nvSpPr>
        <p:spPr>
          <a:xfrm>
            <a:off x="2483635" y="2577396"/>
            <a:ext cx="2377440" cy="840230"/>
          </a:xfrm>
        </p:spPr>
        <p:txBody>
          <a:bodyPr lIns="146304" rIns="146304"/>
          <a:lstStyle>
            <a:lvl1pPr algn="ctr">
              <a:defRPr lang="en-US" sz="5400" b="1" kern="1200" dirty="0">
                <a:solidFill>
                  <a:schemeClr val="tx1"/>
                </a:solidFill>
                <a:latin typeface="Segoe UI Black" panose="020B0A02040204020203" pitchFamily="34" charset="0"/>
                <a:ea typeface="Segoe UI Black" panose="020B0A02040204020203" pitchFamily="34" charset="0"/>
                <a:cs typeface="Segoe UI Black" panose="020B0A02040204020203" pitchFamily="34" charset="0"/>
              </a:defRPr>
            </a:lvl1pPr>
            <a:lvl2pPr algn="ctr">
              <a:defRPr sz="2200">
                <a:solidFill>
                  <a:schemeClr val="tx1">
                    <a:lumMod val="75000"/>
                    <a:lumOff val="25000"/>
                  </a:schemeClr>
                </a:solidFill>
                <a:latin typeface="Segoe UI Semilight" panose="020B0402040204020203" pitchFamily="34" charset="0"/>
                <a:cs typeface="Segoe UI Semilight" panose="020B0402040204020203" pitchFamily="34" charset="0"/>
              </a:defRPr>
            </a:lvl2pPr>
            <a:lvl3pPr algn="ctr">
              <a:defRPr sz="1800"/>
            </a:lvl3pPr>
            <a:lvl4pPr algn="ctr">
              <a:defRPr sz="1800">
                <a:latin typeface="+mn-lt"/>
              </a:defRPr>
            </a:lvl4pPr>
            <a:lvl5pPr algn="ctr">
              <a:defRPr sz="1600">
                <a:latin typeface="+mn-lt"/>
              </a:defRPr>
            </a:lvl5pPr>
          </a:lstStyle>
          <a:p>
            <a:pPr marL="0" lvl="0" indent="0" algn="ctr" defTabSz="914400" rtl="0" eaLnBrk="1" latinLnBrk="0" hangingPunct="1">
              <a:lnSpc>
                <a:spcPct val="90000"/>
              </a:lnSpc>
              <a:spcBef>
                <a:spcPts val="1000"/>
              </a:spcBef>
              <a:buFont typeface="Arial" panose="020B0604020202020204" pitchFamily="34" charset="0"/>
              <a:buNone/>
            </a:pPr>
            <a:r>
              <a:rPr lang="en-US" dirty="0"/>
              <a:t>#</a:t>
            </a:r>
          </a:p>
        </p:txBody>
      </p:sp>
      <p:sp>
        <p:nvSpPr>
          <p:cNvPr id="19" name="Content Placeholder 2"/>
          <p:cNvSpPr>
            <a:spLocks noGrp="1"/>
          </p:cNvSpPr>
          <p:nvPr>
            <p:ph idx="20" hasCustomPrompt="1"/>
          </p:nvPr>
        </p:nvSpPr>
        <p:spPr>
          <a:xfrm>
            <a:off x="4898612" y="2577396"/>
            <a:ext cx="2377440" cy="840230"/>
          </a:xfrm>
        </p:spPr>
        <p:txBody>
          <a:bodyPr vert="horz" wrap="square" lIns="146304" tIns="45720" rIns="146304" bIns="45720" rtlCol="0">
            <a:spAutoFit/>
          </a:bodyPr>
          <a:lstStyle>
            <a:lvl1pPr algn="ctr">
              <a:defRPr lang="en-US" sz="5400" dirty="0">
                <a:solidFill>
                  <a:schemeClr val="tx1"/>
                </a:solidFill>
                <a:latin typeface="Segoe UI Black" panose="020B0A02040204020203" pitchFamily="34" charset="0"/>
                <a:ea typeface="Segoe UI Black" panose="020B0A02040204020203" pitchFamily="34" charset="0"/>
                <a:cs typeface="Segoe UI Black" panose="020B0A02040204020203" pitchFamily="34" charset="0"/>
              </a:defRPr>
            </a:lvl1pPr>
          </a:lstStyle>
          <a:p>
            <a:pPr lvl="0" algn="ctr"/>
            <a:r>
              <a:rPr lang="en-US" dirty="0"/>
              <a:t>#</a:t>
            </a:r>
          </a:p>
        </p:txBody>
      </p:sp>
      <p:sp>
        <p:nvSpPr>
          <p:cNvPr id="20" name="Content Placeholder 2"/>
          <p:cNvSpPr>
            <a:spLocks noGrp="1"/>
          </p:cNvSpPr>
          <p:nvPr>
            <p:ph idx="21" hasCustomPrompt="1"/>
          </p:nvPr>
        </p:nvSpPr>
        <p:spPr>
          <a:xfrm>
            <a:off x="7313589" y="2577396"/>
            <a:ext cx="2377440" cy="840230"/>
          </a:xfrm>
        </p:spPr>
        <p:txBody>
          <a:bodyPr vert="horz" wrap="square" lIns="146304" tIns="45720" rIns="146304" bIns="45720" rtlCol="0">
            <a:spAutoFit/>
          </a:bodyPr>
          <a:lstStyle>
            <a:lvl1pPr algn="ctr">
              <a:defRPr lang="en-US" sz="5400" dirty="0">
                <a:solidFill>
                  <a:schemeClr val="tx1"/>
                </a:solidFill>
                <a:latin typeface="Segoe UI Black" panose="020B0A02040204020203" pitchFamily="34" charset="0"/>
                <a:ea typeface="Segoe UI Black" panose="020B0A02040204020203" pitchFamily="34" charset="0"/>
                <a:cs typeface="Segoe UI Black" panose="020B0A02040204020203" pitchFamily="34" charset="0"/>
              </a:defRPr>
            </a:lvl1pPr>
          </a:lstStyle>
          <a:p>
            <a:pPr lvl="0" algn="ctr"/>
            <a:r>
              <a:rPr lang="en-US" dirty="0"/>
              <a:t>#</a:t>
            </a:r>
          </a:p>
        </p:txBody>
      </p:sp>
      <p:sp>
        <p:nvSpPr>
          <p:cNvPr id="21" name="Content Placeholder 2"/>
          <p:cNvSpPr>
            <a:spLocks noGrp="1"/>
          </p:cNvSpPr>
          <p:nvPr>
            <p:ph idx="22" hasCustomPrompt="1"/>
          </p:nvPr>
        </p:nvSpPr>
        <p:spPr>
          <a:xfrm>
            <a:off x="9728566" y="2577396"/>
            <a:ext cx="2377440" cy="840230"/>
          </a:xfrm>
        </p:spPr>
        <p:txBody>
          <a:bodyPr vert="horz" wrap="square" lIns="146304" tIns="45720" rIns="146304" bIns="45720" rtlCol="0">
            <a:spAutoFit/>
          </a:bodyPr>
          <a:lstStyle>
            <a:lvl1pPr algn="ctr">
              <a:defRPr lang="en-US" sz="5400" dirty="0">
                <a:solidFill>
                  <a:schemeClr val="tx1"/>
                </a:solidFill>
                <a:latin typeface="Segoe UI Black" panose="020B0A02040204020203" pitchFamily="34" charset="0"/>
                <a:ea typeface="Segoe UI Black" panose="020B0A02040204020203" pitchFamily="34" charset="0"/>
                <a:cs typeface="Segoe UI Black" panose="020B0A02040204020203" pitchFamily="34" charset="0"/>
              </a:defRPr>
            </a:lvl1pPr>
          </a:lstStyle>
          <a:p>
            <a:pPr lvl="0" algn="ctr"/>
            <a:r>
              <a:rPr lang="en-US" dirty="0"/>
              <a:t>#</a:t>
            </a:r>
          </a:p>
        </p:txBody>
      </p:sp>
    </p:spTree>
    <p:extLst>
      <p:ext uri="{BB962C8B-B14F-4D97-AF65-F5344CB8AC3E}">
        <p14:creationId xmlns:p14="http://schemas.microsoft.com/office/powerpoint/2010/main" val="3249118181"/>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decel="10000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750" fill="hold"/>
                                            <p:tgtEl>
                                              <p:spTgt spid="12"/>
                                            </p:tgtEl>
                                            <p:attrNameLst>
                                              <p:attrName>ppt_x</p:attrName>
                                            </p:attrNameLst>
                                          </p:cBhvr>
                                          <p:tavLst>
                                            <p:tav tm="0">
                                              <p:val>
                                                <p:strVal val="#ppt_x"/>
                                              </p:val>
                                            </p:tav>
                                            <p:tav tm="100000">
                                              <p:val>
                                                <p:strVal val="#ppt_x"/>
                                              </p:val>
                                            </p:tav>
                                          </p:tavLst>
                                        </p:anim>
                                        <p:anim calcmode="lin" valueType="num">
                                          <p:cBhvr additive="base">
                                            <p:cTn id="8" dur="750" fill="hold"/>
                                            <p:tgtEl>
                                              <p:spTgt spid="12"/>
                                            </p:tgtEl>
                                            <p:attrNameLst>
                                              <p:attrName>ppt_y</p:attrName>
                                            </p:attrNameLst>
                                          </p:cBhvr>
                                          <p:tavLst>
                                            <p:tav tm="0">
                                              <p:val>
                                                <p:strVal val="1+#ppt_h/2"/>
                                              </p:val>
                                            </p:tav>
                                            <p:tav tm="100000">
                                              <p:val>
                                                <p:strVal val="#ppt_y"/>
                                              </p:val>
                                            </p:tav>
                                          </p:tavLst>
                                        </p:anim>
                                      </p:childTnLst>
                                    </p:cTn>
                                  </p:par>
                                  <p:par>
                                    <p:cTn id="9" presetID="2" presetClass="entr" presetSubtype="1" fill="hold" grpId="0" nodeType="withEffect" p14:presetBounceEnd="32000">
                                      <p:stCondLst>
                                        <p:cond delay="0"/>
                                      </p:stCondLst>
                                      <p:childTnLst>
                                        <p:set>
                                          <p:cBhvr>
                                            <p:cTn id="10" dur="1" fill="hold">
                                              <p:stCondLst>
                                                <p:cond delay="0"/>
                                              </p:stCondLst>
                                            </p:cTn>
                                            <p:tgtEl>
                                              <p:spTgt spid="17">
                                                <p:txEl>
                                                  <p:pRg st="0" end="0"/>
                                                </p:txEl>
                                              </p:spTgt>
                                            </p:tgtEl>
                                            <p:attrNameLst>
                                              <p:attrName>style.visibility</p:attrName>
                                            </p:attrNameLst>
                                          </p:cBhvr>
                                          <p:to>
                                            <p:strVal val="visible"/>
                                          </p:to>
                                        </p:set>
                                        <p:anim calcmode="lin" valueType="num" p14:bounceEnd="32000">
                                          <p:cBhvr additive="base">
                                            <p:cTn id="11" dur="750" fill="hold"/>
                                            <p:tgtEl>
                                              <p:spTgt spid="17">
                                                <p:txEl>
                                                  <p:pRg st="0" end="0"/>
                                                </p:txEl>
                                              </p:spTgt>
                                            </p:tgtEl>
                                            <p:attrNameLst>
                                              <p:attrName>ppt_x</p:attrName>
                                            </p:attrNameLst>
                                          </p:cBhvr>
                                          <p:tavLst>
                                            <p:tav tm="0">
                                              <p:val>
                                                <p:strVal val="#ppt_x"/>
                                              </p:val>
                                            </p:tav>
                                            <p:tav tm="100000">
                                              <p:val>
                                                <p:strVal val="#ppt_x"/>
                                              </p:val>
                                            </p:tav>
                                          </p:tavLst>
                                        </p:anim>
                                        <p:anim calcmode="lin" valueType="num" p14:bounceEnd="32000">
                                          <p:cBhvr additive="base">
                                            <p:cTn id="12" dur="750" fill="hold"/>
                                            <p:tgtEl>
                                              <p:spTgt spid="17">
                                                <p:txEl>
                                                  <p:pRg st="0" end="0"/>
                                                </p:txEl>
                                              </p:spTgt>
                                            </p:tgtEl>
                                            <p:attrNameLst>
                                              <p:attrName>ppt_y</p:attrName>
                                            </p:attrNameLst>
                                          </p:cBhvr>
                                          <p:tavLst>
                                            <p:tav tm="0">
                                              <p:val>
                                                <p:strVal val="0-#ppt_h/2"/>
                                              </p:val>
                                            </p:tav>
                                            <p:tav tm="100000">
                                              <p:val>
                                                <p:strVal val="#ppt_y"/>
                                              </p:val>
                                            </p:tav>
                                          </p:tavLst>
                                        </p:anim>
                                      </p:childTnLst>
                                    </p:cTn>
                                  </p:par>
                                  <p:par>
                                    <p:cTn id="13" presetID="2" presetClass="entr" presetSubtype="4" decel="100000"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750" fill="hold"/>
                                            <p:tgtEl>
                                              <p:spTgt spid="3"/>
                                            </p:tgtEl>
                                            <p:attrNameLst>
                                              <p:attrName>ppt_x</p:attrName>
                                            </p:attrNameLst>
                                          </p:cBhvr>
                                          <p:tavLst>
                                            <p:tav tm="0">
                                              <p:val>
                                                <p:strVal val="#ppt_x"/>
                                              </p:val>
                                            </p:tav>
                                            <p:tav tm="100000">
                                              <p:val>
                                                <p:strVal val="#ppt_x"/>
                                              </p:val>
                                            </p:tav>
                                          </p:tavLst>
                                        </p:anim>
                                        <p:anim calcmode="lin" valueType="num">
                                          <p:cBhvr additive="base">
                                            <p:cTn id="16" dur="75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decel="10000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 calcmode="lin" valueType="num">
                                          <p:cBhvr additive="base">
                                            <p:cTn id="21" dur="750" fill="hold"/>
                                            <p:tgtEl>
                                              <p:spTgt spid="13"/>
                                            </p:tgtEl>
                                            <p:attrNameLst>
                                              <p:attrName>ppt_x</p:attrName>
                                            </p:attrNameLst>
                                          </p:cBhvr>
                                          <p:tavLst>
                                            <p:tav tm="0">
                                              <p:val>
                                                <p:strVal val="#ppt_x"/>
                                              </p:val>
                                            </p:tav>
                                            <p:tav tm="100000">
                                              <p:val>
                                                <p:strVal val="#ppt_x"/>
                                              </p:val>
                                            </p:tav>
                                          </p:tavLst>
                                        </p:anim>
                                        <p:anim calcmode="lin" valueType="num">
                                          <p:cBhvr additive="base">
                                            <p:cTn id="22" dur="750" fill="hold"/>
                                            <p:tgtEl>
                                              <p:spTgt spid="13"/>
                                            </p:tgtEl>
                                            <p:attrNameLst>
                                              <p:attrName>ppt_y</p:attrName>
                                            </p:attrNameLst>
                                          </p:cBhvr>
                                          <p:tavLst>
                                            <p:tav tm="0">
                                              <p:val>
                                                <p:strVal val="1+#ppt_h/2"/>
                                              </p:val>
                                            </p:tav>
                                            <p:tav tm="100000">
                                              <p:val>
                                                <p:strVal val="#ppt_y"/>
                                              </p:val>
                                            </p:tav>
                                          </p:tavLst>
                                        </p:anim>
                                      </p:childTnLst>
                                    </p:cTn>
                                  </p:par>
                                  <p:par>
                                    <p:cTn id="23" presetID="2" presetClass="entr" presetSubtype="1" fill="hold" grpId="0" nodeType="withEffect" p14:presetBounceEnd="32000">
                                      <p:stCondLst>
                                        <p:cond delay="0"/>
                                      </p:stCondLst>
                                      <p:childTnLst>
                                        <p:set>
                                          <p:cBhvr>
                                            <p:cTn id="24" dur="1" fill="hold">
                                              <p:stCondLst>
                                                <p:cond delay="0"/>
                                              </p:stCondLst>
                                            </p:cTn>
                                            <p:tgtEl>
                                              <p:spTgt spid="18">
                                                <p:txEl>
                                                  <p:pRg st="0" end="0"/>
                                                </p:txEl>
                                              </p:spTgt>
                                            </p:tgtEl>
                                            <p:attrNameLst>
                                              <p:attrName>style.visibility</p:attrName>
                                            </p:attrNameLst>
                                          </p:cBhvr>
                                          <p:to>
                                            <p:strVal val="visible"/>
                                          </p:to>
                                        </p:set>
                                        <p:anim calcmode="lin" valueType="num" p14:bounceEnd="32000">
                                          <p:cBhvr additive="base">
                                            <p:cTn id="25" dur="750" fill="hold"/>
                                            <p:tgtEl>
                                              <p:spTgt spid="18">
                                                <p:txEl>
                                                  <p:pRg st="0" end="0"/>
                                                </p:txEl>
                                              </p:spTgt>
                                            </p:tgtEl>
                                            <p:attrNameLst>
                                              <p:attrName>ppt_x</p:attrName>
                                            </p:attrNameLst>
                                          </p:cBhvr>
                                          <p:tavLst>
                                            <p:tav tm="0">
                                              <p:val>
                                                <p:strVal val="#ppt_x"/>
                                              </p:val>
                                            </p:tav>
                                            <p:tav tm="100000">
                                              <p:val>
                                                <p:strVal val="#ppt_x"/>
                                              </p:val>
                                            </p:tav>
                                          </p:tavLst>
                                        </p:anim>
                                        <p:anim calcmode="lin" valueType="num" p14:bounceEnd="32000">
                                          <p:cBhvr additive="base">
                                            <p:cTn id="26" dur="750" fill="hold"/>
                                            <p:tgtEl>
                                              <p:spTgt spid="18">
                                                <p:txEl>
                                                  <p:pRg st="0" end="0"/>
                                                </p:txEl>
                                              </p:spTgt>
                                            </p:tgtEl>
                                            <p:attrNameLst>
                                              <p:attrName>ppt_y</p:attrName>
                                            </p:attrNameLst>
                                          </p:cBhvr>
                                          <p:tavLst>
                                            <p:tav tm="0">
                                              <p:val>
                                                <p:strVal val="0-#ppt_h/2"/>
                                              </p:val>
                                            </p:tav>
                                            <p:tav tm="100000">
                                              <p:val>
                                                <p:strVal val="#ppt_y"/>
                                              </p:val>
                                            </p:tav>
                                          </p:tavLst>
                                        </p:anim>
                                      </p:childTnLst>
                                    </p:cTn>
                                  </p:par>
                                  <p:par>
                                    <p:cTn id="27" presetID="2" presetClass="entr" presetSubtype="4" decel="100000" fill="hold" grpId="0" nodeType="withEffect">
                                      <p:stCondLst>
                                        <p:cond delay="0"/>
                                      </p:stCondLst>
                                      <p:childTnLst>
                                        <p:set>
                                          <p:cBhvr>
                                            <p:cTn id="28" dur="1" fill="hold">
                                              <p:stCondLst>
                                                <p:cond delay="0"/>
                                              </p:stCondLst>
                                            </p:cTn>
                                            <p:tgtEl>
                                              <p:spTgt spid="7"/>
                                            </p:tgtEl>
                                            <p:attrNameLst>
                                              <p:attrName>style.visibility</p:attrName>
                                            </p:attrNameLst>
                                          </p:cBhvr>
                                          <p:to>
                                            <p:strVal val="visible"/>
                                          </p:to>
                                        </p:set>
                                        <p:anim calcmode="lin" valueType="num">
                                          <p:cBhvr additive="base">
                                            <p:cTn id="29" dur="750" fill="hold"/>
                                            <p:tgtEl>
                                              <p:spTgt spid="7"/>
                                            </p:tgtEl>
                                            <p:attrNameLst>
                                              <p:attrName>ppt_x</p:attrName>
                                            </p:attrNameLst>
                                          </p:cBhvr>
                                          <p:tavLst>
                                            <p:tav tm="0">
                                              <p:val>
                                                <p:strVal val="#ppt_x"/>
                                              </p:val>
                                            </p:tav>
                                            <p:tav tm="100000">
                                              <p:val>
                                                <p:strVal val="#ppt_x"/>
                                              </p:val>
                                            </p:tav>
                                          </p:tavLst>
                                        </p:anim>
                                        <p:anim calcmode="lin" valueType="num">
                                          <p:cBhvr additive="base">
                                            <p:cTn id="30" dur="75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decel="100000"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anim calcmode="lin" valueType="num">
                                          <p:cBhvr additive="base">
                                            <p:cTn id="35" dur="750" fill="hold"/>
                                            <p:tgtEl>
                                              <p:spTgt spid="16"/>
                                            </p:tgtEl>
                                            <p:attrNameLst>
                                              <p:attrName>ppt_x</p:attrName>
                                            </p:attrNameLst>
                                          </p:cBhvr>
                                          <p:tavLst>
                                            <p:tav tm="0">
                                              <p:val>
                                                <p:strVal val="#ppt_x"/>
                                              </p:val>
                                            </p:tav>
                                            <p:tav tm="100000">
                                              <p:val>
                                                <p:strVal val="#ppt_x"/>
                                              </p:val>
                                            </p:tav>
                                          </p:tavLst>
                                        </p:anim>
                                        <p:anim calcmode="lin" valueType="num">
                                          <p:cBhvr additive="base">
                                            <p:cTn id="36" dur="750" fill="hold"/>
                                            <p:tgtEl>
                                              <p:spTgt spid="16"/>
                                            </p:tgtEl>
                                            <p:attrNameLst>
                                              <p:attrName>ppt_y</p:attrName>
                                            </p:attrNameLst>
                                          </p:cBhvr>
                                          <p:tavLst>
                                            <p:tav tm="0">
                                              <p:val>
                                                <p:strVal val="1+#ppt_h/2"/>
                                              </p:val>
                                            </p:tav>
                                            <p:tav tm="100000">
                                              <p:val>
                                                <p:strVal val="#ppt_y"/>
                                              </p:val>
                                            </p:tav>
                                          </p:tavLst>
                                        </p:anim>
                                      </p:childTnLst>
                                    </p:cTn>
                                  </p:par>
                                  <p:par>
                                    <p:cTn id="37" presetID="2" presetClass="entr" presetSubtype="1" fill="hold" grpId="0" nodeType="withEffect" p14:presetBounceEnd="32000">
                                      <p:stCondLst>
                                        <p:cond delay="0"/>
                                      </p:stCondLst>
                                      <p:childTnLst>
                                        <p:set>
                                          <p:cBhvr>
                                            <p:cTn id="38" dur="1" fill="hold">
                                              <p:stCondLst>
                                                <p:cond delay="0"/>
                                              </p:stCondLst>
                                            </p:cTn>
                                            <p:tgtEl>
                                              <p:spTgt spid="19"/>
                                            </p:tgtEl>
                                            <p:attrNameLst>
                                              <p:attrName>style.visibility</p:attrName>
                                            </p:attrNameLst>
                                          </p:cBhvr>
                                          <p:to>
                                            <p:strVal val="visible"/>
                                          </p:to>
                                        </p:set>
                                        <p:anim calcmode="lin" valueType="num" p14:bounceEnd="32000">
                                          <p:cBhvr additive="base">
                                            <p:cTn id="39" dur="750" fill="hold"/>
                                            <p:tgtEl>
                                              <p:spTgt spid="19"/>
                                            </p:tgtEl>
                                            <p:attrNameLst>
                                              <p:attrName>ppt_x</p:attrName>
                                            </p:attrNameLst>
                                          </p:cBhvr>
                                          <p:tavLst>
                                            <p:tav tm="0">
                                              <p:val>
                                                <p:strVal val="#ppt_x"/>
                                              </p:val>
                                            </p:tav>
                                            <p:tav tm="100000">
                                              <p:val>
                                                <p:strVal val="#ppt_x"/>
                                              </p:val>
                                            </p:tav>
                                          </p:tavLst>
                                        </p:anim>
                                        <p:anim calcmode="lin" valueType="num" p14:bounceEnd="32000">
                                          <p:cBhvr additive="base">
                                            <p:cTn id="40" dur="750" fill="hold"/>
                                            <p:tgtEl>
                                              <p:spTgt spid="19"/>
                                            </p:tgtEl>
                                            <p:attrNameLst>
                                              <p:attrName>ppt_y</p:attrName>
                                            </p:attrNameLst>
                                          </p:cBhvr>
                                          <p:tavLst>
                                            <p:tav tm="0">
                                              <p:val>
                                                <p:strVal val="0-#ppt_h/2"/>
                                              </p:val>
                                            </p:tav>
                                            <p:tav tm="100000">
                                              <p:val>
                                                <p:strVal val="#ppt_y"/>
                                              </p:val>
                                            </p:tav>
                                          </p:tavLst>
                                        </p:anim>
                                      </p:childTnLst>
                                    </p:cTn>
                                  </p:par>
                                  <p:par>
                                    <p:cTn id="41" presetID="2" presetClass="entr" presetSubtype="4" decel="100000" fill="hold" grpId="0" nodeType="withEffect">
                                      <p:stCondLst>
                                        <p:cond delay="0"/>
                                      </p:stCondLst>
                                      <p:childTnLst>
                                        <p:set>
                                          <p:cBhvr>
                                            <p:cTn id="42" dur="1" fill="hold">
                                              <p:stCondLst>
                                                <p:cond delay="0"/>
                                              </p:stCondLst>
                                            </p:cTn>
                                            <p:tgtEl>
                                              <p:spTgt spid="9"/>
                                            </p:tgtEl>
                                            <p:attrNameLst>
                                              <p:attrName>style.visibility</p:attrName>
                                            </p:attrNameLst>
                                          </p:cBhvr>
                                          <p:to>
                                            <p:strVal val="visible"/>
                                          </p:to>
                                        </p:set>
                                        <p:anim calcmode="lin" valueType="num">
                                          <p:cBhvr additive="base">
                                            <p:cTn id="43" dur="750" fill="hold"/>
                                            <p:tgtEl>
                                              <p:spTgt spid="9"/>
                                            </p:tgtEl>
                                            <p:attrNameLst>
                                              <p:attrName>ppt_x</p:attrName>
                                            </p:attrNameLst>
                                          </p:cBhvr>
                                          <p:tavLst>
                                            <p:tav tm="0">
                                              <p:val>
                                                <p:strVal val="#ppt_x"/>
                                              </p:val>
                                            </p:tav>
                                            <p:tav tm="100000">
                                              <p:val>
                                                <p:strVal val="#ppt_x"/>
                                              </p:val>
                                            </p:tav>
                                          </p:tavLst>
                                        </p:anim>
                                        <p:anim calcmode="lin" valueType="num">
                                          <p:cBhvr additive="base">
                                            <p:cTn id="44" dur="75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decel="100000" fill="hold" grpId="0" nodeType="clickEffect">
                                      <p:stCondLst>
                                        <p:cond delay="0"/>
                                      </p:stCondLst>
                                      <p:childTnLst>
                                        <p:set>
                                          <p:cBhvr>
                                            <p:cTn id="48" dur="1" fill="hold">
                                              <p:stCondLst>
                                                <p:cond delay="0"/>
                                              </p:stCondLst>
                                            </p:cTn>
                                            <p:tgtEl>
                                              <p:spTgt spid="14"/>
                                            </p:tgtEl>
                                            <p:attrNameLst>
                                              <p:attrName>style.visibility</p:attrName>
                                            </p:attrNameLst>
                                          </p:cBhvr>
                                          <p:to>
                                            <p:strVal val="visible"/>
                                          </p:to>
                                        </p:set>
                                        <p:anim calcmode="lin" valueType="num">
                                          <p:cBhvr additive="base">
                                            <p:cTn id="49" dur="750" fill="hold"/>
                                            <p:tgtEl>
                                              <p:spTgt spid="14"/>
                                            </p:tgtEl>
                                            <p:attrNameLst>
                                              <p:attrName>ppt_x</p:attrName>
                                            </p:attrNameLst>
                                          </p:cBhvr>
                                          <p:tavLst>
                                            <p:tav tm="0">
                                              <p:val>
                                                <p:strVal val="#ppt_x"/>
                                              </p:val>
                                            </p:tav>
                                            <p:tav tm="100000">
                                              <p:val>
                                                <p:strVal val="#ppt_x"/>
                                              </p:val>
                                            </p:tav>
                                          </p:tavLst>
                                        </p:anim>
                                        <p:anim calcmode="lin" valueType="num">
                                          <p:cBhvr additive="base">
                                            <p:cTn id="50" dur="750" fill="hold"/>
                                            <p:tgtEl>
                                              <p:spTgt spid="14"/>
                                            </p:tgtEl>
                                            <p:attrNameLst>
                                              <p:attrName>ppt_y</p:attrName>
                                            </p:attrNameLst>
                                          </p:cBhvr>
                                          <p:tavLst>
                                            <p:tav tm="0">
                                              <p:val>
                                                <p:strVal val="1+#ppt_h/2"/>
                                              </p:val>
                                            </p:tav>
                                            <p:tav tm="100000">
                                              <p:val>
                                                <p:strVal val="#ppt_y"/>
                                              </p:val>
                                            </p:tav>
                                          </p:tavLst>
                                        </p:anim>
                                      </p:childTnLst>
                                    </p:cTn>
                                  </p:par>
                                  <p:par>
                                    <p:cTn id="51" presetID="2" presetClass="entr" presetSubtype="1" fill="hold" grpId="0" nodeType="withEffect" p14:presetBounceEnd="32000">
                                      <p:stCondLst>
                                        <p:cond delay="0"/>
                                      </p:stCondLst>
                                      <p:childTnLst>
                                        <p:set>
                                          <p:cBhvr>
                                            <p:cTn id="52" dur="1" fill="hold">
                                              <p:stCondLst>
                                                <p:cond delay="0"/>
                                              </p:stCondLst>
                                            </p:cTn>
                                            <p:tgtEl>
                                              <p:spTgt spid="20"/>
                                            </p:tgtEl>
                                            <p:attrNameLst>
                                              <p:attrName>style.visibility</p:attrName>
                                            </p:attrNameLst>
                                          </p:cBhvr>
                                          <p:to>
                                            <p:strVal val="visible"/>
                                          </p:to>
                                        </p:set>
                                        <p:anim calcmode="lin" valueType="num" p14:bounceEnd="32000">
                                          <p:cBhvr additive="base">
                                            <p:cTn id="53" dur="750" fill="hold"/>
                                            <p:tgtEl>
                                              <p:spTgt spid="20"/>
                                            </p:tgtEl>
                                            <p:attrNameLst>
                                              <p:attrName>ppt_x</p:attrName>
                                            </p:attrNameLst>
                                          </p:cBhvr>
                                          <p:tavLst>
                                            <p:tav tm="0">
                                              <p:val>
                                                <p:strVal val="#ppt_x"/>
                                              </p:val>
                                            </p:tav>
                                            <p:tav tm="100000">
                                              <p:val>
                                                <p:strVal val="#ppt_x"/>
                                              </p:val>
                                            </p:tav>
                                          </p:tavLst>
                                        </p:anim>
                                        <p:anim calcmode="lin" valueType="num" p14:bounceEnd="32000">
                                          <p:cBhvr additive="base">
                                            <p:cTn id="54" dur="750" fill="hold"/>
                                            <p:tgtEl>
                                              <p:spTgt spid="20"/>
                                            </p:tgtEl>
                                            <p:attrNameLst>
                                              <p:attrName>ppt_y</p:attrName>
                                            </p:attrNameLst>
                                          </p:cBhvr>
                                          <p:tavLst>
                                            <p:tav tm="0">
                                              <p:val>
                                                <p:strVal val="0-#ppt_h/2"/>
                                              </p:val>
                                            </p:tav>
                                            <p:tav tm="100000">
                                              <p:val>
                                                <p:strVal val="#ppt_y"/>
                                              </p:val>
                                            </p:tav>
                                          </p:tavLst>
                                        </p:anim>
                                      </p:childTnLst>
                                    </p:cTn>
                                  </p:par>
                                  <p:par>
                                    <p:cTn id="55" presetID="2" presetClass="entr" presetSubtype="4" decel="100000" fill="hold" grpId="0" nodeType="withEffect">
                                      <p:stCondLst>
                                        <p:cond delay="0"/>
                                      </p:stCondLst>
                                      <p:childTnLst>
                                        <p:set>
                                          <p:cBhvr>
                                            <p:cTn id="56" dur="1" fill="hold">
                                              <p:stCondLst>
                                                <p:cond delay="0"/>
                                              </p:stCondLst>
                                            </p:cTn>
                                            <p:tgtEl>
                                              <p:spTgt spid="10"/>
                                            </p:tgtEl>
                                            <p:attrNameLst>
                                              <p:attrName>style.visibility</p:attrName>
                                            </p:attrNameLst>
                                          </p:cBhvr>
                                          <p:to>
                                            <p:strVal val="visible"/>
                                          </p:to>
                                        </p:set>
                                        <p:anim calcmode="lin" valueType="num">
                                          <p:cBhvr additive="base">
                                            <p:cTn id="57" dur="750" fill="hold"/>
                                            <p:tgtEl>
                                              <p:spTgt spid="10"/>
                                            </p:tgtEl>
                                            <p:attrNameLst>
                                              <p:attrName>ppt_x</p:attrName>
                                            </p:attrNameLst>
                                          </p:cBhvr>
                                          <p:tavLst>
                                            <p:tav tm="0">
                                              <p:val>
                                                <p:strVal val="#ppt_x"/>
                                              </p:val>
                                            </p:tav>
                                            <p:tav tm="100000">
                                              <p:val>
                                                <p:strVal val="#ppt_x"/>
                                              </p:val>
                                            </p:tav>
                                          </p:tavLst>
                                        </p:anim>
                                        <p:anim calcmode="lin" valueType="num">
                                          <p:cBhvr additive="base">
                                            <p:cTn id="58" dur="75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decel="100000" fill="hold" grpId="0" nodeType="clickEffect">
                                      <p:stCondLst>
                                        <p:cond delay="0"/>
                                      </p:stCondLst>
                                      <p:childTnLst>
                                        <p:set>
                                          <p:cBhvr>
                                            <p:cTn id="62" dur="1" fill="hold">
                                              <p:stCondLst>
                                                <p:cond delay="0"/>
                                              </p:stCondLst>
                                            </p:cTn>
                                            <p:tgtEl>
                                              <p:spTgt spid="15"/>
                                            </p:tgtEl>
                                            <p:attrNameLst>
                                              <p:attrName>style.visibility</p:attrName>
                                            </p:attrNameLst>
                                          </p:cBhvr>
                                          <p:to>
                                            <p:strVal val="visible"/>
                                          </p:to>
                                        </p:set>
                                        <p:anim calcmode="lin" valueType="num">
                                          <p:cBhvr additive="base">
                                            <p:cTn id="63" dur="750" fill="hold"/>
                                            <p:tgtEl>
                                              <p:spTgt spid="15"/>
                                            </p:tgtEl>
                                            <p:attrNameLst>
                                              <p:attrName>ppt_x</p:attrName>
                                            </p:attrNameLst>
                                          </p:cBhvr>
                                          <p:tavLst>
                                            <p:tav tm="0">
                                              <p:val>
                                                <p:strVal val="#ppt_x"/>
                                              </p:val>
                                            </p:tav>
                                            <p:tav tm="100000">
                                              <p:val>
                                                <p:strVal val="#ppt_x"/>
                                              </p:val>
                                            </p:tav>
                                          </p:tavLst>
                                        </p:anim>
                                        <p:anim calcmode="lin" valueType="num">
                                          <p:cBhvr additive="base">
                                            <p:cTn id="64" dur="750" fill="hold"/>
                                            <p:tgtEl>
                                              <p:spTgt spid="15"/>
                                            </p:tgtEl>
                                            <p:attrNameLst>
                                              <p:attrName>ppt_y</p:attrName>
                                            </p:attrNameLst>
                                          </p:cBhvr>
                                          <p:tavLst>
                                            <p:tav tm="0">
                                              <p:val>
                                                <p:strVal val="1+#ppt_h/2"/>
                                              </p:val>
                                            </p:tav>
                                            <p:tav tm="100000">
                                              <p:val>
                                                <p:strVal val="#ppt_y"/>
                                              </p:val>
                                            </p:tav>
                                          </p:tavLst>
                                        </p:anim>
                                      </p:childTnLst>
                                    </p:cTn>
                                  </p:par>
                                  <p:par>
                                    <p:cTn id="65" presetID="2" presetClass="entr" presetSubtype="1" fill="hold" grpId="0" nodeType="withEffect" p14:presetBounceEnd="32000">
                                      <p:stCondLst>
                                        <p:cond delay="0"/>
                                      </p:stCondLst>
                                      <p:childTnLst>
                                        <p:set>
                                          <p:cBhvr>
                                            <p:cTn id="66" dur="1" fill="hold">
                                              <p:stCondLst>
                                                <p:cond delay="0"/>
                                              </p:stCondLst>
                                            </p:cTn>
                                            <p:tgtEl>
                                              <p:spTgt spid="21"/>
                                            </p:tgtEl>
                                            <p:attrNameLst>
                                              <p:attrName>style.visibility</p:attrName>
                                            </p:attrNameLst>
                                          </p:cBhvr>
                                          <p:to>
                                            <p:strVal val="visible"/>
                                          </p:to>
                                        </p:set>
                                        <p:anim calcmode="lin" valueType="num" p14:bounceEnd="32000">
                                          <p:cBhvr additive="base">
                                            <p:cTn id="67" dur="750" fill="hold"/>
                                            <p:tgtEl>
                                              <p:spTgt spid="21"/>
                                            </p:tgtEl>
                                            <p:attrNameLst>
                                              <p:attrName>ppt_x</p:attrName>
                                            </p:attrNameLst>
                                          </p:cBhvr>
                                          <p:tavLst>
                                            <p:tav tm="0">
                                              <p:val>
                                                <p:strVal val="#ppt_x"/>
                                              </p:val>
                                            </p:tav>
                                            <p:tav tm="100000">
                                              <p:val>
                                                <p:strVal val="#ppt_x"/>
                                              </p:val>
                                            </p:tav>
                                          </p:tavLst>
                                        </p:anim>
                                        <p:anim calcmode="lin" valueType="num" p14:bounceEnd="32000">
                                          <p:cBhvr additive="base">
                                            <p:cTn id="68" dur="750" fill="hold"/>
                                            <p:tgtEl>
                                              <p:spTgt spid="21"/>
                                            </p:tgtEl>
                                            <p:attrNameLst>
                                              <p:attrName>ppt_y</p:attrName>
                                            </p:attrNameLst>
                                          </p:cBhvr>
                                          <p:tavLst>
                                            <p:tav tm="0">
                                              <p:val>
                                                <p:strVal val="0-#ppt_h/2"/>
                                              </p:val>
                                            </p:tav>
                                            <p:tav tm="100000">
                                              <p:val>
                                                <p:strVal val="#ppt_y"/>
                                              </p:val>
                                            </p:tav>
                                          </p:tavLst>
                                        </p:anim>
                                      </p:childTnLst>
                                    </p:cTn>
                                  </p:par>
                                  <p:par>
                                    <p:cTn id="69" presetID="2" presetClass="entr" presetSubtype="4" decel="100000" fill="hold" grpId="0" nodeType="withEffect">
                                      <p:stCondLst>
                                        <p:cond delay="0"/>
                                      </p:stCondLst>
                                      <p:childTnLst>
                                        <p:set>
                                          <p:cBhvr>
                                            <p:cTn id="70" dur="1" fill="hold">
                                              <p:stCondLst>
                                                <p:cond delay="0"/>
                                              </p:stCondLst>
                                            </p:cTn>
                                            <p:tgtEl>
                                              <p:spTgt spid="11"/>
                                            </p:tgtEl>
                                            <p:attrNameLst>
                                              <p:attrName>style.visibility</p:attrName>
                                            </p:attrNameLst>
                                          </p:cBhvr>
                                          <p:to>
                                            <p:strVal val="visible"/>
                                          </p:to>
                                        </p:set>
                                        <p:anim calcmode="lin" valueType="num">
                                          <p:cBhvr additive="base">
                                            <p:cTn id="71" dur="750" fill="hold"/>
                                            <p:tgtEl>
                                              <p:spTgt spid="11"/>
                                            </p:tgtEl>
                                            <p:attrNameLst>
                                              <p:attrName>ppt_x</p:attrName>
                                            </p:attrNameLst>
                                          </p:cBhvr>
                                          <p:tavLst>
                                            <p:tav tm="0">
                                              <p:val>
                                                <p:strVal val="#ppt_x"/>
                                              </p:val>
                                            </p:tav>
                                            <p:tav tm="100000">
                                              <p:val>
                                                <p:strVal val="#ppt_x"/>
                                              </p:val>
                                            </p:tav>
                                          </p:tavLst>
                                        </p:anim>
                                        <p:anim calcmode="lin" valueType="num">
                                          <p:cBhvr additive="base">
                                            <p:cTn id="72" dur="75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p:tmplLst>
              <p:tmpl>
                <p:tnLst>
                  <p:par>
                    <p:cTn presetID="2" presetClass="entr" presetSubtype="4" decel="100000" fill="hold" nodeType="with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additive="base">
                            <p:cTn dur="750" fill="hold"/>
                            <p:tgtEl>
                              <p:spTgt spid="3"/>
                            </p:tgtEl>
                            <p:attrNameLst>
                              <p:attrName>ppt_x</p:attrName>
                            </p:attrNameLst>
                          </p:cBhvr>
                          <p:tavLst>
                            <p:tav tm="0">
                              <p:val>
                                <p:strVal val="#ppt_x"/>
                              </p:val>
                            </p:tav>
                            <p:tav tm="100000">
                              <p:val>
                                <p:strVal val="#ppt_x"/>
                              </p:val>
                            </p:tav>
                          </p:tavLst>
                        </p:anim>
                        <p:anim calcmode="lin" valueType="num">
                          <p:cBhvr additive="base">
                            <p:cTn dur="750" fill="hold"/>
                            <p:tgtEl>
                              <p:spTgt spid="3"/>
                            </p:tgtEl>
                            <p:attrNameLst>
                              <p:attrName>ppt_y</p:attrName>
                            </p:attrNameLst>
                          </p:cBhvr>
                          <p:tavLst>
                            <p:tav tm="0">
                              <p:val>
                                <p:strVal val="1+#ppt_h/2"/>
                              </p:val>
                            </p:tav>
                            <p:tav tm="100000">
                              <p:val>
                                <p:strVal val="#ppt_y"/>
                              </p:val>
                            </p:tav>
                          </p:tavLst>
                        </p:anim>
                      </p:childTnLst>
                    </p:cTn>
                  </p:par>
                </p:tnLst>
              </p:tmpl>
            </p:tmplLst>
          </p:bldP>
          <p:bldP spid="7" grpId="0" uiExpand="1">
            <p:tmplLst>
              <p:tmpl>
                <p:tnLst>
                  <p:par>
                    <p:cTn presetID="2" presetClass="entr" presetSubtype="4" decel="100000" fill="hold" nodeType="withEffect">
                      <p:stCondLst>
                        <p:cond delay="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750" fill="hold"/>
                            <p:tgtEl>
                              <p:spTgt spid="7"/>
                            </p:tgtEl>
                            <p:attrNameLst>
                              <p:attrName>ppt_x</p:attrName>
                            </p:attrNameLst>
                          </p:cBhvr>
                          <p:tavLst>
                            <p:tav tm="0">
                              <p:val>
                                <p:strVal val="#ppt_x"/>
                              </p:val>
                            </p:tav>
                            <p:tav tm="100000">
                              <p:val>
                                <p:strVal val="#ppt_x"/>
                              </p:val>
                            </p:tav>
                          </p:tavLst>
                        </p:anim>
                        <p:anim calcmode="lin" valueType="num">
                          <p:cBhvr additive="base">
                            <p:cTn dur="750" fill="hold"/>
                            <p:tgtEl>
                              <p:spTgt spid="7"/>
                            </p:tgtEl>
                            <p:attrNameLst>
                              <p:attrName>ppt_y</p:attrName>
                            </p:attrNameLst>
                          </p:cBhvr>
                          <p:tavLst>
                            <p:tav tm="0">
                              <p:val>
                                <p:strVal val="1+#ppt_h/2"/>
                              </p:val>
                            </p:tav>
                            <p:tav tm="100000">
                              <p:val>
                                <p:strVal val="#ppt_y"/>
                              </p:val>
                            </p:tav>
                          </p:tavLst>
                        </p:anim>
                      </p:childTnLst>
                    </p:cTn>
                  </p:par>
                </p:tnLst>
              </p:tmpl>
            </p:tmplLst>
          </p:bldP>
          <p:bldP spid="9" grpId="0">
            <p:tmplLst>
              <p:tmpl>
                <p:tnLst>
                  <p:par>
                    <p:cTn presetID="2" presetClass="entr" presetSubtype="4" decel="100000" fill="hold" nodeType="with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ppt_x"/>
                              </p:val>
                            </p:tav>
                            <p:tav tm="100000">
                              <p:val>
                                <p:strVal val="#ppt_x"/>
                              </p:val>
                            </p:tav>
                          </p:tavLst>
                        </p:anim>
                        <p:anim calcmode="lin" valueType="num">
                          <p:cBhvr additive="base">
                            <p:cTn dur="750" fill="hold"/>
                            <p:tgtEl>
                              <p:spTgt spid="9"/>
                            </p:tgtEl>
                            <p:attrNameLst>
                              <p:attrName>ppt_y</p:attrName>
                            </p:attrNameLst>
                          </p:cBhvr>
                          <p:tavLst>
                            <p:tav tm="0">
                              <p:val>
                                <p:strVal val="1+#ppt_h/2"/>
                              </p:val>
                            </p:tav>
                            <p:tav tm="100000">
                              <p:val>
                                <p:strVal val="#ppt_y"/>
                              </p:val>
                            </p:tav>
                          </p:tavLst>
                        </p:anim>
                      </p:childTnLst>
                    </p:cTn>
                  </p:par>
                </p:tnLst>
              </p:tmpl>
            </p:tmplLst>
          </p:bldP>
          <p:bldP spid="10" grpId="0">
            <p:tmplLst>
              <p:tmpl>
                <p:tnLst>
                  <p:par>
                    <p:cTn presetID="2" presetClass="entr" presetSubtype="4" decel="100000" fill="hold" nodeType="withEffect">
                      <p:stCondLst>
                        <p:cond delay="0"/>
                      </p:stCondLst>
                      <p:childTnLst>
                        <p:set>
                          <p:cBhvr>
                            <p:cTn dur="1" fill="hold">
                              <p:stCondLst>
                                <p:cond delay="0"/>
                              </p:stCondLst>
                            </p:cTn>
                            <p:tgtEl>
                              <p:spTgt spid="10"/>
                            </p:tgtEl>
                            <p:attrNameLst>
                              <p:attrName>style.visibility</p:attrName>
                            </p:attrNameLst>
                          </p:cBhvr>
                          <p:to>
                            <p:strVal val="visible"/>
                          </p:to>
                        </p:set>
                        <p:anim calcmode="lin" valueType="num">
                          <p:cBhvr additive="base">
                            <p:cTn dur="750" fill="hold"/>
                            <p:tgtEl>
                              <p:spTgt spid="10"/>
                            </p:tgtEl>
                            <p:attrNameLst>
                              <p:attrName>ppt_x</p:attrName>
                            </p:attrNameLst>
                          </p:cBhvr>
                          <p:tavLst>
                            <p:tav tm="0">
                              <p:val>
                                <p:strVal val="#ppt_x"/>
                              </p:val>
                            </p:tav>
                            <p:tav tm="100000">
                              <p:val>
                                <p:strVal val="#ppt_x"/>
                              </p:val>
                            </p:tav>
                          </p:tavLst>
                        </p:anim>
                        <p:anim calcmode="lin" valueType="num">
                          <p:cBhvr additive="base">
                            <p:cTn dur="750" fill="hold"/>
                            <p:tgtEl>
                              <p:spTgt spid="10"/>
                            </p:tgtEl>
                            <p:attrNameLst>
                              <p:attrName>ppt_y</p:attrName>
                            </p:attrNameLst>
                          </p:cBhvr>
                          <p:tavLst>
                            <p:tav tm="0">
                              <p:val>
                                <p:strVal val="1+#ppt_h/2"/>
                              </p:val>
                            </p:tav>
                            <p:tav tm="100000">
                              <p:val>
                                <p:strVal val="#ppt_y"/>
                              </p:val>
                            </p:tav>
                          </p:tavLst>
                        </p:anim>
                      </p:childTnLst>
                    </p:cTn>
                  </p:par>
                </p:tnLst>
              </p:tmpl>
            </p:tmplLst>
          </p:bldP>
          <p:bldP spid="11" grpId="0">
            <p:tmplLst>
              <p:tmpl>
                <p:tnLst>
                  <p:par>
                    <p:cTn presetID="2" presetClass="entr" presetSubtype="4" decel="10000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750" fill="hold"/>
                            <p:tgtEl>
                              <p:spTgt spid="11"/>
                            </p:tgtEl>
                            <p:attrNameLst>
                              <p:attrName>ppt_x</p:attrName>
                            </p:attrNameLst>
                          </p:cBhvr>
                          <p:tavLst>
                            <p:tav tm="0">
                              <p:val>
                                <p:strVal val="#ppt_x"/>
                              </p:val>
                            </p:tav>
                            <p:tav tm="100000">
                              <p:val>
                                <p:strVal val="#ppt_x"/>
                              </p:val>
                            </p:tav>
                          </p:tavLst>
                        </p:anim>
                        <p:anim calcmode="lin" valueType="num">
                          <p:cBhvr additive="base">
                            <p:cTn dur="750" fill="hold"/>
                            <p:tgtEl>
                              <p:spTgt spid="11"/>
                            </p:tgtEl>
                            <p:attrNameLst>
                              <p:attrName>ppt_y</p:attrName>
                            </p:attrNameLst>
                          </p:cBhvr>
                          <p:tavLst>
                            <p:tav tm="0">
                              <p:val>
                                <p:strVal val="1+#ppt_h/2"/>
                              </p:val>
                            </p:tav>
                            <p:tav tm="100000">
                              <p:val>
                                <p:strVal val="#ppt_y"/>
                              </p:val>
                            </p:tav>
                          </p:tavLst>
                        </p:anim>
                      </p:childTnLst>
                    </p:cTn>
                  </p:par>
                </p:tnLst>
              </p:tmpl>
            </p:tmplLst>
          </p:bldP>
          <p:bldP spid="12" grpId="0" animBg="1"/>
          <p:bldP spid="13" grpId="0" animBg="1"/>
          <p:bldP spid="14" grpId="0" animBg="1"/>
          <p:bldP spid="15" grpId="0" animBg="1"/>
          <p:bldP spid="16" grpId="0" animBg="1"/>
          <p:bldP spid="17" grpId="0" uiExpand="1" build="p">
            <p:tmplLst>
              <p:tmpl lvl="1">
                <p:tnLst>
                  <p:par>
                    <p:cTn presetID="2" presetClass="entr" presetSubtype="1" fill="hold" nodeType="withEffect" p14:presetBounceEnd="32000">
                      <p:stCondLst>
                        <p:cond delay="0"/>
                      </p:stCondLst>
                      <p:childTnLst>
                        <p:set>
                          <p:cBhvr>
                            <p:cTn dur="1" fill="hold">
                              <p:stCondLst>
                                <p:cond delay="0"/>
                              </p:stCondLst>
                            </p:cTn>
                            <p:tgtEl>
                              <p:spTgt spid="17"/>
                            </p:tgtEl>
                            <p:attrNameLst>
                              <p:attrName>style.visibility</p:attrName>
                            </p:attrNameLst>
                          </p:cBhvr>
                          <p:to>
                            <p:strVal val="visible"/>
                          </p:to>
                        </p:set>
                        <p:anim calcmode="lin" valueType="num" p14:bounceEnd="32000">
                          <p:cBhvr additive="base">
                            <p:cTn dur="750" fill="hold"/>
                            <p:tgtEl>
                              <p:spTgt spid="17"/>
                            </p:tgtEl>
                            <p:attrNameLst>
                              <p:attrName>ppt_x</p:attrName>
                            </p:attrNameLst>
                          </p:cBhvr>
                          <p:tavLst>
                            <p:tav tm="0">
                              <p:val>
                                <p:strVal val="#ppt_x"/>
                              </p:val>
                            </p:tav>
                            <p:tav tm="100000">
                              <p:val>
                                <p:strVal val="#ppt_x"/>
                              </p:val>
                            </p:tav>
                          </p:tavLst>
                        </p:anim>
                        <p:anim calcmode="lin" valueType="num" p14:bounceEnd="32000">
                          <p:cBhvr additive="base">
                            <p:cTn dur="750" fill="hold"/>
                            <p:tgtEl>
                              <p:spTgt spid="17"/>
                            </p:tgtEl>
                            <p:attrNameLst>
                              <p:attrName>ppt_y</p:attrName>
                            </p:attrNameLst>
                          </p:cBhvr>
                          <p:tavLst>
                            <p:tav tm="0">
                              <p:val>
                                <p:strVal val="0-#ppt_h/2"/>
                              </p:val>
                            </p:tav>
                            <p:tav tm="100000">
                              <p:val>
                                <p:strVal val="#ppt_y"/>
                              </p:val>
                            </p:tav>
                          </p:tavLst>
                        </p:anim>
                      </p:childTnLst>
                    </p:cTn>
                  </p:par>
                </p:tnLst>
              </p:tmpl>
              <p:tmpl lvl="2">
                <p:tnLst>
                  <p:par>
                    <p:cTn presetID="2" presetClass="entr" presetSubtype="4" decel="100000" fill="hold" nodeType="withEffect">
                      <p:stCondLst>
                        <p:cond delay="0"/>
                      </p:stCondLst>
                      <p:childTnLst>
                        <p:set>
                          <p:cBhvr>
                            <p:cTn dur="1" fill="hold">
                              <p:stCondLst>
                                <p:cond delay="0"/>
                              </p:stCondLst>
                            </p:cTn>
                            <p:tgtEl>
                              <p:spTgt spid="17"/>
                            </p:tgtEl>
                            <p:attrNameLst>
                              <p:attrName>style.visibility</p:attrName>
                            </p:attrNameLst>
                          </p:cBhvr>
                          <p:to>
                            <p:strVal val="visible"/>
                          </p:to>
                        </p:set>
                        <p:anim calcmode="lin" valueType="num">
                          <p:cBhvr additive="base">
                            <p:cTn dur="750" fill="hold"/>
                            <p:tgtEl>
                              <p:spTgt spid="17"/>
                            </p:tgtEl>
                            <p:attrNameLst>
                              <p:attrName>ppt_x</p:attrName>
                            </p:attrNameLst>
                          </p:cBhvr>
                          <p:tavLst>
                            <p:tav tm="0">
                              <p:val>
                                <p:strVal val="#ppt_x"/>
                              </p:val>
                            </p:tav>
                            <p:tav tm="100000">
                              <p:val>
                                <p:strVal val="#ppt_x"/>
                              </p:val>
                            </p:tav>
                          </p:tavLst>
                        </p:anim>
                        <p:anim calcmode="lin" valueType="num">
                          <p:cBhvr additive="base">
                            <p:cTn dur="750" fill="hold"/>
                            <p:tgtEl>
                              <p:spTgt spid="17"/>
                            </p:tgtEl>
                            <p:attrNameLst>
                              <p:attrName>ppt_y</p:attrName>
                            </p:attrNameLst>
                          </p:cBhvr>
                          <p:tavLst>
                            <p:tav tm="0">
                              <p:val>
                                <p:strVal val="1+#ppt_h/2"/>
                              </p:val>
                            </p:tav>
                            <p:tav tm="100000">
                              <p:val>
                                <p:strVal val="#ppt_y"/>
                              </p:val>
                            </p:tav>
                          </p:tavLst>
                        </p:anim>
                      </p:childTnLst>
                    </p:cTn>
                  </p:par>
                </p:tnLst>
              </p:tmpl>
              <p:tmpl lvl="3">
                <p:tnLst>
                  <p:par>
                    <p:cTn presetID="2" presetClass="entr" presetSubtype="4" decel="100000" fill="hold" nodeType="withEffect">
                      <p:stCondLst>
                        <p:cond delay="0"/>
                      </p:stCondLst>
                      <p:childTnLst>
                        <p:set>
                          <p:cBhvr>
                            <p:cTn dur="1" fill="hold">
                              <p:stCondLst>
                                <p:cond delay="0"/>
                              </p:stCondLst>
                            </p:cTn>
                            <p:tgtEl>
                              <p:spTgt spid="17"/>
                            </p:tgtEl>
                            <p:attrNameLst>
                              <p:attrName>style.visibility</p:attrName>
                            </p:attrNameLst>
                          </p:cBhvr>
                          <p:to>
                            <p:strVal val="visible"/>
                          </p:to>
                        </p:set>
                        <p:anim calcmode="lin" valueType="num">
                          <p:cBhvr additive="base">
                            <p:cTn dur="750" fill="hold"/>
                            <p:tgtEl>
                              <p:spTgt spid="17"/>
                            </p:tgtEl>
                            <p:attrNameLst>
                              <p:attrName>ppt_x</p:attrName>
                            </p:attrNameLst>
                          </p:cBhvr>
                          <p:tavLst>
                            <p:tav tm="0">
                              <p:val>
                                <p:strVal val="#ppt_x"/>
                              </p:val>
                            </p:tav>
                            <p:tav tm="100000">
                              <p:val>
                                <p:strVal val="#ppt_x"/>
                              </p:val>
                            </p:tav>
                          </p:tavLst>
                        </p:anim>
                        <p:anim calcmode="lin" valueType="num">
                          <p:cBhvr additive="base">
                            <p:cTn dur="750" fill="hold"/>
                            <p:tgtEl>
                              <p:spTgt spid="17"/>
                            </p:tgtEl>
                            <p:attrNameLst>
                              <p:attrName>ppt_y</p:attrName>
                            </p:attrNameLst>
                          </p:cBhvr>
                          <p:tavLst>
                            <p:tav tm="0">
                              <p:val>
                                <p:strVal val="1+#ppt_h/2"/>
                              </p:val>
                            </p:tav>
                            <p:tav tm="100000">
                              <p:val>
                                <p:strVal val="#ppt_y"/>
                              </p:val>
                            </p:tav>
                          </p:tavLst>
                        </p:anim>
                      </p:childTnLst>
                    </p:cTn>
                  </p:par>
                </p:tnLst>
              </p:tmpl>
              <p:tmpl lvl="4">
                <p:tnLst>
                  <p:par>
                    <p:cTn presetID="2" presetClass="entr" presetSubtype="4" decel="100000" fill="hold" nodeType="withEffect">
                      <p:stCondLst>
                        <p:cond delay="0"/>
                      </p:stCondLst>
                      <p:childTnLst>
                        <p:set>
                          <p:cBhvr>
                            <p:cTn dur="1" fill="hold">
                              <p:stCondLst>
                                <p:cond delay="0"/>
                              </p:stCondLst>
                            </p:cTn>
                            <p:tgtEl>
                              <p:spTgt spid="17"/>
                            </p:tgtEl>
                            <p:attrNameLst>
                              <p:attrName>style.visibility</p:attrName>
                            </p:attrNameLst>
                          </p:cBhvr>
                          <p:to>
                            <p:strVal val="visible"/>
                          </p:to>
                        </p:set>
                        <p:anim calcmode="lin" valueType="num">
                          <p:cBhvr additive="base">
                            <p:cTn dur="750" fill="hold"/>
                            <p:tgtEl>
                              <p:spTgt spid="17"/>
                            </p:tgtEl>
                            <p:attrNameLst>
                              <p:attrName>ppt_x</p:attrName>
                            </p:attrNameLst>
                          </p:cBhvr>
                          <p:tavLst>
                            <p:tav tm="0">
                              <p:val>
                                <p:strVal val="#ppt_x"/>
                              </p:val>
                            </p:tav>
                            <p:tav tm="100000">
                              <p:val>
                                <p:strVal val="#ppt_x"/>
                              </p:val>
                            </p:tav>
                          </p:tavLst>
                        </p:anim>
                        <p:anim calcmode="lin" valueType="num">
                          <p:cBhvr additive="base">
                            <p:cTn dur="750" fill="hold"/>
                            <p:tgtEl>
                              <p:spTgt spid="17"/>
                            </p:tgtEl>
                            <p:attrNameLst>
                              <p:attrName>ppt_y</p:attrName>
                            </p:attrNameLst>
                          </p:cBhvr>
                          <p:tavLst>
                            <p:tav tm="0">
                              <p:val>
                                <p:strVal val="1+#ppt_h/2"/>
                              </p:val>
                            </p:tav>
                            <p:tav tm="100000">
                              <p:val>
                                <p:strVal val="#ppt_y"/>
                              </p:val>
                            </p:tav>
                          </p:tavLst>
                        </p:anim>
                      </p:childTnLst>
                    </p:cTn>
                  </p:par>
                </p:tnLst>
              </p:tmpl>
              <p:tmpl lvl="5">
                <p:tnLst>
                  <p:par>
                    <p:cTn presetID="2" presetClass="entr" presetSubtype="4" decel="100000" fill="hold" nodeType="withEffect">
                      <p:stCondLst>
                        <p:cond delay="0"/>
                      </p:stCondLst>
                      <p:childTnLst>
                        <p:set>
                          <p:cBhvr>
                            <p:cTn dur="1" fill="hold">
                              <p:stCondLst>
                                <p:cond delay="0"/>
                              </p:stCondLst>
                            </p:cTn>
                            <p:tgtEl>
                              <p:spTgt spid="17"/>
                            </p:tgtEl>
                            <p:attrNameLst>
                              <p:attrName>style.visibility</p:attrName>
                            </p:attrNameLst>
                          </p:cBhvr>
                          <p:to>
                            <p:strVal val="visible"/>
                          </p:to>
                        </p:set>
                        <p:anim calcmode="lin" valueType="num">
                          <p:cBhvr additive="base">
                            <p:cTn dur="750" fill="hold"/>
                            <p:tgtEl>
                              <p:spTgt spid="17"/>
                            </p:tgtEl>
                            <p:attrNameLst>
                              <p:attrName>ppt_x</p:attrName>
                            </p:attrNameLst>
                          </p:cBhvr>
                          <p:tavLst>
                            <p:tav tm="0">
                              <p:val>
                                <p:strVal val="#ppt_x"/>
                              </p:val>
                            </p:tav>
                            <p:tav tm="100000">
                              <p:val>
                                <p:strVal val="#ppt_x"/>
                              </p:val>
                            </p:tav>
                          </p:tavLst>
                        </p:anim>
                        <p:anim calcmode="lin" valueType="num">
                          <p:cBhvr additive="base">
                            <p:cTn dur="750" fill="hold"/>
                            <p:tgtEl>
                              <p:spTgt spid="17"/>
                            </p:tgtEl>
                            <p:attrNameLst>
                              <p:attrName>ppt_y</p:attrName>
                            </p:attrNameLst>
                          </p:cBhvr>
                          <p:tavLst>
                            <p:tav tm="0">
                              <p:val>
                                <p:strVal val="1+#ppt_h/2"/>
                              </p:val>
                            </p:tav>
                            <p:tav tm="100000">
                              <p:val>
                                <p:strVal val="#ppt_y"/>
                              </p:val>
                            </p:tav>
                          </p:tavLst>
                        </p:anim>
                      </p:childTnLst>
                    </p:cTn>
                  </p:par>
                </p:tnLst>
              </p:tmpl>
            </p:tmplLst>
          </p:bldP>
          <p:bldP spid="18" grpId="0" uiExpand="1" build="p">
            <p:tmplLst>
              <p:tmpl lvl="1">
                <p:tnLst>
                  <p:par>
                    <p:cTn presetID="2" presetClass="entr" presetSubtype="1" fill="hold" nodeType="withEffect" p14:presetBounceEnd="32000">
                      <p:stCondLst>
                        <p:cond delay="0"/>
                      </p:stCondLst>
                      <p:childTnLst>
                        <p:set>
                          <p:cBhvr>
                            <p:cTn dur="1" fill="hold">
                              <p:stCondLst>
                                <p:cond delay="0"/>
                              </p:stCondLst>
                            </p:cTn>
                            <p:tgtEl>
                              <p:spTgt spid="18"/>
                            </p:tgtEl>
                            <p:attrNameLst>
                              <p:attrName>style.visibility</p:attrName>
                            </p:attrNameLst>
                          </p:cBhvr>
                          <p:to>
                            <p:strVal val="visible"/>
                          </p:to>
                        </p:set>
                        <p:anim calcmode="lin" valueType="num" p14:bounceEnd="32000">
                          <p:cBhvr additive="base">
                            <p:cTn dur="750" fill="hold"/>
                            <p:tgtEl>
                              <p:spTgt spid="18"/>
                            </p:tgtEl>
                            <p:attrNameLst>
                              <p:attrName>ppt_x</p:attrName>
                            </p:attrNameLst>
                          </p:cBhvr>
                          <p:tavLst>
                            <p:tav tm="0">
                              <p:val>
                                <p:strVal val="#ppt_x"/>
                              </p:val>
                            </p:tav>
                            <p:tav tm="100000">
                              <p:val>
                                <p:strVal val="#ppt_x"/>
                              </p:val>
                            </p:tav>
                          </p:tavLst>
                        </p:anim>
                        <p:anim calcmode="lin" valueType="num" p14:bounceEnd="32000">
                          <p:cBhvr additive="base">
                            <p:cTn dur="750" fill="hold"/>
                            <p:tgtEl>
                              <p:spTgt spid="18"/>
                            </p:tgtEl>
                            <p:attrNameLst>
                              <p:attrName>ppt_y</p:attrName>
                            </p:attrNameLst>
                          </p:cBhvr>
                          <p:tavLst>
                            <p:tav tm="0">
                              <p:val>
                                <p:strVal val="0-#ppt_h/2"/>
                              </p:val>
                            </p:tav>
                            <p:tav tm="100000">
                              <p:val>
                                <p:strVal val="#ppt_y"/>
                              </p:val>
                            </p:tav>
                          </p:tavLst>
                        </p:anim>
                      </p:childTnLst>
                    </p:cTn>
                  </p:par>
                </p:tnLst>
              </p:tmpl>
              <p:tmpl lvl="2">
                <p:tnLst>
                  <p:par>
                    <p:cTn presetID="2" presetClass="entr" presetSubtype="4" decel="100000" fill="hold" nodeType="withEffect">
                      <p:stCondLst>
                        <p:cond delay="0"/>
                      </p:stCondLst>
                      <p:childTnLst>
                        <p:set>
                          <p:cBhvr>
                            <p:cTn dur="1" fill="hold">
                              <p:stCondLst>
                                <p:cond delay="0"/>
                              </p:stCondLst>
                            </p:cTn>
                            <p:tgtEl>
                              <p:spTgt spid="18"/>
                            </p:tgtEl>
                            <p:attrNameLst>
                              <p:attrName>style.visibility</p:attrName>
                            </p:attrNameLst>
                          </p:cBhvr>
                          <p:to>
                            <p:strVal val="visible"/>
                          </p:to>
                        </p:set>
                        <p:anim calcmode="lin" valueType="num">
                          <p:cBhvr additive="base">
                            <p:cTn dur="750" fill="hold"/>
                            <p:tgtEl>
                              <p:spTgt spid="18"/>
                            </p:tgtEl>
                            <p:attrNameLst>
                              <p:attrName>ppt_x</p:attrName>
                            </p:attrNameLst>
                          </p:cBhvr>
                          <p:tavLst>
                            <p:tav tm="0">
                              <p:val>
                                <p:strVal val="#ppt_x"/>
                              </p:val>
                            </p:tav>
                            <p:tav tm="100000">
                              <p:val>
                                <p:strVal val="#ppt_x"/>
                              </p:val>
                            </p:tav>
                          </p:tavLst>
                        </p:anim>
                        <p:anim calcmode="lin" valueType="num">
                          <p:cBhvr additive="base">
                            <p:cTn dur="750" fill="hold"/>
                            <p:tgtEl>
                              <p:spTgt spid="18"/>
                            </p:tgtEl>
                            <p:attrNameLst>
                              <p:attrName>ppt_y</p:attrName>
                            </p:attrNameLst>
                          </p:cBhvr>
                          <p:tavLst>
                            <p:tav tm="0">
                              <p:val>
                                <p:strVal val="1+#ppt_h/2"/>
                              </p:val>
                            </p:tav>
                            <p:tav tm="100000">
                              <p:val>
                                <p:strVal val="#ppt_y"/>
                              </p:val>
                            </p:tav>
                          </p:tavLst>
                        </p:anim>
                      </p:childTnLst>
                    </p:cTn>
                  </p:par>
                </p:tnLst>
              </p:tmpl>
              <p:tmpl lvl="3">
                <p:tnLst>
                  <p:par>
                    <p:cTn presetID="2" presetClass="entr" presetSubtype="4" decel="100000" fill="hold" nodeType="withEffect">
                      <p:stCondLst>
                        <p:cond delay="0"/>
                      </p:stCondLst>
                      <p:childTnLst>
                        <p:set>
                          <p:cBhvr>
                            <p:cTn dur="1" fill="hold">
                              <p:stCondLst>
                                <p:cond delay="0"/>
                              </p:stCondLst>
                            </p:cTn>
                            <p:tgtEl>
                              <p:spTgt spid="18"/>
                            </p:tgtEl>
                            <p:attrNameLst>
                              <p:attrName>style.visibility</p:attrName>
                            </p:attrNameLst>
                          </p:cBhvr>
                          <p:to>
                            <p:strVal val="visible"/>
                          </p:to>
                        </p:set>
                        <p:anim calcmode="lin" valueType="num">
                          <p:cBhvr additive="base">
                            <p:cTn dur="750" fill="hold"/>
                            <p:tgtEl>
                              <p:spTgt spid="18"/>
                            </p:tgtEl>
                            <p:attrNameLst>
                              <p:attrName>ppt_x</p:attrName>
                            </p:attrNameLst>
                          </p:cBhvr>
                          <p:tavLst>
                            <p:tav tm="0">
                              <p:val>
                                <p:strVal val="#ppt_x"/>
                              </p:val>
                            </p:tav>
                            <p:tav tm="100000">
                              <p:val>
                                <p:strVal val="#ppt_x"/>
                              </p:val>
                            </p:tav>
                          </p:tavLst>
                        </p:anim>
                        <p:anim calcmode="lin" valueType="num">
                          <p:cBhvr additive="base">
                            <p:cTn dur="750" fill="hold"/>
                            <p:tgtEl>
                              <p:spTgt spid="18"/>
                            </p:tgtEl>
                            <p:attrNameLst>
                              <p:attrName>ppt_y</p:attrName>
                            </p:attrNameLst>
                          </p:cBhvr>
                          <p:tavLst>
                            <p:tav tm="0">
                              <p:val>
                                <p:strVal val="1+#ppt_h/2"/>
                              </p:val>
                            </p:tav>
                            <p:tav tm="100000">
                              <p:val>
                                <p:strVal val="#ppt_y"/>
                              </p:val>
                            </p:tav>
                          </p:tavLst>
                        </p:anim>
                      </p:childTnLst>
                    </p:cTn>
                  </p:par>
                </p:tnLst>
              </p:tmpl>
              <p:tmpl lvl="4">
                <p:tnLst>
                  <p:par>
                    <p:cTn presetID="2" presetClass="entr" presetSubtype="4" decel="100000" fill="hold" nodeType="withEffect">
                      <p:stCondLst>
                        <p:cond delay="0"/>
                      </p:stCondLst>
                      <p:childTnLst>
                        <p:set>
                          <p:cBhvr>
                            <p:cTn dur="1" fill="hold">
                              <p:stCondLst>
                                <p:cond delay="0"/>
                              </p:stCondLst>
                            </p:cTn>
                            <p:tgtEl>
                              <p:spTgt spid="18"/>
                            </p:tgtEl>
                            <p:attrNameLst>
                              <p:attrName>style.visibility</p:attrName>
                            </p:attrNameLst>
                          </p:cBhvr>
                          <p:to>
                            <p:strVal val="visible"/>
                          </p:to>
                        </p:set>
                        <p:anim calcmode="lin" valueType="num">
                          <p:cBhvr additive="base">
                            <p:cTn dur="750" fill="hold"/>
                            <p:tgtEl>
                              <p:spTgt spid="18"/>
                            </p:tgtEl>
                            <p:attrNameLst>
                              <p:attrName>ppt_x</p:attrName>
                            </p:attrNameLst>
                          </p:cBhvr>
                          <p:tavLst>
                            <p:tav tm="0">
                              <p:val>
                                <p:strVal val="#ppt_x"/>
                              </p:val>
                            </p:tav>
                            <p:tav tm="100000">
                              <p:val>
                                <p:strVal val="#ppt_x"/>
                              </p:val>
                            </p:tav>
                          </p:tavLst>
                        </p:anim>
                        <p:anim calcmode="lin" valueType="num">
                          <p:cBhvr additive="base">
                            <p:cTn dur="750" fill="hold"/>
                            <p:tgtEl>
                              <p:spTgt spid="18"/>
                            </p:tgtEl>
                            <p:attrNameLst>
                              <p:attrName>ppt_y</p:attrName>
                            </p:attrNameLst>
                          </p:cBhvr>
                          <p:tavLst>
                            <p:tav tm="0">
                              <p:val>
                                <p:strVal val="1+#ppt_h/2"/>
                              </p:val>
                            </p:tav>
                            <p:tav tm="100000">
                              <p:val>
                                <p:strVal val="#ppt_y"/>
                              </p:val>
                            </p:tav>
                          </p:tavLst>
                        </p:anim>
                      </p:childTnLst>
                    </p:cTn>
                  </p:par>
                </p:tnLst>
              </p:tmpl>
              <p:tmpl lvl="5">
                <p:tnLst>
                  <p:par>
                    <p:cTn presetID="2" presetClass="entr" presetSubtype="4" decel="100000" fill="hold" nodeType="withEffect">
                      <p:stCondLst>
                        <p:cond delay="0"/>
                      </p:stCondLst>
                      <p:childTnLst>
                        <p:set>
                          <p:cBhvr>
                            <p:cTn dur="1" fill="hold">
                              <p:stCondLst>
                                <p:cond delay="0"/>
                              </p:stCondLst>
                            </p:cTn>
                            <p:tgtEl>
                              <p:spTgt spid="18"/>
                            </p:tgtEl>
                            <p:attrNameLst>
                              <p:attrName>style.visibility</p:attrName>
                            </p:attrNameLst>
                          </p:cBhvr>
                          <p:to>
                            <p:strVal val="visible"/>
                          </p:to>
                        </p:set>
                        <p:anim calcmode="lin" valueType="num">
                          <p:cBhvr additive="base">
                            <p:cTn dur="750" fill="hold"/>
                            <p:tgtEl>
                              <p:spTgt spid="18"/>
                            </p:tgtEl>
                            <p:attrNameLst>
                              <p:attrName>ppt_x</p:attrName>
                            </p:attrNameLst>
                          </p:cBhvr>
                          <p:tavLst>
                            <p:tav tm="0">
                              <p:val>
                                <p:strVal val="#ppt_x"/>
                              </p:val>
                            </p:tav>
                            <p:tav tm="100000">
                              <p:val>
                                <p:strVal val="#ppt_x"/>
                              </p:val>
                            </p:tav>
                          </p:tavLst>
                        </p:anim>
                        <p:anim calcmode="lin" valueType="num">
                          <p:cBhvr additive="base">
                            <p:cTn dur="750" fill="hold"/>
                            <p:tgtEl>
                              <p:spTgt spid="18"/>
                            </p:tgtEl>
                            <p:attrNameLst>
                              <p:attrName>ppt_y</p:attrName>
                            </p:attrNameLst>
                          </p:cBhvr>
                          <p:tavLst>
                            <p:tav tm="0">
                              <p:val>
                                <p:strVal val="1+#ppt_h/2"/>
                              </p:val>
                            </p:tav>
                            <p:tav tm="100000">
                              <p:val>
                                <p:strVal val="#ppt_y"/>
                              </p:val>
                            </p:tav>
                          </p:tavLst>
                        </p:anim>
                      </p:childTnLst>
                    </p:cTn>
                  </p:par>
                </p:tnLst>
              </p:tmpl>
            </p:tmplLst>
          </p:bldP>
          <p:bldP spid="19" grpId="0">
            <p:tmplLst>
              <p:tmpl>
                <p:tnLst>
                  <p:par>
                    <p:cTn presetID="2" presetClass="entr" presetSubtype="1" fill="hold" nodeType="withEffect" p14:presetBounceEnd="32000">
                      <p:stCondLst>
                        <p:cond delay="0"/>
                      </p:stCondLst>
                      <p:childTnLst>
                        <p:set>
                          <p:cBhvr>
                            <p:cTn dur="1" fill="hold">
                              <p:stCondLst>
                                <p:cond delay="0"/>
                              </p:stCondLst>
                            </p:cTn>
                            <p:tgtEl>
                              <p:spTgt spid="19"/>
                            </p:tgtEl>
                            <p:attrNameLst>
                              <p:attrName>style.visibility</p:attrName>
                            </p:attrNameLst>
                          </p:cBhvr>
                          <p:to>
                            <p:strVal val="visible"/>
                          </p:to>
                        </p:set>
                        <p:anim calcmode="lin" valueType="num" p14:bounceEnd="32000">
                          <p:cBhvr additive="base">
                            <p:cTn dur="750" fill="hold"/>
                            <p:tgtEl>
                              <p:spTgt spid="19"/>
                            </p:tgtEl>
                            <p:attrNameLst>
                              <p:attrName>ppt_x</p:attrName>
                            </p:attrNameLst>
                          </p:cBhvr>
                          <p:tavLst>
                            <p:tav tm="0">
                              <p:val>
                                <p:strVal val="#ppt_x"/>
                              </p:val>
                            </p:tav>
                            <p:tav tm="100000">
                              <p:val>
                                <p:strVal val="#ppt_x"/>
                              </p:val>
                            </p:tav>
                          </p:tavLst>
                        </p:anim>
                        <p:anim calcmode="lin" valueType="num" p14:bounceEnd="32000">
                          <p:cBhvr additive="base">
                            <p:cTn dur="750" fill="hold"/>
                            <p:tgtEl>
                              <p:spTgt spid="19"/>
                            </p:tgtEl>
                            <p:attrNameLst>
                              <p:attrName>ppt_y</p:attrName>
                            </p:attrNameLst>
                          </p:cBhvr>
                          <p:tavLst>
                            <p:tav tm="0">
                              <p:val>
                                <p:strVal val="0-#ppt_h/2"/>
                              </p:val>
                            </p:tav>
                            <p:tav tm="100000">
                              <p:val>
                                <p:strVal val="#ppt_y"/>
                              </p:val>
                            </p:tav>
                          </p:tavLst>
                        </p:anim>
                      </p:childTnLst>
                    </p:cTn>
                  </p:par>
                </p:tnLst>
              </p:tmpl>
            </p:tmplLst>
          </p:bldP>
          <p:bldP spid="20" grpId="0">
            <p:tmplLst>
              <p:tmpl>
                <p:tnLst>
                  <p:par>
                    <p:cTn presetID="2" presetClass="entr" presetSubtype="1" fill="hold" nodeType="withEffect" p14:presetBounceEnd="32000">
                      <p:stCondLst>
                        <p:cond delay="0"/>
                      </p:stCondLst>
                      <p:childTnLst>
                        <p:set>
                          <p:cBhvr>
                            <p:cTn dur="1" fill="hold">
                              <p:stCondLst>
                                <p:cond delay="0"/>
                              </p:stCondLst>
                            </p:cTn>
                            <p:tgtEl>
                              <p:spTgt spid="20"/>
                            </p:tgtEl>
                            <p:attrNameLst>
                              <p:attrName>style.visibility</p:attrName>
                            </p:attrNameLst>
                          </p:cBhvr>
                          <p:to>
                            <p:strVal val="visible"/>
                          </p:to>
                        </p:set>
                        <p:anim calcmode="lin" valueType="num" p14:bounceEnd="32000">
                          <p:cBhvr additive="base">
                            <p:cTn dur="750" fill="hold"/>
                            <p:tgtEl>
                              <p:spTgt spid="20"/>
                            </p:tgtEl>
                            <p:attrNameLst>
                              <p:attrName>ppt_x</p:attrName>
                            </p:attrNameLst>
                          </p:cBhvr>
                          <p:tavLst>
                            <p:tav tm="0">
                              <p:val>
                                <p:strVal val="#ppt_x"/>
                              </p:val>
                            </p:tav>
                            <p:tav tm="100000">
                              <p:val>
                                <p:strVal val="#ppt_x"/>
                              </p:val>
                            </p:tav>
                          </p:tavLst>
                        </p:anim>
                        <p:anim calcmode="lin" valueType="num" p14:bounceEnd="32000">
                          <p:cBhvr additive="base">
                            <p:cTn dur="750" fill="hold"/>
                            <p:tgtEl>
                              <p:spTgt spid="20"/>
                            </p:tgtEl>
                            <p:attrNameLst>
                              <p:attrName>ppt_y</p:attrName>
                            </p:attrNameLst>
                          </p:cBhvr>
                          <p:tavLst>
                            <p:tav tm="0">
                              <p:val>
                                <p:strVal val="0-#ppt_h/2"/>
                              </p:val>
                            </p:tav>
                            <p:tav tm="100000">
                              <p:val>
                                <p:strVal val="#ppt_y"/>
                              </p:val>
                            </p:tav>
                          </p:tavLst>
                        </p:anim>
                      </p:childTnLst>
                    </p:cTn>
                  </p:par>
                </p:tnLst>
              </p:tmpl>
            </p:tmplLst>
          </p:bldP>
          <p:bldP spid="21" grpId="0">
            <p:tmplLst>
              <p:tmpl>
                <p:tnLst>
                  <p:par>
                    <p:cTn presetID="2" presetClass="entr" presetSubtype="1" fill="hold" nodeType="withEffect" p14:presetBounceEnd="32000">
                      <p:stCondLst>
                        <p:cond delay="0"/>
                      </p:stCondLst>
                      <p:childTnLst>
                        <p:set>
                          <p:cBhvr>
                            <p:cTn dur="1" fill="hold">
                              <p:stCondLst>
                                <p:cond delay="0"/>
                              </p:stCondLst>
                            </p:cTn>
                            <p:tgtEl>
                              <p:spTgt spid="21"/>
                            </p:tgtEl>
                            <p:attrNameLst>
                              <p:attrName>style.visibility</p:attrName>
                            </p:attrNameLst>
                          </p:cBhvr>
                          <p:to>
                            <p:strVal val="visible"/>
                          </p:to>
                        </p:set>
                        <p:anim calcmode="lin" valueType="num" p14:bounceEnd="32000">
                          <p:cBhvr additive="base">
                            <p:cTn dur="750" fill="hold"/>
                            <p:tgtEl>
                              <p:spTgt spid="21"/>
                            </p:tgtEl>
                            <p:attrNameLst>
                              <p:attrName>ppt_x</p:attrName>
                            </p:attrNameLst>
                          </p:cBhvr>
                          <p:tavLst>
                            <p:tav tm="0">
                              <p:val>
                                <p:strVal val="#ppt_x"/>
                              </p:val>
                            </p:tav>
                            <p:tav tm="100000">
                              <p:val>
                                <p:strVal val="#ppt_x"/>
                              </p:val>
                            </p:tav>
                          </p:tavLst>
                        </p:anim>
                        <p:anim calcmode="lin" valueType="num" p14:bounceEnd="32000">
                          <p:cBhvr additive="base">
                            <p:cTn dur="750" fill="hold"/>
                            <p:tgtEl>
                              <p:spTgt spid="21"/>
                            </p:tgtEl>
                            <p:attrNameLst>
                              <p:attrName>ppt_y</p:attrName>
                            </p:attrNameLst>
                          </p:cBhvr>
                          <p:tavLst>
                            <p:tav tm="0">
                              <p:val>
                                <p:strVal val="0-#ppt_h/2"/>
                              </p:val>
                            </p:tav>
                            <p:tav tm="100000">
                              <p:val>
                                <p:strVal val="#ppt_y"/>
                              </p:val>
                            </p:tav>
                          </p:tavLst>
                        </p:anim>
                      </p:childTnLst>
                    </p:cTn>
                  </p:par>
                </p:tnLst>
              </p:tmpl>
            </p:tmplLst>
          </p:bldP>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decel="10000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750" fill="hold"/>
                                            <p:tgtEl>
                                              <p:spTgt spid="12"/>
                                            </p:tgtEl>
                                            <p:attrNameLst>
                                              <p:attrName>ppt_x</p:attrName>
                                            </p:attrNameLst>
                                          </p:cBhvr>
                                          <p:tavLst>
                                            <p:tav tm="0">
                                              <p:val>
                                                <p:strVal val="#ppt_x"/>
                                              </p:val>
                                            </p:tav>
                                            <p:tav tm="100000">
                                              <p:val>
                                                <p:strVal val="#ppt_x"/>
                                              </p:val>
                                            </p:tav>
                                          </p:tavLst>
                                        </p:anim>
                                        <p:anim calcmode="lin" valueType="num">
                                          <p:cBhvr additive="base">
                                            <p:cTn id="8" dur="750" fill="hold"/>
                                            <p:tgtEl>
                                              <p:spTgt spid="12"/>
                                            </p:tgtEl>
                                            <p:attrNameLst>
                                              <p:attrName>ppt_y</p:attrName>
                                            </p:attrNameLst>
                                          </p:cBhvr>
                                          <p:tavLst>
                                            <p:tav tm="0">
                                              <p:val>
                                                <p:strVal val="1+#ppt_h/2"/>
                                              </p:val>
                                            </p:tav>
                                            <p:tav tm="100000">
                                              <p:val>
                                                <p:strVal val="#ppt_y"/>
                                              </p:val>
                                            </p:tav>
                                          </p:tavLst>
                                        </p:anim>
                                      </p:childTnLst>
                                    </p:cTn>
                                  </p:par>
                                  <p:par>
                                    <p:cTn id="9" presetID="2" presetClass="entr" presetSubtype="1" fill="hold" grpId="0" nodeType="withEffect">
                                      <p:stCondLst>
                                        <p:cond delay="0"/>
                                      </p:stCondLst>
                                      <p:childTnLst>
                                        <p:set>
                                          <p:cBhvr>
                                            <p:cTn id="10" dur="1" fill="hold">
                                              <p:stCondLst>
                                                <p:cond delay="0"/>
                                              </p:stCondLst>
                                            </p:cTn>
                                            <p:tgtEl>
                                              <p:spTgt spid="17">
                                                <p:txEl>
                                                  <p:pRg st="0" end="0"/>
                                                </p:txEl>
                                              </p:spTgt>
                                            </p:tgtEl>
                                            <p:attrNameLst>
                                              <p:attrName>style.visibility</p:attrName>
                                            </p:attrNameLst>
                                          </p:cBhvr>
                                          <p:to>
                                            <p:strVal val="visible"/>
                                          </p:to>
                                        </p:set>
                                        <p:anim calcmode="lin" valueType="num">
                                          <p:cBhvr additive="base">
                                            <p:cTn id="11" dur="750" fill="hold"/>
                                            <p:tgtEl>
                                              <p:spTgt spid="17">
                                                <p:txEl>
                                                  <p:pRg st="0" end="0"/>
                                                </p:txEl>
                                              </p:spTgt>
                                            </p:tgtEl>
                                            <p:attrNameLst>
                                              <p:attrName>ppt_x</p:attrName>
                                            </p:attrNameLst>
                                          </p:cBhvr>
                                          <p:tavLst>
                                            <p:tav tm="0">
                                              <p:val>
                                                <p:strVal val="#ppt_x"/>
                                              </p:val>
                                            </p:tav>
                                            <p:tav tm="100000">
                                              <p:val>
                                                <p:strVal val="#ppt_x"/>
                                              </p:val>
                                            </p:tav>
                                          </p:tavLst>
                                        </p:anim>
                                        <p:anim calcmode="lin" valueType="num">
                                          <p:cBhvr additive="base">
                                            <p:cTn id="12" dur="750" fill="hold"/>
                                            <p:tgtEl>
                                              <p:spTgt spid="17">
                                                <p:txEl>
                                                  <p:pRg st="0" end="0"/>
                                                </p:txEl>
                                              </p:spTgt>
                                            </p:tgtEl>
                                            <p:attrNameLst>
                                              <p:attrName>ppt_y</p:attrName>
                                            </p:attrNameLst>
                                          </p:cBhvr>
                                          <p:tavLst>
                                            <p:tav tm="0">
                                              <p:val>
                                                <p:strVal val="0-#ppt_h/2"/>
                                              </p:val>
                                            </p:tav>
                                            <p:tav tm="100000">
                                              <p:val>
                                                <p:strVal val="#ppt_y"/>
                                              </p:val>
                                            </p:tav>
                                          </p:tavLst>
                                        </p:anim>
                                      </p:childTnLst>
                                    </p:cTn>
                                  </p:par>
                                  <p:par>
                                    <p:cTn id="13" presetID="2" presetClass="entr" presetSubtype="4" decel="100000"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750" fill="hold"/>
                                            <p:tgtEl>
                                              <p:spTgt spid="3"/>
                                            </p:tgtEl>
                                            <p:attrNameLst>
                                              <p:attrName>ppt_x</p:attrName>
                                            </p:attrNameLst>
                                          </p:cBhvr>
                                          <p:tavLst>
                                            <p:tav tm="0">
                                              <p:val>
                                                <p:strVal val="#ppt_x"/>
                                              </p:val>
                                            </p:tav>
                                            <p:tav tm="100000">
                                              <p:val>
                                                <p:strVal val="#ppt_x"/>
                                              </p:val>
                                            </p:tav>
                                          </p:tavLst>
                                        </p:anim>
                                        <p:anim calcmode="lin" valueType="num">
                                          <p:cBhvr additive="base">
                                            <p:cTn id="16" dur="75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decel="10000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 calcmode="lin" valueType="num">
                                          <p:cBhvr additive="base">
                                            <p:cTn id="21" dur="750" fill="hold"/>
                                            <p:tgtEl>
                                              <p:spTgt spid="13"/>
                                            </p:tgtEl>
                                            <p:attrNameLst>
                                              <p:attrName>ppt_x</p:attrName>
                                            </p:attrNameLst>
                                          </p:cBhvr>
                                          <p:tavLst>
                                            <p:tav tm="0">
                                              <p:val>
                                                <p:strVal val="#ppt_x"/>
                                              </p:val>
                                            </p:tav>
                                            <p:tav tm="100000">
                                              <p:val>
                                                <p:strVal val="#ppt_x"/>
                                              </p:val>
                                            </p:tav>
                                          </p:tavLst>
                                        </p:anim>
                                        <p:anim calcmode="lin" valueType="num">
                                          <p:cBhvr additive="base">
                                            <p:cTn id="22" dur="750" fill="hold"/>
                                            <p:tgtEl>
                                              <p:spTgt spid="13"/>
                                            </p:tgtEl>
                                            <p:attrNameLst>
                                              <p:attrName>ppt_y</p:attrName>
                                            </p:attrNameLst>
                                          </p:cBhvr>
                                          <p:tavLst>
                                            <p:tav tm="0">
                                              <p:val>
                                                <p:strVal val="1+#ppt_h/2"/>
                                              </p:val>
                                            </p:tav>
                                            <p:tav tm="100000">
                                              <p:val>
                                                <p:strVal val="#ppt_y"/>
                                              </p:val>
                                            </p:tav>
                                          </p:tavLst>
                                        </p:anim>
                                      </p:childTnLst>
                                    </p:cTn>
                                  </p:par>
                                  <p:par>
                                    <p:cTn id="23" presetID="2" presetClass="entr" presetSubtype="1" fill="hold" grpId="0" nodeType="withEffect">
                                      <p:stCondLst>
                                        <p:cond delay="0"/>
                                      </p:stCondLst>
                                      <p:childTnLst>
                                        <p:set>
                                          <p:cBhvr>
                                            <p:cTn id="24" dur="1" fill="hold">
                                              <p:stCondLst>
                                                <p:cond delay="0"/>
                                              </p:stCondLst>
                                            </p:cTn>
                                            <p:tgtEl>
                                              <p:spTgt spid="18">
                                                <p:txEl>
                                                  <p:pRg st="0" end="0"/>
                                                </p:txEl>
                                              </p:spTgt>
                                            </p:tgtEl>
                                            <p:attrNameLst>
                                              <p:attrName>style.visibility</p:attrName>
                                            </p:attrNameLst>
                                          </p:cBhvr>
                                          <p:to>
                                            <p:strVal val="visible"/>
                                          </p:to>
                                        </p:set>
                                        <p:anim calcmode="lin" valueType="num">
                                          <p:cBhvr additive="base">
                                            <p:cTn id="25" dur="750" fill="hold"/>
                                            <p:tgtEl>
                                              <p:spTgt spid="18">
                                                <p:txEl>
                                                  <p:pRg st="0" end="0"/>
                                                </p:txEl>
                                              </p:spTgt>
                                            </p:tgtEl>
                                            <p:attrNameLst>
                                              <p:attrName>ppt_x</p:attrName>
                                            </p:attrNameLst>
                                          </p:cBhvr>
                                          <p:tavLst>
                                            <p:tav tm="0">
                                              <p:val>
                                                <p:strVal val="#ppt_x"/>
                                              </p:val>
                                            </p:tav>
                                            <p:tav tm="100000">
                                              <p:val>
                                                <p:strVal val="#ppt_x"/>
                                              </p:val>
                                            </p:tav>
                                          </p:tavLst>
                                        </p:anim>
                                        <p:anim calcmode="lin" valueType="num">
                                          <p:cBhvr additive="base">
                                            <p:cTn id="26" dur="750" fill="hold"/>
                                            <p:tgtEl>
                                              <p:spTgt spid="18">
                                                <p:txEl>
                                                  <p:pRg st="0" end="0"/>
                                                </p:txEl>
                                              </p:spTgt>
                                            </p:tgtEl>
                                            <p:attrNameLst>
                                              <p:attrName>ppt_y</p:attrName>
                                            </p:attrNameLst>
                                          </p:cBhvr>
                                          <p:tavLst>
                                            <p:tav tm="0">
                                              <p:val>
                                                <p:strVal val="0-#ppt_h/2"/>
                                              </p:val>
                                            </p:tav>
                                            <p:tav tm="100000">
                                              <p:val>
                                                <p:strVal val="#ppt_y"/>
                                              </p:val>
                                            </p:tav>
                                          </p:tavLst>
                                        </p:anim>
                                      </p:childTnLst>
                                    </p:cTn>
                                  </p:par>
                                  <p:par>
                                    <p:cTn id="27" presetID="2" presetClass="entr" presetSubtype="4" decel="100000" fill="hold" grpId="0" nodeType="withEffect">
                                      <p:stCondLst>
                                        <p:cond delay="0"/>
                                      </p:stCondLst>
                                      <p:childTnLst>
                                        <p:set>
                                          <p:cBhvr>
                                            <p:cTn id="28" dur="1" fill="hold">
                                              <p:stCondLst>
                                                <p:cond delay="0"/>
                                              </p:stCondLst>
                                            </p:cTn>
                                            <p:tgtEl>
                                              <p:spTgt spid="7"/>
                                            </p:tgtEl>
                                            <p:attrNameLst>
                                              <p:attrName>style.visibility</p:attrName>
                                            </p:attrNameLst>
                                          </p:cBhvr>
                                          <p:to>
                                            <p:strVal val="visible"/>
                                          </p:to>
                                        </p:set>
                                        <p:anim calcmode="lin" valueType="num">
                                          <p:cBhvr additive="base">
                                            <p:cTn id="29" dur="750" fill="hold"/>
                                            <p:tgtEl>
                                              <p:spTgt spid="7"/>
                                            </p:tgtEl>
                                            <p:attrNameLst>
                                              <p:attrName>ppt_x</p:attrName>
                                            </p:attrNameLst>
                                          </p:cBhvr>
                                          <p:tavLst>
                                            <p:tav tm="0">
                                              <p:val>
                                                <p:strVal val="#ppt_x"/>
                                              </p:val>
                                            </p:tav>
                                            <p:tav tm="100000">
                                              <p:val>
                                                <p:strVal val="#ppt_x"/>
                                              </p:val>
                                            </p:tav>
                                          </p:tavLst>
                                        </p:anim>
                                        <p:anim calcmode="lin" valueType="num">
                                          <p:cBhvr additive="base">
                                            <p:cTn id="30" dur="75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decel="100000"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anim calcmode="lin" valueType="num">
                                          <p:cBhvr additive="base">
                                            <p:cTn id="35" dur="750" fill="hold"/>
                                            <p:tgtEl>
                                              <p:spTgt spid="16"/>
                                            </p:tgtEl>
                                            <p:attrNameLst>
                                              <p:attrName>ppt_x</p:attrName>
                                            </p:attrNameLst>
                                          </p:cBhvr>
                                          <p:tavLst>
                                            <p:tav tm="0">
                                              <p:val>
                                                <p:strVal val="#ppt_x"/>
                                              </p:val>
                                            </p:tav>
                                            <p:tav tm="100000">
                                              <p:val>
                                                <p:strVal val="#ppt_x"/>
                                              </p:val>
                                            </p:tav>
                                          </p:tavLst>
                                        </p:anim>
                                        <p:anim calcmode="lin" valueType="num">
                                          <p:cBhvr additive="base">
                                            <p:cTn id="36" dur="750" fill="hold"/>
                                            <p:tgtEl>
                                              <p:spTgt spid="16"/>
                                            </p:tgtEl>
                                            <p:attrNameLst>
                                              <p:attrName>ppt_y</p:attrName>
                                            </p:attrNameLst>
                                          </p:cBhvr>
                                          <p:tavLst>
                                            <p:tav tm="0">
                                              <p:val>
                                                <p:strVal val="1+#ppt_h/2"/>
                                              </p:val>
                                            </p:tav>
                                            <p:tav tm="100000">
                                              <p:val>
                                                <p:strVal val="#ppt_y"/>
                                              </p:val>
                                            </p:tav>
                                          </p:tavLst>
                                        </p:anim>
                                      </p:childTnLst>
                                    </p:cTn>
                                  </p:par>
                                  <p:par>
                                    <p:cTn id="37" presetID="2" presetClass="entr" presetSubtype="1" fill="hold" grpId="0" nodeType="withEffect">
                                      <p:stCondLst>
                                        <p:cond delay="0"/>
                                      </p:stCondLst>
                                      <p:childTnLst>
                                        <p:set>
                                          <p:cBhvr>
                                            <p:cTn id="38" dur="1" fill="hold">
                                              <p:stCondLst>
                                                <p:cond delay="0"/>
                                              </p:stCondLst>
                                            </p:cTn>
                                            <p:tgtEl>
                                              <p:spTgt spid="19"/>
                                            </p:tgtEl>
                                            <p:attrNameLst>
                                              <p:attrName>style.visibility</p:attrName>
                                            </p:attrNameLst>
                                          </p:cBhvr>
                                          <p:to>
                                            <p:strVal val="visible"/>
                                          </p:to>
                                        </p:set>
                                        <p:anim calcmode="lin" valueType="num">
                                          <p:cBhvr additive="base">
                                            <p:cTn id="39" dur="750" fill="hold"/>
                                            <p:tgtEl>
                                              <p:spTgt spid="19"/>
                                            </p:tgtEl>
                                            <p:attrNameLst>
                                              <p:attrName>ppt_x</p:attrName>
                                            </p:attrNameLst>
                                          </p:cBhvr>
                                          <p:tavLst>
                                            <p:tav tm="0">
                                              <p:val>
                                                <p:strVal val="#ppt_x"/>
                                              </p:val>
                                            </p:tav>
                                            <p:tav tm="100000">
                                              <p:val>
                                                <p:strVal val="#ppt_x"/>
                                              </p:val>
                                            </p:tav>
                                          </p:tavLst>
                                        </p:anim>
                                        <p:anim calcmode="lin" valueType="num">
                                          <p:cBhvr additive="base">
                                            <p:cTn id="40" dur="750" fill="hold"/>
                                            <p:tgtEl>
                                              <p:spTgt spid="19"/>
                                            </p:tgtEl>
                                            <p:attrNameLst>
                                              <p:attrName>ppt_y</p:attrName>
                                            </p:attrNameLst>
                                          </p:cBhvr>
                                          <p:tavLst>
                                            <p:tav tm="0">
                                              <p:val>
                                                <p:strVal val="0-#ppt_h/2"/>
                                              </p:val>
                                            </p:tav>
                                            <p:tav tm="100000">
                                              <p:val>
                                                <p:strVal val="#ppt_y"/>
                                              </p:val>
                                            </p:tav>
                                          </p:tavLst>
                                        </p:anim>
                                      </p:childTnLst>
                                    </p:cTn>
                                  </p:par>
                                  <p:par>
                                    <p:cTn id="41" presetID="2" presetClass="entr" presetSubtype="4" decel="100000" fill="hold" grpId="0" nodeType="withEffect">
                                      <p:stCondLst>
                                        <p:cond delay="0"/>
                                      </p:stCondLst>
                                      <p:childTnLst>
                                        <p:set>
                                          <p:cBhvr>
                                            <p:cTn id="42" dur="1" fill="hold">
                                              <p:stCondLst>
                                                <p:cond delay="0"/>
                                              </p:stCondLst>
                                            </p:cTn>
                                            <p:tgtEl>
                                              <p:spTgt spid="9"/>
                                            </p:tgtEl>
                                            <p:attrNameLst>
                                              <p:attrName>style.visibility</p:attrName>
                                            </p:attrNameLst>
                                          </p:cBhvr>
                                          <p:to>
                                            <p:strVal val="visible"/>
                                          </p:to>
                                        </p:set>
                                        <p:anim calcmode="lin" valueType="num">
                                          <p:cBhvr additive="base">
                                            <p:cTn id="43" dur="750" fill="hold"/>
                                            <p:tgtEl>
                                              <p:spTgt spid="9"/>
                                            </p:tgtEl>
                                            <p:attrNameLst>
                                              <p:attrName>ppt_x</p:attrName>
                                            </p:attrNameLst>
                                          </p:cBhvr>
                                          <p:tavLst>
                                            <p:tav tm="0">
                                              <p:val>
                                                <p:strVal val="#ppt_x"/>
                                              </p:val>
                                            </p:tav>
                                            <p:tav tm="100000">
                                              <p:val>
                                                <p:strVal val="#ppt_x"/>
                                              </p:val>
                                            </p:tav>
                                          </p:tavLst>
                                        </p:anim>
                                        <p:anim calcmode="lin" valueType="num">
                                          <p:cBhvr additive="base">
                                            <p:cTn id="44" dur="75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decel="100000" fill="hold" grpId="0" nodeType="clickEffect">
                                      <p:stCondLst>
                                        <p:cond delay="0"/>
                                      </p:stCondLst>
                                      <p:childTnLst>
                                        <p:set>
                                          <p:cBhvr>
                                            <p:cTn id="48" dur="1" fill="hold">
                                              <p:stCondLst>
                                                <p:cond delay="0"/>
                                              </p:stCondLst>
                                            </p:cTn>
                                            <p:tgtEl>
                                              <p:spTgt spid="14"/>
                                            </p:tgtEl>
                                            <p:attrNameLst>
                                              <p:attrName>style.visibility</p:attrName>
                                            </p:attrNameLst>
                                          </p:cBhvr>
                                          <p:to>
                                            <p:strVal val="visible"/>
                                          </p:to>
                                        </p:set>
                                        <p:anim calcmode="lin" valueType="num">
                                          <p:cBhvr additive="base">
                                            <p:cTn id="49" dur="750" fill="hold"/>
                                            <p:tgtEl>
                                              <p:spTgt spid="14"/>
                                            </p:tgtEl>
                                            <p:attrNameLst>
                                              <p:attrName>ppt_x</p:attrName>
                                            </p:attrNameLst>
                                          </p:cBhvr>
                                          <p:tavLst>
                                            <p:tav tm="0">
                                              <p:val>
                                                <p:strVal val="#ppt_x"/>
                                              </p:val>
                                            </p:tav>
                                            <p:tav tm="100000">
                                              <p:val>
                                                <p:strVal val="#ppt_x"/>
                                              </p:val>
                                            </p:tav>
                                          </p:tavLst>
                                        </p:anim>
                                        <p:anim calcmode="lin" valueType="num">
                                          <p:cBhvr additive="base">
                                            <p:cTn id="50" dur="750" fill="hold"/>
                                            <p:tgtEl>
                                              <p:spTgt spid="14"/>
                                            </p:tgtEl>
                                            <p:attrNameLst>
                                              <p:attrName>ppt_y</p:attrName>
                                            </p:attrNameLst>
                                          </p:cBhvr>
                                          <p:tavLst>
                                            <p:tav tm="0">
                                              <p:val>
                                                <p:strVal val="1+#ppt_h/2"/>
                                              </p:val>
                                            </p:tav>
                                            <p:tav tm="100000">
                                              <p:val>
                                                <p:strVal val="#ppt_y"/>
                                              </p:val>
                                            </p:tav>
                                          </p:tavLst>
                                        </p:anim>
                                      </p:childTnLst>
                                    </p:cTn>
                                  </p:par>
                                  <p:par>
                                    <p:cTn id="51" presetID="2" presetClass="entr" presetSubtype="1" fill="hold" grpId="0" nodeType="withEffect">
                                      <p:stCondLst>
                                        <p:cond delay="0"/>
                                      </p:stCondLst>
                                      <p:childTnLst>
                                        <p:set>
                                          <p:cBhvr>
                                            <p:cTn id="52" dur="1" fill="hold">
                                              <p:stCondLst>
                                                <p:cond delay="0"/>
                                              </p:stCondLst>
                                            </p:cTn>
                                            <p:tgtEl>
                                              <p:spTgt spid="20"/>
                                            </p:tgtEl>
                                            <p:attrNameLst>
                                              <p:attrName>style.visibility</p:attrName>
                                            </p:attrNameLst>
                                          </p:cBhvr>
                                          <p:to>
                                            <p:strVal val="visible"/>
                                          </p:to>
                                        </p:set>
                                        <p:anim calcmode="lin" valueType="num">
                                          <p:cBhvr additive="base">
                                            <p:cTn id="53" dur="750" fill="hold"/>
                                            <p:tgtEl>
                                              <p:spTgt spid="20"/>
                                            </p:tgtEl>
                                            <p:attrNameLst>
                                              <p:attrName>ppt_x</p:attrName>
                                            </p:attrNameLst>
                                          </p:cBhvr>
                                          <p:tavLst>
                                            <p:tav tm="0">
                                              <p:val>
                                                <p:strVal val="#ppt_x"/>
                                              </p:val>
                                            </p:tav>
                                            <p:tav tm="100000">
                                              <p:val>
                                                <p:strVal val="#ppt_x"/>
                                              </p:val>
                                            </p:tav>
                                          </p:tavLst>
                                        </p:anim>
                                        <p:anim calcmode="lin" valueType="num">
                                          <p:cBhvr additive="base">
                                            <p:cTn id="54" dur="750" fill="hold"/>
                                            <p:tgtEl>
                                              <p:spTgt spid="20"/>
                                            </p:tgtEl>
                                            <p:attrNameLst>
                                              <p:attrName>ppt_y</p:attrName>
                                            </p:attrNameLst>
                                          </p:cBhvr>
                                          <p:tavLst>
                                            <p:tav tm="0">
                                              <p:val>
                                                <p:strVal val="0-#ppt_h/2"/>
                                              </p:val>
                                            </p:tav>
                                            <p:tav tm="100000">
                                              <p:val>
                                                <p:strVal val="#ppt_y"/>
                                              </p:val>
                                            </p:tav>
                                          </p:tavLst>
                                        </p:anim>
                                      </p:childTnLst>
                                    </p:cTn>
                                  </p:par>
                                  <p:par>
                                    <p:cTn id="55" presetID="2" presetClass="entr" presetSubtype="4" decel="100000" fill="hold" grpId="0" nodeType="withEffect">
                                      <p:stCondLst>
                                        <p:cond delay="0"/>
                                      </p:stCondLst>
                                      <p:childTnLst>
                                        <p:set>
                                          <p:cBhvr>
                                            <p:cTn id="56" dur="1" fill="hold">
                                              <p:stCondLst>
                                                <p:cond delay="0"/>
                                              </p:stCondLst>
                                            </p:cTn>
                                            <p:tgtEl>
                                              <p:spTgt spid="10"/>
                                            </p:tgtEl>
                                            <p:attrNameLst>
                                              <p:attrName>style.visibility</p:attrName>
                                            </p:attrNameLst>
                                          </p:cBhvr>
                                          <p:to>
                                            <p:strVal val="visible"/>
                                          </p:to>
                                        </p:set>
                                        <p:anim calcmode="lin" valueType="num">
                                          <p:cBhvr additive="base">
                                            <p:cTn id="57" dur="750" fill="hold"/>
                                            <p:tgtEl>
                                              <p:spTgt spid="10"/>
                                            </p:tgtEl>
                                            <p:attrNameLst>
                                              <p:attrName>ppt_x</p:attrName>
                                            </p:attrNameLst>
                                          </p:cBhvr>
                                          <p:tavLst>
                                            <p:tav tm="0">
                                              <p:val>
                                                <p:strVal val="#ppt_x"/>
                                              </p:val>
                                            </p:tav>
                                            <p:tav tm="100000">
                                              <p:val>
                                                <p:strVal val="#ppt_x"/>
                                              </p:val>
                                            </p:tav>
                                          </p:tavLst>
                                        </p:anim>
                                        <p:anim calcmode="lin" valueType="num">
                                          <p:cBhvr additive="base">
                                            <p:cTn id="58" dur="75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decel="100000" fill="hold" grpId="0" nodeType="clickEffect">
                                      <p:stCondLst>
                                        <p:cond delay="0"/>
                                      </p:stCondLst>
                                      <p:childTnLst>
                                        <p:set>
                                          <p:cBhvr>
                                            <p:cTn id="62" dur="1" fill="hold">
                                              <p:stCondLst>
                                                <p:cond delay="0"/>
                                              </p:stCondLst>
                                            </p:cTn>
                                            <p:tgtEl>
                                              <p:spTgt spid="15"/>
                                            </p:tgtEl>
                                            <p:attrNameLst>
                                              <p:attrName>style.visibility</p:attrName>
                                            </p:attrNameLst>
                                          </p:cBhvr>
                                          <p:to>
                                            <p:strVal val="visible"/>
                                          </p:to>
                                        </p:set>
                                        <p:anim calcmode="lin" valueType="num">
                                          <p:cBhvr additive="base">
                                            <p:cTn id="63" dur="750" fill="hold"/>
                                            <p:tgtEl>
                                              <p:spTgt spid="15"/>
                                            </p:tgtEl>
                                            <p:attrNameLst>
                                              <p:attrName>ppt_x</p:attrName>
                                            </p:attrNameLst>
                                          </p:cBhvr>
                                          <p:tavLst>
                                            <p:tav tm="0">
                                              <p:val>
                                                <p:strVal val="#ppt_x"/>
                                              </p:val>
                                            </p:tav>
                                            <p:tav tm="100000">
                                              <p:val>
                                                <p:strVal val="#ppt_x"/>
                                              </p:val>
                                            </p:tav>
                                          </p:tavLst>
                                        </p:anim>
                                        <p:anim calcmode="lin" valueType="num">
                                          <p:cBhvr additive="base">
                                            <p:cTn id="64" dur="750" fill="hold"/>
                                            <p:tgtEl>
                                              <p:spTgt spid="15"/>
                                            </p:tgtEl>
                                            <p:attrNameLst>
                                              <p:attrName>ppt_y</p:attrName>
                                            </p:attrNameLst>
                                          </p:cBhvr>
                                          <p:tavLst>
                                            <p:tav tm="0">
                                              <p:val>
                                                <p:strVal val="1+#ppt_h/2"/>
                                              </p:val>
                                            </p:tav>
                                            <p:tav tm="100000">
                                              <p:val>
                                                <p:strVal val="#ppt_y"/>
                                              </p:val>
                                            </p:tav>
                                          </p:tavLst>
                                        </p:anim>
                                      </p:childTnLst>
                                    </p:cTn>
                                  </p:par>
                                  <p:par>
                                    <p:cTn id="65" presetID="2" presetClass="entr" presetSubtype="1" fill="hold" grpId="0" nodeType="withEffect">
                                      <p:stCondLst>
                                        <p:cond delay="0"/>
                                      </p:stCondLst>
                                      <p:childTnLst>
                                        <p:set>
                                          <p:cBhvr>
                                            <p:cTn id="66" dur="1" fill="hold">
                                              <p:stCondLst>
                                                <p:cond delay="0"/>
                                              </p:stCondLst>
                                            </p:cTn>
                                            <p:tgtEl>
                                              <p:spTgt spid="21"/>
                                            </p:tgtEl>
                                            <p:attrNameLst>
                                              <p:attrName>style.visibility</p:attrName>
                                            </p:attrNameLst>
                                          </p:cBhvr>
                                          <p:to>
                                            <p:strVal val="visible"/>
                                          </p:to>
                                        </p:set>
                                        <p:anim calcmode="lin" valueType="num">
                                          <p:cBhvr additive="base">
                                            <p:cTn id="67" dur="750" fill="hold"/>
                                            <p:tgtEl>
                                              <p:spTgt spid="21"/>
                                            </p:tgtEl>
                                            <p:attrNameLst>
                                              <p:attrName>ppt_x</p:attrName>
                                            </p:attrNameLst>
                                          </p:cBhvr>
                                          <p:tavLst>
                                            <p:tav tm="0">
                                              <p:val>
                                                <p:strVal val="#ppt_x"/>
                                              </p:val>
                                            </p:tav>
                                            <p:tav tm="100000">
                                              <p:val>
                                                <p:strVal val="#ppt_x"/>
                                              </p:val>
                                            </p:tav>
                                          </p:tavLst>
                                        </p:anim>
                                        <p:anim calcmode="lin" valueType="num">
                                          <p:cBhvr additive="base">
                                            <p:cTn id="68" dur="750" fill="hold"/>
                                            <p:tgtEl>
                                              <p:spTgt spid="21"/>
                                            </p:tgtEl>
                                            <p:attrNameLst>
                                              <p:attrName>ppt_y</p:attrName>
                                            </p:attrNameLst>
                                          </p:cBhvr>
                                          <p:tavLst>
                                            <p:tav tm="0">
                                              <p:val>
                                                <p:strVal val="0-#ppt_h/2"/>
                                              </p:val>
                                            </p:tav>
                                            <p:tav tm="100000">
                                              <p:val>
                                                <p:strVal val="#ppt_y"/>
                                              </p:val>
                                            </p:tav>
                                          </p:tavLst>
                                        </p:anim>
                                      </p:childTnLst>
                                    </p:cTn>
                                  </p:par>
                                  <p:par>
                                    <p:cTn id="69" presetID="2" presetClass="entr" presetSubtype="4" decel="100000" fill="hold" grpId="0" nodeType="withEffect">
                                      <p:stCondLst>
                                        <p:cond delay="0"/>
                                      </p:stCondLst>
                                      <p:childTnLst>
                                        <p:set>
                                          <p:cBhvr>
                                            <p:cTn id="70" dur="1" fill="hold">
                                              <p:stCondLst>
                                                <p:cond delay="0"/>
                                              </p:stCondLst>
                                            </p:cTn>
                                            <p:tgtEl>
                                              <p:spTgt spid="11"/>
                                            </p:tgtEl>
                                            <p:attrNameLst>
                                              <p:attrName>style.visibility</p:attrName>
                                            </p:attrNameLst>
                                          </p:cBhvr>
                                          <p:to>
                                            <p:strVal val="visible"/>
                                          </p:to>
                                        </p:set>
                                        <p:anim calcmode="lin" valueType="num">
                                          <p:cBhvr additive="base">
                                            <p:cTn id="71" dur="750" fill="hold"/>
                                            <p:tgtEl>
                                              <p:spTgt spid="11"/>
                                            </p:tgtEl>
                                            <p:attrNameLst>
                                              <p:attrName>ppt_x</p:attrName>
                                            </p:attrNameLst>
                                          </p:cBhvr>
                                          <p:tavLst>
                                            <p:tav tm="0">
                                              <p:val>
                                                <p:strVal val="#ppt_x"/>
                                              </p:val>
                                            </p:tav>
                                            <p:tav tm="100000">
                                              <p:val>
                                                <p:strVal val="#ppt_x"/>
                                              </p:val>
                                            </p:tav>
                                          </p:tavLst>
                                        </p:anim>
                                        <p:anim calcmode="lin" valueType="num">
                                          <p:cBhvr additive="base">
                                            <p:cTn id="72" dur="75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p:tmplLst>
              <p:tmpl>
                <p:tnLst>
                  <p:par>
                    <p:cTn presetID="2" presetClass="entr" presetSubtype="4" decel="100000" fill="hold" nodeType="with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additive="base">
                            <p:cTn dur="750" fill="hold"/>
                            <p:tgtEl>
                              <p:spTgt spid="3"/>
                            </p:tgtEl>
                            <p:attrNameLst>
                              <p:attrName>ppt_x</p:attrName>
                            </p:attrNameLst>
                          </p:cBhvr>
                          <p:tavLst>
                            <p:tav tm="0">
                              <p:val>
                                <p:strVal val="#ppt_x"/>
                              </p:val>
                            </p:tav>
                            <p:tav tm="100000">
                              <p:val>
                                <p:strVal val="#ppt_x"/>
                              </p:val>
                            </p:tav>
                          </p:tavLst>
                        </p:anim>
                        <p:anim calcmode="lin" valueType="num">
                          <p:cBhvr additive="base">
                            <p:cTn dur="750" fill="hold"/>
                            <p:tgtEl>
                              <p:spTgt spid="3"/>
                            </p:tgtEl>
                            <p:attrNameLst>
                              <p:attrName>ppt_y</p:attrName>
                            </p:attrNameLst>
                          </p:cBhvr>
                          <p:tavLst>
                            <p:tav tm="0">
                              <p:val>
                                <p:strVal val="1+#ppt_h/2"/>
                              </p:val>
                            </p:tav>
                            <p:tav tm="100000">
                              <p:val>
                                <p:strVal val="#ppt_y"/>
                              </p:val>
                            </p:tav>
                          </p:tavLst>
                        </p:anim>
                      </p:childTnLst>
                    </p:cTn>
                  </p:par>
                </p:tnLst>
              </p:tmpl>
            </p:tmplLst>
          </p:bldP>
          <p:bldP spid="7" grpId="0" uiExpand="1">
            <p:tmplLst>
              <p:tmpl>
                <p:tnLst>
                  <p:par>
                    <p:cTn presetID="2" presetClass="entr" presetSubtype="4" decel="100000" fill="hold" nodeType="withEffect">
                      <p:stCondLst>
                        <p:cond delay="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750" fill="hold"/>
                            <p:tgtEl>
                              <p:spTgt spid="7"/>
                            </p:tgtEl>
                            <p:attrNameLst>
                              <p:attrName>ppt_x</p:attrName>
                            </p:attrNameLst>
                          </p:cBhvr>
                          <p:tavLst>
                            <p:tav tm="0">
                              <p:val>
                                <p:strVal val="#ppt_x"/>
                              </p:val>
                            </p:tav>
                            <p:tav tm="100000">
                              <p:val>
                                <p:strVal val="#ppt_x"/>
                              </p:val>
                            </p:tav>
                          </p:tavLst>
                        </p:anim>
                        <p:anim calcmode="lin" valueType="num">
                          <p:cBhvr additive="base">
                            <p:cTn dur="750" fill="hold"/>
                            <p:tgtEl>
                              <p:spTgt spid="7"/>
                            </p:tgtEl>
                            <p:attrNameLst>
                              <p:attrName>ppt_y</p:attrName>
                            </p:attrNameLst>
                          </p:cBhvr>
                          <p:tavLst>
                            <p:tav tm="0">
                              <p:val>
                                <p:strVal val="1+#ppt_h/2"/>
                              </p:val>
                            </p:tav>
                            <p:tav tm="100000">
                              <p:val>
                                <p:strVal val="#ppt_y"/>
                              </p:val>
                            </p:tav>
                          </p:tavLst>
                        </p:anim>
                      </p:childTnLst>
                    </p:cTn>
                  </p:par>
                </p:tnLst>
              </p:tmpl>
            </p:tmplLst>
          </p:bldP>
          <p:bldP spid="9" grpId="0">
            <p:tmplLst>
              <p:tmpl>
                <p:tnLst>
                  <p:par>
                    <p:cTn presetID="2" presetClass="entr" presetSubtype="4" decel="100000" fill="hold" nodeType="with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ppt_x"/>
                              </p:val>
                            </p:tav>
                            <p:tav tm="100000">
                              <p:val>
                                <p:strVal val="#ppt_x"/>
                              </p:val>
                            </p:tav>
                          </p:tavLst>
                        </p:anim>
                        <p:anim calcmode="lin" valueType="num">
                          <p:cBhvr additive="base">
                            <p:cTn dur="750" fill="hold"/>
                            <p:tgtEl>
                              <p:spTgt spid="9"/>
                            </p:tgtEl>
                            <p:attrNameLst>
                              <p:attrName>ppt_y</p:attrName>
                            </p:attrNameLst>
                          </p:cBhvr>
                          <p:tavLst>
                            <p:tav tm="0">
                              <p:val>
                                <p:strVal val="1+#ppt_h/2"/>
                              </p:val>
                            </p:tav>
                            <p:tav tm="100000">
                              <p:val>
                                <p:strVal val="#ppt_y"/>
                              </p:val>
                            </p:tav>
                          </p:tavLst>
                        </p:anim>
                      </p:childTnLst>
                    </p:cTn>
                  </p:par>
                </p:tnLst>
              </p:tmpl>
            </p:tmplLst>
          </p:bldP>
          <p:bldP spid="10" grpId="0">
            <p:tmplLst>
              <p:tmpl>
                <p:tnLst>
                  <p:par>
                    <p:cTn presetID="2" presetClass="entr" presetSubtype="4" decel="100000" fill="hold" nodeType="withEffect">
                      <p:stCondLst>
                        <p:cond delay="0"/>
                      </p:stCondLst>
                      <p:childTnLst>
                        <p:set>
                          <p:cBhvr>
                            <p:cTn dur="1" fill="hold">
                              <p:stCondLst>
                                <p:cond delay="0"/>
                              </p:stCondLst>
                            </p:cTn>
                            <p:tgtEl>
                              <p:spTgt spid="10"/>
                            </p:tgtEl>
                            <p:attrNameLst>
                              <p:attrName>style.visibility</p:attrName>
                            </p:attrNameLst>
                          </p:cBhvr>
                          <p:to>
                            <p:strVal val="visible"/>
                          </p:to>
                        </p:set>
                        <p:anim calcmode="lin" valueType="num">
                          <p:cBhvr additive="base">
                            <p:cTn dur="750" fill="hold"/>
                            <p:tgtEl>
                              <p:spTgt spid="10"/>
                            </p:tgtEl>
                            <p:attrNameLst>
                              <p:attrName>ppt_x</p:attrName>
                            </p:attrNameLst>
                          </p:cBhvr>
                          <p:tavLst>
                            <p:tav tm="0">
                              <p:val>
                                <p:strVal val="#ppt_x"/>
                              </p:val>
                            </p:tav>
                            <p:tav tm="100000">
                              <p:val>
                                <p:strVal val="#ppt_x"/>
                              </p:val>
                            </p:tav>
                          </p:tavLst>
                        </p:anim>
                        <p:anim calcmode="lin" valueType="num">
                          <p:cBhvr additive="base">
                            <p:cTn dur="750" fill="hold"/>
                            <p:tgtEl>
                              <p:spTgt spid="10"/>
                            </p:tgtEl>
                            <p:attrNameLst>
                              <p:attrName>ppt_y</p:attrName>
                            </p:attrNameLst>
                          </p:cBhvr>
                          <p:tavLst>
                            <p:tav tm="0">
                              <p:val>
                                <p:strVal val="1+#ppt_h/2"/>
                              </p:val>
                            </p:tav>
                            <p:tav tm="100000">
                              <p:val>
                                <p:strVal val="#ppt_y"/>
                              </p:val>
                            </p:tav>
                          </p:tavLst>
                        </p:anim>
                      </p:childTnLst>
                    </p:cTn>
                  </p:par>
                </p:tnLst>
              </p:tmpl>
            </p:tmplLst>
          </p:bldP>
          <p:bldP spid="11" grpId="0">
            <p:tmplLst>
              <p:tmpl>
                <p:tnLst>
                  <p:par>
                    <p:cTn presetID="2" presetClass="entr" presetSubtype="4" decel="10000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750" fill="hold"/>
                            <p:tgtEl>
                              <p:spTgt spid="11"/>
                            </p:tgtEl>
                            <p:attrNameLst>
                              <p:attrName>ppt_x</p:attrName>
                            </p:attrNameLst>
                          </p:cBhvr>
                          <p:tavLst>
                            <p:tav tm="0">
                              <p:val>
                                <p:strVal val="#ppt_x"/>
                              </p:val>
                            </p:tav>
                            <p:tav tm="100000">
                              <p:val>
                                <p:strVal val="#ppt_x"/>
                              </p:val>
                            </p:tav>
                          </p:tavLst>
                        </p:anim>
                        <p:anim calcmode="lin" valueType="num">
                          <p:cBhvr additive="base">
                            <p:cTn dur="750" fill="hold"/>
                            <p:tgtEl>
                              <p:spTgt spid="11"/>
                            </p:tgtEl>
                            <p:attrNameLst>
                              <p:attrName>ppt_y</p:attrName>
                            </p:attrNameLst>
                          </p:cBhvr>
                          <p:tavLst>
                            <p:tav tm="0">
                              <p:val>
                                <p:strVal val="1+#ppt_h/2"/>
                              </p:val>
                            </p:tav>
                            <p:tav tm="100000">
                              <p:val>
                                <p:strVal val="#ppt_y"/>
                              </p:val>
                            </p:tav>
                          </p:tavLst>
                        </p:anim>
                      </p:childTnLst>
                    </p:cTn>
                  </p:par>
                </p:tnLst>
              </p:tmpl>
            </p:tmplLst>
          </p:bldP>
          <p:bldP spid="12" grpId="0" animBg="1"/>
          <p:bldP spid="13" grpId="0" animBg="1"/>
          <p:bldP spid="14" grpId="0" animBg="1"/>
          <p:bldP spid="15" grpId="0" animBg="1"/>
          <p:bldP spid="16" grpId="0" animBg="1"/>
          <p:bldP spid="17" grpId="0" uiExpand="1" build="p">
            <p:tmplLst>
              <p:tmpl lvl="1">
                <p:tnLst>
                  <p:par>
                    <p:cTn presetID="2" presetClass="entr" presetSubtype="1" fill="hold" nodeType="withEffect">
                      <p:stCondLst>
                        <p:cond delay="0"/>
                      </p:stCondLst>
                      <p:childTnLst>
                        <p:set>
                          <p:cBhvr>
                            <p:cTn dur="1" fill="hold">
                              <p:stCondLst>
                                <p:cond delay="0"/>
                              </p:stCondLst>
                            </p:cTn>
                            <p:tgtEl>
                              <p:spTgt spid="17"/>
                            </p:tgtEl>
                            <p:attrNameLst>
                              <p:attrName>style.visibility</p:attrName>
                            </p:attrNameLst>
                          </p:cBhvr>
                          <p:to>
                            <p:strVal val="visible"/>
                          </p:to>
                        </p:set>
                        <p:anim calcmode="lin" valueType="num">
                          <p:cBhvr additive="base">
                            <p:cTn dur="750" fill="hold"/>
                            <p:tgtEl>
                              <p:spTgt spid="17"/>
                            </p:tgtEl>
                            <p:attrNameLst>
                              <p:attrName>ppt_x</p:attrName>
                            </p:attrNameLst>
                          </p:cBhvr>
                          <p:tavLst>
                            <p:tav tm="0">
                              <p:val>
                                <p:strVal val="#ppt_x"/>
                              </p:val>
                            </p:tav>
                            <p:tav tm="100000">
                              <p:val>
                                <p:strVal val="#ppt_x"/>
                              </p:val>
                            </p:tav>
                          </p:tavLst>
                        </p:anim>
                        <p:anim calcmode="lin" valueType="num">
                          <p:cBhvr additive="base">
                            <p:cTn dur="750" fill="hold"/>
                            <p:tgtEl>
                              <p:spTgt spid="17"/>
                            </p:tgtEl>
                            <p:attrNameLst>
                              <p:attrName>ppt_y</p:attrName>
                            </p:attrNameLst>
                          </p:cBhvr>
                          <p:tavLst>
                            <p:tav tm="0">
                              <p:val>
                                <p:strVal val="0-#ppt_h/2"/>
                              </p:val>
                            </p:tav>
                            <p:tav tm="100000">
                              <p:val>
                                <p:strVal val="#ppt_y"/>
                              </p:val>
                            </p:tav>
                          </p:tavLst>
                        </p:anim>
                      </p:childTnLst>
                    </p:cTn>
                  </p:par>
                </p:tnLst>
              </p:tmpl>
              <p:tmpl lvl="2">
                <p:tnLst>
                  <p:par>
                    <p:cTn presetID="2" presetClass="entr" presetSubtype="4" decel="100000" fill="hold" nodeType="withEffect">
                      <p:stCondLst>
                        <p:cond delay="0"/>
                      </p:stCondLst>
                      <p:childTnLst>
                        <p:set>
                          <p:cBhvr>
                            <p:cTn dur="1" fill="hold">
                              <p:stCondLst>
                                <p:cond delay="0"/>
                              </p:stCondLst>
                            </p:cTn>
                            <p:tgtEl>
                              <p:spTgt spid="17"/>
                            </p:tgtEl>
                            <p:attrNameLst>
                              <p:attrName>style.visibility</p:attrName>
                            </p:attrNameLst>
                          </p:cBhvr>
                          <p:to>
                            <p:strVal val="visible"/>
                          </p:to>
                        </p:set>
                        <p:anim calcmode="lin" valueType="num">
                          <p:cBhvr additive="base">
                            <p:cTn dur="750" fill="hold"/>
                            <p:tgtEl>
                              <p:spTgt spid="17"/>
                            </p:tgtEl>
                            <p:attrNameLst>
                              <p:attrName>ppt_x</p:attrName>
                            </p:attrNameLst>
                          </p:cBhvr>
                          <p:tavLst>
                            <p:tav tm="0">
                              <p:val>
                                <p:strVal val="#ppt_x"/>
                              </p:val>
                            </p:tav>
                            <p:tav tm="100000">
                              <p:val>
                                <p:strVal val="#ppt_x"/>
                              </p:val>
                            </p:tav>
                          </p:tavLst>
                        </p:anim>
                        <p:anim calcmode="lin" valueType="num">
                          <p:cBhvr additive="base">
                            <p:cTn dur="750" fill="hold"/>
                            <p:tgtEl>
                              <p:spTgt spid="17"/>
                            </p:tgtEl>
                            <p:attrNameLst>
                              <p:attrName>ppt_y</p:attrName>
                            </p:attrNameLst>
                          </p:cBhvr>
                          <p:tavLst>
                            <p:tav tm="0">
                              <p:val>
                                <p:strVal val="1+#ppt_h/2"/>
                              </p:val>
                            </p:tav>
                            <p:tav tm="100000">
                              <p:val>
                                <p:strVal val="#ppt_y"/>
                              </p:val>
                            </p:tav>
                          </p:tavLst>
                        </p:anim>
                      </p:childTnLst>
                    </p:cTn>
                  </p:par>
                </p:tnLst>
              </p:tmpl>
              <p:tmpl lvl="3">
                <p:tnLst>
                  <p:par>
                    <p:cTn presetID="2" presetClass="entr" presetSubtype="4" decel="100000" fill="hold" nodeType="withEffect">
                      <p:stCondLst>
                        <p:cond delay="0"/>
                      </p:stCondLst>
                      <p:childTnLst>
                        <p:set>
                          <p:cBhvr>
                            <p:cTn dur="1" fill="hold">
                              <p:stCondLst>
                                <p:cond delay="0"/>
                              </p:stCondLst>
                            </p:cTn>
                            <p:tgtEl>
                              <p:spTgt spid="17"/>
                            </p:tgtEl>
                            <p:attrNameLst>
                              <p:attrName>style.visibility</p:attrName>
                            </p:attrNameLst>
                          </p:cBhvr>
                          <p:to>
                            <p:strVal val="visible"/>
                          </p:to>
                        </p:set>
                        <p:anim calcmode="lin" valueType="num">
                          <p:cBhvr additive="base">
                            <p:cTn dur="750" fill="hold"/>
                            <p:tgtEl>
                              <p:spTgt spid="17"/>
                            </p:tgtEl>
                            <p:attrNameLst>
                              <p:attrName>ppt_x</p:attrName>
                            </p:attrNameLst>
                          </p:cBhvr>
                          <p:tavLst>
                            <p:tav tm="0">
                              <p:val>
                                <p:strVal val="#ppt_x"/>
                              </p:val>
                            </p:tav>
                            <p:tav tm="100000">
                              <p:val>
                                <p:strVal val="#ppt_x"/>
                              </p:val>
                            </p:tav>
                          </p:tavLst>
                        </p:anim>
                        <p:anim calcmode="lin" valueType="num">
                          <p:cBhvr additive="base">
                            <p:cTn dur="750" fill="hold"/>
                            <p:tgtEl>
                              <p:spTgt spid="17"/>
                            </p:tgtEl>
                            <p:attrNameLst>
                              <p:attrName>ppt_y</p:attrName>
                            </p:attrNameLst>
                          </p:cBhvr>
                          <p:tavLst>
                            <p:tav tm="0">
                              <p:val>
                                <p:strVal val="1+#ppt_h/2"/>
                              </p:val>
                            </p:tav>
                            <p:tav tm="100000">
                              <p:val>
                                <p:strVal val="#ppt_y"/>
                              </p:val>
                            </p:tav>
                          </p:tavLst>
                        </p:anim>
                      </p:childTnLst>
                    </p:cTn>
                  </p:par>
                </p:tnLst>
              </p:tmpl>
              <p:tmpl lvl="4">
                <p:tnLst>
                  <p:par>
                    <p:cTn presetID="2" presetClass="entr" presetSubtype="4" decel="100000" fill="hold" nodeType="withEffect">
                      <p:stCondLst>
                        <p:cond delay="0"/>
                      </p:stCondLst>
                      <p:childTnLst>
                        <p:set>
                          <p:cBhvr>
                            <p:cTn dur="1" fill="hold">
                              <p:stCondLst>
                                <p:cond delay="0"/>
                              </p:stCondLst>
                            </p:cTn>
                            <p:tgtEl>
                              <p:spTgt spid="17"/>
                            </p:tgtEl>
                            <p:attrNameLst>
                              <p:attrName>style.visibility</p:attrName>
                            </p:attrNameLst>
                          </p:cBhvr>
                          <p:to>
                            <p:strVal val="visible"/>
                          </p:to>
                        </p:set>
                        <p:anim calcmode="lin" valueType="num">
                          <p:cBhvr additive="base">
                            <p:cTn dur="750" fill="hold"/>
                            <p:tgtEl>
                              <p:spTgt spid="17"/>
                            </p:tgtEl>
                            <p:attrNameLst>
                              <p:attrName>ppt_x</p:attrName>
                            </p:attrNameLst>
                          </p:cBhvr>
                          <p:tavLst>
                            <p:tav tm="0">
                              <p:val>
                                <p:strVal val="#ppt_x"/>
                              </p:val>
                            </p:tav>
                            <p:tav tm="100000">
                              <p:val>
                                <p:strVal val="#ppt_x"/>
                              </p:val>
                            </p:tav>
                          </p:tavLst>
                        </p:anim>
                        <p:anim calcmode="lin" valueType="num">
                          <p:cBhvr additive="base">
                            <p:cTn dur="750" fill="hold"/>
                            <p:tgtEl>
                              <p:spTgt spid="17"/>
                            </p:tgtEl>
                            <p:attrNameLst>
                              <p:attrName>ppt_y</p:attrName>
                            </p:attrNameLst>
                          </p:cBhvr>
                          <p:tavLst>
                            <p:tav tm="0">
                              <p:val>
                                <p:strVal val="1+#ppt_h/2"/>
                              </p:val>
                            </p:tav>
                            <p:tav tm="100000">
                              <p:val>
                                <p:strVal val="#ppt_y"/>
                              </p:val>
                            </p:tav>
                          </p:tavLst>
                        </p:anim>
                      </p:childTnLst>
                    </p:cTn>
                  </p:par>
                </p:tnLst>
              </p:tmpl>
              <p:tmpl lvl="5">
                <p:tnLst>
                  <p:par>
                    <p:cTn presetID="2" presetClass="entr" presetSubtype="4" decel="100000" fill="hold" nodeType="withEffect">
                      <p:stCondLst>
                        <p:cond delay="0"/>
                      </p:stCondLst>
                      <p:childTnLst>
                        <p:set>
                          <p:cBhvr>
                            <p:cTn dur="1" fill="hold">
                              <p:stCondLst>
                                <p:cond delay="0"/>
                              </p:stCondLst>
                            </p:cTn>
                            <p:tgtEl>
                              <p:spTgt spid="17"/>
                            </p:tgtEl>
                            <p:attrNameLst>
                              <p:attrName>style.visibility</p:attrName>
                            </p:attrNameLst>
                          </p:cBhvr>
                          <p:to>
                            <p:strVal val="visible"/>
                          </p:to>
                        </p:set>
                        <p:anim calcmode="lin" valueType="num">
                          <p:cBhvr additive="base">
                            <p:cTn dur="750" fill="hold"/>
                            <p:tgtEl>
                              <p:spTgt spid="17"/>
                            </p:tgtEl>
                            <p:attrNameLst>
                              <p:attrName>ppt_x</p:attrName>
                            </p:attrNameLst>
                          </p:cBhvr>
                          <p:tavLst>
                            <p:tav tm="0">
                              <p:val>
                                <p:strVal val="#ppt_x"/>
                              </p:val>
                            </p:tav>
                            <p:tav tm="100000">
                              <p:val>
                                <p:strVal val="#ppt_x"/>
                              </p:val>
                            </p:tav>
                          </p:tavLst>
                        </p:anim>
                        <p:anim calcmode="lin" valueType="num">
                          <p:cBhvr additive="base">
                            <p:cTn dur="750" fill="hold"/>
                            <p:tgtEl>
                              <p:spTgt spid="17"/>
                            </p:tgtEl>
                            <p:attrNameLst>
                              <p:attrName>ppt_y</p:attrName>
                            </p:attrNameLst>
                          </p:cBhvr>
                          <p:tavLst>
                            <p:tav tm="0">
                              <p:val>
                                <p:strVal val="1+#ppt_h/2"/>
                              </p:val>
                            </p:tav>
                            <p:tav tm="100000">
                              <p:val>
                                <p:strVal val="#ppt_y"/>
                              </p:val>
                            </p:tav>
                          </p:tavLst>
                        </p:anim>
                      </p:childTnLst>
                    </p:cTn>
                  </p:par>
                </p:tnLst>
              </p:tmpl>
            </p:tmplLst>
          </p:bldP>
          <p:bldP spid="18" grpId="0" uiExpand="1" build="p">
            <p:tmplLst>
              <p:tmpl lvl="1">
                <p:tnLst>
                  <p:par>
                    <p:cTn presetID="2" presetClass="entr" presetSubtype="1" fill="hold" nodeType="withEffect">
                      <p:stCondLst>
                        <p:cond delay="0"/>
                      </p:stCondLst>
                      <p:childTnLst>
                        <p:set>
                          <p:cBhvr>
                            <p:cTn dur="1" fill="hold">
                              <p:stCondLst>
                                <p:cond delay="0"/>
                              </p:stCondLst>
                            </p:cTn>
                            <p:tgtEl>
                              <p:spTgt spid="18"/>
                            </p:tgtEl>
                            <p:attrNameLst>
                              <p:attrName>style.visibility</p:attrName>
                            </p:attrNameLst>
                          </p:cBhvr>
                          <p:to>
                            <p:strVal val="visible"/>
                          </p:to>
                        </p:set>
                        <p:anim calcmode="lin" valueType="num">
                          <p:cBhvr additive="base">
                            <p:cTn dur="750" fill="hold"/>
                            <p:tgtEl>
                              <p:spTgt spid="18"/>
                            </p:tgtEl>
                            <p:attrNameLst>
                              <p:attrName>ppt_x</p:attrName>
                            </p:attrNameLst>
                          </p:cBhvr>
                          <p:tavLst>
                            <p:tav tm="0">
                              <p:val>
                                <p:strVal val="#ppt_x"/>
                              </p:val>
                            </p:tav>
                            <p:tav tm="100000">
                              <p:val>
                                <p:strVal val="#ppt_x"/>
                              </p:val>
                            </p:tav>
                          </p:tavLst>
                        </p:anim>
                        <p:anim calcmode="lin" valueType="num">
                          <p:cBhvr additive="base">
                            <p:cTn dur="750" fill="hold"/>
                            <p:tgtEl>
                              <p:spTgt spid="18"/>
                            </p:tgtEl>
                            <p:attrNameLst>
                              <p:attrName>ppt_y</p:attrName>
                            </p:attrNameLst>
                          </p:cBhvr>
                          <p:tavLst>
                            <p:tav tm="0">
                              <p:val>
                                <p:strVal val="0-#ppt_h/2"/>
                              </p:val>
                            </p:tav>
                            <p:tav tm="100000">
                              <p:val>
                                <p:strVal val="#ppt_y"/>
                              </p:val>
                            </p:tav>
                          </p:tavLst>
                        </p:anim>
                      </p:childTnLst>
                    </p:cTn>
                  </p:par>
                </p:tnLst>
              </p:tmpl>
              <p:tmpl lvl="2">
                <p:tnLst>
                  <p:par>
                    <p:cTn presetID="2" presetClass="entr" presetSubtype="4" decel="100000" fill="hold" nodeType="withEffect">
                      <p:stCondLst>
                        <p:cond delay="0"/>
                      </p:stCondLst>
                      <p:childTnLst>
                        <p:set>
                          <p:cBhvr>
                            <p:cTn dur="1" fill="hold">
                              <p:stCondLst>
                                <p:cond delay="0"/>
                              </p:stCondLst>
                            </p:cTn>
                            <p:tgtEl>
                              <p:spTgt spid="18"/>
                            </p:tgtEl>
                            <p:attrNameLst>
                              <p:attrName>style.visibility</p:attrName>
                            </p:attrNameLst>
                          </p:cBhvr>
                          <p:to>
                            <p:strVal val="visible"/>
                          </p:to>
                        </p:set>
                        <p:anim calcmode="lin" valueType="num">
                          <p:cBhvr additive="base">
                            <p:cTn dur="750" fill="hold"/>
                            <p:tgtEl>
                              <p:spTgt spid="18"/>
                            </p:tgtEl>
                            <p:attrNameLst>
                              <p:attrName>ppt_x</p:attrName>
                            </p:attrNameLst>
                          </p:cBhvr>
                          <p:tavLst>
                            <p:tav tm="0">
                              <p:val>
                                <p:strVal val="#ppt_x"/>
                              </p:val>
                            </p:tav>
                            <p:tav tm="100000">
                              <p:val>
                                <p:strVal val="#ppt_x"/>
                              </p:val>
                            </p:tav>
                          </p:tavLst>
                        </p:anim>
                        <p:anim calcmode="lin" valueType="num">
                          <p:cBhvr additive="base">
                            <p:cTn dur="750" fill="hold"/>
                            <p:tgtEl>
                              <p:spTgt spid="18"/>
                            </p:tgtEl>
                            <p:attrNameLst>
                              <p:attrName>ppt_y</p:attrName>
                            </p:attrNameLst>
                          </p:cBhvr>
                          <p:tavLst>
                            <p:tav tm="0">
                              <p:val>
                                <p:strVal val="1+#ppt_h/2"/>
                              </p:val>
                            </p:tav>
                            <p:tav tm="100000">
                              <p:val>
                                <p:strVal val="#ppt_y"/>
                              </p:val>
                            </p:tav>
                          </p:tavLst>
                        </p:anim>
                      </p:childTnLst>
                    </p:cTn>
                  </p:par>
                </p:tnLst>
              </p:tmpl>
              <p:tmpl lvl="3">
                <p:tnLst>
                  <p:par>
                    <p:cTn presetID="2" presetClass="entr" presetSubtype="4" decel="100000" fill="hold" nodeType="withEffect">
                      <p:stCondLst>
                        <p:cond delay="0"/>
                      </p:stCondLst>
                      <p:childTnLst>
                        <p:set>
                          <p:cBhvr>
                            <p:cTn dur="1" fill="hold">
                              <p:stCondLst>
                                <p:cond delay="0"/>
                              </p:stCondLst>
                            </p:cTn>
                            <p:tgtEl>
                              <p:spTgt spid="18"/>
                            </p:tgtEl>
                            <p:attrNameLst>
                              <p:attrName>style.visibility</p:attrName>
                            </p:attrNameLst>
                          </p:cBhvr>
                          <p:to>
                            <p:strVal val="visible"/>
                          </p:to>
                        </p:set>
                        <p:anim calcmode="lin" valueType="num">
                          <p:cBhvr additive="base">
                            <p:cTn dur="750" fill="hold"/>
                            <p:tgtEl>
                              <p:spTgt spid="18"/>
                            </p:tgtEl>
                            <p:attrNameLst>
                              <p:attrName>ppt_x</p:attrName>
                            </p:attrNameLst>
                          </p:cBhvr>
                          <p:tavLst>
                            <p:tav tm="0">
                              <p:val>
                                <p:strVal val="#ppt_x"/>
                              </p:val>
                            </p:tav>
                            <p:tav tm="100000">
                              <p:val>
                                <p:strVal val="#ppt_x"/>
                              </p:val>
                            </p:tav>
                          </p:tavLst>
                        </p:anim>
                        <p:anim calcmode="lin" valueType="num">
                          <p:cBhvr additive="base">
                            <p:cTn dur="750" fill="hold"/>
                            <p:tgtEl>
                              <p:spTgt spid="18"/>
                            </p:tgtEl>
                            <p:attrNameLst>
                              <p:attrName>ppt_y</p:attrName>
                            </p:attrNameLst>
                          </p:cBhvr>
                          <p:tavLst>
                            <p:tav tm="0">
                              <p:val>
                                <p:strVal val="1+#ppt_h/2"/>
                              </p:val>
                            </p:tav>
                            <p:tav tm="100000">
                              <p:val>
                                <p:strVal val="#ppt_y"/>
                              </p:val>
                            </p:tav>
                          </p:tavLst>
                        </p:anim>
                      </p:childTnLst>
                    </p:cTn>
                  </p:par>
                </p:tnLst>
              </p:tmpl>
              <p:tmpl lvl="4">
                <p:tnLst>
                  <p:par>
                    <p:cTn presetID="2" presetClass="entr" presetSubtype="4" decel="100000" fill="hold" nodeType="withEffect">
                      <p:stCondLst>
                        <p:cond delay="0"/>
                      </p:stCondLst>
                      <p:childTnLst>
                        <p:set>
                          <p:cBhvr>
                            <p:cTn dur="1" fill="hold">
                              <p:stCondLst>
                                <p:cond delay="0"/>
                              </p:stCondLst>
                            </p:cTn>
                            <p:tgtEl>
                              <p:spTgt spid="18"/>
                            </p:tgtEl>
                            <p:attrNameLst>
                              <p:attrName>style.visibility</p:attrName>
                            </p:attrNameLst>
                          </p:cBhvr>
                          <p:to>
                            <p:strVal val="visible"/>
                          </p:to>
                        </p:set>
                        <p:anim calcmode="lin" valueType="num">
                          <p:cBhvr additive="base">
                            <p:cTn dur="750" fill="hold"/>
                            <p:tgtEl>
                              <p:spTgt spid="18"/>
                            </p:tgtEl>
                            <p:attrNameLst>
                              <p:attrName>ppt_x</p:attrName>
                            </p:attrNameLst>
                          </p:cBhvr>
                          <p:tavLst>
                            <p:tav tm="0">
                              <p:val>
                                <p:strVal val="#ppt_x"/>
                              </p:val>
                            </p:tav>
                            <p:tav tm="100000">
                              <p:val>
                                <p:strVal val="#ppt_x"/>
                              </p:val>
                            </p:tav>
                          </p:tavLst>
                        </p:anim>
                        <p:anim calcmode="lin" valueType="num">
                          <p:cBhvr additive="base">
                            <p:cTn dur="750" fill="hold"/>
                            <p:tgtEl>
                              <p:spTgt spid="18"/>
                            </p:tgtEl>
                            <p:attrNameLst>
                              <p:attrName>ppt_y</p:attrName>
                            </p:attrNameLst>
                          </p:cBhvr>
                          <p:tavLst>
                            <p:tav tm="0">
                              <p:val>
                                <p:strVal val="1+#ppt_h/2"/>
                              </p:val>
                            </p:tav>
                            <p:tav tm="100000">
                              <p:val>
                                <p:strVal val="#ppt_y"/>
                              </p:val>
                            </p:tav>
                          </p:tavLst>
                        </p:anim>
                      </p:childTnLst>
                    </p:cTn>
                  </p:par>
                </p:tnLst>
              </p:tmpl>
              <p:tmpl lvl="5">
                <p:tnLst>
                  <p:par>
                    <p:cTn presetID="2" presetClass="entr" presetSubtype="4" decel="100000" fill="hold" nodeType="withEffect">
                      <p:stCondLst>
                        <p:cond delay="0"/>
                      </p:stCondLst>
                      <p:childTnLst>
                        <p:set>
                          <p:cBhvr>
                            <p:cTn dur="1" fill="hold">
                              <p:stCondLst>
                                <p:cond delay="0"/>
                              </p:stCondLst>
                            </p:cTn>
                            <p:tgtEl>
                              <p:spTgt spid="18"/>
                            </p:tgtEl>
                            <p:attrNameLst>
                              <p:attrName>style.visibility</p:attrName>
                            </p:attrNameLst>
                          </p:cBhvr>
                          <p:to>
                            <p:strVal val="visible"/>
                          </p:to>
                        </p:set>
                        <p:anim calcmode="lin" valueType="num">
                          <p:cBhvr additive="base">
                            <p:cTn dur="750" fill="hold"/>
                            <p:tgtEl>
                              <p:spTgt spid="18"/>
                            </p:tgtEl>
                            <p:attrNameLst>
                              <p:attrName>ppt_x</p:attrName>
                            </p:attrNameLst>
                          </p:cBhvr>
                          <p:tavLst>
                            <p:tav tm="0">
                              <p:val>
                                <p:strVal val="#ppt_x"/>
                              </p:val>
                            </p:tav>
                            <p:tav tm="100000">
                              <p:val>
                                <p:strVal val="#ppt_x"/>
                              </p:val>
                            </p:tav>
                          </p:tavLst>
                        </p:anim>
                        <p:anim calcmode="lin" valueType="num">
                          <p:cBhvr additive="base">
                            <p:cTn dur="750" fill="hold"/>
                            <p:tgtEl>
                              <p:spTgt spid="18"/>
                            </p:tgtEl>
                            <p:attrNameLst>
                              <p:attrName>ppt_y</p:attrName>
                            </p:attrNameLst>
                          </p:cBhvr>
                          <p:tavLst>
                            <p:tav tm="0">
                              <p:val>
                                <p:strVal val="1+#ppt_h/2"/>
                              </p:val>
                            </p:tav>
                            <p:tav tm="100000">
                              <p:val>
                                <p:strVal val="#ppt_y"/>
                              </p:val>
                            </p:tav>
                          </p:tavLst>
                        </p:anim>
                      </p:childTnLst>
                    </p:cTn>
                  </p:par>
                </p:tnLst>
              </p:tmpl>
            </p:tmplLst>
          </p:bldP>
          <p:bldP spid="19" grpId="0">
            <p:tmplLst>
              <p:tmpl>
                <p:tnLst>
                  <p:par>
                    <p:cTn presetID="2" presetClass="entr" presetSubtype="1" fill="hold" nodeType="withEffect">
                      <p:stCondLst>
                        <p:cond delay="0"/>
                      </p:stCondLst>
                      <p:childTnLst>
                        <p:set>
                          <p:cBhvr>
                            <p:cTn dur="1" fill="hold">
                              <p:stCondLst>
                                <p:cond delay="0"/>
                              </p:stCondLst>
                            </p:cTn>
                            <p:tgtEl>
                              <p:spTgt spid="19"/>
                            </p:tgtEl>
                            <p:attrNameLst>
                              <p:attrName>style.visibility</p:attrName>
                            </p:attrNameLst>
                          </p:cBhvr>
                          <p:to>
                            <p:strVal val="visible"/>
                          </p:to>
                        </p:set>
                        <p:anim calcmode="lin" valueType="num">
                          <p:cBhvr additive="base">
                            <p:cTn dur="750" fill="hold"/>
                            <p:tgtEl>
                              <p:spTgt spid="19"/>
                            </p:tgtEl>
                            <p:attrNameLst>
                              <p:attrName>ppt_x</p:attrName>
                            </p:attrNameLst>
                          </p:cBhvr>
                          <p:tavLst>
                            <p:tav tm="0">
                              <p:val>
                                <p:strVal val="#ppt_x"/>
                              </p:val>
                            </p:tav>
                            <p:tav tm="100000">
                              <p:val>
                                <p:strVal val="#ppt_x"/>
                              </p:val>
                            </p:tav>
                          </p:tavLst>
                        </p:anim>
                        <p:anim calcmode="lin" valueType="num">
                          <p:cBhvr additive="base">
                            <p:cTn dur="750" fill="hold"/>
                            <p:tgtEl>
                              <p:spTgt spid="19"/>
                            </p:tgtEl>
                            <p:attrNameLst>
                              <p:attrName>ppt_y</p:attrName>
                            </p:attrNameLst>
                          </p:cBhvr>
                          <p:tavLst>
                            <p:tav tm="0">
                              <p:val>
                                <p:strVal val="0-#ppt_h/2"/>
                              </p:val>
                            </p:tav>
                            <p:tav tm="100000">
                              <p:val>
                                <p:strVal val="#ppt_y"/>
                              </p:val>
                            </p:tav>
                          </p:tavLst>
                        </p:anim>
                      </p:childTnLst>
                    </p:cTn>
                  </p:par>
                </p:tnLst>
              </p:tmpl>
            </p:tmplLst>
          </p:bldP>
          <p:bldP spid="20" grpId="0">
            <p:tmplLst>
              <p:tmpl>
                <p:tnLst>
                  <p:par>
                    <p:cTn presetID="2" presetClass="entr" presetSubtype="1" fill="hold" nodeType="withEffect">
                      <p:stCondLst>
                        <p:cond delay="0"/>
                      </p:stCondLst>
                      <p:childTnLst>
                        <p:set>
                          <p:cBhvr>
                            <p:cTn dur="1" fill="hold">
                              <p:stCondLst>
                                <p:cond delay="0"/>
                              </p:stCondLst>
                            </p:cTn>
                            <p:tgtEl>
                              <p:spTgt spid="20"/>
                            </p:tgtEl>
                            <p:attrNameLst>
                              <p:attrName>style.visibility</p:attrName>
                            </p:attrNameLst>
                          </p:cBhvr>
                          <p:to>
                            <p:strVal val="visible"/>
                          </p:to>
                        </p:set>
                        <p:anim calcmode="lin" valueType="num">
                          <p:cBhvr additive="base">
                            <p:cTn dur="750" fill="hold"/>
                            <p:tgtEl>
                              <p:spTgt spid="20"/>
                            </p:tgtEl>
                            <p:attrNameLst>
                              <p:attrName>ppt_x</p:attrName>
                            </p:attrNameLst>
                          </p:cBhvr>
                          <p:tavLst>
                            <p:tav tm="0">
                              <p:val>
                                <p:strVal val="#ppt_x"/>
                              </p:val>
                            </p:tav>
                            <p:tav tm="100000">
                              <p:val>
                                <p:strVal val="#ppt_x"/>
                              </p:val>
                            </p:tav>
                          </p:tavLst>
                        </p:anim>
                        <p:anim calcmode="lin" valueType="num">
                          <p:cBhvr additive="base">
                            <p:cTn dur="750" fill="hold"/>
                            <p:tgtEl>
                              <p:spTgt spid="20"/>
                            </p:tgtEl>
                            <p:attrNameLst>
                              <p:attrName>ppt_y</p:attrName>
                            </p:attrNameLst>
                          </p:cBhvr>
                          <p:tavLst>
                            <p:tav tm="0">
                              <p:val>
                                <p:strVal val="0-#ppt_h/2"/>
                              </p:val>
                            </p:tav>
                            <p:tav tm="100000">
                              <p:val>
                                <p:strVal val="#ppt_y"/>
                              </p:val>
                            </p:tav>
                          </p:tavLst>
                        </p:anim>
                      </p:childTnLst>
                    </p:cTn>
                  </p:par>
                </p:tnLst>
              </p:tmpl>
            </p:tmplLst>
          </p:bldP>
          <p:bldP spid="21" grpId="0">
            <p:tmplLst>
              <p:tmpl>
                <p:tnLst>
                  <p:par>
                    <p:cTn presetID="2" presetClass="entr" presetSubtype="1" fill="hold" nodeType="withEffect">
                      <p:stCondLst>
                        <p:cond delay="0"/>
                      </p:stCondLst>
                      <p:childTnLst>
                        <p:set>
                          <p:cBhvr>
                            <p:cTn dur="1" fill="hold">
                              <p:stCondLst>
                                <p:cond delay="0"/>
                              </p:stCondLst>
                            </p:cTn>
                            <p:tgtEl>
                              <p:spTgt spid="21"/>
                            </p:tgtEl>
                            <p:attrNameLst>
                              <p:attrName>style.visibility</p:attrName>
                            </p:attrNameLst>
                          </p:cBhvr>
                          <p:to>
                            <p:strVal val="visible"/>
                          </p:to>
                        </p:set>
                        <p:anim calcmode="lin" valueType="num">
                          <p:cBhvr additive="base">
                            <p:cTn dur="750" fill="hold"/>
                            <p:tgtEl>
                              <p:spTgt spid="21"/>
                            </p:tgtEl>
                            <p:attrNameLst>
                              <p:attrName>ppt_x</p:attrName>
                            </p:attrNameLst>
                          </p:cBhvr>
                          <p:tavLst>
                            <p:tav tm="0">
                              <p:val>
                                <p:strVal val="#ppt_x"/>
                              </p:val>
                            </p:tav>
                            <p:tav tm="100000">
                              <p:val>
                                <p:strVal val="#ppt_x"/>
                              </p:val>
                            </p:tav>
                          </p:tavLst>
                        </p:anim>
                        <p:anim calcmode="lin" valueType="num">
                          <p:cBhvr additive="base">
                            <p:cTn dur="750" fill="hold"/>
                            <p:tgtEl>
                              <p:spTgt spid="21"/>
                            </p:tgtEl>
                            <p:attrNameLst>
                              <p:attrName>ppt_y</p:attrName>
                            </p:attrNameLst>
                          </p:cBhvr>
                          <p:tavLst>
                            <p:tav tm="0">
                              <p:val>
                                <p:strVal val="0-#ppt_h/2"/>
                              </p:val>
                            </p:tav>
                            <p:tav tm="100000">
                              <p:val>
                                <p:strVal val="#ppt_y"/>
                              </p:val>
                            </p:tav>
                          </p:tavLst>
                        </p:anim>
                      </p:childTnLst>
                    </p:cTn>
                  </p:par>
                </p:tnLst>
              </p:tmpl>
            </p:tmplLst>
          </p:bldP>
        </p:bldLst>
      </p:timing>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3_50-50 Right Photo Layout">
    <p:spTree>
      <p:nvGrpSpPr>
        <p:cNvPr id="1" name=""/>
        <p:cNvGrpSpPr/>
        <p:nvPr/>
      </p:nvGrpSpPr>
      <p:grpSpPr>
        <a:xfrm>
          <a:off x="0" y="0"/>
          <a:ext cx="0" cy="0"/>
          <a:chOff x="0" y="0"/>
          <a:chExt cx="0" cy="0"/>
        </a:xfrm>
      </p:grpSpPr>
      <p:sp>
        <p:nvSpPr>
          <p:cNvPr id="5" name="Picture Placeholder 4"/>
          <p:cNvSpPr>
            <a:spLocks noGrp="1"/>
          </p:cNvSpPr>
          <p:nvPr>
            <p:ph type="pic" sz="quarter" idx="10" hasCustomPrompt="1"/>
          </p:nvPr>
        </p:nvSpPr>
        <p:spPr bwMode="ltGray">
          <a:xfrm>
            <a:off x="6129304" y="0"/>
            <a:ext cx="6062696" cy="6856100"/>
          </a:xfrm>
          <a:blipFill>
            <a:blip r:embed="rId2"/>
            <a:srcRect/>
            <a:stretch>
              <a:fillRect/>
            </a:stretch>
          </a:blipFill>
        </p:spPr>
        <p:txBody>
          <a:bodyPr tIns="548640" anchor="ctr" anchorCtr="0">
            <a:noAutofit/>
          </a:bodyPr>
          <a:lstStyle>
            <a:lvl1pPr marL="0" indent="0" algn="ctr">
              <a:buNone/>
              <a:defRPr sz="3600" b="1" cap="none" baseline="0">
                <a:solidFill>
                  <a:srgbClr val="FFC000"/>
                </a:solidFill>
                <a:latin typeface="+mn-lt"/>
              </a:defRPr>
            </a:lvl1pPr>
          </a:lstStyle>
          <a:p>
            <a:r>
              <a:rPr lang="en-US" dirty="0"/>
              <a:t>Click icon to add pictures or go online at…</a:t>
            </a:r>
          </a:p>
        </p:txBody>
      </p:sp>
      <p:sp>
        <p:nvSpPr>
          <p:cNvPr id="6" name="Content Placeholder 2"/>
          <p:cNvSpPr>
            <a:spLocks noGrp="1"/>
          </p:cNvSpPr>
          <p:nvPr>
            <p:ph idx="18" hasCustomPrompt="1"/>
          </p:nvPr>
        </p:nvSpPr>
        <p:spPr>
          <a:xfrm>
            <a:off x="1875949" y="419100"/>
            <a:ext cx="2377440" cy="840230"/>
          </a:xfrm>
        </p:spPr>
        <p:txBody>
          <a:bodyPr lIns="146304" rIns="146304"/>
          <a:lstStyle>
            <a:lvl1pPr marL="0" algn="ctr" defTabSz="914400" rtl="0" eaLnBrk="1" latinLnBrk="0" hangingPunct="1">
              <a:defRPr lang="en-US" sz="5400" kern="1200" dirty="0">
                <a:solidFill>
                  <a:schemeClr val="accent4"/>
                </a:solidFill>
                <a:latin typeface="Segoe UI Black" panose="020B0A02040204020203" pitchFamily="34" charset="0"/>
                <a:ea typeface="Segoe UI Black" panose="020B0A02040204020203" pitchFamily="34" charset="0"/>
                <a:cs typeface="Segoe UI Black" panose="020B0A02040204020203" pitchFamily="34" charset="0"/>
              </a:defRPr>
            </a:lvl1pPr>
            <a:lvl2pPr algn="ctr">
              <a:defRPr sz="2200">
                <a:solidFill>
                  <a:schemeClr val="tx1">
                    <a:lumMod val="75000"/>
                    <a:lumOff val="25000"/>
                  </a:schemeClr>
                </a:solidFill>
                <a:latin typeface="Segoe UI Semilight" panose="020B0402040204020203" pitchFamily="34" charset="0"/>
                <a:cs typeface="Segoe UI Semilight" panose="020B0402040204020203" pitchFamily="34" charset="0"/>
              </a:defRPr>
            </a:lvl2pPr>
            <a:lvl3pPr algn="ctr">
              <a:defRPr sz="1800"/>
            </a:lvl3pPr>
            <a:lvl4pPr algn="ctr">
              <a:defRPr sz="1800">
                <a:latin typeface="+mn-lt"/>
              </a:defRPr>
            </a:lvl4pPr>
            <a:lvl5pPr algn="ctr">
              <a:defRPr sz="1600">
                <a:latin typeface="+mn-lt"/>
              </a:defRPr>
            </a:lvl5pPr>
          </a:lstStyle>
          <a:p>
            <a:pPr lvl="0"/>
            <a:r>
              <a:rPr lang="en-US" dirty="0"/>
              <a:t>#</a:t>
            </a:r>
          </a:p>
        </p:txBody>
      </p:sp>
      <p:sp>
        <p:nvSpPr>
          <p:cNvPr id="8" name="Text Placeholder 6"/>
          <p:cNvSpPr>
            <a:spLocks noGrp="1"/>
          </p:cNvSpPr>
          <p:nvPr>
            <p:ph type="body" sz="quarter" idx="11"/>
          </p:nvPr>
        </p:nvSpPr>
        <p:spPr>
          <a:xfrm>
            <a:off x="0" y="3428050"/>
            <a:ext cx="6129304" cy="2754087"/>
          </a:xfrm>
        </p:spPr>
        <p:txBody>
          <a:bodyPr anchor="t" anchorCtr="0"/>
          <a:lstStyle>
            <a:lvl1pPr algn="ctr" defTabSz="914400" rtl="0" eaLnBrk="1" latinLnBrk="0" hangingPunct="1">
              <a:lnSpc>
                <a:spcPct val="90000"/>
              </a:lnSpc>
              <a:spcBef>
                <a:spcPct val="0"/>
              </a:spcBef>
              <a:spcAft>
                <a:spcPts val="3000"/>
              </a:spcAft>
              <a:buNone/>
              <a:defRPr lang="en-US" sz="3600" b="0" i="0" kern="1200" spc="0" baseline="0" dirty="0">
                <a:gradFill>
                  <a:gsLst>
                    <a:gs pos="0">
                      <a:schemeClr val="tx2"/>
                    </a:gs>
                    <a:gs pos="100000">
                      <a:schemeClr val="tx2"/>
                    </a:gs>
                  </a:gsLst>
                  <a:lin ang="5400000" scaled="1"/>
                </a:gradFill>
                <a:latin typeface="Segoe UI Semibold" panose="020B0702040204020203" pitchFamily="34" charset="0"/>
                <a:ea typeface="+mn-ea"/>
                <a:cs typeface="Segoe UI Semibold" panose="020B0702040204020203" pitchFamily="34" charset="0"/>
              </a:defRPr>
            </a:lvl1pPr>
            <a:lvl2pPr algn="ctr">
              <a:defRPr sz="2800"/>
            </a:lvl2pPr>
            <a:lvl3pPr algn="ctr">
              <a:defRPr lang="en-US" sz="2400" b="0" kern="1200" dirty="0">
                <a:solidFill>
                  <a:schemeClr val="tx1">
                    <a:lumMod val="85000"/>
                    <a:lumOff val="15000"/>
                  </a:schemeClr>
                </a:solidFill>
                <a:latin typeface="+mn-lt"/>
                <a:ea typeface="+mn-ea"/>
                <a:cs typeface="+mn-cs"/>
              </a:defRPr>
            </a:lvl3pPr>
            <a:lvl4pPr algn="ctr">
              <a:defRPr sz="2000" b="1"/>
            </a:lvl4pPr>
            <a:lvl5pPr algn="ct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9" name="Text Placeholder 2"/>
          <p:cNvSpPr>
            <a:spLocks noGrp="1"/>
          </p:cNvSpPr>
          <p:nvPr>
            <p:ph type="body" sz="quarter" idx="19"/>
          </p:nvPr>
        </p:nvSpPr>
        <p:spPr>
          <a:xfrm>
            <a:off x="0" y="1554163"/>
            <a:ext cx="6096000" cy="535531"/>
          </a:xfrm>
        </p:spPr>
        <p:txBody>
          <a:bodyPr/>
          <a:lstStyle>
            <a:lvl1pPr algn="ctr">
              <a:defRPr sz="3600" b="0">
                <a:latin typeface="+mj-lt"/>
              </a:defRPr>
            </a:lvl1pPr>
            <a:lvl2pPr algn="ctr">
              <a:defRPr lang="en-US" sz="3200" b="0" kern="1200" dirty="0" smtClean="0">
                <a:solidFill>
                  <a:schemeClr val="tx1">
                    <a:lumMod val="65000"/>
                    <a:lumOff val="35000"/>
                  </a:schemeClr>
                </a:solidFill>
                <a:latin typeface="+mj-lt"/>
                <a:ea typeface="+mn-ea"/>
                <a:cs typeface="+mn-cs"/>
              </a:defRPr>
            </a:lvl2pPr>
            <a:lvl3pPr algn="ctr">
              <a:defRPr/>
            </a:lvl3pPr>
            <a:lvl4pPr algn="ctr">
              <a:defRPr/>
            </a:lvl4pPr>
            <a:lvl5pPr algn="ctr">
              <a:defRPr/>
            </a:lvl5pPr>
          </a:lstStyle>
          <a:p>
            <a:pPr marL="0" lvl="0" indent="0" algn="ctr" defTabSz="914400" rtl="0" eaLnBrk="1" latinLnBrk="0" hangingPunct="1">
              <a:lnSpc>
                <a:spcPct val="90000"/>
              </a:lnSpc>
              <a:spcBef>
                <a:spcPts val="500"/>
              </a:spcBef>
              <a:buFont typeface="Arial" panose="020B0604020202020204" pitchFamily="34" charset="0"/>
              <a:buNone/>
            </a:pPr>
            <a:r>
              <a:rPr lang="en-US" smtClean="0"/>
              <a:t>Click to edit Master text styles</a:t>
            </a:r>
          </a:p>
        </p:txBody>
      </p:sp>
      <p:sp>
        <p:nvSpPr>
          <p:cNvPr id="10" name="Slide Number Placeholder 7"/>
          <p:cNvSpPr>
            <a:spLocks noGrp="1"/>
          </p:cNvSpPr>
          <p:nvPr>
            <p:ph type="sldNum" sz="quarter" idx="4"/>
          </p:nvPr>
        </p:nvSpPr>
        <p:spPr>
          <a:xfrm>
            <a:off x="11668594" y="6484937"/>
            <a:ext cx="523406" cy="365125"/>
          </a:xfrm>
          <a:prstGeom prst="rect">
            <a:avLst/>
          </a:prstGeom>
        </p:spPr>
        <p:txBody>
          <a:bodyPr vert="horz" wrap="none" lIns="91440" tIns="45720" rIns="91440" bIns="45720" rtlCol="0" anchor="ctr"/>
          <a:lstStyle>
            <a:lvl1pPr algn="r">
              <a:defRPr sz="1200">
                <a:solidFill>
                  <a:schemeClr val="bg1"/>
                </a:solidFill>
              </a:defRPr>
            </a:lvl1pPr>
          </a:lstStyle>
          <a:p>
            <a:fld id="{4997E989-D798-4C62-8E93-3D2D613C2488}" type="slidenum">
              <a:rPr lang="en-US" smtClean="0"/>
              <a:pPr/>
              <a:t>‹#›</a:t>
            </a:fld>
            <a:endParaRPr lang="en-US" dirty="0"/>
          </a:p>
        </p:txBody>
      </p:sp>
    </p:spTree>
    <p:extLst>
      <p:ext uri="{BB962C8B-B14F-4D97-AF65-F5344CB8AC3E}">
        <p14:creationId xmlns:p14="http://schemas.microsoft.com/office/powerpoint/2010/main" val="14651935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50-50 Right Photo Layout">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bwMode="ltGray">
          <a:xfrm>
            <a:off x="6129304" y="0"/>
            <a:ext cx="6062696" cy="6856100"/>
          </a:xfrm>
          <a:blipFill>
            <a:blip r:embed="rId2"/>
            <a:srcRect/>
            <a:stretch>
              <a:fillRect/>
            </a:stretch>
          </a:blipFill>
        </p:spPr>
        <p:txBody>
          <a:bodyPr tIns="548640" anchor="ctr" anchorCtr="0">
            <a:noAutofit/>
          </a:bodyPr>
          <a:lstStyle>
            <a:lvl1pPr marL="0" indent="0" algn="ctr">
              <a:buNone/>
              <a:defRPr sz="3600" b="1" cap="none" baseline="0">
                <a:solidFill>
                  <a:srgbClr val="FFC000"/>
                </a:solidFill>
                <a:latin typeface="+mn-lt"/>
              </a:defRPr>
            </a:lvl1pPr>
          </a:lstStyle>
          <a:p>
            <a:r>
              <a:rPr lang="en-US" smtClean="0"/>
              <a:t>Click icon to add picture</a:t>
            </a:r>
            <a:endParaRPr lang="en-US" dirty="0"/>
          </a:p>
        </p:txBody>
      </p:sp>
      <p:sp>
        <p:nvSpPr>
          <p:cNvPr id="4" name="Slide Number Placeholder 5"/>
          <p:cNvSpPr>
            <a:spLocks noGrp="1"/>
          </p:cNvSpPr>
          <p:nvPr>
            <p:ph type="sldNum" sz="quarter" idx="4"/>
          </p:nvPr>
        </p:nvSpPr>
        <p:spPr>
          <a:xfrm>
            <a:off x="11837561" y="6484937"/>
            <a:ext cx="387743" cy="365125"/>
          </a:xfrm>
          <a:prstGeom prst="rect">
            <a:avLst/>
          </a:prstGeom>
        </p:spPr>
        <p:txBody>
          <a:bodyPr vert="horz" lIns="91440" tIns="45720" rIns="91440" bIns="45720" rtlCol="0" anchor="ctr"/>
          <a:lstStyle>
            <a:lvl1pPr algn="r">
              <a:defRPr sz="1100">
                <a:solidFill>
                  <a:schemeClr val="bg1"/>
                </a:solidFill>
              </a:defRPr>
            </a:lvl1pPr>
          </a:lstStyle>
          <a:p>
            <a:fld id="{5AE1514C-5E56-4738-A1FF-4B1CFD2A3E36}" type="slidenum">
              <a:rPr lang="en-US" smtClean="0"/>
              <a:pPr/>
              <a:t>‹#›</a:t>
            </a:fld>
            <a:endParaRPr lang="en-US" dirty="0"/>
          </a:p>
        </p:txBody>
      </p:sp>
      <p:sp>
        <p:nvSpPr>
          <p:cNvPr id="6" name="Content Placeholder 2"/>
          <p:cNvSpPr>
            <a:spLocks noGrp="1"/>
          </p:cNvSpPr>
          <p:nvPr>
            <p:ph idx="18" hasCustomPrompt="1"/>
          </p:nvPr>
        </p:nvSpPr>
        <p:spPr>
          <a:xfrm>
            <a:off x="1875949" y="419100"/>
            <a:ext cx="2377440" cy="840230"/>
          </a:xfrm>
        </p:spPr>
        <p:txBody>
          <a:bodyPr lIns="146304" rIns="146304"/>
          <a:lstStyle>
            <a:lvl1pPr marL="0" algn="ctr" defTabSz="914400" rtl="0" eaLnBrk="1" latinLnBrk="0" hangingPunct="1">
              <a:defRPr lang="en-US" sz="5400" kern="1200" dirty="0">
                <a:solidFill>
                  <a:schemeClr val="accent4"/>
                </a:solidFill>
                <a:latin typeface="Segoe UI Black" panose="020B0A02040204020203" pitchFamily="34" charset="0"/>
                <a:ea typeface="Segoe UI Black" panose="020B0A02040204020203" pitchFamily="34" charset="0"/>
                <a:cs typeface="Segoe UI Black" panose="020B0A02040204020203" pitchFamily="34" charset="0"/>
              </a:defRPr>
            </a:lvl1pPr>
            <a:lvl2pPr algn="ctr">
              <a:defRPr sz="2200">
                <a:solidFill>
                  <a:schemeClr val="tx1">
                    <a:lumMod val="75000"/>
                    <a:lumOff val="25000"/>
                  </a:schemeClr>
                </a:solidFill>
                <a:latin typeface="Segoe UI Semilight" panose="020B0402040204020203" pitchFamily="34" charset="0"/>
                <a:cs typeface="Segoe UI Semilight" panose="020B0402040204020203" pitchFamily="34" charset="0"/>
              </a:defRPr>
            </a:lvl2pPr>
            <a:lvl3pPr algn="ctr">
              <a:defRPr sz="1800"/>
            </a:lvl3pPr>
            <a:lvl4pPr algn="ctr">
              <a:defRPr sz="1800">
                <a:latin typeface="+mn-lt"/>
              </a:defRPr>
            </a:lvl4pPr>
            <a:lvl5pPr algn="ctr">
              <a:defRPr sz="1600">
                <a:latin typeface="+mn-lt"/>
              </a:defRPr>
            </a:lvl5pPr>
          </a:lstStyle>
          <a:p>
            <a:pPr lvl="0"/>
            <a:r>
              <a:rPr lang="en-US" dirty="0"/>
              <a:t>#</a:t>
            </a:r>
          </a:p>
        </p:txBody>
      </p:sp>
      <p:sp>
        <p:nvSpPr>
          <p:cNvPr id="9" name="Text Placeholder 6"/>
          <p:cNvSpPr>
            <a:spLocks noGrp="1"/>
          </p:cNvSpPr>
          <p:nvPr>
            <p:ph type="body" sz="quarter" idx="11"/>
          </p:nvPr>
        </p:nvSpPr>
        <p:spPr>
          <a:xfrm>
            <a:off x="0" y="3429000"/>
            <a:ext cx="6096000" cy="2594043"/>
          </a:xfrm>
        </p:spPr>
        <p:txBody>
          <a:bodyPr anchor="t" anchorCtr="0"/>
          <a:lstStyle>
            <a:lvl1pPr algn="ctr" defTabSz="914400" rtl="0" eaLnBrk="1" latinLnBrk="0" hangingPunct="1">
              <a:lnSpc>
                <a:spcPct val="90000"/>
              </a:lnSpc>
              <a:spcBef>
                <a:spcPct val="0"/>
              </a:spcBef>
              <a:spcAft>
                <a:spcPts val="3000"/>
              </a:spcAft>
              <a:buNone/>
              <a:defRPr lang="en-US" sz="3600" b="0" i="0" kern="1200" spc="0" baseline="0" dirty="0">
                <a:gradFill>
                  <a:gsLst>
                    <a:gs pos="0">
                      <a:schemeClr val="tx2"/>
                    </a:gs>
                    <a:gs pos="100000">
                      <a:schemeClr val="tx2"/>
                    </a:gs>
                  </a:gsLst>
                  <a:lin ang="5400000" scaled="1"/>
                </a:gradFill>
                <a:latin typeface="Segoe UI Semibold" panose="020B0702040204020203" pitchFamily="34" charset="0"/>
                <a:ea typeface="+mn-ea"/>
                <a:cs typeface="Segoe UI Semibold" panose="020B0702040204020203" pitchFamily="34" charset="0"/>
              </a:defRPr>
            </a:lvl1pPr>
            <a:lvl2pPr algn="ctr">
              <a:defRPr sz="2800"/>
            </a:lvl2pPr>
            <a:lvl3pPr algn="ctr">
              <a:spcAft>
                <a:spcPts val="600"/>
              </a:spcAft>
              <a:defRPr lang="en-US" sz="2400" b="0" kern="1200" dirty="0">
                <a:solidFill>
                  <a:schemeClr val="tx1">
                    <a:lumMod val="85000"/>
                    <a:lumOff val="15000"/>
                  </a:schemeClr>
                </a:solidFill>
                <a:latin typeface="+mn-lt"/>
                <a:ea typeface="+mn-ea"/>
                <a:cs typeface="+mn-cs"/>
              </a:defRPr>
            </a:lvl3pPr>
            <a:lvl4pPr algn="ctr">
              <a:defRPr sz="2000" b="1"/>
            </a:lvl4pPr>
            <a:lvl5pPr algn="ct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 name="Text Placeholder 2"/>
          <p:cNvSpPr>
            <a:spLocks noGrp="1"/>
          </p:cNvSpPr>
          <p:nvPr>
            <p:ph type="body" sz="quarter" idx="19"/>
          </p:nvPr>
        </p:nvSpPr>
        <p:spPr>
          <a:xfrm>
            <a:off x="0" y="1554163"/>
            <a:ext cx="6096000" cy="548957"/>
          </a:xfrm>
        </p:spPr>
        <p:txBody>
          <a:bodyPr/>
          <a:lstStyle>
            <a:lvl1pPr algn="ctr">
              <a:defRPr sz="3600" b="0">
                <a:latin typeface="+mj-lt"/>
              </a:defRPr>
            </a:lvl1pPr>
            <a:lvl2pPr algn="ctr">
              <a:defRPr lang="en-US" sz="3200" b="0" kern="1200" dirty="0">
                <a:solidFill>
                  <a:schemeClr val="tx1">
                    <a:lumMod val="65000"/>
                    <a:lumOff val="35000"/>
                  </a:schemeClr>
                </a:solidFill>
                <a:latin typeface="+mj-lt"/>
                <a:ea typeface="+mn-ea"/>
                <a:cs typeface="+mn-cs"/>
              </a:defRPr>
            </a:lvl2pPr>
            <a:lvl3pPr algn="ctr">
              <a:defRPr/>
            </a:lvl3pPr>
            <a:lvl4pPr algn="ctr">
              <a:defRPr/>
            </a:lvl4pPr>
            <a:lvl5pPr algn="ctr">
              <a:defRPr/>
            </a:lvl5pPr>
          </a:lstStyle>
          <a:p>
            <a:pPr marL="0" lvl="0" indent="0" algn="ctr" defTabSz="914400" rtl="0" eaLnBrk="1" latinLnBrk="0" hangingPunct="1">
              <a:lnSpc>
                <a:spcPct val="90000"/>
              </a:lnSpc>
              <a:spcBef>
                <a:spcPts val="500"/>
              </a:spcBef>
              <a:buFont typeface="Arial" panose="020B0604020202020204" pitchFamily="34" charset="0"/>
              <a:buNone/>
            </a:pPr>
            <a:r>
              <a:rPr lang="en-US" smtClean="0"/>
              <a:t>Click to edit Master text styles</a:t>
            </a:r>
          </a:p>
        </p:txBody>
      </p:sp>
      <p:sp>
        <p:nvSpPr>
          <p:cNvPr id="12" name="Slide Number Placeholder 7"/>
          <p:cNvSpPr txBox="1">
            <a:spLocks/>
          </p:cNvSpPr>
          <p:nvPr userDrawn="1"/>
        </p:nvSpPr>
        <p:spPr>
          <a:xfrm>
            <a:off x="10343911" y="6498718"/>
            <a:ext cx="523406" cy="365125"/>
          </a:xfrm>
          <a:prstGeom prst="rect">
            <a:avLst/>
          </a:prstGeom>
        </p:spPr>
        <p:txBody>
          <a:bodyPr vert="horz" wrap="none" lIns="91440" tIns="45720" rIns="91440" bIns="45720" rtlCol="0" anchor="ctr"/>
          <a:lstStyle>
            <a:defPPr>
              <a:defRPr lang="en-US"/>
            </a:defPPr>
            <a:lvl1pPr marL="0" algn="r" defTabSz="914400" rtl="0" eaLnBrk="1" latinLnBrk="0" hangingPunct="1">
              <a:defRPr sz="12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997E989-D798-4C62-8E93-3D2D613C2488}" type="slidenum">
              <a:rPr lang="en-US" smtClean="0">
                <a:solidFill>
                  <a:schemeClr val="bg1"/>
                </a:solidFill>
              </a:rPr>
              <a:pPr/>
              <a:t>‹#›</a:t>
            </a:fld>
            <a:endParaRPr lang="en-US" dirty="0">
              <a:solidFill>
                <a:schemeClr val="bg1"/>
              </a:solidFill>
            </a:endParaRPr>
          </a:p>
        </p:txBody>
      </p:sp>
    </p:spTree>
    <p:extLst>
      <p:ext uri="{BB962C8B-B14F-4D97-AF65-F5344CB8AC3E}">
        <p14:creationId xmlns:p14="http://schemas.microsoft.com/office/powerpoint/2010/main" val="4439579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2_50-50 Right Photo Layout">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bwMode="ltGray">
          <a:xfrm>
            <a:off x="6129304" y="0"/>
            <a:ext cx="6062696" cy="6856100"/>
          </a:xfrm>
          <a:blipFill>
            <a:blip r:embed="rId2"/>
            <a:srcRect/>
            <a:stretch>
              <a:fillRect/>
            </a:stretch>
          </a:blipFill>
        </p:spPr>
        <p:txBody>
          <a:bodyPr tIns="548640" anchor="ctr" anchorCtr="0">
            <a:noAutofit/>
          </a:bodyPr>
          <a:lstStyle>
            <a:lvl1pPr marL="0" indent="0" algn="ctr">
              <a:buNone/>
              <a:defRPr sz="3600" b="1" cap="none" baseline="0">
                <a:solidFill>
                  <a:srgbClr val="FFC000"/>
                </a:solidFill>
                <a:latin typeface="+mn-lt"/>
              </a:defRPr>
            </a:lvl1pPr>
          </a:lstStyle>
          <a:p>
            <a:r>
              <a:rPr lang="en-US" smtClean="0"/>
              <a:t>Click icon to add picture</a:t>
            </a:r>
            <a:endParaRPr lang="en-US" dirty="0"/>
          </a:p>
        </p:txBody>
      </p:sp>
      <p:sp>
        <p:nvSpPr>
          <p:cNvPr id="7" name="Text Placeholder 6"/>
          <p:cNvSpPr>
            <a:spLocks noGrp="1"/>
          </p:cNvSpPr>
          <p:nvPr>
            <p:ph type="body" sz="quarter" idx="11"/>
          </p:nvPr>
        </p:nvSpPr>
        <p:spPr>
          <a:xfrm>
            <a:off x="0" y="3429000"/>
            <a:ext cx="6129304" cy="2754087"/>
          </a:xfrm>
        </p:spPr>
        <p:txBody>
          <a:bodyPr anchor="t" anchorCtr="0"/>
          <a:lstStyle>
            <a:lvl1pPr algn="ctr" defTabSz="914400" rtl="0" eaLnBrk="1" latinLnBrk="0" hangingPunct="1">
              <a:lnSpc>
                <a:spcPct val="90000"/>
              </a:lnSpc>
              <a:spcBef>
                <a:spcPct val="0"/>
              </a:spcBef>
              <a:spcAft>
                <a:spcPts val="3000"/>
              </a:spcAft>
              <a:buNone/>
              <a:defRPr lang="en-US" sz="3600" b="0" i="0" kern="1200" spc="0" baseline="0" dirty="0">
                <a:gradFill>
                  <a:gsLst>
                    <a:gs pos="0">
                      <a:schemeClr val="tx2"/>
                    </a:gs>
                    <a:gs pos="100000">
                      <a:schemeClr val="tx2"/>
                    </a:gs>
                  </a:gsLst>
                  <a:lin ang="5400000" scaled="1"/>
                </a:gradFill>
                <a:latin typeface="Segoe UI Semibold" panose="020B0702040204020203" pitchFamily="34" charset="0"/>
                <a:ea typeface="+mn-ea"/>
                <a:cs typeface="Segoe UI Semibold" panose="020B0702040204020203" pitchFamily="34" charset="0"/>
              </a:defRPr>
            </a:lvl1pPr>
            <a:lvl2pPr algn="ctr">
              <a:defRPr sz="2800"/>
            </a:lvl2pPr>
            <a:lvl3pPr algn="ctr">
              <a:defRPr lang="en-US" sz="2400" b="0" kern="1200" dirty="0">
                <a:solidFill>
                  <a:schemeClr val="tx1">
                    <a:lumMod val="85000"/>
                    <a:lumOff val="15000"/>
                  </a:schemeClr>
                </a:solidFill>
                <a:latin typeface="+mn-lt"/>
                <a:ea typeface="+mn-ea"/>
                <a:cs typeface="+mn-cs"/>
              </a:defRPr>
            </a:lvl3pPr>
            <a:lvl4pPr algn="ctr">
              <a:defRPr sz="2000" b="1"/>
            </a:lvl4pPr>
            <a:lvl5pPr algn="ct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Content Placeholder 2"/>
          <p:cNvSpPr>
            <a:spLocks noGrp="1"/>
          </p:cNvSpPr>
          <p:nvPr>
            <p:ph idx="18" hasCustomPrompt="1"/>
          </p:nvPr>
        </p:nvSpPr>
        <p:spPr>
          <a:xfrm>
            <a:off x="1875949" y="419100"/>
            <a:ext cx="2377440" cy="840230"/>
          </a:xfrm>
        </p:spPr>
        <p:txBody>
          <a:bodyPr lIns="146304" rIns="146304"/>
          <a:lstStyle>
            <a:lvl1pPr marL="0" algn="ctr" defTabSz="914400" rtl="0" eaLnBrk="1" latinLnBrk="0" hangingPunct="1">
              <a:defRPr lang="en-US" sz="5400" kern="1200" dirty="0">
                <a:solidFill>
                  <a:schemeClr val="accent4"/>
                </a:solidFill>
                <a:latin typeface="Segoe UI Black" panose="020B0A02040204020203" pitchFamily="34" charset="0"/>
                <a:ea typeface="Segoe UI Black" panose="020B0A02040204020203" pitchFamily="34" charset="0"/>
                <a:cs typeface="Segoe UI Black" panose="020B0A02040204020203" pitchFamily="34" charset="0"/>
              </a:defRPr>
            </a:lvl1pPr>
            <a:lvl2pPr algn="ctr">
              <a:defRPr sz="2200">
                <a:solidFill>
                  <a:schemeClr val="tx1">
                    <a:lumMod val="75000"/>
                    <a:lumOff val="25000"/>
                  </a:schemeClr>
                </a:solidFill>
                <a:latin typeface="Segoe UI Semilight" panose="020B0402040204020203" pitchFamily="34" charset="0"/>
                <a:cs typeface="Segoe UI Semilight" panose="020B0402040204020203" pitchFamily="34" charset="0"/>
              </a:defRPr>
            </a:lvl2pPr>
            <a:lvl3pPr algn="ctr">
              <a:defRPr sz="1800"/>
            </a:lvl3pPr>
            <a:lvl4pPr algn="ctr">
              <a:defRPr sz="1800">
                <a:latin typeface="+mn-lt"/>
              </a:defRPr>
            </a:lvl4pPr>
            <a:lvl5pPr algn="ctr">
              <a:defRPr sz="1600">
                <a:latin typeface="+mn-lt"/>
              </a:defRPr>
            </a:lvl5pPr>
          </a:lstStyle>
          <a:p>
            <a:pPr lvl="0"/>
            <a:r>
              <a:rPr lang="en-US" dirty="0"/>
              <a:t>#</a:t>
            </a:r>
          </a:p>
        </p:txBody>
      </p:sp>
      <p:sp>
        <p:nvSpPr>
          <p:cNvPr id="3" name="Text Placeholder 2"/>
          <p:cNvSpPr>
            <a:spLocks noGrp="1"/>
          </p:cNvSpPr>
          <p:nvPr>
            <p:ph type="body" sz="quarter" idx="19"/>
          </p:nvPr>
        </p:nvSpPr>
        <p:spPr>
          <a:xfrm>
            <a:off x="0" y="1554163"/>
            <a:ext cx="6129304" cy="535531"/>
          </a:xfrm>
        </p:spPr>
        <p:txBody>
          <a:bodyPr/>
          <a:lstStyle>
            <a:lvl1pPr algn="ctr">
              <a:defRPr sz="3600" b="0">
                <a:latin typeface="+mj-lt"/>
              </a:defRPr>
            </a:lvl1pPr>
            <a:lvl2pPr algn="ctr">
              <a:defRPr lang="en-US" sz="3200" b="0" kern="1200" dirty="0">
                <a:solidFill>
                  <a:schemeClr val="tx1">
                    <a:lumMod val="65000"/>
                    <a:lumOff val="35000"/>
                  </a:schemeClr>
                </a:solidFill>
                <a:latin typeface="+mj-lt"/>
                <a:ea typeface="+mn-ea"/>
                <a:cs typeface="+mn-cs"/>
              </a:defRPr>
            </a:lvl2pPr>
            <a:lvl3pPr algn="ctr">
              <a:defRPr/>
            </a:lvl3pPr>
            <a:lvl4pPr algn="ctr">
              <a:defRPr/>
            </a:lvl4pPr>
            <a:lvl5pPr algn="ctr">
              <a:defRPr/>
            </a:lvl5pPr>
          </a:lstStyle>
          <a:p>
            <a:pPr marL="0" lvl="0" indent="0" algn="ctr" defTabSz="914400" rtl="0" eaLnBrk="1" latinLnBrk="0" hangingPunct="1">
              <a:lnSpc>
                <a:spcPct val="90000"/>
              </a:lnSpc>
              <a:spcBef>
                <a:spcPts val="500"/>
              </a:spcBef>
              <a:buFont typeface="Arial" panose="020B0604020202020204" pitchFamily="34" charset="0"/>
              <a:buNone/>
            </a:pPr>
            <a:r>
              <a:rPr lang="en-US" smtClean="0"/>
              <a:t>Click to edit Master text styles</a:t>
            </a:r>
          </a:p>
        </p:txBody>
      </p:sp>
      <p:sp>
        <p:nvSpPr>
          <p:cNvPr id="8" name="Slide Number Placeholder 7"/>
          <p:cNvSpPr>
            <a:spLocks noGrp="1"/>
          </p:cNvSpPr>
          <p:nvPr>
            <p:ph type="sldNum" sz="quarter" idx="4"/>
          </p:nvPr>
        </p:nvSpPr>
        <p:spPr>
          <a:xfrm>
            <a:off x="11668594" y="6484937"/>
            <a:ext cx="523406" cy="365125"/>
          </a:xfrm>
          <a:prstGeom prst="rect">
            <a:avLst/>
          </a:prstGeom>
        </p:spPr>
        <p:txBody>
          <a:bodyPr vert="horz" wrap="none" lIns="91440" tIns="45720" rIns="91440" bIns="45720" rtlCol="0" anchor="ctr"/>
          <a:lstStyle>
            <a:lvl1pPr algn="r">
              <a:defRPr sz="1200">
                <a:solidFill>
                  <a:schemeClr val="bg1"/>
                </a:solidFill>
              </a:defRPr>
            </a:lvl1pPr>
          </a:lstStyle>
          <a:p>
            <a:fld id="{4997E989-D798-4C62-8E93-3D2D613C2488}" type="slidenum">
              <a:rPr lang="en-US" smtClean="0"/>
              <a:pPr/>
              <a:t>‹#›</a:t>
            </a:fld>
            <a:endParaRPr lang="en-US" dirty="0"/>
          </a:p>
        </p:txBody>
      </p:sp>
    </p:spTree>
    <p:extLst>
      <p:ext uri="{BB962C8B-B14F-4D97-AF65-F5344CB8AC3E}">
        <p14:creationId xmlns:p14="http://schemas.microsoft.com/office/powerpoint/2010/main" val="18882334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1_50-50 Left Photo Layout with text">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bwMode="ltGray">
          <a:xfrm flipH="1">
            <a:off x="-1" y="0"/>
            <a:ext cx="6094444" cy="6856100"/>
          </a:xfrm>
          <a:blipFill>
            <a:blip r:embed="rId2"/>
            <a:stretch>
              <a:fillRect/>
            </a:stretch>
          </a:blipFill>
        </p:spPr>
        <p:txBody>
          <a:bodyPr tIns="548640" anchor="ctr" anchorCtr="0">
            <a:noAutofit/>
          </a:bodyPr>
          <a:lstStyle>
            <a:lvl1pPr marL="0" indent="0" algn="ctr">
              <a:buNone/>
              <a:defRPr sz="1568" b="1" cap="none" baseline="0">
                <a:gradFill>
                  <a:gsLst>
                    <a:gs pos="0">
                      <a:srgbClr val="FFFFFF"/>
                    </a:gs>
                    <a:gs pos="27000">
                      <a:srgbClr val="FFFFFF"/>
                    </a:gs>
                  </a:gsLst>
                  <a:lin ang="5400000" scaled="0"/>
                </a:gradFill>
                <a:latin typeface="+mn-lt"/>
              </a:defRPr>
            </a:lvl1pPr>
          </a:lstStyle>
          <a:p>
            <a:r>
              <a:rPr lang="en-US" smtClean="0"/>
              <a:t>Click icon to add picture</a:t>
            </a:r>
            <a:endParaRPr lang="en-US" dirty="0"/>
          </a:p>
        </p:txBody>
      </p:sp>
      <p:sp>
        <p:nvSpPr>
          <p:cNvPr id="8" name="Text Placeholder 6"/>
          <p:cNvSpPr>
            <a:spLocks noGrp="1"/>
          </p:cNvSpPr>
          <p:nvPr>
            <p:ph type="body" sz="quarter" idx="11"/>
          </p:nvPr>
        </p:nvSpPr>
        <p:spPr>
          <a:xfrm>
            <a:off x="6094443" y="3425619"/>
            <a:ext cx="6097555" cy="2754087"/>
          </a:xfrm>
        </p:spPr>
        <p:txBody>
          <a:bodyPr anchor="t" anchorCtr="0"/>
          <a:lstStyle>
            <a:lvl1pPr algn="ctr" defTabSz="914400" rtl="0" eaLnBrk="1" latinLnBrk="0" hangingPunct="1">
              <a:lnSpc>
                <a:spcPct val="90000"/>
              </a:lnSpc>
              <a:spcBef>
                <a:spcPct val="0"/>
              </a:spcBef>
              <a:spcAft>
                <a:spcPts val="3000"/>
              </a:spcAft>
              <a:buNone/>
              <a:defRPr lang="en-US" sz="3600" b="0" i="0" kern="1200" spc="0" baseline="0" dirty="0">
                <a:gradFill>
                  <a:gsLst>
                    <a:gs pos="0">
                      <a:schemeClr val="tx2"/>
                    </a:gs>
                    <a:gs pos="100000">
                      <a:schemeClr val="tx2"/>
                    </a:gs>
                  </a:gsLst>
                  <a:lin ang="5400000" scaled="1"/>
                </a:gradFill>
                <a:latin typeface="Segoe UI Semibold" panose="020B0702040204020203" pitchFamily="34" charset="0"/>
                <a:ea typeface="+mn-ea"/>
                <a:cs typeface="Segoe UI Semibold" panose="020B0702040204020203" pitchFamily="34" charset="0"/>
              </a:defRPr>
            </a:lvl1pPr>
            <a:lvl2pPr algn="ctr">
              <a:defRPr sz="2800"/>
            </a:lvl2pPr>
            <a:lvl3pPr algn="ctr">
              <a:defRPr lang="en-US" sz="2400" b="0" kern="1200" dirty="0">
                <a:solidFill>
                  <a:schemeClr val="tx1">
                    <a:lumMod val="85000"/>
                    <a:lumOff val="15000"/>
                  </a:schemeClr>
                </a:solidFill>
                <a:latin typeface="+mn-lt"/>
                <a:ea typeface="+mn-ea"/>
                <a:cs typeface="+mn-cs"/>
              </a:defRPr>
            </a:lvl3pPr>
            <a:lvl4pPr algn="ctr">
              <a:defRPr sz="2000" b="1"/>
            </a:lvl4pPr>
            <a:lvl5pPr algn="ct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9" name="Text Placeholder 2"/>
          <p:cNvSpPr>
            <a:spLocks noGrp="1"/>
          </p:cNvSpPr>
          <p:nvPr>
            <p:ph type="body" sz="quarter" idx="19"/>
          </p:nvPr>
        </p:nvSpPr>
        <p:spPr>
          <a:xfrm>
            <a:off x="6094443" y="1554163"/>
            <a:ext cx="6097556" cy="535531"/>
          </a:xfrm>
        </p:spPr>
        <p:txBody>
          <a:bodyPr/>
          <a:lstStyle>
            <a:lvl1pPr algn="ctr">
              <a:defRPr sz="3600" b="0">
                <a:latin typeface="+mj-lt"/>
              </a:defRPr>
            </a:lvl1pPr>
            <a:lvl2pPr algn="ctr">
              <a:defRPr lang="en-US" sz="3200" b="0" kern="1200" dirty="0">
                <a:solidFill>
                  <a:schemeClr val="tx1">
                    <a:lumMod val="65000"/>
                    <a:lumOff val="35000"/>
                  </a:schemeClr>
                </a:solidFill>
                <a:latin typeface="+mj-lt"/>
                <a:ea typeface="+mn-ea"/>
                <a:cs typeface="+mn-cs"/>
              </a:defRPr>
            </a:lvl2pPr>
            <a:lvl3pPr algn="ctr">
              <a:defRPr/>
            </a:lvl3pPr>
            <a:lvl4pPr algn="ctr">
              <a:defRPr/>
            </a:lvl4pPr>
            <a:lvl5pPr algn="ctr">
              <a:defRPr/>
            </a:lvl5pPr>
          </a:lstStyle>
          <a:p>
            <a:pPr marL="0" lvl="0" indent="0" algn="ctr" defTabSz="914400" rtl="0" eaLnBrk="1" latinLnBrk="0" hangingPunct="1">
              <a:lnSpc>
                <a:spcPct val="90000"/>
              </a:lnSpc>
              <a:spcBef>
                <a:spcPts val="500"/>
              </a:spcBef>
              <a:buFont typeface="Arial" panose="020B0604020202020204" pitchFamily="34" charset="0"/>
              <a:buNone/>
            </a:pPr>
            <a:r>
              <a:rPr lang="en-US" smtClean="0"/>
              <a:t>Click to edit Master text styles</a:t>
            </a:r>
          </a:p>
        </p:txBody>
      </p:sp>
      <p:sp>
        <p:nvSpPr>
          <p:cNvPr id="10" name="Content Placeholder 2"/>
          <p:cNvSpPr>
            <a:spLocks noGrp="1"/>
          </p:cNvSpPr>
          <p:nvPr>
            <p:ph idx="18" hasCustomPrompt="1"/>
          </p:nvPr>
        </p:nvSpPr>
        <p:spPr>
          <a:xfrm>
            <a:off x="7743349" y="419100"/>
            <a:ext cx="2377440" cy="840230"/>
          </a:xfrm>
        </p:spPr>
        <p:txBody>
          <a:bodyPr lIns="146304" rIns="146304"/>
          <a:lstStyle>
            <a:lvl1pPr marL="0" algn="ctr" defTabSz="914400" rtl="0" eaLnBrk="1" latinLnBrk="0" hangingPunct="1">
              <a:defRPr lang="en-US" sz="5400" kern="1200" dirty="0">
                <a:solidFill>
                  <a:schemeClr val="accent4"/>
                </a:solidFill>
                <a:latin typeface="Segoe UI Black" panose="020B0A02040204020203" pitchFamily="34" charset="0"/>
                <a:ea typeface="Segoe UI Black" panose="020B0A02040204020203" pitchFamily="34" charset="0"/>
                <a:cs typeface="Segoe UI Black" panose="020B0A02040204020203" pitchFamily="34" charset="0"/>
              </a:defRPr>
            </a:lvl1pPr>
            <a:lvl2pPr algn="ctr">
              <a:defRPr sz="2200">
                <a:solidFill>
                  <a:schemeClr val="tx1">
                    <a:lumMod val="75000"/>
                    <a:lumOff val="25000"/>
                  </a:schemeClr>
                </a:solidFill>
                <a:latin typeface="Segoe UI Semilight" panose="020B0402040204020203" pitchFamily="34" charset="0"/>
                <a:cs typeface="Segoe UI Semilight" panose="020B0402040204020203" pitchFamily="34" charset="0"/>
              </a:defRPr>
            </a:lvl2pPr>
            <a:lvl3pPr algn="ctr">
              <a:defRPr sz="1800"/>
            </a:lvl3pPr>
            <a:lvl4pPr algn="ctr">
              <a:defRPr sz="1800">
                <a:latin typeface="+mn-lt"/>
              </a:defRPr>
            </a:lvl4pPr>
            <a:lvl5pPr algn="ctr">
              <a:defRPr sz="1600">
                <a:latin typeface="+mn-lt"/>
              </a:defRPr>
            </a:lvl5pPr>
          </a:lstStyle>
          <a:p>
            <a:pPr lvl="0"/>
            <a:r>
              <a:rPr lang="en-US" dirty="0"/>
              <a:t>#</a:t>
            </a:r>
          </a:p>
        </p:txBody>
      </p:sp>
      <p:sp>
        <p:nvSpPr>
          <p:cNvPr id="11" name="Slide Number Placeholder 7"/>
          <p:cNvSpPr>
            <a:spLocks noGrp="1"/>
          </p:cNvSpPr>
          <p:nvPr>
            <p:ph type="sldNum" sz="quarter" idx="4"/>
          </p:nvPr>
        </p:nvSpPr>
        <p:spPr>
          <a:xfrm>
            <a:off x="11668594" y="6484937"/>
            <a:ext cx="523406" cy="365125"/>
          </a:xfrm>
          <a:prstGeom prst="rect">
            <a:avLst/>
          </a:prstGeom>
        </p:spPr>
        <p:txBody>
          <a:bodyPr vert="horz" wrap="none" lIns="91440" tIns="45720" rIns="91440" bIns="45720" rtlCol="0" anchor="ctr"/>
          <a:lstStyle>
            <a:lvl1pPr algn="r">
              <a:defRPr sz="1200">
                <a:solidFill>
                  <a:schemeClr val="tx2"/>
                </a:solidFill>
              </a:defRPr>
            </a:lvl1pPr>
          </a:lstStyle>
          <a:p>
            <a:fld id="{4997E989-D798-4C62-8E93-3D2D613C2488}" type="slidenum">
              <a:rPr lang="en-US" smtClean="0"/>
              <a:pPr/>
              <a:t>‹#›</a:t>
            </a:fld>
            <a:endParaRPr lang="en-US" dirty="0"/>
          </a:p>
        </p:txBody>
      </p:sp>
    </p:spTree>
    <p:extLst>
      <p:ext uri="{BB962C8B-B14F-4D97-AF65-F5344CB8AC3E}">
        <p14:creationId xmlns:p14="http://schemas.microsoft.com/office/powerpoint/2010/main" val="1798201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5_50-50 Left Photo Layout with text">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bwMode="ltGray">
          <a:xfrm>
            <a:off x="0" y="0"/>
            <a:ext cx="6094444" cy="6856100"/>
          </a:xfrm>
          <a:blipFill>
            <a:blip r:embed="rId2"/>
            <a:srcRect/>
            <a:stretch>
              <a:fillRect/>
            </a:stretch>
          </a:blipFill>
        </p:spPr>
        <p:txBody>
          <a:bodyPr tIns="548640" anchor="ctr" anchorCtr="0">
            <a:noAutofit/>
          </a:bodyPr>
          <a:lstStyle>
            <a:lvl1pPr marL="0" indent="0" algn="ctr">
              <a:buNone/>
              <a:defRPr sz="1568" b="1" cap="none" baseline="0">
                <a:gradFill>
                  <a:gsLst>
                    <a:gs pos="0">
                      <a:srgbClr val="FFFFFF"/>
                    </a:gs>
                    <a:gs pos="27000">
                      <a:srgbClr val="FFFFFF"/>
                    </a:gs>
                  </a:gsLst>
                  <a:lin ang="5400000" scaled="0"/>
                </a:gradFill>
                <a:latin typeface="+mn-lt"/>
              </a:defRPr>
            </a:lvl1pPr>
          </a:lstStyle>
          <a:p>
            <a:r>
              <a:rPr lang="en-US" smtClean="0"/>
              <a:t>Click icon to add picture</a:t>
            </a:r>
            <a:endParaRPr lang="en-US" dirty="0"/>
          </a:p>
        </p:txBody>
      </p:sp>
      <p:sp>
        <p:nvSpPr>
          <p:cNvPr id="8" name="Text Placeholder 6"/>
          <p:cNvSpPr>
            <a:spLocks noGrp="1"/>
          </p:cNvSpPr>
          <p:nvPr>
            <p:ph type="body" sz="quarter" idx="11"/>
          </p:nvPr>
        </p:nvSpPr>
        <p:spPr>
          <a:xfrm>
            <a:off x="6180534" y="3429000"/>
            <a:ext cx="6011466" cy="2754087"/>
          </a:xfrm>
        </p:spPr>
        <p:txBody>
          <a:bodyPr anchor="t" anchorCtr="0"/>
          <a:lstStyle>
            <a:lvl1pPr algn="ctr" defTabSz="914400" rtl="0" eaLnBrk="1" latinLnBrk="0" hangingPunct="1">
              <a:lnSpc>
                <a:spcPct val="90000"/>
              </a:lnSpc>
              <a:spcBef>
                <a:spcPct val="0"/>
              </a:spcBef>
              <a:spcAft>
                <a:spcPts val="3000"/>
              </a:spcAft>
              <a:buNone/>
              <a:defRPr lang="en-US" sz="3600" b="0" i="0" kern="1200" spc="0" baseline="0" dirty="0">
                <a:solidFill>
                  <a:schemeClr val="tx2"/>
                </a:solidFill>
                <a:latin typeface="Segoe UI Semibold" panose="020B0702040204020203" pitchFamily="34" charset="0"/>
                <a:ea typeface="+mn-ea"/>
                <a:cs typeface="Segoe UI Semibold" panose="020B0702040204020203" pitchFamily="34" charset="0"/>
              </a:defRPr>
            </a:lvl1pPr>
            <a:lvl2pPr algn="ctr">
              <a:defRPr sz="2800"/>
            </a:lvl2pPr>
            <a:lvl3pPr algn="ctr">
              <a:defRPr lang="en-US" sz="2400" b="0" kern="1200" dirty="0">
                <a:solidFill>
                  <a:schemeClr val="tx1">
                    <a:lumMod val="85000"/>
                    <a:lumOff val="15000"/>
                  </a:schemeClr>
                </a:solidFill>
                <a:latin typeface="+mn-lt"/>
                <a:ea typeface="+mn-ea"/>
                <a:cs typeface="+mn-cs"/>
              </a:defRPr>
            </a:lvl3pPr>
            <a:lvl4pPr algn="ctr">
              <a:defRPr sz="2000" b="1"/>
            </a:lvl4pPr>
            <a:lvl5pPr algn="ct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 name="Text Placeholder 2"/>
          <p:cNvSpPr>
            <a:spLocks noGrp="1"/>
          </p:cNvSpPr>
          <p:nvPr>
            <p:ph type="body" sz="quarter" idx="19"/>
          </p:nvPr>
        </p:nvSpPr>
        <p:spPr>
          <a:xfrm>
            <a:off x="6180534" y="1554163"/>
            <a:ext cx="5791200" cy="535531"/>
          </a:xfrm>
        </p:spPr>
        <p:txBody>
          <a:bodyPr/>
          <a:lstStyle>
            <a:lvl1pPr algn="ctr">
              <a:defRPr sz="3600" b="0">
                <a:latin typeface="+mj-lt"/>
              </a:defRPr>
            </a:lvl1pPr>
            <a:lvl2pPr algn="ctr">
              <a:defRPr lang="en-US" sz="3200" b="0" kern="1200" dirty="0" smtClean="0">
                <a:solidFill>
                  <a:schemeClr val="tx1">
                    <a:lumMod val="65000"/>
                    <a:lumOff val="35000"/>
                  </a:schemeClr>
                </a:solidFill>
                <a:latin typeface="+mj-lt"/>
                <a:ea typeface="+mn-ea"/>
                <a:cs typeface="+mn-cs"/>
              </a:defRPr>
            </a:lvl2pPr>
            <a:lvl3pPr algn="ctr">
              <a:defRPr/>
            </a:lvl3pPr>
            <a:lvl4pPr algn="ctr">
              <a:defRPr/>
            </a:lvl4pPr>
            <a:lvl5pPr algn="ctr">
              <a:defRPr/>
            </a:lvl5pPr>
          </a:lstStyle>
          <a:p>
            <a:pPr marL="0" lvl="0" indent="0" algn="ctr" defTabSz="914400" rtl="0" eaLnBrk="1" latinLnBrk="0" hangingPunct="1">
              <a:lnSpc>
                <a:spcPct val="90000"/>
              </a:lnSpc>
              <a:spcBef>
                <a:spcPts val="500"/>
              </a:spcBef>
              <a:buFont typeface="Arial" panose="020B0604020202020204" pitchFamily="34" charset="0"/>
              <a:buNone/>
            </a:pPr>
            <a:r>
              <a:rPr lang="en-US" smtClean="0"/>
              <a:t>Click to edit Master text styles</a:t>
            </a:r>
          </a:p>
        </p:txBody>
      </p:sp>
      <p:sp>
        <p:nvSpPr>
          <p:cNvPr id="11" name="Content Placeholder 2"/>
          <p:cNvSpPr>
            <a:spLocks noGrp="1"/>
          </p:cNvSpPr>
          <p:nvPr>
            <p:ph idx="18" hasCustomPrompt="1"/>
          </p:nvPr>
        </p:nvSpPr>
        <p:spPr>
          <a:xfrm>
            <a:off x="7743349" y="419100"/>
            <a:ext cx="2377440" cy="840230"/>
          </a:xfrm>
        </p:spPr>
        <p:txBody>
          <a:bodyPr lIns="146304" rIns="146304"/>
          <a:lstStyle>
            <a:lvl1pPr marL="0" algn="ctr" defTabSz="914400" rtl="0" eaLnBrk="1" latinLnBrk="0" hangingPunct="1">
              <a:defRPr lang="en-US" sz="5400" kern="1200" dirty="0">
                <a:solidFill>
                  <a:schemeClr val="accent4"/>
                </a:solidFill>
                <a:latin typeface="Segoe UI Black" panose="020B0A02040204020203" pitchFamily="34" charset="0"/>
                <a:ea typeface="Segoe UI Black" panose="020B0A02040204020203" pitchFamily="34" charset="0"/>
                <a:cs typeface="Segoe UI Black" panose="020B0A02040204020203" pitchFamily="34" charset="0"/>
              </a:defRPr>
            </a:lvl1pPr>
            <a:lvl2pPr algn="ctr">
              <a:defRPr sz="2200">
                <a:solidFill>
                  <a:schemeClr val="tx1">
                    <a:lumMod val="75000"/>
                    <a:lumOff val="25000"/>
                  </a:schemeClr>
                </a:solidFill>
                <a:latin typeface="Segoe UI Semilight" panose="020B0402040204020203" pitchFamily="34" charset="0"/>
                <a:cs typeface="Segoe UI Semilight" panose="020B0402040204020203" pitchFamily="34" charset="0"/>
              </a:defRPr>
            </a:lvl2pPr>
            <a:lvl3pPr algn="ctr">
              <a:defRPr sz="1800"/>
            </a:lvl3pPr>
            <a:lvl4pPr algn="ctr">
              <a:defRPr sz="1800">
                <a:latin typeface="+mn-lt"/>
              </a:defRPr>
            </a:lvl4pPr>
            <a:lvl5pPr algn="ctr">
              <a:defRPr sz="1600">
                <a:latin typeface="+mn-lt"/>
              </a:defRPr>
            </a:lvl5pPr>
          </a:lstStyle>
          <a:p>
            <a:pPr lvl="0"/>
            <a:r>
              <a:rPr lang="en-US" dirty="0"/>
              <a:t>#</a:t>
            </a:r>
          </a:p>
        </p:txBody>
      </p:sp>
      <p:sp>
        <p:nvSpPr>
          <p:cNvPr id="12" name="Slide Number Placeholder 7"/>
          <p:cNvSpPr>
            <a:spLocks noGrp="1"/>
          </p:cNvSpPr>
          <p:nvPr>
            <p:ph type="sldNum" sz="quarter" idx="4"/>
          </p:nvPr>
        </p:nvSpPr>
        <p:spPr>
          <a:xfrm>
            <a:off x="11668594" y="6484937"/>
            <a:ext cx="523406" cy="365125"/>
          </a:xfrm>
          <a:prstGeom prst="rect">
            <a:avLst/>
          </a:prstGeom>
        </p:spPr>
        <p:txBody>
          <a:bodyPr vert="horz" wrap="none" lIns="91440" tIns="45720" rIns="91440" bIns="45720" rtlCol="0" anchor="ctr"/>
          <a:lstStyle>
            <a:lvl1pPr algn="r">
              <a:defRPr sz="1200">
                <a:solidFill>
                  <a:schemeClr val="tx2"/>
                </a:solidFill>
              </a:defRPr>
            </a:lvl1pPr>
          </a:lstStyle>
          <a:p>
            <a:fld id="{4997E989-D798-4C62-8E93-3D2D613C2488}" type="slidenum">
              <a:rPr lang="en-US" smtClean="0"/>
              <a:pPr/>
              <a:t>‹#›</a:t>
            </a:fld>
            <a:endParaRPr lang="en-US" dirty="0"/>
          </a:p>
        </p:txBody>
      </p:sp>
    </p:spTree>
    <p:extLst>
      <p:ext uri="{BB962C8B-B14F-4D97-AF65-F5344CB8AC3E}">
        <p14:creationId xmlns:p14="http://schemas.microsoft.com/office/powerpoint/2010/main" val="2417611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4_50-50 Left Photo Layout with text">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bwMode="ltGray">
          <a:xfrm flipH="1">
            <a:off x="0" y="0"/>
            <a:ext cx="6094444" cy="6856100"/>
          </a:xfrm>
          <a:blipFill>
            <a:blip r:embed="rId2"/>
            <a:stretch>
              <a:fillRect/>
            </a:stretch>
          </a:blipFill>
        </p:spPr>
        <p:txBody>
          <a:bodyPr tIns="548640" anchor="ctr" anchorCtr="0">
            <a:noAutofit/>
          </a:bodyPr>
          <a:lstStyle>
            <a:lvl1pPr marL="0" indent="0" algn="ctr">
              <a:buNone/>
              <a:defRPr sz="1568" b="1" cap="none" baseline="0">
                <a:gradFill>
                  <a:gsLst>
                    <a:gs pos="0">
                      <a:srgbClr val="FFFFFF"/>
                    </a:gs>
                    <a:gs pos="27000">
                      <a:srgbClr val="FFFFFF"/>
                    </a:gs>
                  </a:gsLst>
                  <a:lin ang="5400000" scaled="0"/>
                </a:gradFill>
                <a:latin typeface="+mn-lt"/>
              </a:defRPr>
            </a:lvl1pPr>
          </a:lstStyle>
          <a:p>
            <a:r>
              <a:rPr lang="en-US" smtClean="0"/>
              <a:t>Click icon to add picture</a:t>
            </a:r>
            <a:endParaRPr lang="en-US" dirty="0"/>
          </a:p>
        </p:txBody>
      </p:sp>
      <p:sp>
        <p:nvSpPr>
          <p:cNvPr id="7" name="Text Placeholder 6"/>
          <p:cNvSpPr>
            <a:spLocks noGrp="1"/>
          </p:cNvSpPr>
          <p:nvPr>
            <p:ph type="body" sz="quarter" idx="11"/>
          </p:nvPr>
        </p:nvSpPr>
        <p:spPr>
          <a:xfrm>
            <a:off x="6138266" y="3457545"/>
            <a:ext cx="6053733" cy="2754087"/>
          </a:xfrm>
        </p:spPr>
        <p:txBody>
          <a:bodyPr anchor="t" anchorCtr="0"/>
          <a:lstStyle>
            <a:lvl1pPr algn="ctr" defTabSz="914400" rtl="0" eaLnBrk="1" latinLnBrk="0" hangingPunct="1">
              <a:lnSpc>
                <a:spcPct val="90000"/>
              </a:lnSpc>
              <a:spcBef>
                <a:spcPct val="0"/>
              </a:spcBef>
              <a:spcAft>
                <a:spcPts val="3000"/>
              </a:spcAft>
              <a:buNone/>
              <a:defRPr lang="en-US" sz="3600" b="0" i="0" kern="1200" spc="0" baseline="0" dirty="0">
                <a:solidFill>
                  <a:schemeClr val="tx2"/>
                </a:solidFill>
                <a:latin typeface="Segoe UI Semibold" panose="020B0702040204020203" pitchFamily="34" charset="0"/>
                <a:ea typeface="+mn-ea"/>
                <a:cs typeface="Segoe UI Semibold" panose="020B0702040204020203" pitchFamily="34" charset="0"/>
              </a:defRPr>
            </a:lvl1pPr>
            <a:lvl2pPr algn="ctr">
              <a:defRPr sz="2800"/>
            </a:lvl2pPr>
            <a:lvl3pPr algn="ctr">
              <a:defRPr lang="en-US" sz="2400" b="0" kern="1200" dirty="0">
                <a:solidFill>
                  <a:schemeClr val="tx1">
                    <a:lumMod val="85000"/>
                    <a:lumOff val="15000"/>
                  </a:schemeClr>
                </a:solidFill>
                <a:latin typeface="+mn-lt"/>
                <a:ea typeface="+mn-ea"/>
                <a:cs typeface="+mn-cs"/>
              </a:defRPr>
            </a:lvl3pPr>
            <a:lvl4pPr algn="ctr">
              <a:defRPr sz="2000" b="1"/>
            </a:lvl4pPr>
            <a:lvl5pPr algn="ct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Text Placeholder 2"/>
          <p:cNvSpPr>
            <a:spLocks noGrp="1"/>
          </p:cNvSpPr>
          <p:nvPr>
            <p:ph type="body" sz="quarter" idx="19" hasCustomPrompt="1"/>
          </p:nvPr>
        </p:nvSpPr>
        <p:spPr>
          <a:xfrm>
            <a:off x="6138267" y="1554164"/>
            <a:ext cx="5875734" cy="535531"/>
          </a:xfrm>
        </p:spPr>
        <p:txBody>
          <a:bodyPr/>
          <a:lstStyle>
            <a:lvl1pPr algn="ctr">
              <a:defRPr sz="3600" b="0">
                <a:latin typeface="+mj-lt"/>
              </a:defRPr>
            </a:lvl1pPr>
            <a:lvl2pPr marL="0" indent="0" algn="ctr" defTabSz="914400" rtl="0" eaLnBrk="1" latinLnBrk="0" hangingPunct="1">
              <a:lnSpc>
                <a:spcPct val="90000"/>
              </a:lnSpc>
              <a:spcBef>
                <a:spcPts val="500"/>
              </a:spcBef>
              <a:buFont typeface="Arial" panose="020B0604020202020204" pitchFamily="34" charset="0"/>
              <a:buNone/>
              <a:defRPr lang="en-US" sz="3200" b="0" kern="1200" dirty="0" smtClean="0">
                <a:solidFill>
                  <a:schemeClr val="tx1">
                    <a:lumMod val="65000"/>
                    <a:lumOff val="35000"/>
                  </a:schemeClr>
                </a:solidFill>
                <a:latin typeface="+mj-lt"/>
                <a:ea typeface="+mn-ea"/>
                <a:cs typeface="+mn-cs"/>
              </a:defRPr>
            </a:lvl2pPr>
            <a:lvl3pPr algn="ctr">
              <a:defRPr/>
            </a:lvl3pPr>
            <a:lvl4pPr algn="ctr">
              <a:defRPr/>
            </a:lvl4pPr>
            <a:lvl5pPr algn="ctr">
              <a:defRPr/>
            </a:lvl5pPr>
          </a:lstStyle>
          <a:p>
            <a:pPr marL="0" lvl="1" indent="0" algn="ctr" defTabSz="914400" rtl="0" eaLnBrk="1" latinLnBrk="0" hangingPunct="1">
              <a:lnSpc>
                <a:spcPct val="90000"/>
              </a:lnSpc>
              <a:spcBef>
                <a:spcPts val="500"/>
              </a:spcBef>
              <a:buFont typeface="Arial" panose="020B0604020202020204" pitchFamily="34" charset="0"/>
              <a:buNone/>
            </a:pPr>
            <a:r>
              <a:rPr lang="en-US" dirty="0"/>
              <a:t>50/50 photo layout</a:t>
            </a:r>
          </a:p>
        </p:txBody>
      </p:sp>
      <p:sp>
        <p:nvSpPr>
          <p:cNvPr id="9" name="Slide Number Placeholder 7"/>
          <p:cNvSpPr>
            <a:spLocks noGrp="1"/>
          </p:cNvSpPr>
          <p:nvPr>
            <p:ph type="sldNum" sz="quarter" idx="4"/>
          </p:nvPr>
        </p:nvSpPr>
        <p:spPr>
          <a:xfrm>
            <a:off x="11668594" y="6484937"/>
            <a:ext cx="523406" cy="365125"/>
          </a:xfrm>
          <a:prstGeom prst="rect">
            <a:avLst/>
          </a:prstGeom>
        </p:spPr>
        <p:txBody>
          <a:bodyPr vert="horz" wrap="none" lIns="91440" tIns="45720" rIns="91440" bIns="45720" rtlCol="0" anchor="ctr"/>
          <a:lstStyle>
            <a:lvl1pPr algn="r">
              <a:defRPr sz="1200">
                <a:solidFill>
                  <a:schemeClr val="tx2"/>
                </a:solidFill>
              </a:defRPr>
            </a:lvl1pPr>
          </a:lstStyle>
          <a:p>
            <a:fld id="{4997E989-D798-4C62-8E93-3D2D613C2488}" type="slidenum">
              <a:rPr lang="en-US" smtClean="0"/>
              <a:pPr/>
              <a:t>‹#›</a:t>
            </a:fld>
            <a:endParaRPr lang="en-US" dirty="0"/>
          </a:p>
        </p:txBody>
      </p:sp>
    </p:spTree>
    <p:extLst>
      <p:ext uri="{BB962C8B-B14F-4D97-AF65-F5344CB8AC3E}">
        <p14:creationId xmlns:p14="http://schemas.microsoft.com/office/powerpoint/2010/main" val="162888455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2_50-50 Left Photo Layout with text">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bwMode="ltGray">
          <a:xfrm flipH="1">
            <a:off x="-1" y="0"/>
            <a:ext cx="6094444" cy="6856100"/>
          </a:xfrm>
          <a:blipFill>
            <a:blip r:embed="rId2"/>
            <a:stretch>
              <a:fillRect/>
            </a:stretch>
          </a:blipFill>
        </p:spPr>
        <p:txBody>
          <a:bodyPr tIns="548640" anchor="ctr" anchorCtr="0">
            <a:noAutofit/>
          </a:bodyPr>
          <a:lstStyle>
            <a:lvl1pPr marL="0" indent="0" algn="ctr">
              <a:buNone/>
              <a:defRPr sz="1568" b="1" cap="none" baseline="0">
                <a:gradFill>
                  <a:gsLst>
                    <a:gs pos="0">
                      <a:srgbClr val="FFFFFF"/>
                    </a:gs>
                    <a:gs pos="27000">
                      <a:srgbClr val="FFFFFF"/>
                    </a:gs>
                  </a:gsLst>
                  <a:lin ang="5400000" scaled="0"/>
                </a:gradFill>
                <a:latin typeface="+mn-lt"/>
              </a:defRPr>
            </a:lvl1pPr>
          </a:lstStyle>
          <a:p>
            <a:r>
              <a:rPr lang="en-US" smtClean="0"/>
              <a:t>Click icon to add picture</a:t>
            </a:r>
            <a:endParaRPr lang="en-US" dirty="0"/>
          </a:p>
        </p:txBody>
      </p:sp>
      <p:sp>
        <p:nvSpPr>
          <p:cNvPr id="7" name="Text Placeholder 6"/>
          <p:cNvSpPr>
            <a:spLocks noGrp="1"/>
          </p:cNvSpPr>
          <p:nvPr>
            <p:ph type="body" sz="quarter" idx="11"/>
          </p:nvPr>
        </p:nvSpPr>
        <p:spPr>
          <a:xfrm>
            <a:off x="6096000" y="2356398"/>
            <a:ext cx="6096000" cy="2145203"/>
          </a:xfrm>
        </p:spPr>
        <p:txBody>
          <a:bodyPr anchor="ctr" anchorCtr="0"/>
          <a:lstStyle>
            <a:lvl1pPr algn="ctr" defTabSz="914400" rtl="0" eaLnBrk="1" latinLnBrk="0" hangingPunct="1">
              <a:lnSpc>
                <a:spcPct val="90000"/>
              </a:lnSpc>
              <a:spcBef>
                <a:spcPts val="2400"/>
              </a:spcBef>
              <a:spcAft>
                <a:spcPts val="600"/>
              </a:spcAft>
              <a:buNone/>
              <a:defRPr lang="en-US" sz="3600" b="0" i="0" kern="1200" spc="0" baseline="0" dirty="0">
                <a:gradFill>
                  <a:gsLst>
                    <a:gs pos="0">
                      <a:schemeClr val="tx2"/>
                    </a:gs>
                    <a:gs pos="100000">
                      <a:schemeClr val="tx2"/>
                    </a:gs>
                  </a:gsLst>
                  <a:lin ang="5400000" scaled="1"/>
                </a:gradFill>
                <a:latin typeface="Segoe UI Semibold" panose="020B0702040204020203" pitchFamily="34" charset="0"/>
                <a:ea typeface="+mn-ea"/>
                <a:cs typeface="Segoe UI Semibold" panose="020B0702040204020203" pitchFamily="34" charset="0"/>
              </a:defRPr>
            </a:lvl1pPr>
            <a:lvl2pPr algn="ctr">
              <a:spcBef>
                <a:spcPts val="0"/>
              </a:spcBef>
              <a:spcAft>
                <a:spcPts val="600"/>
              </a:spcAft>
              <a:defRPr sz="2800"/>
            </a:lvl2pPr>
            <a:lvl3pPr algn="ctr">
              <a:spcBef>
                <a:spcPts val="0"/>
              </a:spcBef>
              <a:spcAft>
                <a:spcPts val="600"/>
              </a:spcAft>
              <a:defRPr lang="en-US" sz="2400" b="0" kern="1200" dirty="0">
                <a:solidFill>
                  <a:schemeClr val="tx1">
                    <a:lumMod val="85000"/>
                    <a:lumOff val="15000"/>
                  </a:schemeClr>
                </a:solidFill>
                <a:latin typeface="+mn-lt"/>
                <a:ea typeface="+mn-ea"/>
                <a:cs typeface="+mn-cs"/>
              </a:defRPr>
            </a:lvl3pPr>
            <a:lvl4pPr algn="ctr">
              <a:spcBef>
                <a:spcPts val="0"/>
              </a:spcBef>
              <a:spcAft>
                <a:spcPts val="600"/>
              </a:spcAft>
              <a:defRPr sz="2000" b="1"/>
            </a:lvl4pPr>
            <a:lvl5pPr algn="ctr">
              <a:spcBef>
                <a:spcPts val="0"/>
              </a:spcBef>
              <a:spcAft>
                <a:spcPts val="600"/>
              </a:spcAft>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9" name="Slide Number Placeholder 7"/>
          <p:cNvSpPr>
            <a:spLocks noGrp="1"/>
          </p:cNvSpPr>
          <p:nvPr>
            <p:ph type="sldNum" sz="quarter" idx="4"/>
          </p:nvPr>
        </p:nvSpPr>
        <p:spPr>
          <a:xfrm>
            <a:off x="11668594" y="6484937"/>
            <a:ext cx="523406" cy="365125"/>
          </a:xfrm>
          <a:prstGeom prst="rect">
            <a:avLst/>
          </a:prstGeom>
        </p:spPr>
        <p:txBody>
          <a:bodyPr vert="horz" wrap="none" lIns="91440" tIns="45720" rIns="91440" bIns="45720" rtlCol="0" anchor="ctr"/>
          <a:lstStyle>
            <a:lvl1pPr algn="r">
              <a:defRPr sz="1200">
                <a:solidFill>
                  <a:schemeClr val="tx2"/>
                </a:solidFill>
              </a:defRPr>
            </a:lvl1pPr>
          </a:lstStyle>
          <a:p>
            <a:fld id="{4997E989-D798-4C62-8E93-3D2D613C2488}" type="slidenum">
              <a:rPr lang="en-US" smtClean="0"/>
              <a:pPr/>
              <a:t>‹#›</a:t>
            </a:fld>
            <a:endParaRPr lang="en-US" dirty="0"/>
          </a:p>
        </p:txBody>
      </p:sp>
    </p:spTree>
    <p:extLst>
      <p:ext uri="{BB962C8B-B14F-4D97-AF65-F5344CB8AC3E}">
        <p14:creationId xmlns:p14="http://schemas.microsoft.com/office/powerpoint/2010/main" val="38060548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DIVIDER with number">
    <p:bg>
      <p:bgPr>
        <a:solidFill>
          <a:schemeClr val="tx2"/>
        </a:solidFill>
        <a:effectLst/>
      </p:bgPr>
    </p:bg>
    <p:spTree>
      <p:nvGrpSpPr>
        <p:cNvPr id="1" name=""/>
        <p:cNvGrpSpPr/>
        <p:nvPr/>
      </p:nvGrpSpPr>
      <p:grpSpPr>
        <a:xfrm>
          <a:off x="0" y="0"/>
          <a:ext cx="0" cy="0"/>
          <a:chOff x="0" y="0"/>
          <a:chExt cx="0" cy="0"/>
        </a:xfrm>
      </p:grpSpPr>
      <p:sp>
        <p:nvSpPr>
          <p:cNvPr id="19" name="Freeform: Shape 18"/>
          <p:cNvSpPr/>
          <p:nvPr userDrawn="1"/>
        </p:nvSpPr>
        <p:spPr>
          <a:xfrm>
            <a:off x="3803737" y="-65233"/>
            <a:ext cx="4584526" cy="2297766"/>
          </a:xfrm>
          <a:custGeom>
            <a:avLst/>
            <a:gdLst>
              <a:gd name="connsiteX0" fmla="*/ 278 w 4584526"/>
              <a:gd name="connsiteY0" fmla="*/ 0 h 2297766"/>
              <a:gd name="connsiteX1" fmla="*/ 4584248 w 4584526"/>
              <a:gd name="connsiteY1" fmla="*/ 0 h 2297766"/>
              <a:gd name="connsiteX2" fmla="*/ 4584526 w 4584526"/>
              <a:gd name="connsiteY2" fmla="*/ 5503 h 2297766"/>
              <a:gd name="connsiteX3" fmla="*/ 2292263 w 4584526"/>
              <a:gd name="connsiteY3" fmla="*/ 2297766 h 2297766"/>
              <a:gd name="connsiteX4" fmla="*/ 0 w 4584526"/>
              <a:gd name="connsiteY4" fmla="*/ 5503 h 22977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84526" h="2297766">
                <a:moveTo>
                  <a:pt x="278" y="0"/>
                </a:moveTo>
                <a:lnTo>
                  <a:pt x="4584248" y="0"/>
                </a:lnTo>
                <a:lnTo>
                  <a:pt x="4584526" y="5503"/>
                </a:lnTo>
                <a:cubicBezTo>
                  <a:pt x="4584526" y="1271485"/>
                  <a:pt x="3558245" y="2297766"/>
                  <a:pt x="2292263" y="2297766"/>
                </a:cubicBezTo>
                <a:cubicBezTo>
                  <a:pt x="1026281" y="2297766"/>
                  <a:pt x="0" y="1271485"/>
                  <a:pt x="0" y="5503"/>
                </a:cubicBezTo>
                <a:close/>
              </a:path>
            </a:pathLst>
          </a:custGeom>
          <a:solidFill>
            <a:srgbClr val="000000"/>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Segoe UI"/>
              <a:ea typeface="+mn-ea"/>
              <a:cs typeface="+mn-cs"/>
            </a:endParaRPr>
          </a:p>
        </p:txBody>
      </p:sp>
      <p:sp>
        <p:nvSpPr>
          <p:cNvPr id="17" name="Footer Placeholder 4"/>
          <p:cNvSpPr txBox="1">
            <a:spLocks/>
          </p:cNvSpPr>
          <p:nvPr userDrawn="1"/>
        </p:nvSpPr>
        <p:spPr>
          <a:xfrm>
            <a:off x="4038600" y="6356350"/>
            <a:ext cx="4114800" cy="365125"/>
          </a:xfrm>
          <a:prstGeom prst="rect">
            <a:avLst/>
          </a:prstGeom>
        </p:spPr>
        <p:txBody>
          <a:bodyPr/>
          <a:lstStyle>
            <a:defPPr>
              <a:defRPr lang="en-US"/>
            </a:defPPr>
            <a:lvl1pPr marL="0" algn="l" defTabSz="914400" rtl="0" eaLnBrk="1" latinLnBrk="0" hangingPunct="1">
              <a:defRPr sz="11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rgbClr val="FFFFFF"/>
              </a:solidFill>
              <a:effectLst/>
              <a:uLnTx/>
              <a:uFillTx/>
              <a:latin typeface="Segoe UI"/>
              <a:ea typeface="+mn-ea"/>
              <a:cs typeface="+mn-cs"/>
            </a:endParaRPr>
          </a:p>
        </p:txBody>
      </p:sp>
      <p:sp>
        <p:nvSpPr>
          <p:cNvPr id="3" name="Title 2"/>
          <p:cNvSpPr>
            <a:spLocks noGrp="1"/>
          </p:cNvSpPr>
          <p:nvPr>
            <p:ph type="title" hasCustomPrompt="1"/>
          </p:nvPr>
        </p:nvSpPr>
        <p:spPr>
          <a:xfrm>
            <a:off x="302995" y="3383280"/>
            <a:ext cx="11660405" cy="625641"/>
          </a:xfrm>
          <a:prstGeom prst="rect">
            <a:avLst/>
          </a:prstGeom>
        </p:spPr>
        <p:txBody>
          <a:bodyPr vert="horz" lIns="457200" tIns="45720" rIns="457200" bIns="45720" rtlCol="0" anchor="b">
            <a:noAutofit/>
          </a:bodyPr>
          <a:lstStyle>
            <a:lvl1pPr algn="ctr" defTabSz="914400" rtl="0" eaLnBrk="1" latinLnBrk="0" hangingPunct="1">
              <a:lnSpc>
                <a:spcPct val="90000"/>
              </a:lnSpc>
              <a:spcBef>
                <a:spcPct val="0"/>
              </a:spcBef>
              <a:buNone/>
              <a:defRPr lang="en-US" sz="4800" b="1" i="0" kern="1200" spc="40" baseline="0" dirty="0">
                <a:gradFill>
                  <a:gsLst>
                    <a:gs pos="0">
                      <a:schemeClr val="accent1">
                        <a:lumMod val="5000"/>
                        <a:lumOff val="95000"/>
                      </a:schemeClr>
                    </a:gs>
                    <a:gs pos="100000">
                      <a:schemeClr val="bg1"/>
                    </a:gs>
                  </a:gsLst>
                  <a:lin ang="5400000" scaled="1"/>
                </a:gradFill>
                <a:latin typeface="+mn-lt"/>
                <a:ea typeface="+mn-ea"/>
                <a:cs typeface="Segoe UI Semilight" panose="020B0402040204020203" pitchFamily="34" charset="0"/>
              </a:defRPr>
            </a:lvl1pPr>
          </a:lstStyle>
          <a:p>
            <a:pPr marL="0" marR="0" lvl="0" indent="0" fontAlgn="auto">
              <a:spcAft>
                <a:spcPts val="0"/>
              </a:spcAft>
              <a:buClrTx/>
              <a:buSzTx/>
              <a:buFontTx/>
              <a:tabLst/>
            </a:pPr>
            <a:r>
              <a:rPr lang="en-US" dirty="0"/>
              <a:t>CLICK TO EDIT MASTER TITLE STYLE</a:t>
            </a:r>
          </a:p>
        </p:txBody>
      </p:sp>
      <p:sp>
        <p:nvSpPr>
          <p:cNvPr id="22" name="Text Placeholder 3"/>
          <p:cNvSpPr>
            <a:spLocks noGrp="1"/>
          </p:cNvSpPr>
          <p:nvPr>
            <p:ph type="body" sz="quarter" idx="10" hasCustomPrompt="1"/>
          </p:nvPr>
        </p:nvSpPr>
        <p:spPr>
          <a:xfrm>
            <a:off x="3923323" y="186061"/>
            <a:ext cx="4376615" cy="627351"/>
          </a:xfrm>
        </p:spPr>
        <p:txBody>
          <a:bodyPr/>
          <a:lstStyle>
            <a:lvl1pPr algn="ctr">
              <a:defRPr sz="2000">
                <a:solidFill>
                  <a:schemeClr val="bg1"/>
                </a:solidFill>
              </a:defRPr>
            </a:lvl1pPr>
            <a:lvl2pPr algn="ctr">
              <a:defRPr sz="1400">
                <a:solidFill>
                  <a:schemeClr val="bg1"/>
                </a:solidFill>
              </a:defRPr>
            </a:lvl2pPr>
            <a:lvl3pPr algn="ctr">
              <a:defRPr>
                <a:solidFill>
                  <a:schemeClr val="bg1"/>
                </a:solidFill>
              </a:defRPr>
            </a:lvl3pPr>
            <a:lvl4pPr algn="ctr">
              <a:defRPr>
                <a:solidFill>
                  <a:schemeClr val="bg1"/>
                </a:solidFill>
              </a:defRPr>
            </a:lvl4pPr>
            <a:lvl5pPr>
              <a:defRPr>
                <a:solidFill>
                  <a:schemeClr val="bg1"/>
                </a:solidFill>
              </a:defRPr>
            </a:lvl5pPr>
          </a:lstStyle>
          <a:p>
            <a:pPr lvl="0"/>
            <a:r>
              <a:rPr lang="en-US" dirty="0"/>
              <a:t>Add Your Section Title Here</a:t>
            </a:r>
          </a:p>
          <a:p>
            <a:pPr lvl="1"/>
            <a:r>
              <a:rPr lang="en-US" dirty="0"/>
              <a:t>1</a:t>
            </a:r>
          </a:p>
        </p:txBody>
      </p:sp>
      <p:sp>
        <p:nvSpPr>
          <p:cNvPr id="23" name="Text Placeholder 3"/>
          <p:cNvSpPr>
            <a:spLocks noGrp="1"/>
          </p:cNvSpPr>
          <p:nvPr>
            <p:ph type="body" sz="quarter" idx="11" hasCustomPrompt="1"/>
          </p:nvPr>
        </p:nvSpPr>
        <p:spPr>
          <a:xfrm>
            <a:off x="304801" y="4206240"/>
            <a:ext cx="11658600" cy="424732"/>
          </a:xfrm>
        </p:spPr>
        <p:txBody>
          <a:bodyPr lIns="457200" rIns="457200"/>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kumimoji="0" lang="en-US" sz="2400" b="0" i="0" u="none" strike="noStrike" kern="1200" cap="none" spc="0" normalizeH="0" baseline="0">
                <a:ln>
                  <a:noFill/>
                </a:ln>
                <a:solidFill>
                  <a:srgbClr val="FFFFFF">
                    <a:lumMod val="85000"/>
                    <a:lumOff val="15000"/>
                  </a:srgbClr>
                </a:solidFill>
                <a:effectLst/>
                <a:uLnTx/>
                <a:uFillTx/>
                <a:latin typeface="Segoe UI Semilight" panose="020B0402040204020203" pitchFamily="34" charset="0"/>
                <a:ea typeface="+mn-ea"/>
                <a:cs typeface="Segoe UI Semilight" panose="020B0402040204020203"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FFFFFF">
                    <a:lumMod val="85000"/>
                    <a:lumOff val="15000"/>
                  </a:srgbClr>
                </a:solidFill>
                <a:effectLst/>
                <a:uLnTx/>
                <a:uFillTx/>
                <a:latin typeface="Segoe UI Semilight" panose="020B0402040204020203" pitchFamily="34" charset="0"/>
                <a:ea typeface="+mn-ea"/>
                <a:cs typeface="Segoe UI Semilight" panose="020B0402040204020203" pitchFamily="34" charset="0"/>
              </a:rPr>
              <a:t>Add a short summary sentence here about title/statement above</a:t>
            </a:r>
          </a:p>
        </p:txBody>
      </p:sp>
      <p:sp>
        <p:nvSpPr>
          <p:cNvPr id="6" name="Text Placeholder 5"/>
          <p:cNvSpPr>
            <a:spLocks noGrp="1"/>
          </p:cNvSpPr>
          <p:nvPr>
            <p:ph type="body" sz="quarter" idx="12" hasCustomPrompt="1"/>
          </p:nvPr>
        </p:nvSpPr>
        <p:spPr>
          <a:xfrm>
            <a:off x="5737094" y="1007413"/>
            <a:ext cx="792205" cy="1200329"/>
          </a:xfrm>
        </p:spPr>
        <p:txBody>
          <a:bodyPr wrap="none" anchor="ctr"/>
          <a:lstStyle>
            <a:lvl1pPr algn="ctr">
              <a:defRPr kumimoji="0" lang="en-US" sz="8000" b="1" i="0" u="none" strike="noStrike" kern="1200" cap="none" spc="0" normalizeH="0" baseline="0" dirty="0">
                <a:ln>
                  <a:noFill/>
                </a:ln>
                <a:solidFill>
                  <a:schemeClr val="accent4"/>
                </a:solidFill>
                <a:effectLst/>
                <a:uLnTx/>
                <a:uFillTx/>
                <a:latin typeface="Segoe UI" panose="020B0502040204020203" pitchFamily="34" charset="0"/>
                <a:ea typeface="+mn-ea"/>
                <a:cs typeface="Segoe UI" panose="020B0502040204020203" pitchFamily="34" charset="0"/>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a:t>
            </a:r>
          </a:p>
        </p:txBody>
      </p:sp>
    </p:spTree>
    <p:extLst>
      <p:ext uri="{BB962C8B-B14F-4D97-AF65-F5344CB8AC3E}">
        <p14:creationId xmlns:p14="http://schemas.microsoft.com/office/powerpoint/2010/main" val="264187487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3_50-50 Left Photo Layout with text">
    <p:spTree>
      <p:nvGrpSpPr>
        <p:cNvPr id="1" name=""/>
        <p:cNvGrpSpPr/>
        <p:nvPr/>
      </p:nvGrpSpPr>
      <p:grpSpPr>
        <a:xfrm>
          <a:off x="0" y="0"/>
          <a:ext cx="0" cy="0"/>
          <a:chOff x="0" y="0"/>
          <a:chExt cx="0" cy="0"/>
        </a:xfrm>
      </p:grpSpPr>
      <p:sp>
        <p:nvSpPr>
          <p:cNvPr id="10" name="Picture Placeholder 9"/>
          <p:cNvSpPr>
            <a:spLocks noGrp="1"/>
          </p:cNvSpPr>
          <p:nvPr>
            <p:ph type="pic" sz="quarter" idx="12" hasCustomPrompt="1"/>
          </p:nvPr>
        </p:nvSpPr>
        <p:spPr>
          <a:xfrm>
            <a:off x="0" y="0"/>
            <a:ext cx="12190413" cy="6858000"/>
          </a:xfrm>
          <a:blipFill>
            <a:blip r:embed="rId2"/>
            <a:stretch>
              <a:fillRect/>
            </a:stretch>
          </a:blipFill>
        </p:spPr>
        <p:txBody>
          <a:bodyPr anchor="ctr" anchorCtr="0">
            <a:noAutofit/>
          </a:bodyPr>
          <a:lstStyle>
            <a:lvl1pPr algn="r">
              <a:defRPr baseline="0"/>
            </a:lvl1pPr>
          </a:lstStyle>
          <a:p>
            <a:r>
              <a:rPr lang="en-US" dirty="0"/>
              <a:t>Full Bleed Picture</a:t>
            </a:r>
          </a:p>
        </p:txBody>
      </p:sp>
      <p:sp>
        <p:nvSpPr>
          <p:cNvPr id="7" name="Content Placeholder 2"/>
          <p:cNvSpPr>
            <a:spLocks noGrp="1"/>
          </p:cNvSpPr>
          <p:nvPr>
            <p:ph idx="18" hasCustomPrompt="1"/>
          </p:nvPr>
        </p:nvSpPr>
        <p:spPr>
          <a:xfrm>
            <a:off x="1875949" y="419100"/>
            <a:ext cx="2377440" cy="840230"/>
          </a:xfrm>
        </p:spPr>
        <p:txBody>
          <a:bodyPr lIns="146304" rIns="146304"/>
          <a:lstStyle>
            <a:lvl1pPr marL="0" algn="ctr" defTabSz="914400" rtl="0" eaLnBrk="1" latinLnBrk="0" hangingPunct="1">
              <a:defRPr lang="en-US" sz="5400" kern="1200" dirty="0">
                <a:solidFill>
                  <a:schemeClr val="accent4"/>
                </a:solidFill>
                <a:latin typeface="Segoe UI Black" panose="020B0A02040204020203" pitchFamily="34" charset="0"/>
                <a:ea typeface="Segoe UI Black" panose="020B0A02040204020203" pitchFamily="34" charset="0"/>
                <a:cs typeface="Segoe UI Black" panose="020B0A02040204020203" pitchFamily="34" charset="0"/>
              </a:defRPr>
            </a:lvl1pPr>
            <a:lvl2pPr algn="ctr">
              <a:defRPr sz="2200">
                <a:solidFill>
                  <a:schemeClr val="tx1">
                    <a:lumMod val="75000"/>
                    <a:lumOff val="25000"/>
                  </a:schemeClr>
                </a:solidFill>
                <a:latin typeface="Segoe UI Semilight" panose="020B0402040204020203" pitchFamily="34" charset="0"/>
                <a:cs typeface="Segoe UI Semilight" panose="020B0402040204020203" pitchFamily="34" charset="0"/>
              </a:defRPr>
            </a:lvl2pPr>
            <a:lvl3pPr algn="ctr">
              <a:defRPr sz="1800"/>
            </a:lvl3pPr>
            <a:lvl4pPr algn="ctr">
              <a:defRPr sz="1800">
                <a:latin typeface="+mn-lt"/>
              </a:defRPr>
            </a:lvl4pPr>
            <a:lvl5pPr algn="ctr">
              <a:defRPr sz="1600">
                <a:latin typeface="+mn-lt"/>
              </a:defRPr>
            </a:lvl5pPr>
          </a:lstStyle>
          <a:p>
            <a:pPr lvl="0"/>
            <a:r>
              <a:rPr lang="en-US" dirty="0"/>
              <a:t>#</a:t>
            </a:r>
          </a:p>
        </p:txBody>
      </p:sp>
      <p:sp>
        <p:nvSpPr>
          <p:cNvPr id="11" name="Text Placeholder 6"/>
          <p:cNvSpPr>
            <a:spLocks noGrp="1"/>
          </p:cNvSpPr>
          <p:nvPr>
            <p:ph type="body" sz="quarter" idx="11"/>
          </p:nvPr>
        </p:nvSpPr>
        <p:spPr>
          <a:xfrm>
            <a:off x="304800" y="3429000"/>
            <a:ext cx="5960269" cy="2754087"/>
          </a:xfrm>
        </p:spPr>
        <p:txBody>
          <a:bodyPr anchor="t" anchorCtr="0"/>
          <a:lstStyle>
            <a:lvl1pPr algn="ctr" defTabSz="914400" rtl="0" eaLnBrk="1" latinLnBrk="0" hangingPunct="1">
              <a:lnSpc>
                <a:spcPct val="90000"/>
              </a:lnSpc>
              <a:spcBef>
                <a:spcPct val="0"/>
              </a:spcBef>
              <a:spcAft>
                <a:spcPts val="3000"/>
              </a:spcAft>
              <a:buNone/>
              <a:defRPr lang="en-US" sz="3600" b="0" i="0" kern="1200" spc="0" baseline="0" dirty="0">
                <a:gradFill>
                  <a:gsLst>
                    <a:gs pos="0">
                      <a:schemeClr val="tx2"/>
                    </a:gs>
                    <a:gs pos="100000">
                      <a:schemeClr val="tx2"/>
                    </a:gs>
                  </a:gsLst>
                  <a:lin ang="5400000" scaled="1"/>
                </a:gradFill>
                <a:latin typeface="Segoe UI Semibold" panose="020B0702040204020203" pitchFamily="34" charset="0"/>
                <a:ea typeface="+mn-ea"/>
                <a:cs typeface="Segoe UI Semibold" panose="020B0702040204020203" pitchFamily="34" charset="0"/>
              </a:defRPr>
            </a:lvl1pPr>
            <a:lvl2pPr algn="ctr">
              <a:defRPr sz="2800"/>
            </a:lvl2pPr>
            <a:lvl3pPr algn="ctr">
              <a:defRPr lang="en-US" sz="2400" b="0" kern="1200" dirty="0">
                <a:solidFill>
                  <a:schemeClr val="tx1">
                    <a:lumMod val="85000"/>
                    <a:lumOff val="15000"/>
                  </a:schemeClr>
                </a:solidFill>
                <a:latin typeface="+mn-lt"/>
                <a:ea typeface="+mn-ea"/>
                <a:cs typeface="+mn-cs"/>
              </a:defRPr>
            </a:lvl3pPr>
            <a:lvl4pPr algn="ctr">
              <a:defRPr sz="2000" b="1"/>
            </a:lvl4pPr>
            <a:lvl5pPr algn="ct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2" name="Text Placeholder 2"/>
          <p:cNvSpPr>
            <a:spLocks noGrp="1"/>
          </p:cNvSpPr>
          <p:nvPr>
            <p:ph type="body" sz="quarter" idx="19" hasCustomPrompt="1"/>
          </p:nvPr>
        </p:nvSpPr>
        <p:spPr>
          <a:xfrm>
            <a:off x="304800" y="1554164"/>
            <a:ext cx="5875734" cy="535531"/>
          </a:xfrm>
        </p:spPr>
        <p:txBody>
          <a:bodyPr/>
          <a:lstStyle>
            <a:lvl1pPr algn="ctr">
              <a:defRPr sz="3600" b="0">
                <a:latin typeface="+mj-lt"/>
              </a:defRPr>
            </a:lvl1pPr>
            <a:lvl2pPr marL="0" indent="0" algn="ctr" defTabSz="914400" rtl="0" eaLnBrk="1" latinLnBrk="0" hangingPunct="1">
              <a:lnSpc>
                <a:spcPct val="90000"/>
              </a:lnSpc>
              <a:spcBef>
                <a:spcPts val="500"/>
              </a:spcBef>
              <a:buFont typeface="Arial" panose="020B0604020202020204" pitchFamily="34" charset="0"/>
              <a:buNone/>
              <a:defRPr lang="en-US" sz="3200" b="0" kern="1200" dirty="0" smtClean="0">
                <a:solidFill>
                  <a:schemeClr val="tx1">
                    <a:lumMod val="65000"/>
                    <a:lumOff val="35000"/>
                  </a:schemeClr>
                </a:solidFill>
                <a:latin typeface="+mj-lt"/>
                <a:ea typeface="+mn-ea"/>
                <a:cs typeface="+mn-cs"/>
              </a:defRPr>
            </a:lvl2pPr>
            <a:lvl3pPr algn="ctr">
              <a:defRPr/>
            </a:lvl3pPr>
            <a:lvl4pPr algn="ctr">
              <a:defRPr/>
            </a:lvl4pPr>
            <a:lvl5pPr algn="ctr">
              <a:defRPr/>
            </a:lvl5pPr>
          </a:lstStyle>
          <a:p>
            <a:pPr marL="0" lvl="1" indent="0" algn="ctr" defTabSz="914400" rtl="0" eaLnBrk="1" latinLnBrk="0" hangingPunct="1">
              <a:lnSpc>
                <a:spcPct val="90000"/>
              </a:lnSpc>
              <a:spcBef>
                <a:spcPts val="500"/>
              </a:spcBef>
              <a:buFont typeface="Arial" panose="020B0604020202020204" pitchFamily="34" charset="0"/>
              <a:buNone/>
            </a:pPr>
            <a:r>
              <a:rPr lang="en-US" dirty="0"/>
              <a:t>Headline</a:t>
            </a:r>
          </a:p>
        </p:txBody>
      </p:sp>
      <p:sp>
        <p:nvSpPr>
          <p:cNvPr id="13" name="Slide Number Placeholder 7"/>
          <p:cNvSpPr>
            <a:spLocks noGrp="1"/>
          </p:cNvSpPr>
          <p:nvPr>
            <p:ph type="sldNum" sz="quarter" idx="4"/>
          </p:nvPr>
        </p:nvSpPr>
        <p:spPr>
          <a:xfrm>
            <a:off x="11668594" y="6484937"/>
            <a:ext cx="523406" cy="365125"/>
          </a:xfrm>
          <a:prstGeom prst="rect">
            <a:avLst/>
          </a:prstGeom>
        </p:spPr>
        <p:txBody>
          <a:bodyPr vert="horz" wrap="none" lIns="91440" tIns="45720" rIns="91440" bIns="45720" rtlCol="0" anchor="ctr"/>
          <a:lstStyle>
            <a:lvl1pPr algn="r">
              <a:defRPr sz="1200">
                <a:solidFill>
                  <a:schemeClr val="bg1"/>
                </a:solidFill>
              </a:defRPr>
            </a:lvl1pPr>
          </a:lstStyle>
          <a:p>
            <a:fld id="{4997E989-D798-4C62-8E93-3D2D613C2488}" type="slidenum">
              <a:rPr lang="en-US" smtClean="0"/>
              <a:pPr/>
              <a:t>‹#›</a:t>
            </a:fld>
            <a:endParaRPr lang="en-US" dirty="0"/>
          </a:p>
        </p:txBody>
      </p:sp>
    </p:spTree>
    <p:extLst>
      <p:ext uri="{BB962C8B-B14F-4D97-AF65-F5344CB8AC3E}">
        <p14:creationId xmlns:p14="http://schemas.microsoft.com/office/powerpoint/2010/main" val="278914026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Callout with small Non-bulleted">
    <p:spTree>
      <p:nvGrpSpPr>
        <p:cNvPr id="1" name=""/>
        <p:cNvGrpSpPr/>
        <p:nvPr/>
      </p:nvGrpSpPr>
      <p:grpSpPr>
        <a:xfrm>
          <a:off x="0" y="0"/>
          <a:ext cx="0" cy="0"/>
          <a:chOff x="0" y="0"/>
          <a:chExt cx="0" cy="0"/>
        </a:xfrm>
      </p:grpSpPr>
      <p:sp>
        <p:nvSpPr>
          <p:cNvPr id="10" name="Rectangle 9"/>
          <p:cNvSpPr/>
          <p:nvPr userDrawn="1"/>
        </p:nvSpPr>
        <p:spPr>
          <a:xfrm>
            <a:off x="0" y="0"/>
            <a:ext cx="12192000" cy="297484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 Placeholder 3"/>
          <p:cNvSpPr>
            <a:spLocks noGrp="1"/>
          </p:cNvSpPr>
          <p:nvPr>
            <p:ph type="body" sz="quarter" idx="10" hasCustomPrompt="1"/>
          </p:nvPr>
        </p:nvSpPr>
        <p:spPr>
          <a:xfrm>
            <a:off x="269240" y="3367878"/>
            <a:ext cx="5192775" cy="1830245"/>
          </a:xfrm>
        </p:spPr>
        <p:txBody>
          <a:bodyPr wrap="square">
            <a:spAutoFit/>
          </a:bodyPr>
          <a:lstStyle>
            <a:lvl1pPr marL="0" marR="0" indent="0" algn="l" defTabSz="914367" rtl="0" eaLnBrk="1" fontAlgn="auto" latinLnBrk="0" hangingPunct="1">
              <a:lnSpc>
                <a:spcPct val="90000"/>
              </a:lnSpc>
              <a:spcBef>
                <a:spcPts val="1200"/>
              </a:spcBef>
              <a:spcAft>
                <a:spcPts val="0"/>
              </a:spcAft>
              <a:buClr>
                <a:schemeClr val="tx1"/>
              </a:buClr>
              <a:buSzPct val="90000"/>
              <a:buFont typeface="Wingdings" pitchFamily="2" charset="2"/>
              <a:buNone/>
              <a:tabLst/>
              <a:defRPr lang="en-US" sz="3137" kern="1200" spc="0" baseline="0" dirty="0">
                <a:gradFill>
                  <a:gsLst>
                    <a:gs pos="1250">
                      <a:schemeClr val="tx2"/>
                    </a:gs>
                    <a:gs pos="99000">
                      <a:schemeClr val="tx2"/>
                    </a:gs>
                  </a:gsLst>
                  <a:lin ang="5400000" scaled="0"/>
                </a:gradFill>
                <a:latin typeface="+mj-lt"/>
                <a:ea typeface="+mn-ea"/>
                <a:cs typeface="+mn-cs"/>
              </a:defRPr>
            </a:lvl1pPr>
            <a:lvl2pPr marL="0" indent="0">
              <a:buNone/>
              <a:defRPr sz="1961"/>
            </a:lvl2pPr>
            <a:lvl3pPr marL="227209" indent="0">
              <a:buNone/>
              <a:tabLst/>
              <a:defRPr sz="1961"/>
            </a:lvl3pPr>
            <a:lvl4pPr marL="451306" indent="0">
              <a:buNone/>
              <a:defRPr/>
            </a:lvl4pPr>
            <a:lvl5pPr marL="672290" indent="0">
              <a:buNone/>
              <a:tabLst/>
              <a:defRPr/>
            </a:lvl5pPr>
          </a:lstStyle>
          <a:p>
            <a:r>
              <a:rPr lang="en-US" dirty="0"/>
              <a:t>A short introduction</a:t>
            </a:r>
            <a:br>
              <a:rPr lang="en-US" dirty="0"/>
            </a:br>
            <a:r>
              <a:rPr lang="en-US" dirty="0"/>
              <a:t>to the data, revealing</a:t>
            </a:r>
            <a:br>
              <a:rPr lang="en-US" dirty="0"/>
            </a:br>
            <a:r>
              <a:rPr lang="en-US" dirty="0"/>
              <a:t>points one at a time, will enhance comprehension.</a:t>
            </a:r>
          </a:p>
        </p:txBody>
      </p:sp>
      <p:sp>
        <p:nvSpPr>
          <p:cNvPr id="9" name="Text Placeholder 8"/>
          <p:cNvSpPr>
            <a:spLocks noGrp="1"/>
          </p:cNvSpPr>
          <p:nvPr>
            <p:ph type="body" sz="quarter" idx="11"/>
          </p:nvPr>
        </p:nvSpPr>
        <p:spPr>
          <a:xfrm>
            <a:off x="6253316" y="3503950"/>
            <a:ext cx="5671764" cy="1705723"/>
          </a:xfrm>
        </p:spPr>
        <p:txBody>
          <a:bodyPr/>
          <a:lstStyle>
            <a:lvl1pPr marL="0" indent="0" algn="l">
              <a:buNone/>
              <a:defRPr sz="1961">
                <a:latin typeface="+mn-lt"/>
              </a:defRPr>
            </a:lvl1pPr>
            <a:lvl2pPr marL="0" indent="0" algn="l">
              <a:buNone/>
              <a:defRPr sz="1765">
                <a:latin typeface="+mn-lt"/>
              </a:defRPr>
            </a:lvl2pPr>
            <a:lvl3pPr marL="0" indent="0" algn="l">
              <a:buNone/>
              <a:defRPr sz="1568">
                <a:latin typeface="+mn-lt"/>
              </a:defRPr>
            </a:lvl3pPr>
            <a:lvl4pPr marL="0" indent="0" algn="l">
              <a:buNone/>
              <a:defRPr sz="1372">
                <a:latin typeface="+mn-lt"/>
              </a:defRPr>
            </a:lvl4pPr>
            <a:lvl5pPr marL="0" indent="0" algn="l">
              <a:buNone/>
              <a:defRPr sz="1372">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3" name="Picture Placeholder 2"/>
          <p:cNvSpPr>
            <a:spLocks noGrp="1"/>
          </p:cNvSpPr>
          <p:nvPr>
            <p:ph type="pic" sz="quarter" idx="12"/>
          </p:nvPr>
        </p:nvSpPr>
        <p:spPr>
          <a:xfrm>
            <a:off x="0" y="0"/>
            <a:ext cx="12192000" cy="2974848"/>
          </a:xfrm>
          <a:blipFill>
            <a:blip r:embed="rId2"/>
            <a:srcRect/>
            <a:stretch>
              <a:fillRect t="-65721" r="-4798" b="-46455"/>
            </a:stretch>
          </a:blipFill>
        </p:spPr>
        <p:txBody>
          <a:bodyPr anchor="ctr" anchorCtr="0">
            <a:noAutofit/>
          </a:bodyPr>
          <a:lstStyle/>
          <a:p>
            <a:r>
              <a:rPr lang="en-US" smtClean="0"/>
              <a:t>Click icon to add picture</a:t>
            </a:r>
            <a:endParaRPr lang="en-US" dirty="0"/>
          </a:p>
        </p:txBody>
      </p:sp>
      <p:sp>
        <p:nvSpPr>
          <p:cNvPr id="2" name="Title 1"/>
          <p:cNvSpPr>
            <a:spLocks noGrp="1"/>
          </p:cNvSpPr>
          <p:nvPr>
            <p:ph type="title"/>
          </p:nvPr>
        </p:nvSpPr>
        <p:spPr/>
        <p:txBody>
          <a:bodyPr/>
          <a:lstStyle/>
          <a:p>
            <a:r>
              <a:rPr lang="en-US" smtClean="0"/>
              <a:t>Click to edit Master title style</a:t>
            </a:r>
            <a:endParaRPr lang="en-US" dirty="0"/>
          </a:p>
        </p:txBody>
      </p:sp>
      <p:sp>
        <p:nvSpPr>
          <p:cNvPr id="11" name="Slide Number Placeholder 7"/>
          <p:cNvSpPr>
            <a:spLocks noGrp="1"/>
          </p:cNvSpPr>
          <p:nvPr>
            <p:ph type="sldNum" sz="quarter" idx="4"/>
          </p:nvPr>
        </p:nvSpPr>
        <p:spPr>
          <a:xfrm>
            <a:off x="11668594" y="6484937"/>
            <a:ext cx="523406" cy="365125"/>
          </a:xfrm>
          <a:prstGeom prst="rect">
            <a:avLst/>
          </a:prstGeom>
        </p:spPr>
        <p:txBody>
          <a:bodyPr vert="horz" wrap="none" lIns="91440" tIns="45720" rIns="91440" bIns="45720" rtlCol="0" anchor="ctr"/>
          <a:lstStyle>
            <a:lvl1pPr algn="r">
              <a:defRPr sz="1200">
                <a:solidFill>
                  <a:schemeClr val="tx2"/>
                </a:solidFill>
              </a:defRPr>
            </a:lvl1pPr>
          </a:lstStyle>
          <a:p>
            <a:fld id="{4997E989-D798-4C62-8E93-3D2D613C2488}" type="slidenum">
              <a:rPr lang="en-US" smtClean="0"/>
              <a:pPr/>
              <a:t>‹#›</a:t>
            </a:fld>
            <a:endParaRPr lang="en-US" dirty="0"/>
          </a:p>
        </p:txBody>
      </p:sp>
    </p:spTree>
    <p:extLst>
      <p:ext uri="{BB962C8B-B14F-4D97-AF65-F5344CB8AC3E}">
        <p14:creationId xmlns:p14="http://schemas.microsoft.com/office/powerpoint/2010/main" val="266919812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lank">
    <p:bg>
      <p:bgRef idx="1001">
        <a:schemeClr val="bg2"/>
      </p:bgRef>
    </p:bg>
    <p:spTree>
      <p:nvGrpSpPr>
        <p:cNvPr id="1" name=""/>
        <p:cNvGrpSpPr/>
        <p:nvPr/>
      </p:nvGrpSpPr>
      <p:grpSpPr>
        <a:xfrm>
          <a:off x="0" y="0"/>
          <a:ext cx="0" cy="0"/>
          <a:chOff x="0" y="0"/>
          <a:chExt cx="0" cy="0"/>
        </a:xfrm>
      </p:grpSpPr>
      <p:sp>
        <p:nvSpPr>
          <p:cNvPr id="7" name="Picture Placeholder 6"/>
          <p:cNvSpPr>
            <a:spLocks noGrp="1" noChangeAspect="1"/>
          </p:cNvSpPr>
          <p:nvPr>
            <p:ph type="pic" sz="quarter" idx="14"/>
          </p:nvPr>
        </p:nvSpPr>
        <p:spPr>
          <a:xfrm>
            <a:off x="0" y="0"/>
            <a:ext cx="12192000" cy="6858000"/>
          </a:xfrm>
        </p:spPr>
        <p:txBody>
          <a:bodyPr lIns="91440">
            <a:noAutofit/>
          </a:bodyPr>
          <a:lstStyle>
            <a:lvl1pPr algn="ctr">
              <a:defRPr/>
            </a:lvl1pPr>
          </a:lstStyle>
          <a:p>
            <a:r>
              <a:rPr lang="en-US" baseline="0" smtClean="0"/>
              <a:t>Click icon to add picture</a:t>
            </a:r>
            <a:endParaRPr lang="en-US" dirty="0"/>
          </a:p>
        </p:txBody>
      </p:sp>
      <p:sp>
        <p:nvSpPr>
          <p:cNvPr id="4" name="Slide Number Placeholder 3"/>
          <p:cNvSpPr>
            <a:spLocks noGrp="1"/>
          </p:cNvSpPr>
          <p:nvPr>
            <p:ph type="sldNum" sz="quarter" idx="12"/>
          </p:nvPr>
        </p:nvSpPr>
        <p:spPr>
          <a:xfrm>
            <a:off x="11747687" y="6465381"/>
            <a:ext cx="431425" cy="365125"/>
          </a:xfrm>
          <a:prstGeom prst="rect">
            <a:avLst/>
          </a:prstGeom>
        </p:spPr>
        <p:txBody>
          <a:bodyPr/>
          <a:lstStyle/>
          <a:p>
            <a:fld id="{5AE1514C-5E56-4738-A1FF-4B1CFD2A3E36}" type="slidenum">
              <a:rPr lang="en-US" smtClean="0"/>
              <a:t>‹#›</a:t>
            </a:fld>
            <a:endParaRPr lang="en-US" dirty="0"/>
          </a:p>
        </p:txBody>
      </p:sp>
      <p:sp>
        <p:nvSpPr>
          <p:cNvPr id="2" name="Title 1"/>
          <p:cNvSpPr>
            <a:spLocks noGrp="1"/>
          </p:cNvSpPr>
          <p:nvPr>
            <p:ph type="title" hasCustomPrompt="1"/>
          </p:nvPr>
        </p:nvSpPr>
        <p:spPr>
          <a:xfrm>
            <a:off x="966652" y="2567613"/>
            <a:ext cx="8804365" cy="1403495"/>
          </a:xfrm>
          <a:prstGeom prst="rect">
            <a:avLst/>
          </a:prstGeom>
        </p:spPr>
        <p:txBody>
          <a:bodyPr/>
          <a:lstStyle>
            <a:lvl1pPr algn="l">
              <a:defRPr lang="en-US" sz="8800" b="1" i="0" kern="1200" spc="100" dirty="0">
                <a:gradFill>
                  <a:gsLst>
                    <a:gs pos="0">
                      <a:schemeClr val="accent1">
                        <a:lumMod val="5000"/>
                        <a:lumOff val="95000"/>
                      </a:schemeClr>
                    </a:gs>
                    <a:gs pos="100000">
                      <a:srgbClr val="FFFFFF"/>
                    </a:gs>
                  </a:gsLst>
                  <a:lin ang="5400000" scaled="1"/>
                </a:gradFill>
                <a:latin typeface="+mn-lt"/>
                <a:ea typeface="+mn-ea"/>
                <a:cs typeface="Segoe UI Semilight" panose="020B0402040204020203" pitchFamily="34" charset="0"/>
              </a:defRPr>
            </a:lvl1pPr>
          </a:lstStyle>
          <a:p>
            <a:r>
              <a:rPr lang="en-US" dirty="0"/>
              <a:t>CLICK TO EDIT</a:t>
            </a:r>
          </a:p>
        </p:txBody>
      </p:sp>
      <p:sp>
        <p:nvSpPr>
          <p:cNvPr id="5" name="Text Placeholder 4"/>
          <p:cNvSpPr>
            <a:spLocks noGrp="1"/>
          </p:cNvSpPr>
          <p:nvPr>
            <p:ph type="body" sz="quarter" idx="13" hasCustomPrompt="1"/>
          </p:nvPr>
        </p:nvSpPr>
        <p:spPr>
          <a:xfrm>
            <a:off x="1581150" y="3971108"/>
            <a:ext cx="9461500" cy="757130"/>
          </a:xfrm>
        </p:spPr>
        <p:txBody>
          <a:bodyPr/>
          <a:lstStyle>
            <a:lvl1pPr algn="l">
              <a:defRPr lang="en-US" sz="4800" b="1" i="0" kern="1200" spc="300" dirty="0" smtClean="0">
                <a:gradFill>
                  <a:gsLst>
                    <a:gs pos="0">
                      <a:schemeClr val="accent1">
                        <a:lumMod val="5000"/>
                        <a:lumOff val="95000"/>
                      </a:schemeClr>
                    </a:gs>
                    <a:gs pos="100000">
                      <a:srgbClr val="FFFFFF"/>
                    </a:gs>
                  </a:gsLst>
                  <a:lin ang="5400000" scaled="1"/>
                </a:gradFill>
                <a:latin typeface="+mn-lt"/>
                <a:ea typeface="+mn-ea"/>
                <a:cs typeface="Segoe UI Semilight" panose="020B0402040204020203" pitchFamily="34" charset="0"/>
              </a:defRPr>
            </a:lvl1pPr>
            <a:lvl2pPr algn="l">
              <a:defRPr/>
            </a:lvl2pPr>
            <a:lvl3pPr algn="l">
              <a:defRPr/>
            </a:lvl3pPr>
            <a:lvl4pPr algn="l">
              <a:defRPr/>
            </a:lvl4pPr>
            <a:lvl5pPr algn="l">
              <a:defRPr/>
            </a:lvl5pPr>
          </a:lstStyle>
          <a:p>
            <a:pPr lvl="0"/>
            <a:r>
              <a:rPr lang="en-US" dirty="0"/>
              <a:t>EDIT MASTER TEXT</a:t>
            </a:r>
          </a:p>
        </p:txBody>
      </p:sp>
    </p:spTree>
    <p:extLst>
      <p:ext uri="{BB962C8B-B14F-4D97-AF65-F5344CB8AC3E}">
        <p14:creationId xmlns:p14="http://schemas.microsoft.com/office/powerpoint/2010/main" val="4073567290"/>
      </p:ext>
    </p:extLst>
  </p:cSld>
  <p:clrMapOvr>
    <a:overrideClrMapping bg1="dk1" tx1="lt1" bg2="dk2" tx2="lt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Blank with Picture">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11747687" y="6465381"/>
            <a:ext cx="431425" cy="365125"/>
          </a:xfrm>
          <a:prstGeom prst="rect">
            <a:avLst/>
          </a:prstGeom>
        </p:spPr>
        <p:txBody>
          <a:bodyPr/>
          <a:lstStyle/>
          <a:p>
            <a:fld id="{5AE1514C-5E56-4738-A1FF-4B1CFD2A3E36}" type="slidenum">
              <a:rPr lang="en-US" smtClean="0"/>
              <a:t>‹#›</a:t>
            </a:fld>
            <a:endParaRPr lang="en-US" dirty="0"/>
          </a:p>
        </p:txBody>
      </p:sp>
      <p:sp>
        <p:nvSpPr>
          <p:cNvPr id="3" name="Picture Placeholder 2"/>
          <p:cNvSpPr>
            <a:spLocks noGrp="1" noChangeAspect="1"/>
          </p:cNvSpPr>
          <p:nvPr>
            <p:ph type="pic" sz="quarter" idx="13"/>
          </p:nvPr>
        </p:nvSpPr>
        <p:spPr>
          <a:xfrm>
            <a:off x="0" y="0"/>
            <a:ext cx="12066954" cy="6858000"/>
          </a:xfrm>
        </p:spPr>
        <p:txBody>
          <a:bodyPr anchor="ctr">
            <a:noAutofit/>
          </a:bodyPr>
          <a:lstStyle>
            <a:lvl1pPr algn="ctr">
              <a:defRPr>
                <a:solidFill>
                  <a:schemeClr val="tx2"/>
                </a:solidFill>
              </a:defRPr>
            </a:lvl1pPr>
          </a:lstStyle>
          <a:p>
            <a:r>
              <a:rPr lang="en-US" smtClean="0"/>
              <a:t>Click icon to add picture</a:t>
            </a:r>
            <a:endParaRPr lang="en-US" dirty="0"/>
          </a:p>
        </p:txBody>
      </p:sp>
    </p:spTree>
    <p:extLst>
      <p:ext uri="{BB962C8B-B14F-4D97-AF65-F5344CB8AC3E}">
        <p14:creationId xmlns:p14="http://schemas.microsoft.com/office/powerpoint/2010/main" val="155839581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11747687" y="6465381"/>
            <a:ext cx="431425" cy="365125"/>
          </a:xfrm>
          <a:prstGeom prst="rect">
            <a:avLst/>
          </a:prstGeom>
        </p:spPr>
        <p:txBody>
          <a:bodyPr/>
          <a:lstStyle/>
          <a:p>
            <a:fld id="{5AE1514C-5E56-4738-A1FF-4B1CFD2A3E36}" type="slidenum">
              <a:rPr lang="en-US" smtClean="0"/>
              <a:t>‹#›</a:t>
            </a:fld>
            <a:endParaRPr lang="en-US" dirty="0"/>
          </a:p>
        </p:txBody>
      </p:sp>
    </p:spTree>
    <p:extLst>
      <p:ext uri="{BB962C8B-B14F-4D97-AF65-F5344CB8AC3E}">
        <p14:creationId xmlns:p14="http://schemas.microsoft.com/office/powerpoint/2010/main" val="389364822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steps">
    <p:spTree>
      <p:nvGrpSpPr>
        <p:cNvPr id="1" name=""/>
        <p:cNvGrpSpPr/>
        <p:nvPr/>
      </p:nvGrpSpPr>
      <p:grpSpPr>
        <a:xfrm>
          <a:off x="0" y="0"/>
          <a:ext cx="0" cy="0"/>
          <a:chOff x="0" y="0"/>
          <a:chExt cx="0" cy="0"/>
        </a:xfrm>
      </p:grpSpPr>
      <p:pic>
        <p:nvPicPr>
          <p:cNvPr id="5" name="Picture 4">
            <a:extLst>
              <a:ext uri="{FF2B5EF4-FFF2-40B4-BE49-F238E27FC236}">
                <a16:creationId xmlns="" xmlns:a16="http://schemas.microsoft.com/office/drawing/2014/main" id="{914BDA58-9C93-4222-A4EC-4BEB46CE061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175"/>
            <a:ext cx="12192000" cy="6851649"/>
          </a:xfrm>
          <a:prstGeom prst="rect">
            <a:avLst/>
          </a:prstGeom>
        </p:spPr>
      </p:pic>
      <p:sp>
        <p:nvSpPr>
          <p:cNvPr id="4" name="Slide Number Placeholder 3"/>
          <p:cNvSpPr>
            <a:spLocks noGrp="1"/>
          </p:cNvSpPr>
          <p:nvPr>
            <p:ph type="sldNum" sz="quarter" idx="12"/>
          </p:nvPr>
        </p:nvSpPr>
        <p:spPr>
          <a:xfrm>
            <a:off x="11747687" y="6465381"/>
            <a:ext cx="431425" cy="365125"/>
          </a:xfrm>
          <a:prstGeom prst="rect">
            <a:avLst/>
          </a:prstGeom>
        </p:spPr>
        <p:txBody>
          <a:bodyPr/>
          <a:lstStyle/>
          <a:p>
            <a:fld id="{5AE1514C-5E56-4738-A1FF-4B1CFD2A3E36}" type="slidenum">
              <a:rPr lang="en-US" smtClean="0"/>
              <a:t>‹#›</a:t>
            </a:fld>
            <a:endParaRPr lang="en-US" dirty="0"/>
          </a:p>
        </p:txBody>
      </p:sp>
      <p:sp>
        <p:nvSpPr>
          <p:cNvPr id="6" name="TextBox 5">
            <a:hlinkClick r:id="rId3"/>
            <a:extLst>
              <a:ext uri="{FF2B5EF4-FFF2-40B4-BE49-F238E27FC236}">
                <a16:creationId xmlns="" xmlns:a16="http://schemas.microsoft.com/office/drawing/2014/main" id="{FC5E276D-531E-45A9-B450-EFEC62CDC8DF}"/>
              </a:ext>
            </a:extLst>
          </p:cNvPr>
          <p:cNvSpPr txBox="1"/>
          <p:nvPr userDrawn="1"/>
        </p:nvSpPr>
        <p:spPr>
          <a:xfrm>
            <a:off x="4961284" y="93791"/>
            <a:ext cx="2269433" cy="316517"/>
          </a:xfrm>
          <a:prstGeom prst="roundRect">
            <a:avLst>
              <a:gd name="adj" fmla="val 50000"/>
            </a:avLst>
          </a:prstGeom>
          <a:solidFill>
            <a:schemeClr val="accent4"/>
          </a:solidFill>
        </p:spPr>
        <p:txBody>
          <a:bodyPr wrap="square" lIns="0" rIns="0" rtlCol="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50" b="0" i="0" u="none" strike="noStrike" kern="0" cap="none" spc="0" normalizeH="0" baseline="0" noProof="0" dirty="0">
                <a:ln>
                  <a:noFill/>
                </a:ln>
                <a:solidFill>
                  <a:schemeClr val="tx1"/>
                </a:solidFill>
                <a:effectLst/>
                <a:uLnTx/>
                <a:uFillTx/>
              </a:rPr>
              <a:t>Neal Creative  | click &amp; </a:t>
            </a:r>
            <a:r>
              <a:rPr kumimoji="0" lang="en-US" sz="1050" b="1" i="0" u="none" strike="noStrike" kern="0" cap="none" spc="0" normalizeH="0" baseline="0" noProof="0" dirty="0">
                <a:ln>
                  <a:noFill/>
                </a:ln>
                <a:solidFill>
                  <a:schemeClr val="tx1"/>
                </a:solidFill>
                <a:effectLst/>
                <a:uLnTx/>
                <a:uFillTx/>
              </a:rPr>
              <a:t>Learn more</a:t>
            </a:r>
          </a:p>
        </p:txBody>
      </p:sp>
      <p:sp>
        <p:nvSpPr>
          <p:cNvPr id="7" name="TextBox 6">
            <a:hlinkClick r:id="rId4"/>
          </p:cNvPr>
          <p:cNvSpPr txBox="1"/>
          <p:nvPr userDrawn="1"/>
        </p:nvSpPr>
        <p:spPr>
          <a:xfrm>
            <a:off x="0" y="6548363"/>
            <a:ext cx="1209664" cy="346234"/>
          </a:xfrm>
          <a:prstGeom prst="roundRect">
            <a:avLst>
              <a:gd name="adj" fmla="val 50000"/>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solidFill>
                  <a:schemeClr val="tx1"/>
                </a:solidFill>
              </a:rPr>
              <a:t>Neal Creative </a:t>
            </a:r>
            <a:r>
              <a:rPr lang="en-US" sz="900" kern="1200" dirty="0">
                <a:solidFill>
                  <a:schemeClr val="tx1"/>
                </a:solidFill>
                <a:latin typeface="+mn-lt"/>
                <a:ea typeface="+mn-ea"/>
                <a:cs typeface="+mn-cs"/>
              </a:rPr>
              <a:t>©</a:t>
            </a:r>
            <a:r>
              <a:rPr lang="en-US" sz="1000" baseline="0" dirty="0">
                <a:solidFill>
                  <a:schemeClr val="tx1"/>
                </a:solidFill>
              </a:rPr>
              <a:t> </a:t>
            </a:r>
            <a:endParaRPr lang="en-US" sz="1000" b="1" dirty="0">
              <a:solidFill>
                <a:schemeClr val="tx1"/>
              </a:solidFill>
            </a:endParaRPr>
          </a:p>
        </p:txBody>
      </p:sp>
      <p:grpSp>
        <p:nvGrpSpPr>
          <p:cNvPr id="8" name="Group 7">
            <a:extLst>
              <a:ext uri="{FF2B5EF4-FFF2-40B4-BE49-F238E27FC236}">
                <a16:creationId xmlns="" xmlns:a16="http://schemas.microsoft.com/office/drawing/2014/main" id="{EF273A61-5610-4355-89F3-7C90515BFCC9}"/>
              </a:ext>
            </a:extLst>
          </p:cNvPr>
          <p:cNvGrpSpPr/>
          <p:nvPr userDrawn="1"/>
        </p:nvGrpSpPr>
        <p:grpSpPr>
          <a:xfrm>
            <a:off x="5976075" y="3634505"/>
            <a:ext cx="1700633" cy="1798732"/>
            <a:chOff x="5976075" y="3634505"/>
            <a:chExt cx="1700633" cy="1798732"/>
          </a:xfrm>
        </p:grpSpPr>
        <p:pic>
          <p:nvPicPr>
            <p:cNvPr id="9" name="Picture 8">
              <a:extLst>
                <a:ext uri="{FF2B5EF4-FFF2-40B4-BE49-F238E27FC236}">
                  <a16:creationId xmlns="" xmlns:a16="http://schemas.microsoft.com/office/drawing/2014/main" id="{6A49345F-7A53-4131-8BB4-087032A6CCD0}"/>
                </a:ext>
              </a:extLst>
            </p:cNvPr>
            <p:cNvPicPr>
              <a:picLocks noChangeAspect="1"/>
            </p:cNvPicPr>
            <p:nvPr/>
          </p:nvPicPr>
          <p:blipFill rotWithShape="1">
            <a:blip r:embed="rId5" cstate="screen">
              <a:extLst>
                <a:ext uri="{28A0092B-C50C-407E-A947-70E740481C1C}">
                  <a14:useLocalDpi xmlns:a14="http://schemas.microsoft.com/office/drawing/2010/main" val="0"/>
                </a:ext>
              </a:extLst>
            </a:blip>
            <a:srcRect/>
            <a:stretch/>
          </p:blipFill>
          <p:spPr>
            <a:xfrm>
              <a:off x="6061135" y="4142336"/>
              <a:ext cx="860601" cy="1290901"/>
            </a:xfrm>
            <a:prstGeom prst="rect">
              <a:avLst/>
            </a:prstGeom>
          </p:spPr>
        </p:pic>
        <p:sp>
          <p:nvSpPr>
            <p:cNvPr id="10" name="TextBox 9">
              <a:extLst>
                <a:ext uri="{FF2B5EF4-FFF2-40B4-BE49-F238E27FC236}">
                  <a16:creationId xmlns="" xmlns:a16="http://schemas.microsoft.com/office/drawing/2014/main" id="{5596D35F-1F19-4447-829C-790DF2B8D2DD}"/>
                </a:ext>
              </a:extLst>
            </p:cNvPr>
            <p:cNvSpPr txBox="1"/>
            <p:nvPr/>
          </p:nvSpPr>
          <p:spPr>
            <a:xfrm>
              <a:off x="5976075" y="3634505"/>
              <a:ext cx="1700633" cy="507831"/>
            </a:xfrm>
            <a:prstGeom prst="rect">
              <a:avLst/>
            </a:prstGeom>
            <a:noFill/>
          </p:spPr>
          <p:txBody>
            <a:bodyPr wrap="square" rtlCol="0">
              <a:spAutoFit/>
            </a:bodyPr>
            <a:lstStyle/>
            <a:p>
              <a:r>
                <a:rPr lang="en-US" sz="900" dirty="0">
                  <a:solidFill>
                    <a:schemeClr val="tx1">
                      <a:lumMod val="65000"/>
                      <a:lumOff val="35000"/>
                    </a:schemeClr>
                  </a:solidFill>
                </a:rPr>
                <a:t>TIP </a:t>
              </a:r>
              <a:r>
                <a:rPr lang="en-US" sz="900" dirty="0">
                  <a:solidFill>
                    <a:schemeClr val="tx1">
                      <a:lumMod val="65000"/>
                      <a:lumOff val="35000"/>
                    </a:schemeClr>
                  </a:solidFill>
                  <a:latin typeface="Calibri" panose="020F0502020204030204" pitchFamily="34" charset="0"/>
                  <a:cs typeface="Calibri" panose="020F0502020204030204" pitchFamily="34" charset="0"/>
                </a:rPr>
                <a:t>│ Use the built-in c</a:t>
              </a:r>
              <a:r>
                <a:rPr lang="en-US" sz="900" dirty="0">
                  <a:solidFill>
                    <a:schemeClr val="tx1">
                      <a:lumMod val="65000"/>
                      <a:lumOff val="35000"/>
                    </a:schemeClr>
                  </a:solidFill>
                </a:rPr>
                <a:t>olor palette with green and yellow for callouts and accents</a:t>
              </a:r>
            </a:p>
          </p:txBody>
        </p:sp>
      </p:grpSp>
    </p:spTree>
    <p:extLst>
      <p:ext uri="{BB962C8B-B14F-4D97-AF65-F5344CB8AC3E}">
        <p14:creationId xmlns:p14="http://schemas.microsoft.com/office/powerpoint/2010/main" val="285355674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1_TITLE OR TRANSITION">
    <p:bg>
      <p:bgPr>
        <a:solidFill>
          <a:schemeClr val="bg2"/>
        </a:solidFill>
        <a:effectLst/>
      </p:bgPr>
    </p:bg>
    <p:spTree>
      <p:nvGrpSpPr>
        <p:cNvPr id="1" name=""/>
        <p:cNvGrpSpPr/>
        <p:nvPr/>
      </p:nvGrpSpPr>
      <p:grpSpPr>
        <a:xfrm>
          <a:off x="0" y="0"/>
          <a:ext cx="0" cy="0"/>
          <a:chOff x="0" y="0"/>
          <a:chExt cx="0" cy="0"/>
        </a:xfrm>
      </p:grpSpPr>
      <p:sp>
        <p:nvSpPr>
          <p:cNvPr id="18" name="Oval 17"/>
          <p:cNvSpPr/>
          <p:nvPr userDrawn="1"/>
        </p:nvSpPr>
        <p:spPr>
          <a:xfrm>
            <a:off x="1219939" y="-739444"/>
            <a:ext cx="9107555" cy="9034439"/>
          </a:xfrm>
          <a:prstGeom prst="ellipse">
            <a:avLst/>
          </a:prstGeom>
          <a:noFill/>
          <a:ln w="19050" cap="flat" cmpd="sng" algn="ctr">
            <a:solidFill>
              <a:srgbClr val="75D1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latin typeface="Segoe UI"/>
              <a:ea typeface="+mn-ea"/>
              <a:cs typeface="+mn-cs"/>
            </a:endParaRPr>
          </a:p>
        </p:txBody>
      </p:sp>
      <p:sp>
        <p:nvSpPr>
          <p:cNvPr id="19" name="Oval 18"/>
          <p:cNvSpPr/>
          <p:nvPr userDrawn="1"/>
        </p:nvSpPr>
        <p:spPr>
          <a:xfrm>
            <a:off x="1219939" y="-739444"/>
            <a:ext cx="9107555" cy="9034439"/>
          </a:xfrm>
          <a:prstGeom prst="ellipse">
            <a:avLst/>
          </a:prstGeom>
          <a:noFill/>
          <a:ln w="19050" cap="flat" cmpd="sng" algn="ctr">
            <a:solidFill>
              <a:srgbClr val="75D1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latin typeface="Segoe UI"/>
              <a:ea typeface="+mn-ea"/>
              <a:cs typeface="+mn-cs"/>
            </a:endParaRPr>
          </a:p>
        </p:txBody>
      </p:sp>
      <p:sp>
        <p:nvSpPr>
          <p:cNvPr id="21" name="Oval 20"/>
          <p:cNvSpPr/>
          <p:nvPr userDrawn="1"/>
        </p:nvSpPr>
        <p:spPr>
          <a:xfrm>
            <a:off x="5907634" y="3213970"/>
            <a:ext cx="2805809" cy="2783284"/>
          </a:xfrm>
          <a:prstGeom prst="ellipse">
            <a:avLst/>
          </a:prstGeom>
          <a:noFill/>
          <a:ln w="19050" cap="flat" cmpd="sng" algn="ctr">
            <a:solidFill>
              <a:srgbClr val="75D1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latin typeface="Segoe UI"/>
              <a:ea typeface="+mn-ea"/>
              <a:cs typeface="+mn-cs"/>
            </a:endParaRPr>
          </a:p>
        </p:txBody>
      </p:sp>
      <p:sp>
        <p:nvSpPr>
          <p:cNvPr id="22" name="Oval 21"/>
          <p:cNvSpPr/>
          <p:nvPr userDrawn="1"/>
        </p:nvSpPr>
        <p:spPr>
          <a:xfrm>
            <a:off x="5907634" y="3213970"/>
            <a:ext cx="2805809" cy="2783284"/>
          </a:xfrm>
          <a:prstGeom prst="ellipse">
            <a:avLst/>
          </a:prstGeom>
          <a:noFill/>
          <a:ln w="19050" cap="flat" cmpd="sng" algn="ctr">
            <a:solidFill>
              <a:srgbClr val="75D1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latin typeface="Segoe UI"/>
              <a:ea typeface="+mn-ea"/>
              <a:cs typeface="+mn-cs"/>
            </a:endParaRPr>
          </a:p>
        </p:txBody>
      </p:sp>
      <p:sp>
        <p:nvSpPr>
          <p:cNvPr id="2" name="Title 1"/>
          <p:cNvSpPr>
            <a:spLocks noGrp="1"/>
          </p:cNvSpPr>
          <p:nvPr>
            <p:ph type="ctrTitle" hasCustomPrompt="1"/>
          </p:nvPr>
        </p:nvSpPr>
        <p:spPr>
          <a:xfrm>
            <a:off x="1219939" y="2240230"/>
            <a:ext cx="9107555" cy="2308324"/>
          </a:xfrm>
          <a:prstGeom prst="rect">
            <a:avLst/>
          </a:prstGeom>
          <a:noFill/>
        </p:spPr>
        <p:txBody>
          <a:bodyPr anchor="b"/>
          <a:lstStyle>
            <a:lvl1pPr algn="ctr" defTabSz="914400" rtl="0" eaLnBrk="1" latinLnBrk="0" hangingPunct="1">
              <a:lnSpc>
                <a:spcPct val="90000"/>
              </a:lnSpc>
              <a:spcBef>
                <a:spcPct val="0"/>
              </a:spcBef>
              <a:buNone/>
              <a:defRPr lang="en-US" sz="8000" b="1" i="0" kern="1200" spc="-300" dirty="0">
                <a:gradFill>
                  <a:gsLst>
                    <a:gs pos="0">
                      <a:schemeClr val="accent1">
                        <a:lumMod val="5000"/>
                        <a:lumOff val="95000"/>
                      </a:schemeClr>
                    </a:gs>
                    <a:gs pos="100000">
                      <a:schemeClr val="tx1"/>
                    </a:gs>
                  </a:gsLst>
                  <a:lin ang="5400000" scaled="1"/>
                </a:gradFill>
                <a:latin typeface="+mn-lt"/>
                <a:ea typeface="+mn-ea"/>
                <a:cs typeface="Segoe UI Semilight" panose="020B0402040204020203" pitchFamily="34" charset="0"/>
              </a:defRPr>
            </a:lvl1pPr>
          </a:lstStyle>
          <a:p>
            <a:r>
              <a:rPr lang="en-US" noProof="0"/>
              <a:t>CLICK TO EDIT TITLE</a:t>
            </a:r>
          </a:p>
        </p:txBody>
      </p:sp>
      <p:sp>
        <p:nvSpPr>
          <p:cNvPr id="8" name="TextBox 7">
            <a:hlinkClick r:id="rId2"/>
            <a:extLst>
              <a:ext uri="{FF2B5EF4-FFF2-40B4-BE49-F238E27FC236}">
                <a16:creationId xmlns="" xmlns:a16="http://schemas.microsoft.com/office/drawing/2014/main" id="{E516C148-33F4-423B-AB9D-096AA82E12F1}"/>
              </a:ext>
            </a:extLst>
          </p:cNvPr>
          <p:cNvSpPr txBox="1"/>
          <p:nvPr userDrawn="1"/>
        </p:nvSpPr>
        <p:spPr>
          <a:xfrm>
            <a:off x="191616" y="6337795"/>
            <a:ext cx="1209664" cy="346234"/>
          </a:xfrm>
          <a:prstGeom prst="roundRect">
            <a:avLst>
              <a:gd name="adj" fmla="val 50000"/>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noProof="0" dirty="0">
                <a:solidFill>
                  <a:schemeClr val="bg2">
                    <a:lumMod val="50000"/>
                  </a:schemeClr>
                </a:solidFill>
              </a:rPr>
              <a:t>Neal Creative </a:t>
            </a:r>
            <a:r>
              <a:rPr lang="en-US" sz="900" kern="1200" noProof="0" dirty="0">
                <a:solidFill>
                  <a:schemeClr val="bg2">
                    <a:lumMod val="50000"/>
                  </a:schemeClr>
                </a:solidFill>
                <a:latin typeface="+mn-lt"/>
                <a:ea typeface="+mn-ea"/>
                <a:cs typeface="+mn-cs"/>
              </a:rPr>
              <a:t>©</a:t>
            </a:r>
            <a:r>
              <a:rPr lang="en-US" sz="1000" baseline="0" noProof="0" dirty="0">
                <a:solidFill>
                  <a:schemeClr val="bg2">
                    <a:lumMod val="50000"/>
                  </a:schemeClr>
                </a:solidFill>
              </a:rPr>
              <a:t> </a:t>
            </a:r>
            <a:endParaRPr lang="en-US" sz="1000" b="1" noProof="0" dirty="0">
              <a:solidFill>
                <a:schemeClr val="bg2">
                  <a:lumMod val="50000"/>
                </a:schemeClr>
              </a:solidFill>
            </a:endParaRPr>
          </a:p>
        </p:txBody>
      </p:sp>
    </p:spTree>
    <p:extLst>
      <p:ext uri="{BB962C8B-B14F-4D97-AF65-F5344CB8AC3E}">
        <p14:creationId xmlns:p14="http://schemas.microsoft.com/office/powerpoint/2010/main" val="58662022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500" fill="hold"/>
                                        <p:tgtEl>
                                          <p:spTgt spid="18"/>
                                        </p:tgtEl>
                                        <p:attrNameLst>
                                          <p:attrName>ppt_w</p:attrName>
                                        </p:attrNameLst>
                                      </p:cBhvr>
                                      <p:tavLst>
                                        <p:tav tm="0">
                                          <p:val>
                                            <p:fltVal val="0"/>
                                          </p:val>
                                        </p:tav>
                                        <p:tav tm="100000">
                                          <p:val>
                                            <p:strVal val="#ppt_w"/>
                                          </p:val>
                                        </p:tav>
                                      </p:tavLst>
                                    </p:anim>
                                    <p:anim calcmode="lin" valueType="num">
                                      <p:cBhvr>
                                        <p:cTn id="8" dur="500" fill="hold"/>
                                        <p:tgtEl>
                                          <p:spTgt spid="18"/>
                                        </p:tgtEl>
                                        <p:attrNameLst>
                                          <p:attrName>ppt_h</p:attrName>
                                        </p:attrNameLst>
                                      </p:cBhvr>
                                      <p:tavLst>
                                        <p:tav tm="0">
                                          <p:val>
                                            <p:fltVal val="0"/>
                                          </p:val>
                                        </p:tav>
                                        <p:tav tm="100000">
                                          <p:val>
                                            <p:strVal val="#ppt_h"/>
                                          </p:val>
                                        </p:tav>
                                      </p:tavLst>
                                    </p:anim>
                                    <p:animEffect transition="in" filter="fade">
                                      <p:cBhvr>
                                        <p:cTn id="9" dur="500"/>
                                        <p:tgtEl>
                                          <p:spTgt spid="18"/>
                                        </p:tgtEl>
                                      </p:cBhvr>
                                    </p:animEffect>
                                  </p:childTnLst>
                                </p:cTn>
                              </p:par>
                              <p:par>
                                <p:cTn id="10" presetID="10" presetClass="exit" presetSubtype="0" fill="hold" grpId="1" nodeType="withEffect">
                                  <p:stCondLst>
                                    <p:cond delay="250"/>
                                  </p:stCondLst>
                                  <p:childTnLst>
                                    <p:animEffect transition="out" filter="fade">
                                      <p:cBhvr>
                                        <p:cTn id="11" dur="500"/>
                                        <p:tgtEl>
                                          <p:spTgt spid="18"/>
                                        </p:tgtEl>
                                      </p:cBhvr>
                                    </p:animEffect>
                                    <p:set>
                                      <p:cBhvr>
                                        <p:cTn id="12" dur="1" fill="hold">
                                          <p:stCondLst>
                                            <p:cond delay="499"/>
                                          </p:stCondLst>
                                        </p:cTn>
                                        <p:tgtEl>
                                          <p:spTgt spid="18"/>
                                        </p:tgtEl>
                                        <p:attrNameLst>
                                          <p:attrName>style.visibility</p:attrName>
                                        </p:attrNameLst>
                                      </p:cBhvr>
                                      <p:to>
                                        <p:strVal val="hidden"/>
                                      </p:to>
                                    </p:set>
                                  </p:childTnLst>
                                </p:cTn>
                              </p:par>
                              <p:par>
                                <p:cTn id="13" presetID="53" presetClass="entr" presetSubtype="16" fill="hold" grpId="0" nodeType="withEffect">
                                  <p:stCondLst>
                                    <p:cond delay="250"/>
                                  </p:stCondLst>
                                  <p:childTnLst>
                                    <p:set>
                                      <p:cBhvr>
                                        <p:cTn id="14" dur="1" fill="hold">
                                          <p:stCondLst>
                                            <p:cond delay="0"/>
                                          </p:stCondLst>
                                        </p:cTn>
                                        <p:tgtEl>
                                          <p:spTgt spid="19"/>
                                        </p:tgtEl>
                                        <p:attrNameLst>
                                          <p:attrName>style.visibility</p:attrName>
                                        </p:attrNameLst>
                                      </p:cBhvr>
                                      <p:to>
                                        <p:strVal val="visible"/>
                                      </p:to>
                                    </p:set>
                                    <p:anim calcmode="lin" valueType="num">
                                      <p:cBhvr>
                                        <p:cTn id="15" dur="500" fill="hold"/>
                                        <p:tgtEl>
                                          <p:spTgt spid="19"/>
                                        </p:tgtEl>
                                        <p:attrNameLst>
                                          <p:attrName>ppt_w</p:attrName>
                                        </p:attrNameLst>
                                      </p:cBhvr>
                                      <p:tavLst>
                                        <p:tav tm="0">
                                          <p:val>
                                            <p:fltVal val="0"/>
                                          </p:val>
                                        </p:tav>
                                        <p:tav tm="100000">
                                          <p:val>
                                            <p:strVal val="#ppt_w"/>
                                          </p:val>
                                        </p:tav>
                                      </p:tavLst>
                                    </p:anim>
                                    <p:anim calcmode="lin" valueType="num">
                                      <p:cBhvr>
                                        <p:cTn id="16" dur="500" fill="hold"/>
                                        <p:tgtEl>
                                          <p:spTgt spid="19"/>
                                        </p:tgtEl>
                                        <p:attrNameLst>
                                          <p:attrName>ppt_h</p:attrName>
                                        </p:attrNameLst>
                                      </p:cBhvr>
                                      <p:tavLst>
                                        <p:tav tm="0">
                                          <p:val>
                                            <p:fltVal val="0"/>
                                          </p:val>
                                        </p:tav>
                                        <p:tav tm="100000">
                                          <p:val>
                                            <p:strVal val="#ppt_h"/>
                                          </p:val>
                                        </p:tav>
                                      </p:tavLst>
                                    </p:anim>
                                    <p:animEffect transition="in" filter="fade">
                                      <p:cBhvr>
                                        <p:cTn id="17" dur="500"/>
                                        <p:tgtEl>
                                          <p:spTgt spid="19"/>
                                        </p:tgtEl>
                                      </p:cBhvr>
                                    </p:animEffect>
                                  </p:childTnLst>
                                </p:cTn>
                              </p:par>
                              <p:par>
                                <p:cTn id="18" presetID="10" presetClass="exit" presetSubtype="0" fill="hold" grpId="1" nodeType="withEffect">
                                  <p:stCondLst>
                                    <p:cond delay="500"/>
                                  </p:stCondLst>
                                  <p:childTnLst>
                                    <p:animEffect transition="out" filter="fade">
                                      <p:cBhvr>
                                        <p:cTn id="19" dur="500"/>
                                        <p:tgtEl>
                                          <p:spTgt spid="19"/>
                                        </p:tgtEl>
                                      </p:cBhvr>
                                    </p:animEffect>
                                    <p:set>
                                      <p:cBhvr>
                                        <p:cTn id="20" dur="1" fill="hold">
                                          <p:stCondLst>
                                            <p:cond delay="499"/>
                                          </p:stCondLst>
                                        </p:cTn>
                                        <p:tgtEl>
                                          <p:spTgt spid="19"/>
                                        </p:tgtEl>
                                        <p:attrNameLst>
                                          <p:attrName>style.visibility</p:attrName>
                                        </p:attrNameLst>
                                      </p:cBhvr>
                                      <p:to>
                                        <p:strVal val="hidden"/>
                                      </p:to>
                                    </p:set>
                                  </p:childTnLst>
                                </p:cTn>
                              </p:par>
                              <p:par>
                                <p:cTn id="21" presetID="53" presetClass="entr" presetSubtype="16" fill="hold" grpId="0" nodeType="withEffect">
                                  <p:stCondLst>
                                    <p:cond delay="0"/>
                                  </p:stCondLst>
                                  <p:childTnLst>
                                    <p:set>
                                      <p:cBhvr>
                                        <p:cTn id="22" dur="1" fill="hold">
                                          <p:stCondLst>
                                            <p:cond delay="0"/>
                                          </p:stCondLst>
                                        </p:cTn>
                                        <p:tgtEl>
                                          <p:spTgt spid="21"/>
                                        </p:tgtEl>
                                        <p:attrNameLst>
                                          <p:attrName>style.visibility</p:attrName>
                                        </p:attrNameLst>
                                      </p:cBhvr>
                                      <p:to>
                                        <p:strVal val="visible"/>
                                      </p:to>
                                    </p:set>
                                    <p:anim calcmode="lin" valueType="num">
                                      <p:cBhvr>
                                        <p:cTn id="23" dur="500" fill="hold"/>
                                        <p:tgtEl>
                                          <p:spTgt spid="21"/>
                                        </p:tgtEl>
                                        <p:attrNameLst>
                                          <p:attrName>ppt_w</p:attrName>
                                        </p:attrNameLst>
                                      </p:cBhvr>
                                      <p:tavLst>
                                        <p:tav tm="0">
                                          <p:val>
                                            <p:fltVal val="0"/>
                                          </p:val>
                                        </p:tav>
                                        <p:tav tm="100000">
                                          <p:val>
                                            <p:strVal val="#ppt_w"/>
                                          </p:val>
                                        </p:tav>
                                      </p:tavLst>
                                    </p:anim>
                                    <p:anim calcmode="lin" valueType="num">
                                      <p:cBhvr>
                                        <p:cTn id="24" dur="500" fill="hold"/>
                                        <p:tgtEl>
                                          <p:spTgt spid="21"/>
                                        </p:tgtEl>
                                        <p:attrNameLst>
                                          <p:attrName>ppt_h</p:attrName>
                                        </p:attrNameLst>
                                      </p:cBhvr>
                                      <p:tavLst>
                                        <p:tav tm="0">
                                          <p:val>
                                            <p:fltVal val="0"/>
                                          </p:val>
                                        </p:tav>
                                        <p:tav tm="100000">
                                          <p:val>
                                            <p:strVal val="#ppt_h"/>
                                          </p:val>
                                        </p:tav>
                                      </p:tavLst>
                                    </p:anim>
                                    <p:animEffect transition="in" filter="fade">
                                      <p:cBhvr>
                                        <p:cTn id="25" dur="500"/>
                                        <p:tgtEl>
                                          <p:spTgt spid="21"/>
                                        </p:tgtEl>
                                      </p:cBhvr>
                                    </p:animEffect>
                                  </p:childTnLst>
                                </p:cTn>
                              </p:par>
                              <p:par>
                                <p:cTn id="26" presetID="10" presetClass="exit" presetSubtype="0" fill="hold" grpId="1" nodeType="withEffect">
                                  <p:stCondLst>
                                    <p:cond delay="250"/>
                                  </p:stCondLst>
                                  <p:childTnLst>
                                    <p:animEffect transition="out" filter="fade">
                                      <p:cBhvr>
                                        <p:cTn id="27" dur="500"/>
                                        <p:tgtEl>
                                          <p:spTgt spid="21"/>
                                        </p:tgtEl>
                                      </p:cBhvr>
                                    </p:animEffect>
                                    <p:set>
                                      <p:cBhvr>
                                        <p:cTn id="28" dur="1" fill="hold">
                                          <p:stCondLst>
                                            <p:cond delay="499"/>
                                          </p:stCondLst>
                                        </p:cTn>
                                        <p:tgtEl>
                                          <p:spTgt spid="21"/>
                                        </p:tgtEl>
                                        <p:attrNameLst>
                                          <p:attrName>style.visibility</p:attrName>
                                        </p:attrNameLst>
                                      </p:cBhvr>
                                      <p:to>
                                        <p:strVal val="hidden"/>
                                      </p:to>
                                    </p:set>
                                  </p:childTnLst>
                                </p:cTn>
                              </p:par>
                              <p:par>
                                <p:cTn id="29" presetID="53" presetClass="entr" presetSubtype="16" fill="hold" grpId="0" nodeType="withEffect">
                                  <p:stCondLst>
                                    <p:cond delay="250"/>
                                  </p:stCondLst>
                                  <p:childTnLst>
                                    <p:set>
                                      <p:cBhvr>
                                        <p:cTn id="30" dur="1" fill="hold">
                                          <p:stCondLst>
                                            <p:cond delay="0"/>
                                          </p:stCondLst>
                                        </p:cTn>
                                        <p:tgtEl>
                                          <p:spTgt spid="22"/>
                                        </p:tgtEl>
                                        <p:attrNameLst>
                                          <p:attrName>style.visibility</p:attrName>
                                        </p:attrNameLst>
                                      </p:cBhvr>
                                      <p:to>
                                        <p:strVal val="visible"/>
                                      </p:to>
                                    </p:set>
                                    <p:anim calcmode="lin" valueType="num">
                                      <p:cBhvr>
                                        <p:cTn id="31" dur="500" fill="hold"/>
                                        <p:tgtEl>
                                          <p:spTgt spid="22"/>
                                        </p:tgtEl>
                                        <p:attrNameLst>
                                          <p:attrName>ppt_w</p:attrName>
                                        </p:attrNameLst>
                                      </p:cBhvr>
                                      <p:tavLst>
                                        <p:tav tm="0">
                                          <p:val>
                                            <p:fltVal val="0"/>
                                          </p:val>
                                        </p:tav>
                                        <p:tav tm="100000">
                                          <p:val>
                                            <p:strVal val="#ppt_w"/>
                                          </p:val>
                                        </p:tav>
                                      </p:tavLst>
                                    </p:anim>
                                    <p:anim calcmode="lin" valueType="num">
                                      <p:cBhvr>
                                        <p:cTn id="32" dur="500" fill="hold"/>
                                        <p:tgtEl>
                                          <p:spTgt spid="22"/>
                                        </p:tgtEl>
                                        <p:attrNameLst>
                                          <p:attrName>ppt_h</p:attrName>
                                        </p:attrNameLst>
                                      </p:cBhvr>
                                      <p:tavLst>
                                        <p:tav tm="0">
                                          <p:val>
                                            <p:fltVal val="0"/>
                                          </p:val>
                                        </p:tav>
                                        <p:tav tm="100000">
                                          <p:val>
                                            <p:strVal val="#ppt_h"/>
                                          </p:val>
                                        </p:tav>
                                      </p:tavLst>
                                    </p:anim>
                                    <p:animEffect transition="in" filter="fade">
                                      <p:cBhvr>
                                        <p:cTn id="33" dur="500"/>
                                        <p:tgtEl>
                                          <p:spTgt spid="22"/>
                                        </p:tgtEl>
                                      </p:cBhvr>
                                    </p:animEffect>
                                  </p:childTnLst>
                                </p:cTn>
                              </p:par>
                              <p:par>
                                <p:cTn id="34" presetID="10" presetClass="exit" presetSubtype="0" fill="hold" grpId="1" nodeType="withEffect">
                                  <p:stCondLst>
                                    <p:cond delay="500"/>
                                  </p:stCondLst>
                                  <p:childTnLst>
                                    <p:animEffect transition="out" filter="fade">
                                      <p:cBhvr>
                                        <p:cTn id="35" dur="500"/>
                                        <p:tgtEl>
                                          <p:spTgt spid="22"/>
                                        </p:tgtEl>
                                      </p:cBhvr>
                                    </p:animEffect>
                                    <p:set>
                                      <p:cBhvr>
                                        <p:cTn id="36" dur="1" fill="hold">
                                          <p:stCondLst>
                                            <p:cond delay="499"/>
                                          </p:stCondLst>
                                        </p:cTn>
                                        <p:tgtEl>
                                          <p:spTgt spid="2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8" grpId="1" animBg="1"/>
      <p:bldP spid="19" grpId="0" animBg="1"/>
      <p:bldP spid="19" grpId="1" animBg="1"/>
      <p:bldP spid="21" grpId="0" animBg="1"/>
      <p:bldP spid="21" grpId="1" animBg="1"/>
      <p:bldP spid="22" grpId="0" animBg="1"/>
      <p:bldP spid="22" grpId="1" animBg="1"/>
    </p:bld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5_Callout with small Non-bulleted">
    <p:spTree>
      <p:nvGrpSpPr>
        <p:cNvPr id="1" name=""/>
        <p:cNvGrpSpPr/>
        <p:nvPr/>
      </p:nvGrpSpPr>
      <p:grpSpPr>
        <a:xfrm>
          <a:off x="0" y="0"/>
          <a:ext cx="0" cy="0"/>
          <a:chOff x="0" y="0"/>
          <a:chExt cx="0" cy="0"/>
        </a:xfrm>
      </p:grpSpPr>
      <p:sp>
        <p:nvSpPr>
          <p:cNvPr id="10" name="Rectangle 9"/>
          <p:cNvSpPr/>
          <p:nvPr userDrawn="1"/>
        </p:nvSpPr>
        <p:spPr>
          <a:xfrm>
            <a:off x="0" y="0"/>
            <a:ext cx="12192000" cy="297484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 Placeholder 3"/>
          <p:cNvSpPr>
            <a:spLocks noGrp="1"/>
          </p:cNvSpPr>
          <p:nvPr>
            <p:ph type="body" sz="quarter" idx="10" hasCustomPrompt="1"/>
          </p:nvPr>
        </p:nvSpPr>
        <p:spPr>
          <a:xfrm>
            <a:off x="269240" y="3367878"/>
            <a:ext cx="5192775" cy="1830245"/>
          </a:xfrm>
        </p:spPr>
        <p:txBody>
          <a:bodyPr wrap="square">
            <a:spAutoFit/>
          </a:bodyPr>
          <a:lstStyle>
            <a:lvl1pPr marL="0" marR="0" indent="0" algn="l" defTabSz="914367" rtl="0" eaLnBrk="1" fontAlgn="auto" latinLnBrk="0" hangingPunct="1">
              <a:lnSpc>
                <a:spcPct val="90000"/>
              </a:lnSpc>
              <a:spcBef>
                <a:spcPts val="1200"/>
              </a:spcBef>
              <a:spcAft>
                <a:spcPts val="0"/>
              </a:spcAft>
              <a:buClr>
                <a:schemeClr val="tx1"/>
              </a:buClr>
              <a:buSzPct val="90000"/>
              <a:buFont typeface="Wingdings" pitchFamily="2" charset="2"/>
              <a:buNone/>
              <a:tabLst/>
              <a:defRPr lang="en-US" sz="3137" kern="1200" spc="0" baseline="0" dirty="0">
                <a:gradFill>
                  <a:gsLst>
                    <a:gs pos="1250">
                      <a:schemeClr val="tx2"/>
                    </a:gs>
                    <a:gs pos="99000">
                      <a:schemeClr val="tx2"/>
                    </a:gs>
                  </a:gsLst>
                  <a:lin ang="5400000" scaled="0"/>
                </a:gradFill>
                <a:latin typeface="+mj-lt"/>
                <a:ea typeface="+mn-ea"/>
                <a:cs typeface="+mn-cs"/>
              </a:defRPr>
            </a:lvl1pPr>
            <a:lvl2pPr marL="0" indent="0">
              <a:buNone/>
              <a:defRPr sz="1961"/>
            </a:lvl2pPr>
            <a:lvl3pPr marL="227209" indent="0">
              <a:buNone/>
              <a:tabLst/>
              <a:defRPr sz="1961"/>
            </a:lvl3pPr>
            <a:lvl4pPr marL="451306" indent="0">
              <a:buNone/>
              <a:defRPr/>
            </a:lvl4pPr>
            <a:lvl5pPr marL="672290" indent="0">
              <a:buNone/>
              <a:tabLst/>
              <a:defRPr/>
            </a:lvl5pPr>
          </a:lstStyle>
          <a:p>
            <a:r>
              <a:rPr lang="en-US" dirty="0"/>
              <a:t>A short introduction</a:t>
            </a:r>
            <a:br>
              <a:rPr lang="en-US" dirty="0"/>
            </a:br>
            <a:r>
              <a:rPr lang="en-US" dirty="0"/>
              <a:t>to the data, revealing</a:t>
            </a:r>
            <a:br>
              <a:rPr lang="en-US" dirty="0"/>
            </a:br>
            <a:r>
              <a:rPr lang="en-US" dirty="0"/>
              <a:t>points one at a time, will enhance comprehension.</a:t>
            </a:r>
          </a:p>
        </p:txBody>
      </p:sp>
      <p:sp>
        <p:nvSpPr>
          <p:cNvPr id="9" name="Text Placeholder 8"/>
          <p:cNvSpPr>
            <a:spLocks noGrp="1"/>
          </p:cNvSpPr>
          <p:nvPr>
            <p:ph type="body" sz="quarter" idx="11"/>
          </p:nvPr>
        </p:nvSpPr>
        <p:spPr>
          <a:xfrm>
            <a:off x="6253316" y="3503950"/>
            <a:ext cx="5671764" cy="1705723"/>
          </a:xfrm>
        </p:spPr>
        <p:txBody>
          <a:bodyPr/>
          <a:lstStyle>
            <a:lvl1pPr marL="0" indent="0" algn="l">
              <a:buNone/>
              <a:defRPr sz="1961">
                <a:latin typeface="+mn-lt"/>
              </a:defRPr>
            </a:lvl1pPr>
            <a:lvl2pPr marL="0" indent="0" algn="l">
              <a:buNone/>
              <a:defRPr sz="1765">
                <a:latin typeface="+mn-lt"/>
              </a:defRPr>
            </a:lvl2pPr>
            <a:lvl3pPr marL="0" indent="0" algn="l">
              <a:buNone/>
              <a:defRPr sz="1568">
                <a:latin typeface="+mn-lt"/>
              </a:defRPr>
            </a:lvl3pPr>
            <a:lvl4pPr marL="0" indent="0" algn="l">
              <a:buNone/>
              <a:defRPr sz="1372">
                <a:latin typeface="+mn-lt"/>
              </a:defRPr>
            </a:lvl4pPr>
            <a:lvl5pPr marL="0" indent="0" algn="l">
              <a:buNone/>
              <a:defRPr sz="1372">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3" name="Picture Placeholder 2"/>
          <p:cNvSpPr>
            <a:spLocks noGrp="1"/>
          </p:cNvSpPr>
          <p:nvPr>
            <p:ph type="pic" sz="quarter" idx="12"/>
          </p:nvPr>
        </p:nvSpPr>
        <p:spPr>
          <a:xfrm>
            <a:off x="0" y="0"/>
            <a:ext cx="12192000" cy="2974848"/>
          </a:xfrm>
          <a:blipFill>
            <a:blip r:embed="rId2"/>
            <a:srcRect/>
            <a:stretch>
              <a:fillRect t="-65721" r="-4798" b="-46455"/>
            </a:stretch>
          </a:blipFill>
        </p:spPr>
        <p:txBody>
          <a:bodyPr anchor="ctr" anchorCtr="0">
            <a:noAutofit/>
          </a:bodyPr>
          <a:lstStyle/>
          <a:p>
            <a:r>
              <a:rPr lang="en-US" smtClean="0"/>
              <a:t>Click icon to add picture</a:t>
            </a:r>
            <a:endParaRPr lang="en-US" dirty="0"/>
          </a:p>
        </p:txBody>
      </p:sp>
      <p:sp>
        <p:nvSpPr>
          <p:cNvPr id="12" name="TextBox 11">
            <a:hlinkClick r:id="rId3"/>
            <a:extLst>
              <a:ext uri="{FF2B5EF4-FFF2-40B4-BE49-F238E27FC236}">
                <a16:creationId xmlns="" xmlns:a16="http://schemas.microsoft.com/office/drawing/2014/main" id="{B2DA80A1-9E22-4BFF-8562-466123B36943}"/>
              </a:ext>
            </a:extLst>
          </p:cNvPr>
          <p:cNvSpPr txBox="1"/>
          <p:nvPr userDrawn="1"/>
        </p:nvSpPr>
        <p:spPr>
          <a:xfrm>
            <a:off x="9089198" y="6298102"/>
            <a:ext cx="2466220" cy="367873"/>
          </a:xfrm>
          <a:prstGeom prst="roundRect">
            <a:avLst>
              <a:gd name="adj" fmla="val 50000"/>
            </a:avLst>
          </a:prstGeom>
          <a:solidFill>
            <a:srgbClr val="004568"/>
          </a:solid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srgbClr val="FFFFFF"/>
                </a:solidFill>
                <a:effectLst/>
                <a:uLnTx/>
                <a:uFillTx/>
              </a:rPr>
              <a:t>Neal Creative  | click &amp; </a:t>
            </a:r>
            <a:r>
              <a:rPr kumimoji="0" lang="en-US" sz="1100" b="1" i="0" u="none" strike="noStrike" kern="0" cap="none" spc="0" normalizeH="0" baseline="0" noProof="0" dirty="0">
                <a:ln>
                  <a:noFill/>
                </a:ln>
                <a:solidFill>
                  <a:srgbClr val="FFFFFF"/>
                </a:solidFill>
                <a:effectLst/>
                <a:uLnTx/>
                <a:uFillTx/>
              </a:rPr>
              <a:t>Learn more</a:t>
            </a:r>
          </a:p>
        </p:txBody>
      </p:sp>
      <p:sp>
        <p:nvSpPr>
          <p:cNvPr id="2" name="Title 1"/>
          <p:cNvSpPr>
            <a:spLocks noGrp="1"/>
          </p:cNvSpPr>
          <p:nvPr>
            <p:ph type="title" hasCustomPrompt="1"/>
          </p:nvPr>
        </p:nvSpPr>
        <p:spPr>
          <a:xfrm>
            <a:off x="304800" y="419099"/>
            <a:ext cx="8917577" cy="625929"/>
          </a:xfrm>
        </p:spPr>
        <p:txBody>
          <a:bodyPr/>
          <a:lstStyle/>
          <a:p>
            <a:r>
              <a:rPr lang="en-US" dirty="0"/>
              <a:t>CLICK TO EDIT MASTER TITLE STYLE</a:t>
            </a:r>
          </a:p>
        </p:txBody>
      </p:sp>
      <p:sp>
        <p:nvSpPr>
          <p:cNvPr id="11" name="Slide Number Placeholder 7"/>
          <p:cNvSpPr>
            <a:spLocks noGrp="1"/>
          </p:cNvSpPr>
          <p:nvPr>
            <p:ph type="sldNum" sz="quarter" idx="4"/>
          </p:nvPr>
        </p:nvSpPr>
        <p:spPr>
          <a:xfrm>
            <a:off x="11668594" y="6484937"/>
            <a:ext cx="523406" cy="365125"/>
          </a:xfrm>
          <a:prstGeom prst="rect">
            <a:avLst/>
          </a:prstGeom>
        </p:spPr>
        <p:txBody>
          <a:bodyPr vert="horz" wrap="none" lIns="91440" tIns="45720" rIns="91440" bIns="45720" rtlCol="0" anchor="ctr"/>
          <a:lstStyle>
            <a:lvl1pPr algn="r">
              <a:defRPr sz="1200">
                <a:solidFill>
                  <a:schemeClr val="tx2"/>
                </a:solidFill>
              </a:defRPr>
            </a:lvl1pPr>
          </a:lstStyle>
          <a:p>
            <a:fld id="{4997E989-D798-4C62-8E93-3D2D613C2488}" type="slidenum">
              <a:rPr lang="en-US" smtClean="0"/>
              <a:pPr/>
              <a:t>‹#›</a:t>
            </a:fld>
            <a:endParaRPr lang="en-US" dirty="0"/>
          </a:p>
        </p:txBody>
      </p:sp>
      <p:sp>
        <p:nvSpPr>
          <p:cNvPr id="13" name="TextBox 12">
            <a:hlinkClick r:id="rId4"/>
            <a:extLst>
              <a:ext uri="{FF2B5EF4-FFF2-40B4-BE49-F238E27FC236}">
                <a16:creationId xmlns="" xmlns:a16="http://schemas.microsoft.com/office/drawing/2014/main" id="{1AF511EA-044E-4300-B921-D56138FE402E}"/>
              </a:ext>
            </a:extLst>
          </p:cNvPr>
          <p:cNvSpPr txBox="1"/>
          <p:nvPr userDrawn="1"/>
        </p:nvSpPr>
        <p:spPr>
          <a:xfrm>
            <a:off x="191616" y="6337795"/>
            <a:ext cx="1209664" cy="346234"/>
          </a:xfrm>
          <a:prstGeom prst="roundRect">
            <a:avLst>
              <a:gd name="adj" fmla="val 50000"/>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solidFill>
                  <a:schemeClr val="bg1">
                    <a:lumMod val="75000"/>
                  </a:schemeClr>
                </a:solidFill>
              </a:rPr>
              <a:t>Neal Creative </a:t>
            </a:r>
            <a:r>
              <a:rPr lang="en-US" sz="900" kern="1200" dirty="0">
                <a:solidFill>
                  <a:schemeClr val="bg1">
                    <a:lumMod val="75000"/>
                  </a:schemeClr>
                </a:solidFill>
                <a:latin typeface="+mn-lt"/>
                <a:ea typeface="+mn-ea"/>
                <a:cs typeface="+mn-cs"/>
              </a:rPr>
              <a:t>©</a:t>
            </a:r>
            <a:r>
              <a:rPr lang="en-US" sz="1000" baseline="0" dirty="0">
                <a:solidFill>
                  <a:schemeClr val="bg1">
                    <a:lumMod val="75000"/>
                  </a:schemeClr>
                </a:solidFill>
              </a:rPr>
              <a:t> </a:t>
            </a:r>
            <a:endParaRPr lang="en-US" sz="1000" b="1" dirty="0">
              <a:solidFill>
                <a:schemeClr val="bg1">
                  <a:lumMod val="75000"/>
                </a:schemeClr>
              </a:solidFill>
            </a:endParaRPr>
          </a:p>
        </p:txBody>
      </p:sp>
    </p:spTree>
    <p:extLst>
      <p:ext uri="{BB962C8B-B14F-4D97-AF65-F5344CB8AC3E}">
        <p14:creationId xmlns:p14="http://schemas.microsoft.com/office/powerpoint/2010/main" val="37623406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DONUT BASE SECTION DIVIDER">
    <p:bg>
      <p:bgPr>
        <a:solidFill>
          <a:schemeClr val="bg2"/>
        </a:solidFill>
        <a:effectLst/>
      </p:bgPr>
    </p:bg>
    <p:spTree>
      <p:nvGrpSpPr>
        <p:cNvPr id="1" name=""/>
        <p:cNvGrpSpPr/>
        <p:nvPr/>
      </p:nvGrpSpPr>
      <p:grpSpPr>
        <a:xfrm>
          <a:off x="0" y="0"/>
          <a:ext cx="0" cy="0"/>
          <a:chOff x="0" y="0"/>
          <a:chExt cx="0" cy="0"/>
        </a:xfrm>
      </p:grpSpPr>
      <p:sp>
        <p:nvSpPr>
          <p:cNvPr id="7" name="Oval 6"/>
          <p:cNvSpPr/>
          <p:nvPr userDrawn="1"/>
        </p:nvSpPr>
        <p:spPr>
          <a:xfrm>
            <a:off x="2861702" y="157952"/>
            <a:ext cx="6483179" cy="648317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hasCustomPrompt="1"/>
          </p:nvPr>
        </p:nvSpPr>
        <p:spPr>
          <a:xfrm>
            <a:off x="3448777" y="2935629"/>
            <a:ext cx="5208335" cy="927824"/>
          </a:xfrm>
          <a:prstGeom prst="rect">
            <a:avLst/>
          </a:prstGeom>
        </p:spPr>
        <p:txBody>
          <a:bodyPr anchor="ctr"/>
          <a:lstStyle>
            <a:lvl1pPr algn="ctr">
              <a:lnSpc>
                <a:spcPct val="95000"/>
              </a:lnSpc>
              <a:defRPr sz="4000">
                <a:solidFill>
                  <a:schemeClr val="tx1"/>
                </a:solidFill>
              </a:defRPr>
            </a:lvl1pPr>
          </a:lstStyle>
          <a:p>
            <a:r>
              <a:rPr lang="en-US" dirty="0"/>
              <a:t>CLICK TO EDIT TITLE</a:t>
            </a:r>
          </a:p>
        </p:txBody>
      </p:sp>
      <p:sp>
        <p:nvSpPr>
          <p:cNvPr id="9" name="dots"/>
          <p:cNvSpPr>
            <a:spLocks noChangeAspect="1"/>
          </p:cNvSpPr>
          <p:nvPr userDrawn="1"/>
        </p:nvSpPr>
        <p:spPr>
          <a:xfrm>
            <a:off x="3448777" y="745024"/>
            <a:ext cx="5309024" cy="5309025"/>
          </a:xfrm>
          <a:prstGeom prst="ellipse">
            <a:avLst/>
          </a:prstGeom>
          <a:noFill/>
          <a:ln w="184150" cap="rnd" cmpd="sng" algn="ctr">
            <a:solidFill>
              <a:schemeClr val="accent4"/>
            </a:solidFill>
            <a:prstDash val="sysDot"/>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70637638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Quote dark option FLUSH LEFT">
    <p:bg>
      <p:bgPr>
        <a:solidFill>
          <a:schemeClr val="tx1">
            <a:lumMod val="95000"/>
            <a:lumOff val="5000"/>
          </a:schemeClr>
        </a:solidFill>
        <a:effectLst/>
      </p:bgPr>
    </p:bg>
    <p:spTree>
      <p:nvGrpSpPr>
        <p:cNvPr id="1" name=""/>
        <p:cNvGrpSpPr/>
        <p:nvPr/>
      </p:nvGrpSpPr>
      <p:grpSpPr>
        <a:xfrm>
          <a:off x="0" y="0"/>
          <a:ext cx="0" cy="0"/>
          <a:chOff x="0" y="0"/>
          <a:chExt cx="0" cy="0"/>
        </a:xfrm>
      </p:grpSpPr>
      <p:sp>
        <p:nvSpPr>
          <p:cNvPr id="8" name="Text Placeholder 7"/>
          <p:cNvSpPr>
            <a:spLocks noGrp="1"/>
          </p:cNvSpPr>
          <p:nvPr>
            <p:ph type="body" sz="quarter" idx="13" hasCustomPrompt="1"/>
          </p:nvPr>
        </p:nvSpPr>
        <p:spPr>
          <a:xfrm>
            <a:off x="304800" y="2884235"/>
            <a:ext cx="11658600" cy="1089529"/>
          </a:xfrm>
        </p:spPr>
        <p:txBody>
          <a:bodyPr anchor="ctr"/>
          <a:lstStyle>
            <a:lvl1pPr marL="231775" indent="-231775" algn="l">
              <a:spcBef>
                <a:spcPts val="0"/>
              </a:spcBef>
              <a:defRPr sz="3600" b="0" baseline="0">
                <a:gradFill>
                  <a:gsLst>
                    <a:gs pos="0">
                      <a:schemeClr val="accent1">
                        <a:lumMod val="5000"/>
                        <a:lumOff val="95000"/>
                      </a:schemeClr>
                    </a:gs>
                    <a:gs pos="100000">
                      <a:schemeClr val="bg1"/>
                    </a:gs>
                  </a:gsLst>
                  <a:lin ang="5400000" scaled="1"/>
                </a:gradFill>
              </a:defRPr>
            </a:lvl1pPr>
            <a:lvl2pPr marL="109538" indent="0" algn="l">
              <a:spcBef>
                <a:spcPts val="0"/>
              </a:spcBef>
              <a:defRPr sz="3600" b="1">
                <a:gradFill>
                  <a:gsLst>
                    <a:gs pos="0">
                      <a:schemeClr val="accent1">
                        <a:lumMod val="5000"/>
                        <a:lumOff val="95000"/>
                      </a:schemeClr>
                    </a:gs>
                    <a:gs pos="100000">
                      <a:schemeClr val="bg1"/>
                    </a:gs>
                  </a:gsLst>
                  <a:lin ang="5400000" scaled="1"/>
                </a:gradFill>
                <a:latin typeface="+mn-lt"/>
              </a:defRPr>
            </a:lvl2pPr>
          </a:lstStyle>
          <a:p>
            <a:pPr lvl="0"/>
            <a:r>
              <a:rPr lang="en-US" dirty="0"/>
              <a:t>“QUOTATION.”</a:t>
            </a:r>
          </a:p>
          <a:p>
            <a:pPr lvl="1"/>
            <a:r>
              <a:rPr lang="en-US" dirty="0"/>
              <a:t> BOLD</a:t>
            </a:r>
          </a:p>
        </p:txBody>
      </p:sp>
      <p:sp>
        <p:nvSpPr>
          <p:cNvPr id="7" name="Freeform: Shape 6"/>
          <p:cNvSpPr/>
          <p:nvPr userDrawn="1"/>
        </p:nvSpPr>
        <p:spPr>
          <a:xfrm>
            <a:off x="129521" y="0"/>
            <a:ext cx="2749481" cy="1364786"/>
          </a:xfrm>
          <a:custGeom>
            <a:avLst/>
            <a:gdLst>
              <a:gd name="connsiteX0" fmla="*/ 0 w 4741280"/>
              <a:gd name="connsiteY0" fmla="*/ 0 h 2353474"/>
              <a:gd name="connsiteX1" fmla="*/ 4741280 w 4741280"/>
              <a:gd name="connsiteY1" fmla="*/ 0 h 2353474"/>
              <a:gd name="connsiteX2" fmla="*/ 4729949 w 4741280"/>
              <a:gd name="connsiteY2" fmla="*/ 224399 h 2353474"/>
              <a:gd name="connsiteX3" fmla="*/ 2370640 w 4741280"/>
              <a:gd name="connsiteY3" fmla="*/ 2353474 h 2353474"/>
              <a:gd name="connsiteX4" fmla="*/ 11331 w 4741280"/>
              <a:gd name="connsiteY4" fmla="*/ 224399 h 23534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41280" h="2353474">
                <a:moveTo>
                  <a:pt x="0" y="0"/>
                </a:moveTo>
                <a:lnTo>
                  <a:pt x="4741280" y="0"/>
                </a:lnTo>
                <a:lnTo>
                  <a:pt x="4729949" y="224399"/>
                </a:lnTo>
                <a:cubicBezTo>
                  <a:pt x="4608502" y="1420269"/>
                  <a:pt x="3598552" y="2353474"/>
                  <a:pt x="2370640" y="2353474"/>
                </a:cubicBezTo>
                <a:cubicBezTo>
                  <a:pt x="1142728" y="2353474"/>
                  <a:pt x="132779" y="1420269"/>
                  <a:pt x="11331" y="224399"/>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 Placeholder 2"/>
          <p:cNvSpPr>
            <a:spLocks noGrp="1"/>
          </p:cNvSpPr>
          <p:nvPr>
            <p:ph type="body" sz="quarter" idx="14" hasCustomPrompt="1"/>
          </p:nvPr>
        </p:nvSpPr>
        <p:spPr>
          <a:xfrm>
            <a:off x="3865562" y="5276808"/>
            <a:ext cx="8097838" cy="369332"/>
          </a:xfrm>
        </p:spPr>
        <p:txBody>
          <a:bodyPr/>
          <a:lstStyle>
            <a:lvl1pPr algn="r">
              <a:spcBef>
                <a:spcPts val="0"/>
              </a:spcBef>
              <a:defRPr sz="2000">
                <a:solidFill>
                  <a:schemeClr val="bg1"/>
                </a:solidFill>
              </a:defRPr>
            </a:lvl1pPr>
            <a:lvl2pPr algn="r">
              <a:defRPr>
                <a:solidFill>
                  <a:schemeClr val="bg1"/>
                </a:solidFill>
              </a:defRPr>
            </a:lvl2pPr>
          </a:lstStyle>
          <a:p>
            <a:pPr lvl="0"/>
            <a:r>
              <a:rPr lang="en-US" dirty="0"/>
              <a:t>—Name and Company/Source goes here</a:t>
            </a:r>
          </a:p>
        </p:txBody>
      </p:sp>
    </p:spTree>
    <p:extLst>
      <p:ext uri="{BB962C8B-B14F-4D97-AF65-F5344CB8AC3E}">
        <p14:creationId xmlns:p14="http://schemas.microsoft.com/office/powerpoint/2010/main" val="32662804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Quote dark option CENTERED">
    <p:bg>
      <p:bgPr>
        <a:solidFill>
          <a:schemeClr val="tx1">
            <a:lumMod val="95000"/>
            <a:lumOff val="5000"/>
          </a:schemeClr>
        </a:solidFill>
        <a:effectLst/>
      </p:bgPr>
    </p:bg>
    <p:spTree>
      <p:nvGrpSpPr>
        <p:cNvPr id="1" name=""/>
        <p:cNvGrpSpPr/>
        <p:nvPr/>
      </p:nvGrpSpPr>
      <p:grpSpPr>
        <a:xfrm>
          <a:off x="0" y="0"/>
          <a:ext cx="0" cy="0"/>
          <a:chOff x="0" y="0"/>
          <a:chExt cx="0" cy="0"/>
        </a:xfrm>
      </p:grpSpPr>
      <p:sp>
        <p:nvSpPr>
          <p:cNvPr id="8" name="Text Placeholder 7"/>
          <p:cNvSpPr>
            <a:spLocks noGrp="1"/>
          </p:cNvSpPr>
          <p:nvPr>
            <p:ph type="body" sz="quarter" idx="13" hasCustomPrompt="1"/>
          </p:nvPr>
        </p:nvSpPr>
        <p:spPr>
          <a:xfrm>
            <a:off x="304800" y="2884235"/>
            <a:ext cx="11658600" cy="1089529"/>
          </a:xfrm>
        </p:spPr>
        <p:txBody>
          <a:bodyPr anchor="ctr"/>
          <a:lstStyle>
            <a:lvl1pPr algn="ctr">
              <a:spcBef>
                <a:spcPts val="0"/>
              </a:spcBef>
              <a:defRPr sz="3600" b="0" baseline="0">
                <a:gradFill>
                  <a:gsLst>
                    <a:gs pos="0">
                      <a:schemeClr val="accent1">
                        <a:lumMod val="5000"/>
                        <a:lumOff val="95000"/>
                      </a:schemeClr>
                    </a:gs>
                    <a:gs pos="100000">
                      <a:schemeClr val="bg1"/>
                    </a:gs>
                  </a:gsLst>
                  <a:lin ang="5400000" scaled="1"/>
                </a:gradFill>
              </a:defRPr>
            </a:lvl1pPr>
            <a:lvl2pPr algn="ctr">
              <a:spcBef>
                <a:spcPts val="0"/>
              </a:spcBef>
              <a:defRPr sz="3600" b="1">
                <a:gradFill>
                  <a:gsLst>
                    <a:gs pos="0">
                      <a:schemeClr val="accent1">
                        <a:lumMod val="5000"/>
                        <a:lumOff val="95000"/>
                      </a:schemeClr>
                    </a:gs>
                    <a:gs pos="100000">
                      <a:schemeClr val="bg1"/>
                    </a:gs>
                  </a:gsLst>
                  <a:lin ang="5400000" scaled="1"/>
                </a:gradFill>
                <a:latin typeface="+mn-lt"/>
              </a:defRPr>
            </a:lvl2pPr>
          </a:lstStyle>
          <a:p>
            <a:pPr lvl="0"/>
            <a:r>
              <a:rPr lang="en-US" dirty="0"/>
              <a:t>“QUOTATION.”</a:t>
            </a:r>
          </a:p>
          <a:p>
            <a:pPr lvl="1"/>
            <a:r>
              <a:rPr lang="en-US" dirty="0"/>
              <a:t>BOLD</a:t>
            </a:r>
          </a:p>
        </p:txBody>
      </p:sp>
      <p:sp>
        <p:nvSpPr>
          <p:cNvPr id="7" name="Freeform: Shape 6"/>
          <p:cNvSpPr/>
          <p:nvPr userDrawn="1"/>
        </p:nvSpPr>
        <p:spPr>
          <a:xfrm>
            <a:off x="129521" y="0"/>
            <a:ext cx="2749481" cy="1364786"/>
          </a:xfrm>
          <a:custGeom>
            <a:avLst/>
            <a:gdLst>
              <a:gd name="connsiteX0" fmla="*/ 0 w 4741280"/>
              <a:gd name="connsiteY0" fmla="*/ 0 h 2353474"/>
              <a:gd name="connsiteX1" fmla="*/ 4741280 w 4741280"/>
              <a:gd name="connsiteY1" fmla="*/ 0 h 2353474"/>
              <a:gd name="connsiteX2" fmla="*/ 4729949 w 4741280"/>
              <a:gd name="connsiteY2" fmla="*/ 224399 h 2353474"/>
              <a:gd name="connsiteX3" fmla="*/ 2370640 w 4741280"/>
              <a:gd name="connsiteY3" fmla="*/ 2353474 h 2353474"/>
              <a:gd name="connsiteX4" fmla="*/ 11331 w 4741280"/>
              <a:gd name="connsiteY4" fmla="*/ 224399 h 23534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41280" h="2353474">
                <a:moveTo>
                  <a:pt x="0" y="0"/>
                </a:moveTo>
                <a:lnTo>
                  <a:pt x="4741280" y="0"/>
                </a:lnTo>
                <a:lnTo>
                  <a:pt x="4729949" y="224399"/>
                </a:lnTo>
                <a:cubicBezTo>
                  <a:pt x="4608502" y="1420269"/>
                  <a:pt x="3598552" y="2353474"/>
                  <a:pt x="2370640" y="2353474"/>
                </a:cubicBezTo>
                <a:cubicBezTo>
                  <a:pt x="1142728" y="2353474"/>
                  <a:pt x="132779" y="1420269"/>
                  <a:pt x="11331" y="224399"/>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 Placeholder 2"/>
          <p:cNvSpPr>
            <a:spLocks noGrp="1"/>
          </p:cNvSpPr>
          <p:nvPr>
            <p:ph type="body" sz="quarter" idx="14" hasCustomPrompt="1"/>
          </p:nvPr>
        </p:nvSpPr>
        <p:spPr>
          <a:xfrm>
            <a:off x="3865562" y="5276808"/>
            <a:ext cx="8097838" cy="369332"/>
          </a:xfrm>
        </p:spPr>
        <p:txBody>
          <a:bodyPr/>
          <a:lstStyle>
            <a:lvl1pPr algn="r">
              <a:spcBef>
                <a:spcPts val="0"/>
              </a:spcBef>
              <a:defRPr sz="2000">
                <a:solidFill>
                  <a:schemeClr val="bg1"/>
                </a:solidFill>
              </a:defRPr>
            </a:lvl1pPr>
            <a:lvl2pPr algn="r">
              <a:defRPr>
                <a:solidFill>
                  <a:schemeClr val="bg1"/>
                </a:solidFill>
              </a:defRPr>
            </a:lvl2pPr>
          </a:lstStyle>
          <a:p>
            <a:pPr lvl="0"/>
            <a:r>
              <a:rPr lang="en-US" dirty="0"/>
              <a:t>—Name and Company/Source goes here</a:t>
            </a:r>
          </a:p>
        </p:txBody>
      </p:sp>
    </p:spTree>
    <p:extLst>
      <p:ext uri="{BB962C8B-B14F-4D97-AF65-F5344CB8AC3E}">
        <p14:creationId xmlns:p14="http://schemas.microsoft.com/office/powerpoint/2010/main" val="30316313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Quote dark option FLUSH LEFT">
    <p:bg>
      <p:bgPr>
        <a:solidFill>
          <a:schemeClr val="tx2"/>
        </a:solidFill>
        <a:effectLst/>
      </p:bgPr>
    </p:bg>
    <p:spTree>
      <p:nvGrpSpPr>
        <p:cNvPr id="1" name=""/>
        <p:cNvGrpSpPr/>
        <p:nvPr/>
      </p:nvGrpSpPr>
      <p:grpSpPr>
        <a:xfrm>
          <a:off x="0" y="0"/>
          <a:ext cx="0" cy="0"/>
          <a:chOff x="0" y="0"/>
          <a:chExt cx="0" cy="0"/>
        </a:xfrm>
      </p:grpSpPr>
      <p:sp>
        <p:nvSpPr>
          <p:cNvPr id="8" name="Text Placeholder 7"/>
          <p:cNvSpPr>
            <a:spLocks noGrp="1"/>
          </p:cNvSpPr>
          <p:nvPr>
            <p:ph type="body" sz="quarter" idx="13" hasCustomPrompt="1"/>
          </p:nvPr>
        </p:nvSpPr>
        <p:spPr>
          <a:xfrm>
            <a:off x="304800" y="2884235"/>
            <a:ext cx="11658600" cy="1089529"/>
          </a:xfrm>
        </p:spPr>
        <p:txBody>
          <a:bodyPr anchor="ctr"/>
          <a:lstStyle>
            <a:lvl1pPr marL="231775" indent="-231775" algn="l">
              <a:spcBef>
                <a:spcPts val="0"/>
              </a:spcBef>
              <a:defRPr sz="3600" b="0" baseline="0">
                <a:gradFill>
                  <a:gsLst>
                    <a:gs pos="0">
                      <a:schemeClr val="accent1">
                        <a:lumMod val="5000"/>
                        <a:lumOff val="95000"/>
                      </a:schemeClr>
                    </a:gs>
                    <a:gs pos="100000">
                      <a:schemeClr val="bg1"/>
                    </a:gs>
                  </a:gsLst>
                  <a:lin ang="5400000" scaled="1"/>
                </a:gradFill>
              </a:defRPr>
            </a:lvl1pPr>
            <a:lvl2pPr marL="109538" indent="0" algn="l">
              <a:spcBef>
                <a:spcPts val="0"/>
              </a:spcBef>
              <a:defRPr sz="3600" b="1">
                <a:gradFill>
                  <a:gsLst>
                    <a:gs pos="0">
                      <a:schemeClr val="accent1">
                        <a:lumMod val="5000"/>
                        <a:lumOff val="95000"/>
                      </a:schemeClr>
                    </a:gs>
                    <a:gs pos="100000">
                      <a:schemeClr val="bg1"/>
                    </a:gs>
                  </a:gsLst>
                  <a:lin ang="5400000" scaled="1"/>
                </a:gradFill>
                <a:latin typeface="+mn-lt"/>
              </a:defRPr>
            </a:lvl2pPr>
          </a:lstStyle>
          <a:p>
            <a:pPr lvl="0"/>
            <a:r>
              <a:rPr lang="en-US" dirty="0"/>
              <a:t>“QUOTATION.”</a:t>
            </a:r>
          </a:p>
          <a:p>
            <a:pPr lvl="1"/>
            <a:r>
              <a:rPr lang="en-US" dirty="0"/>
              <a:t> BOLD</a:t>
            </a:r>
          </a:p>
        </p:txBody>
      </p:sp>
      <p:sp>
        <p:nvSpPr>
          <p:cNvPr id="7" name="Freeform: Shape 6"/>
          <p:cNvSpPr/>
          <p:nvPr userDrawn="1"/>
        </p:nvSpPr>
        <p:spPr>
          <a:xfrm>
            <a:off x="129521" y="0"/>
            <a:ext cx="2749481" cy="1364786"/>
          </a:xfrm>
          <a:custGeom>
            <a:avLst/>
            <a:gdLst>
              <a:gd name="connsiteX0" fmla="*/ 0 w 4741280"/>
              <a:gd name="connsiteY0" fmla="*/ 0 h 2353474"/>
              <a:gd name="connsiteX1" fmla="*/ 4741280 w 4741280"/>
              <a:gd name="connsiteY1" fmla="*/ 0 h 2353474"/>
              <a:gd name="connsiteX2" fmla="*/ 4729949 w 4741280"/>
              <a:gd name="connsiteY2" fmla="*/ 224399 h 2353474"/>
              <a:gd name="connsiteX3" fmla="*/ 2370640 w 4741280"/>
              <a:gd name="connsiteY3" fmla="*/ 2353474 h 2353474"/>
              <a:gd name="connsiteX4" fmla="*/ 11331 w 4741280"/>
              <a:gd name="connsiteY4" fmla="*/ 224399 h 23534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41280" h="2353474">
                <a:moveTo>
                  <a:pt x="0" y="0"/>
                </a:moveTo>
                <a:lnTo>
                  <a:pt x="4741280" y="0"/>
                </a:lnTo>
                <a:lnTo>
                  <a:pt x="4729949" y="224399"/>
                </a:lnTo>
                <a:cubicBezTo>
                  <a:pt x="4608502" y="1420269"/>
                  <a:pt x="3598552" y="2353474"/>
                  <a:pt x="2370640" y="2353474"/>
                </a:cubicBezTo>
                <a:cubicBezTo>
                  <a:pt x="1142728" y="2353474"/>
                  <a:pt x="132779" y="1420269"/>
                  <a:pt x="11331" y="224399"/>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 Placeholder 2"/>
          <p:cNvSpPr>
            <a:spLocks noGrp="1"/>
          </p:cNvSpPr>
          <p:nvPr>
            <p:ph type="body" sz="quarter" idx="14" hasCustomPrompt="1"/>
          </p:nvPr>
        </p:nvSpPr>
        <p:spPr>
          <a:xfrm>
            <a:off x="3865562" y="5276808"/>
            <a:ext cx="8097838" cy="369332"/>
          </a:xfrm>
        </p:spPr>
        <p:txBody>
          <a:bodyPr/>
          <a:lstStyle>
            <a:lvl1pPr algn="r">
              <a:spcBef>
                <a:spcPts val="0"/>
              </a:spcBef>
              <a:defRPr sz="2000" b="0">
                <a:solidFill>
                  <a:schemeClr val="bg1"/>
                </a:solidFill>
              </a:defRPr>
            </a:lvl1pPr>
            <a:lvl2pPr algn="r">
              <a:defRPr>
                <a:solidFill>
                  <a:schemeClr val="bg1"/>
                </a:solidFill>
              </a:defRPr>
            </a:lvl2pPr>
          </a:lstStyle>
          <a:p>
            <a:pPr lvl="0"/>
            <a:r>
              <a:rPr lang="en-US" dirty="0"/>
              <a:t>—Name and Company/Source goes here</a:t>
            </a:r>
          </a:p>
        </p:txBody>
      </p:sp>
    </p:spTree>
    <p:extLst>
      <p:ext uri="{BB962C8B-B14F-4D97-AF65-F5344CB8AC3E}">
        <p14:creationId xmlns:p14="http://schemas.microsoft.com/office/powerpoint/2010/main" val="20757391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Quote light option CENTERED">
    <p:spTree>
      <p:nvGrpSpPr>
        <p:cNvPr id="1" name=""/>
        <p:cNvGrpSpPr/>
        <p:nvPr/>
      </p:nvGrpSpPr>
      <p:grpSpPr>
        <a:xfrm>
          <a:off x="0" y="0"/>
          <a:ext cx="0" cy="0"/>
          <a:chOff x="0" y="0"/>
          <a:chExt cx="0" cy="0"/>
        </a:xfrm>
      </p:grpSpPr>
      <p:sp>
        <p:nvSpPr>
          <p:cNvPr id="9" name="TextBox 8"/>
          <p:cNvSpPr txBox="1"/>
          <p:nvPr userDrawn="1"/>
        </p:nvSpPr>
        <p:spPr>
          <a:xfrm>
            <a:off x="5648960" y="419100"/>
            <a:ext cx="894080" cy="1862048"/>
          </a:xfrm>
          <a:prstGeom prst="rect">
            <a:avLst/>
          </a:prstGeom>
          <a:noFill/>
        </p:spPr>
        <p:txBody>
          <a:bodyPr wrap="square" rtlCol="0">
            <a:spAutoFit/>
          </a:bodyPr>
          <a:lstStyle/>
          <a:p>
            <a:r>
              <a:rPr lang="en-US" sz="11500" dirty="0">
                <a:solidFill>
                  <a:schemeClr val="accent4"/>
                </a:solidFill>
                <a:latin typeface="Arial Black" panose="020B0A04020102020204" pitchFamily="34" charset="0"/>
              </a:rPr>
              <a:t>“</a:t>
            </a:r>
            <a:endParaRPr lang="en-US" sz="2800" dirty="0">
              <a:solidFill>
                <a:schemeClr val="accent4"/>
              </a:solidFill>
            </a:endParaRPr>
          </a:p>
        </p:txBody>
      </p:sp>
      <p:sp>
        <p:nvSpPr>
          <p:cNvPr id="5" name="Text Placeholder 2"/>
          <p:cNvSpPr>
            <a:spLocks noGrp="1"/>
          </p:cNvSpPr>
          <p:nvPr>
            <p:ph type="body" sz="quarter" idx="14" hasCustomPrompt="1"/>
          </p:nvPr>
        </p:nvSpPr>
        <p:spPr>
          <a:xfrm>
            <a:off x="3408362" y="5335071"/>
            <a:ext cx="8097838" cy="369332"/>
          </a:xfrm>
        </p:spPr>
        <p:txBody>
          <a:bodyPr/>
          <a:lstStyle>
            <a:lvl1pPr algn="r">
              <a:spcBef>
                <a:spcPts val="0"/>
              </a:spcBef>
              <a:defRPr sz="2000">
                <a:solidFill>
                  <a:schemeClr val="tx2"/>
                </a:solidFill>
              </a:defRPr>
            </a:lvl1pPr>
            <a:lvl2pPr algn="r">
              <a:defRPr>
                <a:solidFill>
                  <a:schemeClr val="bg1"/>
                </a:solidFill>
              </a:defRPr>
            </a:lvl2pPr>
          </a:lstStyle>
          <a:p>
            <a:pPr lvl="0"/>
            <a:r>
              <a:rPr lang="en-US" dirty="0"/>
              <a:t>—Name and Company/Source goes here</a:t>
            </a:r>
          </a:p>
        </p:txBody>
      </p:sp>
      <p:sp>
        <p:nvSpPr>
          <p:cNvPr id="6" name="Text Placeholder 7"/>
          <p:cNvSpPr>
            <a:spLocks noGrp="1"/>
          </p:cNvSpPr>
          <p:nvPr>
            <p:ph type="body" sz="quarter" idx="13" hasCustomPrompt="1"/>
          </p:nvPr>
        </p:nvSpPr>
        <p:spPr>
          <a:xfrm>
            <a:off x="304800" y="2884235"/>
            <a:ext cx="11658600" cy="1089529"/>
          </a:xfrm>
        </p:spPr>
        <p:txBody>
          <a:bodyPr anchor="ctr"/>
          <a:lstStyle>
            <a:lvl1pPr algn="ctr">
              <a:spcBef>
                <a:spcPts val="0"/>
              </a:spcBef>
              <a:defRPr sz="3600" b="0" baseline="0">
                <a:solidFill>
                  <a:schemeClr val="tx1">
                    <a:lumMod val="75000"/>
                    <a:lumOff val="25000"/>
                  </a:schemeClr>
                </a:solidFill>
              </a:defRPr>
            </a:lvl1pPr>
            <a:lvl2pPr algn="ctr">
              <a:spcBef>
                <a:spcPts val="0"/>
              </a:spcBef>
              <a:defRPr sz="3600" b="1">
                <a:solidFill>
                  <a:schemeClr val="tx1">
                    <a:lumMod val="75000"/>
                    <a:lumOff val="25000"/>
                  </a:schemeClr>
                </a:solidFill>
                <a:latin typeface="+mn-lt"/>
              </a:defRPr>
            </a:lvl2pPr>
          </a:lstStyle>
          <a:p>
            <a:pPr lvl="0"/>
            <a:r>
              <a:rPr lang="en-US" dirty="0"/>
              <a:t>“QUOTATION.”</a:t>
            </a:r>
          </a:p>
          <a:p>
            <a:pPr lvl="1"/>
            <a:r>
              <a:rPr lang="en-US" dirty="0"/>
              <a:t>BOLD</a:t>
            </a:r>
          </a:p>
        </p:txBody>
      </p:sp>
      <p:sp>
        <p:nvSpPr>
          <p:cNvPr id="7" name="Slide Number Placeholder 7"/>
          <p:cNvSpPr>
            <a:spLocks noGrp="1"/>
          </p:cNvSpPr>
          <p:nvPr>
            <p:ph type="sldNum" sz="quarter" idx="4"/>
          </p:nvPr>
        </p:nvSpPr>
        <p:spPr>
          <a:xfrm>
            <a:off x="11668594" y="6484937"/>
            <a:ext cx="523406" cy="365125"/>
          </a:xfrm>
          <a:prstGeom prst="rect">
            <a:avLst/>
          </a:prstGeom>
        </p:spPr>
        <p:txBody>
          <a:bodyPr vert="horz" wrap="none" lIns="91440" tIns="45720" rIns="91440" bIns="45720" rtlCol="0" anchor="ctr"/>
          <a:lstStyle>
            <a:lvl1pPr algn="r">
              <a:defRPr sz="1200">
                <a:solidFill>
                  <a:schemeClr val="tx2"/>
                </a:solidFill>
              </a:defRPr>
            </a:lvl1pPr>
          </a:lstStyle>
          <a:p>
            <a:fld id="{4997E989-D798-4C62-8E93-3D2D613C2488}" type="slidenum">
              <a:rPr lang="en-US" smtClean="0"/>
              <a:pPr/>
              <a:t>‹#›</a:t>
            </a:fld>
            <a:endParaRPr lang="en-US" dirty="0"/>
          </a:p>
        </p:txBody>
      </p:sp>
    </p:spTree>
    <p:extLst>
      <p:ext uri="{BB962C8B-B14F-4D97-AF65-F5344CB8AC3E}">
        <p14:creationId xmlns:p14="http://schemas.microsoft.com/office/powerpoint/2010/main" val="24609228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dark Callout with small Non-bulleted">
    <p:bg>
      <p:bgPr>
        <a:solidFill>
          <a:schemeClr val="tx2"/>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304800" y="2597273"/>
            <a:ext cx="4868985" cy="1643527"/>
          </a:xfrm>
        </p:spPr>
        <p:txBody>
          <a:bodyPr wrap="square" lIns="91440" rIns="91440">
            <a:spAutoFit/>
          </a:bodyPr>
          <a:lstStyle>
            <a:lvl1pPr marL="0" marR="0" indent="0" algn="l" defTabSz="914367" rtl="0" eaLnBrk="1" fontAlgn="auto" latinLnBrk="0" hangingPunct="1">
              <a:lnSpc>
                <a:spcPct val="90000"/>
              </a:lnSpc>
              <a:spcBef>
                <a:spcPts val="1200"/>
              </a:spcBef>
              <a:spcAft>
                <a:spcPts val="0"/>
              </a:spcAft>
              <a:buClr>
                <a:schemeClr val="tx1"/>
              </a:buClr>
              <a:buSzPct val="90000"/>
              <a:buFont typeface="Wingdings" pitchFamily="2" charset="2"/>
              <a:buNone/>
              <a:tabLst/>
              <a:defRPr lang="en-US" sz="2800" b="0" kern="1200" spc="0" baseline="0" dirty="0">
                <a:solidFill>
                  <a:schemeClr val="bg1"/>
                </a:solidFill>
                <a:latin typeface="+mj-lt"/>
                <a:ea typeface="+mn-ea"/>
                <a:cs typeface="+mn-cs"/>
              </a:defRPr>
            </a:lvl1pPr>
            <a:lvl2pPr marL="0" indent="0">
              <a:buNone/>
              <a:defRPr sz="1961"/>
            </a:lvl2pPr>
            <a:lvl3pPr marL="227209" indent="0">
              <a:buNone/>
              <a:tabLst/>
              <a:defRPr sz="1961"/>
            </a:lvl3pPr>
            <a:lvl4pPr marL="451306" indent="0">
              <a:buNone/>
              <a:defRPr/>
            </a:lvl4pPr>
            <a:lvl5pPr marL="672290" indent="0">
              <a:buNone/>
              <a:tabLst/>
              <a:defRPr/>
            </a:lvl5pPr>
          </a:lstStyle>
          <a:p>
            <a:r>
              <a:rPr lang="en-US" dirty="0"/>
              <a:t>A short introduction</a:t>
            </a:r>
            <a:br>
              <a:rPr lang="en-US" dirty="0"/>
            </a:br>
            <a:r>
              <a:rPr lang="en-US" dirty="0"/>
              <a:t>to the data, revealing</a:t>
            </a:r>
            <a:br>
              <a:rPr lang="en-US" dirty="0"/>
            </a:br>
            <a:r>
              <a:rPr lang="en-US" dirty="0"/>
              <a:t>points one at a time, will enhance comprehension.</a:t>
            </a:r>
          </a:p>
        </p:txBody>
      </p:sp>
      <p:sp>
        <p:nvSpPr>
          <p:cNvPr id="9" name="Text Placeholder 8"/>
          <p:cNvSpPr>
            <a:spLocks noGrp="1"/>
          </p:cNvSpPr>
          <p:nvPr>
            <p:ph type="body" sz="quarter" idx="11"/>
          </p:nvPr>
        </p:nvSpPr>
        <p:spPr>
          <a:xfrm>
            <a:off x="6096000" y="419100"/>
            <a:ext cx="5671764" cy="1843069"/>
          </a:xfrm>
        </p:spPr>
        <p:txBody>
          <a:bodyPr/>
          <a:lstStyle>
            <a:lvl1pPr marL="0" indent="0" algn="l">
              <a:buNone/>
              <a:defRPr sz="2200">
                <a:gradFill>
                  <a:gsLst>
                    <a:gs pos="15000">
                      <a:schemeClr val="bg1"/>
                    </a:gs>
                    <a:gs pos="47000">
                      <a:schemeClr val="bg1"/>
                    </a:gs>
                  </a:gsLst>
                  <a:lin ang="5400000" scaled="1"/>
                </a:gradFill>
                <a:latin typeface="+mn-lt"/>
              </a:defRPr>
            </a:lvl1pPr>
            <a:lvl2pPr marL="0" indent="0" algn="l">
              <a:buNone/>
              <a:defRPr sz="2000">
                <a:gradFill>
                  <a:gsLst>
                    <a:gs pos="15000">
                      <a:schemeClr val="bg1"/>
                    </a:gs>
                    <a:gs pos="47000">
                      <a:schemeClr val="bg1"/>
                    </a:gs>
                  </a:gsLst>
                  <a:lin ang="5400000" scaled="1"/>
                </a:gradFill>
                <a:latin typeface="+mn-lt"/>
              </a:defRPr>
            </a:lvl2pPr>
            <a:lvl3pPr marL="0" indent="0" algn="l">
              <a:buNone/>
              <a:defRPr sz="1800">
                <a:gradFill>
                  <a:gsLst>
                    <a:gs pos="15000">
                      <a:schemeClr val="bg1"/>
                    </a:gs>
                    <a:gs pos="47000">
                      <a:schemeClr val="bg1"/>
                    </a:gs>
                  </a:gsLst>
                  <a:lin ang="5400000" scaled="1"/>
                </a:gradFill>
                <a:latin typeface="+mn-lt"/>
              </a:defRPr>
            </a:lvl3pPr>
            <a:lvl4pPr marL="0" indent="0" algn="l">
              <a:buNone/>
              <a:defRPr sz="1600">
                <a:gradFill>
                  <a:gsLst>
                    <a:gs pos="15000">
                      <a:schemeClr val="bg1"/>
                    </a:gs>
                    <a:gs pos="47000">
                      <a:schemeClr val="bg1"/>
                    </a:gs>
                  </a:gsLst>
                  <a:lin ang="5400000" scaled="1"/>
                </a:gradFill>
                <a:latin typeface="+mn-lt"/>
              </a:defRPr>
            </a:lvl4pPr>
            <a:lvl5pPr marL="0" indent="0" algn="l">
              <a:buNone/>
              <a:defRPr sz="1600">
                <a:gradFill>
                  <a:gsLst>
                    <a:gs pos="15000">
                      <a:schemeClr val="bg1"/>
                    </a:gs>
                    <a:gs pos="47000">
                      <a:schemeClr val="bg1"/>
                    </a:gs>
                  </a:gsLst>
                  <a:lin ang="5400000" scaled="1"/>
                </a:gradFill>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Title 6"/>
          <p:cNvSpPr>
            <a:spLocks noGrp="1"/>
          </p:cNvSpPr>
          <p:nvPr>
            <p:ph type="title" hasCustomPrompt="1"/>
          </p:nvPr>
        </p:nvSpPr>
        <p:spPr>
          <a:xfrm>
            <a:off x="555244" y="0"/>
            <a:ext cx="4083304" cy="1357295"/>
          </a:xfrm>
          <a:prstGeom prst="rect">
            <a:avLst/>
          </a:prstGeom>
        </p:spPr>
        <p:txBody>
          <a:bodyPr lIns="146304" tIns="420624" rIns="146304" anchor="t" anchorCtr="0"/>
          <a:lstStyle>
            <a:lvl1pPr algn="ctr">
              <a:defRPr lang="en-US" sz="3200" b="0" kern="1200" spc="60" baseline="0" dirty="0">
                <a:solidFill>
                  <a:schemeClr val="bg1"/>
                </a:solidFill>
                <a:latin typeface="+mj-lt"/>
                <a:ea typeface="+mn-ea"/>
                <a:cs typeface="Segoe UI Semilight" panose="020B0402040204020203" pitchFamily="34" charset="0"/>
              </a:defRPr>
            </a:lvl1pPr>
          </a:lstStyle>
          <a:p>
            <a:pPr marL="0" lvl="0" indent="0" algn="ctr" defTabSz="914400" rtl="0" eaLnBrk="1" latinLnBrk="0" hangingPunct="1">
              <a:lnSpc>
                <a:spcPct val="90000"/>
              </a:lnSpc>
              <a:spcBef>
                <a:spcPts val="1000"/>
              </a:spcBef>
              <a:buFont typeface="Arial" panose="020B0604020202020204" pitchFamily="34" charset="0"/>
              <a:buNone/>
            </a:pPr>
            <a:r>
              <a:rPr lang="en-US" dirty="0"/>
              <a:t>Click to edit master title style</a:t>
            </a:r>
          </a:p>
        </p:txBody>
      </p:sp>
      <p:sp>
        <p:nvSpPr>
          <p:cNvPr id="12" name="Text Placeholder 8"/>
          <p:cNvSpPr>
            <a:spLocks noGrp="1"/>
          </p:cNvSpPr>
          <p:nvPr>
            <p:ph type="body" sz="quarter" idx="12"/>
          </p:nvPr>
        </p:nvSpPr>
        <p:spPr>
          <a:xfrm>
            <a:off x="6096000" y="2599498"/>
            <a:ext cx="5671764" cy="1843069"/>
          </a:xfrm>
        </p:spPr>
        <p:txBody>
          <a:bodyPr/>
          <a:lstStyle>
            <a:lvl1pPr marL="0" indent="0" algn="l">
              <a:buNone/>
              <a:defRPr sz="2200">
                <a:gradFill>
                  <a:gsLst>
                    <a:gs pos="15000">
                      <a:schemeClr val="bg1"/>
                    </a:gs>
                    <a:gs pos="47000">
                      <a:schemeClr val="bg1"/>
                    </a:gs>
                  </a:gsLst>
                  <a:lin ang="5400000" scaled="1"/>
                </a:gradFill>
                <a:latin typeface="+mn-lt"/>
              </a:defRPr>
            </a:lvl1pPr>
            <a:lvl2pPr marL="0" indent="0" algn="l">
              <a:buNone/>
              <a:defRPr sz="2000">
                <a:gradFill>
                  <a:gsLst>
                    <a:gs pos="15000">
                      <a:schemeClr val="bg1"/>
                    </a:gs>
                    <a:gs pos="47000">
                      <a:schemeClr val="bg1"/>
                    </a:gs>
                  </a:gsLst>
                  <a:lin ang="5400000" scaled="1"/>
                </a:gradFill>
                <a:latin typeface="+mn-lt"/>
              </a:defRPr>
            </a:lvl2pPr>
            <a:lvl3pPr marL="0" indent="0" algn="l">
              <a:buNone/>
              <a:defRPr sz="1800">
                <a:gradFill>
                  <a:gsLst>
                    <a:gs pos="15000">
                      <a:schemeClr val="bg1"/>
                    </a:gs>
                    <a:gs pos="47000">
                      <a:schemeClr val="bg1"/>
                    </a:gs>
                  </a:gsLst>
                  <a:lin ang="5400000" scaled="1"/>
                </a:gradFill>
                <a:latin typeface="+mn-lt"/>
              </a:defRPr>
            </a:lvl3pPr>
            <a:lvl4pPr marL="0" indent="0" algn="l">
              <a:buNone/>
              <a:defRPr sz="1600">
                <a:gradFill>
                  <a:gsLst>
                    <a:gs pos="15000">
                      <a:schemeClr val="bg1"/>
                    </a:gs>
                    <a:gs pos="47000">
                      <a:schemeClr val="bg1"/>
                    </a:gs>
                  </a:gsLst>
                  <a:lin ang="5400000" scaled="1"/>
                </a:gradFill>
                <a:latin typeface="+mn-lt"/>
              </a:defRPr>
            </a:lvl4pPr>
            <a:lvl5pPr marL="0" indent="0" algn="l">
              <a:buNone/>
              <a:defRPr sz="1600">
                <a:gradFill>
                  <a:gsLst>
                    <a:gs pos="15000">
                      <a:schemeClr val="bg1"/>
                    </a:gs>
                    <a:gs pos="47000">
                      <a:schemeClr val="bg1"/>
                    </a:gs>
                  </a:gsLst>
                  <a:lin ang="5400000" scaled="1"/>
                </a:gradFill>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Text Placeholder 8"/>
          <p:cNvSpPr>
            <a:spLocks noGrp="1"/>
          </p:cNvSpPr>
          <p:nvPr>
            <p:ph type="body" sz="quarter" idx="13"/>
          </p:nvPr>
        </p:nvSpPr>
        <p:spPr>
          <a:xfrm>
            <a:off x="6096000" y="4779896"/>
            <a:ext cx="5671764" cy="1843069"/>
          </a:xfrm>
        </p:spPr>
        <p:txBody>
          <a:bodyPr/>
          <a:lstStyle>
            <a:lvl1pPr marL="0" indent="0" algn="l">
              <a:buNone/>
              <a:defRPr sz="2200">
                <a:gradFill>
                  <a:gsLst>
                    <a:gs pos="15000">
                      <a:schemeClr val="bg1"/>
                    </a:gs>
                    <a:gs pos="47000">
                      <a:schemeClr val="bg1"/>
                    </a:gs>
                  </a:gsLst>
                  <a:lin ang="5400000" scaled="1"/>
                </a:gradFill>
                <a:latin typeface="+mn-lt"/>
              </a:defRPr>
            </a:lvl1pPr>
            <a:lvl2pPr marL="0" indent="0" algn="l">
              <a:buNone/>
              <a:defRPr sz="2000">
                <a:gradFill>
                  <a:gsLst>
                    <a:gs pos="15000">
                      <a:schemeClr val="bg1"/>
                    </a:gs>
                    <a:gs pos="47000">
                      <a:schemeClr val="bg1"/>
                    </a:gs>
                  </a:gsLst>
                  <a:lin ang="5400000" scaled="1"/>
                </a:gradFill>
                <a:latin typeface="+mn-lt"/>
              </a:defRPr>
            </a:lvl2pPr>
            <a:lvl3pPr marL="0" indent="0" algn="l">
              <a:buNone/>
              <a:defRPr sz="1800">
                <a:gradFill>
                  <a:gsLst>
                    <a:gs pos="15000">
                      <a:schemeClr val="bg1"/>
                    </a:gs>
                    <a:gs pos="47000">
                      <a:schemeClr val="bg1"/>
                    </a:gs>
                  </a:gsLst>
                  <a:lin ang="5400000" scaled="1"/>
                </a:gradFill>
                <a:latin typeface="+mn-lt"/>
              </a:defRPr>
            </a:lvl3pPr>
            <a:lvl4pPr marL="0" indent="0" algn="l">
              <a:buNone/>
              <a:defRPr sz="1600">
                <a:gradFill>
                  <a:gsLst>
                    <a:gs pos="15000">
                      <a:schemeClr val="bg1"/>
                    </a:gs>
                    <a:gs pos="47000">
                      <a:schemeClr val="bg1"/>
                    </a:gs>
                  </a:gsLst>
                  <a:lin ang="5400000" scaled="1"/>
                </a:gradFill>
                <a:latin typeface="+mn-lt"/>
              </a:defRPr>
            </a:lvl4pPr>
            <a:lvl5pPr marL="0" indent="0" algn="l">
              <a:buNone/>
              <a:defRPr sz="1600">
                <a:gradFill>
                  <a:gsLst>
                    <a:gs pos="15000">
                      <a:schemeClr val="bg1"/>
                    </a:gs>
                    <a:gs pos="47000">
                      <a:schemeClr val="bg1"/>
                    </a:gs>
                  </a:gsLst>
                  <a:lin ang="5400000" scaled="1"/>
                </a:gradFill>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0292006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_Callout with small Non-bulleted">
    <p:spTree>
      <p:nvGrpSpPr>
        <p:cNvPr id="1" name=""/>
        <p:cNvGrpSpPr/>
        <p:nvPr/>
      </p:nvGrpSpPr>
      <p:grpSpPr>
        <a:xfrm>
          <a:off x="0" y="0"/>
          <a:ext cx="0" cy="0"/>
          <a:chOff x="0" y="0"/>
          <a:chExt cx="0" cy="0"/>
        </a:xfrm>
      </p:grpSpPr>
      <p:sp>
        <p:nvSpPr>
          <p:cNvPr id="14" name="Freeform: Shape 13"/>
          <p:cNvSpPr/>
          <p:nvPr userDrawn="1"/>
        </p:nvSpPr>
        <p:spPr>
          <a:xfrm>
            <a:off x="129521" y="0"/>
            <a:ext cx="4741280" cy="2353474"/>
          </a:xfrm>
          <a:custGeom>
            <a:avLst/>
            <a:gdLst>
              <a:gd name="connsiteX0" fmla="*/ 0 w 4741280"/>
              <a:gd name="connsiteY0" fmla="*/ 0 h 2353474"/>
              <a:gd name="connsiteX1" fmla="*/ 4741280 w 4741280"/>
              <a:gd name="connsiteY1" fmla="*/ 0 h 2353474"/>
              <a:gd name="connsiteX2" fmla="*/ 4729949 w 4741280"/>
              <a:gd name="connsiteY2" fmla="*/ 224399 h 2353474"/>
              <a:gd name="connsiteX3" fmla="*/ 2370640 w 4741280"/>
              <a:gd name="connsiteY3" fmla="*/ 2353474 h 2353474"/>
              <a:gd name="connsiteX4" fmla="*/ 11331 w 4741280"/>
              <a:gd name="connsiteY4" fmla="*/ 224399 h 23534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41280" h="2353474">
                <a:moveTo>
                  <a:pt x="0" y="0"/>
                </a:moveTo>
                <a:lnTo>
                  <a:pt x="4741280" y="0"/>
                </a:lnTo>
                <a:lnTo>
                  <a:pt x="4729949" y="224399"/>
                </a:lnTo>
                <a:cubicBezTo>
                  <a:pt x="4608502" y="1420269"/>
                  <a:pt x="3598552" y="2353474"/>
                  <a:pt x="2370640" y="2353474"/>
                </a:cubicBezTo>
                <a:cubicBezTo>
                  <a:pt x="1142728" y="2353474"/>
                  <a:pt x="132779" y="1420269"/>
                  <a:pt x="11331" y="224399"/>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 Placeholder 3"/>
          <p:cNvSpPr>
            <a:spLocks noGrp="1"/>
          </p:cNvSpPr>
          <p:nvPr>
            <p:ph type="body" sz="quarter" idx="10" hasCustomPrompt="1"/>
          </p:nvPr>
        </p:nvSpPr>
        <p:spPr>
          <a:xfrm>
            <a:off x="304800" y="2472751"/>
            <a:ext cx="4566001" cy="1643527"/>
          </a:xfrm>
        </p:spPr>
        <p:txBody>
          <a:bodyPr wrap="square" lIns="91440" rIns="91440">
            <a:spAutoFit/>
          </a:bodyPr>
          <a:lstStyle>
            <a:lvl1pPr marL="0" marR="0" indent="0" algn="l" defTabSz="914367" rtl="0" eaLnBrk="1" fontAlgn="auto" latinLnBrk="0" hangingPunct="1">
              <a:lnSpc>
                <a:spcPct val="90000"/>
              </a:lnSpc>
              <a:spcBef>
                <a:spcPts val="1200"/>
              </a:spcBef>
              <a:spcAft>
                <a:spcPts val="0"/>
              </a:spcAft>
              <a:buClr>
                <a:schemeClr val="tx1"/>
              </a:buClr>
              <a:buSzPct val="90000"/>
              <a:buFont typeface="Wingdings" pitchFamily="2" charset="2"/>
              <a:buNone/>
              <a:tabLst/>
              <a:defRPr lang="en-US" sz="2800" b="0" kern="1200" spc="0" baseline="0" dirty="0">
                <a:gradFill>
                  <a:gsLst>
                    <a:gs pos="15000">
                      <a:schemeClr val="tx2"/>
                    </a:gs>
                    <a:gs pos="47000">
                      <a:schemeClr val="tx2"/>
                    </a:gs>
                  </a:gsLst>
                  <a:lin ang="5400000" scaled="1"/>
                </a:gradFill>
                <a:latin typeface="+mj-lt"/>
                <a:ea typeface="+mn-ea"/>
                <a:cs typeface="+mn-cs"/>
              </a:defRPr>
            </a:lvl1pPr>
            <a:lvl2pPr marL="0" indent="0">
              <a:buNone/>
              <a:defRPr sz="1961"/>
            </a:lvl2pPr>
            <a:lvl3pPr marL="227209" indent="0">
              <a:buNone/>
              <a:tabLst/>
              <a:defRPr sz="1961"/>
            </a:lvl3pPr>
            <a:lvl4pPr marL="451306" indent="0">
              <a:buNone/>
              <a:defRPr/>
            </a:lvl4pPr>
            <a:lvl5pPr marL="672290" indent="0">
              <a:buNone/>
              <a:tabLst/>
              <a:defRPr/>
            </a:lvl5pPr>
          </a:lstStyle>
          <a:p>
            <a:r>
              <a:rPr lang="en-US" dirty="0"/>
              <a:t>A short introduction</a:t>
            </a:r>
            <a:br>
              <a:rPr lang="en-US" dirty="0"/>
            </a:br>
            <a:r>
              <a:rPr lang="en-US" dirty="0"/>
              <a:t>to the data, revealing</a:t>
            </a:r>
            <a:br>
              <a:rPr lang="en-US" dirty="0"/>
            </a:br>
            <a:r>
              <a:rPr lang="en-US" dirty="0"/>
              <a:t>points one at a time, will enhance comprehension.</a:t>
            </a:r>
          </a:p>
        </p:txBody>
      </p:sp>
      <p:sp>
        <p:nvSpPr>
          <p:cNvPr id="9" name="Text Placeholder 8"/>
          <p:cNvSpPr>
            <a:spLocks noGrp="1"/>
          </p:cNvSpPr>
          <p:nvPr>
            <p:ph type="body" sz="quarter" idx="11"/>
          </p:nvPr>
        </p:nvSpPr>
        <p:spPr>
          <a:xfrm>
            <a:off x="6096000" y="419100"/>
            <a:ext cx="5671764" cy="1705723"/>
          </a:xfrm>
        </p:spPr>
        <p:txBody>
          <a:bodyPr/>
          <a:lstStyle>
            <a:lvl1pPr marL="0" indent="0" algn="l">
              <a:buNone/>
              <a:defRPr sz="2200">
                <a:latin typeface="+mn-lt"/>
              </a:defRPr>
            </a:lvl1pPr>
            <a:lvl2pPr marL="0" indent="0" algn="l">
              <a:buNone/>
              <a:defRPr sz="1765">
                <a:latin typeface="+mn-lt"/>
              </a:defRPr>
            </a:lvl2pPr>
            <a:lvl3pPr marL="0" indent="0" algn="l">
              <a:buNone/>
              <a:defRPr sz="1568">
                <a:latin typeface="+mn-lt"/>
              </a:defRPr>
            </a:lvl3pPr>
            <a:lvl4pPr marL="0" indent="0" algn="l">
              <a:buNone/>
              <a:defRPr sz="1372">
                <a:latin typeface="+mn-lt"/>
              </a:defRPr>
            </a:lvl4pPr>
            <a:lvl5pPr marL="0" indent="0" algn="l">
              <a:buNone/>
              <a:defRPr sz="1372">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Slide Number Placeholder 5"/>
          <p:cNvSpPr>
            <a:spLocks noGrp="1"/>
          </p:cNvSpPr>
          <p:nvPr>
            <p:ph type="sldNum" sz="quarter" idx="4"/>
          </p:nvPr>
        </p:nvSpPr>
        <p:spPr>
          <a:xfrm>
            <a:off x="11750600" y="6484937"/>
            <a:ext cx="425600" cy="365125"/>
          </a:xfrm>
          <a:prstGeom prst="rect">
            <a:avLst/>
          </a:prstGeom>
        </p:spPr>
        <p:txBody>
          <a:bodyPr vert="horz" lIns="91440" tIns="45720" rIns="91440" bIns="45720" rtlCol="0" anchor="ctr"/>
          <a:lstStyle>
            <a:lvl1pPr algn="r">
              <a:defRPr sz="1100">
                <a:solidFill>
                  <a:schemeClr val="tx2"/>
                </a:solidFill>
              </a:defRPr>
            </a:lvl1pPr>
          </a:lstStyle>
          <a:p>
            <a:fld id="{5AE1514C-5E56-4738-A1FF-4B1CFD2A3E36}" type="slidenum">
              <a:rPr lang="en-US" smtClean="0"/>
              <a:pPr/>
              <a:t>‹#›</a:t>
            </a:fld>
            <a:endParaRPr lang="en-US" dirty="0"/>
          </a:p>
        </p:txBody>
      </p:sp>
      <p:sp>
        <p:nvSpPr>
          <p:cNvPr id="7" name="Title 6"/>
          <p:cNvSpPr>
            <a:spLocks noGrp="1"/>
          </p:cNvSpPr>
          <p:nvPr>
            <p:ph type="title" hasCustomPrompt="1"/>
          </p:nvPr>
        </p:nvSpPr>
        <p:spPr>
          <a:xfrm>
            <a:off x="555244" y="0"/>
            <a:ext cx="4083304" cy="1926336"/>
          </a:xfrm>
          <a:prstGeom prst="rect">
            <a:avLst/>
          </a:prstGeom>
        </p:spPr>
        <p:txBody>
          <a:bodyPr lIns="146304" tIns="420624" rIns="146304" anchor="t" anchorCtr="0"/>
          <a:lstStyle>
            <a:lvl1pPr>
              <a:defRPr lang="en-US" sz="3200" b="0" kern="1200" spc="60" baseline="0" dirty="0">
                <a:solidFill>
                  <a:schemeClr val="bg1"/>
                </a:solidFill>
                <a:latin typeface="+mj-lt"/>
                <a:ea typeface="+mn-ea"/>
                <a:cs typeface="Segoe UI Semilight" panose="020B0402040204020203" pitchFamily="34" charset="0"/>
              </a:defRPr>
            </a:lvl1pPr>
          </a:lstStyle>
          <a:p>
            <a:pPr marL="0" lvl="0" indent="0" algn="ctr" defTabSz="914400" rtl="0" eaLnBrk="1" latinLnBrk="0" hangingPunct="1">
              <a:lnSpc>
                <a:spcPct val="90000"/>
              </a:lnSpc>
              <a:spcBef>
                <a:spcPts val="1000"/>
              </a:spcBef>
              <a:buFont typeface="Arial" panose="020B0604020202020204" pitchFamily="34" charset="0"/>
              <a:buNone/>
            </a:pPr>
            <a:r>
              <a:rPr lang="en-US" dirty="0"/>
              <a:t>Click to edit master title style</a:t>
            </a:r>
          </a:p>
        </p:txBody>
      </p:sp>
      <p:sp>
        <p:nvSpPr>
          <p:cNvPr id="12" name="Text Placeholder 8"/>
          <p:cNvSpPr>
            <a:spLocks noGrp="1"/>
          </p:cNvSpPr>
          <p:nvPr>
            <p:ph type="body" sz="quarter" idx="12"/>
          </p:nvPr>
        </p:nvSpPr>
        <p:spPr>
          <a:xfrm>
            <a:off x="6096000" y="2697329"/>
            <a:ext cx="5671764" cy="1705723"/>
          </a:xfrm>
        </p:spPr>
        <p:txBody>
          <a:bodyPr/>
          <a:lstStyle>
            <a:lvl1pPr marL="0" indent="0" algn="l">
              <a:buNone/>
              <a:defRPr sz="2200">
                <a:latin typeface="+mn-lt"/>
              </a:defRPr>
            </a:lvl1pPr>
            <a:lvl2pPr marL="0" indent="0" algn="l">
              <a:buNone/>
              <a:defRPr sz="1765">
                <a:latin typeface="+mn-lt"/>
              </a:defRPr>
            </a:lvl2pPr>
            <a:lvl3pPr marL="0" indent="0" algn="l">
              <a:buNone/>
              <a:defRPr sz="1568">
                <a:latin typeface="+mn-lt"/>
              </a:defRPr>
            </a:lvl3pPr>
            <a:lvl4pPr marL="0" indent="0" algn="l">
              <a:buNone/>
              <a:defRPr sz="1372">
                <a:latin typeface="+mn-lt"/>
              </a:defRPr>
            </a:lvl4pPr>
            <a:lvl5pPr marL="0" indent="0" algn="l">
              <a:buNone/>
              <a:defRPr sz="1372">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Text Placeholder 8"/>
          <p:cNvSpPr>
            <a:spLocks noGrp="1"/>
          </p:cNvSpPr>
          <p:nvPr>
            <p:ph type="body" sz="quarter" idx="13"/>
          </p:nvPr>
        </p:nvSpPr>
        <p:spPr>
          <a:xfrm>
            <a:off x="6096000" y="4975558"/>
            <a:ext cx="5671764" cy="1705723"/>
          </a:xfrm>
        </p:spPr>
        <p:txBody>
          <a:bodyPr/>
          <a:lstStyle>
            <a:lvl1pPr marL="0" indent="0" algn="l">
              <a:buNone/>
              <a:defRPr sz="2200">
                <a:latin typeface="+mn-lt"/>
              </a:defRPr>
            </a:lvl1pPr>
            <a:lvl2pPr marL="0" indent="0" algn="l">
              <a:buNone/>
              <a:defRPr sz="1765">
                <a:latin typeface="+mn-lt"/>
              </a:defRPr>
            </a:lvl2pPr>
            <a:lvl3pPr marL="0" indent="0" algn="l">
              <a:buNone/>
              <a:defRPr sz="1568">
                <a:latin typeface="+mn-lt"/>
              </a:defRPr>
            </a:lvl3pPr>
            <a:lvl4pPr marL="0" indent="0" algn="l">
              <a:buNone/>
              <a:defRPr sz="1372">
                <a:latin typeface="+mn-lt"/>
              </a:defRPr>
            </a:lvl4pPr>
            <a:lvl5pPr marL="0" indent="0" algn="l">
              <a:buNone/>
              <a:defRPr sz="1372">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660674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250"/>
                                        <p:tgtEl>
                                          <p:spTgt spid="4">
                                            <p:txEl>
                                              <p:pRg st="0" end="0"/>
                                            </p:txEl>
                                          </p:spTgt>
                                        </p:tgtEl>
                                      </p:cBhvr>
                                    </p:animEffect>
                                  </p:childTnLst>
                                </p:cTn>
                              </p:par>
                              <p:par>
                                <p:cTn id="8" presetID="63" presetClass="path" presetSubtype="0" accel="50000" decel="50000" fill="hold" grpId="1" nodeType="withEffect">
                                  <p:stCondLst>
                                    <p:cond delay="0"/>
                                  </p:stCondLst>
                                  <p:childTnLst>
                                    <p:animMotion origin="layout" path="M -4.375E-6 -4.07407E-6 L 0.03178 0.00047 " pathEditMode="relative" rAng="0" ptsTypes="AA">
                                      <p:cBhvr>
                                        <p:cTn id="9" dur="750" fill="hold"/>
                                        <p:tgtEl>
                                          <p:spTgt spid="4">
                                            <p:txEl>
                                              <p:pRg st="0" end="0"/>
                                            </p:txEl>
                                          </p:spTgt>
                                        </p:tgtEl>
                                        <p:attrNameLst>
                                          <p:attrName>ppt_x</p:attrName>
                                          <p:attrName>ppt_y</p:attrName>
                                        </p:attrNameLst>
                                      </p:cBhvr>
                                      <p:rCtr x="1589" y="2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4" grpId="1" build="p">
        <p:tmplLst>
          <p:tmpl lvl="1">
            <p:tnLst>
              <p:par>
                <p:cTn presetID="63" presetClass="path" presetSubtype="0" accel="50000" decel="50000" fill="hold" nodeType="withEffect">
                  <p:stCondLst>
                    <p:cond delay="0"/>
                  </p:stCondLst>
                  <p:childTnLst>
                    <p:animMotion origin="layout" path="M -4.375E-6 -4.07407E-6 L 0.03178 0.00047 " pathEditMode="relative" rAng="0" ptsTypes="AA">
                      <p:cBhvr>
                        <p:cTn dur="750" fill="hold"/>
                        <p:tgtEl>
                          <p:spTgt spid="4"/>
                        </p:tgtEl>
                        <p:attrNameLst>
                          <p:attrName>ppt_x</p:attrName>
                          <p:attrName>ppt_y</p:attrName>
                        </p:attrNameLst>
                      </p:cBhvr>
                      <p:rCtr x="1589" y="23"/>
                    </p:animMotion>
                  </p:childTnLst>
                </p:cTn>
              </p:par>
            </p:tnLst>
          </p:tmpl>
        </p:tmplLst>
      </p:bldP>
    </p:bld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04800" y="1275347"/>
            <a:ext cx="11658600" cy="1870769"/>
          </a:xfrm>
          <a:prstGeom prst="rect">
            <a:avLst/>
          </a:prstGeom>
        </p:spPr>
        <p:txBody>
          <a:bodyPr vert="horz" wrap="square" lIns="91440" tIns="45720" rIns="91440" bIns="45720" rtlCol="0">
            <a:sp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itle Placeholder 3"/>
          <p:cNvSpPr>
            <a:spLocks noGrp="1"/>
          </p:cNvSpPr>
          <p:nvPr>
            <p:ph type="title"/>
          </p:nvPr>
        </p:nvSpPr>
        <p:spPr>
          <a:xfrm>
            <a:off x="304800" y="419100"/>
            <a:ext cx="11658600" cy="590931"/>
          </a:xfrm>
          <a:prstGeom prst="rect">
            <a:avLst/>
          </a:prstGeom>
        </p:spPr>
        <p:txBody>
          <a:bodyPr vert="horz" wrap="square" lIns="91440" tIns="45720" rIns="91440" bIns="45720" rtlCol="0" anchor="t" anchorCtr="0">
            <a:spAutoFit/>
          </a:bodyPr>
          <a:lstStyle/>
          <a:p>
            <a:r>
              <a:rPr lang="en-US" smtClean="0"/>
              <a:t>Click to edit Master title style</a:t>
            </a:r>
            <a:endParaRPr lang="en-US" dirty="0"/>
          </a:p>
        </p:txBody>
      </p:sp>
      <p:sp>
        <p:nvSpPr>
          <p:cNvPr id="8" name="Slide Number Placeholder 7"/>
          <p:cNvSpPr>
            <a:spLocks noGrp="1"/>
          </p:cNvSpPr>
          <p:nvPr>
            <p:ph type="sldNum" sz="quarter" idx="4"/>
          </p:nvPr>
        </p:nvSpPr>
        <p:spPr>
          <a:xfrm>
            <a:off x="11668594" y="6484937"/>
            <a:ext cx="523406" cy="365125"/>
          </a:xfrm>
          <a:prstGeom prst="rect">
            <a:avLst/>
          </a:prstGeom>
        </p:spPr>
        <p:txBody>
          <a:bodyPr vert="horz" wrap="none" lIns="91440" tIns="45720" rIns="91440" bIns="45720" rtlCol="0" anchor="ctr"/>
          <a:lstStyle>
            <a:lvl1pPr algn="r">
              <a:defRPr sz="1200">
                <a:solidFill>
                  <a:schemeClr val="tx2"/>
                </a:solidFill>
              </a:defRPr>
            </a:lvl1pPr>
          </a:lstStyle>
          <a:p>
            <a:fld id="{4997E989-D798-4C62-8E93-3D2D613C2488}" type="slidenum">
              <a:rPr lang="en-US" smtClean="0"/>
              <a:pPr/>
              <a:t>‹#›</a:t>
            </a:fld>
            <a:endParaRPr lang="en-US" dirty="0"/>
          </a:p>
        </p:txBody>
      </p:sp>
    </p:spTree>
    <p:extLst>
      <p:ext uri="{BB962C8B-B14F-4D97-AF65-F5344CB8AC3E}">
        <p14:creationId xmlns:p14="http://schemas.microsoft.com/office/powerpoint/2010/main" val="3860510708"/>
      </p:ext>
    </p:extLst>
  </p:cSld>
  <p:clrMap bg1="lt1" tx1="dk1" bg2="lt2" tx2="dk2" accent1="accent1" accent2="accent2" accent3="accent3" accent4="accent4" accent5="accent5" accent6="accent6" hlink="hlink" folHlink="folHlink"/>
  <p:sldLayoutIdLst>
    <p:sldLayoutId id="2147483744" r:id="rId1"/>
    <p:sldLayoutId id="2147483712" r:id="rId2"/>
    <p:sldLayoutId id="2147483672" r:id="rId3"/>
    <p:sldLayoutId id="2147483749" r:id="rId4"/>
    <p:sldLayoutId id="2147483750" r:id="rId5"/>
    <p:sldLayoutId id="2147483752" r:id="rId6"/>
    <p:sldLayoutId id="2147483674" r:id="rId7"/>
    <p:sldLayoutId id="2147483720" r:id="rId8"/>
    <p:sldLayoutId id="2147483721" r:id="rId9"/>
    <p:sldLayoutId id="2147483732" r:id="rId10"/>
    <p:sldLayoutId id="2147483730" r:id="rId11"/>
    <p:sldLayoutId id="2147483716" r:id="rId12"/>
    <p:sldLayoutId id="2147483735" r:id="rId13"/>
    <p:sldLayoutId id="2147483700" r:id="rId14"/>
    <p:sldLayoutId id="2147483734" r:id="rId15"/>
    <p:sldLayoutId id="2147483701" r:id="rId16"/>
    <p:sldLayoutId id="2147483736" r:id="rId17"/>
    <p:sldLayoutId id="2147483733" r:id="rId18"/>
    <p:sldLayoutId id="2147483741" r:id="rId19"/>
    <p:sldLayoutId id="2147483727" r:id="rId20"/>
    <p:sldLayoutId id="2147483719" r:id="rId21"/>
    <p:sldLayoutId id="2147483655" r:id="rId22"/>
    <p:sldLayoutId id="2147483748" r:id="rId23"/>
    <p:sldLayoutId id="2147483753" r:id="rId24"/>
    <p:sldLayoutId id="2147483747" r:id="rId25"/>
    <p:sldLayoutId id="2147483745" r:id="rId26"/>
    <p:sldLayoutId id="2147483737" r:id="rId27"/>
  </p:sldLayoutIdLst>
  <p:hf hdr="0" ftr="0" dt="0"/>
  <p:txStyles>
    <p:titleStyle>
      <a:lvl1pPr algn="l" defTabSz="914400" rtl="0" eaLnBrk="1" latinLnBrk="0" hangingPunct="1">
        <a:lnSpc>
          <a:spcPct val="90000"/>
        </a:lnSpc>
        <a:spcBef>
          <a:spcPct val="0"/>
        </a:spcBef>
        <a:buNone/>
        <a:defRPr lang="en-US" sz="3600" b="0" i="0" kern="1200" spc="300" dirty="0">
          <a:gradFill>
            <a:gsLst>
              <a:gs pos="15000">
                <a:schemeClr val="tx1"/>
              </a:gs>
              <a:gs pos="47000">
                <a:schemeClr val="tx1"/>
              </a:gs>
            </a:gsLst>
            <a:lin ang="5400000" scaled="1"/>
          </a:gradFill>
          <a:latin typeface="Segoe UI Semibold" panose="020B0702040204020203" pitchFamily="34" charset="0"/>
          <a:ea typeface="+mn-ea"/>
          <a:cs typeface="Segoe UI Semibold" panose="020B0702040204020203"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2400" b="1" kern="1200">
          <a:gradFill>
            <a:gsLst>
              <a:gs pos="15000">
                <a:schemeClr val="tx1"/>
              </a:gs>
              <a:gs pos="47000">
                <a:schemeClr val="tx1"/>
              </a:gs>
            </a:gsLst>
            <a:lin ang="5400000" scaled="1"/>
          </a:gradFill>
          <a:latin typeface="+mn-lt"/>
          <a:ea typeface="+mn-ea"/>
          <a:cs typeface="+mn-cs"/>
        </a:defRPr>
      </a:lvl1pPr>
      <a:lvl2pPr marL="0" indent="0" algn="l" defTabSz="914400" rtl="0" eaLnBrk="1" latinLnBrk="0" hangingPunct="1">
        <a:lnSpc>
          <a:spcPct val="90000"/>
        </a:lnSpc>
        <a:spcBef>
          <a:spcPts val="500"/>
        </a:spcBef>
        <a:buFont typeface="Arial" panose="020B0604020202020204" pitchFamily="34" charset="0"/>
        <a:buNone/>
        <a:defRPr sz="2000" kern="1200">
          <a:solidFill>
            <a:schemeClr val="tx1">
              <a:lumMod val="65000"/>
              <a:lumOff val="35000"/>
            </a:schemeClr>
          </a:solidFill>
          <a:latin typeface="+mn-lt"/>
          <a:ea typeface="+mn-ea"/>
          <a:cs typeface="+mn-cs"/>
        </a:defRPr>
      </a:lvl2pPr>
      <a:lvl3pPr marL="0" indent="0" algn="l" defTabSz="914400" rtl="0" eaLnBrk="1" latinLnBrk="0" hangingPunct="1">
        <a:lnSpc>
          <a:spcPct val="90000"/>
        </a:lnSpc>
        <a:spcBef>
          <a:spcPts val="1200"/>
        </a:spcBef>
        <a:spcAft>
          <a:spcPts val="1200"/>
        </a:spcAft>
        <a:buFont typeface="Arial" panose="020B0604020202020204" pitchFamily="34" charset="0"/>
        <a:buNone/>
        <a:defRPr sz="2000" b="1" kern="1200">
          <a:solidFill>
            <a:schemeClr val="tx2"/>
          </a:solidFill>
          <a:latin typeface="+mn-lt"/>
          <a:ea typeface="+mn-ea"/>
          <a:cs typeface="+mn-cs"/>
        </a:defRPr>
      </a:lvl3pPr>
      <a:lvl4pPr marL="0" indent="0" algn="l" defTabSz="914400" rtl="0" eaLnBrk="1" latinLnBrk="0" hangingPunct="1">
        <a:lnSpc>
          <a:spcPct val="90000"/>
        </a:lnSpc>
        <a:spcBef>
          <a:spcPts val="0"/>
        </a:spcBef>
        <a:spcAft>
          <a:spcPts val="600"/>
        </a:spcAft>
        <a:buFont typeface="Arial" panose="020B0604020202020204" pitchFamily="34" charset="0"/>
        <a:buNone/>
        <a:defRPr sz="1600" kern="1200">
          <a:solidFill>
            <a:schemeClr val="tx1">
              <a:lumMod val="85000"/>
              <a:lumOff val="15000"/>
            </a:schemeClr>
          </a:solidFill>
          <a:latin typeface="+mn-lt"/>
          <a:ea typeface="+mn-ea"/>
          <a:cs typeface="+mn-cs"/>
        </a:defRPr>
      </a:lvl4pPr>
      <a:lvl5pPr marL="0" indent="0" algn="l" defTabSz="914400" rtl="0" eaLnBrk="1" latinLnBrk="0" hangingPunct="1">
        <a:lnSpc>
          <a:spcPct val="90000"/>
        </a:lnSpc>
        <a:spcBef>
          <a:spcPts val="0"/>
        </a:spcBef>
        <a:spcAft>
          <a:spcPts val="1200"/>
        </a:spcAft>
        <a:buFont typeface="Arial" panose="020B0604020202020204" pitchFamily="34" charset="0"/>
        <a:buNone/>
        <a:defRPr sz="1600" kern="1200">
          <a:solidFill>
            <a:schemeClr val="tx1">
              <a:lumMod val="85000"/>
              <a:lumOff val="1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192" userDrawn="1">
          <p15:clr>
            <a:srgbClr val="F26B43"/>
          </p15:clr>
        </p15:guide>
        <p15:guide id="4" pos="7536" userDrawn="1">
          <p15:clr>
            <a:srgbClr val="F26B43"/>
          </p15:clr>
        </p15:guide>
        <p15:guide id="5" orient="horz" pos="264" userDrawn="1">
          <p15:clr>
            <a:srgbClr val="F26B43"/>
          </p15:clr>
        </p15:guide>
        <p15:guide id="6" orient="horz" pos="792" userDrawn="1">
          <p15:clr>
            <a:srgbClr val="F26B43"/>
          </p15:clr>
        </p15:guide>
        <p15:guide id="7" orient="horz" pos="420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xml"/><Relationship Id="rId1" Type="http://schemas.openxmlformats.org/officeDocument/2006/relationships/slideLayout" Target="../slideLayouts/slideLayout22.xml"/></Relationships>
</file>

<file path=ppt/slides/_rels/slide10.xml.rels><?xml version="1.0" encoding="UTF-8" standalone="yes"?>
<Relationships xmlns="http://schemas.openxmlformats.org/package/2006/relationships"><Relationship Id="rId3" Type="http://schemas.openxmlformats.org/officeDocument/2006/relationships/hyperlink" Target="https://www.chabad.org/library/article_cdo/aid/2389625/jewish/Jacob-Wrestles-With-the-Angel.htm"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hyperlink" Target="https://www.christianity.com/wiki/people/who-was-jacob-in-the-bible-why-did-jacob-wrestle-with-god.html"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www.chabad.org/library/article_cdo/aid/2389625/jewish/Jacob-Wrestles-With-the-Angel.htm"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hyperlink" Target="https://www.christianity.com/wiki/people/who-was-jacob-in-the-bible-why-did-jacob-wrestle-with-god.html"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www.chabad.org/kabbalah/article_cdo/aid/380410/jewish/The-Zohars-Mysterious-Origins.htm"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hyperlink" Target="https://www.chabad.org/library/article_cdo/aid/784896/jewish/Why-dont-we-eat-the-sciatic-nerve.htm"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www.chabad.org/library/article_cdo/aid/784896/jewish/Why-dont-we-eat-the-sciatic-nerve.htm"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hyperlink" Target="https://www.learnreligions.com/angel-who-wrestled-with-jacob-124068"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www.catholic.org/news/hf/faith/story.php?id=34353"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www.catholic.org/news/hf/faith/story.php?id=34353"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www.learnreligions.com/angel-who-wrestled-with-jacob-124068"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hyperlink" Target="https://www.ex-christian.net/topic/59462-jacob-wrestles-with-god/"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hyperlink" Target="https://www.christianforums.com/threads/jacob-wrestled-with-the-god-man.7848060/"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www.hcna.us/columns/wrestling%20match.htm"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s://www.hcna.us/columns/wrestling%20match.htm"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hyperlink" Target="https://www.physio-pedia.com/Functional_Anatomy_of_the_Hip-Bones_and_Ligaments" TargetMode="Externa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hyperlink" Target="https://www.healthpages.org/anatomy-function/hip-structure-function-common-problems/" TargetMode="Externa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hyperlink" Target="https://www.healthpages.org/anatomy-function/hip-structure-function-common-problems/" TargetMode="Externa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hyperlink" Target="https://www.healthpages.org/anatomy-function/hip-structure-function-common-problems/" TargetMode="Externa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hyperlink" Target="https://www.healthpages.org/anatomy-function/hip-structure-function-common-problems/" TargetMode="Externa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23.xml"/><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27.xml"/><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8.xml"/><Relationship Id="rId1" Type="http://schemas.openxmlformats.org/officeDocument/2006/relationships/slideLayout" Target="../slideLayouts/slideLayout16.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9.xml"/><Relationship Id="rId1" Type="http://schemas.openxmlformats.org/officeDocument/2006/relationships/slideLayout" Target="../slideLayouts/slideLayout20.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hyperlink" Target="https://m.egwwritings.org/en/book/1965.45417#45417" TargetMode="External"/><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hyperlink" Target="https://m.egwwritings.org/en/book/1965.45417#45417" TargetMode="External"/><Relationship Id="rId2" Type="http://schemas.openxmlformats.org/officeDocument/2006/relationships/notesSlide" Target="../notesSlides/notesSlide42.xml"/><Relationship Id="rId1" Type="http://schemas.openxmlformats.org/officeDocument/2006/relationships/slideLayout" Target="../slideLayouts/slideLayout19.xml"/><Relationship Id="rId4" Type="http://schemas.openxmlformats.org/officeDocument/2006/relationships/image" Target="../media/image22.jpg"/></Relationships>
</file>

<file path=ppt/slides/_rels/slide49.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43.xm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50.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44.xml"/><Relationship Id="rId1" Type="http://schemas.openxmlformats.org/officeDocument/2006/relationships/slideLayout" Target="../slideLayouts/slideLayout17.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6.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9.xml"/><Relationship Id="rId1" Type="http://schemas.openxmlformats.org/officeDocument/2006/relationships/slideLayout" Target="../slideLayouts/slideLayout2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l="5651" r="5651"/>
          <a:stretch>
            <a:fillRect/>
          </a:stretch>
        </p:blipFill>
        <p:spPr/>
      </p:pic>
      <p:sp>
        <p:nvSpPr>
          <p:cNvPr id="4" name="Rectangle 3"/>
          <p:cNvSpPr/>
          <p:nvPr/>
        </p:nvSpPr>
        <p:spPr>
          <a:xfrm>
            <a:off x="-12888" y="0"/>
            <a:ext cx="12192000" cy="6858000"/>
          </a:xfrm>
          <a:prstGeom prst="rect">
            <a:avLst/>
          </a:prstGeom>
          <a:solidFill>
            <a:srgbClr val="000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Oval 13"/>
          <p:cNvSpPr/>
          <p:nvPr/>
        </p:nvSpPr>
        <p:spPr>
          <a:xfrm>
            <a:off x="1219939" y="-739444"/>
            <a:ext cx="9107555" cy="9034439"/>
          </a:xfrm>
          <a:prstGeom prst="ellipse">
            <a:avLst/>
          </a:prstGeom>
          <a:noFill/>
          <a:ln w="19050">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dirty="0">
              <a:ln>
                <a:noFill/>
              </a:ln>
              <a:solidFill>
                <a:sysClr val="windowText" lastClr="000000"/>
              </a:solidFill>
              <a:effectLst/>
              <a:uLnTx/>
              <a:uFillTx/>
            </a:endParaRPr>
          </a:p>
        </p:txBody>
      </p:sp>
      <p:sp>
        <p:nvSpPr>
          <p:cNvPr id="15" name="Oval 14"/>
          <p:cNvSpPr/>
          <p:nvPr/>
        </p:nvSpPr>
        <p:spPr>
          <a:xfrm>
            <a:off x="1219939" y="-739444"/>
            <a:ext cx="9107555" cy="9034439"/>
          </a:xfrm>
          <a:prstGeom prst="ellipse">
            <a:avLst/>
          </a:prstGeom>
          <a:noFill/>
          <a:ln w="19050">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dirty="0">
              <a:ln>
                <a:noFill/>
              </a:ln>
              <a:solidFill>
                <a:sysClr val="windowText" lastClr="000000"/>
              </a:solidFill>
              <a:effectLst/>
              <a:uLnTx/>
              <a:uFillTx/>
            </a:endParaRPr>
          </a:p>
        </p:txBody>
      </p:sp>
      <p:sp>
        <p:nvSpPr>
          <p:cNvPr id="16" name="Oval 15"/>
          <p:cNvSpPr/>
          <p:nvPr/>
        </p:nvSpPr>
        <p:spPr>
          <a:xfrm>
            <a:off x="1219939" y="-739444"/>
            <a:ext cx="9107555" cy="9034439"/>
          </a:xfrm>
          <a:prstGeom prst="ellipse">
            <a:avLst/>
          </a:prstGeom>
          <a:noFill/>
          <a:ln w="19050">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dirty="0">
              <a:ln>
                <a:noFill/>
              </a:ln>
              <a:solidFill>
                <a:sysClr val="windowText" lastClr="000000"/>
              </a:solidFill>
              <a:effectLst/>
              <a:uLnTx/>
              <a:uFillTx/>
            </a:endParaRPr>
          </a:p>
        </p:txBody>
      </p:sp>
      <p:sp>
        <p:nvSpPr>
          <p:cNvPr id="10" name="Oval 9"/>
          <p:cNvSpPr/>
          <p:nvPr/>
        </p:nvSpPr>
        <p:spPr>
          <a:xfrm>
            <a:off x="5907634" y="3213970"/>
            <a:ext cx="2805809" cy="2783284"/>
          </a:xfrm>
          <a:prstGeom prst="ellipse">
            <a:avLst/>
          </a:prstGeom>
          <a:noFill/>
          <a:ln w="19050">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dirty="0">
              <a:ln>
                <a:noFill/>
              </a:ln>
              <a:solidFill>
                <a:sysClr val="windowText" lastClr="000000"/>
              </a:solidFill>
              <a:effectLst/>
              <a:uLnTx/>
              <a:uFillTx/>
            </a:endParaRPr>
          </a:p>
        </p:txBody>
      </p:sp>
      <p:sp>
        <p:nvSpPr>
          <p:cNvPr id="11" name="Oval 10"/>
          <p:cNvSpPr/>
          <p:nvPr/>
        </p:nvSpPr>
        <p:spPr>
          <a:xfrm>
            <a:off x="5907634" y="3213970"/>
            <a:ext cx="2805809" cy="2783284"/>
          </a:xfrm>
          <a:prstGeom prst="ellipse">
            <a:avLst/>
          </a:prstGeom>
          <a:noFill/>
          <a:ln w="19050">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dirty="0">
              <a:ln>
                <a:noFill/>
              </a:ln>
              <a:solidFill>
                <a:sysClr val="windowText" lastClr="000000"/>
              </a:solidFill>
              <a:effectLst/>
              <a:uLnTx/>
              <a:uFillTx/>
            </a:endParaRPr>
          </a:p>
        </p:txBody>
      </p:sp>
      <p:sp>
        <p:nvSpPr>
          <p:cNvPr id="12" name="Oval 11"/>
          <p:cNvSpPr/>
          <p:nvPr/>
        </p:nvSpPr>
        <p:spPr>
          <a:xfrm>
            <a:off x="5907634" y="3213970"/>
            <a:ext cx="2805809" cy="2783284"/>
          </a:xfrm>
          <a:prstGeom prst="ellipse">
            <a:avLst/>
          </a:prstGeom>
          <a:noFill/>
          <a:ln w="19050" cmpd="thinThick">
            <a:solidFill>
              <a:schemeClr val="accen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dirty="0">
              <a:ln>
                <a:noFill/>
              </a:ln>
              <a:solidFill>
                <a:sysClr val="windowText" lastClr="000000"/>
              </a:solidFill>
              <a:effectLst/>
              <a:uLnTx/>
              <a:uFillTx/>
            </a:endParaRPr>
          </a:p>
        </p:txBody>
      </p:sp>
      <p:sp>
        <p:nvSpPr>
          <p:cNvPr id="46" name="Rectangle 45"/>
          <p:cNvSpPr/>
          <p:nvPr/>
        </p:nvSpPr>
        <p:spPr>
          <a:xfrm flipH="1">
            <a:off x="7911255" y="4253573"/>
            <a:ext cx="2995659" cy="70407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90000"/>
              </a:lnSpc>
            </a:pPr>
            <a:r>
              <a:rPr lang="en-US" sz="2800" dirty="0" smtClean="0">
                <a:gradFill>
                  <a:gsLst>
                    <a:gs pos="0">
                      <a:srgbClr val="75D1FF">
                        <a:lumMod val="5000"/>
                        <a:lumOff val="95000"/>
                      </a:srgbClr>
                    </a:gs>
                    <a:gs pos="100000">
                      <a:srgbClr val="FFFFFF"/>
                    </a:gs>
                  </a:gsLst>
                  <a:lin ang="5400000" scaled="1"/>
                </a:gradFill>
              </a:rPr>
              <a:t>Lesson 10</a:t>
            </a:r>
            <a:endParaRPr lang="en-US" sz="2800" dirty="0">
              <a:gradFill>
                <a:gsLst>
                  <a:gs pos="0">
                    <a:srgbClr val="75D1FF">
                      <a:lumMod val="5000"/>
                      <a:lumOff val="95000"/>
                    </a:srgbClr>
                  </a:gs>
                  <a:gs pos="100000">
                    <a:srgbClr val="FFFFFF"/>
                  </a:gs>
                </a:gsLst>
                <a:lin ang="5400000" scaled="1"/>
              </a:gradFill>
            </a:endParaRPr>
          </a:p>
        </p:txBody>
      </p:sp>
      <p:sp>
        <p:nvSpPr>
          <p:cNvPr id="9" name="Title 6"/>
          <p:cNvSpPr txBox="1">
            <a:spLocks/>
          </p:cNvSpPr>
          <p:nvPr/>
        </p:nvSpPr>
        <p:spPr>
          <a:xfrm>
            <a:off x="1679957" y="3280601"/>
            <a:ext cx="5909265" cy="874205"/>
          </a:xfrm>
          <a:prstGeom prst="rect">
            <a:avLst/>
          </a:prstGeom>
        </p:spPr>
        <p:txBody>
          <a:bodyPr vert="horz" lIns="91440" tIns="0" rIns="91440" bIns="0" rtlCol="0" anchor="ctr">
            <a:noAutofit/>
          </a:bodyPr>
          <a:lstStyle>
            <a:lvl1pPr algn="ctr" defTabSz="914400" rtl="0" eaLnBrk="1" latinLnBrk="0" hangingPunct="1">
              <a:lnSpc>
                <a:spcPct val="90000"/>
              </a:lnSpc>
              <a:spcBef>
                <a:spcPct val="0"/>
              </a:spcBef>
              <a:buNone/>
              <a:defRPr lang="en-US" sz="3200" b="1" i="0" kern="1200" spc="300" dirty="0">
                <a:solidFill>
                  <a:schemeClr val="tx1">
                    <a:lumMod val="85000"/>
                    <a:lumOff val="15000"/>
                  </a:schemeClr>
                </a:solidFill>
                <a:latin typeface="+mj-lt"/>
                <a:ea typeface="+mn-ea"/>
                <a:cs typeface="Segoe UI Semilight" panose="020B0402040204020203" pitchFamily="34" charset="0"/>
              </a:defRPr>
            </a:lvl1pPr>
          </a:lstStyle>
          <a:p>
            <a:endParaRPr lang="en-US" sz="8800" spc="-300" dirty="0">
              <a:gradFill>
                <a:gsLst>
                  <a:gs pos="0">
                    <a:schemeClr val="accent1">
                      <a:lumMod val="5000"/>
                      <a:lumOff val="95000"/>
                    </a:schemeClr>
                  </a:gs>
                  <a:gs pos="100000">
                    <a:schemeClr val="bg1"/>
                  </a:gs>
                </a:gsLst>
                <a:lin ang="5400000" scaled="1"/>
              </a:gradFill>
              <a:latin typeface="+mn-lt"/>
            </a:endParaRPr>
          </a:p>
        </p:txBody>
      </p:sp>
      <p:sp>
        <p:nvSpPr>
          <p:cNvPr id="7" name="Title 6"/>
          <p:cNvSpPr>
            <a:spLocks noGrp="1"/>
          </p:cNvSpPr>
          <p:nvPr>
            <p:ph type="ctrTitle"/>
          </p:nvPr>
        </p:nvSpPr>
        <p:spPr>
          <a:xfrm>
            <a:off x="687847" y="2461199"/>
            <a:ext cx="8804365" cy="1311128"/>
          </a:xfrm>
        </p:spPr>
        <p:txBody>
          <a:bodyPr/>
          <a:lstStyle/>
          <a:p>
            <a:r>
              <a:rPr lang="en-US" dirty="0" smtClean="0"/>
              <a:t>Genesis 32-35</a:t>
            </a:r>
            <a:endParaRPr lang="en-US" sz="7200" dirty="0"/>
          </a:p>
        </p:txBody>
      </p:sp>
      <p:sp>
        <p:nvSpPr>
          <p:cNvPr id="8" name="Text Placeholder 7"/>
          <p:cNvSpPr>
            <a:spLocks noGrp="1"/>
          </p:cNvSpPr>
          <p:nvPr>
            <p:ph type="body" sz="quarter" idx="13"/>
          </p:nvPr>
        </p:nvSpPr>
        <p:spPr>
          <a:xfrm>
            <a:off x="718559" y="3672449"/>
            <a:ext cx="9461500" cy="757130"/>
          </a:xfrm>
        </p:spPr>
        <p:txBody>
          <a:bodyPr/>
          <a:lstStyle/>
          <a:p>
            <a:r>
              <a:rPr lang="en-US" dirty="0" smtClean="0"/>
              <a:t>Wrestling with God</a:t>
            </a:r>
            <a:endParaRPr lang="en-US" dirty="0"/>
          </a:p>
        </p:txBody>
      </p:sp>
      <p:sp>
        <p:nvSpPr>
          <p:cNvPr id="19" name="Freeform: Shape 18"/>
          <p:cNvSpPr/>
          <p:nvPr/>
        </p:nvSpPr>
        <p:spPr>
          <a:xfrm>
            <a:off x="7066536" y="4361548"/>
            <a:ext cx="488128" cy="488128"/>
          </a:xfrm>
          <a:custGeom>
            <a:avLst/>
            <a:gdLst>
              <a:gd name="connsiteX0" fmla="*/ 244064 w 488128"/>
              <a:gd name="connsiteY0" fmla="*/ 0 h 488128"/>
              <a:gd name="connsiteX1" fmla="*/ 488128 w 488128"/>
              <a:gd name="connsiteY1" fmla="*/ 244064 h 488128"/>
              <a:gd name="connsiteX2" fmla="*/ 244064 w 488128"/>
              <a:gd name="connsiteY2" fmla="*/ 488128 h 488128"/>
              <a:gd name="connsiteX3" fmla="*/ 0 w 488128"/>
              <a:gd name="connsiteY3" fmla="*/ 244064 h 488128"/>
              <a:gd name="connsiteX4" fmla="*/ 244064 w 488128"/>
              <a:gd name="connsiteY4" fmla="*/ 0 h 4881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8128" h="488128">
                <a:moveTo>
                  <a:pt x="244064" y="0"/>
                </a:moveTo>
                <a:cubicBezTo>
                  <a:pt x="378857" y="0"/>
                  <a:pt x="488128" y="109271"/>
                  <a:pt x="488128" y="244064"/>
                </a:cubicBezTo>
                <a:cubicBezTo>
                  <a:pt x="488128" y="378857"/>
                  <a:pt x="378857" y="488128"/>
                  <a:pt x="244064" y="488128"/>
                </a:cubicBezTo>
                <a:cubicBezTo>
                  <a:pt x="109271" y="488128"/>
                  <a:pt x="0" y="378857"/>
                  <a:pt x="0" y="244064"/>
                </a:cubicBezTo>
                <a:cubicBezTo>
                  <a:pt x="0" y="109271"/>
                  <a:pt x="109271" y="0"/>
                  <a:pt x="24406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dirty="0">
              <a:ln>
                <a:noFill/>
              </a:ln>
              <a:solidFill>
                <a:sysClr val="windowText" lastClr="000000"/>
              </a:solidFill>
              <a:effectLst/>
              <a:uLnTx/>
              <a:uFillTx/>
            </a:endParaRPr>
          </a:p>
        </p:txBody>
      </p:sp>
      <p:sp>
        <p:nvSpPr>
          <p:cNvPr id="3" name="Slide Number Placeholder 2"/>
          <p:cNvSpPr>
            <a:spLocks noGrp="1"/>
          </p:cNvSpPr>
          <p:nvPr>
            <p:ph type="sldNum" sz="quarter" idx="12"/>
          </p:nvPr>
        </p:nvSpPr>
        <p:spPr/>
        <p:txBody>
          <a:bodyPr/>
          <a:lstStyle/>
          <a:p>
            <a:fld id="{5AE1514C-5E56-4738-A1FF-4B1CFD2A3E36}" type="slidenum">
              <a:rPr lang="en-US" smtClean="0"/>
              <a:t>1</a:t>
            </a:fld>
            <a:endParaRPr lang="en-US" dirty="0"/>
          </a:p>
        </p:txBody>
      </p:sp>
    </p:spTree>
    <p:extLst>
      <p:ext uri="{BB962C8B-B14F-4D97-AF65-F5344CB8AC3E}">
        <p14:creationId xmlns:p14="http://schemas.microsoft.com/office/powerpoint/2010/main" val="17883257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par>
                                <p:cTn id="10" presetID="10" presetClass="exit" presetSubtype="0" fill="hold" grpId="1" nodeType="withEffect">
                                  <p:stCondLst>
                                    <p:cond delay="250"/>
                                  </p:stCondLst>
                                  <p:childTnLst>
                                    <p:animEffect transition="out" filter="fade">
                                      <p:cBhvr>
                                        <p:cTn id="11" dur="500"/>
                                        <p:tgtEl>
                                          <p:spTgt spid="14"/>
                                        </p:tgtEl>
                                      </p:cBhvr>
                                    </p:animEffect>
                                    <p:set>
                                      <p:cBhvr>
                                        <p:cTn id="12" dur="1" fill="hold">
                                          <p:stCondLst>
                                            <p:cond delay="499"/>
                                          </p:stCondLst>
                                        </p:cTn>
                                        <p:tgtEl>
                                          <p:spTgt spid="14"/>
                                        </p:tgtEl>
                                        <p:attrNameLst>
                                          <p:attrName>style.visibility</p:attrName>
                                        </p:attrNameLst>
                                      </p:cBhvr>
                                      <p:to>
                                        <p:strVal val="hidden"/>
                                      </p:to>
                                    </p:set>
                                  </p:childTnLst>
                                </p:cTn>
                              </p:par>
                              <p:par>
                                <p:cTn id="13" presetID="53" presetClass="entr" presetSubtype="16" fill="hold" grpId="0" nodeType="withEffect">
                                  <p:stCondLst>
                                    <p:cond delay="250"/>
                                  </p:stCondLst>
                                  <p:childTnLst>
                                    <p:set>
                                      <p:cBhvr>
                                        <p:cTn id="14" dur="1" fill="hold">
                                          <p:stCondLst>
                                            <p:cond delay="0"/>
                                          </p:stCondLst>
                                        </p:cTn>
                                        <p:tgtEl>
                                          <p:spTgt spid="15"/>
                                        </p:tgtEl>
                                        <p:attrNameLst>
                                          <p:attrName>style.visibility</p:attrName>
                                        </p:attrNameLst>
                                      </p:cBhvr>
                                      <p:to>
                                        <p:strVal val="visible"/>
                                      </p:to>
                                    </p:set>
                                    <p:anim calcmode="lin" valueType="num">
                                      <p:cBhvr>
                                        <p:cTn id="15" dur="500" fill="hold"/>
                                        <p:tgtEl>
                                          <p:spTgt spid="15"/>
                                        </p:tgtEl>
                                        <p:attrNameLst>
                                          <p:attrName>ppt_w</p:attrName>
                                        </p:attrNameLst>
                                      </p:cBhvr>
                                      <p:tavLst>
                                        <p:tav tm="0">
                                          <p:val>
                                            <p:fltVal val="0"/>
                                          </p:val>
                                        </p:tav>
                                        <p:tav tm="100000">
                                          <p:val>
                                            <p:strVal val="#ppt_w"/>
                                          </p:val>
                                        </p:tav>
                                      </p:tavLst>
                                    </p:anim>
                                    <p:anim calcmode="lin" valueType="num">
                                      <p:cBhvr>
                                        <p:cTn id="16" dur="500" fill="hold"/>
                                        <p:tgtEl>
                                          <p:spTgt spid="15"/>
                                        </p:tgtEl>
                                        <p:attrNameLst>
                                          <p:attrName>ppt_h</p:attrName>
                                        </p:attrNameLst>
                                      </p:cBhvr>
                                      <p:tavLst>
                                        <p:tav tm="0">
                                          <p:val>
                                            <p:fltVal val="0"/>
                                          </p:val>
                                        </p:tav>
                                        <p:tav tm="100000">
                                          <p:val>
                                            <p:strVal val="#ppt_h"/>
                                          </p:val>
                                        </p:tav>
                                      </p:tavLst>
                                    </p:anim>
                                    <p:animEffect transition="in" filter="fade">
                                      <p:cBhvr>
                                        <p:cTn id="17" dur="500"/>
                                        <p:tgtEl>
                                          <p:spTgt spid="15"/>
                                        </p:tgtEl>
                                      </p:cBhvr>
                                    </p:animEffect>
                                  </p:childTnLst>
                                </p:cTn>
                              </p:par>
                              <p:par>
                                <p:cTn id="18" presetID="10" presetClass="exit" presetSubtype="0" fill="hold" grpId="1" nodeType="withEffect">
                                  <p:stCondLst>
                                    <p:cond delay="500"/>
                                  </p:stCondLst>
                                  <p:childTnLst>
                                    <p:animEffect transition="out" filter="fade">
                                      <p:cBhvr>
                                        <p:cTn id="19" dur="500"/>
                                        <p:tgtEl>
                                          <p:spTgt spid="15"/>
                                        </p:tgtEl>
                                      </p:cBhvr>
                                    </p:animEffect>
                                    <p:set>
                                      <p:cBhvr>
                                        <p:cTn id="20" dur="1" fill="hold">
                                          <p:stCondLst>
                                            <p:cond delay="499"/>
                                          </p:stCondLst>
                                        </p:cTn>
                                        <p:tgtEl>
                                          <p:spTgt spid="15"/>
                                        </p:tgtEl>
                                        <p:attrNameLst>
                                          <p:attrName>style.visibility</p:attrName>
                                        </p:attrNameLst>
                                      </p:cBhvr>
                                      <p:to>
                                        <p:strVal val="hidden"/>
                                      </p:to>
                                    </p:set>
                                  </p:childTnLst>
                                </p:cTn>
                              </p:par>
                              <p:par>
                                <p:cTn id="21" presetID="53" presetClass="entr" presetSubtype="16" fill="hold" grpId="0" nodeType="withEffect">
                                  <p:stCondLst>
                                    <p:cond delay="500"/>
                                  </p:stCondLst>
                                  <p:childTnLst>
                                    <p:set>
                                      <p:cBhvr>
                                        <p:cTn id="22" dur="1" fill="hold">
                                          <p:stCondLst>
                                            <p:cond delay="0"/>
                                          </p:stCondLst>
                                        </p:cTn>
                                        <p:tgtEl>
                                          <p:spTgt spid="16"/>
                                        </p:tgtEl>
                                        <p:attrNameLst>
                                          <p:attrName>style.visibility</p:attrName>
                                        </p:attrNameLst>
                                      </p:cBhvr>
                                      <p:to>
                                        <p:strVal val="visible"/>
                                      </p:to>
                                    </p:set>
                                    <p:anim calcmode="lin" valueType="num">
                                      <p:cBhvr>
                                        <p:cTn id="23" dur="500" fill="hold"/>
                                        <p:tgtEl>
                                          <p:spTgt spid="16"/>
                                        </p:tgtEl>
                                        <p:attrNameLst>
                                          <p:attrName>ppt_w</p:attrName>
                                        </p:attrNameLst>
                                      </p:cBhvr>
                                      <p:tavLst>
                                        <p:tav tm="0">
                                          <p:val>
                                            <p:fltVal val="0"/>
                                          </p:val>
                                        </p:tav>
                                        <p:tav tm="100000">
                                          <p:val>
                                            <p:strVal val="#ppt_w"/>
                                          </p:val>
                                        </p:tav>
                                      </p:tavLst>
                                    </p:anim>
                                    <p:anim calcmode="lin" valueType="num">
                                      <p:cBhvr>
                                        <p:cTn id="24" dur="500" fill="hold"/>
                                        <p:tgtEl>
                                          <p:spTgt spid="16"/>
                                        </p:tgtEl>
                                        <p:attrNameLst>
                                          <p:attrName>ppt_h</p:attrName>
                                        </p:attrNameLst>
                                      </p:cBhvr>
                                      <p:tavLst>
                                        <p:tav tm="0">
                                          <p:val>
                                            <p:fltVal val="0"/>
                                          </p:val>
                                        </p:tav>
                                        <p:tav tm="100000">
                                          <p:val>
                                            <p:strVal val="#ppt_h"/>
                                          </p:val>
                                        </p:tav>
                                      </p:tavLst>
                                    </p:anim>
                                    <p:animEffect transition="in" filter="fade">
                                      <p:cBhvr>
                                        <p:cTn id="25" dur="500"/>
                                        <p:tgtEl>
                                          <p:spTgt spid="16"/>
                                        </p:tgtEl>
                                      </p:cBhvr>
                                    </p:animEffect>
                                  </p:childTnLst>
                                </p:cTn>
                              </p:par>
                              <p:par>
                                <p:cTn id="26" presetID="10" presetClass="exit" presetSubtype="0" fill="hold" grpId="1" nodeType="withEffect">
                                  <p:stCondLst>
                                    <p:cond delay="750"/>
                                  </p:stCondLst>
                                  <p:childTnLst>
                                    <p:animEffect transition="out" filter="fade">
                                      <p:cBhvr>
                                        <p:cTn id="27" dur="500"/>
                                        <p:tgtEl>
                                          <p:spTgt spid="16"/>
                                        </p:tgtEl>
                                      </p:cBhvr>
                                    </p:animEffect>
                                    <p:set>
                                      <p:cBhvr>
                                        <p:cTn id="28" dur="1" fill="hold">
                                          <p:stCondLst>
                                            <p:cond delay="499"/>
                                          </p:stCondLst>
                                        </p:cTn>
                                        <p:tgtEl>
                                          <p:spTgt spid="16"/>
                                        </p:tgtEl>
                                        <p:attrNameLst>
                                          <p:attrName>style.visibility</p:attrName>
                                        </p:attrNameLst>
                                      </p:cBhvr>
                                      <p:to>
                                        <p:strVal val="hidden"/>
                                      </p:to>
                                    </p:set>
                                  </p:childTnLst>
                                </p:cTn>
                              </p:par>
                              <p:par>
                                <p:cTn id="29" presetID="53" presetClass="entr" presetSubtype="16" fill="hold" grpId="0" nodeType="with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p:cTn id="31" dur="500" fill="hold"/>
                                        <p:tgtEl>
                                          <p:spTgt spid="10"/>
                                        </p:tgtEl>
                                        <p:attrNameLst>
                                          <p:attrName>ppt_w</p:attrName>
                                        </p:attrNameLst>
                                      </p:cBhvr>
                                      <p:tavLst>
                                        <p:tav tm="0">
                                          <p:val>
                                            <p:fltVal val="0"/>
                                          </p:val>
                                        </p:tav>
                                        <p:tav tm="100000">
                                          <p:val>
                                            <p:strVal val="#ppt_w"/>
                                          </p:val>
                                        </p:tav>
                                      </p:tavLst>
                                    </p:anim>
                                    <p:anim calcmode="lin" valueType="num">
                                      <p:cBhvr>
                                        <p:cTn id="32" dur="500" fill="hold"/>
                                        <p:tgtEl>
                                          <p:spTgt spid="10"/>
                                        </p:tgtEl>
                                        <p:attrNameLst>
                                          <p:attrName>ppt_h</p:attrName>
                                        </p:attrNameLst>
                                      </p:cBhvr>
                                      <p:tavLst>
                                        <p:tav tm="0">
                                          <p:val>
                                            <p:fltVal val="0"/>
                                          </p:val>
                                        </p:tav>
                                        <p:tav tm="100000">
                                          <p:val>
                                            <p:strVal val="#ppt_h"/>
                                          </p:val>
                                        </p:tav>
                                      </p:tavLst>
                                    </p:anim>
                                    <p:animEffect transition="in" filter="fade">
                                      <p:cBhvr>
                                        <p:cTn id="33" dur="500"/>
                                        <p:tgtEl>
                                          <p:spTgt spid="10"/>
                                        </p:tgtEl>
                                      </p:cBhvr>
                                    </p:animEffect>
                                  </p:childTnLst>
                                </p:cTn>
                              </p:par>
                              <p:par>
                                <p:cTn id="34" presetID="10" presetClass="exit" presetSubtype="0" fill="hold" grpId="1" nodeType="withEffect">
                                  <p:stCondLst>
                                    <p:cond delay="250"/>
                                  </p:stCondLst>
                                  <p:childTnLst>
                                    <p:animEffect transition="out" filter="fade">
                                      <p:cBhvr>
                                        <p:cTn id="35" dur="500"/>
                                        <p:tgtEl>
                                          <p:spTgt spid="10"/>
                                        </p:tgtEl>
                                      </p:cBhvr>
                                    </p:animEffect>
                                    <p:set>
                                      <p:cBhvr>
                                        <p:cTn id="36" dur="1" fill="hold">
                                          <p:stCondLst>
                                            <p:cond delay="499"/>
                                          </p:stCondLst>
                                        </p:cTn>
                                        <p:tgtEl>
                                          <p:spTgt spid="10"/>
                                        </p:tgtEl>
                                        <p:attrNameLst>
                                          <p:attrName>style.visibility</p:attrName>
                                        </p:attrNameLst>
                                      </p:cBhvr>
                                      <p:to>
                                        <p:strVal val="hidden"/>
                                      </p:to>
                                    </p:set>
                                  </p:childTnLst>
                                </p:cTn>
                              </p:par>
                              <p:par>
                                <p:cTn id="37" presetID="53" presetClass="entr" presetSubtype="16" fill="hold" grpId="0" nodeType="withEffect">
                                  <p:stCondLst>
                                    <p:cond delay="250"/>
                                  </p:stCondLst>
                                  <p:childTnLst>
                                    <p:set>
                                      <p:cBhvr>
                                        <p:cTn id="38" dur="1" fill="hold">
                                          <p:stCondLst>
                                            <p:cond delay="0"/>
                                          </p:stCondLst>
                                        </p:cTn>
                                        <p:tgtEl>
                                          <p:spTgt spid="11"/>
                                        </p:tgtEl>
                                        <p:attrNameLst>
                                          <p:attrName>style.visibility</p:attrName>
                                        </p:attrNameLst>
                                      </p:cBhvr>
                                      <p:to>
                                        <p:strVal val="visible"/>
                                      </p:to>
                                    </p:set>
                                    <p:anim calcmode="lin" valueType="num">
                                      <p:cBhvr>
                                        <p:cTn id="39" dur="500" fill="hold"/>
                                        <p:tgtEl>
                                          <p:spTgt spid="11"/>
                                        </p:tgtEl>
                                        <p:attrNameLst>
                                          <p:attrName>ppt_w</p:attrName>
                                        </p:attrNameLst>
                                      </p:cBhvr>
                                      <p:tavLst>
                                        <p:tav tm="0">
                                          <p:val>
                                            <p:fltVal val="0"/>
                                          </p:val>
                                        </p:tav>
                                        <p:tav tm="100000">
                                          <p:val>
                                            <p:strVal val="#ppt_w"/>
                                          </p:val>
                                        </p:tav>
                                      </p:tavLst>
                                    </p:anim>
                                    <p:anim calcmode="lin" valueType="num">
                                      <p:cBhvr>
                                        <p:cTn id="40" dur="500" fill="hold"/>
                                        <p:tgtEl>
                                          <p:spTgt spid="11"/>
                                        </p:tgtEl>
                                        <p:attrNameLst>
                                          <p:attrName>ppt_h</p:attrName>
                                        </p:attrNameLst>
                                      </p:cBhvr>
                                      <p:tavLst>
                                        <p:tav tm="0">
                                          <p:val>
                                            <p:fltVal val="0"/>
                                          </p:val>
                                        </p:tav>
                                        <p:tav tm="100000">
                                          <p:val>
                                            <p:strVal val="#ppt_h"/>
                                          </p:val>
                                        </p:tav>
                                      </p:tavLst>
                                    </p:anim>
                                    <p:animEffect transition="in" filter="fade">
                                      <p:cBhvr>
                                        <p:cTn id="41" dur="500"/>
                                        <p:tgtEl>
                                          <p:spTgt spid="11"/>
                                        </p:tgtEl>
                                      </p:cBhvr>
                                    </p:animEffect>
                                  </p:childTnLst>
                                </p:cTn>
                              </p:par>
                              <p:par>
                                <p:cTn id="42" presetID="10" presetClass="exit" presetSubtype="0" fill="hold" grpId="1" nodeType="withEffect">
                                  <p:stCondLst>
                                    <p:cond delay="500"/>
                                  </p:stCondLst>
                                  <p:childTnLst>
                                    <p:animEffect transition="out" filter="fade">
                                      <p:cBhvr>
                                        <p:cTn id="43" dur="500"/>
                                        <p:tgtEl>
                                          <p:spTgt spid="11"/>
                                        </p:tgtEl>
                                      </p:cBhvr>
                                    </p:animEffect>
                                    <p:set>
                                      <p:cBhvr>
                                        <p:cTn id="44" dur="1" fill="hold">
                                          <p:stCondLst>
                                            <p:cond delay="499"/>
                                          </p:stCondLst>
                                        </p:cTn>
                                        <p:tgtEl>
                                          <p:spTgt spid="11"/>
                                        </p:tgtEl>
                                        <p:attrNameLst>
                                          <p:attrName>style.visibility</p:attrName>
                                        </p:attrNameLst>
                                      </p:cBhvr>
                                      <p:to>
                                        <p:strVal val="hidden"/>
                                      </p:to>
                                    </p:set>
                                  </p:childTnLst>
                                </p:cTn>
                              </p:par>
                              <p:par>
                                <p:cTn id="45" presetID="53" presetClass="entr" presetSubtype="16" fill="hold" grpId="0" nodeType="withEffect">
                                  <p:stCondLst>
                                    <p:cond delay="500"/>
                                  </p:stCondLst>
                                  <p:childTnLst>
                                    <p:set>
                                      <p:cBhvr>
                                        <p:cTn id="46" dur="1" fill="hold">
                                          <p:stCondLst>
                                            <p:cond delay="0"/>
                                          </p:stCondLst>
                                        </p:cTn>
                                        <p:tgtEl>
                                          <p:spTgt spid="12"/>
                                        </p:tgtEl>
                                        <p:attrNameLst>
                                          <p:attrName>style.visibility</p:attrName>
                                        </p:attrNameLst>
                                      </p:cBhvr>
                                      <p:to>
                                        <p:strVal val="visible"/>
                                      </p:to>
                                    </p:set>
                                    <p:anim calcmode="lin" valueType="num">
                                      <p:cBhvr>
                                        <p:cTn id="47" dur="500" fill="hold"/>
                                        <p:tgtEl>
                                          <p:spTgt spid="12"/>
                                        </p:tgtEl>
                                        <p:attrNameLst>
                                          <p:attrName>ppt_w</p:attrName>
                                        </p:attrNameLst>
                                      </p:cBhvr>
                                      <p:tavLst>
                                        <p:tav tm="0">
                                          <p:val>
                                            <p:fltVal val="0"/>
                                          </p:val>
                                        </p:tav>
                                        <p:tav tm="100000">
                                          <p:val>
                                            <p:strVal val="#ppt_w"/>
                                          </p:val>
                                        </p:tav>
                                      </p:tavLst>
                                    </p:anim>
                                    <p:anim calcmode="lin" valueType="num">
                                      <p:cBhvr>
                                        <p:cTn id="48" dur="500" fill="hold"/>
                                        <p:tgtEl>
                                          <p:spTgt spid="12"/>
                                        </p:tgtEl>
                                        <p:attrNameLst>
                                          <p:attrName>ppt_h</p:attrName>
                                        </p:attrNameLst>
                                      </p:cBhvr>
                                      <p:tavLst>
                                        <p:tav tm="0">
                                          <p:val>
                                            <p:fltVal val="0"/>
                                          </p:val>
                                        </p:tav>
                                        <p:tav tm="100000">
                                          <p:val>
                                            <p:strVal val="#ppt_h"/>
                                          </p:val>
                                        </p:tav>
                                      </p:tavLst>
                                    </p:anim>
                                    <p:animEffect transition="in" filter="fade">
                                      <p:cBhvr>
                                        <p:cTn id="49" dur="500"/>
                                        <p:tgtEl>
                                          <p:spTgt spid="12"/>
                                        </p:tgtEl>
                                      </p:cBhvr>
                                    </p:animEffect>
                                  </p:childTnLst>
                                </p:cTn>
                              </p:par>
                              <p:par>
                                <p:cTn id="50" presetID="10" presetClass="exit" presetSubtype="0" fill="hold" grpId="1" nodeType="withEffect">
                                  <p:stCondLst>
                                    <p:cond delay="750"/>
                                  </p:stCondLst>
                                  <p:childTnLst>
                                    <p:animEffect transition="out" filter="fade">
                                      <p:cBhvr>
                                        <p:cTn id="51" dur="500"/>
                                        <p:tgtEl>
                                          <p:spTgt spid="12"/>
                                        </p:tgtEl>
                                      </p:cBhvr>
                                    </p:animEffect>
                                    <p:set>
                                      <p:cBhvr>
                                        <p:cTn id="52" dur="1" fill="hold">
                                          <p:stCondLst>
                                            <p:cond delay="499"/>
                                          </p:stCondLst>
                                        </p:cTn>
                                        <p:tgtEl>
                                          <p:spTgt spid="12"/>
                                        </p:tgtEl>
                                        <p:attrNameLst>
                                          <p:attrName>style.visibility</p:attrName>
                                        </p:attrNameLst>
                                      </p:cBhvr>
                                      <p:to>
                                        <p:strVal val="hidden"/>
                                      </p:to>
                                    </p:set>
                                  </p:childTnLst>
                                </p:cTn>
                              </p:par>
                            </p:childTnLst>
                          </p:cTn>
                        </p:par>
                        <p:par>
                          <p:cTn id="53" fill="hold">
                            <p:stCondLst>
                              <p:cond delay="1250"/>
                            </p:stCondLst>
                            <p:childTnLst>
                              <p:par>
                                <p:cTn id="54" presetID="1" presetClass="entr" presetSubtype="0" fill="hold" grpId="0" nodeType="afterEffect">
                                  <p:stCondLst>
                                    <p:cond delay="0"/>
                                  </p:stCondLst>
                                  <p:childTnLst>
                                    <p:set>
                                      <p:cBhvr>
                                        <p:cTn id="55" dur="1" fill="hold">
                                          <p:stCondLst>
                                            <p:cond delay="0"/>
                                          </p:stCondLst>
                                        </p:cTn>
                                        <p:tgtEl>
                                          <p:spTgt spid="19"/>
                                        </p:tgtEl>
                                        <p:attrNameLst>
                                          <p:attrName>style.visibility</p:attrName>
                                        </p:attrNameLst>
                                      </p:cBhvr>
                                      <p:to>
                                        <p:strVal val="visible"/>
                                      </p:to>
                                    </p:set>
                                  </p:childTnLst>
                                </p:cTn>
                              </p:par>
                            </p:childTnLst>
                          </p:cTn>
                        </p:par>
                        <p:par>
                          <p:cTn id="56" fill="hold">
                            <p:stCondLst>
                              <p:cond delay="1250"/>
                            </p:stCondLst>
                            <p:childTnLst>
                              <p:par>
                                <p:cTn id="57" presetID="2" presetClass="entr" presetSubtype="1" decel="100000" fill="hold" grpId="0" nodeType="afterEffect">
                                  <p:stCondLst>
                                    <p:cond delay="0"/>
                                  </p:stCondLst>
                                  <p:childTnLst>
                                    <p:set>
                                      <p:cBhvr>
                                        <p:cTn id="58" dur="1" fill="hold">
                                          <p:stCondLst>
                                            <p:cond delay="0"/>
                                          </p:stCondLst>
                                        </p:cTn>
                                        <p:tgtEl>
                                          <p:spTgt spid="46"/>
                                        </p:tgtEl>
                                        <p:attrNameLst>
                                          <p:attrName>style.visibility</p:attrName>
                                        </p:attrNameLst>
                                      </p:cBhvr>
                                      <p:to>
                                        <p:strVal val="visible"/>
                                      </p:to>
                                    </p:set>
                                    <p:anim calcmode="lin" valueType="num">
                                      <p:cBhvr additive="base">
                                        <p:cTn id="59" dur="650" fill="hold"/>
                                        <p:tgtEl>
                                          <p:spTgt spid="46"/>
                                        </p:tgtEl>
                                        <p:attrNameLst>
                                          <p:attrName>ppt_x</p:attrName>
                                        </p:attrNameLst>
                                      </p:cBhvr>
                                      <p:tavLst>
                                        <p:tav tm="0">
                                          <p:val>
                                            <p:strVal val="#ppt_x"/>
                                          </p:val>
                                        </p:tav>
                                        <p:tav tm="100000">
                                          <p:val>
                                            <p:strVal val="#ppt_x"/>
                                          </p:val>
                                        </p:tav>
                                      </p:tavLst>
                                    </p:anim>
                                    <p:anim calcmode="lin" valueType="num">
                                      <p:cBhvr additive="base">
                                        <p:cTn id="60" dur="650" fill="hold"/>
                                        <p:tgtEl>
                                          <p:spTgt spid="4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4" grpId="1" animBg="1"/>
      <p:bldP spid="15" grpId="0" animBg="1"/>
      <p:bldP spid="15" grpId="1" animBg="1"/>
      <p:bldP spid="16" grpId="0" animBg="1"/>
      <p:bldP spid="16" grpId="1" animBg="1"/>
      <p:bldP spid="10" grpId="0" animBg="1"/>
      <p:bldP spid="10" grpId="1" animBg="1"/>
      <p:bldP spid="11" grpId="0" animBg="1"/>
      <p:bldP spid="11" grpId="1" animBg="1"/>
      <p:bldP spid="12" grpId="0" animBg="1"/>
      <p:bldP spid="12" grpId="1" animBg="1"/>
      <p:bldP spid="46" grpId="0" animBg="1"/>
      <p:bldP spid="19"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304801" y="1607577"/>
            <a:ext cx="11660405" cy="938226"/>
          </a:xfrm>
        </p:spPr>
        <p:txBody>
          <a:bodyPr/>
          <a:lstStyle/>
          <a:p>
            <a:r>
              <a:rPr lang="en-US" sz="3200" dirty="0" smtClean="0"/>
              <a:t>Talmudic Teachings</a:t>
            </a:r>
            <a:endParaRPr lang="en-US" sz="3200" dirty="0"/>
          </a:p>
        </p:txBody>
      </p:sp>
      <p:sp>
        <p:nvSpPr>
          <p:cNvPr id="10" name="Text Placeholder 9"/>
          <p:cNvSpPr>
            <a:spLocks noGrp="1"/>
          </p:cNvSpPr>
          <p:nvPr>
            <p:ph type="body" sz="quarter" idx="10"/>
          </p:nvPr>
        </p:nvSpPr>
        <p:spPr>
          <a:xfrm>
            <a:off x="3923323" y="186061"/>
            <a:ext cx="4376615" cy="757130"/>
          </a:xfrm>
        </p:spPr>
        <p:txBody>
          <a:bodyPr/>
          <a:lstStyle/>
          <a:p>
            <a:r>
              <a:rPr lang="en-US" sz="4800" dirty="0" smtClean="0"/>
              <a:t>The Crazies</a:t>
            </a:r>
            <a:endParaRPr lang="en-US" sz="4800" dirty="0"/>
          </a:p>
        </p:txBody>
      </p:sp>
      <p:sp>
        <p:nvSpPr>
          <p:cNvPr id="11" name="Text Placeholder 10"/>
          <p:cNvSpPr>
            <a:spLocks noGrp="1"/>
          </p:cNvSpPr>
          <p:nvPr>
            <p:ph type="body" sz="quarter" idx="11"/>
          </p:nvPr>
        </p:nvSpPr>
        <p:spPr>
          <a:xfrm>
            <a:off x="304801" y="2547991"/>
            <a:ext cx="11658600" cy="3340402"/>
          </a:xfrm>
        </p:spPr>
        <p:txBody>
          <a:bodyPr/>
          <a:lstStyle/>
          <a:p>
            <a:pPr algn="l"/>
            <a:r>
              <a:rPr lang="en-US" dirty="0"/>
              <a:t>“</a:t>
            </a:r>
            <a:r>
              <a:rPr lang="en-US" i="1" dirty="0"/>
              <a:t>A man wrestled with him:</a:t>
            </a:r>
            <a:r>
              <a:rPr lang="en-US" dirty="0"/>
              <a:t> our sages explained that this was the ministering angel of Esau</a:t>
            </a:r>
            <a:r>
              <a:rPr lang="en-US" dirty="0" smtClean="0"/>
              <a:t>.”</a:t>
            </a:r>
            <a:r>
              <a:rPr lang="en-US" dirty="0"/>
              <a:t> A commonplace of Talmudic and </a:t>
            </a:r>
            <a:r>
              <a:rPr lang="en-US" dirty="0" err="1"/>
              <a:t>midrashic</a:t>
            </a:r>
            <a:r>
              <a:rPr lang="en-US" dirty="0"/>
              <a:t> literature is that every nation has its own angelic “minister” who represents its interests before G‑d. It is Esau’s angel, then, who attempts to frustrate Jacob’s mission.</a:t>
            </a:r>
          </a:p>
          <a:p>
            <a:pPr algn="l"/>
            <a:r>
              <a:rPr lang="en-US" dirty="0"/>
              <a:t>Thus begins the clash of the titans.</a:t>
            </a:r>
          </a:p>
          <a:p>
            <a:pPr algn="l"/>
            <a:r>
              <a:rPr lang="en-US" i="1" dirty="0"/>
              <a:t>“A man wrestled with him until dawn broke.”</a:t>
            </a:r>
            <a:r>
              <a:rPr lang="en-US" dirty="0"/>
              <a:t> The contest lasts for hours on end. They grapple with each other</a:t>
            </a:r>
            <a:r>
              <a:rPr lang="en-US" dirty="0" smtClean="0"/>
              <a:t>,</a:t>
            </a:r>
            <a:r>
              <a:rPr lang="en-US" dirty="0"/>
              <a:t> casting up </a:t>
            </a:r>
            <a:r>
              <a:rPr lang="en-US" dirty="0" smtClean="0"/>
              <a:t>dust</a:t>
            </a:r>
            <a:r>
              <a:rPr lang="en-US" dirty="0"/>
              <a:t> all the way up to the divine throne</a:t>
            </a:r>
            <a:r>
              <a:rPr lang="en-US" dirty="0" smtClean="0"/>
              <a:t>.</a:t>
            </a:r>
            <a:r>
              <a:rPr lang="en-US" dirty="0"/>
              <a:t> The angel realizes that he cannot overpower Jacob, so he “touches [Jacob’s] thigh” and dislocates it.</a:t>
            </a:r>
          </a:p>
        </p:txBody>
      </p:sp>
      <p:sp>
        <p:nvSpPr>
          <p:cNvPr id="12" name="Text Placeholder 11"/>
          <p:cNvSpPr>
            <a:spLocks noGrp="1"/>
          </p:cNvSpPr>
          <p:nvPr>
            <p:ph type="body" sz="quarter" idx="12"/>
          </p:nvPr>
        </p:nvSpPr>
        <p:spPr/>
        <p:txBody>
          <a:bodyPr/>
          <a:lstStyle/>
          <a:p>
            <a:r>
              <a:rPr lang="en-US" dirty="0"/>
              <a:t>!</a:t>
            </a:r>
          </a:p>
        </p:txBody>
      </p:sp>
      <p:sp>
        <p:nvSpPr>
          <p:cNvPr id="2" name="TextBox 1"/>
          <p:cNvSpPr txBox="1"/>
          <p:nvPr/>
        </p:nvSpPr>
        <p:spPr>
          <a:xfrm>
            <a:off x="281427" y="6488668"/>
            <a:ext cx="11660405" cy="369332"/>
          </a:xfrm>
          <a:prstGeom prst="rect">
            <a:avLst/>
          </a:prstGeom>
          <a:noFill/>
        </p:spPr>
        <p:txBody>
          <a:bodyPr wrap="square" rtlCol="0">
            <a:spAutoFit/>
          </a:bodyPr>
          <a:lstStyle/>
          <a:p>
            <a:r>
              <a:rPr lang="en-US" dirty="0">
                <a:hlinkClick r:id="rId3"/>
              </a:rPr>
              <a:t>Jacob Wrestles With the Angel - Jewish History (chabad.org)</a:t>
            </a:r>
            <a:r>
              <a:rPr lang="en-US" dirty="0" smtClean="0">
                <a:hlinkClick r:id="rId4"/>
              </a:rPr>
              <a:t>)</a:t>
            </a:r>
            <a:endParaRPr lang="en-US" dirty="0"/>
          </a:p>
        </p:txBody>
      </p:sp>
    </p:spTree>
    <p:extLst>
      <p:ext uri="{BB962C8B-B14F-4D97-AF65-F5344CB8AC3E}">
        <p14:creationId xmlns:p14="http://schemas.microsoft.com/office/powerpoint/2010/main" val="3937079039"/>
      </p:ext>
    </p:extLst>
  </p:cSld>
  <p:clrMapOvr>
    <a:masterClrMapping/>
  </p:clrMapOvr>
  <p:transition spd="slow">
    <p:push dir="d"/>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302993" y="1802851"/>
            <a:ext cx="11660405" cy="938226"/>
          </a:xfrm>
        </p:spPr>
        <p:txBody>
          <a:bodyPr/>
          <a:lstStyle/>
          <a:p>
            <a:r>
              <a:rPr lang="en-US" sz="3200" dirty="0" smtClean="0"/>
              <a:t>Talmudic Teachings</a:t>
            </a:r>
            <a:endParaRPr lang="en-US" sz="3200" dirty="0"/>
          </a:p>
        </p:txBody>
      </p:sp>
      <p:sp>
        <p:nvSpPr>
          <p:cNvPr id="10" name="Text Placeholder 9"/>
          <p:cNvSpPr>
            <a:spLocks noGrp="1"/>
          </p:cNvSpPr>
          <p:nvPr>
            <p:ph type="body" sz="quarter" idx="10"/>
          </p:nvPr>
        </p:nvSpPr>
        <p:spPr>
          <a:xfrm>
            <a:off x="3923323" y="186061"/>
            <a:ext cx="4376615" cy="757130"/>
          </a:xfrm>
        </p:spPr>
        <p:txBody>
          <a:bodyPr/>
          <a:lstStyle/>
          <a:p>
            <a:r>
              <a:rPr lang="en-US" sz="4800" dirty="0" smtClean="0"/>
              <a:t>The Crazies</a:t>
            </a:r>
            <a:endParaRPr lang="en-US" sz="4800" dirty="0"/>
          </a:p>
        </p:txBody>
      </p:sp>
      <p:sp>
        <p:nvSpPr>
          <p:cNvPr id="11" name="Text Placeholder 10"/>
          <p:cNvSpPr>
            <a:spLocks noGrp="1"/>
          </p:cNvSpPr>
          <p:nvPr>
            <p:ph type="body" sz="quarter" idx="11"/>
          </p:nvPr>
        </p:nvSpPr>
        <p:spPr>
          <a:xfrm>
            <a:off x="281427" y="2795444"/>
            <a:ext cx="11658600" cy="3672800"/>
          </a:xfrm>
        </p:spPr>
        <p:txBody>
          <a:bodyPr/>
          <a:lstStyle/>
          <a:p>
            <a:pPr algn="l"/>
            <a:r>
              <a:rPr lang="en-US" dirty="0"/>
              <a:t>As dawn breaks, Esau’s angel must join his colleagues to sing to their Creator. The angel tries to disentangle himself from Jacob but cannot do so. He is forced to beg Jacob to let him go</a:t>
            </a:r>
            <a:r>
              <a:rPr lang="en-US" dirty="0" smtClean="0"/>
              <a:t>,</a:t>
            </a:r>
            <a:r>
              <a:rPr lang="en-US" dirty="0"/>
              <a:t> to which Jacob agrees, but only on one condition: The angel must bless him and admit that the blessings Jacob received from Isaac indeed are rightfully his and not Esau’s.</a:t>
            </a:r>
          </a:p>
          <a:p>
            <a:pPr algn="l"/>
            <a:r>
              <a:rPr lang="en-US" dirty="0"/>
              <a:t>The angel agrees, blesses Jacob, and even bestows upon him a new name, Israel. Among its meanings is that Jacob has received the blessings in a noble manner, rather than by </a:t>
            </a:r>
            <a:r>
              <a:rPr lang="en-US" dirty="0" smtClean="0"/>
              <a:t>fraud.</a:t>
            </a:r>
            <a:endParaRPr lang="en-US" dirty="0"/>
          </a:p>
          <a:p>
            <a:pPr algn="l"/>
            <a:r>
              <a:rPr lang="en-US" dirty="0"/>
              <a:t>In commemoration of this episode, the Jewish people are forbidden to eat the </a:t>
            </a:r>
            <a:r>
              <a:rPr lang="en-US" i="1" dirty="0" err="1"/>
              <a:t>gid</a:t>
            </a:r>
            <a:r>
              <a:rPr lang="en-US" i="1" dirty="0"/>
              <a:t> </a:t>
            </a:r>
            <a:r>
              <a:rPr lang="en-US" i="1" dirty="0" smtClean="0"/>
              <a:t>ha-</a:t>
            </a:r>
            <a:r>
              <a:rPr lang="en-US" i="1" dirty="0" err="1" smtClean="0"/>
              <a:t>nasheh</a:t>
            </a:r>
            <a:r>
              <a:rPr lang="en-US" dirty="0"/>
              <a:t> of an animal, which corresponds anatomically to Jacob’s injured </a:t>
            </a:r>
            <a:r>
              <a:rPr lang="en-US" dirty="0" smtClean="0"/>
              <a:t>nerve.</a:t>
            </a:r>
            <a:endParaRPr lang="en-US" dirty="0"/>
          </a:p>
        </p:txBody>
      </p:sp>
      <p:sp>
        <p:nvSpPr>
          <p:cNvPr id="12" name="Text Placeholder 11"/>
          <p:cNvSpPr>
            <a:spLocks noGrp="1"/>
          </p:cNvSpPr>
          <p:nvPr>
            <p:ph type="body" sz="quarter" idx="12"/>
          </p:nvPr>
        </p:nvSpPr>
        <p:spPr/>
        <p:txBody>
          <a:bodyPr/>
          <a:lstStyle/>
          <a:p>
            <a:r>
              <a:rPr lang="en-US" dirty="0"/>
              <a:t>!</a:t>
            </a:r>
          </a:p>
        </p:txBody>
      </p:sp>
      <p:sp>
        <p:nvSpPr>
          <p:cNvPr id="2" name="TextBox 1"/>
          <p:cNvSpPr txBox="1"/>
          <p:nvPr/>
        </p:nvSpPr>
        <p:spPr>
          <a:xfrm>
            <a:off x="281427" y="6488668"/>
            <a:ext cx="11660405" cy="369332"/>
          </a:xfrm>
          <a:prstGeom prst="rect">
            <a:avLst/>
          </a:prstGeom>
          <a:noFill/>
        </p:spPr>
        <p:txBody>
          <a:bodyPr wrap="square" rtlCol="0">
            <a:spAutoFit/>
          </a:bodyPr>
          <a:lstStyle/>
          <a:p>
            <a:r>
              <a:rPr lang="en-US" dirty="0">
                <a:hlinkClick r:id="rId3"/>
              </a:rPr>
              <a:t>Jacob Wrestles With the Angel - Jewish History (chabad.org)</a:t>
            </a:r>
            <a:r>
              <a:rPr lang="en-US" dirty="0" smtClean="0">
                <a:hlinkClick r:id="rId4"/>
              </a:rPr>
              <a:t>)</a:t>
            </a:r>
            <a:endParaRPr lang="en-US" dirty="0"/>
          </a:p>
        </p:txBody>
      </p:sp>
    </p:spTree>
    <p:extLst>
      <p:ext uri="{BB962C8B-B14F-4D97-AF65-F5344CB8AC3E}">
        <p14:creationId xmlns:p14="http://schemas.microsoft.com/office/powerpoint/2010/main" val="4180047162"/>
      </p:ext>
    </p:extLst>
  </p:cSld>
  <p:clrMapOvr>
    <a:masterClrMapping/>
  </p:clrMapOvr>
  <p:transition spd="slow">
    <p:push dir="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302993" y="1802851"/>
            <a:ext cx="11660405" cy="938226"/>
          </a:xfrm>
        </p:spPr>
        <p:txBody>
          <a:bodyPr/>
          <a:lstStyle/>
          <a:p>
            <a:r>
              <a:rPr lang="en-US" sz="3200" dirty="0" smtClean="0"/>
              <a:t>Kabbalistic Teachings</a:t>
            </a:r>
            <a:endParaRPr lang="en-US" sz="3200" dirty="0"/>
          </a:p>
        </p:txBody>
      </p:sp>
      <p:sp>
        <p:nvSpPr>
          <p:cNvPr id="10" name="Text Placeholder 9"/>
          <p:cNvSpPr>
            <a:spLocks noGrp="1"/>
          </p:cNvSpPr>
          <p:nvPr>
            <p:ph type="body" sz="quarter" idx="10"/>
          </p:nvPr>
        </p:nvSpPr>
        <p:spPr>
          <a:xfrm>
            <a:off x="3923323" y="186061"/>
            <a:ext cx="4376615" cy="757130"/>
          </a:xfrm>
        </p:spPr>
        <p:txBody>
          <a:bodyPr/>
          <a:lstStyle/>
          <a:p>
            <a:r>
              <a:rPr lang="en-US" sz="4800" dirty="0" smtClean="0"/>
              <a:t>The Crazies</a:t>
            </a:r>
            <a:endParaRPr lang="en-US" sz="4800" dirty="0"/>
          </a:p>
        </p:txBody>
      </p:sp>
      <p:sp>
        <p:nvSpPr>
          <p:cNvPr id="11" name="Text Placeholder 10"/>
          <p:cNvSpPr>
            <a:spLocks noGrp="1"/>
          </p:cNvSpPr>
          <p:nvPr>
            <p:ph type="body" sz="quarter" idx="11"/>
          </p:nvPr>
        </p:nvSpPr>
        <p:spPr>
          <a:xfrm>
            <a:off x="281427" y="2795444"/>
            <a:ext cx="11658600" cy="3212161"/>
          </a:xfrm>
        </p:spPr>
        <p:txBody>
          <a:bodyPr/>
          <a:lstStyle/>
          <a:p>
            <a:pPr marL="342900" indent="-342900" algn="l">
              <a:buFont typeface="Arial" panose="020B0604020202020204" pitchFamily="34" charset="0"/>
              <a:buChar char="•"/>
            </a:pPr>
            <a:r>
              <a:rPr lang="en-US" dirty="0"/>
              <a:t>The “man” with whom Jacob battled was actually the angel of his brother Esau. The </a:t>
            </a:r>
            <a:r>
              <a:rPr lang="en-US" dirty="0" smtClean="0"/>
              <a:t>Zohar</a:t>
            </a:r>
            <a:r>
              <a:rPr lang="en-US" dirty="0"/>
              <a:t> describes Jacob’s battle with the angel as an symbolic of man’s struggle with his darker side. The entire night the battle remained even, as Jacob held strong.</a:t>
            </a:r>
          </a:p>
          <a:p>
            <a:pPr marL="342900" indent="-342900" algn="l">
              <a:buFont typeface="Arial" panose="020B0604020202020204" pitchFamily="34" charset="0"/>
              <a:buChar char="•"/>
            </a:pPr>
            <a:r>
              <a:rPr lang="en-US" dirty="0"/>
              <a:t>As morning was approaching, the angel knew that he had to act fast, for soon the night—the time when he has power—would be gone, and he would be powerless. He therefore struck Jacob’s thigh, the </a:t>
            </a:r>
            <a:r>
              <a:rPr lang="en-US" u="sng" dirty="0">
                <a:hlinkClick r:id="rId3" tooltip="The Zohar's Mysterious Origins"/>
              </a:rPr>
              <a:t>Zohar</a:t>
            </a:r>
            <a:r>
              <a:rPr lang="en-US" dirty="0"/>
              <a:t> explains, which is the place from which all sexual desire extends. And there, he was able to wound him.</a:t>
            </a:r>
          </a:p>
        </p:txBody>
      </p:sp>
      <p:sp>
        <p:nvSpPr>
          <p:cNvPr id="12" name="Text Placeholder 11"/>
          <p:cNvSpPr>
            <a:spLocks noGrp="1"/>
          </p:cNvSpPr>
          <p:nvPr>
            <p:ph type="body" sz="quarter" idx="12"/>
          </p:nvPr>
        </p:nvSpPr>
        <p:spPr>
          <a:xfrm>
            <a:off x="5816442" y="1007413"/>
            <a:ext cx="633508" cy="1200329"/>
          </a:xfrm>
        </p:spPr>
        <p:txBody>
          <a:bodyPr/>
          <a:lstStyle/>
          <a:p>
            <a:r>
              <a:rPr lang="en-US" dirty="0"/>
              <a:t>?</a:t>
            </a:r>
          </a:p>
        </p:txBody>
      </p:sp>
      <p:sp>
        <p:nvSpPr>
          <p:cNvPr id="2" name="TextBox 1"/>
          <p:cNvSpPr txBox="1"/>
          <p:nvPr/>
        </p:nvSpPr>
        <p:spPr>
          <a:xfrm>
            <a:off x="281427" y="6488668"/>
            <a:ext cx="11660405" cy="369332"/>
          </a:xfrm>
          <a:prstGeom prst="rect">
            <a:avLst/>
          </a:prstGeom>
          <a:noFill/>
        </p:spPr>
        <p:txBody>
          <a:bodyPr wrap="square" rtlCol="0">
            <a:spAutoFit/>
          </a:bodyPr>
          <a:lstStyle/>
          <a:p>
            <a:r>
              <a:rPr lang="en-US" dirty="0">
                <a:hlinkClick r:id="rId4"/>
              </a:rPr>
              <a:t>Why don’t we eat the sciatic nerve? - Kosher (chabad.org)</a:t>
            </a:r>
            <a:endParaRPr lang="en-US" dirty="0"/>
          </a:p>
        </p:txBody>
      </p:sp>
    </p:spTree>
    <p:extLst>
      <p:ext uri="{BB962C8B-B14F-4D97-AF65-F5344CB8AC3E}">
        <p14:creationId xmlns:p14="http://schemas.microsoft.com/office/powerpoint/2010/main" val="357331914"/>
      </p:ext>
    </p:extLst>
  </p:cSld>
  <p:clrMapOvr>
    <a:masterClrMapping/>
  </p:clrMapOvr>
  <p:transition spd="slow">
    <p:push/>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302993" y="1802851"/>
            <a:ext cx="11660405" cy="938226"/>
          </a:xfrm>
        </p:spPr>
        <p:txBody>
          <a:bodyPr/>
          <a:lstStyle/>
          <a:p>
            <a:r>
              <a:rPr lang="en-US" sz="3200" dirty="0" smtClean="0"/>
              <a:t>Kabbalistic Teachings</a:t>
            </a:r>
            <a:endParaRPr lang="en-US" sz="3200" dirty="0"/>
          </a:p>
        </p:txBody>
      </p:sp>
      <p:sp>
        <p:nvSpPr>
          <p:cNvPr id="10" name="Text Placeholder 9"/>
          <p:cNvSpPr>
            <a:spLocks noGrp="1"/>
          </p:cNvSpPr>
          <p:nvPr>
            <p:ph type="body" sz="quarter" idx="10"/>
          </p:nvPr>
        </p:nvSpPr>
        <p:spPr>
          <a:xfrm>
            <a:off x="3923323" y="186061"/>
            <a:ext cx="4376615" cy="757130"/>
          </a:xfrm>
        </p:spPr>
        <p:txBody>
          <a:bodyPr/>
          <a:lstStyle/>
          <a:p>
            <a:r>
              <a:rPr lang="en-US" sz="4800" dirty="0" smtClean="0"/>
              <a:t>The Crazies</a:t>
            </a:r>
            <a:endParaRPr lang="en-US" sz="4800" dirty="0"/>
          </a:p>
        </p:txBody>
      </p:sp>
      <p:sp>
        <p:nvSpPr>
          <p:cNvPr id="11" name="Text Placeholder 10"/>
          <p:cNvSpPr>
            <a:spLocks noGrp="1"/>
          </p:cNvSpPr>
          <p:nvPr>
            <p:ph type="body" sz="quarter" idx="11"/>
          </p:nvPr>
        </p:nvSpPr>
        <p:spPr>
          <a:xfrm>
            <a:off x="281427" y="2795444"/>
            <a:ext cx="11658600" cy="2879763"/>
          </a:xfrm>
        </p:spPr>
        <p:txBody>
          <a:bodyPr/>
          <a:lstStyle/>
          <a:p>
            <a:pPr marL="342900" indent="-342900" algn="l">
              <a:buFont typeface="Arial" panose="020B0604020202020204" pitchFamily="34" charset="0"/>
              <a:buChar char="•"/>
            </a:pPr>
            <a:r>
              <a:rPr lang="en-US" dirty="0"/>
              <a:t>The Zohar teaches us that in every struggle we are powerful, and can overcome our evil urges if we so desire. There is only one place where the lust is so strong that even great men are powerless—the </a:t>
            </a:r>
            <a:r>
              <a:rPr lang="en-US" i="1" dirty="0" err="1"/>
              <a:t>gid</a:t>
            </a:r>
            <a:r>
              <a:rPr lang="en-US" i="1" dirty="0"/>
              <a:t> </a:t>
            </a:r>
            <a:r>
              <a:rPr lang="en-US" i="1" dirty="0" err="1"/>
              <a:t>hanasheh</a:t>
            </a:r>
            <a:r>
              <a:rPr lang="en-US" dirty="0"/>
              <a:t>. Its very name means “to forget,”</a:t>
            </a:r>
            <a:r>
              <a:rPr lang="en-US" baseline="30000" dirty="0"/>
              <a:t>2</a:t>
            </a:r>
            <a:r>
              <a:rPr lang="en-US" dirty="0"/>
              <a:t> because once it has been aroused, all rational thinking and religious scruples are left far behind.</a:t>
            </a:r>
          </a:p>
          <a:p>
            <a:pPr marL="342900" indent="-342900" algn="l">
              <a:buFont typeface="Arial" panose="020B0604020202020204" pitchFamily="34" charset="0"/>
              <a:buChar char="•"/>
            </a:pPr>
            <a:r>
              <a:rPr lang="en-US" dirty="0"/>
              <a:t>The only way to win that war is to stay far away in the first place, for once the first flirt his been thrown out, there is no knowing where things can lead. For this reason, the </a:t>
            </a:r>
            <a:r>
              <a:rPr lang="en-US" i="1" dirty="0" err="1"/>
              <a:t>gid</a:t>
            </a:r>
            <a:r>
              <a:rPr lang="en-US" dirty="0"/>
              <a:t> is not eaten at all but utterly avoided</a:t>
            </a:r>
            <a:r>
              <a:rPr lang="en-US" dirty="0" smtClean="0"/>
              <a:t>.</a:t>
            </a:r>
            <a:endParaRPr lang="en-US" dirty="0"/>
          </a:p>
        </p:txBody>
      </p:sp>
      <p:sp>
        <p:nvSpPr>
          <p:cNvPr id="12" name="Text Placeholder 11"/>
          <p:cNvSpPr>
            <a:spLocks noGrp="1"/>
          </p:cNvSpPr>
          <p:nvPr>
            <p:ph type="body" sz="quarter" idx="12"/>
          </p:nvPr>
        </p:nvSpPr>
        <p:spPr>
          <a:xfrm>
            <a:off x="5816442" y="1007413"/>
            <a:ext cx="633508" cy="1200329"/>
          </a:xfrm>
        </p:spPr>
        <p:txBody>
          <a:bodyPr/>
          <a:lstStyle/>
          <a:p>
            <a:r>
              <a:rPr lang="en-US" dirty="0" smtClean="0"/>
              <a:t>?</a:t>
            </a:r>
            <a:endParaRPr lang="en-US" dirty="0"/>
          </a:p>
        </p:txBody>
      </p:sp>
      <p:sp>
        <p:nvSpPr>
          <p:cNvPr id="2" name="TextBox 1"/>
          <p:cNvSpPr txBox="1"/>
          <p:nvPr/>
        </p:nvSpPr>
        <p:spPr>
          <a:xfrm>
            <a:off x="281427" y="6488668"/>
            <a:ext cx="11660405" cy="369332"/>
          </a:xfrm>
          <a:prstGeom prst="rect">
            <a:avLst/>
          </a:prstGeom>
          <a:noFill/>
        </p:spPr>
        <p:txBody>
          <a:bodyPr wrap="square" rtlCol="0">
            <a:spAutoFit/>
          </a:bodyPr>
          <a:lstStyle/>
          <a:p>
            <a:r>
              <a:rPr lang="en-US" dirty="0">
                <a:hlinkClick r:id="rId3"/>
              </a:rPr>
              <a:t>Why don’t we eat the sciatic nerve? - Kosher (chabad.org)</a:t>
            </a:r>
            <a:endParaRPr lang="en-US" dirty="0"/>
          </a:p>
        </p:txBody>
      </p:sp>
    </p:spTree>
    <p:extLst>
      <p:ext uri="{BB962C8B-B14F-4D97-AF65-F5344CB8AC3E}">
        <p14:creationId xmlns:p14="http://schemas.microsoft.com/office/powerpoint/2010/main" val="4114002456"/>
      </p:ext>
    </p:extLst>
  </p:cSld>
  <p:clrMapOvr>
    <a:masterClrMapping/>
  </p:clrMapOvr>
  <p:transition spd="slow">
    <p:push dir="u"/>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p:cNvPicPr>
            <a:picLocks noChangeAspect="1"/>
          </p:cNvPicPr>
          <p:nvPr/>
        </p:nvPicPr>
        <p:blipFill>
          <a:blip r:embed="rId3"/>
          <a:stretch>
            <a:fillRect/>
          </a:stretch>
        </p:blipFill>
        <p:spPr>
          <a:xfrm>
            <a:off x="0" y="0"/>
            <a:ext cx="12192000" cy="7012901"/>
          </a:xfrm>
          <a:prstGeom prst="rect">
            <a:avLst/>
          </a:prstGeom>
        </p:spPr>
      </p:pic>
      <p:sp>
        <p:nvSpPr>
          <p:cNvPr id="42" name="Slide Number Placeholder 41"/>
          <p:cNvSpPr>
            <a:spLocks noGrp="1"/>
          </p:cNvSpPr>
          <p:nvPr>
            <p:ph type="sldNum" sz="quarter" idx="4"/>
          </p:nvPr>
        </p:nvSpPr>
        <p:spPr>
          <a:xfrm>
            <a:off x="11432913" y="6316156"/>
            <a:ext cx="498402" cy="365125"/>
          </a:xfrm>
        </p:spPr>
        <p:txBody>
          <a:bodyPr/>
          <a:lstStyle/>
          <a:p>
            <a:fld id="{5AE1514C-5E56-4738-A1FF-4B1CFD2A3E36}" type="slidenum">
              <a:rPr lang="en-US" smtClean="0"/>
              <a:t>14</a:t>
            </a:fld>
            <a:endParaRPr lang="en-US" dirty="0"/>
          </a:p>
        </p:txBody>
      </p:sp>
      <p:sp>
        <p:nvSpPr>
          <p:cNvPr id="12" name="AutoShape 8" descr="Wrestled"/>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59505217"/>
      </p:ext>
    </p:extLst>
  </p:cSld>
  <p:clrMapOvr>
    <a:masterClrMapping/>
  </p:clrMapOvr>
  <p:transition spd="slow">
    <p:push dir="d"/>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302993" y="1802851"/>
            <a:ext cx="11660405" cy="938226"/>
          </a:xfrm>
        </p:spPr>
        <p:txBody>
          <a:bodyPr/>
          <a:lstStyle/>
          <a:p>
            <a:r>
              <a:rPr lang="en-US" sz="3200" dirty="0" smtClean="0"/>
              <a:t>Islamic Teachings</a:t>
            </a:r>
            <a:endParaRPr lang="en-US" sz="3200" dirty="0"/>
          </a:p>
        </p:txBody>
      </p:sp>
      <p:sp>
        <p:nvSpPr>
          <p:cNvPr id="10" name="Text Placeholder 9"/>
          <p:cNvSpPr>
            <a:spLocks noGrp="1"/>
          </p:cNvSpPr>
          <p:nvPr>
            <p:ph type="body" sz="quarter" idx="10"/>
          </p:nvPr>
        </p:nvSpPr>
        <p:spPr>
          <a:xfrm>
            <a:off x="3923323" y="186061"/>
            <a:ext cx="4376615" cy="757130"/>
          </a:xfrm>
        </p:spPr>
        <p:txBody>
          <a:bodyPr/>
          <a:lstStyle/>
          <a:p>
            <a:r>
              <a:rPr lang="en-US" sz="4800" dirty="0" smtClean="0"/>
              <a:t>The Crazies</a:t>
            </a:r>
            <a:endParaRPr lang="en-US" sz="4800" dirty="0"/>
          </a:p>
        </p:txBody>
      </p:sp>
      <p:sp>
        <p:nvSpPr>
          <p:cNvPr id="11" name="Text Placeholder 10"/>
          <p:cNvSpPr>
            <a:spLocks noGrp="1"/>
          </p:cNvSpPr>
          <p:nvPr>
            <p:ph type="body" sz="quarter" idx="11"/>
          </p:nvPr>
        </p:nvSpPr>
        <p:spPr>
          <a:xfrm>
            <a:off x="281427" y="2795444"/>
            <a:ext cx="11658600" cy="2419124"/>
          </a:xfrm>
        </p:spPr>
        <p:txBody>
          <a:bodyPr/>
          <a:lstStyle/>
          <a:p>
            <a:pPr marL="342900" indent="-342900" algn="l">
              <a:buFont typeface="Arial" panose="020B0604020202020204" pitchFamily="34" charset="0"/>
              <a:buChar char="•"/>
            </a:pPr>
            <a:r>
              <a:rPr lang="en-US" dirty="0"/>
              <a:t>This story is not mentioned in the Quran, but is discussed in Muslim </a:t>
            </a:r>
            <a:r>
              <a:rPr lang="en-US" dirty="0" smtClean="0"/>
              <a:t>commentaries.</a:t>
            </a:r>
            <a:r>
              <a:rPr lang="en-US" baseline="30000" dirty="0"/>
              <a:t> </a:t>
            </a:r>
            <a:r>
              <a:rPr lang="en-US" dirty="0" smtClean="0"/>
              <a:t> The </a:t>
            </a:r>
            <a:r>
              <a:rPr lang="en-US" dirty="0"/>
              <a:t>commentaries employ the story in explaining other events in the Hebrew Bible that are discussed in the Quran that have parallels, like Moses being attacked by an angel</a:t>
            </a:r>
            <a:r>
              <a:rPr lang="en-US" dirty="0" smtClean="0"/>
              <a:t>,</a:t>
            </a:r>
            <a:r>
              <a:rPr lang="en-US" dirty="0"/>
              <a:t> and to explain Jewish eating </a:t>
            </a:r>
            <a:r>
              <a:rPr lang="en-US" dirty="0" smtClean="0"/>
              <a:t>customs.</a:t>
            </a:r>
            <a:r>
              <a:rPr lang="en-US" baseline="30000" dirty="0"/>
              <a:t> </a:t>
            </a:r>
            <a:r>
              <a:rPr lang="en-US" dirty="0" smtClean="0"/>
              <a:t> Like </a:t>
            </a:r>
            <a:r>
              <a:rPr lang="en-US" dirty="0"/>
              <a:t>some Jewish commentators, Islamic commentators described the event as punishment for Jacob failing to give tithes to God but making an offering like a tithe to Esau</a:t>
            </a:r>
            <a:r>
              <a:rPr lang="en-US" dirty="0" smtClean="0"/>
              <a:t>.</a:t>
            </a:r>
            <a:r>
              <a:rPr lang="en-US" baseline="30000" dirty="0"/>
              <a:t> </a:t>
            </a:r>
            <a:r>
              <a:rPr lang="en-US" dirty="0" smtClean="0"/>
              <a:t> </a:t>
            </a:r>
            <a:endParaRPr lang="en-US" dirty="0"/>
          </a:p>
        </p:txBody>
      </p:sp>
      <p:sp>
        <p:nvSpPr>
          <p:cNvPr id="12" name="Text Placeholder 11"/>
          <p:cNvSpPr>
            <a:spLocks noGrp="1"/>
          </p:cNvSpPr>
          <p:nvPr>
            <p:ph type="body" sz="quarter" idx="12"/>
          </p:nvPr>
        </p:nvSpPr>
        <p:spPr/>
        <p:txBody>
          <a:bodyPr/>
          <a:lstStyle/>
          <a:p>
            <a:r>
              <a:rPr lang="en-US" dirty="0"/>
              <a:t>!</a:t>
            </a:r>
          </a:p>
        </p:txBody>
      </p:sp>
      <p:sp>
        <p:nvSpPr>
          <p:cNvPr id="2" name="TextBox 1"/>
          <p:cNvSpPr txBox="1"/>
          <p:nvPr/>
        </p:nvSpPr>
        <p:spPr>
          <a:xfrm>
            <a:off x="281427" y="6488668"/>
            <a:ext cx="11660405" cy="369332"/>
          </a:xfrm>
          <a:prstGeom prst="rect">
            <a:avLst/>
          </a:prstGeom>
          <a:noFill/>
        </p:spPr>
        <p:txBody>
          <a:bodyPr wrap="square" rtlCol="0">
            <a:spAutoFit/>
          </a:bodyPr>
          <a:lstStyle/>
          <a:p>
            <a:r>
              <a:rPr lang="en-US" dirty="0">
                <a:hlinkClick r:id="rId3"/>
              </a:rPr>
              <a:t>Who Was the Angel Who Wrestled With Jacob? (learnreligions.com)</a:t>
            </a:r>
            <a:endParaRPr lang="en-US" dirty="0"/>
          </a:p>
        </p:txBody>
      </p:sp>
    </p:spTree>
    <p:extLst>
      <p:ext uri="{BB962C8B-B14F-4D97-AF65-F5344CB8AC3E}">
        <p14:creationId xmlns:p14="http://schemas.microsoft.com/office/powerpoint/2010/main" val="1431297945"/>
      </p:ext>
    </p:extLst>
  </p:cSld>
  <p:clrMapOvr>
    <a:masterClrMapping/>
  </p:clrMapOvr>
  <p:transition spd="slow">
    <p:push dir="d"/>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302993" y="1802851"/>
            <a:ext cx="11660405" cy="938226"/>
          </a:xfrm>
        </p:spPr>
        <p:txBody>
          <a:bodyPr/>
          <a:lstStyle/>
          <a:p>
            <a:r>
              <a:rPr lang="en-US" sz="3200" dirty="0" smtClean="0"/>
              <a:t>Catholic Teachings</a:t>
            </a:r>
            <a:endParaRPr lang="en-US" sz="3200" dirty="0"/>
          </a:p>
        </p:txBody>
      </p:sp>
      <p:sp>
        <p:nvSpPr>
          <p:cNvPr id="10" name="Text Placeholder 9"/>
          <p:cNvSpPr>
            <a:spLocks noGrp="1"/>
          </p:cNvSpPr>
          <p:nvPr>
            <p:ph type="body" sz="quarter" idx="10"/>
          </p:nvPr>
        </p:nvSpPr>
        <p:spPr>
          <a:xfrm>
            <a:off x="3923323" y="186061"/>
            <a:ext cx="4376615" cy="757130"/>
          </a:xfrm>
        </p:spPr>
        <p:txBody>
          <a:bodyPr/>
          <a:lstStyle/>
          <a:p>
            <a:r>
              <a:rPr lang="en-US" sz="4800" dirty="0" smtClean="0"/>
              <a:t>The Crazies</a:t>
            </a:r>
            <a:endParaRPr lang="en-US" sz="4800" dirty="0"/>
          </a:p>
        </p:txBody>
      </p:sp>
      <p:sp>
        <p:nvSpPr>
          <p:cNvPr id="11" name="Text Placeholder 10"/>
          <p:cNvSpPr>
            <a:spLocks noGrp="1"/>
          </p:cNvSpPr>
          <p:nvPr>
            <p:ph type="body" sz="quarter" idx="11"/>
          </p:nvPr>
        </p:nvSpPr>
        <p:spPr>
          <a:xfrm>
            <a:off x="281427" y="2795444"/>
            <a:ext cx="11658600" cy="3212161"/>
          </a:xfrm>
        </p:spPr>
        <p:txBody>
          <a:bodyPr/>
          <a:lstStyle/>
          <a:p>
            <a:pPr marL="342900" indent="-342900" algn="l">
              <a:buFont typeface="Arial" panose="020B0604020202020204" pitchFamily="34" charset="0"/>
              <a:buChar char="•"/>
            </a:pPr>
            <a:r>
              <a:rPr lang="en-US" dirty="0"/>
              <a:t>When the man is unable to gain complete mastery over Jacob (whose name means "cheater"), it is said he cheats by putting his thigh out of joint, a wound that leaves Jacob limping when the battle is finished as a reminder of the reality and intensity of the struggle. Jacob was not crazy; the fight and the wound were real.</a:t>
            </a:r>
          </a:p>
          <a:p>
            <a:pPr marL="342900" indent="-342900" algn="l">
              <a:buFont typeface="Arial" panose="020B0604020202020204" pitchFamily="34" charset="0"/>
              <a:buChar char="•"/>
            </a:pPr>
            <a:r>
              <a:rPr lang="en-US" dirty="0"/>
              <a:t>Such foul play may make one sympathize with Jacob, but as the Genesis account later reveals, it was the Angel of God with whom Jacob actually wrestled, an Angel that could have simply spoken a word and struck Jacob dead rather than expend the effort and time in a seemingly useless struggle</a:t>
            </a:r>
            <a:r>
              <a:rPr lang="en-US" dirty="0" smtClean="0"/>
              <a:t>.</a:t>
            </a:r>
            <a:endParaRPr lang="en-US" dirty="0"/>
          </a:p>
        </p:txBody>
      </p:sp>
      <p:sp>
        <p:nvSpPr>
          <p:cNvPr id="12" name="Text Placeholder 11"/>
          <p:cNvSpPr>
            <a:spLocks noGrp="1"/>
          </p:cNvSpPr>
          <p:nvPr>
            <p:ph type="body" sz="quarter" idx="12"/>
          </p:nvPr>
        </p:nvSpPr>
        <p:spPr/>
        <p:txBody>
          <a:bodyPr/>
          <a:lstStyle/>
          <a:p>
            <a:r>
              <a:rPr lang="en-US" dirty="0"/>
              <a:t>!</a:t>
            </a:r>
          </a:p>
        </p:txBody>
      </p:sp>
      <p:sp>
        <p:nvSpPr>
          <p:cNvPr id="2" name="TextBox 1"/>
          <p:cNvSpPr txBox="1"/>
          <p:nvPr/>
        </p:nvSpPr>
        <p:spPr>
          <a:xfrm>
            <a:off x="302993" y="6488668"/>
            <a:ext cx="11660405" cy="369332"/>
          </a:xfrm>
          <a:prstGeom prst="rect">
            <a:avLst/>
          </a:prstGeom>
          <a:noFill/>
        </p:spPr>
        <p:txBody>
          <a:bodyPr wrap="square" rtlCol="0">
            <a:spAutoFit/>
          </a:bodyPr>
          <a:lstStyle/>
          <a:p>
            <a:r>
              <a:rPr lang="en-US" dirty="0">
                <a:hlinkClick r:id="rId3"/>
              </a:rPr>
              <a:t>Scripture Reflection: I Wrestled With God and Won - Living Faith - Home &amp; Family - News - Catholic Online</a:t>
            </a:r>
            <a:endParaRPr lang="en-US" dirty="0"/>
          </a:p>
        </p:txBody>
      </p:sp>
    </p:spTree>
    <p:extLst>
      <p:ext uri="{BB962C8B-B14F-4D97-AF65-F5344CB8AC3E}">
        <p14:creationId xmlns:p14="http://schemas.microsoft.com/office/powerpoint/2010/main" val="2602369327"/>
      </p:ext>
    </p:extLst>
  </p:cSld>
  <p:clrMapOvr>
    <a:masterClrMapping/>
  </p:clrMapOvr>
  <p:transition spd="slow">
    <p:push dir="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302993" y="1802851"/>
            <a:ext cx="11660405" cy="938226"/>
          </a:xfrm>
        </p:spPr>
        <p:txBody>
          <a:bodyPr/>
          <a:lstStyle/>
          <a:p>
            <a:r>
              <a:rPr lang="en-US" sz="3200" dirty="0" smtClean="0"/>
              <a:t>Catholic Teachings</a:t>
            </a:r>
            <a:endParaRPr lang="en-US" sz="3200" dirty="0"/>
          </a:p>
        </p:txBody>
      </p:sp>
      <p:sp>
        <p:nvSpPr>
          <p:cNvPr id="10" name="Text Placeholder 9"/>
          <p:cNvSpPr>
            <a:spLocks noGrp="1"/>
          </p:cNvSpPr>
          <p:nvPr>
            <p:ph type="body" sz="quarter" idx="10"/>
          </p:nvPr>
        </p:nvSpPr>
        <p:spPr>
          <a:xfrm>
            <a:off x="3923323" y="186061"/>
            <a:ext cx="4376615" cy="757130"/>
          </a:xfrm>
        </p:spPr>
        <p:txBody>
          <a:bodyPr/>
          <a:lstStyle/>
          <a:p>
            <a:r>
              <a:rPr lang="en-US" sz="4800" dirty="0" smtClean="0"/>
              <a:t>The Crazies</a:t>
            </a:r>
            <a:endParaRPr lang="en-US" sz="4800" dirty="0"/>
          </a:p>
        </p:txBody>
      </p:sp>
      <p:sp>
        <p:nvSpPr>
          <p:cNvPr id="11" name="Text Placeholder 10"/>
          <p:cNvSpPr>
            <a:spLocks noGrp="1"/>
          </p:cNvSpPr>
          <p:nvPr>
            <p:ph type="body" sz="quarter" idx="11"/>
          </p:nvPr>
        </p:nvSpPr>
        <p:spPr>
          <a:xfrm>
            <a:off x="281427" y="2741078"/>
            <a:ext cx="11658600" cy="3931326"/>
          </a:xfrm>
        </p:spPr>
        <p:txBody>
          <a:bodyPr/>
          <a:lstStyle/>
          <a:p>
            <a:pPr marL="342900" indent="-342900" algn="l">
              <a:buFont typeface="Arial" panose="020B0604020202020204" pitchFamily="34" charset="0"/>
              <a:buChar char="•"/>
            </a:pPr>
            <a:r>
              <a:rPr lang="en-US" dirty="0" smtClean="0"/>
              <a:t>It </a:t>
            </a:r>
            <a:r>
              <a:rPr lang="en-US" dirty="0"/>
              <a:t>does not say so in the text, but I believe Jacob discovered something about his adversary through the course of this intense midnight struggle, for he demands a blessing before the "man" leaves, and with more than a little respect conveyed in the telling, he receives it as "one who wrestled with God and won" (Gen. 32:28).</a:t>
            </a:r>
          </a:p>
          <a:p>
            <a:pPr marL="342900" indent="-342900" algn="l">
              <a:buFont typeface="Arial" panose="020B0604020202020204" pitchFamily="34" charset="0"/>
              <a:buChar char="•"/>
            </a:pPr>
            <a:r>
              <a:rPr lang="en-US" dirty="0"/>
              <a:t>This fascinates me. How on earth is it possible to wrestle with God? How does one win a struggle with the God of the universe? Why would He stoop to undertake such a silly striving that is no match for His matchless power? Interestingly, Jacob never asks why he was confronted and opposed, he simply asked to know the man's name. Then the Angel says something mysterious: "Why is it that you ask my name?" and the name remains undisclosed.</a:t>
            </a:r>
          </a:p>
        </p:txBody>
      </p:sp>
      <p:sp>
        <p:nvSpPr>
          <p:cNvPr id="12" name="Text Placeholder 11"/>
          <p:cNvSpPr>
            <a:spLocks noGrp="1"/>
          </p:cNvSpPr>
          <p:nvPr>
            <p:ph type="body" sz="quarter" idx="12"/>
          </p:nvPr>
        </p:nvSpPr>
        <p:spPr/>
        <p:txBody>
          <a:bodyPr/>
          <a:lstStyle/>
          <a:p>
            <a:r>
              <a:rPr lang="en-US" dirty="0"/>
              <a:t>!</a:t>
            </a:r>
          </a:p>
        </p:txBody>
      </p:sp>
      <p:sp>
        <p:nvSpPr>
          <p:cNvPr id="2" name="TextBox 1"/>
          <p:cNvSpPr txBox="1"/>
          <p:nvPr/>
        </p:nvSpPr>
        <p:spPr>
          <a:xfrm>
            <a:off x="281427" y="6488668"/>
            <a:ext cx="11660405" cy="369332"/>
          </a:xfrm>
          <a:prstGeom prst="rect">
            <a:avLst/>
          </a:prstGeom>
          <a:noFill/>
        </p:spPr>
        <p:txBody>
          <a:bodyPr wrap="square" rtlCol="0">
            <a:spAutoFit/>
          </a:bodyPr>
          <a:lstStyle/>
          <a:p>
            <a:r>
              <a:rPr lang="en-US" dirty="0">
                <a:hlinkClick r:id="rId3"/>
              </a:rPr>
              <a:t>Scripture Reflection: I Wrestled With God and Won - Living Faith - Home &amp; Family - News - Catholic Online</a:t>
            </a:r>
            <a:endParaRPr lang="en-US" dirty="0"/>
          </a:p>
        </p:txBody>
      </p:sp>
    </p:spTree>
    <p:extLst>
      <p:ext uri="{BB962C8B-B14F-4D97-AF65-F5344CB8AC3E}">
        <p14:creationId xmlns:p14="http://schemas.microsoft.com/office/powerpoint/2010/main" val="171774989"/>
      </p:ext>
    </p:extLst>
  </p:cSld>
  <p:clrMapOvr>
    <a:masterClrMapping/>
  </p:clrMapOvr>
  <p:transition spd="slow">
    <p:push dir="u"/>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302993" y="1802851"/>
            <a:ext cx="11660405" cy="938226"/>
          </a:xfrm>
        </p:spPr>
        <p:txBody>
          <a:bodyPr/>
          <a:lstStyle/>
          <a:p>
            <a:r>
              <a:rPr lang="en-US" sz="3200" dirty="0" smtClean="0"/>
              <a:t>Other Teachings</a:t>
            </a:r>
            <a:endParaRPr lang="en-US" sz="3200" dirty="0"/>
          </a:p>
        </p:txBody>
      </p:sp>
      <p:sp>
        <p:nvSpPr>
          <p:cNvPr id="10" name="Text Placeholder 9"/>
          <p:cNvSpPr>
            <a:spLocks noGrp="1"/>
          </p:cNvSpPr>
          <p:nvPr>
            <p:ph type="body" sz="quarter" idx="10"/>
          </p:nvPr>
        </p:nvSpPr>
        <p:spPr>
          <a:xfrm>
            <a:off x="3923323" y="186061"/>
            <a:ext cx="4376615" cy="757130"/>
          </a:xfrm>
        </p:spPr>
        <p:txBody>
          <a:bodyPr/>
          <a:lstStyle/>
          <a:p>
            <a:r>
              <a:rPr lang="en-US" sz="4800" dirty="0" smtClean="0"/>
              <a:t>The Crazies</a:t>
            </a:r>
            <a:endParaRPr lang="en-US" sz="4800" dirty="0"/>
          </a:p>
        </p:txBody>
      </p:sp>
      <p:sp>
        <p:nvSpPr>
          <p:cNvPr id="11" name="Text Placeholder 10"/>
          <p:cNvSpPr>
            <a:spLocks noGrp="1"/>
          </p:cNvSpPr>
          <p:nvPr>
            <p:ph type="body" sz="quarter" idx="11"/>
          </p:nvPr>
        </p:nvSpPr>
        <p:spPr>
          <a:xfrm>
            <a:off x="281427" y="2795444"/>
            <a:ext cx="11658600" cy="2879763"/>
          </a:xfrm>
        </p:spPr>
        <p:txBody>
          <a:bodyPr/>
          <a:lstStyle/>
          <a:p>
            <a:pPr marL="342900" indent="-342900" algn="l">
              <a:buFont typeface="Arial" panose="020B0604020202020204" pitchFamily="34" charset="0"/>
              <a:buChar char="•"/>
            </a:pPr>
            <a:r>
              <a:rPr lang="en-US" dirty="0"/>
              <a:t>Some people identify Archangel </a:t>
            </a:r>
            <a:r>
              <a:rPr lang="en-US" dirty="0" err="1"/>
              <a:t>Phanuel</a:t>
            </a:r>
            <a:r>
              <a:rPr lang="en-US" dirty="0"/>
              <a:t> as the man who wrestles with Jacob because of the connection between </a:t>
            </a:r>
            <a:r>
              <a:rPr lang="en-US" dirty="0" err="1"/>
              <a:t>Phanuel's</a:t>
            </a:r>
            <a:r>
              <a:rPr lang="en-US" dirty="0"/>
              <a:t> name and the name "</a:t>
            </a:r>
            <a:r>
              <a:rPr lang="en-US" dirty="0" err="1"/>
              <a:t>Peniel</a:t>
            </a:r>
            <a:r>
              <a:rPr lang="en-US" dirty="0"/>
              <a:t>." This is the name Jacob gave to the place where he struggled with the man.</a:t>
            </a:r>
          </a:p>
          <a:p>
            <a:pPr marL="342900" indent="-342900" algn="l">
              <a:buFont typeface="Arial" panose="020B0604020202020204" pitchFamily="34" charset="0"/>
              <a:buChar char="•"/>
            </a:pPr>
            <a:r>
              <a:rPr lang="en-US" dirty="0" smtClean="0"/>
              <a:t>In </a:t>
            </a:r>
            <a:r>
              <a:rPr lang="en-US" dirty="0"/>
              <a:t>his book "Of Scribes And Sages: Early Jewish Interpretation And Transmission Of Scripture, Volume 2," Craig A. Evans writes: "In Gen. 32:31, Jacob names the place of his wrestling with God as '</a:t>
            </a:r>
            <a:r>
              <a:rPr lang="en-US" dirty="0" err="1"/>
              <a:t>Peniel</a:t>
            </a:r>
            <a:r>
              <a:rPr lang="en-US" dirty="0"/>
              <a:t>' — the Face of God. Scholars believe that the angelic name '</a:t>
            </a:r>
            <a:r>
              <a:rPr lang="en-US" dirty="0" err="1"/>
              <a:t>Phanuel</a:t>
            </a:r>
            <a:r>
              <a:rPr lang="en-US" dirty="0"/>
              <a:t>' and the place '</a:t>
            </a:r>
            <a:r>
              <a:rPr lang="en-US" dirty="0" err="1"/>
              <a:t>Peniel</a:t>
            </a:r>
            <a:r>
              <a:rPr lang="en-US" dirty="0"/>
              <a:t>' are etymologically connected."</a:t>
            </a:r>
          </a:p>
        </p:txBody>
      </p:sp>
      <p:sp>
        <p:nvSpPr>
          <p:cNvPr id="12" name="Text Placeholder 11"/>
          <p:cNvSpPr>
            <a:spLocks noGrp="1"/>
          </p:cNvSpPr>
          <p:nvPr>
            <p:ph type="body" sz="quarter" idx="12"/>
          </p:nvPr>
        </p:nvSpPr>
        <p:spPr/>
        <p:txBody>
          <a:bodyPr/>
          <a:lstStyle/>
          <a:p>
            <a:r>
              <a:rPr lang="en-US" dirty="0"/>
              <a:t>!</a:t>
            </a:r>
          </a:p>
        </p:txBody>
      </p:sp>
      <p:sp>
        <p:nvSpPr>
          <p:cNvPr id="2" name="TextBox 1"/>
          <p:cNvSpPr txBox="1"/>
          <p:nvPr/>
        </p:nvSpPr>
        <p:spPr>
          <a:xfrm>
            <a:off x="281427" y="6488668"/>
            <a:ext cx="11660405" cy="369332"/>
          </a:xfrm>
          <a:prstGeom prst="rect">
            <a:avLst/>
          </a:prstGeom>
          <a:noFill/>
        </p:spPr>
        <p:txBody>
          <a:bodyPr wrap="square" rtlCol="0">
            <a:spAutoFit/>
          </a:bodyPr>
          <a:lstStyle/>
          <a:p>
            <a:r>
              <a:rPr lang="en-US" dirty="0">
                <a:hlinkClick r:id="rId3"/>
              </a:rPr>
              <a:t>Who Was the Angel Who Wrestled With Jacob? (learnreligions.com)</a:t>
            </a:r>
            <a:endParaRPr lang="en-US" dirty="0"/>
          </a:p>
        </p:txBody>
      </p:sp>
    </p:spTree>
    <p:extLst>
      <p:ext uri="{BB962C8B-B14F-4D97-AF65-F5344CB8AC3E}">
        <p14:creationId xmlns:p14="http://schemas.microsoft.com/office/powerpoint/2010/main" val="2307242949"/>
      </p:ext>
    </p:extLst>
  </p:cSld>
  <p:clrMapOvr>
    <a:masterClrMapping/>
  </p:clrMapOvr>
  <p:transition spd="slow">
    <p:push/>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38203" y="1673732"/>
            <a:ext cx="12299661" cy="4906160"/>
          </a:xfrm>
          <a:prstGeom prst="rect">
            <a:avLst/>
          </a:prstGeom>
        </p:spPr>
      </p:pic>
      <p:sp>
        <p:nvSpPr>
          <p:cNvPr id="10" name="Text Placeholder 9"/>
          <p:cNvSpPr>
            <a:spLocks noGrp="1"/>
          </p:cNvSpPr>
          <p:nvPr>
            <p:ph type="body" sz="quarter" idx="10"/>
          </p:nvPr>
        </p:nvSpPr>
        <p:spPr>
          <a:xfrm>
            <a:off x="1395790" y="0"/>
            <a:ext cx="9431676" cy="1550168"/>
          </a:xfrm>
        </p:spPr>
        <p:txBody>
          <a:bodyPr/>
          <a:lstStyle/>
          <a:p>
            <a:r>
              <a:rPr lang="en-US" sz="4800" dirty="0" smtClean="0"/>
              <a:t>The </a:t>
            </a:r>
            <a:r>
              <a:rPr lang="en-US" sz="4000" dirty="0" smtClean="0">
                <a:solidFill>
                  <a:srgbClr val="FFC000"/>
                </a:solidFill>
              </a:rPr>
              <a:t>(Unpleasant) </a:t>
            </a:r>
            <a:endParaRPr lang="en-US" sz="4800" dirty="0" smtClean="0">
              <a:solidFill>
                <a:srgbClr val="FFC000"/>
              </a:solidFill>
            </a:endParaRPr>
          </a:p>
          <a:p>
            <a:r>
              <a:rPr lang="en-US" sz="4800" dirty="0" smtClean="0"/>
              <a:t>Crazies</a:t>
            </a:r>
            <a:endParaRPr lang="en-US" sz="4800" dirty="0"/>
          </a:p>
        </p:txBody>
      </p:sp>
      <p:sp>
        <p:nvSpPr>
          <p:cNvPr id="2" name="TextBox 1"/>
          <p:cNvSpPr txBox="1"/>
          <p:nvPr/>
        </p:nvSpPr>
        <p:spPr>
          <a:xfrm>
            <a:off x="0" y="6488668"/>
            <a:ext cx="11660405" cy="369332"/>
          </a:xfrm>
          <a:prstGeom prst="rect">
            <a:avLst/>
          </a:prstGeom>
          <a:noFill/>
        </p:spPr>
        <p:txBody>
          <a:bodyPr wrap="square" rtlCol="0">
            <a:spAutoFit/>
          </a:bodyPr>
          <a:lstStyle/>
          <a:p>
            <a:r>
              <a:rPr lang="en-US" dirty="0">
                <a:hlinkClick r:id="rId4"/>
              </a:rPr>
              <a:t>Jacob Wrestles With God - Rants and Replies - </a:t>
            </a:r>
            <a:r>
              <a:rPr lang="en-US" dirty="0" smtClean="0">
                <a:hlinkClick r:id="rId4"/>
              </a:rPr>
              <a:t>Ex-</a:t>
            </a:r>
            <a:r>
              <a:rPr lang="en-US" dirty="0" err="1" smtClean="0">
                <a:hlinkClick r:id="rId4"/>
              </a:rPr>
              <a:t>Christian.Net</a:t>
            </a:r>
            <a:endParaRPr lang="en-US" dirty="0"/>
          </a:p>
        </p:txBody>
      </p:sp>
      <p:sp>
        <p:nvSpPr>
          <p:cNvPr id="13" name="Text Placeholder 11"/>
          <p:cNvSpPr>
            <a:spLocks noGrp="1"/>
          </p:cNvSpPr>
          <p:nvPr>
            <p:ph type="body" sz="quarter" idx="12"/>
          </p:nvPr>
        </p:nvSpPr>
        <p:spPr>
          <a:xfrm>
            <a:off x="9240582" y="2024554"/>
            <a:ext cx="792205" cy="1200329"/>
          </a:xfrm>
        </p:spPr>
        <p:txBody>
          <a:bodyPr/>
          <a:lstStyle/>
          <a:p>
            <a:r>
              <a:rPr lang="en-US" dirty="0"/>
              <a:t>!</a:t>
            </a:r>
          </a:p>
        </p:txBody>
      </p:sp>
    </p:spTree>
    <p:extLst>
      <p:ext uri="{BB962C8B-B14F-4D97-AF65-F5344CB8AC3E}">
        <p14:creationId xmlns:p14="http://schemas.microsoft.com/office/powerpoint/2010/main" val="3584679280"/>
      </p:ext>
    </p:extLst>
  </p:cSld>
  <p:clrMapOvr>
    <a:masterClrMapping/>
  </p:clrMapOvr>
  <p:transition spd="slow">
    <p:push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 calcmode="lin" valueType="num">
                                      <p:cBhvr additive="base">
                                        <p:cTn id="7" dur="500" fill="hold"/>
                                        <p:tgtEl>
                                          <p:spTgt spid="10">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10">
                                            <p:txEl>
                                              <p:pRg st="0" end="0"/>
                                            </p:txEl>
                                          </p:spTgt>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nodeType="afterEffect">
                                  <p:stCondLst>
                                    <p:cond delay="0"/>
                                  </p:stCondLst>
                                  <p:childTnLst>
                                    <p:set>
                                      <p:cBhvr>
                                        <p:cTn id="11" dur="1" fill="hold">
                                          <p:stCondLst>
                                            <p:cond delay="0"/>
                                          </p:stCondLst>
                                        </p:cTn>
                                        <p:tgtEl>
                                          <p:spTgt spid="10">
                                            <p:txEl>
                                              <p:pRg st="1" end="1"/>
                                            </p:txEl>
                                          </p:spTgt>
                                        </p:tgtEl>
                                        <p:attrNameLst>
                                          <p:attrName>style.visibility</p:attrName>
                                        </p:attrNameLst>
                                      </p:cBhvr>
                                      <p:to>
                                        <p:strVal val="visible"/>
                                      </p:to>
                                    </p:set>
                                    <p:anim calcmode="lin" valueType="num">
                                      <p:cBhvr additive="base">
                                        <p:cTn id="12" dur="500" fill="hold"/>
                                        <p:tgtEl>
                                          <p:spTgt spid="10">
                                            <p:txEl>
                                              <p:pRg st="1" end="1"/>
                                            </p:tx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10">
                                            <p:txEl>
                                              <p:pRg st="1" end="1"/>
                                            </p:txEl>
                                          </p:spTgt>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1" fill="hold" grpId="0" nodeType="afterEffect">
                                  <p:stCondLst>
                                    <p:cond delay="0"/>
                                  </p:stCondLst>
                                  <p:childTnLst>
                                    <p:set>
                                      <p:cBhvr>
                                        <p:cTn id="16" dur="1" fill="hold">
                                          <p:stCondLst>
                                            <p:cond delay="0"/>
                                          </p:stCondLst>
                                        </p:cTn>
                                        <p:tgtEl>
                                          <p:spTgt spid="13">
                                            <p:txEl>
                                              <p:pRg st="0" end="0"/>
                                            </p:txEl>
                                          </p:spTgt>
                                        </p:tgtEl>
                                        <p:attrNameLst>
                                          <p:attrName>style.visibility</p:attrName>
                                        </p:attrNameLst>
                                      </p:cBhvr>
                                      <p:to>
                                        <p:strVal val="visible"/>
                                      </p:to>
                                    </p:set>
                                    <p:anim calcmode="lin" valueType="num">
                                      <p:cBhvr additive="base">
                                        <p:cTn id="17"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13">
                                            <p:txEl>
                                              <p:pRg st="0" end="0"/>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p:cNvSpPr>
            <a:spLocks noGrp="1"/>
          </p:cNvSpPr>
          <p:nvPr>
            <p:ph type="body" sz="quarter" idx="13"/>
          </p:nvPr>
        </p:nvSpPr>
        <p:spPr>
          <a:xfrm>
            <a:off x="304800" y="1637740"/>
            <a:ext cx="11887200" cy="3582519"/>
          </a:xfrm>
        </p:spPr>
        <p:txBody>
          <a:bodyPr/>
          <a:lstStyle/>
          <a:p>
            <a:r>
              <a:rPr lang="en-US" b="1" baseline="30000" dirty="0"/>
              <a:t>24 </a:t>
            </a:r>
            <a:r>
              <a:rPr lang="en-US" dirty="0"/>
              <a:t>And Jacob was left alone; and there wrestled a man with him until the breaking of the day.</a:t>
            </a:r>
          </a:p>
          <a:p>
            <a:r>
              <a:rPr lang="en-US" b="1" baseline="30000" dirty="0"/>
              <a:t>25 </a:t>
            </a:r>
            <a:r>
              <a:rPr lang="en-US" dirty="0"/>
              <a:t>And when he saw that he prevailed not against him, he touched the hollow of his thigh; and the hollow of Jacob's thigh was out of joint, as he wrestled with him.</a:t>
            </a:r>
          </a:p>
          <a:p>
            <a:r>
              <a:rPr lang="en-US" b="1" baseline="30000" dirty="0"/>
              <a:t>26 </a:t>
            </a:r>
            <a:r>
              <a:rPr lang="en-US" dirty="0"/>
              <a:t>And he said, Let me go, for the day </a:t>
            </a:r>
            <a:r>
              <a:rPr lang="en-US" dirty="0" err="1"/>
              <a:t>breaketh</a:t>
            </a:r>
            <a:r>
              <a:rPr lang="en-US" dirty="0"/>
              <a:t>. And he said, I will not let thee go, except thou bless me</a:t>
            </a:r>
            <a:r>
              <a:rPr lang="en-US" dirty="0" smtClean="0"/>
              <a:t>.</a:t>
            </a:r>
            <a:endParaRPr lang="en-US" dirty="0"/>
          </a:p>
        </p:txBody>
      </p:sp>
      <p:sp>
        <p:nvSpPr>
          <p:cNvPr id="3" name="Text Placeholder 2"/>
          <p:cNvSpPr>
            <a:spLocks noGrp="1"/>
          </p:cNvSpPr>
          <p:nvPr>
            <p:ph type="body" sz="quarter" idx="14"/>
          </p:nvPr>
        </p:nvSpPr>
        <p:spPr>
          <a:xfrm>
            <a:off x="3865562" y="5276808"/>
            <a:ext cx="8097838" cy="369332"/>
          </a:xfrm>
        </p:spPr>
        <p:txBody>
          <a:bodyPr/>
          <a:lstStyle/>
          <a:p>
            <a:r>
              <a:rPr lang="en-US" dirty="0" smtClean="0"/>
              <a:t>—Genesis 32:24-26</a:t>
            </a:r>
            <a:endParaRPr lang="en-US" dirty="0"/>
          </a:p>
        </p:txBody>
      </p:sp>
      <p:sp>
        <p:nvSpPr>
          <p:cNvPr id="2" name="Slide Number Placeholder 1"/>
          <p:cNvSpPr>
            <a:spLocks noGrp="1"/>
          </p:cNvSpPr>
          <p:nvPr>
            <p:ph type="sldNum" sz="quarter" idx="4294967295"/>
          </p:nvPr>
        </p:nvSpPr>
        <p:spPr>
          <a:xfrm>
            <a:off x="11760200" y="6465888"/>
            <a:ext cx="431800" cy="365125"/>
          </a:xfrm>
          <a:prstGeom prst="rect">
            <a:avLst/>
          </a:prstGeom>
        </p:spPr>
        <p:txBody>
          <a:bodyPr/>
          <a:lstStyle/>
          <a:p>
            <a:fld id="{5AE1514C-5E56-4738-A1FF-4B1CFD2A3E36}" type="slidenum">
              <a:rPr lang="en-US" smtClean="0"/>
              <a:pPr/>
              <a:t>2</a:t>
            </a:fld>
            <a:endParaRPr lang="en-US" dirty="0"/>
          </a:p>
        </p:txBody>
      </p:sp>
      <p:sp>
        <p:nvSpPr>
          <p:cNvPr id="9" name="TextBox 8"/>
          <p:cNvSpPr txBox="1"/>
          <p:nvPr/>
        </p:nvSpPr>
        <p:spPr>
          <a:xfrm>
            <a:off x="1112688" y="243410"/>
            <a:ext cx="670312" cy="580653"/>
          </a:xfrm>
          <a:custGeom>
            <a:avLst/>
            <a:gdLst>
              <a:gd name="connsiteX0" fmla="*/ 603423 w 670312"/>
              <a:gd name="connsiteY0" fmla="*/ 0 h 580653"/>
              <a:gd name="connsiteX1" fmla="*/ 670312 w 670312"/>
              <a:gd name="connsiteY1" fmla="*/ 126662 h 580653"/>
              <a:gd name="connsiteX2" fmla="*/ 557170 w 670312"/>
              <a:gd name="connsiteY2" fmla="*/ 203157 h 580653"/>
              <a:gd name="connsiteX3" fmla="*/ 522302 w 670312"/>
              <a:gd name="connsiteY3" fmla="*/ 293172 h 580653"/>
              <a:gd name="connsiteX4" fmla="*/ 670312 w 670312"/>
              <a:gd name="connsiteY4" fmla="*/ 293172 h 580653"/>
              <a:gd name="connsiteX5" fmla="*/ 670312 w 670312"/>
              <a:gd name="connsiteY5" fmla="*/ 580653 h 580653"/>
              <a:gd name="connsiteX6" fmla="*/ 360772 w 670312"/>
              <a:gd name="connsiteY6" fmla="*/ 580653 h 580653"/>
              <a:gd name="connsiteX7" fmla="*/ 360772 w 670312"/>
              <a:gd name="connsiteY7" fmla="*/ 342272 h 580653"/>
              <a:gd name="connsiteX8" fmla="*/ 415564 w 670312"/>
              <a:gd name="connsiteY8" fmla="*/ 134489 h 580653"/>
              <a:gd name="connsiteX9" fmla="*/ 603423 w 670312"/>
              <a:gd name="connsiteY9" fmla="*/ 0 h 580653"/>
              <a:gd name="connsiteX10" fmla="*/ 242650 w 670312"/>
              <a:gd name="connsiteY10" fmla="*/ 0 h 580653"/>
              <a:gd name="connsiteX11" fmla="*/ 309539 w 670312"/>
              <a:gd name="connsiteY11" fmla="*/ 126662 h 580653"/>
              <a:gd name="connsiteX12" fmla="*/ 196397 w 670312"/>
              <a:gd name="connsiteY12" fmla="*/ 203157 h 580653"/>
              <a:gd name="connsiteX13" fmla="*/ 161530 w 670312"/>
              <a:gd name="connsiteY13" fmla="*/ 293172 h 580653"/>
              <a:gd name="connsiteX14" fmla="*/ 309539 w 670312"/>
              <a:gd name="connsiteY14" fmla="*/ 293172 h 580653"/>
              <a:gd name="connsiteX15" fmla="*/ 309539 w 670312"/>
              <a:gd name="connsiteY15" fmla="*/ 580653 h 580653"/>
              <a:gd name="connsiteX16" fmla="*/ 0 w 670312"/>
              <a:gd name="connsiteY16" fmla="*/ 580653 h 580653"/>
              <a:gd name="connsiteX17" fmla="*/ 0 w 670312"/>
              <a:gd name="connsiteY17" fmla="*/ 342272 h 580653"/>
              <a:gd name="connsiteX18" fmla="*/ 54792 w 670312"/>
              <a:gd name="connsiteY18" fmla="*/ 134489 h 580653"/>
              <a:gd name="connsiteX19" fmla="*/ 242650 w 670312"/>
              <a:gd name="connsiteY19" fmla="*/ 0 h 580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70312" h="580653">
                <a:moveTo>
                  <a:pt x="603423" y="0"/>
                </a:moveTo>
                <a:lnTo>
                  <a:pt x="670312" y="126662"/>
                </a:lnTo>
                <a:cubicBezTo>
                  <a:pt x="615757" y="152279"/>
                  <a:pt x="578043" y="177777"/>
                  <a:pt x="557170" y="203157"/>
                </a:cubicBezTo>
                <a:cubicBezTo>
                  <a:pt x="536297" y="228537"/>
                  <a:pt x="524674" y="258542"/>
                  <a:pt x="522302" y="293172"/>
                </a:cubicBezTo>
                <a:lnTo>
                  <a:pt x="670312" y="293172"/>
                </a:lnTo>
                <a:lnTo>
                  <a:pt x="670312" y="580653"/>
                </a:lnTo>
                <a:lnTo>
                  <a:pt x="360772" y="580653"/>
                </a:lnTo>
                <a:lnTo>
                  <a:pt x="360772" y="342272"/>
                </a:lnTo>
                <a:cubicBezTo>
                  <a:pt x="360772" y="254510"/>
                  <a:pt x="379036" y="185249"/>
                  <a:pt x="415564" y="134489"/>
                </a:cubicBezTo>
                <a:cubicBezTo>
                  <a:pt x="452092" y="83729"/>
                  <a:pt x="514712" y="38900"/>
                  <a:pt x="603423" y="0"/>
                </a:cubicBezTo>
                <a:close/>
                <a:moveTo>
                  <a:pt x="242650" y="0"/>
                </a:moveTo>
                <a:lnTo>
                  <a:pt x="309539" y="126662"/>
                </a:lnTo>
                <a:cubicBezTo>
                  <a:pt x="254985" y="152279"/>
                  <a:pt x="217271" y="177777"/>
                  <a:pt x="196397" y="203157"/>
                </a:cubicBezTo>
                <a:cubicBezTo>
                  <a:pt x="175524" y="228537"/>
                  <a:pt x="163902" y="258542"/>
                  <a:pt x="161530" y="293172"/>
                </a:cubicBezTo>
                <a:lnTo>
                  <a:pt x="309539" y="293172"/>
                </a:lnTo>
                <a:lnTo>
                  <a:pt x="309539" y="580653"/>
                </a:lnTo>
                <a:lnTo>
                  <a:pt x="0" y="580653"/>
                </a:lnTo>
                <a:lnTo>
                  <a:pt x="0" y="342272"/>
                </a:lnTo>
                <a:cubicBezTo>
                  <a:pt x="0" y="254510"/>
                  <a:pt x="18264" y="185249"/>
                  <a:pt x="54792" y="134489"/>
                </a:cubicBezTo>
                <a:cubicBezTo>
                  <a:pt x="91320" y="83729"/>
                  <a:pt x="153940" y="38900"/>
                  <a:pt x="242650" y="0"/>
                </a:cubicBezTo>
                <a:close/>
              </a:path>
            </a:pathLst>
          </a:custGeom>
          <a:solidFill>
            <a:schemeClr val="accent4"/>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sz="2800" dirty="0">
              <a:solidFill>
                <a:schemeClr val="tx2">
                  <a:lumMod val="50000"/>
                </a:schemeClr>
              </a:solidFill>
            </a:endParaRPr>
          </a:p>
        </p:txBody>
      </p:sp>
    </p:spTree>
    <p:extLst>
      <p:ext uri="{BB962C8B-B14F-4D97-AF65-F5344CB8AC3E}">
        <p14:creationId xmlns:p14="http://schemas.microsoft.com/office/powerpoint/2010/main" val="2376105647"/>
      </p:ext>
    </p:extLst>
  </p:cSld>
  <p:clrMapOvr>
    <a:masterClrMapping/>
  </p:clrMapOvr>
  <mc:AlternateContent xmlns:mc="http://schemas.openxmlformats.org/markup-compatibility/2006">
    <mc:Choice xmlns="" xmlns:p159="http://schemas.microsoft.com/office/powerpoint/2015/09/main" Requires="p159">
      <p:transition spd="slow">
        <p159:morph option="byObject"/>
      </p:transition>
    </mc:Choice>
    <mc:Fallback>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302993" y="1802851"/>
            <a:ext cx="11660405" cy="938226"/>
          </a:xfrm>
        </p:spPr>
        <p:txBody>
          <a:bodyPr/>
          <a:lstStyle/>
          <a:p>
            <a:r>
              <a:rPr lang="en-US" sz="3200" dirty="0" smtClean="0"/>
              <a:t>Teachings of, well, Incoherence</a:t>
            </a:r>
            <a:endParaRPr lang="en-US" sz="3200" dirty="0"/>
          </a:p>
        </p:txBody>
      </p:sp>
      <p:sp>
        <p:nvSpPr>
          <p:cNvPr id="10" name="Text Placeholder 9"/>
          <p:cNvSpPr>
            <a:spLocks noGrp="1"/>
          </p:cNvSpPr>
          <p:nvPr>
            <p:ph type="body" sz="quarter" idx="10"/>
          </p:nvPr>
        </p:nvSpPr>
        <p:spPr>
          <a:xfrm>
            <a:off x="3923323" y="186061"/>
            <a:ext cx="4376615" cy="757130"/>
          </a:xfrm>
        </p:spPr>
        <p:txBody>
          <a:bodyPr/>
          <a:lstStyle/>
          <a:p>
            <a:r>
              <a:rPr lang="en-US" sz="4800" dirty="0" smtClean="0"/>
              <a:t>The Crazies</a:t>
            </a:r>
            <a:endParaRPr lang="en-US" sz="4800" dirty="0"/>
          </a:p>
        </p:txBody>
      </p:sp>
      <p:sp>
        <p:nvSpPr>
          <p:cNvPr id="11" name="Text Placeholder 10"/>
          <p:cNvSpPr>
            <a:spLocks noGrp="1"/>
          </p:cNvSpPr>
          <p:nvPr>
            <p:ph type="body" sz="quarter" idx="11"/>
          </p:nvPr>
        </p:nvSpPr>
        <p:spPr>
          <a:xfrm>
            <a:off x="281427" y="2795444"/>
            <a:ext cx="11658600" cy="4081117"/>
          </a:xfrm>
        </p:spPr>
        <p:txBody>
          <a:bodyPr/>
          <a:lstStyle/>
          <a:p>
            <a:pPr algn="l"/>
            <a:r>
              <a:rPr lang="en-US" dirty="0"/>
              <a:t>God as a man</a:t>
            </a:r>
            <a:r>
              <a:rPr lang="en-US" dirty="0" smtClean="0"/>
              <a:t>?  Notice </a:t>
            </a:r>
            <a:r>
              <a:rPr lang="en-US" dirty="0"/>
              <a:t>this man did not just touch Jacob's hip, he touched the 'inside' of his body. Most Christians I've seen only think Jacob was touched on the hip. And one Christian I ran into here when asked if God was a man that he should lie presented these verses so as to imply, yes</a:t>
            </a:r>
            <a:r>
              <a:rPr lang="en-US" dirty="0" smtClean="0"/>
              <a:t>.  </a:t>
            </a:r>
            <a:r>
              <a:rPr lang="en-US" dirty="0"/>
              <a:t/>
            </a:r>
            <a:br>
              <a:rPr lang="en-US" dirty="0"/>
            </a:br>
            <a:r>
              <a:rPr lang="en-US" dirty="0"/>
              <a:t>Now I know Abraham ate with 'the LORD' too, so</a:t>
            </a:r>
            <a:r>
              <a:rPr lang="en-US" dirty="0" smtClean="0"/>
              <a:t>.  A </a:t>
            </a:r>
            <a:r>
              <a:rPr lang="en-US" dirty="0"/>
              <a:t>shame God did not tell Jacob his name at that time. Name meaning 'revelation'. As God revealed himself as El </a:t>
            </a:r>
            <a:r>
              <a:rPr lang="en-US" dirty="0" err="1"/>
              <a:t>Shaddai</a:t>
            </a:r>
            <a:r>
              <a:rPr lang="en-US" dirty="0"/>
              <a:t> to Abraham, and YHWH to Moses. And </a:t>
            </a:r>
            <a:r>
              <a:rPr lang="en-US" dirty="0" err="1"/>
              <a:t>Yeshua</a:t>
            </a:r>
            <a:r>
              <a:rPr lang="en-US" dirty="0"/>
              <a:t> to the apostles</a:t>
            </a:r>
            <a:r>
              <a:rPr lang="en-US" dirty="0" smtClean="0"/>
              <a:t>.  </a:t>
            </a:r>
            <a:r>
              <a:rPr lang="en-US" dirty="0"/>
              <a:t/>
            </a:r>
            <a:br>
              <a:rPr lang="en-US" dirty="0"/>
            </a:br>
            <a:r>
              <a:rPr lang="en-US" dirty="0"/>
              <a:t>God </a:t>
            </a:r>
            <a:r>
              <a:rPr lang="en-US" dirty="0" err="1"/>
              <a:t>revealaed</a:t>
            </a:r>
            <a:r>
              <a:rPr lang="en-US" dirty="0"/>
              <a:t> as a man???? I thought man can not look into the face of God, and that he is Spirit not a man. Does God reveal himself as a man? I believe scripture says yes. That God is not a man in that he was created, but a Spirit who 'can' reveal himself in the form of a man......</a:t>
            </a:r>
            <a:br>
              <a:rPr lang="en-US" dirty="0"/>
            </a:br>
            <a:endParaRPr lang="en-US" dirty="0"/>
          </a:p>
        </p:txBody>
      </p:sp>
      <p:sp>
        <p:nvSpPr>
          <p:cNvPr id="12" name="Text Placeholder 11"/>
          <p:cNvSpPr>
            <a:spLocks noGrp="1"/>
          </p:cNvSpPr>
          <p:nvPr>
            <p:ph type="body" sz="quarter" idx="12"/>
          </p:nvPr>
        </p:nvSpPr>
        <p:spPr>
          <a:xfrm>
            <a:off x="5816443" y="1007413"/>
            <a:ext cx="633507" cy="1200329"/>
          </a:xfrm>
        </p:spPr>
        <p:txBody>
          <a:bodyPr/>
          <a:lstStyle/>
          <a:p>
            <a:r>
              <a:rPr lang="en-US" dirty="0" smtClean="0"/>
              <a:t>?</a:t>
            </a:r>
            <a:endParaRPr lang="en-US" dirty="0"/>
          </a:p>
        </p:txBody>
      </p:sp>
      <p:sp>
        <p:nvSpPr>
          <p:cNvPr id="2" name="TextBox 1"/>
          <p:cNvSpPr txBox="1"/>
          <p:nvPr/>
        </p:nvSpPr>
        <p:spPr>
          <a:xfrm>
            <a:off x="281427" y="6488668"/>
            <a:ext cx="11660405" cy="369332"/>
          </a:xfrm>
          <a:prstGeom prst="rect">
            <a:avLst/>
          </a:prstGeom>
          <a:noFill/>
        </p:spPr>
        <p:txBody>
          <a:bodyPr wrap="square" rtlCol="0">
            <a:spAutoFit/>
          </a:bodyPr>
          <a:lstStyle/>
          <a:p>
            <a:r>
              <a:rPr lang="en-US" dirty="0">
                <a:hlinkClick r:id="rId3"/>
              </a:rPr>
              <a:t>Jacob wrestled with (the) God (man) | Christian Forums</a:t>
            </a:r>
            <a:endParaRPr lang="en-US" dirty="0"/>
          </a:p>
        </p:txBody>
      </p:sp>
    </p:spTree>
    <p:extLst>
      <p:ext uri="{BB962C8B-B14F-4D97-AF65-F5344CB8AC3E}">
        <p14:creationId xmlns:p14="http://schemas.microsoft.com/office/powerpoint/2010/main" val="2519618517"/>
      </p:ext>
    </p:extLst>
  </p:cSld>
  <p:clrMapOvr>
    <a:masterClrMapping/>
  </p:clrMapOvr>
  <p:transition spd="slow">
    <p:push/>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302993" y="1802851"/>
            <a:ext cx="11660405" cy="938226"/>
          </a:xfrm>
        </p:spPr>
        <p:txBody>
          <a:bodyPr/>
          <a:lstStyle/>
          <a:p>
            <a:r>
              <a:rPr lang="en-US" sz="3200" dirty="0" smtClean="0"/>
              <a:t>Protestant Ideas</a:t>
            </a:r>
            <a:endParaRPr lang="en-US" sz="3200" dirty="0"/>
          </a:p>
        </p:txBody>
      </p:sp>
      <p:sp>
        <p:nvSpPr>
          <p:cNvPr id="10" name="Text Placeholder 9"/>
          <p:cNvSpPr>
            <a:spLocks noGrp="1"/>
          </p:cNvSpPr>
          <p:nvPr>
            <p:ph type="body" sz="quarter" idx="10"/>
          </p:nvPr>
        </p:nvSpPr>
        <p:spPr>
          <a:xfrm>
            <a:off x="3923323" y="186061"/>
            <a:ext cx="4376615" cy="757130"/>
          </a:xfrm>
        </p:spPr>
        <p:txBody>
          <a:bodyPr/>
          <a:lstStyle/>
          <a:p>
            <a:r>
              <a:rPr lang="en-US" sz="4800" dirty="0" smtClean="0"/>
              <a:t>The Crazies</a:t>
            </a:r>
            <a:endParaRPr lang="en-US" sz="4800" dirty="0"/>
          </a:p>
        </p:txBody>
      </p:sp>
      <p:sp>
        <p:nvSpPr>
          <p:cNvPr id="11" name="Text Placeholder 10"/>
          <p:cNvSpPr>
            <a:spLocks noGrp="1"/>
          </p:cNvSpPr>
          <p:nvPr>
            <p:ph type="body" sz="quarter" idx="11"/>
          </p:nvPr>
        </p:nvSpPr>
        <p:spPr>
          <a:xfrm>
            <a:off x="281427" y="2795444"/>
            <a:ext cx="11658600" cy="3139321"/>
          </a:xfrm>
        </p:spPr>
        <p:txBody>
          <a:bodyPr/>
          <a:lstStyle/>
          <a:p>
            <a:pPr algn="l"/>
            <a:r>
              <a:rPr lang="en-US" sz="2800" dirty="0"/>
              <a:t>The second possible etiology revolves around the dietary custom of the “tendon” attached to the hip. The problem with this particular notion is that there are no tendons attached to the hip socket—ligaments, yes; tendons, no. However, to clear up the matter, according to the rabbis this passage is actually prohibiting the consumption of the sciatic nerve which is contained in the muscles of the thigh and must be removed for the meat to be kosher.</a:t>
            </a:r>
            <a:r>
              <a:rPr lang="en-US" dirty="0"/>
              <a:t/>
            </a:r>
            <a:br>
              <a:rPr lang="en-US" dirty="0"/>
            </a:br>
            <a:endParaRPr lang="en-US" dirty="0"/>
          </a:p>
        </p:txBody>
      </p:sp>
      <p:sp>
        <p:nvSpPr>
          <p:cNvPr id="12" name="Text Placeholder 11"/>
          <p:cNvSpPr>
            <a:spLocks noGrp="1"/>
          </p:cNvSpPr>
          <p:nvPr>
            <p:ph type="body" sz="quarter" idx="12"/>
          </p:nvPr>
        </p:nvSpPr>
        <p:spPr>
          <a:xfrm>
            <a:off x="5816443" y="1007413"/>
            <a:ext cx="633507" cy="1200329"/>
          </a:xfrm>
        </p:spPr>
        <p:txBody>
          <a:bodyPr/>
          <a:lstStyle/>
          <a:p>
            <a:r>
              <a:rPr lang="en-US" dirty="0" smtClean="0"/>
              <a:t>?</a:t>
            </a:r>
            <a:endParaRPr lang="en-US" dirty="0"/>
          </a:p>
        </p:txBody>
      </p:sp>
      <p:sp>
        <p:nvSpPr>
          <p:cNvPr id="2" name="TextBox 1"/>
          <p:cNvSpPr txBox="1"/>
          <p:nvPr/>
        </p:nvSpPr>
        <p:spPr>
          <a:xfrm>
            <a:off x="281427" y="6488668"/>
            <a:ext cx="11660405" cy="369332"/>
          </a:xfrm>
          <a:prstGeom prst="rect">
            <a:avLst/>
          </a:prstGeom>
          <a:noFill/>
        </p:spPr>
        <p:txBody>
          <a:bodyPr wrap="square" rtlCol="0">
            <a:spAutoFit/>
          </a:bodyPr>
          <a:lstStyle/>
          <a:p>
            <a:r>
              <a:rPr lang="en-US" dirty="0">
                <a:hlinkClick r:id="rId3"/>
              </a:rPr>
              <a:t>What is Significant About Jacob's Wrestling Match? (hcna.us)</a:t>
            </a:r>
            <a:endParaRPr lang="en-US" dirty="0"/>
          </a:p>
        </p:txBody>
      </p:sp>
    </p:spTree>
    <p:extLst>
      <p:ext uri="{BB962C8B-B14F-4D97-AF65-F5344CB8AC3E}">
        <p14:creationId xmlns:p14="http://schemas.microsoft.com/office/powerpoint/2010/main" val="3609577341"/>
      </p:ext>
    </p:extLst>
  </p:cSld>
  <p:clrMapOvr>
    <a:masterClrMapping/>
  </p:clrMapOvr>
  <p:transition spd="slow">
    <p:push/>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302993" y="1802851"/>
            <a:ext cx="11660405" cy="938226"/>
          </a:xfrm>
        </p:spPr>
        <p:txBody>
          <a:bodyPr/>
          <a:lstStyle/>
          <a:p>
            <a:r>
              <a:rPr lang="en-US" sz="3200" dirty="0" smtClean="0"/>
              <a:t>Protestant Ideas</a:t>
            </a:r>
            <a:endParaRPr lang="en-US" sz="3200" dirty="0"/>
          </a:p>
        </p:txBody>
      </p:sp>
      <p:sp>
        <p:nvSpPr>
          <p:cNvPr id="10" name="Text Placeholder 9"/>
          <p:cNvSpPr>
            <a:spLocks noGrp="1"/>
          </p:cNvSpPr>
          <p:nvPr>
            <p:ph type="body" sz="quarter" idx="10"/>
          </p:nvPr>
        </p:nvSpPr>
        <p:spPr>
          <a:xfrm>
            <a:off x="3923323" y="186061"/>
            <a:ext cx="4376615" cy="757130"/>
          </a:xfrm>
        </p:spPr>
        <p:txBody>
          <a:bodyPr/>
          <a:lstStyle/>
          <a:p>
            <a:r>
              <a:rPr lang="en-US" sz="4800" dirty="0" smtClean="0"/>
              <a:t>The Crazies</a:t>
            </a:r>
            <a:endParaRPr lang="en-US" sz="4800" dirty="0"/>
          </a:p>
        </p:txBody>
      </p:sp>
      <p:sp>
        <p:nvSpPr>
          <p:cNvPr id="11" name="Text Placeholder 10"/>
          <p:cNvSpPr>
            <a:spLocks noGrp="1"/>
          </p:cNvSpPr>
          <p:nvPr>
            <p:ph type="body" sz="quarter" idx="11"/>
          </p:nvPr>
        </p:nvSpPr>
        <p:spPr>
          <a:xfrm>
            <a:off x="281427" y="2795444"/>
            <a:ext cx="11658600" cy="2363724"/>
          </a:xfrm>
        </p:spPr>
        <p:txBody>
          <a:bodyPr/>
          <a:lstStyle/>
          <a:p>
            <a:pPr algn="l"/>
            <a:r>
              <a:rPr lang="en-US" sz="2800" dirty="0"/>
              <a:t>In any event, the story of Jacob wrestling with God seems to be a parenthetical story. The renaming of Jacob occurs again in Genesis 35.9-15 under different circumstances and takes place in a different location, and the prohibition against the hip socket tendon is found nowhere else. </a:t>
            </a:r>
            <a:r>
              <a:rPr lang="en-US" dirty="0"/>
              <a:t/>
            </a:r>
            <a:br>
              <a:rPr lang="en-US" dirty="0"/>
            </a:br>
            <a:endParaRPr lang="en-US" dirty="0"/>
          </a:p>
        </p:txBody>
      </p:sp>
      <p:sp>
        <p:nvSpPr>
          <p:cNvPr id="12" name="Text Placeholder 11"/>
          <p:cNvSpPr>
            <a:spLocks noGrp="1"/>
          </p:cNvSpPr>
          <p:nvPr>
            <p:ph type="body" sz="quarter" idx="12"/>
          </p:nvPr>
        </p:nvSpPr>
        <p:spPr>
          <a:xfrm>
            <a:off x="5816443" y="1007413"/>
            <a:ext cx="633507" cy="1200329"/>
          </a:xfrm>
        </p:spPr>
        <p:txBody>
          <a:bodyPr/>
          <a:lstStyle/>
          <a:p>
            <a:r>
              <a:rPr lang="en-US" dirty="0" smtClean="0"/>
              <a:t>?</a:t>
            </a:r>
            <a:endParaRPr lang="en-US" dirty="0"/>
          </a:p>
        </p:txBody>
      </p:sp>
      <p:sp>
        <p:nvSpPr>
          <p:cNvPr id="2" name="TextBox 1"/>
          <p:cNvSpPr txBox="1"/>
          <p:nvPr/>
        </p:nvSpPr>
        <p:spPr>
          <a:xfrm>
            <a:off x="281427" y="6488668"/>
            <a:ext cx="11660405" cy="369332"/>
          </a:xfrm>
          <a:prstGeom prst="rect">
            <a:avLst/>
          </a:prstGeom>
          <a:noFill/>
        </p:spPr>
        <p:txBody>
          <a:bodyPr wrap="square" rtlCol="0">
            <a:spAutoFit/>
          </a:bodyPr>
          <a:lstStyle/>
          <a:p>
            <a:r>
              <a:rPr lang="en-US" dirty="0">
                <a:hlinkClick r:id="rId3"/>
              </a:rPr>
              <a:t>What is Significant About Jacob's Wrestling Match? (hcna.us)</a:t>
            </a:r>
            <a:endParaRPr lang="en-US" dirty="0"/>
          </a:p>
        </p:txBody>
      </p:sp>
    </p:spTree>
    <p:extLst>
      <p:ext uri="{BB962C8B-B14F-4D97-AF65-F5344CB8AC3E}">
        <p14:creationId xmlns:p14="http://schemas.microsoft.com/office/powerpoint/2010/main" val="305730465"/>
      </p:ext>
    </p:extLst>
  </p:cSld>
  <p:clrMapOvr>
    <a:masterClrMapping/>
  </p:clrMapOvr>
  <p:transition spd="slow">
    <p:push/>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448777" y="2476212"/>
            <a:ext cx="5208335" cy="1846659"/>
          </a:xfrm>
        </p:spPr>
        <p:txBody>
          <a:bodyPr/>
          <a:lstStyle/>
          <a:p>
            <a:r>
              <a:rPr lang="en-US" dirty="0" smtClean="0"/>
              <a:t>Ligaments, Tendons, and Nerves</a:t>
            </a:r>
            <a:endParaRPr lang="en-US" dirty="0"/>
          </a:p>
        </p:txBody>
      </p:sp>
    </p:spTree>
    <p:extLst>
      <p:ext uri="{BB962C8B-B14F-4D97-AF65-F5344CB8AC3E}">
        <p14:creationId xmlns:p14="http://schemas.microsoft.com/office/powerpoint/2010/main" val="2266186656"/>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a:xfrm>
            <a:off x="331251" y="143754"/>
            <a:ext cx="2401674" cy="590931"/>
          </a:xfrm>
        </p:spPr>
        <p:txBody>
          <a:bodyPr/>
          <a:lstStyle/>
          <a:p>
            <a:r>
              <a:rPr lang="en-US" dirty="0" smtClean="0">
                <a:solidFill>
                  <a:schemeClr val="bg2">
                    <a:lumMod val="75000"/>
                  </a:schemeClr>
                </a:solidFill>
              </a:rPr>
              <a:t>Ligaments</a:t>
            </a:r>
            <a:endParaRPr lang="en-US" dirty="0">
              <a:solidFill>
                <a:schemeClr val="bg2">
                  <a:lumMod val="75000"/>
                </a:schemeClr>
              </a:solidFill>
            </a:endParaRPr>
          </a:p>
        </p:txBody>
      </p:sp>
      <p:sp>
        <p:nvSpPr>
          <p:cNvPr id="3" name="Text Placeholder 2"/>
          <p:cNvSpPr>
            <a:spLocks noGrp="1"/>
          </p:cNvSpPr>
          <p:nvPr>
            <p:ph type="body" sz="quarter" idx="14"/>
          </p:nvPr>
        </p:nvSpPr>
        <p:spPr>
          <a:xfrm>
            <a:off x="0" y="6463473"/>
            <a:ext cx="11823077" cy="394527"/>
          </a:xfrm>
        </p:spPr>
        <p:txBody>
          <a:bodyPr/>
          <a:lstStyle/>
          <a:p>
            <a:pPr algn="l"/>
            <a:r>
              <a:rPr lang="en-US" dirty="0">
                <a:hlinkClick r:id="rId2"/>
              </a:rPr>
              <a:t>Functional Anatomy of the Hip-Bones and Ligaments - </a:t>
            </a:r>
            <a:r>
              <a:rPr lang="en-US" dirty="0" err="1">
                <a:hlinkClick r:id="rId2"/>
              </a:rPr>
              <a:t>Physiopedia</a:t>
            </a:r>
            <a:r>
              <a:rPr lang="en-US" dirty="0">
                <a:hlinkClick r:id="rId2"/>
              </a:rPr>
              <a:t> (physio-pedia.com)</a:t>
            </a:r>
            <a:endParaRPr lang="en-US" dirty="0"/>
          </a:p>
        </p:txBody>
      </p:sp>
      <p:pic>
        <p:nvPicPr>
          <p:cNvPr id="1030" name="Picture 6" descr="https://www.physio-pedia.com/images/d/db/Hip_Ligament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56995" y="0"/>
            <a:ext cx="9235005" cy="62452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15541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a:xfrm>
            <a:off x="331251" y="143754"/>
            <a:ext cx="2401674" cy="590931"/>
          </a:xfrm>
        </p:spPr>
        <p:txBody>
          <a:bodyPr/>
          <a:lstStyle/>
          <a:p>
            <a:r>
              <a:rPr lang="en-US" dirty="0" smtClean="0">
                <a:solidFill>
                  <a:schemeClr val="bg2">
                    <a:lumMod val="75000"/>
                  </a:schemeClr>
                </a:solidFill>
              </a:rPr>
              <a:t>Nerves</a:t>
            </a:r>
            <a:endParaRPr lang="en-US" dirty="0">
              <a:solidFill>
                <a:schemeClr val="bg2">
                  <a:lumMod val="75000"/>
                </a:schemeClr>
              </a:solidFill>
            </a:endParaRPr>
          </a:p>
        </p:txBody>
      </p:sp>
      <p:sp>
        <p:nvSpPr>
          <p:cNvPr id="3" name="Text Placeholder 2"/>
          <p:cNvSpPr>
            <a:spLocks noGrp="1"/>
          </p:cNvSpPr>
          <p:nvPr>
            <p:ph type="body" sz="quarter" idx="14"/>
          </p:nvPr>
        </p:nvSpPr>
        <p:spPr>
          <a:xfrm>
            <a:off x="0" y="6463473"/>
            <a:ext cx="11823077" cy="369332"/>
          </a:xfrm>
        </p:spPr>
        <p:txBody>
          <a:bodyPr/>
          <a:lstStyle/>
          <a:p>
            <a:pPr algn="l"/>
            <a:r>
              <a:rPr lang="en-US" dirty="0">
                <a:hlinkClick r:id="rId2"/>
              </a:rPr>
              <a:t>Hip Anatomy, Pictures, Function, Problems &amp; Treatment (healthpages.org)</a:t>
            </a:r>
            <a:endParaRPr lang="en-US" dirty="0"/>
          </a:p>
        </p:txBody>
      </p:sp>
      <p:pic>
        <p:nvPicPr>
          <p:cNvPr id="2052" name="Picture 4" descr="https://www.healthpages.org/wp-content/uploads/2010/07/sciatic-nerve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70720" y="0"/>
            <a:ext cx="6512353" cy="65123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421573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a:xfrm>
            <a:off x="331251" y="5254"/>
            <a:ext cx="2401674" cy="867930"/>
          </a:xfrm>
        </p:spPr>
        <p:txBody>
          <a:bodyPr/>
          <a:lstStyle/>
          <a:p>
            <a:r>
              <a:rPr lang="en-US" sz="2800" dirty="0" smtClean="0">
                <a:solidFill>
                  <a:schemeClr val="bg2">
                    <a:lumMod val="75000"/>
                  </a:schemeClr>
                </a:solidFill>
              </a:rPr>
              <a:t>Posterior Hip Dislocation</a:t>
            </a:r>
            <a:endParaRPr lang="en-US" sz="2800" dirty="0">
              <a:solidFill>
                <a:schemeClr val="bg2">
                  <a:lumMod val="75000"/>
                </a:schemeClr>
              </a:solidFill>
            </a:endParaRPr>
          </a:p>
        </p:txBody>
      </p:sp>
      <p:sp>
        <p:nvSpPr>
          <p:cNvPr id="3" name="Text Placeholder 2"/>
          <p:cNvSpPr>
            <a:spLocks noGrp="1"/>
          </p:cNvSpPr>
          <p:nvPr>
            <p:ph type="body" sz="quarter" idx="14"/>
          </p:nvPr>
        </p:nvSpPr>
        <p:spPr>
          <a:xfrm>
            <a:off x="0" y="6463473"/>
            <a:ext cx="11823077" cy="369332"/>
          </a:xfrm>
        </p:spPr>
        <p:txBody>
          <a:bodyPr/>
          <a:lstStyle/>
          <a:p>
            <a:pPr algn="l"/>
            <a:r>
              <a:rPr lang="en-US" dirty="0">
                <a:hlinkClick r:id="rId2"/>
              </a:rPr>
              <a:t>Hip Anatomy, Pictures, Function, Problems &amp; Treatment (healthpages.org)</a:t>
            </a:r>
            <a:endParaRPr lang="en-US" dirty="0"/>
          </a:p>
        </p:txBody>
      </p:sp>
      <p:pic>
        <p:nvPicPr>
          <p:cNvPr id="3074" name="Picture 2" descr="https://www.healthpages.org/wp-content/uploads/2010/07/simple-dislocation.jpg"/>
          <p:cNvPicPr>
            <a:picLocks noChangeAspect="1" noChangeArrowheads="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4470982" y="297866"/>
            <a:ext cx="4323383" cy="6086938"/>
          </a:xfrm>
          <a:prstGeom prst="rect">
            <a:avLst/>
          </a:prstGeom>
          <a:noFill/>
          <a:extLst>
            <a:ext uri="{909E8E84-426E-40DD-AFC4-6F175D3DCCD1}">
              <a14:hiddenFill xmlns:a14="http://schemas.microsoft.com/office/drawing/2010/main">
                <a:solidFill>
                  <a:srgbClr val="FFFFFF"/>
                </a:solidFill>
              </a14:hiddenFill>
            </a:ext>
          </a:extLst>
        </p:spPr>
      </p:pic>
      <p:sp>
        <p:nvSpPr>
          <p:cNvPr id="6" name="Right Arrow 5"/>
          <p:cNvSpPr/>
          <p:nvPr/>
        </p:nvSpPr>
        <p:spPr>
          <a:xfrm rot="1367731" flipH="1">
            <a:off x="6665295" y="3546580"/>
            <a:ext cx="372577" cy="243498"/>
          </a:xfrm>
          <a:prstGeom prst="rightArrow">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793123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8.33333E-7 -2.22222E-6 L -0.06315 -0.0419 " pathEditMode="relative" rAng="0" ptsTypes="AA">
                                      <p:cBhvr>
                                        <p:cTn id="6" dur="2000" fill="hold"/>
                                        <p:tgtEl>
                                          <p:spTgt spid="6"/>
                                        </p:tgtEl>
                                        <p:attrNameLst>
                                          <p:attrName>ppt_x</p:attrName>
                                          <p:attrName>ppt_y</p:attrName>
                                        </p:attrNameLst>
                                      </p:cBhvr>
                                      <p:rCtr x="-3164" y="-210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a:xfrm>
            <a:off x="331251" y="5254"/>
            <a:ext cx="2401674" cy="867930"/>
          </a:xfrm>
        </p:spPr>
        <p:txBody>
          <a:bodyPr/>
          <a:lstStyle/>
          <a:p>
            <a:r>
              <a:rPr lang="en-US" sz="2800" dirty="0" smtClean="0">
                <a:solidFill>
                  <a:schemeClr val="bg2">
                    <a:lumMod val="75000"/>
                  </a:schemeClr>
                </a:solidFill>
              </a:rPr>
              <a:t>Posterior Hip Dislocation</a:t>
            </a:r>
            <a:endParaRPr lang="en-US" sz="2800" dirty="0">
              <a:solidFill>
                <a:schemeClr val="bg2">
                  <a:lumMod val="75000"/>
                </a:schemeClr>
              </a:solidFill>
            </a:endParaRPr>
          </a:p>
        </p:txBody>
      </p:sp>
      <p:sp>
        <p:nvSpPr>
          <p:cNvPr id="3" name="Text Placeholder 2"/>
          <p:cNvSpPr>
            <a:spLocks noGrp="1"/>
          </p:cNvSpPr>
          <p:nvPr>
            <p:ph type="body" sz="quarter" idx="14"/>
          </p:nvPr>
        </p:nvSpPr>
        <p:spPr>
          <a:xfrm>
            <a:off x="0" y="6463473"/>
            <a:ext cx="11823077" cy="369332"/>
          </a:xfrm>
        </p:spPr>
        <p:txBody>
          <a:bodyPr/>
          <a:lstStyle/>
          <a:p>
            <a:pPr algn="l"/>
            <a:r>
              <a:rPr lang="en-US" dirty="0">
                <a:hlinkClick r:id="rId2"/>
              </a:rPr>
              <a:t>Hip Anatomy, Pictures, Function, Problems &amp; Treatment (healthpages.org)</a:t>
            </a:r>
            <a:endParaRPr lang="en-US" dirty="0"/>
          </a:p>
        </p:txBody>
      </p:sp>
      <p:pic>
        <p:nvPicPr>
          <p:cNvPr id="3074" name="Picture 2" descr="https://www.healthpages.org/wp-content/uploads/2010/07/simple-dislocation.jpg"/>
          <p:cNvPicPr>
            <a:picLocks noChangeAspect="1" noChangeArrowheads="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4470982" y="297866"/>
            <a:ext cx="4323383" cy="6086938"/>
          </a:xfrm>
          <a:prstGeom prst="rect">
            <a:avLst/>
          </a:prstGeom>
          <a:noFill/>
          <a:extLst>
            <a:ext uri="{909E8E84-426E-40DD-AFC4-6F175D3DCCD1}">
              <a14:hiddenFill xmlns:a14="http://schemas.microsoft.com/office/drawing/2010/main">
                <a:solidFill>
                  <a:srgbClr val="FFFFFF"/>
                </a:solidFill>
              </a14:hiddenFill>
            </a:ext>
          </a:extLst>
        </p:spPr>
      </p:pic>
      <p:sp>
        <p:nvSpPr>
          <p:cNvPr id="6" name="Right Arrow 5"/>
          <p:cNvSpPr/>
          <p:nvPr/>
        </p:nvSpPr>
        <p:spPr>
          <a:xfrm rot="1367731" flipH="1">
            <a:off x="6665295" y="3546580"/>
            <a:ext cx="372577" cy="243498"/>
          </a:xfrm>
          <a:prstGeom prst="rightArrow">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791823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8.33333E-7 -2.22222E-6 L -0.06315 -0.0419 " pathEditMode="relative" rAng="0" ptsTypes="AA">
                                      <p:cBhvr>
                                        <p:cTn id="6" dur="2000" fill="hold"/>
                                        <p:tgtEl>
                                          <p:spTgt spid="6"/>
                                        </p:tgtEl>
                                        <p:attrNameLst>
                                          <p:attrName>ppt_x</p:attrName>
                                          <p:attrName>ppt_y</p:attrName>
                                        </p:attrNameLst>
                                      </p:cBhvr>
                                      <p:rCtr x="-3164" y="-210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a:xfrm>
            <a:off x="94945" y="193899"/>
            <a:ext cx="2781819" cy="590931"/>
          </a:xfrm>
        </p:spPr>
        <p:txBody>
          <a:bodyPr/>
          <a:lstStyle/>
          <a:p>
            <a:r>
              <a:rPr lang="en-US" dirty="0" smtClean="0">
                <a:solidFill>
                  <a:schemeClr val="bg2">
                    <a:lumMod val="75000"/>
                  </a:schemeClr>
                </a:solidFill>
              </a:rPr>
              <a:t>Connections</a:t>
            </a:r>
            <a:endParaRPr lang="en-US" dirty="0">
              <a:solidFill>
                <a:schemeClr val="bg2">
                  <a:lumMod val="75000"/>
                </a:schemeClr>
              </a:solidFill>
            </a:endParaRPr>
          </a:p>
        </p:txBody>
      </p:sp>
      <p:sp>
        <p:nvSpPr>
          <p:cNvPr id="3" name="Text Placeholder 2"/>
          <p:cNvSpPr>
            <a:spLocks noGrp="1"/>
          </p:cNvSpPr>
          <p:nvPr>
            <p:ph type="body" sz="quarter" idx="14"/>
          </p:nvPr>
        </p:nvSpPr>
        <p:spPr>
          <a:xfrm>
            <a:off x="0" y="6463473"/>
            <a:ext cx="11823077" cy="369332"/>
          </a:xfrm>
        </p:spPr>
        <p:txBody>
          <a:bodyPr/>
          <a:lstStyle/>
          <a:p>
            <a:pPr algn="l"/>
            <a:r>
              <a:rPr lang="en-US" dirty="0">
                <a:hlinkClick r:id="rId2"/>
              </a:rPr>
              <a:t>Hip Anatomy, Pictures, Function, Problems &amp; Treatment (healthpages.org)</a:t>
            </a:r>
            <a:endParaRPr lang="en-US" dirty="0"/>
          </a:p>
        </p:txBody>
      </p:sp>
      <p:sp>
        <p:nvSpPr>
          <p:cNvPr id="4" name="TextBox 3"/>
          <p:cNvSpPr txBox="1"/>
          <p:nvPr/>
        </p:nvSpPr>
        <p:spPr>
          <a:xfrm>
            <a:off x="636998" y="1366463"/>
            <a:ext cx="10931704" cy="5016758"/>
          </a:xfrm>
          <a:prstGeom prst="rect">
            <a:avLst/>
          </a:prstGeom>
          <a:noFill/>
        </p:spPr>
        <p:txBody>
          <a:bodyPr wrap="square" rtlCol="0">
            <a:spAutoFit/>
          </a:bodyPr>
          <a:lstStyle/>
          <a:p>
            <a:r>
              <a:rPr lang="en-US" sz="4000" dirty="0">
                <a:solidFill>
                  <a:srgbClr val="FFC000"/>
                </a:solidFill>
              </a:rPr>
              <a:t>The sciatic nerve is the most commonly recognized nerve in the hip and thigh. The sciatic nerve is large—as big around as your thumb—and travels beneath the gluteus maximus down the back of the thigh where it branches to supply the muscles of the leg and foot. Hip dislocations can cause injury to the sciatic nerve.</a:t>
            </a:r>
            <a:endParaRPr lang="en-US" sz="4000" dirty="0">
              <a:solidFill>
                <a:srgbClr val="FFC000"/>
              </a:solidFill>
            </a:endParaRPr>
          </a:p>
        </p:txBody>
      </p:sp>
    </p:spTree>
    <p:extLst>
      <p:ext uri="{BB962C8B-B14F-4D97-AF65-F5344CB8AC3E}">
        <p14:creationId xmlns:p14="http://schemas.microsoft.com/office/powerpoint/2010/main" val="417513303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Placeholder 29"/>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t="5078" b="5078"/>
          <a:stretch>
            <a:fillRect/>
          </a:stretch>
        </p:blipFill>
        <p:spPr/>
      </p:pic>
      <p:sp>
        <p:nvSpPr>
          <p:cNvPr id="4" name="Rectangle 3"/>
          <p:cNvSpPr/>
          <p:nvPr/>
        </p:nvSpPr>
        <p:spPr>
          <a:xfrm>
            <a:off x="-12888" y="0"/>
            <a:ext cx="12192000" cy="6858000"/>
          </a:xfrm>
          <a:prstGeom prst="rect">
            <a:avLst/>
          </a:prstGeom>
          <a:solidFill>
            <a:schemeClr val="accent1">
              <a:lumMod val="5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Oval 13"/>
          <p:cNvSpPr/>
          <p:nvPr/>
        </p:nvSpPr>
        <p:spPr>
          <a:xfrm>
            <a:off x="1219939" y="-739444"/>
            <a:ext cx="9107555" cy="9034439"/>
          </a:xfrm>
          <a:prstGeom prst="ellipse">
            <a:avLst/>
          </a:prstGeom>
          <a:noFill/>
          <a:ln w="19050">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dirty="0">
              <a:ln>
                <a:noFill/>
              </a:ln>
              <a:solidFill>
                <a:sysClr val="windowText" lastClr="000000"/>
              </a:solidFill>
              <a:effectLst/>
              <a:uLnTx/>
              <a:uFillTx/>
            </a:endParaRPr>
          </a:p>
        </p:txBody>
      </p:sp>
      <p:sp>
        <p:nvSpPr>
          <p:cNvPr id="15" name="Oval 14"/>
          <p:cNvSpPr/>
          <p:nvPr/>
        </p:nvSpPr>
        <p:spPr>
          <a:xfrm>
            <a:off x="1219939" y="-739444"/>
            <a:ext cx="9107555" cy="9034439"/>
          </a:xfrm>
          <a:prstGeom prst="ellipse">
            <a:avLst/>
          </a:prstGeom>
          <a:noFill/>
          <a:ln w="19050">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dirty="0">
              <a:ln>
                <a:noFill/>
              </a:ln>
              <a:solidFill>
                <a:sysClr val="windowText" lastClr="000000"/>
              </a:solidFill>
              <a:effectLst/>
              <a:uLnTx/>
              <a:uFillTx/>
            </a:endParaRPr>
          </a:p>
        </p:txBody>
      </p:sp>
      <p:sp>
        <p:nvSpPr>
          <p:cNvPr id="16" name="Oval 15"/>
          <p:cNvSpPr/>
          <p:nvPr/>
        </p:nvSpPr>
        <p:spPr>
          <a:xfrm>
            <a:off x="1219939" y="-739444"/>
            <a:ext cx="9107555" cy="9034439"/>
          </a:xfrm>
          <a:prstGeom prst="ellipse">
            <a:avLst/>
          </a:prstGeom>
          <a:noFill/>
          <a:ln w="19050">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dirty="0">
              <a:ln>
                <a:noFill/>
              </a:ln>
              <a:solidFill>
                <a:sysClr val="windowText" lastClr="000000"/>
              </a:solidFill>
              <a:effectLst/>
              <a:uLnTx/>
              <a:uFillTx/>
            </a:endParaRPr>
          </a:p>
        </p:txBody>
      </p:sp>
      <p:sp>
        <p:nvSpPr>
          <p:cNvPr id="10" name="Oval 9"/>
          <p:cNvSpPr/>
          <p:nvPr/>
        </p:nvSpPr>
        <p:spPr>
          <a:xfrm>
            <a:off x="5907634" y="3213970"/>
            <a:ext cx="2805809" cy="2783284"/>
          </a:xfrm>
          <a:prstGeom prst="ellipse">
            <a:avLst/>
          </a:prstGeom>
          <a:noFill/>
          <a:ln w="19050">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dirty="0">
              <a:ln>
                <a:noFill/>
              </a:ln>
              <a:solidFill>
                <a:sysClr val="windowText" lastClr="000000"/>
              </a:solidFill>
              <a:effectLst/>
              <a:uLnTx/>
              <a:uFillTx/>
            </a:endParaRPr>
          </a:p>
        </p:txBody>
      </p:sp>
      <p:sp>
        <p:nvSpPr>
          <p:cNvPr id="11" name="Oval 10"/>
          <p:cNvSpPr/>
          <p:nvPr/>
        </p:nvSpPr>
        <p:spPr>
          <a:xfrm>
            <a:off x="5907634" y="3213970"/>
            <a:ext cx="2805809" cy="2783284"/>
          </a:xfrm>
          <a:prstGeom prst="ellipse">
            <a:avLst/>
          </a:prstGeom>
          <a:noFill/>
          <a:ln w="19050">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dirty="0">
              <a:ln>
                <a:noFill/>
              </a:ln>
              <a:solidFill>
                <a:sysClr val="windowText" lastClr="000000"/>
              </a:solidFill>
              <a:effectLst/>
              <a:uLnTx/>
              <a:uFillTx/>
            </a:endParaRPr>
          </a:p>
        </p:txBody>
      </p:sp>
      <p:sp>
        <p:nvSpPr>
          <p:cNvPr id="12" name="Oval 11"/>
          <p:cNvSpPr/>
          <p:nvPr/>
        </p:nvSpPr>
        <p:spPr>
          <a:xfrm>
            <a:off x="5907634" y="3213970"/>
            <a:ext cx="2805809" cy="2783284"/>
          </a:xfrm>
          <a:prstGeom prst="ellipse">
            <a:avLst/>
          </a:prstGeom>
          <a:noFill/>
          <a:ln w="19050" cmpd="thinThick">
            <a:solidFill>
              <a:schemeClr val="accen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dirty="0">
              <a:ln>
                <a:noFill/>
              </a:ln>
              <a:solidFill>
                <a:sysClr val="windowText" lastClr="000000"/>
              </a:solidFill>
              <a:effectLst/>
              <a:uLnTx/>
              <a:uFillTx/>
            </a:endParaRPr>
          </a:p>
        </p:txBody>
      </p:sp>
      <p:sp>
        <p:nvSpPr>
          <p:cNvPr id="46" name="Rectangle 45"/>
          <p:cNvSpPr/>
          <p:nvPr/>
        </p:nvSpPr>
        <p:spPr>
          <a:xfrm flipH="1">
            <a:off x="7911255" y="4253573"/>
            <a:ext cx="2995659" cy="70407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90000"/>
              </a:lnSpc>
            </a:pPr>
            <a:r>
              <a:rPr lang="en-US" sz="2800" dirty="0" smtClean="0">
                <a:gradFill>
                  <a:gsLst>
                    <a:gs pos="0">
                      <a:srgbClr val="75D1FF">
                        <a:lumMod val="5000"/>
                        <a:lumOff val="95000"/>
                      </a:srgbClr>
                    </a:gs>
                    <a:gs pos="100000">
                      <a:srgbClr val="FFFFFF"/>
                    </a:gs>
                  </a:gsLst>
                  <a:lin ang="5400000" scaled="1"/>
                </a:gradFill>
              </a:rPr>
              <a:t>A STUDY</a:t>
            </a:r>
            <a:endParaRPr lang="en-US" sz="2800" dirty="0">
              <a:gradFill>
                <a:gsLst>
                  <a:gs pos="0">
                    <a:srgbClr val="75D1FF">
                      <a:lumMod val="5000"/>
                      <a:lumOff val="95000"/>
                    </a:srgbClr>
                  </a:gs>
                  <a:gs pos="100000">
                    <a:srgbClr val="FFFFFF"/>
                  </a:gs>
                </a:gsLst>
                <a:lin ang="5400000" scaled="1"/>
              </a:gradFill>
            </a:endParaRPr>
          </a:p>
        </p:txBody>
      </p:sp>
      <p:sp>
        <p:nvSpPr>
          <p:cNvPr id="9" name="Title 6"/>
          <p:cNvSpPr txBox="1">
            <a:spLocks/>
          </p:cNvSpPr>
          <p:nvPr/>
        </p:nvSpPr>
        <p:spPr>
          <a:xfrm>
            <a:off x="1679957" y="3280601"/>
            <a:ext cx="5909265" cy="874205"/>
          </a:xfrm>
          <a:prstGeom prst="rect">
            <a:avLst/>
          </a:prstGeom>
        </p:spPr>
        <p:txBody>
          <a:bodyPr vert="horz" lIns="91440" tIns="0" rIns="91440" bIns="0" rtlCol="0" anchor="ctr">
            <a:noAutofit/>
          </a:bodyPr>
          <a:lstStyle>
            <a:lvl1pPr algn="ctr" defTabSz="914400" rtl="0" eaLnBrk="1" latinLnBrk="0" hangingPunct="1">
              <a:lnSpc>
                <a:spcPct val="90000"/>
              </a:lnSpc>
              <a:spcBef>
                <a:spcPct val="0"/>
              </a:spcBef>
              <a:buNone/>
              <a:defRPr lang="en-US" sz="3200" b="1" i="0" kern="1200" spc="300" dirty="0">
                <a:solidFill>
                  <a:schemeClr val="tx1">
                    <a:lumMod val="85000"/>
                    <a:lumOff val="15000"/>
                  </a:schemeClr>
                </a:solidFill>
                <a:latin typeface="+mj-lt"/>
                <a:ea typeface="+mn-ea"/>
                <a:cs typeface="Segoe UI Semilight" panose="020B0402040204020203" pitchFamily="34" charset="0"/>
              </a:defRPr>
            </a:lvl1pPr>
          </a:lstStyle>
          <a:p>
            <a:endParaRPr lang="en-US" sz="8800" spc="-300" dirty="0">
              <a:gradFill>
                <a:gsLst>
                  <a:gs pos="0">
                    <a:schemeClr val="accent1">
                      <a:lumMod val="5000"/>
                      <a:lumOff val="95000"/>
                    </a:schemeClr>
                  </a:gs>
                  <a:gs pos="100000">
                    <a:schemeClr val="bg1"/>
                  </a:gs>
                </a:gsLst>
                <a:lin ang="5400000" scaled="1"/>
              </a:gradFill>
              <a:latin typeface="+mn-lt"/>
            </a:endParaRPr>
          </a:p>
        </p:txBody>
      </p:sp>
      <p:sp>
        <p:nvSpPr>
          <p:cNvPr id="7" name="Title 6"/>
          <p:cNvSpPr>
            <a:spLocks noGrp="1"/>
          </p:cNvSpPr>
          <p:nvPr>
            <p:ph type="ctrTitle"/>
          </p:nvPr>
        </p:nvSpPr>
        <p:spPr>
          <a:xfrm>
            <a:off x="687847" y="2461199"/>
            <a:ext cx="8804365" cy="1311128"/>
          </a:xfrm>
        </p:spPr>
        <p:txBody>
          <a:bodyPr/>
          <a:lstStyle/>
          <a:p>
            <a:r>
              <a:rPr lang="en-US" dirty="0" smtClean="0"/>
              <a:t>The Real Story:</a:t>
            </a:r>
            <a:endParaRPr lang="en-US" sz="7200" dirty="0"/>
          </a:p>
        </p:txBody>
      </p:sp>
      <p:sp>
        <p:nvSpPr>
          <p:cNvPr id="8" name="Text Placeholder 7"/>
          <p:cNvSpPr>
            <a:spLocks noGrp="1"/>
          </p:cNvSpPr>
          <p:nvPr>
            <p:ph type="body" sz="quarter" idx="13"/>
          </p:nvPr>
        </p:nvSpPr>
        <p:spPr>
          <a:xfrm>
            <a:off x="718559" y="3672449"/>
            <a:ext cx="9461500" cy="757130"/>
          </a:xfrm>
        </p:spPr>
        <p:txBody>
          <a:bodyPr/>
          <a:lstStyle/>
          <a:p>
            <a:r>
              <a:rPr lang="en-US" dirty="0" smtClean="0"/>
              <a:t>Wrestling with God</a:t>
            </a:r>
            <a:endParaRPr lang="en-US" dirty="0"/>
          </a:p>
        </p:txBody>
      </p:sp>
      <p:sp>
        <p:nvSpPr>
          <p:cNvPr id="19" name="Freeform: Shape 18"/>
          <p:cNvSpPr/>
          <p:nvPr/>
        </p:nvSpPr>
        <p:spPr>
          <a:xfrm>
            <a:off x="7066536" y="4361548"/>
            <a:ext cx="488128" cy="488128"/>
          </a:xfrm>
          <a:custGeom>
            <a:avLst/>
            <a:gdLst>
              <a:gd name="connsiteX0" fmla="*/ 244064 w 488128"/>
              <a:gd name="connsiteY0" fmla="*/ 0 h 488128"/>
              <a:gd name="connsiteX1" fmla="*/ 488128 w 488128"/>
              <a:gd name="connsiteY1" fmla="*/ 244064 h 488128"/>
              <a:gd name="connsiteX2" fmla="*/ 244064 w 488128"/>
              <a:gd name="connsiteY2" fmla="*/ 488128 h 488128"/>
              <a:gd name="connsiteX3" fmla="*/ 0 w 488128"/>
              <a:gd name="connsiteY3" fmla="*/ 244064 h 488128"/>
              <a:gd name="connsiteX4" fmla="*/ 244064 w 488128"/>
              <a:gd name="connsiteY4" fmla="*/ 0 h 4881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8128" h="488128">
                <a:moveTo>
                  <a:pt x="244064" y="0"/>
                </a:moveTo>
                <a:cubicBezTo>
                  <a:pt x="378857" y="0"/>
                  <a:pt x="488128" y="109271"/>
                  <a:pt x="488128" y="244064"/>
                </a:cubicBezTo>
                <a:cubicBezTo>
                  <a:pt x="488128" y="378857"/>
                  <a:pt x="378857" y="488128"/>
                  <a:pt x="244064" y="488128"/>
                </a:cubicBezTo>
                <a:cubicBezTo>
                  <a:pt x="109271" y="488128"/>
                  <a:pt x="0" y="378857"/>
                  <a:pt x="0" y="244064"/>
                </a:cubicBezTo>
                <a:cubicBezTo>
                  <a:pt x="0" y="109271"/>
                  <a:pt x="109271" y="0"/>
                  <a:pt x="24406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dirty="0">
              <a:ln>
                <a:noFill/>
              </a:ln>
              <a:solidFill>
                <a:sysClr val="windowText" lastClr="000000"/>
              </a:solidFill>
              <a:effectLst/>
              <a:uLnTx/>
              <a:uFillTx/>
            </a:endParaRPr>
          </a:p>
        </p:txBody>
      </p:sp>
      <p:sp>
        <p:nvSpPr>
          <p:cNvPr id="3" name="Slide Number Placeholder 2"/>
          <p:cNvSpPr>
            <a:spLocks noGrp="1"/>
          </p:cNvSpPr>
          <p:nvPr>
            <p:ph type="sldNum" sz="quarter" idx="12"/>
          </p:nvPr>
        </p:nvSpPr>
        <p:spPr/>
        <p:txBody>
          <a:bodyPr/>
          <a:lstStyle/>
          <a:p>
            <a:fld id="{5AE1514C-5E56-4738-A1FF-4B1CFD2A3E36}" type="slidenum">
              <a:rPr lang="en-US" smtClean="0"/>
              <a:t>29</a:t>
            </a:fld>
            <a:endParaRPr lang="en-US" dirty="0"/>
          </a:p>
        </p:txBody>
      </p:sp>
    </p:spTree>
    <p:extLst>
      <p:ext uri="{BB962C8B-B14F-4D97-AF65-F5344CB8AC3E}">
        <p14:creationId xmlns:p14="http://schemas.microsoft.com/office/powerpoint/2010/main" val="15228054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par>
                                <p:cTn id="10" presetID="10" presetClass="exit" presetSubtype="0" fill="hold" grpId="1" nodeType="withEffect">
                                  <p:stCondLst>
                                    <p:cond delay="250"/>
                                  </p:stCondLst>
                                  <p:childTnLst>
                                    <p:animEffect transition="out" filter="fade">
                                      <p:cBhvr>
                                        <p:cTn id="11" dur="500"/>
                                        <p:tgtEl>
                                          <p:spTgt spid="14"/>
                                        </p:tgtEl>
                                      </p:cBhvr>
                                    </p:animEffect>
                                    <p:set>
                                      <p:cBhvr>
                                        <p:cTn id="12" dur="1" fill="hold">
                                          <p:stCondLst>
                                            <p:cond delay="499"/>
                                          </p:stCondLst>
                                        </p:cTn>
                                        <p:tgtEl>
                                          <p:spTgt spid="14"/>
                                        </p:tgtEl>
                                        <p:attrNameLst>
                                          <p:attrName>style.visibility</p:attrName>
                                        </p:attrNameLst>
                                      </p:cBhvr>
                                      <p:to>
                                        <p:strVal val="hidden"/>
                                      </p:to>
                                    </p:set>
                                  </p:childTnLst>
                                </p:cTn>
                              </p:par>
                              <p:par>
                                <p:cTn id="13" presetID="53" presetClass="entr" presetSubtype="16" fill="hold" grpId="0" nodeType="withEffect">
                                  <p:stCondLst>
                                    <p:cond delay="250"/>
                                  </p:stCondLst>
                                  <p:childTnLst>
                                    <p:set>
                                      <p:cBhvr>
                                        <p:cTn id="14" dur="1" fill="hold">
                                          <p:stCondLst>
                                            <p:cond delay="0"/>
                                          </p:stCondLst>
                                        </p:cTn>
                                        <p:tgtEl>
                                          <p:spTgt spid="15"/>
                                        </p:tgtEl>
                                        <p:attrNameLst>
                                          <p:attrName>style.visibility</p:attrName>
                                        </p:attrNameLst>
                                      </p:cBhvr>
                                      <p:to>
                                        <p:strVal val="visible"/>
                                      </p:to>
                                    </p:set>
                                    <p:anim calcmode="lin" valueType="num">
                                      <p:cBhvr>
                                        <p:cTn id="15" dur="500" fill="hold"/>
                                        <p:tgtEl>
                                          <p:spTgt spid="15"/>
                                        </p:tgtEl>
                                        <p:attrNameLst>
                                          <p:attrName>ppt_w</p:attrName>
                                        </p:attrNameLst>
                                      </p:cBhvr>
                                      <p:tavLst>
                                        <p:tav tm="0">
                                          <p:val>
                                            <p:fltVal val="0"/>
                                          </p:val>
                                        </p:tav>
                                        <p:tav tm="100000">
                                          <p:val>
                                            <p:strVal val="#ppt_w"/>
                                          </p:val>
                                        </p:tav>
                                      </p:tavLst>
                                    </p:anim>
                                    <p:anim calcmode="lin" valueType="num">
                                      <p:cBhvr>
                                        <p:cTn id="16" dur="500" fill="hold"/>
                                        <p:tgtEl>
                                          <p:spTgt spid="15"/>
                                        </p:tgtEl>
                                        <p:attrNameLst>
                                          <p:attrName>ppt_h</p:attrName>
                                        </p:attrNameLst>
                                      </p:cBhvr>
                                      <p:tavLst>
                                        <p:tav tm="0">
                                          <p:val>
                                            <p:fltVal val="0"/>
                                          </p:val>
                                        </p:tav>
                                        <p:tav tm="100000">
                                          <p:val>
                                            <p:strVal val="#ppt_h"/>
                                          </p:val>
                                        </p:tav>
                                      </p:tavLst>
                                    </p:anim>
                                    <p:animEffect transition="in" filter="fade">
                                      <p:cBhvr>
                                        <p:cTn id="17" dur="500"/>
                                        <p:tgtEl>
                                          <p:spTgt spid="15"/>
                                        </p:tgtEl>
                                      </p:cBhvr>
                                    </p:animEffect>
                                  </p:childTnLst>
                                </p:cTn>
                              </p:par>
                              <p:par>
                                <p:cTn id="18" presetID="10" presetClass="exit" presetSubtype="0" fill="hold" grpId="1" nodeType="withEffect">
                                  <p:stCondLst>
                                    <p:cond delay="500"/>
                                  </p:stCondLst>
                                  <p:childTnLst>
                                    <p:animEffect transition="out" filter="fade">
                                      <p:cBhvr>
                                        <p:cTn id="19" dur="500"/>
                                        <p:tgtEl>
                                          <p:spTgt spid="15"/>
                                        </p:tgtEl>
                                      </p:cBhvr>
                                    </p:animEffect>
                                    <p:set>
                                      <p:cBhvr>
                                        <p:cTn id="20" dur="1" fill="hold">
                                          <p:stCondLst>
                                            <p:cond delay="499"/>
                                          </p:stCondLst>
                                        </p:cTn>
                                        <p:tgtEl>
                                          <p:spTgt spid="15"/>
                                        </p:tgtEl>
                                        <p:attrNameLst>
                                          <p:attrName>style.visibility</p:attrName>
                                        </p:attrNameLst>
                                      </p:cBhvr>
                                      <p:to>
                                        <p:strVal val="hidden"/>
                                      </p:to>
                                    </p:set>
                                  </p:childTnLst>
                                </p:cTn>
                              </p:par>
                              <p:par>
                                <p:cTn id="21" presetID="53" presetClass="entr" presetSubtype="16" fill="hold" grpId="0" nodeType="withEffect">
                                  <p:stCondLst>
                                    <p:cond delay="500"/>
                                  </p:stCondLst>
                                  <p:childTnLst>
                                    <p:set>
                                      <p:cBhvr>
                                        <p:cTn id="22" dur="1" fill="hold">
                                          <p:stCondLst>
                                            <p:cond delay="0"/>
                                          </p:stCondLst>
                                        </p:cTn>
                                        <p:tgtEl>
                                          <p:spTgt spid="16"/>
                                        </p:tgtEl>
                                        <p:attrNameLst>
                                          <p:attrName>style.visibility</p:attrName>
                                        </p:attrNameLst>
                                      </p:cBhvr>
                                      <p:to>
                                        <p:strVal val="visible"/>
                                      </p:to>
                                    </p:set>
                                    <p:anim calcmode="lin" valueType="num">
                                      <p:cBhvr>
                                        <p:cTn id="23" dur="500" fill="hold"/>
                                        <p:tgtEl>
                                          <p:spTgt spid="16"/>
                                        </p:tgtEl>
                                        <p:attrNameLst>
                                          <p:attrName>ppt_w</p:attrName>
                                        </p:attrNameLst>
                                      </p:cBhvr>
                                      <p:tavLst>
                                        <p:tav tm="0">
                                          <p:val>
                                            <p:fltVal val="0"/>
                                          </p:val>
                                        </p:tav>
                                        <p:tav tm="100000">
                                          <p:val>
                                            <p:strVal val="#ppt_w"/>
                                          </p:val>
                                        </p:tav>
                                      </p:tavLst>
                                    </p:anim>
                                    <p:anim calcmode="lin" valueType="num">
                                      <p:cBhvr>
                                        <p:cTn id="24" dur="500" fill="hold"/>
                                        <p:tgtEl>
                                          <p:spTgt spid="16"/>
                                        </p:tgtEl>
                                        <p:attrNameLst>
                                          <p:attrName>ppt_h</p:attrName>
                                        </p:attrNameLst>
                                      </p:cBhvr>
                                      <p:tavLst>
                                        <p:tav tm="0">
                                          <p:val>
                                            <p:fltVal val="0"/>
                                          </p:val>
                                        </p:tav>
                                        <p:tav tm="100000">
                                          <p:val>
                                            <p:strVal val="#ppt_h"/>
                                          </p:val>
                                        </p:tav>
                                      </p:tavLst>
                                    </p:anim>
                                    <p:animEffect transition="in" filter="fade">
                                      <p:cBhvr>
                                        <p:cTn id="25" dur="500"/>
                                        <p:tgtEl>
                                          <p:spTgt spid="16"/>
                                        </p:tgtEl>
                                      </p:cBhvr>
                                    </p:animEffect>
                                  </p:childTnLst>
                                </p:cTn>
                              </p:par>
                              <p:par>
                                <p:cTn id="26" presetID="10" presetClass="exit" presetSubtype="0" fill="hold" grpId="1" nodeType="withEffect">
                                  <p:stCondLst>
                                    <p:cond delay="750"/>
                                  </p:stCondLst>
                                  <p:childTnLst>
                                    <p:animEffect transition="out" filter="fade">
                                      <p:cBhvr>
                                        <p:cTn id="27" dur="500"/>
                                        <p:tgtEl>
                                          <p:spTgt spid="16"/>
                                        </p:tgtEl>
                                      </p:cBhvr>
                                    </p:animEffect>
                                    <p:set>
                                      <p:cBhvr>
                                        <p:cTn id="28" dur="1" fill="hold">
                                          <p:stCondLst>
                                            <p:cond delay="499"/>
                                          </p:stCondLst>
                                        </p:cTn>
                                        <p:tgtEl>
                                          <p:spTgt spid="16"/>
                                        </p:tgtEl>
                                        <p:attrNameLst>
                                          <p:attrName>style.visibility</p:attrName>
                                        </p:attrNameLst>
                                      </p:cBhvr>
                                      <p:to>
                                        <p:strVal val="hidden"/>
                                      </p:to>
                                    </p:set>
                                  </p:childTnLst>
                                </p:cTn>
                              </p:par>
                              <p:par>
                                <p:cTn id="29" presetID="53" presetClass="entr" presetSubtype="16" fill="hold" grpId="0" nodeType="with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p:cTn id="31" dur="500" fill="hold"/>
                                        <p:tgtEl>
                                          <p:spTgt spid="10"/>
                                        </p:tgtEl>
                                        <p:attrNameLst>
                                          <p:attrName>ppt_w</p:attrName>
                                        </p:attrNameLst>
                                      </p:cBhvr>
                                      <p:tavLst>
                                        <p:tav tm="0">
                                          <p:val>
                                            <p:fltVal val="0"/>
                                          </p:val>
                                        </p:tav>
                                        <p:tav tm="100000">
                                          <p:val>
                                            <p:strVal val="#ppt_w"/>
                                          </p:val>
                                        </p:tav>
                                      </p:tavLst>
                                    </p:anim>
                                    <p:anim calcmode="lin" valueType="num">
                                      <p:cBhvr>
                                        <p:cTn id="32" dur="500" fill="hold"/>
                                        <p:tgtEl>
                                          <p:spTgt spid="10"/>
                                        </p:tgtEl>
                                        <p:attrNameLst>
                                          <p:attrName>ppt_h</p:attrName>
                                        </p:attrNameLst>
                                      </p:cBhvr>
                                      <p:tavLst>
                                        <p:tav tm="0">
                                          <p:val>
                                            <p:fltVal val="0"/>
                                          </p:val>
                                        </p:tav>
                                        <p:tav tm="100000">
                                          <p:val>
                                            <p:strVal val="#ppt_h"/>
                                          </p:val>
                                        </p:tav>
                                      </p:tavLst>
                                    </p:anim>
                                    <p:animEffect transition="in" filter="fade">
                                      <p:cBhvr>
                                        <p:cTn id="33" dur="500"/>
                                        <p:tgtEl>
                                          <p:spTgt spid="10"/>
                                        </p:tgtEl>
                                      </p:cBhvr>
                                    </p:animEffect>
                                  </p:childTnLst>
                                </p:cTn>
                              </p:par>
                              <p:par>
                                <p:cTn id="34" presetID="10" presetClass="exit" presetSubtype="0" fill="hold" grpId="1" nodeType="withEffect">
                                  <p:stCondLst>
                                    <p:cond delay="250"/>
                                  </p:stCondLst>
                                  <p:childTnLst>
                                    <p:animEffect transition="out" filter="fade">
                                      <p:cBhvr>
                                        <p:cTn id="35" dur="500"/>
                                        <p:tgtEl>
                                          <p:spTgt spid="10"/>
                                        </p:tgtEl>
                                      </p:cBhvr>
                                    </p:animEffect>
                                    <p:set>
                                      <p:cBhvr>
                                        <p:cTn id="36" dur="1" fill="hold">
                                          <p:stCondLst>
                                            <p:cond delay="499"/>
                                          </p:stCondLst>
                                        </p:cTn>
                                        <p:tgtEl>
                                          <p:spTgt spid="10"/>
                                        </p:tgtEl>
                                        <p:attrNameLst>
                                          <p:attrName>style.visibility</p:attrName>
                                        </p:attrNameLst>
                                      </p:cBhvr>
                                      <p:to>
                                        <p:strVal val="hidden"/>
                                      </p:to>
                                    </p:set>
                                  </p:childTnLst>
                                </p:cTn>
                              </p:par>
                              <p:par>
                                <p:cTn id="37" presetID="53" presetClass="entr" presetSubtype="16" fill="hold" grpId="0" nodeType="withEffect">
                                  <p:stCondLst>
                                    <p:cond delay="250"/>
                                  </p:stCondLst>
                                  <p:childTnLst>
                                    <p:set>
                                      <p:cBhvr>
                                        <p:cTn id="38" dur="1" fill="hold">
                                          <p:stCondLst>
                                            <p:cond delay="0"/>
                                          </p:stCondLst>
                                        </p:cTn>
                                        <p:tgtEl>
                                          <p:spTgt spid="11"/>
                                        </p:tgtEl>
                                        <p:attrNameLst>
                                          <p:attrName>style.visibility</p:attrName>
                                        </p:attrNameLst>
                                      </p:cBhvr>
                                      <p:to>
                                        <p:strVal val="visible"/>
                                      </p:to>
                                    </p:set>
                                    <p:anim calcmode="lin" valueType="num">
                                      <p:cBhvr>
                                        <p:cTn id="39" dur="500" fill="hold"/>
                                        <p:tgtEl>
                                          <p:spTgt spid="11"/>
                                        </p:tgtEl>
                                        <p:attrNameLst>
                                          <p:attrName>ppt_w</p:attrName>
                                        </p:attrNameLst>
                                      </p:cBhvr>
                                      <p:tavLst>
                                        <p:tav tm="0">
                                          <p:val>
                                            <p:fltVal val="0"/>
                                          </p:val>
                                        </p:tav>
                                        <p:tav tm="100000">
                                          <p:val>
                                            <p:strVal val="#ppt_w"/>
                                          </p:val>
                                        </p:tav>
                                      </p:tavLst>
                                    </p:anim>
                                    <p:anim calcmode="lin" valueType="num">
                                      <p:cBhvr>
                                        <p:cTn id="40" dur="500" fill="hold"/>
                                        <p:tgtEl>
                                          <p:spTgt spid="11"/>
                                        </p:tgtEl>
                                        <p:attrNameLst>
                                          <p:attrName>ppt_h</p:attrName>
                                        </p:attrNameLst>
                                      </p:cBhvr>
                                      <p:tavLst>
                                        <p:tav tm="0">
                                          <p:val>
                                            <p:fltVal val="0"/>
                                          </p:val>
                                        </p:tav>
                                        <p:tav tm="100000">
                                          <p:val>
                                            <p:strVal val="#ppt_h"/>
                                          </p:val>
                                        </p:tav>
                                      </p:tavLst>
                                    </p:anim>
                                    <p:animEffect transition="in" filter="fade">
                                      <p:cBhvr>
                                        <p:cTn id="41" dur="500"/>
                                        <p:tgtEl>
                                          <p:spTgt spid="11"/>
                                        </p:tgtEl>
                                      </p:cBhvr>
                                    </p:animEffect>
                                  </p:childTnLst>
                                </p:cTn>
                              </p:par>
                              <p:par>
                                <p:cTn id="42" presetID="10" presetClass="exit" presetSubtype="0" fill="hold" grpId="1" nodeType="withEffect">
                                  <p:stCondLst>
                                    <p:cond delay="500"/>
                                  </p:stCondLst>
                                  <p:childTnLst>
                                    <p:animEffect transition="out" filter="fade">
                                      <p:cBhvr>
                                        <p:cTn id="43" dur="500"/>
                                        <p:tgtEl>
                                          <p:spTgt spid="11"/>
                                        </p:tgtEl>
                                      </p:cBhvr>
                                    </p:animEffect>
                                    <p:set>
                                      <p:cBhvr>
                                        <p:cTn id="44" dur="1" fill="hold">
                                          <p:stCondLst>
                                            <p:cond delay="499"/>
                                          </p:stCondLst>
                                        </p:cTn>
                                        <p:tgtEl>
                                          <p:spTgt spid="11"/>
                                        </p:tgtEl>
                                        <p:attrNameLst>
                                          <p:attrName>style.visibility</p:attrName>
                                        </p:attrNameLst>
                                      </p:cBhvr>
                                      <p:to>
                                        <p:strVal val="hidden"/>
                                      </p:to>
                                    </p:set>
                                  </p:childTnLst>
                                </p:cTn>
                              </p:par>
                              <p:par>
                                <p:cTn id="45" presetID="53" presetClass="entr" presetSubtype="16" fill="hold" grpId="0" nodeType="withEffect">
                                  <p:stCondLst>
                                    <p:cond delay="500"/>
                                  </p:stCondLst>
                                  <p:childTnLst>
                                    <p:set>
                                      <p:cBhvr>
                                        <p:cTn id="46" dur="1" fill="hold">
                                          <p:stCondLst>
                                            <p:cond delay="0"/>
                                          </p:stCondLst>
                                        </p:cTn>
                                        <p:tgtEl>
                                          <p:spTgt spid="12"/>
                                        </p:tgtEl>
                                        <p:attrNameLst>
                                          <p:attrName>style.visibility</p:attrName>
                                        </p:attrNameLst>
                                      </p:cBhvr>
                                      <p:to>
                                        <p:strVal val="visible"/>
                                      </p:to>
                                    </p:set>
                                    <p:anim calcmode="lin" valueType="num">
                                      <p:cBhvr>
                                        <p:cTn id="47" dur="500" fill="hold"/>
                                        <p:tgtEl>
                                          <p:spTgt spid="12"/>
                                        </p:tgtEl>
                                        <p:attrNameLst>
                                          <p:attrName>ppt_w</p:attrName>
                                        </p:attrNameLst>
                                      </p:cBhvr>
                                      <p:tavLst>
                                        <p:tav tm="0">
                                          <p:val>
                                            <p:fltVal val="0"/>
                                          </p:val>
                                        </p:tav>
                                        <p:tav tm="100000">
                                          <p:val>
                                            <p:strVal val="#ppt_w"/>
                                          </p:val>
                                        </p:tav>
                                      </p:tavLst>
                                    </p:anim>
                                    <p:anim calcmode="lin" valueType="num">
                                      <p:cBhvr>
                                        <p:cTn id="48" dur="500" fill="hold"/>
                                        <p:tgtEl>
                                          <p:spTgt spid="12"/>
                                        </p:tgtEl>
                                        <p:attrNameLst>
                                          <p:attrName>ppt_h</p:attrName>
                                        </p:attrNameLst>
                                      </p:cBhvr>
                                      <p:tavLst>
                                        <p:tav tm="0">
                                          <p:val>
                                            <p:fltVal val="0"/>
                                          </p:val>
                                        </p:tav>
                                        <p:tav tm="100000">
                                          <p:val>
                                            <p:strVal val="#ppt_h"/>
                                          </p:val>
                                        </p:tav>
                                      </p:tavLst>
                                    </p:anim>
                                    <p:animEffect transition="in" filter="fade">
                                      <p:cBhvr>
                                        <p:cTn id="49" dur="500"/>
                                        <p:tgtEl>
                                          <p:spTgt spid="12"/>
                                        </p:tgtEl>
                                      </p:cBhvr>
                                    </p:animEffect>
                                  </p:childTnLst>
                                </p:cTn>
                              </p:par>
                              <p:par>
                                <p:cTn id="50" presetID="10" presetClass="exit" presetSubtype="0" fill="hold" grpId="1" nodeType="withEffect">
                                  <p:stCondLst>
                                    <p:cond delay="750"/>
                                  </p:stCondLst>
                                  <p:childTnLst>
                                    <p:animEffect transition="out" filter="fade">
                                      <p:cBhvr>
                                        <p:cTn id="51" dur="500"/>
                                        <p:tgtEl>
                                          <p:spTgt spid="12"/>
                                        </p:tgtEl>
                                      </p:cBhvr>
                                    </p:animEffect>
                                    <p:set>
                                      <p:cBhvr>
                                        <p:cTn id="52" dur="1" fill="hold">
                                          <p:stCondLst>
                                            <p:cond delay="499"/>
                                          </p:stCondLst>
                                        </p:cTn>
                                        <p:tgtEl>
                                          <p:spTgt spid="12"/>
                                        </p:tgtEl>
                                        <p:attrNameLst>
                                          <p:attrName>style.visibility</p:attrName>
                                        </p:attrNameLst>
                                      </p:cBhvr>
                                      <p:to>
                                        <p:strVal val="hidden"/>
                                      </p:to>
                                    </p:set>
                                  </p:childTnLst>
                                </p:cTn>
                              </p:par>
                            </p:childTnLst>
                          </p:cTn>
                        </p:par>
                        <p:par>
                          <p:cTn id="53" fill="hold">
                            <p:stCondLst>
                              <p:cond delay="1250"/>
                            </p:stCondLst>
                            <p:childTnLst>
                              <p:par>
                                <p:cTn id="54" presetID="1" presetClass="entr" presetSubtype="0" fill="hold" grpId="0" nodeType="afterEffect">
                                  <p:stCondLst>
                                    <p:cond delay="0"/>
                                  </p:stCondLst>
                                  <p:childTnLst>
                                    <p:set>
                                      <p:cBhvr>
                                        <p:cTn id="55" dur="1" fill="hold">
                                          <p:stCondLst>
                                            <p:cond delay="0"/>
                                          </p:stCondLst>
                                        </p:cTn>
                                        <p:tgtEl>
                                          <p:spTgt spid="19"/>
                                        </p:tgtEl>
                                        <p:attrNameLst>
                                          <p:attrName>style.visibility</p:attrName>
                                        </p:attrNameLst>
                                      </p:cBhvr>
                                      <p:to>
                                        <p:strVal val="visible"/>
                                      </p:to>
                                    </p:set>
                                  </p:childTnLst>
                                </p:cTn>
                              </p:par>
                            </p:childTnLst>
                          </p:cTn>
                        </p:par>
                        <p:par>
                          <p:cTn id="56" fill="hold">
                            <p:stCondLst>
                              <p:cond delay="1250"/>
                            </p:stCondLst>
                            <p:childTnLst>
                              <p:par>
                                <p:cTn id="57" presetID="2" presetClass="entr" presetSubtype="1" decel="100000" fill="hold" grpId="0" nodeType="afterEffect">
                                  <p:stCondLst>
                                    <p:cond delay="0"/>
                                  </p:stCondLst>
                                  <p:childTnLst>
                                    <p:set>
                                      <p:cBhvr>
                                        <p:cTn id="58" dur="1" fill="hold">
                                          <p:stCondLst>
                                            <p:cond delay="0"/>
                                          </p:stCondLst>
                                        </p:cTn>
                                        <p:tgtEl>
                                          <p:spTgt spid="46"/>
                                        </p:tgtEl>
                                        <p:attrNameLst>
                                          <p:attrName>style.visibility</p:attrName>
                                        </p:attrNameLst>
                                      </p:cBhvr>
                                      <p:to>
                                        <p:strVal val="visible"/>
                                      </p:to>
                                    </p:set>
                                    <p:anim calcmode="lin" valueType="num">
                                      <p:cBhvr additive="base">
                                        <p:cTn id="59" dur="650" fill="hold"/>
                                        <p:tgtEl>
                                          <p:spTgt spid="46"/>
                                        </p:tgtEl>
                                        <p:attrNameLst>
                                          <p:attrName>ppt_x</p:attrName>
                                        </p:attrNameLst>
                                      </p:cBhvr>
                                      <p:tavLst>
                                        <p:tav tm="0">
                                          <p:val>
                                            <p:strVal val="#ppt_x"/>
                                          </p:val>
                                        </p:tav>
                                        <p:tav tm="100000">
                                          <p:val>
                                            <p:strVal val="#ppt_x"/>
                                          </p:val>
                                        </p:tav>
                                      </p:tavLst>
                                    </p:anim>
                                    <p:anim calcmode="lin" valueType="num">
                                      <p:cBhvr additive="base">
                                        <p:cTn id="60" dur="650" fill="hold"/>
                                        <p:tgtEl>
                                          <p:spTgt spid="4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4" grpId="1" animBg="1"/>
      <p:bldP spid="15" grpId="0" animBg="1"/>
      <p:bldP spid="15" grpId="1" animBg="1"/>
      <p:bldP spid="16" grpId="0" animBg="1"/>
      <p:bldP spid="16" grpId="1" animBg="1"/>
      <p:bldP spid="10" grpId="0" animBg="1"/>
      <p:bldP spid="10" grpId="1" animBg="1"/>
      <p:bldP spid="11" grpId="0" animBg="1"/>
      <p:bldP spid="11" grpId="1" animBg="1"/>
      <p:bldP spid="12" grpId="0" animBg="1"/>
      <p:bldP spid="12" grpId="1" animBg="1"/>
      <p:bldP spid="46" grpId="0" animBg="1"/>
      <p:bldP spid="1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p:cNvSpPr>
            <a:spLocks noGrp="1"/>
          </p:cNvSpPr>
          <p:nvPr>
            <p:ph type="body" sz="quarter" idx="13"/>
          </p:nvPr>
        </p:nvSpPr>
        <p:spPr>
          <a:xfrm>
            <a:off x="304800" y="1388441"/>
            <a:ext cx="11887200" cy="4081117"/>
          </a:xfrm>
        </p:spPr>
        <p:txBody>
          <a:bodyPr/>
          <a:lstStyle/>
          <a:p>
            <a:r>
              <a:rPr lang="en-US" b="1" baseline="30000" dirty="0" smtClean="0"/>
              <a:t>27</a:t>
            </a:r>
            <a:r>
              <a:rPr lang="en-US" b="1" baseline="30000" dirty="0"/>
              <a:t> </a:t>
            </a:r>
            <a:r>
              <a:rPr lang="en-US" dirty="0"/>
              <a:t>And he said unto him, What is thy name? And he said, Jacob.</a:t>
            </a:r>
          </a:p>
          <a:p>
            <a:r>
              <a:rPr lang="en-US" b="1" baseline="30000" dirty="0"/>
              <a:t>28 </a:t>
            </a:r>
            <a:r>
              <a:rPr lang="en-US" dirty="0"/>
              <a:t>And he said, Thy name shall be called no more Jacob, but Israel: for as a prince hast thou power with God and with men, and hast prevailed.</a:t>
            </a:r>
          </a:p>
          <a:p>
            <a:r>
              <a:rPr lang="en-US" b="1" baseline="30000" dirty="0"/>
              <a:t>29 </a:t>
            </a:r>
            <a:r>
              <a:rPr lang="en-US" dirty="0"/>
              <a:t>And Jacob asked him, and said, Tell me, I pray thee, thy name. And he said, Wherefore is it that thou dost ask after my name? And he blessed him there</a:t>
            </a:r>
            <a:r>
              <a:rPr lang="en-US" dirty="0" smtClean="0"/>
              <a:t>.</a:t>
            </a:r>
            <a:endParaRPr lang="en-US" dirty="0"/>
          </a:p>
        </p:txBody>
      </p:sp>
      <p:sp>
        <p:nvSpPr>
          <p:cNvPr id="3" name="Text Placeholder 2"/>
          <p:cNvSpPr>
            <a:spLocks noGrp="1"/>
          </p:cNvSpPr>
          <p:nvPr>
            <p:ph type="body" sz="quarter" idx="14"/>
          </p:nvPr>
        </p:nvSpPr>
        <p:spPr>
          <a:xfrm>
            <a:off x="3783369" y="5849270"/>
            <a:ext cx="8097838" cy="369332"/>
          </a:xfrm>
        </p:spPr>
        <p:txBody>
          <a:bodyPr/>
          <a:lstStyle/>
          <a:p>
            <a:r>
              <a:rPr lang="en-US" dirty="0" smtClean="0"/>
              <a:t>—Genesis 32:27-29</a:t>
            </a:r>
            <a:endParaRPr lang="en-US" dirty="0"/>
          </a:p>
        </p:txBody>
      </p:sp>
      <p:sp>
        <p:nvSpPr>
          <p:cNvPr id="2" name="Slide Number Placeholder 1"/>
          <p:cNvSpPr>
            <a:spLocks noGrp="1"/>
          </p:cNvSpPr>
          <p:nvPr>
            <p:ph type="sldNum" sz="quarter" idx="4294967295"/>
          </p:nvPr>
        </p:nvSpPr>
        <p:spPr>
          <a:xfrm>
            <a:off x="11760200" y="6465888"/>
            <a:ext cx="431800" cy="365125"/>
          </a:xfrm>
          <a:prstGeom prst="rect">
            <a:avLst/>
          </a:prstGeom>
        </p:spPr>
        <p:txBody>
          <a:bodyPr/>
          <a:lstStyle/>
          <a:p>
            <a:fld id="{5AE1514C-5E56-4738-A1FF-4B1CFD2A3E36}" type="slidenum">
              <a:rPr lang="en-US" smtClean="0"/>
              <a:pPr/>
              <a:t>3</a:t>
            </a:fld>
            <a:endParaRPr lang="en-US" dirty="0"/>
          </a:p>
        </p:txBody>
      </p:sp>
      <p:sp>
        <p:nvSpPr>
          <p:cNvPr id="9" name="TextBox 8"/>
          <p:cNvSpPr txBox="1"/>
          <p:nvPr/>
        </p:nvSpPr>
        <p:spPr>
          <a:xfrm>
            <a:off x="1112688" y="243410"/>
            <a:ext cx="670312" cy="580653"/>
          </a:xfrm>
          <a:custGeom>
            <a:avLst/>
            <a:gdLst>
              <a:gd name="connsiteX0" fmla="*/ 603423 w 670312"/>
              <a:gd name="connsiteY0" fmla="*/ 0 h 580653"/>
              <a:gd name="connsiteX1" fmla="*/ 670312 w 670312"/>
              <a:gd name="connsiteY1" fmla="*/ 126662 h 580653"/>
              <a:gd name="connsiteX2" fmla="*/ 557170 w 670312"/>
              <a:gd name="connsiteY2" fmla="*/ 203157 h 580653"/>
              <a:gd name="connsiteX3" fmla="*/ 522302 w 670312"/>
              <a:gd name="connsiteY3" fmla="*/ 293172 h 580653"/>
              <a:gd name="connsiteX4" fmla="*/ 670312 w 670312"/>
              <a:gd name="connsiteY4" fmla="*/ 293172 h 580653"/>
              <a:gd name="connsiteX5" fmla="*/ 670312 w 670312"/>
              <a:gd name="connsiteY5" fmla="*/ 580653 h 580653"/>
              <a:gd name="connsiteX6" fmla="*/ 360772 w 670312"/>
              <a:gd name="connsiteY6" fmla="*/ 580653 h 580653"/>
              <a:gd name="connsiteX7" fmla="*/ 360772 w 670312"/>
              <a:gd name="connsiteY7" fmla="*/ 342272 h 580653"/>
              <a:gd name="connsiteX8" fmla="*/ 415564 w 670312"/>
              <a:gd name="connsiteY8" fmla="*/ 134489 h 580653"/>
              <a:gd name="connsiteX9" fmla="*/ 603423 w 670312"/>
              <a:gd name="connsiteY9" fmla="*/ 0 h 580653"/>
              <a:gd name="connsiteX10" fmla="*/ 242650 w 670312"/>
              <a:gd name="connsiteY10" fmla="*/ 0 h 580653"/>
              <a:gd name="connsiteX11" fmla="*/ 309539 w 670312"/>
              <a:gd name="connsiteY11" fmla="*/ 126662 h 580653"/>
              <a:gd name="connsiteX12" fmla="*/ 196397 w 670312"/>
              <a:gd name="connsiteY12" fmla="*/ 203157 h 580653"/>
              <a:gd name="connsiteX13" fmla="*/ 161530 w 670312"/>
              <a:gd name="connsiteY13" fmla="*/ 293172 h 580653"/>
              <a:gd name="connsiteX14" fmla="*/ 309539 w 670312"/>
              <a:gd name="connsiteY14" fmla="*/ 293172 h 580653"/>
              <a:gd name="connsiteX15" fmla="*/ 309539 w 670312"/>
              <a:gd name="connsiteY15" fmla="*/ 580653 h 580653"/>
              <a:gd name="connsiteX16" fmla="*/ 0 w 670312"/>
              <a:gd name="connsiteY16" fmla="*/ 580653 h 580653"/>
              <a:gd name="connsiteX17" fmla="*/ 0 w 670312"/>
              <a:gd name="connsiteY17" fmla="*/ 342272 h 580653"/>
              <a:gd name="connsiteX18" fmla="*/ 54792 w 670312"/>
              <a:gd name="connsiteY18" fmla="*/ 134489 h 580653"/>
              <a:gd name="connsiteX19" fmla="*/ 242650 w 670312"/>
              <a:gd name="connsiteY19" fmla="*/ 0 h 580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70312" h="580653">
                <a:moveTo>
                  <a:pt x="603423" y="0"/>
                </a:moveTo>
                <a:lnTo>
                  <a:pt x="670312" y="126662"/>
                </a:lnTo>
                <a:cubicBezTo>
                  <a:pt x="615757" y="152279"/>
                  <a:pt x="578043" y="177777"/>
                  <a:pt x="557170" y="203157"/>
                </a:cubicBezTo>
                <a:cubicBezTo>
                  <a:pt x="536297" y="228537"/>
                  <a:pt x="524674" y="258542"/>
                  <a:pt x="522302" y="293172"/>
                </a:cubicBezTo>
                <a:lnTo>
                  <a:pt x="670312" y="293172"/>
                </a:lnTo>
                <a:lnTo>
                  <a:pt x="670312" y="580653"/>
                </a:lnTo>
                <a:lnTo>
                  <a:pt x="360772" y="580653"/>
                </a:lnTo>
                <a:lnTo>
                  <a:pt x="360772" y="342272"/>
                </a:lnTo>
                <a:cubicBezTo>
                  <a:pt x="360772" y="254510"/>
                  <a:pt x="379036" y="185249"/>
                  <a:pt x="415564" y="134489"/>
                </a:cubicBezTo>
                <a:cubicBezTo>
                  <a:pt x="452092" y="83729"/>
                  <a:pt x="514712" y="38900"/>
                  <a:pt x="603423" y="0"/>
                </a:cubicBezTo>
                <a:close/>
                <a:moveTo>
                  <a:pt x="242650" y="0"/>
                </a:moveTo>
                <a:lnTo>
                  <a:pt x="309539" y="126662"/>
                </a:lnTo>
                <a:cubicBezTo>
                  <a:pt x="254985" y="152279"/>
                  <a:pt x="217271" y="177777"/>
                  <a:pt x="196397" y="203157"/>
                </a:cubicBezTo>
                <a:cubicBezTo>
                  <a:pt x="175524" y="228537"/>
                  <a:pt x="163902" y="258542"/>
                  <a:pt x="161530" y="293172"/>
                </a:cubicBezTo>
                <a:lnTo>
                  <a:pt x="309539" y="293172"/>
                </a:lnTo>
                <a:lnTo>
                  <a:pt x="309539" y="580653"/>
                </a:lnTo>
                <a:lnTo>
                  <a:pt x="0" y="580653"/>
                </a:lnTo>
                <a:lnTo>
                  <a:pt x="0" y="342272"/>
                </a:lnTo>
                <a:cubicBezTo>
                  <a:pt x="0" y="254510"/>
                  <a:pt x="18264" y="185249"/>
                  <a:pt x="54792" y="134489"/>
                </a:cubicBezTo>
                <a:cubicBezTo>
                  <a:pt x="91320" y="83729"/>
                  <a:pt x="153940" y="38900"/>
                  <a:pt x="242650" y="0"/>
                </a:cubicBezTo>
                <a:close/>
              </a:path>
            </a:pathLst>
          </a:custGeom>
          <a:solidFill>
            <a:schemeClr val="accent4"/>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sz="2800" dirty="0">
              <a:solidFill>
                <a:schemeClr val="tx2">
                  <a:lumMod val="50000"/>
                </a:schemeClr>
              </a:solidFill>
            </a:endParaRPr>
          </a:p>
        </p:txBody>
      </p:sp>
    </p:spTree>
    <p:extLst>
      <p:ext uri="{BB962C8B-B14F-4D97-AF65-F5344CB8AC3E}">
        <p14:creationId xmlns:p14="http://schemas.microsoft.com/office/powerpoint/2010/main" val="4208918270"/>
      </p:ext>
    </p:extLst>
  </p:cSld>
  <p:clrMapOvr>
    <a:masterClrMapping/>
  </p:clrMapOvr>
  <mc:AlternateContent xmlns:mc="http://schemas.openxmlformats.org/markup-compatibility/2006">
    <mc:Choice xmlns="" xmlns:p159="http://schemas.microsoft.com/office/powerpoint/2015/09/main" Requires="p159">
      <p:transition spd="slow">
        <p159:morph option="byObject"/>
      </p:transition>
    </mc:Choice>
    <mc:Fallback>
      <p:transition spd="slow">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210065" y="1692876"/>
            <a:ext cx="11753336" cy="4960391"/>
          </a:xfrm>
        </p:spPr>
        <p:txBody>
          <a:bodyPr/>
          <a:lstStyle/>
          <a:p>
            <a:pPr algn="l"/>
            <a:r>
              <a:rPr lang="en-US" sz="3600" baseline="30000" dirty="0"/>
              <a:t>17 </a:t>
            </a:r>
            <a:r>
              <a:rPr lang="en-US" sz="3600" b="0" dirty="0"/>
              <a:t>And he commanded the foremost, saying, When Esau my brother meeteth thee, and asketh thee, saying, Whose art thou? and whither goest thou? and whose are these before </a:t>
            </a:r>
            <a:r>
              <a:rPr lang="en-US" sz="3600" b="0" dirty="0" smtClean="0"/>
              <a:t>thee?</a:t>
            </a:r>
            <a:br>
              <a:rPr lang="en-US" sz="3600" b="0" dirty="0" smtClean="0"/>
            </a:br>
            <a:r>
              <a:rPr lang="en-US" sz="3600" b="0" dirty="0"/>
              <a:t/>
            </a:r>
            <a:br>
              <a:rPr lang="en-US" sz="3600" b="0" dirty="0"/>
            </a:br>
            <a:r>
              <a:rPr lang="en-US" sz="3600" baseline="30000" dirty="0" smtClean="0"/>
              <a:t>18</a:t>
            </a:r>
            <a:r>
              <a:rPr lang="en-US" sz="3600" baseline="30000" dirty="0"/>
              <a:t> </a:t>
            </a:r>
            <a:r>
              <a:rPr lang="en-US" sz="3600" b="0" dirty="0"/>
              <a:t>Then thou shalt say, They be thy servant Jacob's; it is a present sent unto my lord Esau: and, behold, also he is behind us.</a:t>
            </a:r>
            <a:br>
              <a:rPr lang="en-US" sz="3600" b="0" dirty="0"/>
            </a:br>
            <a:endParaRPr lang="en-US" sz="3600" b="0" dirty="0"/>
          </a:p>
        </p:txBody>
      </p:sp>
      <p:sp>
        <p:nvSpPr>
          <p:cNvPr id="12" name="Text Placeholder 11"/>
          <p:cNvSpPr>
            <a:spLocks noGrp="1"/>
          </p:cNvSpPr>
          <p:nvPr>
            <p:ph type="body" sz="quarter" idx="12"/>
          </p:nvPr>
        </p:nvSpPr>
        <p:spPr>
          <a:xfrm>
            <a:off x="4614191" y="-106591"/>
            <a:ext cx="3038011" cy="1716367"/>
          </a:xfrm>
        </p:spPr>
        <p:txBody>
          <a:bodyPr/>
          <a:lstStyle/>
          <a:p>
            <a:r>
              <a:rPr lang="en-US" sz="5400" dirty="0" smtClean="0"/>
              <a:t>Genesis</a:t>
            </a:r>
          </a:p>
          <a:p>
            <a:r>
              <a:rPr lang="en-US" sz="5400" dirty="0" smtClean="0"/>
              <a:t>32:17-18</a:t>
            </a:r>
            <a:endParaRPr lang="en-US" sz="5400" dirty="0"/>
          </a:p>
        </p:txBody>
      </p:sp>
    </p:spTree>
    <p:extLst>
      <p:ext uri="{BB962C8B-B14F-4D97-AF65-F5344CB8AC3E}">
        <p14:creationId xmlns:p14="http://schemas.microsoft.com/office/powerpoint/2010/main" val="32480138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302995" y="1692876"/>
            <a:ext cx="11660405" cy="4960391"/>
          </a:xfrm>
        </p:spPr>
        <p:txBody>
          <a:bodyPr/>
          <a:lstStyle/>
          <a:p>
            <a:pPr algn="l"/>
            <a:r>
              <a:rPr lang="en-US" sz="3600" baseline="30000" dirty="0"/>
              <a:t>19 </a:t>
            </a:r>
            <a:r>
              <a:rPr lang="en-US" sz="3600" b="0" dirty="0"/>
              <a:t>And so commanded he the second, and the third, and all that followed the droves, saying, On this manner shall ye speak unto Esau, when ye find him</a:t>
            </a:r>
            <a:r>
              <a:rPr lang="en-US" sz="3600" b="0" dirty="0" smtClean="0"/>
              <a:t>.</a:t>
            </a:r>
            <a:br>
              <a:rPr lang="en-US" sz="3600" b="0" dirty="0" smtClean="0"/>
            </a:br>
            <a:r>
              <a:rPr lang="en-US" sz="3600" b="0" dirty="0"/>
              <a:t/>
            </a:r>
            <a:br>
              <a:rPr lang="en-US" sz="3600" b="0" dirty="0"/>
            </a:br>
            <a:r>
              <a:rPr lang="en-US" sz="3600" baseline="30000" dirty="0" smtClean="0"/>
              <a:t>20</a:t>
            </a:r>
            <a:r>
              <a:rPr lang="en-US" sz="3600" baseline="30000" dirty="0"/>
              <a:t> </a:t>
            </a:r>
            <a:r>
              <a:rPr lang="en-US" sz="3600" b="0" dirty="0"/>
              <a:t>And say ye moreover, Behold, thy servant Jacob is behind us. For he said, I will appease him with the present that goeth before me, and afterward I will see his face; peradventure he will accept of me</a:t>
            </a:r>
            <a:r>
              <a:rPr lang="en-US" sz="3600" b="0" dirty="0" smtClean="0"/>
              <a:t>.</a:t>
            </a:r>
            <a:r>
              <a:rPr lang="en-US" sz="3600" b="0" dirty="0"/>
              <a:t/>
            </a:r>
            <a:br>
              <a:rPr lang="en-US" sz="3600" b="0" dirty="0"/>
            </a:br>
            <a:endParaRPr lang="en-US" sz="3600" b="0" dirty="0"/>
          </a:p>
        </p:txBody>
      </p:sp>
      <p:sp>
        <p:nvSpPr>
          <p:cNvPr id="12" name="Text Placeholder 11"/>
          <p:cNvSpPr>
            <a:spLocks noGrp="1"/>
          </p:cNvSpPr>
          <p:nvPr>
            <p:ph type="body" sz="quarter" idx="12"/>
          </p:nvPr>
        </p:nvSpPr>
        <p:spPr>
          <a:xfrm>
            <a:off x="4614191" y="-106591"/>
            <a:ext cx="3038011" cy="1716367"/>
          </a:xfrm>
        </p:spPr>
        <p:txBody>
          <a:bodyPr/>
          <a:lstStyle/>
          <a:p>
            <a:r>
              <a:rPr lang="en-US" sz="5400" dirty="0" smtClean="0"/>
              <a:t>Genesis</a:t>
            </a:r>
          </a:p>
          <a:p>
            <a:r>
              <a:rPr lang="en-US" sz="5400" dirty="0" smtClean="0"/>
              <a:t>32:19-20</a:t>
            </a:r>
            <a:endParaRPr lang="en-US" sz="5400" dirty="0"/>
          </a:p>
        </p:txBody>
      </p:sp>
    </p:spTree>
    <p:extLst>
      <p:ext uri="{BB962C8B-B14F-4D97-AF65-F5344CB8AC3E}">
        <p14:creationId xmlns:p14="http://schemas.microsoft.com/office/powerpoint/2010/main" val="16045915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302995" y="1692876"/>
            <a:ext cx="11660405" cy="4960391"/>
          </a:xfrm>
        </p:spPr>
        <p:txBody>
          <a:bodyPr/>
          <a:lstStyle/>
          <a:p>
            <a:pPr algn="l"/>
            <a:r>
              <a:rPr lang="en-US" sz="3600" baseline="30000" dirty="0"/>
              <a:t>22 </a:t>
            </a:r>
            <a:r>
              <a:rPr lang="en-US" sz="3600" b="0" dirty="0"/>
              <a:t>And he rose up that night, and took his two wives, and his two womenservants, and his eleven sons, and passed over the ford Jabbok.</a:t>
            </a:r>
            <a:br>
              <a:rPr lang="en-US" sz="3600" b="0" dirty="0"/>
            </a:br>
            <a:r>
              <a:rPr lang="en-US" sz="3600" b="0" dirty="0" smtClean="0"/>
              <a:t/>
            </a:r>
            <a:br>
              <a:rPr lang="en-US" sz="3600" b="0" dirty="0" smtClean="0"/>
            </a:br>
            <a:r>
              <a:rPr lang="en-US" sz="3600" baseline="30000" dirty="0" smtClean="0"/>
              <a:t>23</a:t>
            </a:r>
            <a:r>
              <a:rPr lang="en-US" sz="3600" baseline="30000" dirty="0"/>
              <a:t> </a:t>
            </a:r>
            <a:r>
              <a:rPr lang="en-US" sz="3600" b="0" dirty="0"/>
              <a:t>And he took them, and sent them over the brook, and sent over that he </a:t>
            </a:r>
            <a:r>
              <a:rPr lang="en-US" sz="3600" b="0" dirty="0" smtClean="0"/>
              <a:t>had.</a:t>
            </a:r>
            <a:br>
              <a:rPr lang="en-US" sz="3600" b="0" dirty="0" smtClean="0"/>
            </a:br>
            <a:r>
              <a:rPr lang="en-US" sz="3600" b="0" dirty="0"/>
              <a:t/>
            </a:r>
            <a:br>
              <a:rPr lang="en-US" sz="3600" b="0" dirty="0"/>
            </a:br>
            <a:r>
              <a:rPr lang="en-US" sz="3600" baseline="30000" dirty="0" smtClean="0"/>
              <a:t>24</a:t>
            </a:r>
            <a:r>
              <a:rPr lang="en-US" sz="3600" baseline="30000" dirty="0"/>
              <a:t> </a:t>
            </a:r>
            <a:r>
              <a:rPr lang="en-US" sz="3600" b="0" dirty="0"/>
              <a:t>And Jacob was left alone; and there wrestled a man with him until the breaking of the day</a:t>
            </a:r>
            <a:r>
              <a:rPr lang="en-US" sz="3600" b="0" dirty="0" smtClean="0"/>
              <a:t>.</a:t>
            </a:r>
            <a:endParaRPr lang="en-US" sz="3600" b="0" dirty="0"/>
          </a:p>
        </p:txBody>
      </p:sp>
      <p:sp>
        <p:nvSpPr>
          <p:cNvPr id="12" name="Text Placeholder 11"/>
          <p:cNvSpPr>
            <a:spLocks noGrp="1"/>
          </p:cNvSpPr>
          <p:nvPr>
            <p:ph type="body" sz="quarter" idx="12"/>
          </p:nvPr>
        </p:nvSpPr>
        <p:spPr>
          <a:xfrm>
            <a:off x="4614191" y="-106591"/>
            <a:ext cx="3038011" cy="1716367"/>
          </a:xfrm>
        </p:spPr>
        <p:txBody>
          <a:bodyPr/>
          <a:lstStyle/>
          <a:p>
            <a:r>
              <a:rPr lang="en-US" sz="5400" dirty="0" smtClean="0"/>
              <a:t>Genesis</a:t>
            </a:r>
          </a:p>
          <a:p>
            <a:r>
              <a:rPr lang="en-US" sz="5400" dirty="0" smtClean="0"/>
              <a:t>32:22-24</a:t>
            </a:r>
            <a:endParaRPr lang="en-US" sz="5400" dirty="0"/>
          </a:p>
        </p:txBody>
      </p:sp>
    </p:spTree>
    <p:extLst>
      <p:ext uri="{BB962C8B-B14F-4D97-AF65-F5344CB8AC3E}">
        <p14:creationId xmlns:p14="http://schemas.microsoft.com/office/powerpoint/2010/main" val="41643683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12310" r="12310"/>
          <a:stretch>
            <a:fillRect/>
          </a:stretch>
        </p:blipFill>
        <p:spPr>
          <a:xfrm>
            <a:off x="6096000" y="1900"/>
            <a:ext cx="6062696" cy="6856100"/>
          </a:xfrm>
        </p:spPr>
      </p:pic>
      <p:sp>
        <p:nvSpPr>
          <p:cNvPr id="2" name="Slide Number Placeholder 1"/>
          <p:cNvSpPr>
            <a:spLocks noGrp="1"/>
          </p:cNvSpPr>
          <p:nvPr>
            <p:ph type="sldNum" sz="quarter" idx="4"/>
          </p:nvPr>
        </p:nvSpPr>
        <p:spPr/>
        <p:txBody>
          <a:bodyPr/>
          <a:lstStyle/>
          <a:p>
            <a:fld id="{5AE1514C-5E56-4738-A1FF-4B1CFD2A3E36}" type="slidenum">
              <a:rPr lang="en-US" smtClean="0"/>
              <a:pPr/>
              <a:t>33</a:t>
            </a:fld>
            <a:endParaRPr lang="en-US" dirty="0"/>
          </a:p>
        </p:txBody>
      </p:sp>
      <p:sp>
        <p:nvSpPr>
          <p:cNvPr id="16" name="Content Placeholder 15"/>
          <p:cNvSpPr>
            <a:spLocks noGrp="1"/>
          </p:cNvSpPr>
          <p:nvPr>
            <p:ph idx="18"/>
          </p:nvPr>
        </p:nvSpPr>
        <p:spPr>
          <a:xfrm>
            <a:off x="0" y="419100"/>
            <a:ext cx="6096000" cy="840230"/>
          </a:xfrm>
        </p:spPr>
        <p:txBody>
          <a:bodyPr/>
          <a:lstStyle/>
          <a:p>
            <a:r>
              <a:rPr lang="en-US" dirty="0" smtClean="0"/>
              <a:t>Genesis 32:17-23</a:t>
            </a:r>
            <a:endParaRPr lang="en-US" dirty="0"/>
          </a:p>
        </p:txBody>
      </p:sp>
      <p:sp>
        <p:nvSpPr>
          <p:cNvPr id="42" name="Text Placeholder 41"/>
          <p:cNvSpPr>
            <a:spLocks noGrp="1"/>
          </p:cNvSpPr>
          <p:nvPr>
            <p:ph type="body" sz="quarter" idx="11"/>
          </p:nvPr>
        </p:nvSpPr>
        <p:spPr>
          <a:xfrm>
            <a:off x="0" y="4139514"/>
            <a:ext cx="6096000" cy="2634841"/>
          </a:xfrm>
        </p:spPr>
        <p:txBody>
          <a:bodyPr/>
          <a:lstStyle/>
          <a:p>
            <a:pPr>
              <a:spcAft>
                <a:spcPts val="1200"/>
              </a:spcAft>
            </a:pPr>
            <a:r>
              <a:rPr lang="en-US" dirty="0" smtClean="0"/>
              <a:t>HAVE YOU EVER BROUGHT SOMETHING TOTALLY ON YOURSELF?  </a:t>
            </a:r>
          </a:p>
          <a:p>
            <a:pPr lvl="2"/>
            <a:r>
              <a:rPr lang="en-US" b="1" dirty="0" smtClean="0"/>
              <a:t>And really, desperately, wished to avoid the consequences?  </a:t>
            </a:r>
            <a:endParaRPr lang="en-US" b="1" dirty="0"/>
          </a:p>
        </p:txBody>
      </p:sp>
      <p:sp>
        <p:nvSpPr>
          <p:cNvPr id="21" name="Text Placeholder 20"/>
          <p:cNvSpPr>
            <a:spLocks noGrp="1"/>
          </p:cNvSpPr>
          <p:nvPr>
            <p:ph type="body" sz="quarter" idx="19"/>
          </p:nvPr>
        </p:nvSpPr>
        <p:spPr>
          <a:xfrm>
            <a:off x="0" y="1259330"/>
            <a:ext cx="6096000" cy="2585323"/>
          </a:xfrm>
        </p:spPr>
        <p:txBody>
          <a:bodyPr/>
          <a:lstStyle/>
          <a:p>
            <a:r>
              <a:rPr lang="en-US" dirty="0" smtClean="0"/>
              <a:t>Jacob was (understandably) terrified to meet the brother that he had wronged so many years before.  Esau had, after all, sworn to kill him!  </a:t>
            </a:r>
            <a:endParaRPr lang="en-US" dirty="0"/>
          </a:p>
        </p:txBody>
      </p:sp>
    </p:spTree>
    <p:extLst>
      <p:ext uri="{BB962C8B-B14F-4D97-AF65-F5344CB8AC3E}">
        <p14:creationId xmlns:p14="http://schemas.microsoft.com/office/powerpoint/2010/main" val="2441306458"/>
      </p:ext>
    </p:extLst>
  </p:cSld>
  <p:clrMapOvr>
    <a:masterClrMapping/>
  </p:clrMapOvr>
  <p:transition spd="slow">
    <p:push/>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8445693" y="5338120"/>
            <a:ext cx="3441508" cy="481912"/>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7414055" y="5955957"/>
            <a:ext cx="4254540" cy="507081"/>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1"/>
          <p:cNvSpPr>
            <a:spLocks noGrp="1"/>
          </p:cNvSpPr>
          <p:nvPr>
            <p:ph type="body" sz="quarter" idx="19"/>
          </p:nvPr>
        </p:nvSpPr>
        <p:spPr>
          <a:xfrm>
            <a:off x="6094444" y="3118983"/>
            <a:ext cx="6097556" cy="3360920"/>
          </a:xfrm>
        </p:spPr>
        <p:txBody>
          <a:bodyPr/>
          <a:lstStyle/>
          <a:p>
            <a:r>
              <a:rPr lang="en-US" sz="3200" dirty="0" smtClean="0"/>
              <a:t>That is Jacob’s context in this passage.  He’s about to meet his brother, and he is struggling with the way they parted.  He’s also struggling to move past being regretful for </a:t>
            </a:r>
            <a:r>
              <a:rPr lang="en-US" b="1" dirty="0" smtClean="0">
                <a:solidFill>
                  <a:schemeClr val="accent4">
                    <a:lumMod val="60000"/>
                    <a:lumOff val="40000"/>
                  </a:schemeClr>
                </a:solidFill>
              </a:rPr>
              <a:t>CONSEQUENCES</a:t>
            </a:r>
            <a:r>
              <a:rPr lang="en-US" sz="3200" dirty="0" smtClean="0"/>
              <a:t>, into </a:t>
            </a:r>
            <a:r>
              <a:rPr lang="en-US" sz="4000" b="1" dirty="0" smtClean="0">
                <a:solidFill>
                  <a:schemeClr val="accent4">
                    <a:lumMod val="60000"/>
                    <a:lumOff val="40000"/>
                  </a:schemeClr>
                </a:solidFill>
              </a:rPr>
              <a:t>repentance for SIN!</a:t>
            </a:r>
            <a:r>
              <a:rPr lang="en-US" sz="3200" dirty="0" smtClean="0"/>
              <a:t>  </a:t>
            </a:r>
            <a:endParaRPr lang="en-US" sz="3200" dirty="0"/>
          </a:p>
        </p:txBody>
      </p:sp>
      <p:sp>
        <p:nvSpPr>
          <p:cNvPr id="30" name="Text Placeholder 29"/>
          <p:cNvSpPr>
            <a:spLocks noGrp="1"/>
          </p:cNvSpPr>
          <p:nvPr>
            <p:ph type="body" sz="quarter" idx="11"/>
          </p:nvPr>
        </p:nvSpPr>
        <p:spPr>
          <a:xfrm>
            <a:off x="6007946" y="212863"/>
            <a:ext cx="6097555" cy="2862322"/>
          </a:xfrm>
        </p:spPr>
        <p:txBody>
          <a:bodyPr/>
          <a:lstStyle/>
          <a:p>
            <a:r>
              <a:rPr lang="en-US" sz="4000" dirty="0" smtClean="0"/>
              <a:t>What about really, desperately repenting your unfortunate choices?  Wishing you’d taken the higher road?  </a:t>
            </a:r>
            <a:endParaRPr lang="en-US" sz="4000" dirty="0"/>
          </a:p>
        </p:txBody>
      </p:sp>
      <p:sp>
        <p:nvSpPr>
          <p:cNvPr id="2" name="Slide Number Placeholder 1"/>
          <p:cNvSpPr>
            <a:spLocks noGrp="1"/>
          </p:cNvSpPr>
          <p:nvPr>
            <p:ph type="sldNum" sz="quarter" idx="4"/>
          </p:nvPr>
        </p:nvSpPr>
        <p:spPr/>
        <p:txBody>
          <a:bodyPr/>
          <a:lstStyle/>
          <a:p>
            <a:fld id="{5AE1514C-5E56-4738-A1FF-4B1CFD2A3E36}" type="slidenum">
              <a:rPr lang="en-US" smtClean="0"/>
              <a:pPr/>
              <a:t>34</a:t>
            </a:fld>
            <a:endParaRPr lang="en-US" dirty="0"/>
          </a:p>
        </p:txBody>
      </p:sp>
      <p:pic>
        <p:nvPicPr>
          <p:cNvPr id="7" name="Picture Placeholder 6"/>
          <p:cNvPicPr>
            <a:picLocks noGrp="1" noChangeAspect="1"/>
          </p:cNvPicPr>
          <p:nvPr>
            <p:ph type="pic" sz="quarter" idx="10"/>
          </p:nvPr>
        </p:nvPicPr>
        <p:blipFill>
          <a:blip r:embed="rId3" cstate="screen">
            <a:extLst>
              <a:ext uri="{28A0092B-C50C-407E-A947-70E740481C1C}">
                <a14:useLocalDpi xmlns:a14="http://schemas.microsoft.com/office/drawing/2010/main" val="0"/>
              </a:ext>
            </a:extLst>
          </a:blip>
          <a:srcRect t="272" b="272"/>
          <a:stretch>
            <a:fillRect/>
          </a:stretch>
        </p:blipFill>
        <p:spPr>
          <a:xfrm>
            <a:off x="-1" y="0"/>
            <a:ext cx="6094444" cy="6856100"/>
          </a:xfrm>
        </p:spPr>
      </p:pic>
    </p:spTree>
    <p:extLst>
      <p:ext uri="{BB962C8B-B14F-4D97-AF65-F5344CB8AC3E}">
        <p14:creationId xmlns:p14="http://schemas.microsoft.com/office/powerpoint/2010/main" val="1209291647"/>
      </p:ext>
    </p:extLst>
  </p:cSld>
  <p:clrMapOvr>
    <a:masterClrMapping/>
  </p:clrMapOvr>
  <p:transition spd="slow">
    <p:push/>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p:cNvSpPr>
            <a:spLocks noGrp="1"/>
          </p:cNvSpPr>
          <p:nvPr>
            <p:ph type="body" sz="quarter" idx="11"/>
          </p:nvPr>
        </p:nvSpPr>
        <p:spPr>
          <a:xfrm>
            <a:off x="281427" y="2113005"/>
            <a:ext cx="11658600" cy="3766159"/>
          </a:xfrm>
        </p:spPr>
        <p:txBody>
          <a:bodyPr/>
          <a:lstStyle/>
          <a:p>
            <a:pPr algn="l"/>
            <a:r>
              <a:rPr lang="en-US" sz="3200" dirty="0" smtClean="0"/>
              <a:t>Jacob had remained alone on the northern bank of the river in order that he might be alone to seek God in prayer.  In the present situation his usual cleverness was of no avail.  God alone could be of help to mitigate Esau’s anger and to save Jacob and his family.  </a:t>
            </a:r>
            <a:endParaRPr lang="en-US" sz="3200" dirty="0"/>
          </a:p>
          <a:p>
            <a:pPr algn="l"/>
            <a:r>
              <a:rPr lang="en-US" sz="3200" dirty="0" smtClean="0"/>
              <a:t>As he is struggling within himself, praying for God’s guidance and protection, the struggle suddenly becomes literal.  Someone appears and wrestles with him!  </a:t>
            </a:r>
            <a:endParaRPr lang="en-US" sz="3200" dirty="0"/>
          </a:p>
        </p:txBody>
      </p:sp>
      <p:sp>
        <p:nvSpPr>
          <p:cNvPr id="12" name="Text Placeholder 11"/>
          <p:cNvSpPr>
            <a:spLocks noGrp="1"/>
          </p:cNvSpPr>
          <p:nvPr>
            <p:ph type="body" sz="quarter" idx="12"/>
          </p:nvPr>
        </p:nvSpPr>
        <p:spPr>
          <a:xfrm>
            <a:off x="5714624" y="-24826"/>
            <a:ext cx="792205" cy="1200329"/>
          </a:xfrm>
        </p:spPr>
        <p:txBody>
          <a:bodyPr/>
          <a:lstStyle/>
          <a:p>
            <a:r>
              <a:rPr lang="en-US" dirty="0"/>
              <a:t>!</a:t>
            </a:r>
          </a:p>
        </p:txBody>
      </p:sp>
      <p:sp>
        <p:nvSpPr>
          <p:cNvPr id="4" name="Title 3"/>
          <p:cNvSpPr>
            <a:spLocks noGrp="1"/>
          </p:cNvSpPr>
          <p:nvPr>
            <p:ph type="title"/>
          </p:nvPr>
        </p:nvSpPr>
        <p:spPr>
          <a:xfrm>
            <a:off x="281427" y="1035496"/>
            <a:ext cx="11660405" cy="625641"/>
          </a:xfrm>
        </p:spPr>
        <p:txBody>
          <a:bodyPr/>
          <a:lstStyle/>
          <a:p>
            <a:r>
              <a:rPr lang="en-US" dirty="0" smtClean="0"/>
              <a:t>Setting the Scene</a:t>
            </a:r>
            <a:endParaRPr lang="en-US" dirty="0"/>
          </a:p>
        </p:txBody>
      </p:sp>
    </p:spTree>
    <p:extLst>
      <p:ext uri="{BB962C8B-B14F-4D97-AF65-F5344CB8AC3E}">
        <p14:creationId xmlns:p14="http://schemas.microsoft.com/office/powerpoint/2010/main" val="1298378418"/>
      </p:ext>
    </p:extLst>
  </p:cSld>
  <p:clrMapOvr>
    <a:masterClrMapping/>
  </p:clrMapOvr>
  <p:transition spd="slow">
    <p:push/>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68658" y="3493674"/>
            <a:ext cx="2377440" cy="1439368"/>
          </a:xfrm>
        </p:spPr>
        <p:txBody>
          <a:bodyPr/>
          <a:lstStyle/>
          <a:p>
            <a:r>
              <a:rPr lang="en-US" dirty="0" smtClean="0"/>
              <a:t>Genesis 32:24 </a:t>
            </a:r>
          </a:p>
          <a:p>
            <a:r>
              <a:rPr lang="en-US" dirty="0" smtClean="0"/>
              <a:t>It seems “a man” wrestled with Jacob</a:t>
            </a:r>
            <a:endParaRPr lang="en-US" dirty="0"/>
          </a:p>
        </p:txBody>
      </p:sp>
      <p:sp>
        <p:nvSpPr>
          <p:cNvPr id="3" name="Slide Number Placeholder 2"/>
          <p:cNvSpPr>
            <a:spLocks noGrp="1"/>
          </p:cNvSpPr>
          <p:nvPr>
            <p:ph type="sldNum" sz="quarter" idx="12"/>
          </p:nvPr>
        </p:nvSpPr>
        <p:spPr/>
        <p:txBody>
          <a:bodyPr/>
          <a:lstStyle/>
          <a:p>
            <a:fld id="{5AE1514C-5E56-4738-A1FF-4B1CFD2A3E36}" type="slidenum">
              <a:rPr lang="en-US" smtClean="0"/>
              <a:pPr/>
              <a:t>36</a:t>
            </a:fld>
            <a:endParaRPr lang="en-US" dirty="0"/>
          </a:p>
        </p:txBody>
      </p:sp>
      <p:sp>
        <p:nvSpPr>
          <p:cNvPr id="7" name="Content Placeholder 6"/>
          <p:cNvSpPr>
            <a:spLocks noGrp="1"/>
          </p:cNvSpPr>
          <p:nvPr>
            <p:ph idx="14"/>
          </p:nvPr>
        </p:nvSpPr>
        <p:spPr>
          <a:xfrm>
            <a:off x="2483635" y="3493674"/>
            <a:ext cx="2377440" cy="1744067"/>
          </a:xfrm>
        </p:spPr>
        <p:txBody>
          <a:bodyPr/>
          <a:lstStyle/>
          <a:p>
            <a:r>
              <a:rPr lang="en-US" dirty="0"/>
              <a:t>Genesis </a:t>
            </a:r>
            <a:r>
              <a:rPr lang="en-US" dirty="0" smtClean="0"/>
              <a:t>32:28</a:t>
            </a:r>
            <a:endParaRPr lang="en-US" dirty="0"/>
          </a:p>
          <a:p>
            <a:r>
              <a:rPr lang="en-US" dirty="0" smtClean="0"/>
              <a:t>The Being says that Jacob has struggled with God.  </a:t>
            </a:r>
            <a:endParaRPr lang="en-US" dirty="0"/>
          </a:p>
        </p:txBody>
      </p:sp>
      <p:sp>
        <p:nvSpPr>
          <p:cNvPr id="8" name="Content Placeholder 7"/>
          <p:cNvSpPr>
            <a:spLocks noGrp="1"/>
          </p:cNvSpPr>
          <p:nvPr>
            <p:ph idx="15"/>
          </p:nvPr>
        </p:nvSpPr>
        <p:spPr>
          <a:xfrm>
            <a:off x="4898612" y="3493674"/>
            <a:ext cx="2377440" cy="1872307"/>
          </a:xfrm>
        </p:spPr>
        <p:txBody>
          <a:bodyPr/>
          <a:lstStyle/>
          <a:p>
            <a:r>
              <a:rPr lang="en-US" dirty="0"/>
              <a:t>Genesis </a:t>
            </a:r>
            <a:r>
              <a:rPr lang="en-US" dirty="0" smtClean="0"/>
              <a:t>32:30</a:t>
            </a:r>
            <a:endParaRPr lang="en-US" dirty="0"/>
          </a:p>
          <a:p>
            <a:r>
              <a:rPr lang="en-US" dirty="0"/>
              <a:t>According to Jacob, he saw the “face of God”</a:t>
            </a:r>
          </a:p>
          <a:p>
            <a:endParaRPr lang="en-US" dirty="0"/>
          </a:p>
        </p:txBody>
      </p:sp>
      <p:sp>
        <p:nvSpPr>
          <p:cNvPr id="9" name="Content Placeholder 8"/>
          <p:cNvSpPr>
            <a:spLocks noGrp="1"/>
          </p:cNvSpPr>
          <p:nvPr>
            <p:ph idx="16"/>
          </p:nvPr>
        </p:nvSpPr>
        <p:spPr>
          <a:xfrm>
            <a:off x="7313589" y="3493674"/>
            <a:ext cx="2377440" cy="2177006"/>
          </a:xfrm>
        </p:spPr>
        <p:txBody>
          <a:bodyPr/>
          <a:lstStyle/>
          <a:p>
            <a:r>
              <a:rPr lang="en-US" dirty="0" smtClean="0"/>
              <a:t>Hosea 12:3 </a:t>
            </a:r>
          </a:p>
          <a:p>
            <a:r>
              <a:rPr lang="en-US" dirty="0" smtClean="0"/>
              <a:t>references Jacobs “power with God,” as in Genesis 32:28.  </a:t>
            </a:r>
            <a:endParaRPr lang="en-US" dirty="0"/>
          </a:p>
          <a:p>
            <a:endParaRPr lang="en-US" dirty="0"/>
          </a:p>
        </p:txBody>
      </p:sp>
      <p:sp>
        <p:nvSpPr>
          <p:cNvPr id="33" name="Content Placeholder 32"/>
          <p:cNvSpPr>
            <a:spLocks noGrp="1"/>
          </p:cNvSpPr>
          <p:nvPr>
            <p:ph idx="17"/>
          </p:nvPr>
        </p:nvSpPr>
        <p:spPr>
          <a:xfrm>
            <a:off x="9728566" y="3493674"/>
            <a:ext cx="2377440" cy="1744067"/>
          </a:xfrm>
        </p:spPr>
        <p:txBody>
          <a:bodyPr/>
          <a:lstStyle/>
          <a:p>
            <a:r>
              <a:rPr lang="en-US" dirty="0"/>
              <a:t>Hosea </a:t>
            </a:r>
            <a:r>
              <a:rPr lang="en-US" dirty="0" smtClean="0"/>
              <a:t>12:4 </a:t>
            </a:r>
            <a:endParaRPr lang="en-US" dirty="0"/>
          </a:p>
          <a:p>
            <a:r>
              <a:rPr lang="en-US" dirty="0" smtClean="0"/>
              <a:t>calls the Being who wrestled with Jacob an angel.  </a:t>
            </a:r>
            <a:endParaRPr lang="en-US" dirty="0"/>
          </a:p>
        </p:txBody>
      </p:sp>
      <p:sp>
        <p:nvSpPr>
          <p:cNvPr id="5" name="Text Placeholder 4"/>
          <p:cNvSpPr>
            <a:spLocks noGrp="1"/>
          </p:cNvSpPr>
          <p:nvPr>
            <p:ph type="body" sz="quarter" idx="13"/>
          </p:nvPr>
        </p:nvSpPr>
        <p:spPr>
          <a:xfrm>
            <a:off x="0" y="470361"/>
            <a:ext cx="12192000" cy="535531"/>
          </a:xfrm>
        </p:spPr>
        <p:txBody>
          <a:bodyPr/>
          <a:lstStyle/>
          <a:p>
            <a:r>
              <a:rPr lang="en-US" dirty="0" smtClean="0"/>
              <a:t>Who is wrestling with Jacob?  </a:t>
            </a:r>
            <a:endParaRPr lang="en-US" dirty="0"/>
          </a:p>
        </p:txBody>
      </p:sp>
      <p:sp>
        <p:nvSpPr>
          <p:cNvPr id="47" name="Content Placeholder 46"/>
          <p:cNvSpPr>
            <a:spLocks noGrp="1"/>
          </p:cNvSpPr>
          <p:nvPr>
            <p:ph idx="18"/>
          </p:nvPr>
        </p:nvSpPr>
        <p:spPr/>
        <p:txBody>
          <a:bodyPr/>
          <a:lstStyle/>
          <a:p>
            <a:r>
              <a:rPr lang="en-US" dirty="0"/>
              <a:t>1</a:t>
            </a:r>
          </a:p>
        </p:txBody>
      </p:sp>
      <p:sp>
        <p:nvSpPr>
          <p:cNvPr id="48" name="Content Placeholder 47"/>
          <p:cNvSpPr>
            <a:spLocks noGrp="1"/>
          </p:cNvSpPr>
          <p:nvPr>
            <p:ph idx="19"/>
          </p:nvPr>
        </p:nvSpPr>
        <p:spPr/>
        <p:txBody>
          <a:bodyPr/>
          <a:lstStyle/>
          <a:p>
            <a:r>
              <a:rPr lang="en-US" dirty="0"/>
              <a:t>2</a:t>
            </a:r>
          </a:p>
        </p:txBody>
      </p:sp>
      <p:sp>
        <p:nvSpPr>
          <p:cNvPr id="49" name="Content Placeholder 48"/>
          <p:cNvSpPr>
            <a:spLocks noGrp="1"/>
          </p:cNvSpPr>
          <p:nvPr>
            <p:ph idx="20"/>
          </p:nvPr>
        </p:nvSpPr>
        <p:spPr/>
        <p:txBody>
          <a:bodyPr/>
          <a:lstStyle/>
          <a:p>
            <a:r>
              <a:rPr lang="en-US" dirty="0"/>
              <a:t>3</a:t>
            </a:r>
          </a:p>
        </p:txBody>
      </p:sp>
      <p:sp>
        <p:nvSpPr>
          <p:cNvPr id="50" name="Content Placeholder 49"/>
          <p:cNvSpPr>
            <a:spLocks noGrp="1"/>
          </p:cNvSpPr>
          <p:nvPr>
            <p:ph idx="21"/>
          </p:nvPr>
        </p:nvSpPr>
        <p:spPr/>
        <p:txBody>
          <a:bodyPr/>
          <a:lstStyle/>
          <a:p>
            <a:r>
              <a:rPr lang="en-US" dirty="0"/>
              <a:t>4</a:t>
            </a:r>
          </a:p>
        </p:txBody>
      </p:sp>
      <p:sp>
        <p:nvSpPr>
          <p:cNvPr id="51" name="Content Placeholder 50"/>
          <p:cNvSpPr>
            <a:spLocks noGrp="1"/>
          </p:cNvSpPr>
          <p:nvPr>
            <p:ph idx="22"/>
          </p:nvPr>
        </p:nvSpPr>
        <p:spPr/>
        <p:txBody>
          <a:bodyPr/>
          <a:lstStyle/>
          <a:p>
            <a:r>
              <a:rPr lang="en-US" dirty="0"/>
              <a:t>5</a:t>
            </a:r>
          </a:p>
        </p:txBody>
      </p:sp>
      <p:sp>
        <p:nvSpPr>
          <p:cNvPr id="10" name="Rectangle 9"/>
          <p:cNvSpPr/>
          <p:nvPr/>
        </p:nvSpPr>
        <p:spPr>
          <a:xfrm>
            <a:off x="148438" y="6450449"/>
            <a:ext cx="7497565" cy="230832"/>
          </a:xfrm>
          <a:prstGeom prst="rect">
            <a:avLst/>
          </a:prstGeom>
        </p:spPr>
        <p:txBody>
          <a:bodyPr wrap="none">
            <a:spAutoFit/>
          </a:bodyPr>
          <a:lstStyle/>
          <a:p>
            <a:r>
              <a:rPr lang="en-US" sz="900" dirty="0">
                <a:solidFill>
                  <a:schemeClr val="bg1">
                    <a:lumMod val="75000"/>
                  </a:schemeClr>
                </a:solidFill>
              </a:rPr>
              <a:t>Reference : The basics you can find anywhere 5 Steps To Successful Storytelling Published on April 5, 2014 Featured in: Marketing &amp; Advertising</a:t>
            </a:r>
          </a:p>
        </p:txBody>
      </p:sp>
    </p:spTree>
    <p:extLst>
      <p:ext uri="{BB962C8B-B14F-4D97-AF65-F5344CB8AC3E}">
        <p14:creationId xmlns:p14="http://schemas.microsoft.com/office/powerpoint/2010/main" val="2161256907"/>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p:cNvSpPr>
            <a:spLocks noGrp="1"/>
          </p:cNvSpPr>
          <p:nvPr>
            <p:ph type="body" sz="quarter" idx="11"/>
          </p:nvPr>
        </p:nvSpPr>
        <p:spPr>
          <a:xfrm>
            <a:off x="281427" y="1335315"/>
            <a:ext cx="11658600" cy="5522686"/>
          </a:xfrm>
        </p:spPr>
        <p:txBody>
          <a:bodyPr/>
          <a:lstStyle/>
          <a:p>
            <a:pPr algn="l"/>
            <a:r>
              <a:rPr lang="en-US" sz="3200" dirty="0">
                <a:solidFill>
                  <a:schemeClr val="bg1"/>
                </a:solidFill>
              </a:rPr>
              <a:t>Though Jacob had left </a:t>
            </a:r>
            <a:r>
              <a:rPr lang="en-US" sz="3200" dirty="0" err="1">
                <a:solidFill>
                  <a:schemeClr val="bg1"/>
                </a:solidFill>
              </a:rPr>
              <a:t>Padan-aram</a:t>
            </a:r>
            <a:r>
              <a:rPr lang="en-US" sz="3200" dirty="0">
                <a:solidFill>
                  <a:schemeClr val="bg1"/>
                </a:solidFill>
              </a:rPr>
              <a:t> in obedience to the divine direction, it was not without many misgivings that he retraced the road which he had trodden as a fugitive twenty years before. His sin in the deception of his father was ever before him. He knew that his long exile was the direct result of that sin, and he pondered over these things day and night, the reproaches of an accusing conscience making his journey very sad. As the hills of his native land appeared before him in the distance, the heart of the patriarch was deeply moved. All the past rose vividly before him. With the memory of his sin came also the thought of God's favor toward him, and the promises of divine help and guidance. </a:t>
            </a:r>
          </a:p>
        </p:txBody>
      </p:sp>
      <p:sp>
        <p:nvSpPr>
          <p:cNvPr id="4" name="Title 3"/>
          <p:cNvSpPr>
            <a:spLocks noGrp="1"/>
          </p:cNvSpPr>
          <p:nvPr>
            <p:ph type="title"/>
          </p:nvPr>
        </p:nvSpPr>
        <p:spPr>
          <a:xfrm>
            <a:off x="281427" y="364286"/>
            <a:ext cx="11660405" cy="625641"/>
          </a:xfrm>
        </p:spPr>
        <p:txBody>
          <a:bodyPr/>
          <a:lstStyle/>
          <a:p>
            <a:r>
              <a:rPr lang="en-US" dirty="0" smtClean="0">
                <a:solidFill>
                  <a:srgbClr val="FFC000"/>
                </a:solidFill>
              </a:rPr>
              <a:t>Patriarchs and Prophets pg. 195</a:t>
            </a:r>
            <a:endParaRPr lang="en-US" dirty="0">
              <a:solidFill>
                <a:srgbClr val="FFC000"/>
              </a:solidFill>
            </a:endParaRPr>
          </a:p>
        </p:txBody>
      </p:sp>
    </p:spTree>
    <p:extLst>
      <p:ext uri="{BB962C8B-B14F-4D97-AF65-F5344CB8AC3E}">
        <p14:creationId xmlns:p14="http://schemas.microsoft.com/office/powerpoint/2010/main" val="80288183"/>
      </p:ext>
    </p:extLst>
  </p:cSld>
  <p:clrMapOvr>
    <a:masterClrMapping/>
  </p:clrMapOvr>
  <p:transition spd="slow">
    <p:push/>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p:cNvSpPr>
            <a:spLocks noGrp="1"/>
          </p:cNvSpPr>
          <p:nvPr>
            <p:ph type="body" sz="quarter" idx="11"/>
          </p:nvPr>
        </p:nvSpPr>
        <p:spPr>
          <a:xfrm>
            <a:off x="283232" y="1872344"/>
            <a:ext cx="11658600" cy="4524315"/>
          </a:xfrm>
        </p:spPr>
        <p:txBody>
          <a:bodyPr/>
          <a:lstStyle/>
          <a:p>
            <a:pPr algn="l"/>
            <a:r>
              <a:rPr lang="en-US" sz="3200" dirty="0"/>
              <a:t>As he drew nearer his journey's end, the thought of Esau brought many a troubled foreboding. After the flight of Jacob, Esau had regarded himself as the sole heir of their father's possessions. The news of Jacob's return would excite the fear that he was coming to claim the inheritance. Esau was now able to do his brother great injury, if so disposed, and he might be moved to violence against him, not only by the desire for revenge, but in order to secure undisturbed possession of the wealth which he had so long looked upon as his own. </a:t>
            </a:r>
            <a:endParaRPr lang="en-US" sz="3200" dirty="0">
              <a:solidFill>
                <a:schemeClr val="bg1"/>
              </a:solidFill>
            </a:endParaRPr>
          </a:p>
        </p:txBody>
      </p:sp>
      <p:sp>
        <p:nvSpPr>
          <p:cNvPr id="4" name="Title 3"/>
          <p:cNvSpPr>
            <a:spLocks noGrp="1"/>
          </p:cNvSpPr>
          <p:nvPr>
            <p:ph type="title"/>
          </p:nvPr>
        </p:nvSpPr>
        <p:spPr>
          <a:xfrm>
            <a:off x="281427" y="364286"/>
            <a:ext cx="11660405" cy="625641"/>
          </a:xfrm>
        </p:spPr>
        <p:txBody>
          <a:bodyPr/>
          <a:lstStyle/>
          <a:p>
            <a:r>
              <a:rPr lang="en-US" dirty="0" smtClean="0">
                <a:solidFill>
                  <a:srgbClr val="FFC000"/>
                </a:solidFill>
              </a:rPr>
              <a:t>Patriarchs and Prophets pg. 195</a:t>
            </a:r>
            <a:endParaRPr lang="en-US" dirty="0">
              <a:solidFill>
                <a:srgbClr val="FFC000"/>
              </a:solidFill>
            </a:endParaRPr>
          </a:p>
        </p:txBody>
      </p:sp>
    </p:spTree>
    <p:extLst>
      <p:ext uri="{BB962C8B-B14F-4D97-AF65-F5344CB8AC3E}">
        <p14:creationId xmlns:p14="http://schemas.microsoft.com/office/powerpoint/2010/main" val="1548438317"/>
      </p:ext>
    </p:extLst>
  </p:cSld>
  <p:clrMapOvr>
    <a:masterClrMapping/>
  </p:clrMapOvr>
  <p:transition spd="slow">
    <p:push/>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p:cNvSpPr>
            <a:spLocks noGrp="1"/>
          </p:cNvSpPr>
          <p:nvPr>
            <p:ph type="body" sz="quarter" idx="11"/>
          </p:nvPr>
        </p:nvSpPr>
        <p:spPr>
          <a:xfrm>
            <a:off x="283232" y="1872344"/>
            <a:ext cx="11658600" cy="4524315"/>
          </a:xfrm>
        </p:spPr>
        <p:txBody>
          <a:bodyPr/>
          <a:lstStyle/>
          <a:p>
            <a:pPr algn="l"/>
            <a:r>
              <a:rPr lang="en-US" sz="3200" dirty="0"/>
              <a:t>Again the Lord granted Jacob a token of the divine care. As he traveled southward from Mount Gilead, two hosts of heavenly angels seemed to encompass him behind and before, advancing with his company, as if for their protection. Jacob remembered the vision at Bethel so long before, and his burdened heart grew lighter at this evidence that the divine messengers who had brought him hope and courage at his flight from Canaan were to be the guardians of his return. And he said, “This is God's host: and he called the name of that place </a:t>
            </a:r>
            <a:r>
              <a:rPr lang="en-US" sz="3200" dirty="0" err="1"/>
              <a:t>Mahanaim</a:t>
            </a:r>
            <a:r>
              <a:rPr lang="en-US" sz="3200" dirty="0"/>
              <a:t>”—“two hosts, or, camps.”</a:t>
            </a:r>
            <a:endParaRPr lang="en-US" sz="3200" dirty="0">
              <a:solidFill>
                <a:schemeClr val="bg1"/>
              </a:solidFill>
            </a:endParaRPr>
          </a:p>
        </p:txBody>
      </p:sp>
      <p:sp>
        <p:nvSpPr>
          <p:cNvPr id="4" name="Title 3"/>
          <p:cNvSpPr>
            <a:spLocks noGrp="1"/>
          </p:cNvSpPr>
          <p:nvPr>
            <p:ph type="title"/>
          </p:nvPr>
        </p:nvSpPr>
        <p:spPr>
          <a:xfrm>
            <a:off x="281427" y="364286"/>
            <a:ext cx="11660405" cy="625641"/>
          </a:xfrm>
        </p:spPr>
        <p:txBody>
          <a:bodyPr/>
          <a:lstStyle/>
          <a:p>
            <a:r>
              <a:rPr lang="en-US" dirty="0" smtClean="0">
                <a:solidFill>
                  <a:srgbClr val="FFC000"/>
                </a:solidFill>
              </a:rPr>
              <a:t>Patriarchs and Prophets pg. 195</a:t>
            </a:r>
            <a:endParaRPr lang="en-US" dirty="0">
              <a:solidFill>
                <a:srgbClr val="FFC000"/>
              </a:solidFill>
            </a:endParaRPr>
          </a:p>
        </p:txBody>
      </p:sp>
    </p:spTree>
    <p:extLst>
      <p:ext uri="{BB962C8B-B14F-4D97-AF65-F5344CB8AC3E}">
        <p14:creationId xmlns:p14="http://schemas.microsoft.com/office/powerpoint/2010/main" val="4107567385"/>
      </p:ext>
    </p:extLst>
  </p:cSld>
  <p:clrMapOvr>
    <a:masterClrMapping/>
  </p:clrMapOvr>
  <p:transition spd="slow">
    <p:push/>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p:cNvSpPr>
            <a:spLocks noGrp="1"/>
          </p:cNvSpPr>
          <p:nvPr>
            <p:ph type="body" sz="quarter" idx="13"/>
          </p:nvPr>
        </p:nvSpPr>
        <p:spPr>
          <a:xfrm>
            <a:off x="304800" y="1388441"/>
            <a:ext cx="11887200" cy="4081117"/>
          </a:xfrm>
        </p:spPr>
        <p:txBody>
          <a:bodyPr/>
          <a:lstStyle/>
          <a:p>
            <a:r>
              <a:rPr lang="en-US" b="1" baseline="30000" dirty="0" smtClean="0"/>
              <a:t>30</a:t>
            </a:r>
            <a:r>
              <a:rPr lang="en-US" b="1" baseline="30000" dirty="0"/>
              <a:t> </a:t>
            </a:r>
            <a:r>
              <a:rPr lang="en-US" dirty="0"/>
              <a:t>And Jacob called the name of the place </a:t>
            </a:r>
            <a:r>
              <a:rPr lang="en-US" dirty="0" err="1"/>
              <a:t>Peniel</a:t>
            </a:r>
            <a:r>
              <a:rPr lang="en-US" dirty="0"/>
              <a:t>: for I have seen God face to face, and my life is preserved.</a:t>
            </a:r>
          </a:p>
          <a:p>
            <a:r>
              <a:rPr lang="en-US" b="1" baseline="30000" dirty="0"/>
              <a:t>31 </a:t>
            </a:r>
            <a:r>
              <a:rPr lang="en-US" dirty="0"/>
              <a:t>And as he passed over </a:t>
            </a:r>
            <a:r>
              <a:rPr lang="en-US" dirty="0" err="1"/>
              <a:t>Penuel</a:t>
            </a:r>
            <a:r>
              <a:rPr lang="en-US" dirty="0"/>
              <a:t> the sun rose upon him, and he halted upon his thigh.</a:t>
            </a:r>
          </a:p>
          <a:p>
            <a:r>
              <a:rPr lang="en-US" b="1" baseline="30000" dirty="0"/>
              <a:t>32 </a:t>
            </a:r>
            <a:r>
              <a:rPr lang="en-US" dirty="0"/>
              <a:t>Therefore the children of Israel eat not of the sinew which shrank, which is upon the hollow of the thigh, unto this day: because he touched the hollow of Jacob's thigh in the sinew that shrank.</a:t>
            </a:r>
          </a:p>
        </p:txBody>
      </p:sp>
      <p:sp>
        <p:nvSpPr>
          <p:cNvPr id="3" name="Text Placeholder 2"/>
          <p:cNvSpPr>
            <a:spLocks noGrp="1"/>
          </p:cNvSpPr>
          <p:nvPr>
            <p:ph type="body" sz="quarter" idx="14"/>
          </p:nvPr>
        </p:nvSpPr>
        <p:spPr>
          <a:xfrm>
            <a:off x="3878262" y="5849270"/>
            <a:ext cx="8097838" cy="369332"/>
          </a:xfrm>
        </p:spPr>
        <p:txBody>
          <a:bodyPr/>
          <a:lstStyle/>
          <a:p>
            <a:r>
              <a:rPr lang="en-US" dirty="0" smtClean="0"/>
              <a:t>—Genesis 32:30-32</a:t>
            </a:r>
            <a:endParaRPr lang="en-US" dirty="0"/>
          </a:p>
        </p:txBody>
      </p:sp>
      <p:sp>
        <p:nvSpPr>
          <p:cNvPr id="2" name="Slide Number Placeholder 1"/>
          <p:cNvSpPr>
            <a:spLocks noGrp="1"/>
          </p:cNvSpPr>
          <p:nvPr>
            <p:ph type="sldNum" sz="quarter" idx="4294967295"/>
          </p:nvPr>
        </p:nvSpPr>
        <p:spPr>
          <a:xfrm>
            <a:off x="11760200" y="6465888"/>
            <a:ext cx="431800" cy="365125"/>
          </a:xfrm>
          <a:prstGeom prst="rect">
            <a:avLst/>
          </a:prstGeom>
        </p:spPr>
        <p:txBody>
          <a:bodyPr/>
          <a:lstStyle/>
          <a:p>
            <a:fld id="{5AE1514C-5E56-4738-A1FF-4B1CFD2A3E36}" type="slidenum">
              <a:rPr lang="en-US" smtClean="0"/>
              <a:pPr/>
              <a:t>4</a:t>
            </a:fld>
            <a:endParaRPr lang="en-US" dirty="0"/>
          </a:p>
        </p:txBody>
      </p:sp>
      <p:sp>
        <p:nvSpPr>
          <p:cNvPr id="9" name="TextBox 8"/>
          <p:cNvSpPr txBox="1"/>
          <p:nvPr/>
        </p:nvSpPr>
        <p:spPr>
          <a:xfrm>
            <a:off x="1112688" y="243410"/>
            <a:ext cx="670312" cy="580653"/>
          </a:xfrm>
          <a:custGeom>
            <a:avLst/>
            <a:gdLst>
              <a:gd name="connsiteX0" fmla="*/ 603423 w 670312"/>
              <a:gd name="connsiteY0" fmla="*/ 0 h 580653"/>
              <a:gd name="connsiteX1" fmla="*/ 670312 w 670312"/>
              <a:gd name="connsiteY1" fmla="*/ 126662 h 580653"/>
              <a:gd name="connsiteX2" fmla="*/ 557170 w 670312"/>
              <a:gd name="connsiteY2" fmla="*/ 203157 h 580653"/>
              <a:gd name="connsiteX3" fmla="*/ 522302 w 670312"/>
              <a:gd name="connsiteY3" fmla="*/ 293172 h 580653"/>
              <a:gd name="connsiteX4" fmla="*/ 670312 w 670312"/>
              <a:gd name="connsiteY4" fmla="*/ 293172 h 580653"/>
              <a:gd name="connsiteX5" fmla="*/ 670312 w 670312"/>
              <a:gd name="connsiteY5" fmla="*/ 580653 h 580653"/>
              <a:gd name="connsiteX6" fmla="*/ 360772 w 670312"/>
              <a:gd name="connsiteY6" fmla="*/ 580653 h 580653"/>
              <a:gd name="connsiteX7" fmla="*/ 360772 w 670312"/>
              <a:gd name="connsiteY7" fmla="*/ 342272 h 580653"/>
              <a:gd name="connsiteX8" fmla="*/ 415564 w 670312"/>
              <a:gd name="connsiteY8" fmla="*/ 134489 h 580653"/>
              <a:gd name="connsiteX9" fmla="*/ 603423 w 670312"/>
              <a:gd name="connsiteY9" fmla="*/ 0 h 580653"/>
              <a:gd name="connsiteX10" fmla="*/ 242650 w 670312"/>
              <a:gd name="connsiteY10" fmla="*/ 0 h 580653"/>
              <a:gd name="connsiteX11" fmla="*/ 309539 w 670312"/>
              <a:gd name="connsiteY11" fmla="*/ 126662 h 580653"/>
              <a:gd name="connsiteX12" fmla="*/ 196397 w 670312"/>
              <a:gd name="connsiteY12" fmla="*/ 203157 h 580653"/>
              <a:gd name="connsiteX13" fmla="*/ 161530 w 670312"/>
              <a:gd name="connsiteY13" fmla="*/ 293172 h 580653"/>
              <a:gd name="connsiteX14" fmla="*/ 309539 w 670312"/>
              <a:gd name="connsiteY14" fmla="*/ 293172 h 580653"/>
              <a:gd name="connsiteX15" fmla="*/ 309539 w 670312"/>
              <a:gd name="connsiteY15" fmla="*/ 580653 h 580653"/>
              <a:gd name="connsiteX16" fmla="*/ 0 w 670312"/>
              <a:gd name="connsiteY16" fmla="*/ 580653 h 580653"/>
              <a:gd name="connsiteX17" fmla="*/ 0 w 670312"/>
              <a:gd name="connsiteY17" fmla="*/ 342272 h 580653"/>
              <a:gd name="connsiteX18" fmla="*/ 54792 w 670312"/>
              <a:gd name="connsiteY18" fmla="*/ 134489 h 580653"/>
              <a:gd name="connsiteX19" fmla="*/ 242650 w 670312"/>
              <a:gd name="connsiteY19" fmla="*/ 0 h 580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70312" h="580653">
                <a:moveTo>
                  <a:pt x="603423" y="0"/>
                </a:moveTo>
                <a:lnTo>
                  <a:pt x="670312" y="126662"/>
                </a:lnTo>
                <a:cubicBezTo>
                  <a:pt x="615757" y="152279"/>
                  <a:pt x="578043" y="177777"/>
                  <a:pt x="557170" y="203157"/>
                </a:cubicBezTo>
                <a:cubicBezTo>
                  <a:pt x="536297" y="228537"/>
                  <a:pt x="524674" y="258542"/>
                  <a:pt x="522302" y="293172"/>
                </a:cubicBezTo>
                <a:lnTo>
                  <a:pt x="670312" y="293172"/>
                </a:lnTo>
                <a:lnTo>
                  <a:pt x="670312" y="580653"/>
                </a:lnTo>
                <a:lnTo>
                  <a:pt x="360772" y="580653"/>
                </a:lnTo>
                <a:lnTo>
                  <a:pt x="360772" y="342272"/>
                </a:lnTo>
                <a:cubicBezTo>
                  <a:pt x="360772" y="254510"/>
                  <a:pt x="379036" y="185249"/>
                  <a:pt x="415564" y="134489"/>
                </a:cubicBezTo>
                <a:cubicBezTo>
                  <a:pt x="452092" y="83729"/>
                  <a:pt x="514712" y="38900"/>
                  <a:pt x="603423" y="0"/>
                </a:cubicBezTo>
                <a:close/>
                <a:moveTo>
                  <a:pt x="242650" y="0"/>
                </a:moveTo>
                <a:lnTo>
                  <a:pt x="309539" y="126662"/>
                </a:lnTo>
                <a:cubicBezTo>
                  <a:pt x="254985" y="152279"/>
                  <a:pt x="217271" y="177777"/>
                  <a:pt x="196397" y="203157"/>
                </a:cubicBezTo>
                <a:cubicBezTo>
                  <a:pt x="175524" y="228537"/>
                  <a:pt x="163902" y="258542"/>
                  <a:pt x="161530" y="293172"/>
                </a:cubicBezTo>
                <a:lnTo>
                  <a:pt x="309539" y="293172"/>
                </a:lnTo>
                <a:lnTo>
                  <a:pt x="309539" y="580653"/>
                </a:lnTo>
                <a:lnTo>
                  <a:pt x="0" y="580653"/>
                </a:lnTo>
                <a:lnTo>
                  <a:pt x="0" y="342272"/>
                </a:lnTo>
                <a:cubicBezTo>
                  <a:pt x="0" y="254510"/>
                  <a:pt x="18264" y="185249"/>
                  <a:pt x="54792" y="134489"/>
                </a:cubicBezTo>
                <a:cubicBezTo>
                  <a:pt x="91320" y="83729"/>
                  <a:pt x="153940" y="38900"/>
                  <a:pt x="242650" y="0"/>
                </a:cubicBezTo>
                <a:close/>
              </a:path>
            </a:pathLst>
          </a:custGeom>
          <a:solidFill>
            <a:schemeClr val="accent4"/>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sz="2800" dirty="0">
              <a:solidFill>
                <a:schemeClr val="tx2">
                  <a:lumMod val="50000"/>
                </a:schemeClr>
              </a:solidFill>
            </a:endParaRPr>
          </a:p>
        </p:txBody>
      </p:sp>
    </p:spTree>
    <p:extLst>
      <p:ext uri="{BB962C8B-B14F-4D97-AF65-F5344CB8AC3E}">
        <p14:creationId xmlns:p14="http://schemas.microsoft.com/office/powerpoint/2010/main" val="976524188"/>
      </p:ext>
    </p:extLst>
  </p:cSld>
  <p:clrMapOvr>
    <a:masterClrMapping/>
  </p:clrMapOvr>
  <mc:AlternateContent xmlns:mc="http://schemas.openxmlformats.org/markup-compatibility/2006">
    <mc:Choice xmlns="" xmlns:p159="http://schemas.microsoft.com/office/powerpoint/2015/09/main" Requires="p159">
      <p:transition spd="slow">
        <p159:morph option="byObject"/>
      </p:transition>
    </mc:Choice>
    <mc:Fallback>
      <p:transition spd="slow">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p:cNvSpPr>
            <a:spLocks noGrp="1"/>
          </p:cNvSpPr>
          <p:nvPr>
            <p:ph type="body" sz="quarter" idx="11"/>
          </p:nvPr>
        </p:nvSpPr>
        <p:spPr>
          <a:xfrm>
            <a:off x="283232" y="1117600"/>
            <a:ext cx="11658600" cy="5442857"/>
          </a:xfrm>
        </p:spPr>
        <p:txBody>
          <a:bodyPr/>
          <a:lstStyle/>
          <a:p>
            <a:pPr algn="l"/>
            <a:r>
              <a:rPr lang="en-US" sz="3000" dirty="0"/>
              <a:t>Yet Jacob felt that he had something to do to secure his own safety. He therefore dispatched messengers with a conciliatory greeting to his brother. He instructed them as to the exact words in which they were to address Esau. It had been foretold before the birth of the two brothers that the elder should serve the younger, and, lest the memory of this should be a cause of bitterness, Jacob told the servants they were sent to “my lord Esau;” when brought before him, they were to refer to their master as “thy servant Jacob;” and to remove the fear that he was returning, a destitute wanderer, to claim the paternal inheritance, Jacob was careful to state in his message, “I have oxen, and asses, flocks, and menservants, and </a:t>
            </a:r>
            <a:r>
              <a:rPr lang="en-US" sz="3000" dirty="0" err="1"/>
              <a:t>womenservants</a:t>
            </a:r>
            <a:r>
              <a:rPr lang="en-US" sz="3000" dirty="0"/>
              <a:t>: and I have sent to tell my lord, that I may find grace in thy sight.” </a:t>
            </a:r>
            <a:endParaRPr lang="en-US" sz="3000" dirty="0">
              <a:solidFill>
                <a:schemeClr val="bg1"/>
              </a:solidFill>
            </a:endParaRPr>
          </a:p>
        </p:txBody>
      </p:sp>
      <p:sp>
        <p:nvSpPr>
          <p:cNvPr id="4" name="Title 3"/>
          <p:cNvSpPr>
            <a:spLocks noGrp="1"/>
          </p:cNvSpPr>
          <p:nvPr>
            <p:ph type="title"/>
          </p:nvPr>
        </p:nvSpPr>
        <p:spPr>
          <a:xfrm>
            <a:off x="281427" y="364286"/>
            <a:ext cx="11660405" cy="625641"/>
          </a:xfrm>
        </p:spPr>
        <p:txBody>
          <a:bodyPr/>
          <a:lstStyle/>
          <a:p>
            <a:r>
              <a:rPr lang="en-US" dirty="0" smtClean="0">
                <a:solidFill>
                  <a:srgbClr val="FFC000"/>
                </a:solidFill>
              </a:rPr>
              <a:t>Patriarchs and Prophets pg. 195</a:t>
            </a:r>
            <a:endParaRPr lang="en-US" dirty="0">
              <a:solidFill>
                <a:srgbClr val="FFC000"/>
              </a:solidFill>
            </a:endParaRPr>
          </a:p>
        </p:txBody>
      </p:sp>
    </p:spTree>
    <p:extLst>
      <p:ext uri="{BB962C8B-B14F-4D97-AF65-F5344CB8AC3E}">
        <p14:creationId xmlns:p14="http://schemas.microsoft.com/office/powerpoint/2010/main" val="675348399"/>
      </p:ext>
    </p:extLst>
  </p:cSld>
  <p:clrMapOvr>
    <a:masterClrMapping/>
  </p:clrMapOvr>
  <p:transition spd="slow">
    <p:push/>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p:cNvSpPr>
            <a:spLocks noGrp="1"/>
          </p:cNvSpPr>
          <p:nvPr>
            <p:ph type="body" sz="quarter" idx="11"/>
          </p:nvPr>
        </p:nvSpPr>
        <p:spPr>
          <a:xfrm>
            <a:off x="283232" y="1567543"/>
            <a:ext cx="11658600" cy="4967514"/>
          </a:xfrm>
        </p:spPr>
        <p:txBody>
          <a:bodyPr/>
          <a:lstStyle/>
          <a:p>
            <a:pPr algn="l"/>
            <a:r>
              <a:rPr lang="en-US" sz="3200" dirty="0"/>
              <a:t>But the servants returned with the tidings that Esau was approaching with four hundred men, and no response was sent to the friendly message. It appeared certain that he was coming to seek revenge. Terror pervaded the camp. “Jacob was greatly afraid and distressed.” He could not go back, and he feared to advance. His company, unarmed and defenseless, were wholly unprepared for a hostile encounter. He accordingly divided them into two bands, so that if one should be attacked, the other might have an opportunity to escape. He sent from his vast flocks generous presents to Esau, with a friendly message. </a:t>
            </a:r>
            <a:endParaRPr lang="en-US" sz="3000" dirty="0">
              <a:solidFill>
                <a:schemeClr val="bg1"/>
              </a:solidFill>
            </a:endParaRPr>
          </a:p>
        </p:txBody>
      </p:sp>
      <p:sp>
        <p:nvSpPr>
          <p:cNvPr id="4" name="Title 3"/>
          <p:cNvSpPr>
            <a:spLocks noGrp="1"/>
          </p:cNvSpPr>
          <p:nvPr>
            <p:ph type="title"/>
          </p:nvPr>
        </p:nvSpPr>
        <p:spPr>
          <a:xfrm>
            <a:off x="281427" y="364286"/>
            <a:ext cx="11660405" cy="625641"/>
          </a:xfrm>
        </p:spPr>
        <p:txBody>
          <a:bodyPr/>
          <a:lstStyle/>
          <a:p>
            <a:r>
              <a:rPr lang="en-US" dirty="0" smtClean="0">
                <a:solidFill>
                  <a:srgbClr val="FFC000"/>
                </a:solidFill>
              </a:rPr>
              <a:t>Patriarchs and Prophets pg. 195</a:t>
            </a:r>
            <a:endParaRPr lang="en-US" dirty="0">
              <a:solidFill>
                <a:srgbClr val="FFC000"/>
              </a:solidFill>
            </a:endParaRPr>
          </a:p>
        </p:txBody>
      </p:sp>
    </p:spTree>
    <p:extLst>
      <p:ext uri="{BB962C8B-B14F-4D97-AF65-F5344CB8AC3E}">
        <p14:creationId xmlns:p14="http://schemas.microsoft.com/office/powerpoint/2010/main" val="3049591008"/>
      </p:ext>
    </p:extLst>
  </p:cSld>
  <p:clrMapOvr>
    <a:masterClrMapping/>
  </p:clrMapOvr>
  <p:transition spd="slow">
    <p:push/>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p:cNvSpPr>
            <a:spLocks noGrp="1"/>
          </p:cNvSpPr>
          <p:nvPr>
            <p:ph type="body" sz="quarter" idx="11"/>
          </p:nvPr>
        </p:nvSpPr>
        <p:spPr>
          <a:xfrm>
            <a:off x="283232" y="1567543"/>
            <a:ext cx="11658600" cy="4967514"/>
          </a:xfrm>
        </p:spPr>
        <p:txBody>
          <a:bodyPr/>
          <a:lstStyle/>
          <a:p>
            <a:pPr algn="l"/>
            <a:r>
              <a:rPr lang="en-US" sz="3200" dirty="0"/>
              <a:t>He did all in his power to atone for the wrong to his brother and to avert the threatened danger, and then in humiliation and repentance he pleaded for divine protection: Thou “</a:t>
            </a:r>
            <a:r>
              <a:rPr lang="en-US" sz="3200" dirty="0" err="1"/>
              <a:t>saidst</a:t>
            </a:r>
            <a:r>
              <a:rPr lang="en-US" sz="3200" dirty="0"/>
              <a:t> unto me, Return unto thy country, and to thy kindred, and I will deal well with thee: I am not worthy of the least of all the mercies, and of all the truth, which Thou hast showed unto Thy servant; for with my staff I passed over this Jordan; and now I am become two bands. Deliver me, I pray Thee, from the hand of my brother, from the hand of Esau: for I fear him, lest he will come and smite me, and the mother with the </a:t>
            </a:r>
            <a:r>
              <a:rPr lang="en-US" sz="3200" dirty="0" smtClean="0"/>
              <a:t>children.”  </a:t>
            </a:r>
            <a:endParaRPr lang="en-US" sz="3000" dirty="0">
              <a:solidFill>
                <a:schemeClr val="bg1"/>
              </a:solidFill>
            </a:endParaRPr>
          </a:p>
        </p:txBody>
      </p:sp>
      <p:sp>
        <p:nvSpPr>
          <p:cNvPr id="4" name="Title 3"/>
          <p:cNvSpPr>
            <a:spLocks noGrp="1"/>
          </p:cNvSpPr>
          <p:nvPr>
            <p:ph type="title"/>
          </p:nvPr>
        </p:nvSpPr>
        <p:spPr>
          <a:xfrm>
            <a:off x="281427" y="364286"/>
            <a:ext cx="11660405" cy="625641"/>
          </a:xfrm>
        </p:spPr>
        <p:txBody>
          <a:bodyPr/>
          <a:lstStyle/>
          <a:p>
            <a:r>
              <a:rPr lang="en-US" dirty="0" smtClean="0">
                <a:solidFill>
                  <a:srgbClr val="FFC000"/>
                </a:solidFill>
              </a:rPr>
              <a:t>Patriarchs and Prophets pg. 196</a:t>
            </a:r>
            <a:endParaRPr lang="en-US" dirty="0">
              <a:solidFill>
                <a:srgbClr val="FFC000"/>
              </a:solidFill>
            </a:endParaRPr>
          </a:p>
        </p:txBody>
      </p:sp>
    </p:spTree>
    <p:extLst>
      <p:ext uri="{BB962C8B-B14F-4D97-AF65-F5344CB8AC3E}">
        <p14:creationId xmlns:p14="http://schemas.microsoft.com/office/powerpoint/2010/main" val="3208654118"/>
      </p:ext>
    </p:extLst>
  </p:cSld>
  <p:clrMapOvr>
    <a:masterClrMapping/>
  </p:clrMapOvr>
  <p:transition spd="slow">
    <p:push/>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p:cNvSpPr>
            <a:spLocks noGrp="1"/>
          </p:cNvSpPr>
          <p:nvPr>
            <p:ph type="body" sz="quarter" idx="11"/>
          </p:nvPr>
        </p:nvSpPr>
        <p:spPr>
          <a:xfrm>
            <a:off x="281427" y="2037805"/>
            <a:ext cx="11658600" cy="4524315"/>
          </a:xfrm>
        </p:spPr>
        <p:txBody>
          <a:bodyPr/>
          <a:lstStyle/>
          <a:p>
            <a:pPr algn="l"/>
            <a:r>
              <a:rPr lang="en-US" sz="3200" dirty="0"/>
              <a:t>They had now reached the river Jabbok, and as night came on, Jacob sent his family across the ford of the river, while he alone remained behind. He had decided to spend the night in prayer, and he desired to be alone with God. God could soften the heart of Esau. In Him was the patriarch's only hope. </a:t>
            </a:r>
            <a:r>
              <a:rPr lang="en-US" sz="3200" dirty="0" smtClean="0"/>
              <a:t>It </a:t>
            </a:r>
            <a:r>
              <a:rPr lang="en-US" sz="3200" dirty="0"/>
              <a:t>was in a lonely, mountainous region, the haunt of wild beasts and the lurking place of robbers and murderers. Solitary and unprotected, Jacob bowed in deep distress upon the earth. It was midnight. All that made life dear to him were at a distance, exposed to danger and death. </a:t>
            </a:r>
          </a:p>
        </p:txBody>
      </p:sp>
      <p:sp>
        <p:nvSpPr>
          <p:cNvPr id="4" name="Title 3"/>
          <p:cNvSpPr>
            <a:spLocks noGrp="1"/>
          </p:cNvSpPr>
          <p:nvPr>
            <p:ph type="title"/>
          </p:nvPr>
        </p:nvSpPr>
        <p:spPr>
          <a:xfrm>
            <a:off x="281427" y="364286"/>
            <a:ext cx="11660405" cy="625641"/>
          </a:xfrm>
        </p:spPr>
        <p:txBody>
          <a:bodyPr/>
          <a:lstStyle/>
          <a:p>
            <a:r>
              <a:rPr lang="en-US" dirty="0" smtClean="0">
                <a:solidFill>
                  <a:srgbClr val="FFC000"/>
                </a:solidFill>
              </a:rPr>
              <a:t>Patriarchs and Prophets pg. 196</a:t>
            </a:r>
            <a:endParaRPr lang="en-US" dirty="0">
              <a:solidFill>
                <a:srgbClr val="FFC000"/>
              </a:solidFill>
            </a:endParaRPr>
          </a:p>
        </p:txBody>
      </p:sp>
    </p:spTree>
    <p:extLst>
      <p:ext uri="{BB962C8B-B14F-4D97-AF65-F5344CB8AC3E}">
        <p14:creationId xmlns:p14="http://schemas.microsoft.com/office/powerpoint/2010/main" val="1543230220"/>
      </p:ext>
    </p:extLst>
  </p:cSld>
  <p:clrMapOvr>
    <a:masterClrMapping/>
  </p:clrMapOvr>
  <p:transition spd="slow">
    <p:push/>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p:cNvSpPr>
            <a:spLocks noGrp="1"/>
          </p:cNvSpPr>
          <p:nvPr>
            <p:ph type="body" sz="quarter" idx="11"/>
          </p:nvPr>
        </p:nvSpPr>
        <p:spPr>
          <a:xfrm>
            <a:off x="15629" y="1423851"/>
            <a:ext cx="12192000" cy="5853910"/>
          </a:xfrm>
        </p:spPr>
        <p:txBody>
          <a:bodyPr/>
          <a:lstStyle/>
          <a:p>
            <a:pPr algn="l"/>
            <a:r>
              <a:rPr lang="en-US" sz="3200" dirty="0"/>
              <a:t>Bitterest of all was the thought that it was his own sin which had brought this peril upon the innocent. With earnest cries and tears he made his prayer before God. Suddenly a strong hand was laid upon him. He thought that an enemy was seeking his life, and he endeavored to wrest himself from the grasp of his assailant. In the darkness the two struggled for the mastery. Not a word was spoken, but Jacob put forth all his strength, and did not relax his efforts for a moment. While he was thus battling for his life, the sense of his guilt pressed upon his soul; his sins rose up before him, to shut him out from God. But in his terrible extremity he remembered God's promises, and his whole heart went out in entreaty for His mercy</a:t>
            </a:r>
            <a:r>
              <a:rPr lang="en-US" sz="3200" dirty="0" smtClean="0"/>
              <a:t>.</a:t>
            </a:r>
            <a:endParaRPr lang="en-US" sz="3200" dirty="0"/>
          </a:p>
        </p:txBody>
      </p:sp>
      <p:sp>
        <p:nvSpPr>
          <p:cNvPr id="4" name="Title 3"/>
          <p:cNvSpPr>
            <a:spLocks noGrp="1"/>
          </p:cNvSpPr>
          <p:nvPr>
            <p:ph type="title"/>
          </p:nvPr>
        </p:nvSpPr>
        <p:spPr>
          <a:xfrm>
            <a:off x="281427" y="364286"/>
            <a:ext cx="11660405" cy="625641"/>
          </a:xfrm>
        </p:spPr>
        <p:txBody>
          <a:bodyPr/>
          <a:lstStyle/>
          <a:p>
            <a:r>
              <a:rPr lang="en-US" dirty="0" smtClean="0">
                <a:solidFill>
                  <a:srgbClr val="FFC000"/>
                </a:solidFill>
              </a:rPr>
              <a:t>Patriarchs and Prophets pg. 196</a:t>
            </a:r>
            <a:endParaRPr lang="en-US" dirty="0">
              <a:solidFill>
                <a:srgbClr val="FFC000"/>
              </a:solidFill>
            </a:endParaRPr>
          </a:p>
        </p:txBody>
      </p:sp>
    </p:spTree>
    <p:extLst>
      <p:ext uri="{BB962C8B-B14F-4D97-AF65-F5344CB8AC3E}">
        <p14:creationId xmlns:p14="http://schemas.microsoft.com/office/powerpoint/2010/main" val="3745483373"/>
      </p:ext>
    </p:extLst>
  </p:cSld>
  <p:clrMapOvr>
    <a:masterClrMapping/>
  </p:clrMapOvr>
  <p:transition spd="slow">
    <p:push/>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a:xfrm>
            <a:off x="11753512" y="6484937"/>
            <a:ext cx="419776" cy="365125"/>
          </a:xfrm>
        </p:spPr>
        <p:txBody>
          <a:bodyPr/>
          <a:lstStyle/>
          <a:p>
            <a:fld id="{5AE1514C-5E56-4738-A1FF-4B1CFD2A3E36}" type="slidenum">
              <a:rPr lang="en-US" smtClean="0"/>
              <a:pPr/>
              <a:t>45</a:t>
            </a:fld>
            <a:endParaRPr lang="en-US" dirty="0"/>
          </a:p>
        </p:txBody>
      </p:sp>
      <p:pic>
        <p:nvPicPr>
          <p:cNvPr id="15" name="Picture Placeholder 14"/>
          <p:cNvPicPr>
            <a:picLocks noGrp="1" noChangeAspect="1"/>
          </p:cNvPicPr>
          <p:nvPr>
            <p:ph type="pic" sz="quarter" idx="12"/>
          </p:nvPr>
        </p:nvPicPr>
        <p:blipFill rotWithShape="1">
          <a:blip r:embed="rId3">
            <a:extLst>
              <a:ext uri="{28A0092B-C50C-407E-A947-70E740481C1C}">
                <a14:useLocalDpi xmlns:a14="http://schemas.microsoft.com/office/drawing/2010/main" val="0"/>
              </a:ext>
            </a:extLst>
          </a:blip>
          <a:srcRect t="7781" r="14532" b="19668"/>
          <a:stretch/>
        </p:blipFill>
        <p:spPr>
          <a:xfrm>
            <a:off x="0" y="0"/>
            <a:ext cx="12111789" cy="6849979"/>
          </a:xfrm>
        </p:spPr>
      </p:pic>
      <p:sp>
        <p:nvSpPr>
          <p:cNvPr id="51" name="Rectangle 50"/>
          <p:cNvSpPr/>
          <p:nvPr/>
        </p:nvSpPr>
        <p:spPr>
          <a:xfrm>
            <a:off x="0" y="7939"/>
            <a:ext cx="12173288" cy="6858000"/>
          </a:xfrm>
          <a:prstGeom prst="rect">
            <a:avLst/>
          </a:prstGeom>
          <a:gradFill flip="none" rotWithShape="1">
            <a:gsLst>
              <a:gs pos="0">
                <a:schemeClr val="accent1">
                  <a:lumMod val="5000"/>
                  <a:lumOff val="95000"/>
                  <a:alpha val="1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p>
        </p:txBody>
      </p:sp>
      <p:sp>
        <p:nvSpPr>
          <p:cNvPr id="71" name="Text Placeholder 70"/>
          <p:cNvSpPr>
            <a:spLocks noGrp="1"/>
          </p:cNvSpPr>
          <p:nvPr>
            <p:ph type="body" sz="quarter" idx="19"/>
          </p:nvPr>
        </p:nvSpPr>
        <p:spPr>
          <a:xfrm>
            <a:off x="219471" y="970717"/>
            <a:ext cx="5960269" cy="5632311"/>
          </a:xfrm>
        </p:spPr>
        <p:txBody>
          <a:bodyPr/>
          <a:lstStyle/>
          <a:p>
            <a:r>
              <a:rPr lang="en-US" sz="4000" b="1" dirty="0" smtClean="0">
                <a:solidFill>
                  <a:schemeClr val="tx1"/>
                </a:solidFill>
              </a:rPr>
              <a:t>Jacob had approached the solution of life’s problems by questionable methods of his own devising.  He was now a changed man.   Whereas in the past he had relied upon his own wisdom and strength, he had now learned to trust wholly in God.   </a:t>
            </a:r>
            <a:endParaRPr lang="en-US" sz="4000" b="1" dirty="0">
              <a:solidFill>
                <a:schemeClr val="tx1"/>
              </a:solidFill>
            </a:endParaRPr>
          </a:p>
        </p:txBody>
      </p:sp>
      <p:sp>
        <p:nvSpPr>
          <p:cNvPr id="7" name="Text Placeholder 6"/>
          <p:cNvSpPr>
            <a:spLocks noGrp="1"/>
          </p:cNvSpPr>
          <p:nvPr>
            <p:ph type="body" sz="quarter" idx="11"/>
          </p:nvPr>
        </p:nvSpPr>
        <p:spPr>
          <a:xfrm>
            <a:off x="219472" y="132835"/>
            <a:ext cx="5960269" cy="590931"/>
          </a:xfrm>
        </p:spPr>
        <p:txBody>
          <a:bodyPr/>
          <a:lstStyle/>
          <a:p>
            <a:r>
              <a:rPr lang="en-US" dirty="0" smtClean="0"/>
              <a:t>Jacob has changed!  </a:t>
            </a:r>
            <a:endParaRPr lang="en-US" dirty="0"/>
          </a:p>
        </p:txBody>
      </p:sp>
    </p:spTree>
    <p:extLst>
      <p:ext uri="{BB962C8B-B14F-4D97-AF65-F5344CB8AC3E}">
        <p14:creationId xmlns:p14="http://schemas.microsoft.com/office/powerpoint/2010/main" val="2488226301"/>
      </p:ext>
    </p:extLst>
  </p:cSld>
  <p:clrMapOvr>
    <a:masterClrMapping/>
  </p:clrMapOvr>
  <p:transition spd="slow">
    <p:push/>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p:cNvSpPr>
            <a:spLocks noGrp="1"/>
          </p:cNvSpPr>
          <p:nvPr>
            <p:ph type="body" sz="quarter" idx="11"/>
          </p:nvPr>
        </p:nvSpPr>
        <p:spPr>
          <a:xfrm>
            <a:off x="281427" y="2037805"/>
            <a:ext cx="11658600" cy="4081117"/>
          </a:xfrm>
        </p:spPr>
        <p:txBody>
          <a:bodyPr/>
          <a:lstStyle/>
          <a:p>
            <a:pPr algn="l"/>
            <a:r>
              <a:rPr lang="en-US" sz="3200" dirty="0"/>
              <a:t>The struggle continued until near the break of day, when the stranger placed his finger upon Jacob's thigh, and he was crippled instantly. The patriarch now discerned the character of his antagonist. He knew that he had been in conflict with a heavenly messenger, and this was why his almost superhuman effort had not gained the victory. It was Christ, “the Angel of the covenant,” who had revealed Himself to Jacob. The patriarch was now disabled and suffering the keenest pain, but he would not loosen his hold. </a:t>
            </a:r>
          </a:p>
        </p:txBody>
      </p:sp>
      <p:sp>
        <p:nvSpPr>
          <p:cNvPr id="4" name="Title 3"/>
          <p:cNvSpPr>
            <a:spLocks noGrp="1"/>
          </p:cNvSpPr>
          <p:nvPr>
            <p:ph type="title"/>
          </p:nvPr>
        </p:nvSpPr>
        <p:spPr>
          <a:xfrm>
            <a:off x="281427" y="364286"/>
            <a:ext cx="11660405" cy="625641"/>
          </a:xfrm>
        </p:spPr>
        <p:txBody>
          <a:bodyPr/>
          <a:lstStyle/>
          <a:p>
            <a:r>
              <a:rPr lang="en-US" dirty="0" smtClean="0">
                <a:solidFill>
                  <a:srgbClr val="FFC000"/>
                </a:solidFill>
              </a:rPr>
              <a:t>Patriarchs and Prophets pg. 196</a:t>
            </a:r>
            <a:endParaRPr lang="en-US" dirty="0">
              <a:solidFill>
                <a:srgbClr val="FFC000"/>
              </a:solidFill>
            </a:endParaRPr>
          </a:p>
        </p:txBody>
      </p:sp>
    </p:spTree>
    <p:extLst>
      <p:ext uri="{BB962C8B-B14F-4D97-AF65-F5344CB8AC3E}">
        <p14:creationId xmlns:p14="http://schemas.microsoft.com/office/powerpoint/2010/main" val="3646858933"/>
      </p:ext>
    </p:extLst>
  </p:cSld>
  <p:clrMapOvr>
    <a:masterClrMapping/>
  </p:clrMapOvr>
  <p:transition spd="slow">
    <p:push/>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p:cNvSpPr>
            <a:spLocks noGrp="1"/>
          </p:cNvSpPr>
          <p:nvPr>
            <p:ph type="body" sz="quarter" idx="11"/>
          </p:nvPr>
        </p:nvSpPr>
        <p:spPr>
          <a:xfrm>
            <a:off x="283232" y="1155032"/>
            <a:ext cx="11658600" cy="5486400"/>
          </a:xfrm>
        </p:spPr>
        <p:txBody>
          <a:bodyPr/>
          <a:lstStyle/>
          <a:p>
            <a:pPr algn="l"/>
            <a:r>
              <a:rPr lang="en-US" sz="3200" dirty="0"/>
              <a:t>All penitent and broken, he clung to the Angel; “he wept, and made supplication” (</a:t>
            </a:r>
            <a:r>
              <a:rPr lang="en-US" sz="3200" dirty="0">
                <a:solidFill>
                  <a:schemeClr val="tx2">
                    <a:lumMod val="75000"/>
                  </a:schemeClr>
                </a:solidFill>
                <a:hlinkClick r:id="rId3"/>
              </a:rPr>
              <a:t>Hosea 12:4</a:t>
            </a:r>
            <a:r>
              <a:rPr lang="en-US" sz="3200" dirty="0"/>
              <a:t>), pleading for a blessing. He must have the assurance that his sin was pardoned. Physical pain was not sufficient to divert his mind from this object. His determination grew stronger, his faith more earnest and persevering, until the very last. The Angel tried to release Himself; He urged, “Let Me go, for the day </a:t>
            </a:r>
            <a:r>
              <a:rPr lang="en-US" sz="3200" dirty="0" err="1"/>
              <a:t>breaketh</a:t>
            </a:r>
            <a:r>
              <a:rPr lang="en-US" sz="3200" dirty="0"/>
              <a:t>;” but Jacob answered, “I will not let Thee go, except Thou bless me.” Had this been a boastful, presumptuous confidence, Jacob would have been instantly destroyed; but his was the assurance of one who confesses his own unworthiness, yet trusts the faithfulness of a covenant-keeping God</a:t>
            </a:r>
          </a:p>
        </p:txBody>
      </p:sp>
      <p:sp>
        <p:nvSpPr>
          <p:cNvPr id="4" name="Title 3"/>
          <p:cNvSpPr>
            <a:spLocks noGrp="1"/>
          </p:cNvSpPr>
          <p:nvPr>
            <p:ph type="title"/>
          </p:nvPr>
        </p:nvSpPr>
        <p:spPr>
          <a:xfrm>
            <a:off x="281427" y="364286"/>
            <a:ext cx="11660405" cy="625641"/>
          </a:xfrm>
        </p:spPr>
        <p:txBody>
          <a:bodyPr/>
          <a:lstStyle/>
          <a:p>
            <a:r>
              <a:rPr lang="en-US" dirty="0" smtClean="0">
                <a:solidFill>
                  <a:srgbClr val="FFC000"/>
                </a:solidFill>
              </a:rPr>
              <a:t>Patriarchs and Prophets pg. 196</a:t>
            </a:r>
            <a:endParaRPr lang="en-US" dirty="0">
              <a:solidFill>
                <a:srgbClr val="FFC000"/>
              </a:solidFill>
            </a:endParaRPr>
          </a:p>
        </p:txBody>
      </p:sp>
    </p:spTree>
    <p:extLst>
      <p:ext uri="{BB962C8B-B14F-4D97-AF65-F5344CB8AC3E}">
        <p14:creationId xmlns:p14="http://schemas.microsoft.com/office/powerpoint/2010/main" val="288066487"/>
      </p:ext>
    </p:extLst>
  </p:cSld>
  <p:clrMapOvr>
    <a:masterClrMapping/>
  </p:clrMapOvr>
  <p:transition spd="slow">
    <p:push/>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p:cNvSpPr>
            <a:spLocks noGrp="1"/>
          </p:cNvSpPr>
          <p:nvPr>
            <p:ph type="body" sz="quarter" idx="11"/>
          </p:nvPr>
        </p:nvSpPr>
        <p:spPr>
          <a:xfrm>
            <a:off x="5382883" y="1273151"/>
            <a:ext cx="6809117" cy="5576911"/>
          </a:xfrm>
        </p:spPr>
        <p:txBody>
          <a:bodyPr/>
          <a:lstStyle/>
          <a:p>
            <a:pPr lvl="4" algn="l"/>
            <a:r>
              <a:rPr lang="en-US" sz="3600" dirty="0"/>
              <a:t>Jacob “had power over the Angel, and prevailed.” </a:t>
            </a:r>
            <a:r>
              <a:rPr lang="en-US" sz="3600" dirty="0">
                <a:hlinkClick r:id="rId3"/>
              </a:rPr>
              <a:t>Hosea 12:4</a:t>
            </a:r>
            <a:r>
              <a:rPr lang="en-US" sz="3600" dirty="0"/>
              <a:t>. Through humiliation, repentance, and self-surrender, this sinful, erring mortal prevailed with the Majesty of heaven. He had fastened his trembling grasp upon the promises of God, and the heart of Infinite Love could not turn away the sinner's plea.</a:t>
            </a:r>
          </a:p>
        </p:txBody>
      </p:sp>
      <p:sp>
        <p:nvSpPr>
          <p:cNvPr id="21" name="Slide Number Placeholder 20"/>
          <p:cNvSpPr>
            <a:spLocks noGrp="1"/>
          </p:cNvSpPr>
          <p:nvPr>
            <p:ph type="sldNum" sz="quarter" idx="4"/>
          </p:nvPr>
        </p:nvSpPr>
        <p:spPr/>
        <p:txBody>
          <a:bodyPr/>
          <a:lstStyle/>
          <a:p>
            <a:fld id="{4997E989-D798-4C62-8E93-3D2D613C2488}" type="slidenum">
              <a:rPr lang="en-US" smtClean="0"/>
              <a:pPr/>
              <a:t>48</a:t>
            </a:fld>
            <a:endParaRPr lang="en-US" dirty="0"/>
          </a:p>
        </p:txBody>
      </p:sp>
      <p:pic>
        <p:nvPicPr>
          <p:cNvPr id="13" name="Picture Placeholder 12"/>
          <p:cNvPicPr>
            <a:picLocks noGrp="1" noChangeAspect="1"/>
          </p:cNvPicPr>
          <p:nvPr>
            <p:ph type="pic" sz="quarter" idx="10"/>
          </p:nvPr>
        </p:nvPicPr>
        <p:blipFill rotWithShape="1">
          <a:blip r:embed="rId4">
            <a:extLst>
              <a:ext uri="{28A0092B-C50C-407E-A947-70E740481C1C}">
                <a14:useLocalDpi xmlns:a14="http://schemas.microsoft.com/office/drawing/2010/main" val="0"/>
              </a:ext>
            </a:extLst>
          </a:blip>
          <a:srcRect l="38435" t="19480" r="20243" b="8475"/>
          <a:stretch/>
        </p:blipFill>
        <p:spPr>
          <a:xfrm flipH="1">
            <a:off x="0" y="-34506"/>
            <a:ext cx="5382883" cy="6892506"/>
          </a:xfrm>
        </p:spPr>
      </p:pic>
      <p:sp>
        <p:nvSpPr>
          <p:cNvPr id="18" name="Content Placeholder 12"/>
          <p:cNvSpPr txBox="1">
            <a:spLocks/>
          </p:cNvSpPr>
          <p:nvPr/>
        </p:nvSpPr>
        <p:spPr>
          <a:xfrm>
            <a:off x="5382883" y="0"/>
            <a:ext cx="6279857" cy="126521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400" b="1" kern="1200">
                <a:gradFill>
                  <a:gsLst>
                    <a:gs pos="15000">
                      <a:schemeClr val="tx1"/>
                    </a:gs>
                    <a:gs pos="47000">
                      <a:schemeClr val="tx1"/>
                    </a:gs>
                  </a:gsLst>
                  <a:lin ang="5400000" scaled="1"/>
                </a:gradFill>
                <a:latin typeface="+mn-lt"/>
                <a:ea typeface="+mn-ea"/>
                <a:cs typeface="+mn-cs"/>
              </a:defRPr>
            </a:lvl1pPr>
            <a:lvl2pPr marL="0" indent="0" algn="l" defTabSz="914400" rtl="0" eaLnBrk="1" latinLnBrk="0" hangingPunct="1">
              <a:lnSpc>
                <a:spcPct val="90000"/>
              </a:lnSpc>
              <a:spcBef>
                <a:spcPts val="500"/>
              </a:spcBef>
              <a:buFont typeface="Arial" panose="020B0604020202020204" pitchFamily="34" charset="0"/>
              <a:buNone/>
              <a:defRPr sz="2000" kern="1200">
                <a:solidFill>
                  <a:schemeClr val="tx1">
                    <a:lumMod val="65000"/>
                    <a:lumOff val="35000"/>
                  </a:schemeClr>
                </a:solidFill>
                <a:latin typeface="+mn-lt"/>
                <a:ea typeface="+mn-ea"/>
                <a:cs typeface="+mn-cs"/>
              </a:defRPr>
            </a:lvl2pPr>
            <a:lvl3pPr marL="0" indent="0" algn="l" defTabSz="914400" rtl="0" eaLnBrk="1" latinLnBrk="0" hangingPunct="1">
              <a:lnSpc>
                <a:spcPct val="90000"/>
              </a:lnSpc>
              <a:spcBef>
                <a:spcPts val="1200"/>
              </a:spcBef>
              <a:spcAft>
                <a:spcPts val="1200"/>
              </a:spcAft>
              <a:buFont typeface="Arial" panose="020B0604020202020204" pitchFamily="34" charset="0"/>
              <a:buNone/>
              <a:defRPr sz="2000" b="1" kern="1200">
                <a:solidFill>
                  <a:schemeClr val="tx2"/>
                </a:solidFill>
                <a:latin typeface="+mn-lt"/>
                <a:ea typeface="+mn-ea"/>
                <a:cs typeface="+mn-cs"/>
              </a:defRPr>
            </a:lvl3pPr>
            <a:lvl4pPr marL="0" indent="0" algn="l" defTabSz="914400" rtl="0" eaLnBrk="1" latinLnBrk="0" hangingPunct="1">
              <a:lnSpc>
                <a:spcPct val="90000"/>
              </a:lnSpc>
              <a:spcBef>
                <a:spcPts val="0"/>
              </a:spcBef>
              <a:spcAft>
                <a:spcPts val="600"/>
              </a:spcAft>
              <a:buFont typeface="Arial" panose="020B0604020202020204" pitchFamily="34" charset="0"/>
              <a:buNone/>
              <a:defRPr sz="1600" kern="1200">
                <a:solidFill>
                  <a:schemeClr val="tx1">
                    <a:lumMod val="85000"/>
                    <a:lumOff val="15000"/>
                  </a:schemeClr>
                </a:solidFill>
                <a:latin typeface="+mn-lt"/>
                <a:ea typeface="+mn-ea"/>
                <a:cs typeface="+mn-cs"/>
              </a:defRPr>
            </a:lvl4pPr>
            <a:lvl5pPr marL="0" indent="0" algn="l" defTabSz="914400" rtl="0" eaLnBrk="1" latinLnBrk="0" hangingPunct="1">
              <a:lnSpc>
                <a:spcPct val="90000"/>
              </a:lnSpc>
              <a:spcBef>
                <a:spcPts val="0"/>
              </a:spcBef>
              <a:spcAft>
                <a:spcPts val="1200"/>
              </a:spcAft>
              <a:buFont typeface="Arial" panose="020B0604020202020204" pitchFamily="34" charset="0"/>
              <a:buNone/>
              <a:defRPr sz="1600" kern="1200">
                <a:solidFill>
                  <a:schemeClr val="tx1">
                    <a:lumMod val="85000"/>
                    <a:lumOff val="1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4400" dirty="0" smtClean="0">
                <a:solidFill>
                  <a:srgbClr val="FFC000"/>
                </a:solidFill>
              </a:rPr>
              <a:t>Prevailing through Surrender</a:t>
            </a:r>
            <a:endParaRPr lang="en-US" sz="4400" dirty="0">
              <a:solidFill>
                <a:srgbClr val="FFC000"/>
              </a:solidFill>
            </a:endParaRPr>
          </a:p>
        </p:txBody>
      </p:sp>
    </p:spTree>
    <p:extLst>
      <p:ext uri="{BB962C8B-B14F-4D97-AF65-F5344CB8AC3E}">
        <p14:creationId xmlns:p14="http://schemas.microsoft.com/office/powerpoint/2010/main" val="2027444631"/>
      </p:ext>
    </p:extLst>
  </p:cSld>
  <p:clrMapOvr>
    <a:masterClrMapping/>
  </p:clrMapOvr>
  <p:transition spd="slow">
    <p:push dir="u"/>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l="1059" t="3067" r="9525" b="13942"/>
          <a:stretch/>
        </p:blipFill>
        <p:spPr>
          <a:xfrm>
            <a:off x="6739171" y="1900"/>
            <a:ext cx="5421012" cy="6856100"/>
          </a:xfrm>
        </p:spPr>
      </p:pic>
      <p:sp>
        <p:nvSpPr>
          <p:cNvPr id="2" name="Slide Number Placeholder 1"/>
          <p:cNvSpPr>
            <a:spLocks noGrp="1"/>
          </p:cNvSpPr>
          <p:nvPr>
            <p:ph type="sldNum" sz="quarter" idx="4"/>
          </p:nvPr>
        </p:nvSpPr>
        <p:spPr>
          <a:xfrm>
            <a:off x="11766616" y="6492875"/>
            <a:ext cx="393567" cy="365125"/>
          </a:xfrm>
        </p:spPr>
        <p:txBody>
          <a:bodyPr/>
          <a:lstStyle/>
          <a:p>
            <a:fld id="{5AE1514C-5E56-4738-A1FF-4B1CFD2A3E36}" type="slidenum">
              <a:rPr lang="en-US" smtClean="0"/>
              <a:pPr/>
              <a:t>49</a:t>
            </a:fld>
            <a:endParaRPr lang="en-US" dirty="0"/>
          </a:p>
        </p:txBody>
      </p:sp>
      <p:sp>
        <p:nvSpPr>
          <p:cNvPr id="13" name="Content Placeholder 12"/>
          <p:cNvSpPr>
            <a:spLocks noGrp="1"/>
          </p:cNvSpPr>
          <p:nvPr>
            <p:ph idx="18"/>
          </p:nvPr>
        </p:nvSpPr>
        <p:spPr>
          <a:xfrm>
            <a:off x="203574" y="1900"/>
            <a:ext cx="6279857" cy="535531"/>
          </a:xfrm>
        </p:spPr>
        <p:txBody>
          <a:bodyPr/>
          <a:lstStyle/>
          <a:p>
            <a:r>
              <a:rPr lang="en-US" sz="3200" dirty="0" smtClean="0"/>
              <a:t>Thy name shall be called…</a:t>
            </a:r>
            <a:endParaRPr lang="en-US" sz="3200" dirty="0"/>
          </a:p>
        </p:txBody>
      </p:sp>
      <p:sp>
        <p:nvSpPr>
          <p:cNvPr id="14" name="Text Placeholder 13"/>
          <p:cNvSpPr>
            <a:spLocks noGrp="1"/>
          </p:cNvSpPr>
          <p:nvPr>
            <p:ph type="body" sz="quarter" idx="19"/>
          </p:nvPr>
        </p:nvSpPr>
        <p:spPr>
          <a:xfrm>
            <a:off x="65128" y="537431"/>
            <a:ext cx="6556747" cy="6324808"/>
          </a:xfrm>
        </p:spPr>
        <p:txBody>
          <a:bodyPr/>
          <a:lstStyle/>
          <a:p>
            <a:r>
              <a:rPr lang="en-US" sz="3000" dirty="0"/>
              <a:t>The error that had led to Jacob's sin in obtaining the birthright by fraud was now clearly set before him. He had not trusted God's promises, but had sought by his own efforts to bring about that which God would have accomplished in His own time and way. As an evidence that he had been forgiven, his name was changed from one that was a reminder of his sin, to one that commemorated his victory. “Thy name,” said the Angel, “shall be called no more Jacob [the </a:t>
            </a:r>
            <a:r>
              <a:rPr lang="en-US" sz="3000" dirty="0" err="1"/>
              <a:t>supplanter</a:t>
            </a:r>
            <a:r>
              <a:rPr lang="en-US" sz="3000" dirty="0"/>
              <a:t>], but Israel: for as a prince hast thou power with God and with men, and hast prevailed.” </a:t>
            </a:r>
          </a:p>
        </p:txBody>
      </p:sp>
    </p:spTree>
    <p:extLst>
      <p:ext uri="{BB962C8B-B14F-4D97-AF65-F5344CB8AC3E}">
        <p14:creationId xmlns:p14="http://schemas.microsoft.com/office/powerpoint/2010/main" val="686721801"/>
      </p:ext>
    </p:extLst>
  </p:cSld>
  <p:clrMapOvr>
    <a:masterClrMapping/>
  </p:clrMapOvr>
  <p:transition spd="slow">
    <p:push/>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2" name="Picture 8" descr="https://www.gauguin.org/images/paintings/jacob-wrestling-with-the-angel.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19375" y="0"/>
            <a:ext cx="9572625" cy="7620000"/>
          </a:xfrm>
          <a:prstGeom prst="rect">
            <a:avLst/>
          </a:prstGeom>
          <a:noFill/>
          <a:extLst>
            <a:ext uri="{909E8E84-426E-40DD-AFC4-6F175D3DCCD1}">
              <a14:hiddenFill xmlns:a14="http://schemas.microsoft.com/office/drawing/2010/main">
                <a:solidFill>
                  <a:srgbClr val="FFFFFF"/>
                </a:solidFill>
              </a14:hiddenFill>
            </a:ext>
          </a:extLst>
        </p:spPr>
      </p:pic>
      <p:sp>
        <p:nvSpPr>
          <p:cNvPr id="65" name="Freeform: Shape 64"/>
          <p:cNvSpPr>
            <a:spLocks noChangeAspect="1"/>
          </p:cNvSpPr>
          <p:nvPr/>
        </p:nvSpPr>
        <p:spPr>
          <a:xfrm>
            <a:off x="232519" y="-2693505"/>
            <a:ext cx="4728754" cy="4728754"/>
          </a:xfrm>
          <a:custGeom>
            <a:avLst/>
            <a:gdLst>
              <a:gd name="connsiteX0" fmla="*/ 244064 w 488128"/>
              <a:gd name="connsiteY0" fmla="*/ 0 h 488128"/>
              <a:gd name="connsiteX1" fmla="*/ 488128 w 488128"/>
              <a:gd name="connsiteY1" fmla="*/ 244064 h 488128"/>
              <a:gd name="connsiteX2" fmla="*/ 244064 w 488128"/>
              <a:gd name="connsiteY2" fmla="*/ 488128 h 488128"/>
              <a:gd name="connsiteX3" fmla="*/ 0 w 488128"/>
              <a:gd name="connsiteY3" fmla="*/ 244064 h 488128"/>
              <a:gd name="connsiteX4" fmla="*/ 244064 w 488128"/>
              <a:gd name="connsiteY4" fmla="*/ 0 h 4881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8128" h="488128">
                <a:moveTo>
                  <a:pt x="244064" y="0"/>
                </a:moveTo>
                <a:cubicBezTo>
                  <a:pt x="378857" y="0"/>
                  <a:pt x="488128" y="109271"/>
                  <a:pt x="488128" y="244064"/>
                </a:cubicBezTo>
                <a:cubicBezTo>
                  <a:pt x="488128" y="378857"/>
                  <a:pt x="378857" y="488128"/>
                  <a:pt x="244064" y="488128"/>
                </a:cubicBezTo>
                <a:cubicBezTo>
                  <a:pt x="109271" y="488128"/>
                  <a:pt x="0" y="378857"/>
                  <a:pt x="0" y="244064"/>
                </a:cubicBezTo>
                <a:cubicBezTo>
                  <a:pt x="0" y="109271"/>
                  <a:pt x="109271" y="0"/>
                  <a:pt x="244064"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dirty="0">
              <a:ln>
                <a:noFill/>
              </a:ln>
              <a:solidFill>
                <a:sysClr val="windowText" lastClr="000000"/>
              </a:solidFill>
              <a:effectLst/>
              <a:uLnTx/>
              <a:uFillTx/>
            </a:endParaRPr>
          </a:p>
        </p:txBody>
      </p:sp>
      <p:sp>
        <p:nvSpPr>
          <p:cNvPr id="32" name="Title 31"/>
          <p:cNvSpPr>
            <a:spLocks noGrp="1"/>
          </p:cNvSpPr>
          <p:nvPr>
            <p:ph type="title"/>
          </p:nvPr>
        </p:nvSpPr>
        <p:spPr>
          <a:xfrm>
            <a:off x="555244" y="0"/>
            <a:ext cx="4083304" cy="914096"/>
          </a:xfrm>
        </p:spPr>
        <p:txBody>
          <a:bodyPr/>
          <a:lstStyle/>
          <a:p>
            <a:r>
              <a:rPr lang="en-US" b="1" dirty="0" smtClean="0">
                <a:gradFill>
                  <a:gsLst>
                    <a:gs pos="15000">
                      <a:schemeClr val="bg1"/>
                    </a:gs>
                    <a:gs pos="47000">
                      <a:schemeClr val="bg1"/>
                    </a:gs>
                  </a:gsLst>
                  <a:lin ang="5400000" scaled="1"/>
                </a:gradFill>
              </a:rPr>
              <a:t>GAUGUIN</a:t>
            </a:r>
            <a:endParaRPr lang="en-US" b="1" dirty="0">
              <a:gradFill>
                <a:gsLst>
                  <a:gs pos="15000">
                    <a:schemeClr val="bg1"/>
                  </a:gs>
                  <a:gs pos="47000">
                    <a:schemeClr val="bg1"/>
                  </a:gs>
                </a:gsLst>
                <a:lin ang="5400000" scaled="1"/>
              </a:gradFill>
            </a:endParaRPr>
          </a:p>
        </p:txBody>
      </p:sp>
    </p:spTree>
    <p:extLst>
      <p:ext uri="{BB962C8B-B14F-4D97-AF65-F5344CB8AC3E}">
        <p14:creationId xmlns:p14="http://schemas.microsoft.com/office/powerpoint/2010/main" val="2218049895"/>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0"/>
                                  </p:stCondLst>
                                  <p:childTnLst>
                                    <p:set>
                                      <p:cBhvr>
                                        <p:cTn id="6" dur="1" fill="hold">
                                          <p:stCondLst>
                                            <p:cond delay="0"/>
                                          </p:stCondLst>
                                        </p:cTn>
                                        <p:tgtEl>
                                          <p:spTgt spid="32"/>
                                        </p:tgtEl>
                                        <p:attrNameLst>
                                          <p:attrName>style.visibility</p:attrName>
                                        </p:attrNameLst>
                                      </p:cBhvr>
                                      <p:to>
                                        <p:strVal val="visible"/>
                                      </p:to>
                                    </p:set>
                                    <p:anim calcmode="lin" valueType="num">
                                      <p:cBhvr additive="base">
                                        <p:cTn id="7" dur="500" fill="hold"/>
                                        <p:tgtEl>
                                          <p:spTgt spid="32"/>
                                        </p:tgtEl>
                                        <p:attrNameLst>
                                          <p:attrName>ppt_x</p:attrName>
                                        </p:attrNameLst>
                                      </p:cBhvr>
                                      <p:tavLst>
                                        <p:tav tm="0">
                                          <p:val>
                                            <p:strVal val="#ppt_x"/>
                                          </p:val>
                                        </p:tav>
                                        <p:tav tm="100000">
                                          <p:val>
                                            <p:strVal val="#ppt_x"/>
                                          </p:val>
                                        </p:tav>
                                      </p:tavLst>
                                    </p:anim>
                                    <p:anim calcmode="lin" valueType="num">
                                      <p:cBhvr additive="base">
                                        <p:cTn id="8" dur="500" fill="hold"/>
                                        <p:tgtEl>
                                          <p:spTgt spid="32"/>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1032"/>
                                        </p:tgtEl>
                                        <p:attrNameLst>
                                          <p:attrName>style.visibility</p:attrName>
                                        </p:attrNameLst>
                                      </p:cBhvr>
                                      <p:to>
                                        <p:strVal val="visible"/>
                                      </p:to>
                                    </p:set>
                                    <p:anim calcmode="lin" valueType="num">
                                      <p:cBhvr additive="base">
                                        <p:cTn id="12" dur="500" fill="hold"/>
                                        <p:tgtEl>
                                          <p:spTgt spid="1032"/>
                                        </p:tgtEl>
                                        <p:attrNameLst>
                                          <p:attrName>ppt_x</p:attrName>
                                        </p:attrNameLst>
                                      </p:cBhvr>
                                      <p:tavLst>
                                        <p:tav tm="0">
                                          <p:val>
                                            <p:strVal val="#ppt_x"/>
                                          </p:val>
                                        </p:tav>
                                        <p:tav tm="100000">
                                          <p:val>
                                            <p:strVal val="#ppt_x"/>
                                          </p:val>
                                        </p:tav>
                                      </p:tavLst>
                                    </p:anim>
                                    <p:anim calcmode="lin" valueType="num">
                                      <p:cBhvr additive="base">
                                        <p:cTn id="13" dur="500" fill="hold"/>
                                        <p:tgtEl>
                                          <p:spTgt spid="103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5557" r="5557"/>
          <a:stretch>
            <a:fillRect/>
          </a:stretch>
        </p:blipFill>
        <p:spPr>
          <a:xfrm>
            <a:off x="0" y="1900"/>
            <a:ext cx="6094444" cy="6856100"/>
          </a:xfrm>
        </p:spPr>
      </p:pic>
      <p:sp>
        <p:nvSpPr>
          <p:cNvPr id="2" name="Slide Number Placeholder 1"/>
          <p:cNvSpPr>
            <a:spLocks noGrp="1"/>
          </p:cNvSpPr>
          <p:nvPr>
            <p:ph type="sldNum" sz="quarter" idx="4"/>
          </p:nvPr>
        </p:nvSpPr>
        <p:spPr>
          <a:xfrm>
            <a:off x="11696726" y="6484937"/>
            <a:ext cx="533348" cy="365125"/>
          </a:xfrm>
        </p:spPr>
        <p:txBody>
          <a:bodyPr/>
          <a:lstStyle/>
          <a:p>
            <a:fld id="{5AE1514C-5E56-4738-A1FF-4B1CFD2A3E36}" type="slidenum">
              <a:rPr lang="en-US" smtClean="0"/>
              <a:pPr/>
              <a:t>50</a:t>
            </a:fld>
            <a:endParaRPr lang="en-US" dirty="0"/>
          </a:p>
        </p:txBody>
      </p:sp>
      <p:sp>
        <p:nvSpPr>
          <p:cNvPr id="11" name="Text Placeholder 10"/>
          <p:cNvSpPr>
            <a:spLocks noGrp="1"/>
          </p:cNvSpPr>
          <p:nvPr>
            <p:ph type="body" sz="quarter" idx="11"/>
          </p:nvPr>
        </p:nvSpPr>
        <p:spPr>
          <a:xfrm>
            <a:off x="6096000" y="669728"/>
            <a:ext cx="6096000" cy="6103209"/>
          </a:xfrm>
        </p:spPr>
        <p:txBody>
          <a:bodyPr/>
          <a:lstStyle/>
          <a:p>
            <a:pPr lvl="2"/>
            <a:r>
              <a:rPr lang="en-US" sz="3100" dirty="0" smtClean="0"/>
              <a:t>Jacob </a:t>
            </a:r>
            <a:r>
              <a:rPr lang="en-US" sz="3100" dirty="0"/>
              <a:t>had received the blessing for which his soul had longed. His sin as a supplanter and deceiver had been pardoned. The crisis in his life was past. Doubt, perplexity, and remorse had embittered his existence, but now all was changed; and sweet was the peace of reconciliation with God. Jacob no longer feared to meet his brother. God, who had forgiven his sin, could move the heart of Esau also to accept his humiliation and repentance.</a:t>
            </a:r>
          </a:p>
        </p:txBody>
      </p:sp>
      <p:sp>
        <p:nvSpPr>
          <p:cNvPr id="20" name="Content Placeholder 19"/>
          <p:cNvSpPr>
            <a:spLocks noGrp="1"/>
          </p:cNvSpPr>
          <p:nvPr>
            <p:ph idx="18"/>
          </p:nvPr>
        </p:nvSpPr>
        <p:spPr>
          <a:xfrm>
            <a:off x="6094444" y="1900"/>
            <a:ext cx="5965283" cy="667828"/>
          </a:xfrm>
        </p:spPr>
        <p:txBody>
          <a:bodyPr/>
          <a:lstStyle/>
          <a:p>
            <a:r>
              <a:rPr lang="en-US" sz="3200" dirty="0" smtClean="0"/>
              <a:t>Blessing and Forgiveness…</a:t>
            </a:r>
            <a:endParaRPr lang="en-US" sz="3200" dirty="0"/>
          </a:p>
        </p:txBody>
      </p:sp>
      <p:sp>
        <p:nvSpPr>
          <p:cNvPr id="7" name="Rectangle 6"/>
          <p:cNvSpPr/>
          <p:nvPr/>
        </p:nvSpPr>
        <p:spPr>
          <a:xfrm>
            <a:off x="43046" y="1900"/>
            <a:ext cx="6094443" cy="6858000"/>
          </a:xfrm>
          <a:prstGeom prst="rect">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177918218"/>
      </p:ext>
    </p:extLst>
  </p:cSld>
  <p:clrMapOvr>
    <a:masterClrMapping/>
  </p:clrMapOvr>
  <p:transition spd="slow">
    <p:push/>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a:xfrm>
            <a:off x="11747687" y="6492875"/>
            <a:ext cx="431425" cy="365125"/>
          </a:xfrm>
          <a:prstGeom prst="rect">
            <a:avLst/>
          </a:prstGeom>
        </p:spPr>
        <p:txBody>
          <a:bodyPr/>
          <a:lstStyle/>
          <a:p>
            <a:fld id="{5AE1514C-5E56-4738-A1FF-4B1CFD2A3E36}" type="slidenum">
              <a:rPr lang="en-US" smtClean="0"/>
              <a:pPr/>
              <a:t>51</a:t>
            </a:fld>
            <a:endParaRPr lang="en-US" dirty="0"/>
          </a:p>
        </p:txBody>
      </p:sp>
      <p:sp>
        <p:nvSpPr>
          <p:cNvPr id="4" name="Text Placeholder 3"/>
          <p:cNvSpPr>
            <a:spLocks noGrp="1"/>
          </p:cNvSpPr>
          <p:nvPr>
            <p:ph type="body" sz="quarter" idx="14"/>
          </p:nvPr>
        </p:nvSpPr>
        <p:spPr/>
        <p:txBody>
          <a:bodyPr/>
          <a:lstStyle/>
          <a:p>
            <a:r>
              <a:rPr lang="en-US" dirty="0" smtClean="0"/>
              <a:t>—Genesis 32:26</a:t>
            </a:r>
            <a:endParaRPr lang="en-US" dirty="0"/>
          </a:p>
        </p:txBody>
      </p:sp>
      <p:sp>
        <p:nvSpPr>
          <p:cNvPr id="7" name="Text Placeholder 6"/>
          <p:cNvSpPr>
            <a:spLocks noGrp="1"/>
          </p:cNvSpPr>
          <p:nvPr>
            <p:ph type="body" sz="quarter" idx="13"/>
          </p:nvPr>
        </p:nvSpPr>
        <p:spPr>
          <a:xfrm>
            <a:off x="304800" y="2510288"/>
            <a:ext cx="11658600" cy="1837426"/>
          </a:xfrm>
        </p:spPr>
        <p:txBody>
          <a:bodyPr/>
          <a:lstStyle/>
          <a:p>
            <a:pPr algn="r"/>
            <a:r>
              <a:rPr lang="en-US" sz="6000" dirty="0"/>
              <a:t>And he said, I will not let thee go, </a:t>
            </a:r>
            <a:r>
              <a:rPr lang="en-US" sz="6600" b="1" cap="all" dirty="0">
                <a:solidFill>
                  <a:srgbClr val="FFC000"/>
                </a:solidFill>
              </a:rPr>
              <a:t>except thou bless </a:t>
            </a:r>
            <a:r>
              <a:rPr lang="en-US" sz="6600" b="1" cap="all" dirty="0" smtClean="0">
                <a:solidFill>
                  <a:srgbClr val="FFC000"/>
                </a:solidFill>
              </a:rPr>
              <a:t>me</a:t>
            </a:r>
            <a:r>
              <a:rPr lang="en-US" sz="6600" b="1" dirty="0" smtClean="0">
                <a:solidFill>
                  <a:srgbClr val="FFC000"/>
                </a:solidFill>
              </a:rPr>
              <a:t>.  </a:t>
            </a:r>
            <a:endParaRPr lang="en-US" sz="6000" b="1" dirty="0">
              <a:solidFill>
                <a:srgbClr val="FFC000"/>
              </a:solidFill>
            </a:endParaRPr>
          </a:p>
        </p:txBody>
      </p:sp>
    </p:spTree>
    <p:extLst>
      <p:ext uri="{BB962C8B-B14F-4D97-AF65-F5344CB8AC3E}">
        <p14:creationId xmlns:p14="http://schemas.microsoft.com/office/powerpoint/2010/main" val="6273130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1219939" y="2240230"/>
            <a:ext cx="9107555" cy="2308324"/>
          </a:xfrm>
        </p:spPr>
        <p:txBody>
          <a:bodyPr/>
          <a:lstStyle/>
          <a:p>
            <a:pPr algn="l"/>
            <a:r>
              <a:rPr lang="en-US" dirty="0" smtClean="0"/>
              <a:t>		HAPPY </a:t>
            </a:r>
            <a:br>
              <a:rPr lang="en-US" dirty="0" smtClean="0"/>
            </a:br>
            <a:r>
              <a:rPr lang="en-US" dirty="0" smtClean="0"/>
              <a:t>		SABBATH!</a:t>
            </a:r>
            <a:endParaRPr lang="en-US" dirty="0"/>
          </a:p>
        </p:txBody>
      </p:sp>
      <p:sp>
        <p:nvSpPr>
          <p:cNvPr id="4" name="Title 6">
            <a:extLst>
              <a:ext uri="{FF2B5EF4-FFF2-40B4-BE49-F238E27FC236}">
                <a16:creationId xmlns="" xmlns:a16="http://schemas.microsoft.com/office/drawing/2014/main" id="{34BDD74C-5263-464C-AA3C-D945D23978FF}"/>
              </a:ext>
            </a:extLst>
          </p:cNvPr>
          <p:cNvSpPr txBox="1">
            <a:spLocks/>
          </p:cNvSpPr>
          <p:nvPr/>
        </p:nvSpPr>
        <p:spPr>
          <a:xfrm>
            <a:off x="4433852" y="4256429"/>
            <a:ext cx="5756957" cy="927824"/>
          </a:xfrm>
          <a:prstGeom prst="rect">
            <a:avLst/>
          </a:prstGeom>
        </p:spPr>
        <p:txBody>
          <a:bodyPr vert="horz" lIns="457200" tIns="45720" rIns="457200" bIns="45720" rtlCol="0" anchor="ctr">
            <a:noAutofit/>
          </a:bodyPr>
          <a:lstStyle>
            <a:lvl1pPr algn="ctr" defTabSz="914400" rtl="0" eaLnBrk="1" latinLnBrk="0" hangingPunct="1">
              <a:lnSpc>
                <a:spcPct val="90000"/>
              </a:lnSpc>
              <a:spcBef>
                <a:spcPct val="0"/>
              </a:spcBef>
              <a:buNone/>
              <a:defRPr lang="en-US" sz="3200" b="1" i="0" kern="1200" spc="300" dirty="0">
                <a:solidFill>
                  <a:schemeClr val="tx1">
                    <a:lumMod val="85000"/>
                    <a:lumOff val="15000"/>
                  </a:schemeClr>
                </a:solidFill>
                <a:latin typeface="+mj-lt"/>
                <a:ea typeface="+mn-ea"/>
                <a:cs typeface="Segoe UI Semilight" panose="020B0402040204020203" pitchFamily="34" charset="0"/>
              </a:defRPr>
            </a:lvl1pPr>
          </a:lstStyle>
          <a:p>
            <a:r>
              <a:rPr lang="en-US" dirty="0"/>
              <a:t>THANK YOU</a:t>
            </a:r>
          </a:p>
        </p:txBody>
      </p:sp>
    </p:spTree>
    <p:extLst>
      <p:ext uri="{BB962C8B-B14F-4D97-AF65-F5344CB8AC3E}">
        <p14:creationId xmlns:p14="http://schemas.microsoft.com/office/powerpoint/2010/main" val="34928253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Freeform: Shape 64"/>
          <p:cNvSpPr>
            <a:spLocks noChangeAspect="1"/>
          </p:cNvSpPr>
          <p:nvPr/>
        </p:nvSpPr>
        <p:spPr>
          <a:xfrm>
            <a:off x="232519" y="-2693505"/>
            <a:ext cx="4728754" cy="4728754"/>
          </a:xfrm>
          <a:custGeom>
            <a:avLst/>
            <a:gdLst>
              <a:gd name="connsiteX0" fmla="*/ 244064 w 488128"/>
              <a:gd name="connsiteY0" fmla="*/ 0 h 488128"/>
              <a:gd name="connsiteX1" fmla="*/ 488128 w 488128"/>
              <a:gd name="connsiteY1" fmla="*/ 244064 h 488128"/>
              <a:gd name="connsiteX2" fmla="*/ 244064 w 488128"/>
              <a:gd name="connsiteY2" fmla="*/ 488128 h 488128"/>
              <a:gd name="connsiteX3" fmla="*/ 0 w 488128"/>
              <a:gd name="connsiteY3" fmla="*/ 244064 h 488128"/>
              <a:gd name="connsiteX4" fmla="*/ 244064 w 488128"/>
              <a:gd name="connsiteY4" fmla="*/ 0 h 4881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8128" h="488128">
                <a:moveTo>
                  <a:pt x="244064" y="0"/>
                </a:moveTo>
                <a:cubicBezTo>
                  <a:pt x="378857" y="0"/>
                  <a:pt x="488128" y="109271"/>
                  <a:pt x="488128" y="244064"/>
                </a:cubicBezTo>
                <a:cubicBezTo>
                  <a:pt x="488128" y="378857"/>
                  <a:pt x="378857" y="488128"/>
                  <a:pt x="244064" y="488128"/>
                </a:cubicBezTo>
                <a:cubicBezTo>
                  <a:pt x="109271" y="488128"/>
                  <a:pt x="0" y="378857"/>
                  <a:pt x="0" y="244064"/>
                </a:cubicBezTo>
                <a:cubicBezTo>
                  <a:pt x="0" y="109271"/>
                  <a:pt x="109271" y="0"/>
                  <a:pt x="244064"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dirty="0">
              <a:ln>
                <a:noFill/>
              </a:ln>
              <a:solidFill>
                <a:sysClr val="windowText" lastClr="000000"/>
              </a:solidFill>
              <a:effectLst/>
              <a:uLnTx/>
              <a:uFillTx/>
            </a:endParaRPr>
          </a:p>
        </p:txBody>
      </p:sp>
      <p:sp>
        <p:nvSpPr>
          <p:cNvPr id="32" name="Title 31"/>
          <p:cNvSpPr>
            <a:spLocks noGrp="1"/>
          </p:cNvSpPr>
          <p:nvPr>
            <p:ph type="title"/>
          </p:nvPr>
        </p:nvSpPr>
        <p:spPr>
          <a:xfrm>
            <a:off x="555244" y="0"/>
            <a:ext cx="4083304" cy="914096"/>
          </a:xfrm>
        </p:spPr>
        <p:txBody>
          <a:bodyPr/>
          <a:lstStyle/>
          <a:p>
            <a:r>
              <a:rPr lang="en-US" b="1" dirty="0" smtClean="0">
                <a:gradFill>
                  <a:gsLst>
                    <a:gs pos="15000">
                      <a:schemeClr val="bg1"/>
                    </a:gs>
                    <a:gs pos="47000">
                      <a:schemeClr val="bg1"/>
                    </a:gs>
                  </a:gsLst>
                  <a:lin ang="5400000" scaled="1"/>
                </a:gradFill>
              </a:rPr>
              <a:t>DELACROIX</a:t>
            </a:r>
            <a:endParaRPr lang="en-US" b="1" dirty="0">
              <a:gradFill>
                <a:gsLst>
                  <a:gs pos="15000">
                    <a:schemeClr val="bg1"/>
                  </a:gs>
                  <a:gs pos="47000">
                    <a:schemeClr val="bg1"/>
                  </a:gs>
                </a:gsLst>
                <a:lin ang="5400000" scaled="1"/>
              </a:gradFill>
            </a:endParaRPr>
          </a:p>
        </p:txBody>
      </p:sp>
      <p:pic>
        <p:nvPicPr>
          <p:cNvPr id="2056" name="Picture 8" descr="Nikos: Sunday Worship Preview - August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42001" y="0"/>
            <a:ext cx="6749999"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38621098"/>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32"/>
                                        </p:tgtEl>
                                        <p:attrNameLst>
                                          <p:attrName>style.visibility</p:attrName>
                                        </p:attrNameLst>
                                      </p:cBhvr>
                                      <p:to>
                                        <p:strVal val="visible"/>
                                      </p:to>
                                    </p:set>
                                    <p:anim calcmode="lin" valueType="num">
                                      <p:cBhvr additive="base">
                                        <p:cTn id="7" dur="500" fill="hold"/>
                                        <p:tgtEl>
                                          <p:spTgt spid="32"/>
                                        </p:tgtEl>
                                        <p:attrNameLst>
                                          <p:attrName>ppt_x</p:attrName>
                                        </p:attrNameLst>
                                      </p:cBhvr>
                                      <p:tavLst>
                                        <p:tav tm="0">
                                          <p:val>
                                            <p:strVal val="0-#ppt_w/2"/>
                                          </p:val>
                                        </p:tav>
                                        <p:tav tm="100000">
                                          <p:val>
                                            <p:strVal val="#ppt_x"/>
                                          </p:val>
                                        </p:tav>
                                      </p:tavLst>
                                    </p:anim>
                                    <p:anim calcmode="lin" valueType="num">
                                      <p:cBhvr additive="base">
                                        <p:cTn id="8" dur="500" fill="hold"/>
                                        <p:tgtEl>
                                          <p:spTgt spid="32"/>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2" fill="hold" nodeType="afterEffect">
                                  <p:stCondLst>
                                    <p:cond delay="0"/>
                                  </p:stCondLst>
                                  <p:childTnLst>
                                    <p:set>
                                      <p:cBhvr>
                                        <p:cTn id="11" dur="1" fill="hold">
                                          <p:stCondLst>
                                            <p:cond delay="0"/>
                                          </p:stCondLst>
                                        </p:cTn>
                                        <p:tgtEl>
                                          <p:spTgt spid="2056"/>
                                        </p:tgtEl>
                                        <p:attrNameLst>
                                          <p:attrName>style.visibility</p:attrName>
                                        </p:attrNameLst>
                                      </p:cBhvr>
                                      <p:to>
                                        <p:strVal val="visible"/>
                                      </p:to>
                                    </p:set>
                                    <p:anim calcmode="lin" valueType="num">
                                      <p:cBhvr additive="base">
                                        <p:cTn id="12" dur="500" fill="hold"/>
                                        <p:tgtEl>
                                          <p:spTgt spid="2056"/>
                                        </p:tgtEl>
                                        <p:attrNameLst>
                                          <p:attrName>ppt_x</p:attrName>
                                        </p:attrNameLst>
                                      </p:cBhvr>
                                      <p:tavLst>
                                        <p:tav tm="0">
                                          <p:val>
                                            <p:strVal val="1+#ppt_w/2"/>
                                          </p:val>
                                        </p:tav>
                                        <p:tav tm="100000">
                                          <p:val>
                                            <p:strVal val="#ppt_x"/>
                                          </p:val>
                                        </p:tav>
                                      </p:tavLst>
                                    </p:anim>
                                    <p:anim calcmode="lin" valueType="num">
                                      <p:cBhvr additive="base">
                                        <p:cTn id="13" dur="500" fill="hold"/>
                                        <p:tgtEl>
                                          <p:spTgt spid="205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Freeform: Shape 64"/>
          <p:cNvSpPr>
            <a:spLocks noChangeAspect="1"/>
          </p:cNvSpPr>
          <p:nvPr/>
        </p:nvSpPr>
        <p:spPr>
          <a:xfrm>
            <a:off x="232519" y="-2693505"/>
            <a:ext cx="4728754" cy="4728754"/>
          </a:xfrm>
          <a:custGeom>
            <a:avLst/>
            <a:gdLst>
              <a:gd name="connsiteX0" fmla="*/ 244064 w 488128"/>
              <a:gd name="connsiteY0" fmla="*/ 0 h 488128"/>
              <a:gd name="connsiteX1" fmla="*/ 488128 w 488128"/>
              <a:gd name="connsiteY1" fmla="*/ 244064 h 488128"/>
              <a:gd name="connsiteX2" fmla="*/ 244064 w 488128"/>
              <a:gd name="connsiteY2" fmla="*/ 488128 h 488128"/>
              <a:gd name="connsiteX3" fmla="*/ 0 w 488128"/>
              <a:gd name="connsiteY3" fmla="*/ 244064 h 488128"/>
              <a:gd name="connsiteX4" fmla="*/ 244064 w 488128"/>
              <a:gd name="connsiteY4" fmla="*/ 0 h 4881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8128" h="488128">
                <a:moveTo>
                  <a:pt x="244064" y="0"/>
                </a:moveTo>
                <a:cubicBezTo>
                  <a:pt x="378857" y="0"/>
                  <a:pt x="488128" y="109271"/>
                  <a:pt x="488128" y="244064"/>
                </a:cubicBezTo>
                <a:cubicBezTo>
                  <a:pt x="488128" y="378857"/>
                  <a:pt x="378857" y="488128"/>
                  <a:pt x="244064" y="488128"/>
                </a:cubicBezTo>
                <a:cubicBezTo>
                  <a:pt x="109271" y="488128"/>
                  <a:pt x="0" y="378857"/>
                  <a:pt x="0" y="244064"/>
                </a:cubicBezTo>
                <a:cubicBezTo>
                  <a:pt x="0" y="109271"/>
                  <a:pt x="109271" y="0"/>
                  <a:pt x="244064"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dirty="0">
              <a:ln>
                <a:noFill/>
              </a:ln>
              <a:solidFill>
                <a:sysClr val="windowText" lastClr="000000"/>
              </a:solidFill>
              <a:effectLst/>
              <a:uLnTx/>
              <a:uFillTx/>
            </a:endParaRPr>
          </a:p>
        </p:txBody>
      </p:sp>
      <p:sp>
        <p:nvSpPr>
          <p:cNvPr id="32" name="Title 31"/>
          <p:cNvSpPr>
            <a:spLocks noGrp="1"/>
          </p:cNvSpPr>
          <p:nvPr>
            <p:ph type="title"/>
          </p:nvPr>
        </p:nvSpPr>
        <p:spPr>
          <a:xfrm>
            <a:off x="555244" y="0"/>
            <a:ext cx="4083304" cy="914096"/>
          </a:xfrm>
        </p:spPr>
        <p:txBody>
          <a:bodyPr/>
          <a:lstStyle/>
          <a:p>
            <a:r>
              <a:rPr lang="en-US" b="1" dirty="0" smtClean="0">
                <a:gradFill>
                  <a:gsLst>
                    <a:gs pos="15000">
                      <a:schemeClr val="bg1"/>
                    </a:gs>
                    <a:gs pos="47000">
                      <a:schemeClr val="bg1"/>
                    </a:gs>
                  </a:gsLst>
                  <a:lin ang="5400000" scaled="1"/>
                </a:gradFill>
              </a:rPr>
              <a:t>REMBRANDT</a:t>
            </a:r>
            <a:endParaRPr lang="en-US" b="1" dirty="0">
              <a:gradFill>
                <a:gsLst>
                  <a:gs pos="15000">
                    <a:schemeClr val="bg1"/>
                  </a:gs>
                  <a:gs pos="47000">
                    <a:schemeClr val="bg1"/>
                  </a:gs>
                </a:gsLst>
                <a:lin ang="5400000" scaled="1"/>
              </a:gradFill>
            </a:endParaRPr>
          </a:p>
        </p:txBody>
      </p:sp>
      <p:pic>
        <p:nvPicPr>
          <p:cNvPr id="3078" name="Picture 6" descr="Jacob Wrestling with the Angel, 1659 by Rembrand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83786" y="0"/>
            <a:ext cx="5946213" cy="68579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6289656"/>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32"/>
                                        </p:tgtEl>
                                        <p:attrNameLst>
                                          <p:attrName>style.visibility</p:attrName>
                                        </p:attrNameLst>
                                      </p:cBhvr>
                                      <p:to>
                                        <p:strVal val="visible"/>
                                      </p:to>
                                    </p:set>
                                    <p:anim calcmode="lin" valueType="num">
                                      <p:cBhvr additive="base">
                                        <p:cTn id="7" dur="500" fill="hold"/>
                                        <p:tgtEl>
                                          <p:spTgt spid="32"/>
                                        </p:tgtEl>
                                        <p:attrNameLst>
                                          <p:attrName>ppt_x</p:attrName>
                                        </p:attrNameLst>
                                      </p:cBhvr>
                                      <p:tavLst>
                                        <p:tav tm="0">
                                          <p:val>
                                            <p:strVal val="1+#ppt_w/2"/>
                                          </p:val>
                                        </p:tav>
                                        <p:tav tm="100000">
                                          <p:val>
                                            <p:strVal val="#ppt_x"/>
                                          </p:val>
                                        </p:tav>
                                      </p:tavLst>
                                    </p:anim>
                                    <p:anim calcmode="lin" valueType="num">
                                      <p:cBhvr additive="base">
                                        <p:cTn id="8" dur="500" fill="hold"/>
                                        <p:tgtEl>
                                          <p:spTgt spid="32"/>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3078"/>
                                        </p:tgtEl>
                                        <p:attrNameLst>
                                          <p:attrName>style.visibility</p:attrName>
                                        </p:attrNameLst>
                                      </p:cBhvr>
                                      <p:to>
                                        <p:strVal val="visible"/>
                                      </p:to>
                                    </p:set>
                                    <p:anim calcmode="lin" valueType="num">
                                      <p:cBhvr additive="base">
                                        <p:cTn id="12" dur="500" fill="hold"/>
                                        <p:tgtEl>
                                          <p:spTgt spid="3078"/>
                                        </p:tgtEl>
                                        <p:attrNameLst>
                                          <p:attrName>ppt_x</p:attrName>
                                        </p:attrNameLst>
                                      </p:cBhvr>
                                      <p:tavLst>
                                        <p:tav tm="0">
                                          <p:val>
                                            <p:strVal val="#ppt_x"/>
                                          </p:val>
                                        </p:tav>
                                        <p:tav tm="100000">
                                          <p:val>
                                            <p:strVal val="#ppt_x"/>
                                          </p:val>
                                        </p:tav>
                                      </p:tavLst>
                                    </p:anim>
                                    <p:anim calcmode="lin" valueType="num">
                                      <p:cBhvr additive="base">
                                        <p:cTn id="13" dur="500" fill="hold"/>
                                        <p:tgtEl>
                                          <p:spTgt spid="307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p:cNvSpPr>
            <a:spLocks noGrp="1"/>
          </p:cNvSpPr>
          <p:nvPr>
            <p:ph idx="1"/>
          </p:nvPr>
        </p:nvSpPr>
        <p:spPr>
          <a:xfrm>
            <a:off x="304800" y="2598127"/>
            <a:ext cx="3714704" cy="2578142"/>
          </a:xfrm>
        </p:spPr>
        <p:txBody>
          <a:bodyPr/>
          <a:lstStyle/>
          <a:p>
            <a:pPr>
              <a:spcAft>
                <a:spcPts val="2400"/>
              </a:spcAft>
            </a:pPr>
            <a:r>
              <a:rPr lang="en-US" dirty="0" smtClean="0"/>
              <a:t>Did Jacob really wrestle with God?</a:t>
            </a:r>
            <a:endParaRPr lang="en-US" dirty="0"/>
          </a:p>
          <a:p>
            <a:pPr lvl="1"/>
            <a:r>
              <a:rPr lang="en-US" dirty="0" smtClean="0"/>
              <a:t>Is this some kind of spiritual allegory or metaphor?  Because a literal wrestling match seems bizarre.  How could a man wrestle with God?  </a:t>
            </a:r>
            <a:endParaRPr lang="en-US" dirty="0"/>
          </a:p>
        </p:txBody>
      </p:sp>
      <p:sp>
        <p:nvSpPr>
          <p:cNvPr id="11" name="Content Placeholder 10"/>
          <p:cNvSpPr>
            <a:spLocks noGrp="1"/>
          </p:cNvSpPr>
          <p:nvPr>
            <p:ph idx="14"/>
          </p:nvPr>
        </p:nvSpPr>
        <p:spPr>
          <a:xfrm>
            <a:off x="4168631" y="2598127"/>
            <a:ext cx="3840480" cy="1747145"/>
          </a:xfrm>
        </p:spPr>
        <p:txBody>
          <a:bodyPr/>
          <a:lstStyle/>
          <a:p>
            <a:pPr>
              <a:spcAft>
                <a:spcPts val="2400"/>
              </a:spcAft>
            </a:pPr>
            <a:r>
              <a:rPr lang="en-US" dirty="0" smtClean="0"/>
              <a:t>How can an Almighty God not prevail against a man?</a:t>
            </a:r>
            <a:endParaRPr lang="en-US" dirty="0"/>
          </a:p>
          <a:p>
            <a:pPr lvl="1"/>
            <a:r>
              <a:rPr lang="en-US" dirty="0" smtClean="0"/>
              <a:t>God is all-powerful.  Men aren’t.  ???</a:t>
            </a:r>
            <a:endParaRPr lang="en-US" dirty="0"/>
          </a:p>
        </p:txBody>
      </p:sp>
      <p:sp>
        <p:nvSpPr>
          <p:cNvPr id="18" name="Content Placeholder 17"/>
          <p:cNvSpPr>
            <a:spLocks noGrp="1"/>
          </p:cNvSpPr>
          <p:nvPr>
            <p:ph idx="15"/>
          </p:nvPr>
        </p:nvSpPr>
        <p:spPr>
          <a:xfrm>
            <a:off x="8158238" y="2598127"/>
            <a:ext cx="3773077" cy="2301143"/>
          </a:xfrm>
        </p:spPr>
        <p:txBody>
          <a:bodyPr/>
          <a:lstStyle/>
          <a:p>
            <a:pPr>
              <a:spcAft>
                <a:spcPts val="2400"/>
              </a:spcAft>
            </a:pPr>
            <a:r>
              <a:rPr lang="en-US" dirty="0" smtClean="0"/>
              <a:t>How can a conflict with God be a good thing?  </a:t>
            </a:r>
            <a:endParaRPr lang="en-US" dirty="0"/>
          </a:p>
          <a:p>
            <a:pPr lvl="1"/>
            <a:r>
              <a:rPr lang="en-US" dirty="0" smtClean="0"/>
              <a:t>Fighting with God seems like a poor life decision in a number of respects.  How can it be a positive?  </a:t>
            </a:r>
            <a:endParaRPr lang="en-US" dirty="0"/>
          </a:p>
        </p:txBody>
      </p:sp>
      <p:sp>
        <p:nvSpPr>
          <p:cNvPr id="14" name="Title 1"/>
          <p:cNvSpPr>
            <a:spLocks noGrp="1"/>
          </p:cNvSpPr>
          <p:nvPr>
            <p:ph type="title"/>
          </p:nvPr>
        </p:nvSpPr>
        <p:spPr>
          <a:xfrm>
            <a:off x="316322" y="339408"/>
            <a:ext cx="2375877" cy="535531"/>
          </a:xfrm>
        </p:spPr>
        <p:txBody>
          <a:bodyPr/>
          <a:lstStyle/>
          <a:p>
            <a:r>
              <a:rPr lang="en-US" dirty="0" smtClean="0"/>
              <a:t>Questions</a:t>
            </a:r>
            <a:endParaRPr lang="en-US" dirty="0"/>
          </a:p>
        </p:txBody>
      </p:sp>
      <p:sp>
        <p:nvSpPr>
          <p:cNvPr id="6" name="Text Placeholder 5"/>
          <p:cNvSpPr>
            <a:spLocks noGrp="1"/>
          </p:cNvSpPr>
          <p:nvPr>
            <p:ph type="body" sz="quarter" idx="16"/>
          </p:nvPr>
        </p:nvSpPr>
        <p:spPr>
          <a:xfrm>
            <a:off x="2879003" y="419100"/>
            <a:ext cx="9084398" cy="757130"/>
          </a:xfrm>
        </p:spPr>
        <p:txBody>
          <a:bodyPr/>
          <a:lstStyle/>
          <a:p>
            <a:r>
              <a:rPr lang="en-US" dirty="0" smtClean="0"/>
              <a:t>This is a surprising story in many ways!  And naturally it gives rise to a number of questions.  </a:t>
            </a:r>
            <a:endParaRPr lang="en-US" dirty="0"/>
          </a:p>
        </p:txBody>
      </p:sp>
      <p:sp>
        <p:nvSpPr>
          <p:cNvPr id="9" name="Rectangle 8"/>
          <p:cNvSpPr/>
          <p:nvPr/>
        </p:nvSpPr>
        <p:spPr>
          <a:xfrm>
            <a:off x="4375511" y="3382066"/>
            <a:ext cx="3383280" cy="1828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p:cNvSpPr/>
          <p:nvPr/>
        </p:nvSpPr>
        <p:spPr>
          <a:xfrm>
            <a:off x="8386838" y="3382066"/>
            <a:ext cx="3383280" cy="1828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435056" y="3382066"/>
            <a:ext cx="3383280" cy="1828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2" name="Slide Number Placeholder 41"/>
          <p:cNvSpPr>
            <a:spLocks noGrp="1"/>
          </p:cNvSpPr>
          <p:nvPr>
            <p:ph type="sldNum" sz="quarter" idx="4"/>
          </p:nvPr>
        </p:nvSpPr>
        <p:spPr>
          <a:xfrm>
            <a:off x="11432913" y="6316156"/>
            <a:ext cx="498402" cy="365125"/>
          </a:xfrm>
        </p:spPr>
        <p:txBody>
          <a:bodyPr/>
          <a:lstStyle/>
          <a:p>
            <a:fld id="{5AE1514C-5E56-4738-A1FF-4B1CFD2A3E36}" type="slidenum">
              <a:rPr lang="en-US" smtClean="0"/>
              <a:t>8</a:t>
            </a:fld>
            <a:endParaRPr lang="en-US" dirty="0"/>
          </a:p>
        </p:txBody>
      </p:sp>
    </p:spTree>
    <p:extLst>
      <p:ext uri="{BB962C8B-B14F-4D97-AF65-F5344CB8AC3E}">
        <p14:creationId xmlns:p14="http://schemas.microsoft.com/office/powerpoint/2010/main" val="3110716839"/>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 calcmode="lin" valueType="num">
                                      <p:cBhvr additive="base">
                                        <p:cTn id="7"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8" dur="800" fill="hold"/>
                                        <p:tgtEl>
                                          <p:spTgt spid="10">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decel="100000" fill="hold" grpId="0" nodeType="withEffect">
                                  <p:stCondLst>
                                    <p:cond delay="0"/>
                                  </p:stCondLst>
                                  <p:childTnLst>
                                    <p:set>
                                      <p:cBhvr>
                                        <p:cTn id="10" dur="1" fill="hold">
                                          <p:stCondLst>
                                            <p:cond delay="0"/>
                                          </p:stCondLst>
                                        </p:cTn>
                                        <p:tgtEl>
                                          <p:spTgt spid="10">
                                            <p:txEl>
                                              <p:pRg st="1" end="1"/>
                                            </p:txEl>
                                          </p:spTgt>
                                        </p:tgtEl>
                                        <p:attrNameLst>
                                          <p:attrName>style.visibility</p:attrName>
                                        </p:attrNameLst>
                                      </p:cBhvr>
                                      <p:to>
                                        <p:strVal val="visible"/>
                                      </p:to>
                                    </p:set>
                                    <p:anim calcmode="lin" valueType="num">
                                      <p:cBhvr additive="base">
                                        <p:cTn id="11" dur="800" fill="hold"/>
                                        <p:tgtEl>
                                          <p:spTgt spid="10">
                                            <p:txEl>
                                              <p:pRg st="1" end="1"/>
                                            </p:txEl>
                                          </p:spTgt>
                                        </p:tgtEl>
                                        <p:attrNameLst>
                                          <p:attrName>ppt_x</p:attrName>
                                        </p:attrNameLst>
                                      </p:cBhvr>
                                      <p:tavLst>
                                        <p:tav tm="0">
                                          <p:val>
                                            <p:strVal val="#ppt_x"/>
                                          </p:val>
                                        </p:tav>
                                        <p:tav tm="100000">
                                          <p:val>
                                            <p:strVal val="#ppt_x"/>
                                          </p:val>
                                        </p:tav>
                                      </p:tavLst>
                                    </p:anim>
                                    <p:anim calcmode="lin" valueType="num">
                                      <p:cBhvr additive="base">
                                        <p:cTn id="12" dur="800" fill="hold"/>
                                        <p:tgtEl>
                                          <p:spTgt spid="10">
                                            <p:txEl>
                                              <p:pRg st="1" end="1"/>
                                            </p:txEl>
                                          </p:spTgt>
                                        </p:tgtEl>
                                        <p:attrNameLst>
                                          <p:attrName>ppt_y</p:attrName>
                                        </p:attrNameLst>
                                      </p:cBhvr>
                                      <p:tavLst>
                                        <p:tav tm="0">
                                          <p:val>
                                            <p:strVal val="1+#ppt_h/2"/>
                                          </p:val>
                                        </p:tav>
                                        <p:tav tm="100000">
                                          <p:val>
                                            <p:strVal val="#ppt_y"/>
                                          </p:val>
                                        </p:tav>
                                      </p:tavLst>
                                    </p:anim>
                                  </p:childTnLst>
                                </p:cTn>
                              </p:par>
                              <p:par>
                                <p:cTn id="13" presetID="1"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par>
                                <p:cTn id="15" presetID="63" presetClass="path" presetSubtype="0" accel="50000" decel="50000" fill="hold" grpId="1" nodeType="withEffect">
                                  <p:stCondLst>
                                    <p:cond delay="0"/>
                                  </p:stCondLst>
                                  <p:childTnLst>
                                    <p:animMotion origin="layout" path="M -0.13932 -4.44444E-6 L 1.04167E-6 -4.44444E-6 " pathEditMode="relative" rAng="0" ptsTypes="AA">
                                      <p:cBhvr>
                                        <p:cTn id="16" dur="500" fill="hold"/>
                                        <p:tgtEl>
                                          <p:spTgt spid="13"/>
                                        </p:tgtEl>
                                        <p:attrNameLst>
                                          <p:attrName>ppt_x</p:attrName>
                                          <p:attrName>ppt_y</p:attrName>
                                        </p:attrNameLst>
                                      </p:cBhvr>
                                      <p:rCtr x="6966" y="0"/>
                                    </p:animMotion>
                                  </p:childTnLst>
                                </p:cTn>
                              </p:par>
                            </p:childTnLst>
                          </p:cTn>
                        </p:par>
                      </p:childTnLst>
                    </p:cTn>
                  </p:par>
                  <p:par>
                    <p:cTn id="17" fill="hold">
                      <p:stCondLst>
                        <p:cond delay="indefinite"/>
                      </p:stCondLst>
                      <p:childTnLst>
                        <p:par>
                          <p:cTn id="18" fill="hold">
                            <p:stCondLst>
                              <p:cond delay="0"/>
                            </p:stCondLst>
                            <p:childTnLst>
                              <p:par>
                                <p:cTn id="19" presetID="2" presetClass="entr" presetSubtype="4" decel="100000" fill="hold" grpId="0" nodeType="clickEffect">
                                  <p:stCondLst>
                                    <p:cond delay="0"/>
                                  </p:stCondLst>
                                  <p:childTnLst>
                                    <p:set>
                                      <p:cBhvr>
                                        <p:cTn id="20" dur="1" fill="hold">
                                          <p:stCondLst>
                                            <p:cond delay="0"/>
                                          </p:stCondLst>
                                        </p:cTn>
                                        <p:tgtEl>
                                          <p:spTgt spid="11">
                                            <p:txEl>
                                              <p:pRg st="0" end="0"/>
                                            </p:txEl>
                                          </p:spTgt>
                                        </p:tgtEl>
                                        <p:attrNameLst>
                                          <p:attrName>style.visibility</p:attrName>
                                        </p:attrNameLst>
                                      </p:cBhvr>
                                      <p:to>
                                        <p:strVal val="visible"/>
                                      </p:to>
                                    </p:set>
                                    <p:anim calcmode="lin" valueType="num">
                                      <p:cBhvr additive="base">
                                        <p:cTn id="21" dur="8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22" dur="800" fill="hold"/>
                                        <p:tgtEl>
                                          <p:spTgt spid="1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par>
                                <p:cTn id="27" presetID="63" presetClass="path" presetSubtype="0" accel="50000" decel="50000" fill="hold" grpId="1" nodeType="withEffect">
                                  <p:stCondLst>
                                    <p:cond delay="0"/>
                                  </p:stCondLst>
                                  <p:childTnLst>
                                    <p:animMotion origin="layout" path="M -0.13933 -4.44444E-6 L 3.95833E-6 -4.44444E-6 " pathEditMode="relative" rAng="0" ptsTypes="AA">
                                      <p:cBhvr>
                                        <p:cTn id="28" dur="500" fill="hold"/>
                                        <p:tgtEl>
                                          <p:spTgt spid="9"/>
                                        </p:tgtEl>
                                        <p:attrNameLst>
                                          <p:attrName>ppt_x</p:attrName>
                                          <p:attrName>ppt_y</p:attrName>
                                        </p:attrNameLst>
                                      </p:cBhvr>
                                      <p:rCtr x="6966" y="0"/>
                                    </p:animMotion>
                                  </p:childTnLst>
                                </p:cTn>
                              </p:par>
                              <p:par>
                                <p:cTn id="29" presetID="2" presetClass="entr" presetSubtype="4" decel="100000" fill="hold" grpId="0" nodeType="withEffect">
                                  <p:stCondLst>
                                    <p:cond delay="0"/>
                                  </p:stCondLst>
                                  <p:childTnLst>
                                    <p:set>
                                      <p:cBhvr>
                                        <p:cTn id="30" dur="1" fill="hold">
                                          <p:stCondLst>
                                            <p:cond delay="0"/>
                                          </p:stCondLst>
                                        </p:cTn>
                                        <p:tgtEl>
                                          <p:spTgt spid="11">
                                            <p:txEl>
                                              <p:pRg st="1" end="1"/>
                                            </p:txEl>
                                          </p:spTgt>
                                        </p:tgtEl>
                                        <p:attrNameLst>
                                          <p:attrName>style.visibility</p:attrName>
                                        </p:attrNameLst>
                                      </p:cBhvr>
                                      <p:to>
                                        <p:strVal val="visible"/>
                                      </p:to>
                                    </p:set>
                                    <p:anim calcmode="lin" valueType="num">
                                      <p:cBhvr additive="base">
                                        <p:cTn id="31" dur="800" fill="hold"/>
                                        <p:tgtEl>
                                          <p:spTgt spid="11">
                                            <p:txEl>
                                              <p:pRg st="1" end="1"/>
                                            </p:txEl>
                                          </p:spTgt>
                                        </p:tgtEl>
                                        <p:attrNameLst>
                                          <p:attrName>ppt_x</p:attrName>
                                        </p:attrNameLst>
                                      </p:cBhvr>
                                      <p:tavLst>
                                        <p:tav tm="0">
                                          <p:val>
                                            <p:strVal val="#ppt_x"/>
                                          </p:val>
                                        </p:tav>
                                        <p:tav tm="100000">
                                          <p:val>
                                            <p:strVal val="#ppt_x"/>
                                          </p:val>
                                        </p:tav>
                                      </p:tavLst>
                                    </p:anim>
                                    <p:anim calcmode="lin" valueType="num">
                                      <p:cBhvr additive="base">
                                        <p:cTn id="32" dur="800" fill="hold"/>
                                        <p:tgtEl>
                                          <p:spTgt spid="1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decel="100000" fill="hold" grpId="0" nodeType="clickEffect">
                                  <p:stCondLst>
                                    <p:cond delay="0"/>
                                  </p:stCondLst>
                                  <p:childTnLst>
                                    <p:set>
                                      <p:cBhvr>
                                        <p:cTn id="36" dur="1" fill="hold">
                                          <p:stCondLst>
                                            <p:cond delay="0"/>
                                          </p:stCondLst>
                                        </p:cTn>
                                        <p:tgtEl>
                                          <p:spTgt spid="18">
                                            <p:txEl>
                                              <p:pRg st="0" end="0"/>
                                            </p:txEl>
                                          </p:spTgt>
                                        </p:tgtEl>
                                        <p:attrNameLst>
                                          <p:attrName>style.visibility</p:attrName>
                                        </p:attrNameLst>
                                      </p:cBhvr>
                                      <p:to>
                                        <p:strVal val="visible"/>
                                      </p:to>
                                    </p:set>
                                    <p:anim calcmode="lin" valueType="num">
                                      <p:cBhvr additive="base">
                                        <p:cTn id="37" dur="800" fill="hold"/>
                                        <p:tgtEl>
                                          <p:spTgt spid="18">
                                            <p:txEl>
                                              <p:pRg st="0" end="0"/>
                                            </p:txEl>
                                          </p:spTgt>
                                        </p:tgtEl>
                                        <p:attrNameLst>
                                          <p:attrName>ppt_x</p:attrName>
                                        </p:attrNameLst>
                                      </p:cBhvr>
                                      <p:tavLst>
                                        <p:tav tm="0">
                                          <p:val>
                                            <p:strVal val="#ppt_x"/>
                                          </p:val>
                                        </p:tav>
                                        <p:tav tm="100000">
                                          <p:val>
                                            <p:strVal val="#ppt_x"/>
                                          </p:val>
                                        </p:tav>
                                      </p:tavLst>
                                    </p:anim>
                                    <p:anim calcmode="lin" valueType="num">
                                      <p:cBhvr additive="base">
                                        <p:cTn id="38" dur="800" fill="hold"/>
                                        <p:tgtEl>
                                          <p:spTgt spid="18">
                                            <p:txEl>
                                              <p:pRg st="0" end="0"/>
                                            </p:txEl>
                                          </p:spTgt>
                                        </p:tgtEl>
                                        <p:attrNameLst>
                                          <p:attrName>ppt_y</p:attrName>
                                        </p:attrNameLst>
                                      </p:cBhvr>
                                      <p:tavLst>
                                        <p:tav tm="0">
                                          <p:val>
                                            <p:strVal val="1+#ppt_h/2"/>
                                          </p:val>
                                        </p:tav>
                                        <p:tav tm="100000">
                                          <p:val>
                                            <p:strVal val="#ppt_y"/>
                                          </p:val>
                                        </p:tav>
                                      </p:tavLst>
                                    </p:anim>
                                  </p:childTnLst>
                                </p:cTn>
                              </p:par>
                              <p:par>
                                <p:cTn id="39" presetID="2" presetClass="entr" presetSubtype="4" decel="100000" fill="hold" grpId="0" nodeType="withEffect">
                                  <p:stCondLst>
                                    <p:cond delay="0"/>
                                  </p:stCondLst>
                                  <p:childTnLst>
                                    <p:set>
                                      <p:cBhvr>
                                        <p:cTn id="40" dur="1" fill="hold">
                                          <p:stCondLst>
                                            <p:cond delay="0"/>
                                          </p:stCondLst>
                                        </p:cTn>
                                        <p:tgtEl>
                                          <p:spTgt spid="18">
                                            <p:txEl>
                                              <p:pRg st="1" end="1"/>
                                            </p:txEl>
                                          </p:spTgt>
                                        </p:tgtEl>
                                        <p:attrNameLst>
                                          <p:attrName>style.visibility</p:attrName>
                                        </p:attrNameLst>
                                      </p:cBhvr>
                                      <p:to>
                                        <p:strVal val="visible"/>
                                      </p:to>
                                    </p:set>
                                    <p:anim calcmode="lin" valueType="num">
                                      <p:cBhvr additive="base">
                                        <p:cTn id="41" dur="800" fill="hold"/>
                                        <p:tgtEl>
                                          <p:spTgt spid="18">
                                            <p:txEl>
                                              <p:pRg st="1" end="1"/>
                                            </p:txEl>
                                          </p:spTgt>
                                        </p:tgtEl>
                                        <p:attrNameLst>
                                          <p:attrName>ppt_x</p:attrName>
                                        </p:attrNameLst>
                                      </p:cBhvr>
                                      <p:tavLst>
                                        <p:tav tm="0">
                                          <p:val>
                                            <p:strVal val="#ppt_x"/>
                                          </p:val>
                                        </p:tav>
                                        <p:tav tm="100000">
                                          <p:val>
                                            <p:strVal val="#ppt_x"/>
                                          </p:val>
                                        </p:tav>
                                      </p:tavLst>
                                    </p:anim>
                                    <p:anim calcmode="lin" valueType="num">
                                      <p:cBhvr additive="base">
                                        <p:cTn id="42" dur="800" fill="hold"/>
                                        <p:tgtEl>
                                          <p:spTgt spid="18">
                                            <p:txEl>
                                              <p:pRg st="1" end="1"/>
                                            </p:txEl>
                                          </p:spTgt>
                                        </p:tgtEl>
                                        <p:attrNameLst>
                                          <p:attrName>ppt_y</p:attrName>
                                        </p:attrNameLst>
                                      </p:cBhvr>
                                      <p:tavLst>
                                        <p:tav tm="0">
                                          <p:val>
                                            <p:strVal val="1+#ppt_h/2"/>
                                          </p:val>
                                        </p:tav>
                                        <p:tav tm="100000">
                                          <p:val>
                                            <p:strVal val="#ppt_y"/>
                                          </p:val>
                                        </p:tav>
                                      </p:tavLst>
                                    </p:anim>
                                  </p:childTnLst>
                                </p:cTn>
                              </p:par>
                              <p:par>
                                <p:cTn id="43" presetID="1" presetClass="entr" presetSubtype="0" fill="hold" grpId="0" nodeType="withEffect">
                                  <p:stCondLst>
                                    <p:cond delay="0"/>
                                  </p:stCondLst>
                                  <p:childTnLst>
                                    <p:set>
                                      <p:cBhvr>
                                        <p:cTn id="44" dur="1" fill="hold">
                                          <p:stCondLst>
                                            <p:cond delay="0"/>
                                          </p:stCondLst>
                                        </p:cTn>
                                        <p:tgtEl>
                                          <p:spTgt spid="15"/>
                                        </p:tgtEl>
                                        <p:attrNameLst>
                                          <p:attrName>style.visibility</p:attrName>
                                        </p:attrNameLst>
                                      </p:cBhvr>
                                      <p:to>
                                        <p:strVal val="visible"/>
                                      </p:to>
                                    </p:set>
                                  </p:childTnLst>
                                </p:cTn>
                              </p:par>
                              <p:par>
                                <p:cTn id="45" presetID="63" presetClass="path" presetSubtype="0" accel="50000" decel="50000" fill="hold" grpId="1" nodeType="withEffect">
                                  <p:stCondLst>
                                    <p:cond delay="0"/>
                                  </p:stCondLst>
                                  <p:childTnLst>
                                    <p:animMotion origin="layout" path="M -0.13932 -4.44444E-6 L -2.5E-6 -4.44444E-6 " pathEditMode="relative" rAng="0" ptsTypes="AA">
                                      <p:cBhvr>
                                        <p:cTn id="46" dur="500" fill="hold"/>
                                        <p:tgtEl>
                                          <p:spTgt spid="15"/>
                                        </p:tgtEl>
                                        <p:attrNameLst>
                                          <p:attrName>ppt_x</p:attrName>
                                          <p:attrName>ppt_y</p:attrName>
                                        </p:attrNameLst>
                                      </p:cBhvr>
                                      <p:rCtr x="6966"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uiExpand="1" build="p"/>
      <p:bldP spid="11" grpId="0" uiExpand="1" build="p"/>
      <p:bldP spid="18" grpId="0" uiExpand="1" build="p"/>
      <p:bldP spid="9" grpId="0" animBg="1"/>
      <p:bldP spid="9" grpId="1" animBg="1"/>
      <p:bldP spid="15" grpId="0" animBg="1"/>
      <p:bldP spid="15" grpId="1" animBg="1"/>
      <p:bldP spid="13" grpId="0" animBg="1"/>
      <p:bldP spid="13" grpId="1"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2">
            <a:alpha val="40000"/>
          </a:schemeClr>
        </a:solidFill>
        <a:effectLst/>
      </p:bgPr>
    </p:bg>
    <p:spTree>
      <p:nvGrpSpPr>
        <p:cNvPr id="1" name=""/>
        <p:cNvGrpSpPr/>
        <p:nvPr/>
      </p:nvGrpSpPr>
      <p:grpSpPr>
        <a:xfrm>
          <a:off x="0" y="0"/>
          <a:ext cx="0" cy="0"/>
          <a:chOff x="0" y="0"/>
          <a:chExt cx="0" cy="0"/>
        </a:xfrm>
      </p:grpSpPr>
      <p:pic>
        <p:nvPicPr>
          <p:cNvPr id="5" name="Picture Placeholder 4"/>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t="11670" b="11670"/>
          <a:stretch>
            <a:fillRect/>
          </a:stretch>
        </p:blipFill>
        <p:spPr>
          <a:xfrm>
            <a:off x="-243708" y="0"/>
            <a:ext cx="12679415" cy="7132171"/>
          </a:xfrm>
        </p:spPr>
      </p:pic>
      <p:sp>
        <p:nvSpPr>
          <p:cNvPr id="4" name="Rectangle 3"/>
          <p:cNvSpPr/>
          <p:nvPr/>
        </p:nvSpPr>
        <p:spPr>
          <a:xfrm>
            <a:off x="0" y="0"/>
            <a:ext cx="12192000" cy="6858000"/>
          </a:xfrm>
          <a:prstGeom prst="rect">
            <a:avLst/>
          </a:prstGeom>
          <a:solidFill>
            <a:schemeClr val="accent6">
              <a:lumMod val="5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Oval 13"/>
          <p:cNvSpPr/>
          <p:nvPr/>
        </p:nvSpPr>
        <p:spPr>
          <a:xfrm>
            <a:off x="1219939" y="-739444"/>
            <a:ext cx="9107555" cy="9034439"/>
          </a:xfrm>
          <a:prstGeom prst="ellipse">
            <a:avLst/>
          </a:prstGeom>
          <a:noFill/>
          <a:ln w="19050">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dirty="0">
              <a:ln>
                <a:noFill/>
              </a:ln>
              <a:solidFill>
                <a:sysClr val="windowText" lastClr="000000"/>
              </a:solidFill>
              <a:effectLst/>
              <a:uLnTx/>
              <a:uFillTx/>
            </a:endParaRPr>
          </a:p>
        </p:txBody>
      </p:sp>
      <p:sp>
        <p:nvSpPr>
          <p:cNvPr id="15" name="Oval 14"/>
          <p:cNvSpPr/>
          <p:nvPr/>
        </p:nvSpPr>
        <p:spPr>
          <a:xfrm>
            <a:off x="1219939" y="-739444"/>
            <a:ext cx="9107555" cy="9034439"/>
          </a:xfrm>
          <a:prstGeom prst="ellipse">
            <a:avLst/>
          </a:prstGeom>
          <a:noFill/>
          <a:ln w="19050">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dirty="0">
              <a:ln>
                <a:noFill/>
              </a:ln>
              <a:solidFill>
                <a:sysClr val="windowText" lastClr="000000"/>
              </a:solidFill>
              <a:effectLst/>
              <a:uLnTx/>
              <a:uFillTx/>
            </a:endParaRPr>
          </a:p>
        </p:txBody>
      </p:sp>
      <p:sp>
        <p:nvSpPr>
          <p:cNvPr id="16" name="Oval 15"/>
          <p:cNvSpPr/>
          <p:nvPr/>
        </p:nvSpPr>
        <p:spPr>
          <a:xfrm>
            <a:off x="1219939" y="-739444"/>
            <a:ext cx="9107555" cy="9034439"/>
          </a:xfrm>
          <a:prstGeom prst="ellipse">
            <a:avLst/>
          </a:prstGeom>
          <a:noFill/>
          <a:ln w="19050">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dirty="0">
              <a:ln>
                <a:noFill/>
              </a:ln>
              <a:solidFill>
                <a:sysClr val="windowText" lastClr="000000"/>
              </a:solidFill>
              <a:effectLst/>
              <a:uLnTx/>
              <a:uFillTx/>
            </a:endParaRPr>
          </a:p>
        </p:txBody>
      </p:sp>
      <p:sp>
        <p:nvSpPr>
          <p:cNvPr id="10" name="Oval 9"/>
          <p:cNvSpPr/>
          <p:nvPr/>
        </p:nvSpPr>
        <p:spPr>
          <a:xfrm>
            <a:off x="5907634" y="3213970"/>
            <a:ext cx="2805809" cy="2783284"/>
          </a:xfrm>
          <a:prstGeom prst="ellipse">
            <a:avLst/>
          </a:prstGeom>
          <a:noFill/>
          <a:ln w="19050">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dirty="0">
              <a:ln>
                <a:noFill/>
              </a:ln>
              <a:solidFill>
                <a:sysClr val="windowText" lastClr="000000"/>
              </a:solidFill>
              <a:effectLst/>
              <a:uLnTx/>
              <a:uFillTx/>
            </a:endParaRPr>
          </a:p>
        </p:txBody>
      </p:sp>
      <p:sp>
        <p:nvSpPr>
          <p:cNvPr id="11" name="Oval 10"/>
          <p:cNvSpPr/>
          <p:nvPr/>
        </p:nvSpPr>
        <p:spPr>
          <a:xfrm>
            <a:off x="5907634" y="3213970"/>
            <a:ext cx="2805809" cy="2783284"/>
          </a:xfrm>
          <a:prstGeom prst="ellipse">
            <a:avLst/>
          </a:prstGeom>
          <a:noFill/>
          <a:ln w="19050">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dirty="0">
              <a:ln>
                <a:noFill/>
              </a:ln>
              <a:solidFill>
                <a:sysClr val="windowText" lastClr="000000"/>
              </a:solidFill>
              <a:effectLst/>
              <a:uLnTx/>
              <a:uFillTx/>
            </a:endParaRPr>
          </a:p>
        </p:txBody>
      </p:sp>
      <p:sp>
        <p:nvSpPr>
          <p:cNvPr id="12" name="Oval 11"/>
          <p:cNvSpPr/>
          <p:nvPr/>
        </p:nvSpPr>
        <p:spPr>
          <a:xfrm>
            <a:off x="5907634" y="3213970"/>
            <a:ext cx="2805809" cy="2783284"/>
          </a:xfrm>
          <a:prstGeom prst="ellipse">
            <a:avLst/>
          </a:prstGeom>
          <a:noFill/>
          <a:ln w="19050" cmpd="thinThick">
            <a:solidFill>
              <a:schemeClr val="accen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dirty="0">
              <a:ln>
                <a:noFill/>
              </a:ln>
              <a:solidFill>
                <a:sysClr val="windowText" lastClr="000000"/>
              </a:solidFill>
              <a:effectLst/>
              <a:uLnTx/>
              <a:uFillTx/>
            </a:endParaRPr>
          </a:p>
        </p:txBody>
      </p:sp>
      <p:sp>
        <p:nvSpPr>
          <p:cNvPr id="46" name="Rectangle 45"/>
          <p:cNvSpPr/>
          <p:nvPr/>
        </p:nvSpPr>
        <p:spPr>
          <a:xfrm flipH="1">
            <a:off x="7911254" y="4253573"/>
            <a:ext cx="3440368" cy="70407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90000"/>
              </a:lnSpc>
            </a:pPr>
            <a:r>
              <a:rPr lang="en-US" sz="2800" dirty="0" smtClean="0">
                <a:gradFill>
                  <a:gsLst>
                    <a:gs pos="0">
                      <a:srgbClr val="75D1FF">
                        <a:lumMod val="5000"/>
                        <a:lumOff val="95000"/>
                      </a:srgbClr>
                    </a:gs>
                    <a:gs pos="100000">
                      <a:srgbClr val="FFFFFF"/>
                    </a:gs>
                  </a:gsLst>
                  <a:lin ang="5400000" scaled="1"/>
                </a:gradFill>
              </a:rPr>
              <a:t>(OFTEN BAD ONES!)</a:t>
            </a:r>
            <a:endParaRPr lang="en-US" sz="2800" dirty="0">
              <a:gradFill>
                <a:gsLst>
                  <a:gs pos="0">
                    <a:srgbClr val="75D1FF">
                      <a:lumMod val="5000"/>
                      <a:lumOff val="95000"/>
                    </a:srgbClr>
                  </a:gs>
                  <a:gs pos="100000">
                    <a:srgbClr val="FFFFFF"/>
                  </a:gs>
                </a:gsLst>
                <a:lin ang="5400000" scaled="1"/>
              </a:gradFill>
            </a:endParaRPr>
          </a:p>
        </p:txBody>
      </p:sp>
      <p:sp>
        <p:nvSpPr>
          <p:cNvPr id="9" name="Title 6"/>
          <p:cNvSpPr txBox="1">
            <a:spLocks/>
          </p:cNvSpPr>
          <p:nvPr/>
        </p:nvSpPr>
        <p:spPr>
          <a:xfrm>
            <a:off x="1679957" y="3280601"/>
            <a:ext cx="5909265" cy="874205"/>
          </a:xfrm>
          <a:prstGeom prst="rect">
            <a:avLst/>
          </a:prstGeom>
        </p:spPr>
        <p:txBody>
          <a:bodyPr vert="horz" lIns="91440" tIns="0" rIns="91440" bIns="0" rtlCol="0" anchor="ctr">
            <a:noAutofit/>
          </a:bodyPr>
          <a:lstStyle>
            <a:lvl1pPr algn="ctr" defTabSz="914400" rtl="0" eaLnBrk="1" latinLnBrk="0" hangingPunct="1">
              <a:lnSpc>
                <a:spcPct val="90000"/>
              </a:lnSpc>
              <a:spcBef>
                <a:spcPct val="0"/>
              </a:spcBef>
              <a:buNone/>
              <a:defRPr lang="en-US" sz="3200" b="1" i="0" kern="1200" spc="300" dirty="0">
                <a:solidFill>
                  <a:schemeClr val="tx1">
                    <a:lumMod val="85000"/>
                    <a:lumOff val="15000"/>
                  </a:schemeClr>
                </a:solidFill>
                <a:latin typeface="+mj-lt"/>
                <a:ea typeface="+mn-ea"/>
                <a:cs typeface="Segoe UI Semilight" panose="020B0402040204020203" pitchFamily="34" charset="0"/>
              </a:defRPr>
            </a:lvl1pPr>
          </a:lstStyle>
          <a:p>
            <a:endParaRPr lang="en-US" sz="8800" spc="-300" dirty="0">
              <a:gradFill>
                <a:gsLst>
                  <a:gs pos="0">
                    <a:schemeClr val="accent1">
                      <a:lumMod val="5000"/>
                      <a:lumOff val="95000"/>
                    </a:schemeClr>
                  </a:gs>
                  <a:gs pos="100000">
                    <a:schemeClr val="bg1"/>
                  </a:gs>
                </a:gsLst>
                <a:lin ang="5400000" scaled="1"/>
              </a:gradFill>
              <a:latin typeface="+mn-lt"/>
            </a:endParaRPr>
          </a:p>
        </p:txBody>
      </p:sp>
      <p:sp>
        <p:nvSpPr>
          <p:cNvPr id="7" name="Title 6"/>
          <p:cNvSpPr>
            <a:spLocks noGrp="1"/>
          </p:cNvSpPr>
          <p:nvPr>
            <p:ph type="ctrTitle"/>
          </p:nvPr>
        </p:nvSpPr>
        <p:spPr>
          <a:xfrm>
            <a:off x="687847" y="2461199"/>
            <a:ext cx="8804365" cy="1311128"/>
          </a:xfrm>
        </p:spPr>
        <p:txBody>
          <a:bodyPr/>
          <a:lstStyle/>
          <a:p>
            <a:r>
              <a:rPr lang="en-US" dirty="0" smtClean="0"/>
              <a:t>The Crazies</a:t>
            </a:r>
            <a:endParaRPr lang="en-US" dirty="0"/>
          </a:p>
        </p:txBody>
      </p:sp>
      <p:sp>
        <p:nvSpPr>
          <p:cNvPr id="8" name="Text Placeholder 7"/>
          <p:cNvSpPr>
            <a:spLocks noGrp="1"/>
          </p:cNvSpPr>
          <p:nvPr>
            <p:ph type="body" sz="quarter" idx="13"/>
          </p:nvPr>
        </p:nvSpPr>
        <p:spPr>
          <a:xfrm>
            <a:off x="865994" y="3650584"/>
            <a:ext cx="9461500" cy="1421928"/>
          </a:xfrm>
        </p:spPr>
        <p:txBody>
          <a:bodyPr/>
          <a:lstStyle/>
          <a:p>
            <a:r>
              <a:rPr lang="en-US" dirty="0" smtClean="0"/>
              <a:t>Questions give rise to … interpretations</a:t>
            </a:r>
            <a:endParaRPr lang="en-US" dirty="0"/>
          </a:p>
        </p:txBody>
      </p:sp>
      <p:sp>
        <p:nvSpPr>
          <p:cNvPr id="19" name="Freeform: Shape 18"/>
          <p:cNvSpPr/>
          <p:nvPr/>
        </p:nvSpPr>
        <p:spPr>
          <a:xfrm>
            <a:off x="7066536" y="4361548"/>
            <a:ext cx="488128" cy="488128"/>
          </a:xfrm>
          <a:custGeom>
            <a:avLst/>
            <a:gdLst>
              <a:gd name="connsiteX0" fmla="*/ 244064 w 488128"/>
              <a:gd name="connsiteY0" fmla="*/ 0 h 488128"/>
              <a:gd name="connsiteX1" fmla="*/ 488128 w 488128"/>
              <a:gd name="connsiteY1" fmla="*/ 244064 h 488128"/>
              <a:gd name="connsiteX2" fmla="*/ 244064 w 488128"/>
              <a:gd name="connsiteY2" fmla="*/ 488128 h 488128"/>
              <a:gd name="connsiteX3" fmla="*/ 0 w 488128"/>
              <a:gd name="connsiteY3" fmla="*/ 244064 h 488128"/>
              <a:gd name="connsiteX4" fmla="*/ 244064 w 488128"/>
              <a:gd name="connsiteY4" fmla="*/ 0 h 4881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8128" h="488128">
                <a:moveTo>
                  <a:pt x="244064" y="0"/>
                </a:moveTo>
                <a:cubicBezTo>
                  <a:pt x="378857" y="0"/>
                  <a:pt x="488128" y="109271"/>
                  <a:pt x="488128" y="244064"/>
                </a:cubicBezTo>
                <a:cubicBezTo>
                  <a:pt x="488128" y="378857"/>
                  <a:pt x="378857" y="488128"/>
                  <a:pt x="244064" y="488128"/>
                </a:cubicBezTo>
                <a:cubicBezTo>
                  <a:pt x="109271" y="488128"/>
                  <a:pt x="0" y="378857"/>
                  <a:pt x="0" y="244064"/>
                </a:cubicBezTo>
                <a:cubicBezTo>
                  <a:pt x="0" y="109271"/>
                  <a:pt x="109271" y="0"/>
                  <a:pt x="24406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dirty="0">
              <a:ln>
                <a:noFill/>
              </a:ln>
              <a:solidFill>
                <a:sysClr val="windowText" lastClr="000000"/>
              </a:solidFill>
              <a:effectLst/>
              <a:uLnTx/>
              <a:uFillTx/>
            </a:endParaRPr>
          </a:p>
        </p:txBody>
      </p:sp>
      <p:sp>
        <p:nvSpPr>
          <p:cNvPr id="3" name="Slide Number Placeholder 2"/>
          <p:cNvSpPr>
            <a:spLocks noGrp="1"/>
          </p:cNvSpPr>
          <p:nvPr>
            <p:ph type="sldNum" sz="quarter" idx="12"/>
          </p:nvPr>
        </p:nvSpPr>
        <p:spPr/>
        <p:txBody>
          <a:bodyPr/>
          <a:lstStyle/>
          <a:p>
            <a:fld id="{5AE1514C-5E56-4738-A1FF-4B1CFD2A3E36}" type="slidenum">
              <a:rPr lang="en-US" smtClean="0"/>
              <a:t>9</a:t>
            </a:fld>
            <a:endParaRPr lang="en-US" dirty="0"/>
          </a:p>
        </p:txBody>
      </p:sp>
    </p:spTree>
    <p:extLst>
      <p:ext uri="{BB962C8B-B14F-4D97-AF65-F5344CB8AC3E}">
        <p14:creationId xmlns:p14="http://schemas.microsoft.com/office/powerpoint/2010/main" val="1803890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par>
                                <p:cTn id="10" presetID="10" presetClass="exit" presetSubtype="0" fill="hold" grpId="1" nodeType="withEffect">
                                  <p:stCondLst>
                                    <p:cond delay="250"/>
                                  </p:stCondLst>
                                  <p:childTnLst>
                                    <p:animEffect transition="out" filter="fade">
                                      <p:cBhvr>
                                        <p:cTn id="11" dur="500"/>
                                        <p:tgtEl>
                                          <p:spTgt spid="14"/>
                                        </p:tgtEl>
                                      </p:cBhvr>
                                    </p:animEffect>
                                    <p:set>
                                      <p:cBhvr>
                                        <p:cTn id="12" dur="1" fill="hold">
                                          <p:stCondLst>
                                            <p:cond delay="499"/>
                                          </p:stCondLst>
                                        </p:cTn>
                                        <p:tgtEl>
                                          <p:spTgt spid="14"/>
                                        </p:tgtEl>
                                        <p:attrNameLst>
                                          <p:attrName>style.visibility</p:attrName>
                                        </p:attrNameLst>
                                      </p:cBhvr>
                                      <p:to>
                                        <p:strVal val="hidden"/>
                                      </p:to>
                                    </p:set>
                                  </p:childTnLst>
                                </p:cTn>
                              </p:par>
                              <p:par>
                                <p:cTn id="13" presetID="53" presetClass="entr" presetSubtype="16" fill="hold" grpId="0" nodeType="withEffect">
                                  <p:stCondLst>
                                    <p:cond delay="250"/>
                                  </p:stCondLst>
                                  <p:childTnLst>
                                    <p:set>
                                      <p:cBhvr>
                                        <p:cTn id="14" dur="1" fill="hold">
                                          <p:stCondLst>
                                            <p:cond delay="0"/>
                                          </p:stCondLst>
                                        </p:cTn>
                                        <p:tgtEl>
                                          <p:spTgt spid="15"/>
                                        </p:tgtEl>
                                        <p:attrNameLst>
                                          <p:attrName>style.visibility</p:attrName>
                                        </p:attrNameLst>
                                      </p:cBhvr>
                                      <p:to>
                                        <p:strVal val="visible"/>
                                      </p:to>
                                    </p:set>
                                    <p:anim calcmode="lin" valueType="num">
                                      <p:cBhvr>
                                        <p:cTn id="15" dur="500" fill="hold"/>
                                        <p:tgtEl>
                                          <p:spTgt spid="15"/>
                                        </p:tgtEl>
                                        <p:attrNameLst>
                                          <p:attrName>ppt_w</p:attrName>
                                        </p:attrNameLst>
                                      </p:cBhvr>
                                      <p:tavLst>
                                        <p:tav tm="0">
                                          <p:val>
                                            <p:fltVal val="0"/>
                                          </p:val>
                                        </p:tav>
                                        <p:tav tm="100000">
                                          <p:val>
                                            <p:strVal val="#ppt_w"/>
                                          </p:val>
                                        </p:tav>
                                      </p:tavLst>
                                    </p:anim>
                                    <p:anim calcmode="lin" valueType="num">
                                      <p:cBhvr>
                                        <p:cTn id="16" dur="500" fill="hold"/>
                                        <p:tgtEl>
                                          <p:spTgt spid="15"/>
                                        </p:tgtEl>
                                        <p:attrNameLst>
                                          <p:attrName>ppt_h</p:attrName>
                                        </p:attrNameLst>
                                      </p:cBhvr>
                                      <p:tavLst>
                                        <p:tav tm="0">
                                          <p:val>
                                            <p:fltVal val="0"/>
                                          </p:val>
                                        </p:tav>
                                        <p:tav tm="100000">
                                          <p:val>
                                            <p:strVal val="#ppt_h"/>
                                          </p:val>
                                        </p:tav>
                                      </p:tavLst>
                                    </p:anim>
                                    <p:animEffect transition="in" filter="fade">
                                      <p:cBhvr>
                                        <p:cTn id="17" dur="500"/>
                                        <p:tgtEl>
                                          <p:spTgt spid="15"/>
                                        </p:tgtEl>
                                      </p:cBhvr>
                                    </p:animEffect>
                                  </p:childTnLst>
                                </p:cTn>
                              </p:par>
                              <p:par>
                                <p:cTn id="18" presetID="10" presetClass="exit" presetSubtype="0" fill="hold" grpId="1" nodeType="withEffect">
                                  <p:stCondLst>
                                    <p:cond delay="500"/>
                                  </p:stCondLst>
                                  <p:childTnLst>
                                    <p:animEffect transition="out" filter="fade">
                                      <p:cBhvr>
                                        <p:cTn id="19" dur="500"/>
                                        <p:tgtEl>
                                          <p:spTgt spid="15"/>
                                        </p:tgtEl>
                                      </p:cBhvr>
                                    </p:animEffect>
                                    <p:set>
                                      <p:cBhvr>
                                        <p:cTn id="20" dur="1" fill="hold">
                                          <p:stCondLst>
                                            <p:cond delay="499"/>
                                          </p:stCondLst>
                                        </p:cTn>
                                        <p:tgtEl>
                                          <p:spTgt spid="15"/>
                                        </p:tgtEl>
                                        <p:attrNameLst>
                                          <p:attrName>style.visibility</p:attrName>
                                        </p:attrNameLst>
                                      </p:cBhvr>
                                      <p:to>
                                        <p:strVal val="hidden"/>
                                      </p:to>
                                    </p:set>
                                  </p:childTnLst>
                                </p:cTn>
                              </p:par>
                              <p:par>
                                <p:cTn id="21" presetID="53" presetClass="entr" presetSubtype="16" fill="hold" grpId="0" nodeType="withEffect">
                                  <p:stCondLst>
                                    <p:cond delay="500"/>
                                  </p:stCondLst>
                                  <p:childTnLst>
                                    <p:set>
                                      <p:cBhvr>
                                        <p:cTn id="22" dur="1" fill="hold">
                                          <p:stCondLst>
                                            <p:cond delay="0"/>
                                          </p:stCondLst>
                                        </p:cTn>
                                        <p:tgtEl>
                                          <p:spTgt spid="16"/>
                                        </p:tgtEl>
                                        <p:attrNameLst>
                                          <p:attrName>style.visibility</p:attrName>
                                        </p:attrNameLst>
                                      </p:cBhvr>
                                      <p:to>
                                        <p:strVal val="visible"/>
                                      </p:to>
                                    </p:set>
                                    <p:anim calcmode="lin" valueType="num">
                                      <p:cBhvr>
                                        <p:cTn id="23" dur="500" fill="hold"/>
                                        <p:tgtEl>
                                          <p:spTgt spid="16"/>
                                        </p:tgtEl>
                                        <p:attrNameLst>
                                          <p:attrName>ppt_w</p:attrName>
                                        </p:attrNameLst>
                                      </p:cBhvr>
                                      <p:tavLst>
                                        <p:tav tm="0">
                                          <p:val>
                                            <p:fltVal val="0"/>
                                          </p:val>
                                        </p:tav>
                                        <p:tav tm="100000">
                                          <p:val>
                                            <p:strVal val="#ppt_w"/>
                                          </p:val>
                                        </p:tav>
                                      </p:tavLst>
                                    </p:anim>
                                    <p:anim calcmode="lin" valueType="num">
                                      <p:cBhvr>
                                        <p:cTn id="24" dur="500" fill="hold"/>
                                        <p:tgtEl>
                                          <p:spTgt spid="16"/>
                                        </p:tgtEl>
                                        <p:attrNameLst>
                                          <p:attrName>ppt_h</p:attrName>
                                        </p:attrNameLst>
                                      </p:cBhvr>
                                      <p:tavLst>
                                        <p:tav tm="0">
                                          <p:val>
                                            <p:fltVal val="0"/>
                                          </p:val>
                                        </p:tav>
                                        <p:tav tm="100000">
                                          <p:val>
                                            <p:strVal val="#ppt_h"/>
                                          </p:val>
                                        </p:tav>
                                      </p:tavLst>
                                    </p:anim>
                                    <p:animEffect transition="in" filter="fade">
                                      <p:cBhvr>
                                        <p:cTn id="25" dur="500"/>
                                        <p:tgtEl>
                                          <p:spTgt spid="16"/>
                                        </p:tgtEl>
                                      </p:cBhvr>
                                    </p:animEffect>
                                  </p:childTnLst>
                                </p:cTn>
                              </p:par>
                              <p:par>
                                <p:cTn id="26" presetID="10" presetClass="exit" presetSubtype="0" fill="hold" grpId="1" nodeType="withEffect">
                                  <p:stCondLst>
                                    <p:cond delay="750"/>
                                  </p:stCondLst>
                                  <p:childTnLst>
                                    <p:animEffect transition="out" filter="fade">
                                      <p:cBhvr>
                                        <p:cTn id="27" dur="500"/>
                                        <p:tgtEl>
                                          <p:spTgt spid="16"/>
                                        </p:tgtEl>
                                      </p:cBhvr>
                                    </p:animEffect>
                                    <p:set>
                                      <p:cBhvr>
                                        <p:cTn id="28" dur="1" fill="hold">
                                          <p:stCondLst>
                                            <p:cond delay="499"/>
                                          </p:stCondLst>
                                        </p:cTn>
                                        <p:tgtEl>
                                          <p:spTgt spid="16"/>
                                        </p:tgtEl>
                                        <p:attrNameLst>
                                          <p:attrName>style.visibility</p:attrName>
                                        </p:attrNameLst>
                                      </p:cBhvr>
                                      <p:to>
                                        <p:strVal val="hidden"/>
                                      </p:to>
                                    </p:set>
                                  </p:childTnLst>
                                </p:cTn>
                              </p:par>
                              <p:par>
                                <p:cTn id="29" presetID="53" presetClass="entr" presetSubtype="16" fill="hold" grpId="0" nodeType="with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p:cTn id="31" dur="500" fill="hold"/>
                                        <p:tgtEl>
                                          <p:spTgt spid="10"/>
                                        </p:tgtEl>
                                        <p:attrNameLst>
                                          <p:attrName>ppt_w</p:attrName>
                                        </p:attrNameLst>
                                      </p:cBhvr>
                                      <p:tavLst>
                                        <p:tav tm="0">
                                          <p:val>
                                            <p:fltVal val="0"/>
                                          </p:val>
                                        </p:tav>
                                        <p:tav tm="100000">
                                          <p:val>
                                            <p:strVal val="#ppt_w"/>
                                          </p:val>
                                        </p:tav>
                                      </p:tavLst>
                                    </p:anim>
                                    <p:anim calcmode="lin" valueType="num">
                                      <p:cBhvr>
                                        <p:cTn id="32" dur="500" fill="hold"/>
                                        <p:tgtEl>
                                          <p:spTgt spid="10"/>
                                        </p:tgtEl>
                                        <p:attrNameLst>
                                          <p:attrName>ppt_h</p:attrName>
                                        </p:attrNameLst>
                                      </p:cBhvr>
                                      <p:tavLst>
                                        <p:tav tm="0">
                                          <p:val>
                                            <p:fltVal val="0"/>
                                          </p:val>
                                        </p:tav>
                                        <p:tav tm="100000">
                                          <p:val>
                                            <p:strVal val="#ppt_h"/>
                                          </p:val>
                                        </p:tav>
                                      </p:tavLst>
                                    </p:anim>
                                    <p:animEffect transition="in" filter="fade">
                                      <p:cBhvr>
                                        <p:cTn id="33" dur="500"/>
                                        <p:tgtEl>
                                          <p:spTgt spid="10"/>
                                        </p:tgtEl>
                                      </p:cBhvr>
                                    </p:animEffect>
                                  </p:childTnLst>
                                </p:cTn>
                              </p:par>
                              <p:par>
                                <p:cTn id="34" presetID="10" presetClass="exit" presetSubtype="0" fill="hold" grpId="1" nodeType="withEffect">
                                  <p:stCondLst>
                                    <p:cond delay="250"/>
                                  </p:stCondLst>
                                  <p:childTnLst>
                                    <p:animEffect transition="out" filter="fade">
                                      <p:cBhvr>
                                        <p:cTn id="35" dur="500"/>
                                        <p:tgtEl>
                                          <p:spTgt spid="10"/>
                                        </p:tgtEl>
                                      </p:cBhvr>
                                    </p:animEffect>
                                    <p:set>
                                      <p:cBhvr>
                                        <p:cTn id="36" dur="1" fill="hold">
                                          <p:stCondLst>
                                            <p:cond delay="499"/>
                                          </p:stCondLst>
                                        </p:cTn>
                                        <p:tgtEl>
                                          <p:spTgt spid="10"/>
                                        </p:tgtEl>
                                        <p:attrNameLst>
                                          <p:attrName>style.visibility</p:attrName>
                                        </p:attrNameLst>
                                      </p:cBhvr>
                                      <p:to>
                                        <p:strVal val="hidden"/>
                                      </p:to>
                                    </p:set>
                                  </p:childTnLst>
                                </p:cTn>
                              </p:par>
                              <p:par>
                                <p:cTn id="37" presetID="53" presetClass="entr" presetSubtype="16" fill="hold" grpId="0" nodeType="withEffect">
                                  <p:stCondLst>
                                    <p:cond delay="250"/>
                                  </p:stCondLst>
                                  <p:childTnLst>
                                    <p:set>
                                      <p:cBhvr>
                                        <p:cTn id="38" dur="1" fill="hold">
                                          <p:stCondLst>
                                            <p:cond delay="0"/>
                                          </p:stCondLst>
                                        </p:cTn>
                                        <p:tgtEl>
                                          <p:spTgt spid="11"/>
                                        </p:tgtEl>
                                        <p:attrNameLst>
                                          <p:attrName>style.visibility</p:attrName>
                                        </p:attrNameLst>
                                      </p:cBhvr>
                                      <p:to>
                                        <p:strVal val="visible"/>
                                      </p:to>
                                    </p:set>
                                    <p:anim calcmode="lin" valueType="num">
                                      <p:cBhvr>
                                        <p:cTn id="39" dur="500" fill="hold"/>
                                        <p:tgtEl>
                                          <p:spTgt spid="11"/>
                                        </p:tgtEl>
                                        <p:attrNameLst>
                                          <p:attrName>ppt_w</p:attrName>
                                        </p:attrNameLst>
                                      </p:cBhvr>
                                      <p:tavLst>
                                        <p:tav tm="0">
                                          <p:val>
                                            <p:fltVal val="0"/>
                                          </p:val>
                                        </p:tav>
                                        <p:tav tm="100000">
                                          <p:val>
                                            <p:strVal val="#ppt_w"/>
                                          </p:val>
                                        </p:tav>
                                      </p:tavLst>
                                    </p:anim>
                                    <p:anim calcmode="lin" valueType="num">
                                      <p:cBhvr>
                                        <p:cTn id="40" dur="500" fill="hold"/>
                                        <p:tgtEl>
                                          <p:spTgt spid="11"/>
                                        </p:tgtEl>
                                        <p:attrNameLst>
                                          <p:attrName>ppt_h</p:attrName>
                                        </p:attrNameLst>
                                      </p:cBhvr>
                                      <p:tavLst>
                                        <p:tav tm="0">
                                          <p:val>
                                            <p:fltVal val="0"/>
                                          </p:val>
                                        </p:tav>
                                        <p:tav tm="100000">
                                          <p:val>
                                            <p:strVal val="#ppt_h"/>
                                          </p:val>
                                        </p:tav>
                                      </p:tavLst>
                                    </p:anim>
                                    <p:animEffect transition="in" filter="fade">
                                      <p:cBhvr>
                                        <p:cTn id="41" dur="500"/>
                                        <p:tgtEl>
                                          <p:spTgt spid="11"/>
                                        </p:tgtEl>
                                      </p:cBhvr>
                                    </p:animEffect>
                                  </p:childTnLst>
                                </p:cTn>
                              </p:par>
                              <p:par>
                                <p:cTn id="42" presetID="10" presetClass="exit" presetSubtype="0" fill="hold" grpId="1" nodeType="withEffect">
                                  <p:stCondLst>
                                    <p:cond delay="500"/>
                                  </p:stCondLst>
                                  <p:childTnLst>
                                    <p:animEffect transition="out" filter="fade">
                                      <p:cBhvr>
                                        <p:cTn id="43" dur="500"/>
                                        <p:tgtEl>
                                          <p:spTgt spid="11"/>
                                        </p:tgtEl>
                                      </p:cBhvr>
                                    </p:animEffect>
                                    <p:set>
                                      <p:cBhvr>
                                        <p:cTn id="44" dur="1" fill="hold">
                                          <p:stCondLst>
                                            <p:cond delay="499"/>
                                          </p:stCondLst>
                                        </p:cTn>
                                        <p:tgtEl>
                                          <p:spTgt spid="11"/>
                                        </p:tgtEl>
                                        <p:attrNameLst>
                                          <p:attrName>style.visibility</p:attrName>
                                        </p:attrNameLst>
                                      </p:cBhvr>
                                      <p:to>
                                        <p:strVal val="hidden"/>
                                      </p:to>
                                    </p:set>
                                  </p:childTnLst>
                                </p:cTn>
                              </p:par>
                              <p:par>
                                <p:cTn id="45" presetID="53" presetClass="entr" presetSubtype="16" fill="hold" grpId="0" nodeType="withEffect">
                                  <p:stCondLst>
                                    <p:cond delay="500"/>
                                  </p:stCondLst>
                                  <p:childTnLst>
                                    <p:set>
                                      <p:cBhvr>
                                        <p:cTn id="46" dur="1" fill="hold">
                                          <p:stCondLst>
                                            <p:cond delay="0"/>
                                          </p:stCondLst>
                                        </p:cTn>
                                        <p:tgtEl>
                                          <p:spTgt spid="12"/>
                                        </p:tgtEl>
                                        <p:attrNameLst>
                                          <p:attrName>style.visibility</p:attrName>
                                        </p:attrNameLst>
                                      </p:cBhvr>
                                      <p:to>
                                        <p:strVal val="visible"/>
                                      </p:to>
                                    </p:set>
                                    <p:anim calcmode="lin" valueType="num">
                                      <p:cBhvr>
                                        <p:cTn id="47" dur="500" fill="hold"/>
                                        <p:tgtEl>
                                          <p:spTgt spid="12"/>
                                        </p:tgtEl>
                                        <p:attrNameLst>
                                          <p:attrName>ppt_w</p:attrName>
                                        </p:attrNameLst>
                                      </p:cBhvr>
                                      <p:tavLst>
                                        <p:tav tm="0">
                                          <p:val>
                                            <p:fltVal val="0"/>
                                          </p:val>
                                        </p:tav>
                                        <p:tav tm="100000">
                                          <p:val>
                                            <p:strVal val="#ppt_w"/>
                                          </p:val>
                                        </p:tav>
                                      </p:tavLst>
                                    </p:anim>
                                    <p:anim calcmode="lin" valueType="num">
                                      <p:cBhvr>
                                        <p:cTn id="48" dur="500" fill="hold"/>
                                        <p:tgtEl>
                                          <p:spTgt spid="12"/>
                                        </p:tgtEl>
                                        <p:attrNameLst>
                                          <p:attrName>ppt_h</p:attrName>
                                        </p:attrNameLst>
                                      </p:cBhvr>
                                      <p:tavLst>
                                        <p:tav tm="0">
                                          <p:val>
                                            <p:fltVal val="0"/>
                                          </p:val>
                                        </p:tav>
                                        <p:tav tm="100000">
                                          <p:val>
                                            <p:strVal val="#ppt_h"/>
                                          </p:val>
                                        </p:tav>
                                      </p:tavLst>
                                    </p:anim>
                                    <p:animEffect transition="in" filter="fade">
                                      <p:cBhvr>
                                        <p:cTn id="49" dur="500"/>
                                        <p:tgtEl>
                                          <p:spTgt spid="12"/>
                                        </p:tgtEl>
                                      </p:cBhvr>
                                    </p:animEffect>
                                  </p:childTnLst>
                                </p:cTn>
                              </p:par>
                              <p:par>
                                <p:cTn id="50" presetID="10" presetClass="exit" presetSubtype="0" fill="hold" grpId="1" nodeType="withEffect">
                                  <p:stCondLst>
                                    <p:cond delay="750"/>
                                  </p:stCondLst>
                                  <p:childTnLst>
                                    <p:animEffect transition="out" filter="fade">
                                      <p:cBhvr>
                                        <p:cTn id="51" dur="500"/>
                                        <p:tgtEl>
                                          <p:spTgt spid="12"/>
                                        </p:tgtEl>
                                      </p:cBhvr>
                                    </p:animEffect>
                                    <p:set>
                                      <p:cBhvr>
                                        <p:cTn id="52" dur="1" fill="hold">
                                          <p:stCondLst>
                                            <p:cond delay="499"/>
                                          </p:stCondLst>
                                        </p:cTn>
                                        <p:tgtEl>
                                          <p:spTgt spid="12"/>
                                        </p:tgtEl>
                                        <p:attrNameLst>
                                          <p:attrName>style.visibility</p:attrName>
                                        </p:attrNameLst>
                                      </p:cBhvr>
                                      <p:to>
                                        <p:strVal val="hidden"/>
                                      </p:to>
                                    </p:set>
                                  </p:childTnLst>
                                </p:cTn>
                              </p:par>
                            </p:childTnLst>
                          </p:cTn>
                        </p:par>
                        <p:par>
                          <p:cTn id="53" fill="hold">
                            <p:stCondLst>
                              <p:cond delay="1250"/>
                            </p:stCondLst>
                            <p:childTnLst>
                              <p:par>
                                <p:cTn id="54" presetID="1" presetClass="entr" presetSubtype="0" fill="hold" grpId="0" nodeType="afterEffect">
                                  <p:stCondLst>
                                    <p:cond delay="0"/>
                                  </p:stCondLst>
                                  <p:childTnLst>
                                    <p:set>
                                      <p:cBhvr>
                                        <p:cTn id="55" dur="1" fill="hold">
                                          <p:stCondLst>
                                            <p:cond delay="0"/>
                                          </p:stCondLst>
                                        </p:cTn>
                                        <p:tgtEl>
                                          <p:spTgt spid="19"/>
                                        </p:tgtEl>
                                        <p:attrNameLst>
                                          <p:attrName>style.visibility</p:attrName>
                                        </p:attrNameLst>
                                      </p:cBhvr>
                                      <p:to>
                                        <p:strVal val="visible"/>
                                      </p:to>
                                    </p:set>
                                  </p:childTnLst>
                                </p:cTn>
                              </p:par>
                            </p:childTnLst>
                          </p:cTn>
                        </p:par>
                      </p:childTnLst>
                    </p:cTn>
                  </p:par>
                  <p:par>
                    <p:cTn id="56" fill="hold">
                      <p:stCondLst>
                        <p:cond delay="indefinite"/>
                      </p:stCondLst>
                      <p:childTnLst>
                        <p:par>
                          <p:cTn id="57" fill="hold">
                            <p:stCondLst>
                              <p:cond delay="0"/>
                            </p:stCondLst>
                            <p:childTnLst>
                              <p:par>
                                <p:cTn id="58" presetID="2" presetClass="entr" presetSubtype="1" decel="100000" fill="hold" grpId="0" nodeType="clickEffect">
                                  <p:stCondLst>
                                    <p:cond delay="0"/>
                                  </p:stCondLst>
                                  <p:childTnLst>
                                    <p:set>
                                      <p:cBhvr>
                                        <p:cTn id="59" dur="1" fill="hold">
                                          <p:stCondLst>
                                            <p:cond delay="0"/>
                                          </p:stCondLst>
                                        </p:cTn>
                                        <p:tgtEl>
                                          <p:spTgt spid="46"/>
                                        </p:tgtEl>
                                        <p:attrNameLst>
                                          <p:attrName>style.visibility</p:attrName>
                                        </p:attrNameLst>
                                      </p:cBhvr>
                                      <p:to>
                                        <p:strVal val="visible"/>
                                      </p:to>
                                    </p:set>
                                    <p:anim calcmode="lin" valueType="num">
                                      <p:cBhvr additive="base">
                                        <p:cTn id="60" dur="650" fill="hold"/>
                                        <p:tgtEl>
                                          <p:spTgt spid="46"/>
                                        </p:tgtEl>
                                        <p:attrNameLst>
                                          <p:attrName>ppt_x</p:attrName>
                                        </p:attrNameLst>
                                      </p:cBhvr>
                                      <p:tavLst>
                                        <p:tav tm="0">
                                          <p:val>
                                            <p:strVal val="#ppt_x"/>
                                          </p:val>
                                        </p:tav>
                                        <p:tav tm="100000">
                                          <p:val>
                                            <p:strVal val="#ppt_x"/>
                                          </p:val>
                                        </p:tav>
                                      </p:tavLst>
                                    </p:anim>
                                    <p:anim calcmode="lin" valueType="num">
                                      <p:cBhvr additive="base">
                                        <p:cTn id="61" dur="650" fill="hold"/>
                                        <p:tgtEl>
                                          <p:spTgt spid="4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4" grpId="1" animBg="1"/>
      <p:bldP spid="15" grpId="0" animBg="1"/>
      <p:bldP spid="15" grpId="1" animBg="1"/>
      <p:bldP spid="16" grpId="0" animBg="1"/>
      <p:bldP spid="16" grpId="1" animBg="1"/>
      <p:bldP spid="10" grpId="0" animBg="1"/>
      <p:bldP spid="10" grpId="1" animBg="1"/>
      <p:bldP spid="11" grpId="0" animBg="1"/>
      <p:bldP spid="11" grpId="1" animBg="1"/>
      <p:bldP spid="12" grpId="0" animBg="1"/>
      <p:bldP spid="12" grpId="1" animBg="1"/>
      <p:bldP spid="46" grpId="0" animBg="1"/>
      <p:bldP spid="19" grpId="0" animBg="1"/>
    </p:bldLst>
  </p:timing>
</p:sld>
</file>

<file path=ppt/theme/theme1.xml><?xml version="1.0" encoding="utf-8"?>
<a:theme xmlns:a="http://schemas.openxmlformats.org/drawingml/2006/main" name="Storybuilding Neal Creative">
  <a:themeElements>
    <a:clrScheme name="Neal Analytics 2">
      <a:dk1>
        <a:srgbClr val="000000"/>
      </a:dk1>
      <a:lt1>
        <a:srgbClr val="FFFFFF"/>
      </a:lt1>
      <a:dk2>
        <a:srgbClr val="0074AF"/>
      </a:dk2>
      <a:lt2>
        <a:srgbClr val="00B0F0"/>
      </a:lt2>
      <a:accent1>
        <a:srgbClr val="75D1FF"/>
      </a:accent1>
      <a:accent2>
        <a:srgbClr val="004568"/>
      </a:accent2>
      <a:accent3>
        <a:srgbClr val="92D050"/>
      </a:accent3>
      <a:accent4>
        <a:srgbClr val="FFC000"/>
      </a:accent4>
      <a:accent5>
        <a:srgbClr val="004568"/>
      </a:accent5>
      <a:accent6>
        <a:srgbClr val="0074AF"/>
      </a:accent6>
      <a:hlink>
        <a:srgbClr val="43C0FF"/>
      </a:hlink>
      <a:folHlink>
        <a:srgbClr val="75D1FF"/>
      </a:folHlink>
    </a:clrScheme>
    <a:fontScheme name="MICROSOFT">
      <a:majorFont>
        <a:latin typeface="Segoe UI Light"/>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F16401425_Powerful Presentations_Win32_mlw - v2" id="{7CBB6D80-F69F-4458-A96A-A39B855A93D5}" vid="{827664DE-2D82-4B7F-8582-8671022436F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42480f6609812271f56e53f2aff71704">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4b48d77c16982ba2890c3fe2b4c067b2"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30CA71C-6B24-463C-853F-076A02E27CBC}">
  <ds:schemaRefs>
    <ds:schemaRef ds:uri="http://schemas.microsoft.com/sharepoint/v3/contenttype/forms"/>
  </ds:schemaRefs>
</ds:datastoreItem>
</file>

<file path=customXml/itemProps2.xml><?xml version="1.0" encoding="utf-8"?>
<ds:datastoreItem xmlns:ds="http://schemas.openxmlformats.org/officeDocument/2006/customXml" ds:itemID="{9D2E6351-E64A-42DD-A554-7DF752222129}">
  <ds:schemaRefs>
    <ds:schemaRef ds:uri="http://purl.org/dc/dcmitype/"/>
    <ds:schemaRef ds:uri="http://schemas.microsoft.com/office/2006/documentManagement/types"/>
    <ds:schemaRef ds:uri="http://schemas.microsoft.com/office/2006/metadata/properties"/>
    <ds:schemaRef ds:uri="http://purl.org/dc/terms/"/>
    <ds:schemaRef ds:uri="http://purl.org/dc/elements/1.1/"/>
    <ds:schemaRef ds:uri="http://schemas.microsoft.com/office/infopath/2007/PartnerControls"/>
    <ds:schemaRef ds:uri="http://www.w3.org/XML/1998/namespace"/>
    <ds:schemaRef ds:uri="http://schemas.openxmlformats.org/package/2006/metadata/core-properties"/>
    <ds:schemaRef ds:uri="16c05727-aa75-4e4a-9b5f-8a80a1165891"/>
    <ds:schemaRef ds:uri="71af3243-3dd4-4a8d-8c0d-dd76da1f02a5"/>
  </ds:schemaRefs>
</ds:datastoreItem>
</file>

<file path=customXml/itemProps3.xml><?xml version="1.0" encoding="utf-8"?>
<ds:datastoreItem xmlns:ds="http://schemas.openxmlformats.org/officeDocument/2006/customXml" ds:itemID="{B1C2FF92-1ACE-4D23-9586-85906FF02F9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Powerful Presentations</Template>
  <TotalTime>0</TotalTime>
  <Words>3102</Words>
  <Application>Microsoft Office PowerPoint</Application>
  <PresentationFormat>Widescreen</PresentationFormat>
  <Paragraphs>252</Paragraphs>
  <Slides>52</Slides>
  <Notes>46</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52</vt:i4>
      </vt:variant>
    </vt:vector>
  </HeadingPairs>
  <TitlesOfParts>
    <vt:vector size="62" baseType="lpstr">
      <vt:lpstr>Arial</vt:lpstr>
      <vt:lpstr>Arial Black</vt:lpstr>
      <vt:lpstr>Calibri</vt:lpstr>
      <vt:lpstr>Segoe UI</vt:lpstr>
      <vt:lpstr>Segoe UI Black</vt:lpstr>
      <vt:lpstr>Segoe UI Light</vt:lpstr>
      <vt:lpstr>Segoe UI Semibold</vt:lpstr>
      <vt:lpstr>Segoe UI Semilight</vt:lpstr>
      <vt:lpstr>Wingdings</vt:lpstr>
      <vt:lpstr>Storybuilding Neal Creative</vt:lpstr>
      <vt:lpstr>Genesis 32-35</vt:lpstr>
      <vt:lpstr>PowerPoint Presentation</vt:lpstr>
      <vt:lpstr>PowerPoint Presentation</vt:lpstr>
      <vt:lpstr>PowerPoint Presentation</vt:lpstr>
      <vt:lpstr>GAUGUIN</vt:lpstr>
      <vt:lpstr>DELACROIX</vt:lpstr>
      <vt:lpstr>REMBRANDT</vt:lpstr>
      <vt:lpstr>Questions</vt:lpstr>
      <vt:lpstr>The Crazies</vt:lpstr>
      <vt:lpstr>Talmudic Teachings</vt:lpstr>
      <vt:lpstr>Talmudic Teachings</vt:lpstr>
      <vt:lpstr>Kabbalistic Teachings</vt:lpstr>
      <vt:lpstr>Kabbalistic Teachings</vt:lpstr>
      <vt:lpstr>PowerPoint Presentation</vt:lpstr>
      <vt:lpstr>Islamic Teachings</vt:lpstr>
      <vt:lpstr>Catholic Teachings</vt:lpstr>
      <vt:lpstr>Catholic Teachings</vt:lpstr>
      <vt:lpstr>Other Teachings</vt:lpstr>
      <vt:lpstr>PowerPoint Presentation</vt:lpstr>
      <vt:lpstr>Teachings of, well, Incoherence</vt:lpstr>
      <vt:lpstr>Protestant Ideas</vt:lpstr>
      <vt:lpstr>Protestant Ideas</vt:lpstr>
      <vt:lpstr>Ligaments, Tendons, and Nerves</vt:lpstr>
      <vt:lpstr>PowerPoint Presentation</vt:lpstr>
      <vt:lpstr>PowerPoint Presentation</vt:lpstr>
      <vt:lpstr>PowerPoint Presentation</vt:lpstr>
      <vt:lpstr>PowerPoint Presentation</vt:lpstr>
      <vt:lpstr>PowerPoint Presentation</vt:lpstr>
      <vt:lpstr>The Real Story:</vt:lpstr>
      <vt:lpstr>17 And he commanded the foremost, saying, When Esau my brother meeteth thee, and asketh thee, saying, Whose art thou? and whither goest thou? and whose are these before thee?  18 Then thou shalt say, They be thy servant Jacob's; it is a present sent unto my lord Esau: and, behold, also he is behind us. </vt:lpstr>
      <vt:lpstr>19 And so commanded he the second, and the third, and all that followed the droves, saying, On this manner shall ye speak unto Esau, when ye find him.  20 And say ye moreover, Behold, thy servant Jacob is behind us. For he said, I will appease him with the present that goeth before me, and afterward I will see his face; peradventure he will accept of me. </vt:lpstr>
      <vt:lpstr>22 And he rose up that night, and took his two wives, and his two womenservants, and his eleven sons, and passed over the ford Jabbok.  23 And he took them, and sent them over the brook, and sent over that he had.  24 And Jacob was left alone; and there wrestled a man with him until the breaking of the day.</vt:lpstr>
      <vt:lpstr>PowerPoint Presentation</vt:lpstr>
      <vt:lpstr>PowerPoint Presentation</vt:lpstr>
      <vt:lpstr>Setting the Scene</vt:lpstr>
      <vt:lpstr>PowerPoint Presentation</vt:lpstr>
      <vt:lpstr>Patriarchs and Prophets pg. 195</vt:lpstr>
      <vt:lpstr>Patriarchs and Prophets pg. 195</vt:lpstr>
      <vt:lpstr>Patriarchs and Prophets pg. 195</vt:lpstr>
      <vt:lpstr>Patriarchs and Prophets pg. 195</vt:lpstr>
      <vt:lpstr>Patriarchs and Prophets pg. 195</vt:lpstr>
      <vt:lpstr>Patriarchs and Prophets pg. 196</vt:lpstr>
      <vt:lpstr>Patriarchs and Prophets pg. 196</vt:lpstr>
      <vt:lpstr>Patriarchs and Prophets pg. 196</vt:lpstr>
      <vt:lpstr>PowerPoint Presentation</vt:lpstr>
      <vt:lpstr>Patriarchs and Prophets pg. 196</vt:lpstr>
      <vt:lpstr>Patriarchs and Prophets pg. 196</vt:lpstr>
      <vt:lpstr>PowerPoint Presentation</vt:lpstr>
      <vt:lpstr>PowerPoint Presentation</vt:lpstr>
      <vt:lpstr>PowerPoint Presentation</vt:lpstr>
      <vt:lpstr>PowerPoint Presentation</vt:lpstr>
      <vt:lpstr>  HAPPY    SABBATH!</vt:lpstr>
    </vt:vector>
  </TitlesOfParts>
  <Company/>
  <LinksUpToDate>false</LinksUpToDate>
  <SharedDoc>false</SharedDoc>
  <HyperlinkBase/>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
  <cp:lastModifiedBy/>
  <cp:revision>1</cp:revision>
  <dcterms:created xsi:type="dcterms:W3CDTF">2022-05-25T22:31:14Z</dcterms:created>
  <dcterms:modified xsi:type="dcterms:W3CDTF">2022-06-04T12:38:03Z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