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5.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6.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33.xml" ContentType="application/vnd.openxmlformats-officedocument.presentationml.notesSlide+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34.xml" ContentType="application/vnd.openxmlformats-officedocument.presentationml.notesSlide+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852" r:id="rId4"/>
  </p:sldMasterIdLst>
  <p:notesMasterIdLst>
    <p:notesMasterId r:id="rId56"/>
  </p:notesMasterIdLst>
  <p:handoutMasterIdLst>
    <p:handoutMasterId r:id="rId57"/>
  </p:handoutMasterIdLst>
  <p:sldIdLst>
    <p:sldId id="256" r:id="rId5"/>
    <p:sldId id="274" r:id="rId6"/>
    <p:sldId id="272" r:id="rId7"/>
    <p:sldId id="261" r:id="rId8"/>
    <p:sldId id="282" r:id="rId9"/>
    <p:sldId id="277" r:id="rId10"/>
    <p:sldId id="279" r:id="rId11"/>
    <p:sldId id="281" r:id="rId12"/>
    <p:sldId id="284" r:id="rId13"/>
    <p:sldId id="285" r:id="rId14"/>
    <p:sldId id="283" r:id="rId15"/>
    <p:sldId id="280" r:id="rId16"/>
    <p:sldId id="286" r:id="rId17"/>
    <p:sldId id="288" r:id="rId18"/>
    <p:sldId id="289" r:id="rId19"/>
    <p:sldId id="290" r:id="rId20"/>
    <p:sldId id="291" r:id="rId21"/>
    <p:sldId id="292" r:id="rId22"/>
    <p:sldId id="293" r:id="rId23"/>
    <p:sldId id="294" r:id="rId24"/>
    <p:sldId id="295" r:id="rId25"/>
    <p:sldId id="296" r:id="rId26"/>
    <p:sldId id="297" r:id="rId27"/>
    <p:sldId id="298" r:id="rId28"/>
    <p:sldId id="299" r:id="rId29"/>
    <p:sldId id="300" r:id="rId30"/>
    <p:sldId id="301" r:id="rId31"/>
    <p:sldId id="303" r:id="rId32"/>
    <p:sldId id="304" r:id="rId33"/>
    <p:sldId id="302" r:id="rId34"/>
    <p:sldId id="305" r:id="rId35"/>
    <p:sldId id="306" r:id="rId36"/>
    <p:sldId id="307" r:id="rId37"/>
    <p:sldId id="308" r:id="rId38"/>
    <p:sldId id="311" r:id="rId39"/>
    <p:sldId id="312" r:id="rId40"/>
    <p:sldId id="313" r:id="rId41"/>
    <p:sldId id="314" r:id="rId42"/>
    <p:sldId id="315" r:id="rId43"/>
    <p:sldId id="316" r:id="rId44"/>
    <p:sldId id="309" r:id="rId45"/>
    <p:sldId id="317" r:id="rId46"/>
    <p:sldId id="318" r:id="rId47"/>
    <p:sldId id="319" r:id="rId48"/>
    <p:sldId id="320" r:id="rId49"/>
    <p:sldId id="321" r:id="rId50"/>
    <p:sldId id="322" r:id="rId51"/>
    <p:sldId id="323" r:id="rId52"/>
    <p:sldId id="324" r:id="rId53"/>
    <p:sldId id="325" r:id="rId54"/>
    <p:sldId id="273" r:id="rId5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2D050"/>
    <a:srgbClr val="66FF66"/>
    <a:srgbClr val="CCFF99"/>
    <a:srgbClr val="66FF99"/>
    <a:srgbClr val="008000"/>
    <a:srgbClr val="008080"/>
    <a:srgbClr val="00CC99"/>
    <a:srgbClr val="339966"/>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33" autoAdjust="0"/>
    <p:restoredTop sz="93353" autoAdjust="0"/>
  </p:normalViewPr>
  <p:slideViewPr>
    <p:cSldViewPr snapToGrid="0" snapToObjects="1">
      <p:cViewPr>
        <p:scale>
          <a:sx n="50" d="100"/>
          <a:sy n="50" d="100"/>
        </p:scale>
        <p:origin x="1280" y="212"/>
      </p:cViewPr>
      <p:guideLst>
        <p:guide orient="horz" pos="2160"/>
        <p:guide pos="3840"/>
      </p:guideLst>
    </p:cSldViewPr>
  </p:slideViewPr>
  <p:notesTextViewPr>
    <p:cViewPr>
      <p:scale>
        <a:sx n="1" d="1"/>
        <a:sy n="1" d="1"/>
      </p:scale>
      <p:origin x="0" y="0"/>
    </p:cViewPr>
  </p:notesTextViewPr>
  <p:notesViewPr>
    <p:cSldViewPr snapToGrid="0" snapToObjects="1">
      <p:cViewPr varScale="1">
        <p:scale>
          <a:sx n="68" d="100"/>
          <a:sy n="68" d="100"/>
        </p:scale>
        <p:origin x="3288" y="8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61" Type="http://schemas.openxmlformats.org/officeDocument/2006/relationships/tableStyles" Target="tableStyles.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notesMaster" Target="notesMasters/notesMaster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handoutMaster" Target="handoutMasters/handoutMaster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s>
</file>

<file path=ppt/diagrams/_rels/data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svg"/><Relationship Id="rId1"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image" Target="../media/image21.svg"/></Relationships>
</file>

<file path=ppt/diagrams/_rels/data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svg"/><Relationship Id="rId1"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image" Target="../media/image21.svg"/></Relationships>
</file>

<file path=ppt/diagrams/_rels/data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svg"/><Relationship Id="rId1"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image" Target="../media/image21.svg"/></Relationships>
</file>

<file path=ppt/diagrams/_rels/data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svg"/><Relationship Id="rId1"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image" Target="../media/image21.svg"/></Relationships>
</file>

<file path=ppt/diagrams/_rels/data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svg"/><Relationship Id="rId1"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image" Target="../media/image21.svg"/></Relationships>
</file>

<file path=ppt/diagrams/_rels/data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5.png"/></Relationships>
</file>

<file path=ppt/diagrams/_rels/data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5.png"/></Relationships>
</file>

<file path=ppt/diagrams/_rels/data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5.png"/></Relationships>
</file>

<file path=ppt/diagrams/_rels/data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5.png"/></Relationships>
</file>

<file path=ppt/diagrams/_rels/data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svg"/><Relationship Id="rId1"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image" Target="../media/image21.svg"/></Relationships>
</file>

<file path=ppt/diagrams/_rels/data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svg"/><Relationship Id="rId1"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image" Target="../media/image21.svg"/></Relationships>
</file>

<file path=ppt/diagrams/_rels/data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svg"/><Relationship Id="rId1"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image" Target="../media/image21.svg"/></Relationships>
</file>

<file path=ppt/diagrams/_rels/data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svg"/><Relationship Id="rId1"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image" Target="../media/image21.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svg"/><Relationship Id="rId1"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image" Target="../media/image21.svg"/></Relationships>
</file>

<file path=ppt/diagrams/_rels/drawing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svg"/><Relationship Id="rId1"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image" Target="../media/image21.svg"/></Relationships>
</file>

<file path=ppt/diagrams/_rels/drawing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svg"/><Relationship Id="rId1"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image" Target="../media/image21.svg"/></Relationships>
</file>

<file path=ppt/diagrams/_rels/drawing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svg"/><Relationship Id="rId1"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image" Target="../media/image21.svg"/></Relationships>
</file>

<file path=ppt/diagrams/_rels/drawing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svg"/><Relationship Id="rId1"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image" Target="../media/image21.svg"/></Relationships>
</file>

<file path=ppt/diagrams/_rels/drawing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5.png"/></Relationships>
</file>

<file path=ppt/diagrams/_rels/drawing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svg"/><Relationship Id="rId1"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image" Target="../media/image21.svg"/></Relationships>
</file>

<file path=ppt/diagrams/_rels/drawing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svg"/><Relationship Id="rId1"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image" Target="../media/image21.svg"/></Relationships>
</file>

<file path=ppt/diagrams/_rels/drawing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svg"/><Relationship Id="rId1" Type="http://schemas.openxmlformats.org/officeDocument/2006/relationships/image" Target="../media/image11.png"/><Relationship Id="rId5" Type="http://schemas.openxmlformats.org/officeDocument/2006/relationships/image" Target="../media/image17.png"/><Relationship Id="rId4" Type="http://schemas.openxmlformats.org/officeDocument/2006/relationships/image" Target="../media/image21.svg"/></Relationships>
</file>

<file path=ppt/diagrams/_rels/drawing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svg"/><Relationship Id="rId1" Type="http://schemas.openxmlformats.org/officeDocument/2006/relationships/image" Target="../media/image11.png"/><Relationship Id="rId5" Type="http://schemas.openxmlformats.org/officeDocument/2006/relationships/image" Target="../media/image13.png"/><Relationship Id="rId4"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bg_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a:alpha val="0"/>
      </a:schemeClr>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18/5/colors/Iconchunking_neutralicontext_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D4503D04-C97E-4622-AE07-D0307CB3B4CA}" type="doc">
      <dgm:prSet loTypeId="urn:microsoft.com/office/officeart/2018/2/layout/IconVerticalSolidList" loCatId="icon" qsTypeId="urn:microsoft.com/office/officeart/2005/8/quickstyle/simple1" qsCatId="simple" csTypeId="urn:microsoft.com/office/officeart/2018/5/colors/Iconchunking_neutralicontext_colorful5" csCatId="colorful" phldr="1"/>
      <dgm:spPr/>
      <dgm:t>
        <a:bodyPr/>
        <a:lstStyle/>
        <a:p>
          <a:endParaRPr lang="en-US"/>
        </a:p>
      </dgm:t>
    </dgm:pt>
    <dgm:pt modelId="{AAC263CB-8256-4B03-92FE-1622698FB3E9}">
      <dgm:prSet/>
      <dgm:spPr/>
      <dgm:t>
        <a:bodyPr anchor="ctr"/>
        <a:lstStyle/>
        <a:p>
          <a:pPr>
            <a:lnSpc>
              <a:spcPct val="100000"/>
            </a:lnSpc>
          </a:pPr>
          <a:r>
            <a:rPr lang="en-US" dirty="0" smtClean="0"/>
            <a:t>Why is it that God “had respect” to Abel and his offering but not to Cain or his offering?    </a:t>
          </a:r>
          <a:endParaRPr lang="en-US" dirty="0"/>
        </a:p>
      </dgm:t>
    </dgm:pt>
    <dgm:pt modelId="{0BEED663-FC38-4EAD-940F-4C475D2C87DB}" type="parTrans" cxnId="{C5E94186-9CB6-4C42-92B3-C546CC53A7B9}">
      <dgm:prSet/>
      <dgm:spPr/>
      <dgm:t>
        <a:bodyPr/>
        <a:lstStyle/>
        <a:p>
          <a:endParaRPr lang="en-US" sz="4000"/>
        </a:p>
      </dgm:t>
    </dgm:pt>
    <dgm:pt modelId="{808B76D0-8EC7-469A-93AC-7A6017188A9D}" type="sibTrans" cxnId="{C5E94186-9CB6-4C42-92B3-C546CC53A7B9}">
      <dgm:prSet phldrT="1" phldr="0"/>
      <dgm:spPr/>
      <dgm:t>
        <a:bodyPr/>
        <a:lstStyle/>
        <a:p>
          <a:endParaRPr lang="en-US"/>
        </a:p>
      </dgm:t>
    </dgm:pt>
    <dgm:pt modelId="{4E8D2E69-0173-4BD3-B96A-7A9C5DD12B47}">
      <dgm:prSet/>
      <dgm:spPr/>
      <dgm:t>
        <a:bodyPr anchor="ctr"/>
        <a:lstStyle/>
        <a:p>
          <a:pPr>
            <a:lnSpc>
              <a:spcPct val="100000"/>
            </a:lnSpc>
          </a:pPr>
          <a:r>
            <a:rPr lang="en-US" dirty="0" smtClean="0"/>
            <a:t>What is Cain’s mark?  What does it mean?  </a:t>
          </a:r>
          <a:endParaRPr lang="en-US" dirty="0"/>
        </a:p>
      </dgm:t>
    </dgm:pt>
    <dgm:pt modelId="{B954BF22-E3B3-4A1C-802E-590228BE2D9C}" type="parTrans" cxnId="{0F866C41-EB5F-47BD-A2CD-A58671F15B67}">
      <dgm:prSet/>
      <dgm:spPr/>
      <dgm:t>
        <a:bodyPr/>
        <a:lstStyle/>
        <a:p>
          <a:endParaRPr lang="en-US" sz="4000"/>
        </a:p>
      </dgm:t>
    </dgm:pt>
    <dgm:pt modelId="{FEF1E80E-8A9E-4B0A-817C-2A4CFDCF3FB2}" type="sibTrans" cxnId="{0F866C41-EB5F-47BD-A2CD-A58671F15B67}">
      <dgm:prSet phldrT="2" phldr="0"/>
      <dgm:spPr/>
      <dgm:t>
        <a:bodyPr/>
        <a:lstStyle/>
        <a:p>
          <a:endParaRPr lang="en-US"/>
        </a:p>
      </dgm:t>
    </dgm:pt>
    <dgm:pt modelId="{93A6A030-ABAB-4EFA-B539-0FDB3E07C1EF}">
      <dgm:prSet/>
      <dgm:spPr/>
      <dgm:t>
        <a:bodyPr anchor="ctr"/>
        <a:lstStyle/>
        <a:p>
          <a:pPr>
            <a:lnSpc>
              <a:spcPct val="100000"/>
            </a:lnSpc>
          </a:pPr>
          <a:r>
            <a:rPr lang="en-US" dirty="0" smtClean="0"/>
            <a:t>Who did Cain marry?  </a:t>
          </a:r>
          <a:endParaRPr lang="en-US" dirty="0"/>
        </a:p>
      </dgm:t>
    </dgm:pt>
    <dgm:pt modelId="{BFE0749E-E343-4A6F-BD09-2810EE6B4BD7}" type="sibTrans" cxnId="{4B40C8DC-6B57-4F5B-8440-7241C649700B}">
      <dgm:prSet phldrT="3" phldr="0"/>
      <dgm:spPr/>
      <dgm:t>
        <a:bodyPr/>
        <a:lstStyle/>
        <a:p>
          <a:endParaRPr lang="en-US"/>
        </a:p>
      </dgm:t>
    </dgm:pt>
    <dgm:pt modelId="{3D674B97-6DC6-4A12-85BA-0976D3064237}" type="parTrans" cxnId="{4B40C8DC-6B57-4F5B-8440-7241C649700B}">
      <dgm:prSet/>
      <dgm:spPr/>
      <dgm:t>
        <a:bodyPr/>
        <a:lstStyle/>
        <a:p>
          <a:endParaRPr lang="en-US" sz="4000"/>
        </a:p>
      </dgm:t>
    </dgm:pt>
    <dgm:pt modelId="{5C75D25B-729C-4880-9D2E-0125BC8E10B6}" type="pres">
      <dgm:prSet presAssocID="{D4503D04-C97E-4622-AE07-D0307CB3B4CA}" presName="root" presStyleCnt="0">
        <dgm:presLayoutVars>
          <dgm:dir/>
          <dgm:resizeHandles val="exact"/>
        </dgm:presLayoutVars>
      </dgm:prSet>
      <dgm:spPr/>
      <dgm:t>
        <a:bodyPr/>
        <a:lstStyle/>
        <a:p>
          <a:endParaRPr lang="en-US"/>
        </a:p>
      </dgm:t>
    </dgm:pt>
    <dgm:pt modelId="{D306BA23-CBDB-4B76-9A00-F1BD2D0E3AB6}" type="pres">
      <dgm:prSet presAssocID="{AAC263CB-8256-4B03-92FE-1622698FB3E9}" presName="compNode" presStyleCnt="0"/>
      <dgm:spPr/>
    </dgm:pt>
    <dgm:pt modelId="{7BE66FA6-753F-4634-847C-3776E08D4B7E}" type="pres">
      <dgm:prSet presAssocID="{AAC263CB-8256-4B03-92FE-1622698FB3E9}" presName="bgRect" presStyleLbl="bgShp" presStyleIdx="0" presStyleCnt="3" custScaleY="226478" custLinFactNeighborX="1680" custLinFactNeighborY="-63117"/>
      <dgm:spPr/>
      <dgm:t>
        <a:bodyPr/>
        <a:lstStyle/>
        <a:p>
          <a:endParaRPr lang="en-US"/>
        </a:p>
      </dgm:t>
    </dgm:pt>
    <dgm:pt modelId="{D5B4F75B-F23E-458D-8503-2D17FB11A702}" type="pres">
      <dgm:prSet presAssocID="{AAC263CB-8256-4B03-92FE-1622698FB3E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Flower in pot"/>
        </a:ext>
      </dgm:extLst>
    </dgm:pt>
    <dgm:pt modelId="{3606B416-D160-4DEA-B617-D22C0FB8F203}" type="pres">
      <dgm:prSet presAssocID="{AAC263CB-8256-4B03-92FE-1622698FB3E9}" presName="spaceRect" presStyleCnt="0"/>
      <dgm:spPr/>
    </dgm:pt>
    <dgm:pt modelId="{8B3907AB-9FCD-4D59-B68F-4F73F035FE52}" type="pres">
      <dgm:prSet presAssocID="{AAC263CB-8256-4B03-92FE-1622698FB3E9}" presName="parTx" presStyleLbl="revTx" presStyleIdx="0" presStyleCnt="3" custScaleY="224331">
        <dgm:presLayoutVars>
          <dgm:chMax val="0"/>
          <dgm:chPref val="0"/>
        </dgm:presLayoutVars>
      </dgm:prSet>
      <dgm:spPr/>
      <dgm:t>
        <a:bodyPr/>
        <a:lstStyle/>
        <a:p>
          <a:endParaRPr lang="en-US"/>
        </a:p>
      </dgm:t>
    </dgm:pt>
    <dgm:pt modelId="{7E777C8E-F91A-4641-B0A0-AB8F8C847C69}" type="pres">
      <dgm:prSet presAssocID="{808B76D0-8EC7-469A-93AC-7A6017188A9D}" presName="sibTrans" presStyleCnt="0"/>
      <dgm:spPr/>
    </dgm:pt>
    <dgm:pt modelId="{C97003FF-391E-467A-A738-C6497D580523}" type="pres">
      <dgm:prSet presAssocID="{4E8D2E69-0173-4BD3-B96A-7A9C5DD12B47}" presName="compNode" presStyleCnt="0"/>
      <dgm:spPr/>
    </dgm:pt>
    <dgm:pt modelId="{0F6BAAF8-CB60-4B3A-8B7F-F036077073E4}" type="pres">
      <dgm:prSet presAssocID="{4E8D2E69-0173-4BD3-B96A-7A9C5DD12B47}" presName="bgRect" presStyleLbl="bgShp" presStyleIdx="1" presStyleCnt="3"/>
      <dgm:spPr/>
      <dgm:t>
        <a:bodyPr/>
        <a:lstStyle/>
        <a:p>
          <a:endParaRPr lang="en-US"/>
        </a:p>
      </dgm:t>
    </dgm:pt>
    <dgm:pt modelId="{BF46F64E-08D3-4401-971A-A37980929B2F}" type="pres">
      <dgm:prSet presAssocID="{4E8D2E69-0173-4BD3-B96A-7A9C5DD12B4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Plant"/>
        </a:ext>
      </dgm:extLst>
    </dgm:pt>
    <dgm:pt modelId="{389F81C1-C561-4A25-83FE-46BB28BC5B3A}" type="pres">
      <dgm:prSet presAssocID="{4E8D2E69-0173-4BD3-B96A-7A9C5DD12B47}" presName="spaceRect" presStyleCnt="0"/>
      <dgm:spPr/>
    </dgm:pt>
    <dgm:pt modelId="{733FAF41-DF03-485F-8F06-C142970A5497}" type="pres">
      <dgm:prSet presAssocID="{4E8D2E69-0173-4BD3-B96A-7A9C5DD12B47}" presName="parTx" presStyleLbl="revTx" presStyleIdx="1" presStyleCnt="3">
        <dgm:presLayoutVars>
          <dgm:chMax val="0"/>
          <dgm:chPref val="0"/>
        </dgm:presLayoutVars>
      </dgm:prSet>
      <dgm:spPr/>
      <dgm:t>
        <a:bodyPr/>
        <a:lstStyle/>
        <a:p>
          <a:endParaRPr lang="en-US"/>
        </a:p>
      </dgm:t>
    </dgm:pt>
    <dgm:pt modelId="{D9C062C7-DE09-4BE5-9372-87D3C2DBB0FF}" type="pres">
      <dgm:prSet presAssocID="{FEF1E80E-8A9E-4B0A-817C-2A4CFDCF3FB2}" presName="sibTrans" presStyleCnt="0"/>
      <dgm:spPr/>
    </dgm:pt>
    <dgm:pt modelId="{2D358619-623B-4E64-8786-ED7DAFC11DC5}" type="pres">
      <dgm:prSet presAssocID="{93A6A030-ABAB-4EFA-B539-0FDB3E07C1EF}" presName="compNode" presStyleCnt="0"/>
      <dgm:spPr/>
    </dgm:pt>
    <dgm:pt modelId="{AFB2F689-BE38-4D4D-BBC2-8CA8AEAAD3B8}" type="pres">
      <dgm:prSet presAssocID="{93A6A030-ABAB-4EFA-B539-0FDB3E07C1EF}" presName="bgRect" presStyleLbl="bgShp" presStyleIdx="2" presStyleCnt="3" custLinFactNeighborX="1680" custLinFactNeighborY="36058"/>
      <dgm:spPr/>
      <dgm:t>
        <a:bodyPr/>
        <a:lstStyle/>
        <a:p>
          <a:endParaRPr lang="en-US"/>
        </a:p>
      </dgm:t>
    </dgm:pt>
    <dgm:pt modelId="{37FC968D-54D8-4E5B-AA68-7BB356A0611B}" type="pres">
      <dgm:prSet presAssocID="{93A6A030-ABAB-4EFA-B539-0FDB3E07C1EF}" presName="iconRect" presStyleLbl="node1" presStyleIdx="2" presStyleCnt="3"/>
      <dgm:spPr>
        <a:blipFill rotWithShape="1">
          <a:blip xmlns:r="http://schemas.openxmlformats.org/officeDocument/2006/relationships" r:embed="rId5"/>
          <a:stretch>
            <a:fillRect/>
          </a:stretch>
        </a:blipFill>
        <a:ln>
          <a:noFill/>
        </a:ln>
      </dgm:spPr>
      <dgm:t>
        <a:bodyPr/>
        <a:lstStyle/>
        <a:p>
          <a:endParaRPr lang="en-US"/>
        </a:p>
      </dgm:t>
      <dgm:extLst/>
    </dgm:pt>
    <dgm:pt modelId="{F02DB9CD-1B62-4E12-BB7D-3B0DBA05F346}" type="pres">
      <dgm:prSet presAssocID="{93A6A030-ABAB-4EFA-B539-0FDB3E07C1EF}" presName="spaceRect" presStyleCnt="0"/>
      <dgm:spPr/>
    </dgm:pt>
    <dgm:pt modelId="{73BA3BD0-B804-40ED-B730-B739330E1722}" type="pres">
      <dgm:prSet presAssocID="{93A6A030-ABAB-4EFA-B539-0FDB3E07C1EF}" presName="parTx" presStyleLbl="revTx" presStyleIdx="2" presStyleCnt="3">
        <dgm:presLayoutVars>
          <dgm:chMax val="0"/>
          <dgm:chPref val="0"/>
        </dgm:presLayoutVars>
      </dgm:prSet>
      <dgm:spPr/>
      <dgm:t>
        <a:bodyPr/>
        <a:lstStyle/>
        <a:p>
          <a:endParaRPr lang="en-US"/>
        </a:p>
      </dgm:t>
    </dgm:pt>
  </dgm:ptLst>
  <dgm:cxnLst>
    <dgm:cxn modelId="{C5E94186-9CB6-4C42-92B3-C546CC53A7B9}" srcId="{D4503D04-C97E-4622-AE07-D0307CB3B4CA}" destId="{AAC263CB-8256-4B03-92FE-1622698FB3E9}" srcOrd="0" destOrd="0" parTransId="{0BEED663-FC38-4EAD-940F-4C475D2C87DB}" sibTransId="{808B76D0-8EC7-469A-93AC-7A6017188A9D}"/>
    <dgm:cxn modelId="{0DE2CFB4-920B-45C0-8FDA-662D6460B246}" type="presOf" srcId="{4E8D2E69-0173-4BD3-B96A-7A9C5DD12B47}" destId="{733FAF41-DF03-485F-8F06-C142970A5497}" srcOrd="0" destOrd="0" presId="urn:microsoft.com/office/officeart/2018/2/layout/IconVerticalSolidList"/>
    <dgm:cxn modelId="{0F866C41-EB5F-47BD-A2CD-A58671F15B67}" srcId="{D4503D04-C97E-4622-AE07-D0307CB3B4CA}" destId="{4E8D2E69-0173-4BD3-B96A-7A9C5DD12B47}" srcOrd="1" destOrd="0" parTransId="{B954BF22-E3B3-4A1C-802E-590228BE2D9C}" sibTransId="{FEF1E80E-8A9E-4B0A-817C-2A4CFDCF3FB2}"/>
    <dgm:cxn modelId="{3E146851-3FF1-4C6D-B81E-A3BE1BB37BF3}" type="presOf" srcId="{AAC263CB-8256-4B03-92FE-1622698FB3E9}" destId="{8B3907AB-9FCD-4D59-B68F-4F73F035FE52}" srcOrd="0" destOrd="0" presId="urn:microsoft.com/office/officeart/2018/2/layout/IconVerticalSolidList"/>
    <dgm:cxn modelId="{54068E0D-700F-4FAB-877D-6884A3FB6AD5}" type="presOf" srcId="{93A6A030-ABAB-4EFA-B539-0FDB3E07C1EF}" destId="{73BA3BD0-B804-40ED-B730-B739330E1722}" srcOrd="0" destOrd="0" presId="urn:microsoft.com/office/officeart/2018/2/layout/IconVerticalSolidList"/>
    <dgm:cxn modelId="{257D51F6-4102-4D13-BA54-AC6FB7B25D62}" type="presOf" srcId="{D4503D04-C97E-4622-AE07-D0307CB3B4CA}" destId="{5C75D25B-729C-4880-9D2E-0125BC8E10B6}" srcOrd="0" destOrd="0" presId="urn:microsoft.com/office/officeart/2018/2/layout/IconVerticalSolidList"/>
    <dgm:cxn modelId="{4B40C8DC-6B57-4F5B-8440-7241C649700B}" srcId="{D4503D04-C97E-4622-AE07-D0307CB3B4CA}" destId="{93A6A030-ABAB-4EFA-B539-0FDB3E07C1EF}" srcOrd="2" destOrd="0" parTransId="{3D674B97-6DC6-4A12-85BA-0976D3064237}" sibTransId="{BFE0749E-E343-4A6F-BD09-2810EE6B4BD7}"/>
    <dgm:cxn modelId="{69A58B06-82E9-4511-BBB8-A329A8A5972A}" type="presParOf" srcId="{5C75D25B-729C-4880-9D2E-0125BC8E10B6}" destId="{D306BA23-CBDB-4B76-9A00-F1BD2D0E3AB6}" srcOrd="0" destOrd="0" presId="urn:microsoft.com/office/officeart/2018/2/layout/IconVerticalSolidList"/>
    <dgm:cxn modelId="{0DE7706C-0360-4333-B09A-899F6301940C}" type="presParOf" srcId="{D306BA23-CBDB-4B76-9A00-F1BD2D0E3AB6}" destId="{7BE66FA6-753F-4634-847C-3776E08D4B7E}" srcOrd="0" destOrd="0" presId="urn:microsoft.com/office/officeart/2018/2/layout/IconVerticalSolidList"/>
    <dgm:cxn modelId="{251A88DD-4C11-45DE-97D0-36B917F6C480}" type="presParOf" srcId="{D306BA23-CBDB-4B76-9A00-F1BD2D0E3AB6}" destId="{D5B4F75B-F23E-458D-8503-2D17FB11A702}" srcOrd="1" destOrd="0" presId="urn:microsoft.com/office/officeart/2018/2/layout/IconVerticalSolidList"/>
    <dgm:cxn modelId="{0EA04106-FF78-427E-8FA0-00E82C50AF69}" type="presParOf" srcId="{D306BA23-CBDB-4B76-9A00-F1BD2D0E3AB6}" destId="{3606B416-D160-4DEA-B617-D22C0FB8F203}" srcOrd="2" destOrd="0" presId="urn:microsoft.com/office/officeart/2018/2/layout/IconVerticalSolidList"/>
    <dgm:cxn modelId="{467D9149-B470-4548-A333-125569D066B3}" type="presParOf" srcId="{D306BA23-CBDB-4B76-9A00-F1BD2D0E3AB6}" destId="{8B3907AB-9FCD-4D59-B68F-4F73F035FE52}" srcOrd="3" destOrd="0" presId="urn:microsoft.com/office/officeart/2018/2/layout/IconVerticalSolidList"/>
    <dgm:cxn modelId="{72394B58-786E-4AE3-8E09-C9D7CB007122}" type="presParOf" srcId="{5C75D25B-729C-4880-9D2E-0125BC8E10B6}" destId="{7E777C8E-F91A-4641-B0A0-AB8F8C847C69}" srcOrd="1" destOrd="0" presId="urn:microsoft.com/office/officeart/2018/2/layout/IconVerticalSolidList"/>
    <dgm:cxn modelId="{7CC84288-4020-4791-9E15-E294D224EB73}" type="presParOf" srcId="{5C75D25B-729C-4880-9D2E-0125BC8E10B6}" destId="{C97003FF-391E-467A-A738-C6497D580523}" srcOrd="2" destOrd="0" presId="urn:microsoft.com/office/officeart/2018/2/layout/IconVerticalSolidList"/>
    <dgm:cxn modelId="{CA1EAC73-24BD-46AA-A9B8-D89B087EF174}" type="presParOf" srcId="{C97003FF-391E-467A-A738-C6497D580523}" destId="{0F6BAAF8-CB60-4B3A-8B7F-F036077073E4}" srcOrd="0" destOrd="0" presId="urn:microsoft.com/office/officeart/2018/2/layout/IconVerticalSolidList"/>
    <dgm:cxn modelId="{1A26389F-4AFF-4861-B7E1-CE16E678B085}" type="presParOf" srcId="{C97003FF-391E-467A-A738-C6497D580523}" destId="{BF46F64E-08D3-4401-971A-A37980929B2F}" srcOrd="1" destOrd="0" presId="urn:microsoft.com/office/officeart/2018/2/layout/IconVerticalSolidList"/>
    <dgm:cxn modelId="{6CAB56B3-2191-419B-A118-F5A5BC79571F}" type="presParOf" srcId="{C97003FF-391E-467A-A738-C6497D580523}" destId="{389F81C1-C561-4A25-83FE-46BB28BC5B3A}" srcOrd="2" destOrd="0" presId="urn:microsoft.com/office/officeart/2018/2/layout/IconVerticalSolidList"/>
    <dgm:cxn modelId="{E854567D-5943-4BA0-8299-2FDF130BD0AA}" type="presParOf" srcId="{C97003FF-391E-467A-A738-C6497D580523}" destId="{733FAF41-DF03-485F-8F06-C142970A5497}" srcOrd="3" destOrd="0" presId="urn:microsoft.com/office/officeart/2018/2/layout/IconVerticalSolidList"/>
    <dgm:cxn modelId="{8369E043-218C-4072-9696-7D7A2ED5E478}" type="presParOf" srcId="{5C75D25B-729C-4880-9D2E-0125BC8E10B6}" destId="{D9C062C7-DE09-4BE5-9372-87D3C2DBB0FF}" srcOrd="3" destOrd="0" presId="urn:microsoft.com/office/officeart/2018/2/layout/IconVerticalSolidList"/>
    <dgm:cxn modelId="{EFF7BF92-BB0A-42DF-8113-DDDE1635C431}" type="presParOf" srcId="{5C75D25B-729C-4880-9D2E-0125BC8E10B6}" destId="{2D358619-623B-4E64-8786-ED7DAFC11DC5}" srcOrd="4" destOrd="0" presId="urn:microsoft.com/office/officeart/2018/2/layout/IconVerticalSolidList"/>
    <dgm:cxn modelId="{D3821C34-36AB-49C4-8C99-14EE35C1ACBC}" type="presParOf" srcId="{2D358619-623B-4E64-8786-ED7DAFC11DC5}" destId="{AFB2F689-BE38-4D4D-BBC2-8CA8AEAAD3B8}" srcOrd="0" destOrd="0" presId="urn:microsoft.com/office/officeart/2018/2/layout/IconVerticalSolidList"/>
    <dgm:cxn modelId="{1B3E769A-6F26-4982-9A68-291D3E8ECF60}" type="presParOf" srcId="{2D358619-623B-4E64-8786-ED7DAFC11DC5}" destId="{37FC968D-54D8-4E5B-AA68-7BB356A0611B}" srcOrd="1" destOrd="0" presId="urn:microsoft.com/office/officeart/2018/2/layout/IconVerticalSolidList"/>
    <dgm:cxn modelId="{D921FFFE-9781-4841-A606-F73065A39157}" type="presParOf" srcId="{2D358619-623B-4E64-8786-ED7DAFC11DC5}" destId="{F02DB9CD-1B62-4E12-BB7D-3B0DBA05F346}" srcOrd="2" destOrd="0" presId="urn:microsoft.com/office/officeart/2018/2/layout/IconVerticalSolidList"/>
    <dgm:cxn modelId="{476B648A-9374-4CD6-A55F-6D473591CBA2}" type="presParOf" srcId="{2D358619-623B-4E64-8786-ED7DAFC11DC5}" destId="{73BA3BD0-B804-40ED-B730-B739330E1722}" srcOrd="3" destOrd="0" presId="urn:microsoft.com/office/officeart/2018/2/layout/IconVerticalSolidList"/>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D4503D04-C97E-4622-AE07-D0307CB3B4CA}" type="doc">
      <dgm:prSet loTypeId="urn:microsoft.com/office/officeart/2018/2/layout/IconVerticalSolidList" loCatId="icon" qsTypeId="urn:microsoft.com/office/officeart/2005/8/quickstyle/simple1" qsCatId="simple" csTypeId="urn:microsoft.com/office/officeart/2018/5/colors/Iconchunking_neutralicontext_colorful5" csCatId="colorful" phldr="1"/>
      <dgm:spPr/>
      <dgm:t>
        <a:bodyPr/>
        <a:lstStyle/>
        <a:p>
          <a:endParaRPr lang="en-US"/>
        </a:p>
      </dgm:t>
    </dgm:pt>
    <dgm:pt modelId="{AAC263CB-8256-4B03-92FE-1622698FB3E9}">
      <dgm:prSet/>
      <dgm:spPr/>
      <dgm:t>
        <a:bodyPr anchor="ctr"/>
        <a:lstStyle/>
        <a:p>
          <a:pPr>
            <a:lnSpc>
              <a:spcPct val="100000"/>
            </a:lnSpc>
          </a:pPr>
          <a:r>
            <a:rPr lang="en-US" dirty="0" smtClean="0"/>
            <a:t>The mark served as a warning against killing Cain.  </a:t>
          </a:r>
          <a:endParaRPr lang="en-US" dirty="0"/>
        </a:p>
      </dgm:t>
    </dgm:pt>
    <dgm:pt modelId="{0BEED663-FC38-4EAD-940F-4C475D2C87DB}" type="parTrans" cxnId="{C5E94186-9CB6-4C42-92B3-C546CC53A7B9}">
      <dgm:prSet/>
      <dgm:spPr/>
      <dgm:t>
        <a:bodyPr/>
        <a:lstStyle/>
        <a:p>
          <a:endParaRPr lang="en-US" sz="4000"/>
        </a:p>
      </dgm:t>
    </dgm:pt>
    <dgm:pt modelId="{808B76D0-8EC7-469A-93AC-7A6017188A9D}" type="sibTrans" cxnId="{C5E94186-9CB6-4C42-92B3-C546CC53A7B9}">
      <dgm:prSet phldrT="1" phldr="0"/>
      <dgm:spPr/>
      <dgm:t>
        <a:bodyPr/>
        <a:lstStyle/>
        <a:p>
          <a:endParaRPr lang="en-US"/>
        </a:p>
      </dgm:t>
    </dgm:pt>
    <dgm:pt modelId="{4E8D2E69-0173-4BD3-B96A-7A9C5DD12B47}">
      <dgm:prSet/>
      <dgm:spPr/>
      <dgm:t>
        <a:bodyPr anchor="ctr"/>
        <a:lstStyle/>
        <a:p>
          <a:pPr>
            <a:lnSpc>
              <a:spcPct val="100000"/>
            </a:lnSpc>
          </a:pPr>
          <a:r>
            <a:rPr lang="en-US" dirty="0" smtClean="0"/>
            <a:t>The Jewish people did not descend from Cain, who departed, but from Seth.   </a:t>
          </a:r>
          <a:endParaRPr lang="en-US" dirty="0"/>
        </a:p>
      </dgm:t>
    </dgm:pt>
    <dgm:pt modelId="{B954BF22-E3B3-4A1C-802E-590228BE2D9C}" type="parTrans" cxnId="{0F866C41-EB5F-47BD-A2CD-A58671F15B67}">
      <dgm:prSet/>
      <dgm:spPr/>
      <dgm:t>
        <a:bodyPr/>
        <a:lstStyle/>
        <a:p>
          <a:endParaRPr lang="en-US" sz="4000"/>
        </a:p>
      </dgm:t>
    </dgm:pt>
    <dgm:pt modelId="{FEF1E80E-8A9E-4B0A-817C-2A4CFDCF3FB2}" type="sibTrans" cxnId="{0F866C41-EB5F-47BD-A2CD-A58671F15B67}">
      <dgm:prSet phldrT="2" phldr="0"/>
      <dgm:spPr/>
      <dgm:t>
        <a:bodyPr/>
        <a:lstStyle/>
        <a:p>
          <a:endParaRPr lang="en-US"/>
        </a:p>
      </dgm:t>
    </dgm:pt>
    <dgm:pt modelId="{93A6A030-ABAB-4EFA-B539-0FDB3E07C1EF}">
      <dgm:prSet/>
      <dgm:spPr/>
      <dgm:t>
        <a:bodyPr anchor="ctr"/>
        <a:lstStyle/>
        <a:p>
          <a:pPr>
            <a:lnSpc>
              <a:spcPct val="100000"/>
            </a:lnSpc>
          </a:pPr>
          <a:r>
            <a:rPr lang="en-US" dirty="0" smtClean="0"/>
            <a:t>Other Biblical “marks” are indicative of thoughts/actions rather than physical traits.  </a:t>
          </a:r>
          <a:endParaRPr lang="en-US" dirty="0"/>
        </a:p>
      </dgm:t>
    </dgm:pt>
    <dgm:pt modelId="{3D674B97-6DC6-4A12-85BA-0976D3064237}" type="parTrans" cxnId="{4B40C8DC-6B57-4F5B-8440-7241C649700B}">
      <dgm:prSet/>
      <dgm:spPr/>
      <dgm:t>
        <a:bodyPr/>
        <a:lstStyle/>
        <a:p>
          <a:endParaRPr lang="en-US" sz="4000"/>
        </a:p>
      </dgm:t>
    </dgm:pt>
    <dgm:pt modelId="{BFE0749E-E343-4A6F-BD09-2810EE6B4BD7}" type="sibTrans" cxnId="{4B40C8DC-6B57-4F5B-8440-7241C649700B}">
      <dgm:prSet phldrT="3" phldr="0"/>
      <dgm:spPr/>
      <dgm:t>
        <a:bodyPr/>
        <a:lstStyle/>
        <a:p>
          <a:endParaRPr lang="en-US"/>
        </a:p>
      </dgm:t>
    </dgm:pt>
    <dgm:pt modelId="{5C75D25B-729C-4880-9D2E-0125BC8E10B6}" type="pres">
      <dgm:prSet presAssocID="{D4503D04-C97E-4622-AE07-D0307CB3B4CA}" presName="root" presStyleCnt="0">
        <dgm:presLayoutVars>
          <dgm:dir/>
          <dgm:resizeHandles val="exact"/>
        </dgm:presLayoutVars>
      </dgm:prSet>
      <dgm:spPr/>
      <dgm:t>
        <a:bodyPr/>
        <a:lstStyle/>
        <a:p>
          <a:endParaRPr lang="en-US"/>
        </a:p>
      </dgm:t>
    </dgm:pt>
    <dgm:pt modelId="{D306BA23-CBDB-4B76-9A00-F1BD2D0E3AB6}" type="pres">
      <dgm:prSet presAssocID="{AAC263CB-8256-4B03-92FE-1622698FB3E9}" presName="compNode" presStyleCnt="0"/>
      <dgm:spPr/>
    </dgm:pt>
    <dgm:pt modelId="{7BE66FA6-753F-4634-847C-3776E08D4B7E}" type="pres">
      <dgm:prSet presAssocID="{AAC263CB-8256-4B03-92FE-1622698FB3E9}" presName="bgRect" presStyleLbl="bgShp" presStyleIdx="0" presStyleCnt="3"/>
      <dgm:spPr/>
    </dgm:pt>
    <dgm:pt modelId="{D5B4F75B-F23E-458D-8503-2D17FB11A702}" type="pres">
      <dgm:prSet presAssocID="{AAC263CB-8256-4B03-92FE-1622698FB3E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Flower in pot"/>
        </a:ext>
      </dgm:extLst>
    </dgm:pt>
    <dgm:pt modelId="{3606B416-D160-4DEA-B617-D22C0FB8F203}" type="pres">
      <dgm:prSet presAssocID="{AAC263CB-8256-4B03-92FE-1622698FB3E9}" presName="spaceRect" presStyleCnt="0"/>
      <dgm:spPr/>
    </dgm:pt>
    <dgm:pt modelId="{8B3907AB-9FCD-4D59-B68F-4F73F035FE52}" type="pres">
      <dgm:prSet presAssocID="{AAC263CB-8256-4B03-92FE-1622698FB3E9}" presName="parTx" presStyleLbl="revTx" presStyleIdx="0" presStyleCnt="3">
        <dgm:presLayoutVars>
          <dgm:chMax val="0"/>
          <dgm:chPref val="0"/>
        </dgm:presLayoutVars>
      </dgm:prSet>
      <dgm:spPr/>
      <dgm:t>
        <a:bodyPr/>
        <a:lstStyle/>
        <a:p>
          <a:endParaRPr lang="en-US"/>
        </a:p>
      </dgm:t>
    </dgm:pt>
    <dgm:pt modelId="{7E777C8E-F91A-4641-B0A0-AB8F8C847C69}" type="pres">
      <dgm:prSet presAssocID="{808B76D0-8EC7-469A-93AC-7A6017188A9D}" presName="sibTrans" presStyleCnt="0"/>
      <dgm:spPr/>
    </dgm:pt>
    <dgm:pt modelId="{C97003FF-391E-467A-A738-C6497D580523}" type="pres">
      <dgm:prSet presAssocID="{4E8D2E69-0173-4BD3-B96A-7A9C5DD12B47}" presName="compNode" presStyleCnt="0"/>
      <dgm:spPr/>
    </dgm:pt>
    <dgm:pt modelId="{0F6BAAF8-CB60-4B3A-8B7F-F036077073E4}" type="pres">
      <dgm:prSet presAssocID="{4E8D2E69-0173-4BD3-B96A-7A9C5DD12B47}" presName="bgRect" presStyleLbl="bgShp" presStyleIdx="1" presStyleCnt="3"/>
      <dgm:spPr/>
    </dgm:pt>
    <dgm:pt modelId="{BF46F64E-08D3-4401-971A-A37980929B2F}" type="pres">
      <dgm:prSet presAssocID="{4E8D2E69-0173-4BD3-B96A-7A9C5DD12B4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lant"/>
        </a:ext>
      </dgm:extLst>
    </dgm:pt>
    <dgm:pt modelId="{389F81C1-C561-4A25-83FE-46BB28BC5B3A}" type="pres">
      <dgm:prSet presAssocID="{4E8D2E69-0173-4BD3-B96A-7A9C5DD12B47}" presName="spaceRect" presStyleCnt="0"/>
      <dgm:spPr/>
    </dgm:pt>
    <dgm:pt modelId="{733FAF41-DF03-485F-8F06-C142970A5497}" type="pres">
      <dgm:prSet presAssocID="{4E8D2E69-0173-4BD3-B96A-7A9C5DD12B47}" presName="parTx" presStyleLbl="revTx" presStyleIdx="1" presStyleCnt="3">
        <dgm:presLayoutVars>
          <dgm:chMax val="0"/>
          <dgm:chPref val="0"/>
        </dgm:presLayoutVars>
      </dgm:prSet>
      <dgm:spPr/>
      <dgm:t>
        <a:bodyPr/>
        <a:lstStyle/>
        <a:p>
          <a:endParaRPr lang="en-US"/>
        </a:p>
      </dgm:t>
    </dgm:pt>
    <dgm:pt modelId="{D9C062C7-DE09-4BE5-9372-87D3C2DBB0FF}" type="pres">
      <dgm:prSet presAssocID="{FEF1E80E-8A9E-4B0A-817C-2A4CFDCF3FB2}" presName="sibTrans" presStyleCnt="0"/>
      <dgm:spPr/>
    </dgm:pt>
    <dgm:pt modelId="{2D358619-623B-4E64-8786-ED7DAFC11DC5}" type="pres">
      <dgm:prSet presAssocID="{93A6A030-ABAB-4EFA-B539-0FDB3E07C1EF}" presName="compNode" presStyleCnt="0"/>
      <dgm:spPr/>
    </dgm:pt>
    <dgm:pt modelId="{AFB2F689-BE38-4D4D-BBC2-8CA8AEAAD3B8}" type="pres">
      <dgm:prSet presAssocID="{93A6A030-ABAB-4EFA-B539-0FDB3E07C1EF}" presName="bgRect" presStyleLbl="bgShp" presStyleIdx="2" presStyleCnt="3"/>
      <dgm:spPr/>
    </dgm:pt>
    <dgm:pt modelId="{37FC968D-54D8-4E5B-AA68-7BB356A0611B}" type="pres">
      <dgm:prSet presAssocID="{93A6A030-ABAB-4EFA-B539-0FDB3E07C1EF}" presName="iconRect" presStyleLbl="node1" presStyleIdx="2" presStyleCnt="3"/>
      <dgm:spPr>
        <a:blipFill rotWithShape="1">
          <a:blip xmlns:r="http://schemas.openxmlformats.org/officeDocument/2006/relationships" r:embed="rId5"/>
          <a:stretch>
            <a:fillRect/>
          </a:stretch>
        </a:blipFill>
        <a:ln>
          <a:noFill/>
        </a:ln>
      </dgm:spPr>
      <dgm:t>
        <a:bodyPr/>
        <a:lstStyle/>
        <a:p>
          <a:endParaRPr lang="en-US"/>
        </a:p>
      </dgm:t>
      <dgm:extLst>
        <a:ext uri="{E40237B7-FDA0-4F09-8148-C483321AD2D9}">
          <dgm14:cNvPr xmlns:dgm14="http://schemas.microsoft.com/office/drawing/2010/diagram" id="0" name="" descr="Truck"/>
        </a:ext>
      </dgm:extLst>
    </dgm:pt>
    <dgm:pt modelId="{F02DB9CD-1B62-4E12-BB7D-3B0DBA05F346}" type="pres">
      <dgm:prSet presAssocID="{93A6A030-ABAB-4EFA-B539-0FDB3E07C1EF}" presName="spaceRect" presStyleCnt="0"/>
      <dgm:spPr/>
    </dgm:pt>
    <dgm:pt modelId="{73BA3BD0-B804-40ED-B730-B739330E1722}" type="pres">
      <dgm:prSet presAssocID="{93A6A030-ABAB-4EFA-B539-0FDB3E07C1EF}" presName="parTx" presStyleLbl="revTx" presStyleIdx="2" presStyleCnt="3">
        <dgm:presLayoutVars>
          <dgm:chMax val="0"/>
          <dgm:chPref val="0"/>
        </dgm:presLayoutVars>
      </dgm:prSet>
      <dgm:spPr/>
      <dgm:t>
        <a:bodyPr/>
        <a:lstStyle/>
        <a:p>
          <a:endParaRPr lang="en-US"/>
        </a:p>
      </dgm:t>
    </dgm:pt>
  </dgm:ptLst>
  <dgm:cxnLst>
    <dgm:cxn modelId="{4B40C8DC-6B57-4F5B-8440-7241C649700B}" srcId="{D4503D04-C97E-4622-AE07-D0307CB3B4CA}" destId="{93A6A030-ABAB-4EFA-B539-0FDB3E07C1EF}" srcOrd="2" destOrd="0" parTransId="{3D674B97-6DC6-4A12-85BA-0976D3064237}" sibTransId="{BFE0749E-E343-4A6F-BD09-2810EE6B4BD7}"/>
    <dgm:cxn modelId="{C5E94186-9CB6-4C42-92B3-C546CC53A7B9}" srcId="{D4503D04-C97E-4622-AE07-D0307CB3B4CA}" destId="{AAC263CB-8256-4B03-92FE-1622698FB3E9}" srcOrd="0" destOrd="0" parTransId="{0BEED663-FC38-4EAD-940F-4C475D2C87DB}" sibTransId="{808B76D0-8EC7-469A-93AC-7A6017188A9D}"/>
    <dgm:cxn modelId="{93FD6F38-6C88-457A-B4C7-F1927F2A368C}" type="presOf" srcId="{AAC263CB-8256-4B03-92FE-1622698FB3E9}" destId="{8B3907AB-9FCD-4D59-B68F-4F73F035FE52}" srcOrd="0" destOrd="0" presId="urn:microsoft.com/office/officeart/2018/2/layout/IconVerticalSolidList"/>
    <dgm:cxn modelId="{0F866C41-EB5F-47BD-A2CD-A58671F15B67}" srcId="{D4503D04-C97E-4622-AE07-D0307CB3B4CA}" destId="{4E8D2E69-0173-4BD3-B96A-7A9C5DD12B47}" srcOrd="1" destOrd="0" parTransId="{B954BF22-E3B3-4A1C-802E-590228BE2D9C}" sibTransId="{FEF1E80E-8A9E-4B0A-817C-2A4CFDCF3FB2}"/>
    <dgm:cxn modelId="{C0D10248-BEA3-4060-87CF-CC34EFDE28A9}" type="presOf" srcId="{93A6A030-ABAB-4EFA-B539-0FDB3E07C1EF}" destId="{73BA3BD0-B804-40ED-B730-B739330E1722}" srcOrd="0" destOrd="0" presId="urn:microsoft.com/office/officeart/2018/2/layout/IconVerticalSolidList"/>
    <dgm:cxn modelId="{DC3D1180-9574-4173-A537-4CBB0B3FF292}" type="presOf" srcId="{4E8D2E69-0173-4BD3-B96A-7A9C5DD12B47}" destId="{733FAF41-DF03-485F-8F06-C142970A5497}" srcOrd="0" destOrd="0" presId="urn:microsoft.com/office/officeart/2018/2/layout/IconVerticalSolidList"/>
    <dgm:cxn modelId="{21005AA2-7964-4522-8D4B-40DC3248F1FD}" type="presOf" srcId="{D4503D04-C97E-4622-AE07-D0307CB3B4CA}" destId="{5C75D25B-729C-4880-9D2E-0125BC8E10B6}" srcOrd="0" destOrd="0" presId="urn:microsoft.com/office/officeart/2018/2/layout/IconVerticalSolidList"/>
    <dgm:cxn modelId="{6777ACE1-3CEC-43F4-8F37-D46A78CB63CB}" type="presParOf" srcId="{5C75D25B-729C-4880-9D2E-0125BC8E10B6}" destId="{D306BA23-CBDB-4B76-9A00-F1BD2D0E3AB6}" srcOrd="0" destOrd="0" presId="urn:microsoft.com/office/officeart/2018/2/layout/IconVerticalSolidList"/>
    <dgm:cxn modelId="{5B225543-0ED1-415B-B9C3-40AD3B6E8691}" type="presParOf" srcId="{D306BA23-CBDB-4B76-9A00-F1BD2D0E3AB6}" destId="{7BE66FA6-753F-4634-847C-3776E08D4B7E}" srcOrd="0" destOrd="0" presId="urn:microsoft.com/office/officeart/2018/2/layout/IconVerticalSolidList"/>
    <dgm:cxn modelId="{87AB9672-BB54-461D-B366-F9DE6DA3B1DF}" type="presParOf" srcId="{D306BA23-CBDB-4B76-9A00-F1BD2D0E3AB6}" destId="{D5B4F75B-F23E-458D-8503-2D17FB11A702}" srcOrd="1" destOrd="0" presId="urn:microsoft.com/office/officeart/2018/2/layout/IconVerticalSolidList"/>
    <dgm:cxn modelId="{3E6C693F-73BC-44CE-BFD5-689BCEAA8391}" type="presParOf" srcId="{D306BA23-CBDB-4B76-9A00-F1BD2D0E3AB6}" destId="{3606B416-D160-4DEA-B617-D22C0FB8F203}" srcOrd="2" destOrd="0" presId="urn:microsoft.com/office/officeart/2018/2/layout/IconVerticalSolidList"/>
    <dgm:cxn modelId="{B14D43B9-258A-47E2-934D-7BC09C4903F2}" type="presParOf" srcId="{D306BA23-CBDB-4B76-9A00-F1BD2D0E3AB6}" destId="{8B3907AB-9FCD-4D59-B68F-4F73F035FE52}" srcOrd="3" destOrd="0" presId="urn:microsoft.com/office/officeart/2018/2/layout/IconVerticalSolidList"/>
    <dgm:cxn modelId="{80DFDD06-3095-4001-A1F7-0340A15F00FD}" type="presParOf" srcId="{5C75D25B-729C-4880-9D2E-0125BC8E10B6}" destId="{7E777C8E-F91A-4641-B0A0-AB8F8C847C69}" srcOrd="1" destOrd="0" presId="urn:microsoft.com/office/officeart/2018/2/layout/IconVerticalSolidList"/>
    <dgm:cxn modelId="{C40CE285-9058-4487-BD87-BDAC86837F1C}" type="presParOf" srcId="{5C75D25B-729C-4880-9D2E-0125BC8E10B6}" destId="{C97003FF-391E-467A-A738-C6497D580523}" srcOrd="2" destOrd="0" presId="urn:microsoft.com/office/officeart/2018/2/layout/IconVerticalSolidList"/>
    <dgm:cxn modelId="{1FC8D6DD-F6C0-44D3-98A4-738FFAAE02A5}" type="presParOf" srcId="{C97003FF-391E-467A-A738-C6497D580523}" destId="{0F6BAAF8-CB60-4B3A-8B7F-F036077073E4}" srcOrd="0" destOrd="0" presId="urn:microsoft.com/office/officeart/2018/2/layout/IconVerticalSolidList"/>
    <dgm:cxn modelId="{FB0ADEAE-3699-4A72-A047-7F3BE569AB9F}" type="presParOf" srcId="{C97003FF-391E-467A-A738-C6497D580523}" destId="{BF46F64E-08D3-4401-971A-A37980929B2F}" srcOrd="1" destOrd="0" presId="urn:microsoft.com/office/officeart/2018/2/layout/IconVerticalSolidList"/>
    <dgm:cxn modelId="{F55FC738-A505-41B7-A372-A8B6BFCCBDC2}" type="presParOf" srcId="{C97003FF-391E-467A-A738-C6497D580523}" destId="{389F81C1-C561-4A25-83FE-46BB28BC5B3A}" srcOrd="2" destOrd="0" presId="urn:microsoft.com/office/officeart/2018/2/layout/IconVerticalSolidList"/>
    <dgm:cxn modelId="{5B7E0E5B-E3A0-4814-BF5F-3375B19CF951}" type="presParOf" srcId="{C97003FF-391E-467A-A738-C6497D580523}" destId="{733FAF41-DF03-485F-8F06-C142970A5497}" srcOrd="3" destOrd="0" presId="urn:microsoft.com/office/officeart/2018/2/layout/IconVerticalSolidList"/>
    <dgm:cxn modelId="{BEF8AAD3-FD38-403A-AD1D-653A74CDCF3B}" type="presParOf" srcId="{5C75D25B-729C-4880-9D2E-0125BC8E10B6}" destId="{D9C062C7-DE09-4BE5-9372-87D3C2DBB0FF}" srcOrd="3" destOrd="0" presId="urn:microsoft.com/office/officeart/2018/2/layout/IconVerticalSolidList"/>
    <dgm:cxn modelId="{86DFC135-1562-43A0-BBE9-441D669D343F}" type="presParOf" srcId="{5C75D25B-729C-4880-9D2E-0125BC8E10B6}" destId="{2D358619-623B-4E64-8786-ED7DAFC11DC5}" srcOrd="4" destOrd="0" presId="urn:microsoft.com/office/officeart/2018/2/layout/IconVerticalSolidList"/>
    <dgm:cxn modelId="{88A05A97-7536-4184-A64B-523A811DCFDB}" type="presParOf" srcId="{2D358619-623B-4E64-8786-ED7DAFC11DC5}" destId="{AFB2F689-BE38-4D4D-BBC2-8CA8AEAAD3B8}" srcOrd="0" destOrd="0" presId="urn:microsoft.com/office/officeart/2018/2/layout/IconVerticalSolidList"/>
    <dgm:cxn modelId="{08B8A791-8C65-4F96-A83D-7DEEDA6DC2E9}" type="presParOf" srcId="{2D358619-623B-4E64-8786-ED7DAFC11DC5}" destId="{37FC968D-54D8-4E5B-AA68-7BB356A0611B}" srcOrd="1" destOrd="0" presId="urn:microsoft.com/office/officeart/2018/2/layout/IconVerticalSolidList"/>
    <dgm:cxn modelId="{931A260F-4FE9-4511-ABF8-22E729032F89}" type="presParOf" srcId="{2D358619-623B-4E64-8786-ED7DAFC11DC5}" destId="{F02DB9CD-1B62-4E12-BB7D-3B0DBA05F346}" srcOrd="2" destOrd="0" presId="urn:microsoft.com/office/officeart/2018/2/layout/IconVerticalSolidList"/>
    <dgm:cxn modelId="{275C12EC-8B93-41E7-A9EF-006CADD0B520}" type="presParOf" srcId="{2D358619-623B-4E64-8786-ED7DAFC11DC5}" destId="{73BA3BD0-B804-40ED-B730-B739330E1722}" srcOrd="3" destOrd="0" presId="urn:microsoft.com/office/officeart/2018/2/layout/IconVerticalSolidList"/>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D4503D04-C97E-4622-AE07-D0307CB3B4CA}" type="doc">
      <dgm:prSet loTypeId="urn:microsoft.com/office/officeart/2018/2/layout/IconVerticalSolidList" loCatId="icon" qsTypeId="urn:microsoft.com/office/officeart/2005/8/quickstyle/simple1" qsCatId="simple" csTypeId="urn:microsoft.com/office/officeart/2018/5/colors/Iconchunking_neutralicontext_colorful5" csCatId="colorful" phldr="1"/>
      <dgm:spPr/>
      <dgm:t>
        <a:bodyPr/>
        <a:lstStyle/>
        <a:p>
          <a:endParaRPr lang="en-US"/>
        </a:p>
      </dgm:t>
    </dgm:pt>
    <dgm:pt modelId="{AAC263CB-8256-4B03-92FE-1622698FB3E9}">
      <dgm:prSet/>
      <dgm:spPr/>
      <dgm:t>
        <a:bodyPr anchor="ctr"/>
        <a:lstStyle/>
        <a:p>
          <a:pPr>
            <a:lnSpc>
              <a:spcPct val="100000"/>
            </a:lnSpc>
          </a:pPr>
          <a:r>
            <a:rPr lang="en-US" dirty="0" smtClean="0"/>
            <a:t>The mark served as a warning against killing Cain.  </a:t>
          </a:r>
          <a:endParaRPr lang="en-US" dirty="0"/>
        </a:p>
      </dgm:t>
    </dgm:pt>
    <dgm:pt modelId="{0BEED663-FC38-4EAD-940F-4C475D2C87DB}" type="parTrans" cxnId="{C5E94186-9CB6-4C42-92B3-C546CC53A7B9}">
      <dgm:prSet/>
      <dgm:spPr/>
      <dgm:t>
        <a:bodyPr/>
        <a:lstStyle/>
        <a:p>
          <a:endParaRPr lang="en-US" sz="4000"/>
        </a:p>
      </dgm:t>
    </dgm:pt>
    <dgm:pt modelId="{808B76D0-8EC7-469A-93AC-7A6017188A9D}" type="sibTrans" cxnId="{C5E94186-9CB6-4C42-92B3-C546CC53A7B9}">
      <dgm:prSet phldrT="1" phldr="0"/>
      <dgm:spPr/>
      <dgm:t>
        <a:bodyPr/>
        <a:lstStyle/>
        <a:p>
          <a:endParaRPr lang="en-US"/>
        </a:p>
      </dgm:t>
    </dgm:pt>
    <dgm:pt modelId="{4E8D2E69-0173-4BD3-B96A-7A9C5DD12B47}">
      <dgm:prSet/>
      <dgm:spPr/>
      <dgm:t>
        <a:bodyPr anchor="ctr"/>
        <a:lstStyle/>
        <a:p>
          <a:pPr>
            <a:lnSpc>
              <a:spcPct val="100000"/>
            </a:lnSpc>
          </a:pPr>
          <a:r>
            <a:rPr lang="en-US" dirty="0" smtClean="0"/>
            <a:t>The Jewish people did not descend from Cain, who departed, but from Seth.   </a:t>
          </a:r>
          <a:endParaRPr lang="en-US" dirty="0"/>
        </a:p>
      </dgm:t>
    </dgm:pt>
    <dgm:pt modelId="{B954BF22-E3B3-4A1C-802E-590228BE2D9C}" type="parTrans" cxnId="{0F866C41-EB5F-47BD-A2CD-A58671F15B67}">
      <dgm:prSet/>
      <dgm:spPr/>
      <dgm:t>
        <a:bodyPr/>
        <a:lstStyle/>
        <a:p>
          <a:endParaRPr lang="en-US" sz="4000"/>
        </a:p>
      </dgm:t>
    </dgm:pt>
    <dgm:pt modelId="{FEF1E80E-8A9E-4B0A-817C-2A4CFDCF3FB2}" type="sibTrans" cxnId="{0F866C41-EB5F-47BD-A2CD-A58671F15B67}">
      <dgm:prSet phldrT="2" phldr="0"/>
      <dgm:spPr/>
      <dgm:t>
        <a:bodyPr/>
        <a:lstStyle/>
        <a:p>
          <a:endParaRPr lang="en-US"/>
        </a:p>
      </dgm:t>
    </dgm:pt>
    <dgm:pt modelId="{93A6A030-ABAB-4EFA-B539-0FDB3E07C1EF}">
      <dgm:prSet/>
      <dgm:spPr/>
      <dgm:t>
        <a:bodyPr anchor="ctr"/>
        <a:lstStyle/>
        <a:p>
          <a:pPr>
            <a:lnSpc>
              <a:spcPct val="100000"/>
            </a:lnSpc>
          </a:pPr>
          <a:r>
            <a:rPr lang="en-US" dirty="0" smtClean="0"/>
            <a:t>Other Biblical “marks” are indicative of thoughts/actions rather than physical traits.  </a:t>
          </a:r>
          <a:endParaRPr lang="en-US" dirty="0"/>
        </a:p>
      </dgm:t>
    </dgm:pt>
    <dgm:pt modelId="{3D674B97-6DC6-4A12-85BA-0976D3064237}" type="parTrans" cxnId="{4B40C8DC-6B57-4F5B-8440-7241C649700B}">
      <dgm:prSet/>
      <dgm:spPr/>
      <dgm:t>
        <a:bodyPr/>
        <a:lstStyle/>
        <a:p>
          <a:endParaRPr lang="en-US" sz="4000"/>
        </a:p>
      </dgm:t>
    </dgm:pt>
    <dgm:pt modelId="{BFE0749E-E343-4A6F-BD09-2810EE6B4BD7}" type="sibTrans" cxnId="{4B40C8DC-6B57-4F5B-8440-7241C649700B}">
      <dgm:prSet phldrT="3" phldr="0"/>
      <dgm:spPr/>
      <dgm:t>
        <a:bodyPr/>
        <a:lstStyle/>
        <a:p>
          <a:endParaRPr lang="en-US"/>
        </a:p>
      </dgm:t>
    </dgm:pt>
    <dgm:pt modelId="{5C75D25B-729C-4880-9D2E-0125BC8E10B6}" type="pres">
      <dgm:prSet presAssocID="{D4503D04-C97E-4622-AE07-D0307CB3B4CA}" presName="root" presStyleCnt="0">
        <dgm:presLayoutVars>
          <dgm:dir/>
          <dgm:resizeHandles val="exact"/>
        </dgm:presLayoutVars>
      </dgm:prSet>
      <dgm:spPr/>
      <dgm:t>
        <a:bodyPr/>
        <a:lstStyle/>
        <a:p>
          <a:endParaRPr lang="en-US"/>
        </a:p>
      </dgm:t>
    </dgm:pt>
    <dgm:pt modelId="{D306BA23-CBDB-4B76-9A00-F1BD2D0E3AB6}" type="pres">
      <dgm:prSet presAssocID="{AAC263CB-8256-4B03-92FE-1622698FB3E9}" presName="compNode" presStyleCnt="0"/>
      <dgm:spPr/>
    </dgm:pt>
    <dgm:pt modelId="{7BE66FA6-753F-4634-847C-3776E08D4B7E}" type="pres">
      <dgm:prSet presAssocID="{AAC263CB-8256-4B03-92FE-1622698FB3E9}" presName="bgRect" presStyleLbl="bgShp" presStyleIdx="0" presStyleCnt="3"/>
      <dgm:spPr/>
    </dgm:pt>
    <dgm:pt modelId="{D5B4F75B-F23E-458D-8503-2D17FB11A702}" type="pres">
      <dgm:prSet presAssocID="{AAC263CB-8256-4B03-92FE-1622698FB3E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Flower in pot"/>
        </a:ext>
      </dgm:extLst>
    </dgm:pt>
    <dgm:pt modelId="{3606B416-D160-4DEA-B617-D22C0FB8F203}" type="pres">
      <dgm:prSet presAssocID="{AAC263CB-8256-4B03-92FE-1622698FB3E9}" presName="spaceRect" presStyleCnt="0"/>
      <dgm:spPr/>
    </dgm:pt>
    <dgm:pt modelId="{8B3907AB-9FCD-4D59-B68F-4F73F035FE52}" type="pres">
      <dgm:prSet presAssocID="{AAC263CB-8256-4B03-92FE-1622698FB3E9}" presName="parTx" presStyleLbl="revTx" presStyleIdx="0" presStyleCnt="3">
        <dgm:presLayoutVars>
          <dgm:chMax val="0"/>
          <dgm:chPref val="0"/>
        </dgm:presLayoutVars>
      </dgm:prSet>
      <dgm:spPr/>
      <dgm:t>
        <a:bodyPr/>
        <a:lstStyle/>
        <a:p>
          <a:endParaRPr lang="en-US"/>
        </a:p>
      </dgm:t>
    </dgm:pt>
    <dgm:pt modelId="{7E777C8E-F91A-4641-B0A0-AB8F8C847C69}" type="pres">
      <dgm:prSet presAssocID="{808B76D0-8EC7-469A-93AC-7A6017188A9D}" presName="sibTrans" presStyleCnt="0"/>
      <dgm:spPr/>
    </dgm:pt>
    <dgm:pt modelId="{C97003FF-391E-467A-A738-C6497D580523}" type="pres">
      <dgm:prSet presAssocID="{4E8D2E69-0173-4BD3-B96A-7A9C5DD12B47}" presName="compNode" presStyleCnt="0"/>
      <dgm:spPr/>
    </dgm:pt>
    <dgm:pt modelId="{0F6BAAF8-CB60-4B3A-8B7F-F036077073E4}" type="pres">
      <dgm:prSet presAssocID="{4E8D2E69-0173-4BD3-B96A-7A9C5DD12B47}" presName="bgRect" presStyleLbl="bgShp" presStyleIdx="1" presStyleCnt="3"/>
      <dgm:spPr/>
    </dgm:pt>
    <dgm:pt modelId="{BF46F64E-08D3-4401-971A-A37980929B2F}" type="pres">
      <dgm:prSet presAssocID="{4E8D2E69-0173-4BD3-B96A-7A9C5DD12B4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lant"/>
        </a:ext>
      </dgm:extLst>
    </dgm:pt>
    <dgm:pt modelId="{389F81C1-C561-4A25-83FE-46BB28BC5B3A}" type="pres">
      <dgm:prSet presAssocID="{4E8D2E69-0173-4BD3-B96A-7A9C5DD12B47}" presName="spaceRect" presStyleCnt="0"/>
      <dgm:spPr/>
    </dgm:pt>
    <dgm:pt modelId="{733FAF41-DF03-485F-8F06-C142970A5497}" type="pres">
      <dgm:prSet presAssocID="{4E8D2E69-0173-4BD3-B96A-7A9C5DD12B47}" presName="parTx" presStyleLbl="revTx" presStyleIdx="1" presStyleCnt="3">
        <dgm:presLayoutVars>
          <dgm:chMax val="0"/>
          <dgm:chPref val="0"/>
        </dgm:presLayoutVars>
      </dgm:prSet>
      <dgm:spPr/>
      <dgm:t>
        <a:bodyPr/>
        <a:lstStyle/>
        <a:p>
          <a:endParaRPr lang="en-US"/>
        </a:p>
      </dgm:t>
    </dgm:pt>
    <dgm:pt modelId="{D9C062C7-DE09-4BE5-9372-87D3C2DBB0FF}" type="pres">
      <dgm:prSet presAssocID="{FEF1E80E-8A9E-4B0A-817C-2A4CFDCF3FB2}" presName="sibTrans" presStyleCnt="0"/>
      <dgm:spPr/>
    </dgm:pt>
    <dgm:pt modelId="{2D358619-623B-4E64-8786-ED7DAFC11DC5}" type="pres">
      <dgm:prSet presAssocID="{93A6A030-ABAB-4EFA-B539-0FDB3E07C1EF}" presName="compNode" presStyleCnt="0"/>
      <dgm:spPr/>
    </dgm:pt>
    <dgm:pt modelId="{AFB2F689-BE38-4D4D-BBC2-8CA8AEAAD3B8}" type="pres">
      <dgm:prSet presAssocID="{93A6A030-ABAB-4EFA-B539-0FDB3E07C1EF}" presName="bgRect" presStyleLbl="bgShp" presStyleIdx="2" presStyleCnt="3"/>
      <dgm:spPr/>
    </dgm:pt>
    <dgm:pt modelId="{37FC968D-54D8-4E5B-AA68-7BB356A0611B}" type="pres">
      <dgm:prSet presAssocID="{93A6A030-ABAB-4EFA-B539-0FDB3E07C1EF}" presName="iconRect" presStyleLbl="node1" presStyleIdx="2" presStyleCnt="3"/>
      <dgm:spPr>
        <a:blipFill rotWithShape="1">
          <a:blip xmlns:r="http://schemas.openxmlformats.org/officeDocument/2006/relationships" r:embed="rId5"/>
          <a:stretch>
            <a:fillRect/>
          </a:stretch>
        </a:blipFill>
        <a:ln>
          <a:noFill/>
        </a:ln>
      </dgm:spPr>
      <dgm:t>
        <a:bodyPr/>
        <a:lstStyle/>
        <a:p>
          <a:endParaRPr lang="en-US"/>
        </a:p>
      </dgm:t>
      <dgm:extLst>
        <a:ext uri="{E40237B7-FDA0-4F09-8148-C483321AD2D9}">
          <dgm14:cNvPr xmlns:dgm14="http://schemas.microsoft.com/office/drawing/2010/diagram" id="0" name="" descr="Truck"/>
        </a:ext>
      </dgm:extLst>
    </dgm:pt>
    <dgm:pt modelId="{F02DB9CD-1B62-4E12-BB7D-3B0DBA05F346}" type="pres">
      <dgm:prSet presAssocID="{93A6A030-ABAB-4EFA-B539-0FDB3E07C1EF}" presName="spaceRect" presStyleCnt="0"/>
      <dgm:spPr/>
    </dgm:pt>
    <dgm:pt modelId="{73BA3BD0-B804-40ED-B730-B739330E1722}" type="pres">
      <dgm:prSet presAssocID="{93A6A030-ABAB-4EFA-B539-0FDB3E07C1EF}" presName="parTx" presStyleLbl="revTx" presStyleIdx="2" presStyleCnt="3">
        <dgm:presLayoutVars>
          <dgm:chMax val="0"/>
          <dgm:chPref val="0"/>
        </dgm:presLayoutVars>
      </dgm:prSet>
      <dgm:spPr/>
      <dgm:t>
        <a:bodyPr/>
        <a:lstStyle/>
        <a:p>
          <a:endParaRPr lang="en-US"/>
        </a:p>
      </dgm:t>
    </dgm:pt>
  </dgm:ptLst>
  <dgm:cxnLst>
    <dgm:cxn modelId="{B058FCA6-5BF1-4EF1-BF15-7C46DC4E4B49}" type="presOf" srcId="{AAC263CB-8256-4B03-92FE-1622698FB3E9}" destId="{8B3907AB-9FCD-4D59-B68F-4F73F035FE52}" srcOrd="0" destOrd="0" presId="urn:microsoft.com/office/officeart/2018/2/layout/IconVerticalSolidList"/>
    <dgm:cxn modelId="{F192076B-88E1-4064-8954-8653C4C62F01}" type="presOf" srcId="{4E8D2E69-0173-4BD3-B96A-7A9C5DD12B47}" destId="{733FAF41-DF03-485F-8F06-C142970A5497}" srcOrd="0" destOrd="0" presId="urn:microsoft.com/office/officeart/2018/2/layout/IconVerticalSolidList"/>
    <dgm:cxn modelId="{0F866C41-EB5F-47BD-A2CD-A58671F15B67}" srcId="{D4503D04-C97E-4622-AE07-D0307CB3B4CA}" destId="{4E8D2E69-0173-4BD3-B96A-7A9C5DD12B47}" srcOrd="1" destOrd="0" parTransId="{B954BF22-E3B3-4A1C-802E-590228BE2D9C}" sibTransId="{FEF1E80E-8A9E-4B0A-817C-2A4CFDCF3FB2}"/>
    <dgm:cxn modelId="{9F73C17E-0300-4BD4-9EE1-20206DA21DD1}" type="presOf" srcId="{D4503D04-C97E-4622-AE07-D0307CB3B4CA}" destId="{5C75D25B-729C-4880-9D2E-0125BC8E10B6}" srcOrd="0" destOrd="0" presId="urn:microsoft.com/office/officeart/2018/2/layout/IconVerticalSolidList"/>
    <dgm:cxn modelId="{60C19859-09A7-422F-BDD1-CF670BB24BF0}" type="presOf" srcId="{93A6A030-ABAB-4EFA-B539-0FDB3E07C1EF}" destId="{73BA3BD0-B804-40ED-B730-B739330E1722}" srcOrd="0" destOrd="0" presId="urn:microsoft.com/office/officeart/2018/2/layout/IconVerticalSolidList"/>
    <dgm:cxn modelId="{4B40C8DC-6B57-4F5B-8440-7241C649700B}" srcId="{D4503D04-C97E-4622-AE07-D0307CB3B4CA}" destId="{93A6A030-ABAB-4EFA-B539-0FDB3E07C1EF}" srcOrd="2" destOrd="0" parTransId="{3D674B97-6DC6-4A12-85BA-0976D3064237}" sibTransId="{BFE0749E-E343-4A6F-BD09-2810EE6B4BD7}"/>
    <dgm:cxn modelId="{C5E94186-9CB6-4C42-92B3-C546CC53A7B9}" srcId="{D4503D04-C97E-4622-AE07-D0307CB3B4CA}" destId="{AAC263CB-8256-4B03-92FE-1622698FB3E9}" srcOrd="0" destOrd="0" parTransId="{0BEED663-FC38-4EAD-940F-4C475D2C87DB}" sibTransId="{808B76D0-8EC7-469A-93AC-7A6017188A9D}"/>
    <dgm:cxn modelId="{4439F7A1-7379-44ED-A7DA-1D82F820EDE0}" type="presParOf" srcId="{5C75D25B-729C-4880-9D2E-0125BC8E10B6}" destId="{D306BA23-CBDB-4B76-9A00-F1BD2D0E3AB6}" srcOrd="0" destOrd="0" presId="urn:microsoft.com/office/officeart/2018/2/layout/IconVerticalSolidList"/>
    <dgm:cxn modelId="{34C34906-2C47-47AA-B475-2613945CDCA2}" type="presParOf" srcId="{D306BA23-CBDB-4B76-9A00-F1BD2D0E3AB6}" destId="{7BE66FA6-753F-4634-847C-3776E08D4B7E}" srcOrd="0" destOrd="0" presId="urn:microsoft.com/office/officeart/2018/2/layout/IconVerticalSolidList"/>
    <dgm:cxn modelId="{3648585A-5F94-4947-B6E3-EB5988D9544B}" type="presParOf" srcId="{D306BA23-CBDB-4B76-9A00-F1BD2D0E3AB6}" destId="{D5B4F75B-F23E-458D-8503-2D17FB11A702}" srcOrd="1" destOrd="0" presId="urn:microsoft.com/office/officeart/2018/2/layout/IconVerticalSolidList"/>
    <dgm:cxn modelId="{C4461FD2-C55B-471D-9D89-E9AB42F0DE0D}" type="presParOf" srcId="{D306BA23-CBDB-4B76-9A00-F1BD2D0E3AB6}" destId="{3606B416-D160-4DEA-B617-D22C0FB8F203}" srcOrd="2" destOrd="0" presId="urn:microsoft.com/office/officeart/2018/2/layout/IconVerticalSolidList"/>
    <dgm:cxn modelId="{3FC5B2AC-C410-4E01-A36D-51769872F87B}" type="presParOf" srcId="{D306BA23-CBDB-4B76-9A00-F1BD2D0E3AB6}" destId="{8B3907AB-9FCD-4D59-B68F-4F73F035FE52}" srcOrd="3" destOrd="0" presId="urn:microsoft.com/office/officeart/2018/2/layout/IconVerticalSolidList"/>
    <dgm:cxn modelId="{4AF16E8A-31B9-45AE-B11A-0F0747285921}" type="presParOf" srcId="{5C75D25B-729C-4880-9D2E-0125BC8E10B6}" destId="{7E777C8E-F91A-4641-B0A0-AB8F8C847C69}" srcOrd="1" destOrd="0" presId="urn:microsoft.com/office/officeart/2018/2/layout/IconVerticalSolidList"/>
    <dgm:cxn modelId="{447DA4D5-F2CB-4713-ABFF-9C76A9889D34}" type="presParOf" srcId="{5C75D25B-729C-4880-9D2E-0125BC8E10B6}" destId="{C97003FF-391E-467A-A738-C6497D580523}" srcOrd="2" destOrd="0" presId="urn:microsoft.com/office/officeart/2018/2/layout/IconVerticalSolidList"/>
    <dgm:cxn modelId="{EAF35D75-C8AD-4252-A6C6-C8C25632B310}" type="presParOf" srcId="{C97003FF-391E-467A-A738-C6497D580523}" destId="{0F6BAAF8-CB60-4B3A-8B7F-F036077073E4}" srcOrd="0" destOrd="0" presId="urn:microsoft.com/office/officeart/2018/2/layout/IconVerticalSolidList"/>
    <dgm:cxn modelId="{93B9C173-C76F-47C0-AC85-95362865C53D}" type="presParOf" srcId="{C97003FF-391E-467A-A738-C6497D580523}" destId="{BF46F64E-08D3-4401-971A-A37980929B2F}" srcOrd="1" destOrd="0" presId="urn:microsoft.com/office/officeart/2018/2/layout/IconVerticalSolidList"/>
    <dgm:cxn modelId="{91F45A59-5823-4444-A4A7-45EBDBC018E9}" type="presParOf" srcId="{C97003FF-391E-467A-A738-C6497D580523}" destId="{389F81C1-C561-4A25-83FE-46BB28BC5B3A}" srcOrd="2" destOrd="0" presId="urn:microsoft.com/office/officeart/2018/2/layout/IconVerticalSolidList"/>
    <dgm:cxn modelId="{E0509958-332B-4D2E-B56B-CBAA45A064F4}" type="presParOf" srcId="{C97003FF-391E-467A-A738-C6497D580523}" destId="{733FAF41-DF03-485F-8F06-C142970A5497}" srcOrd="3" destOrd="0" presId="urn:microsoft.com/office/officeart/2018/2/layout/IconVerticalSolidList"/>
    <dgm:cxn modelId="{0D0D8EC6-2A7D-4841-B6ED-A98CDFA42103}" type="presParOf" srcId="{5C75D25B-729C-4880-9D2E-0125BC8E10B6}" destId="{D9C062C7-DE09-4BE5-9372-87D3C2DBB0FF}" srcOrd="3" destOrd="0" presId="urn:microsoft.com/office/officeart/2018/2/layout/IconVerticalSolidList"/>
    <dgm:cxn modelId="{6CD3CE4B-26EA-4294-99F4-A2C2BA0F0FB6}" type="presParOf" srcId="{5C75D25B-729C-4880-9D2E-0125BC8E10B6}" destId="{2D358619-623B-4E64-8786-ED7DAFC11DC5}" srcOrd="4" destOrd="0" presId="urn:microsoft.com/office/officeart/2018/2/layout/IconVerticalSolidList"/>
    <dgm:cxn modelId="{CDE9D35E-D051-4935-B826-F8586F99244E}" type="presParOf" srcId="{2D358619-623B-4E64-8786-ED7DAFC11DC5}" destId="{AFB2F689-BE38-4D4D-BBC2-8CA8AEAAD3B8}" srcOrd="0" destOrd="0" presId="urn:microsoft.com/office/officeart/2018/2/layout/IconVerticalSolidList"/>
    <dgm:cxn modelId="{D2755F0A-E8E7-45DB-9532-8C3A6A4A219B}" type="presParOf" srcId="{2D358619-623B-4E64-8786-ED7DAFC11DC5}" destId="{37FC968D-54D8-4E5B-AA68-7BB356A0611B}" srcOrd="1" destOrd="0" presId="urn:microsoft.com/office/officeart/2018/2/layout/IconVerticalSolidList"/>
    <dgm:cxn modelId="{9DC0D937-4AFF-4F29-A805-4693FAF6E842}" type="presParOf" srcId="{2D358619-623B-4E64-8786-ED7DAFC11DC5}" destId="{F02DB9CD-1B62-4E12-BB7D-3B0DBA05F346}" srcOrd="2" destOrd="0" presId="urn:microsoft.com/office/officeart/2018/2/layout/IconVerticalSolidList"/>
    <dgm:cxn modelId="{F243760A-4A97-478D-B2B7-30F0E96367CA}" type="presParOf" srcId="{2D358619-623B-4E64-8786-ED7DAFC11DC5}" destId="{73BA3BD0-B804-40ED-B730-B739330E1722}" srcOrd="3" destOrd="0" presId="urn:microsoft.com/office/officeart/2018/2/layout/IconVerticalSolidList"/>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4503D04-C97E-4622-AE07-D0307CB3B4CA}" type="doc">
      <dgm:prSet loTypeId="urn:microsoft.com/office/officeart/2018/2/layout/IconVerticalSolidList" loCatId="icon" qsTypeId="urn:microsoft.com/office/officeart/2005/8/quickstyle/simple1" qsCatId="simple" csTypeId="urn:microsoft.com/office/officeart/2018/5/colors/Iconchunking_neutralicontext_colorful5" csCatId="colorful" phldr="1"/>
      <dgm:spPr/>
      <dgm:t>
        <a:bodyPr/>
        <a:lstStyle/>
        <a:p>
          <a:endParaRPr lang="en-US"/>
        </a:p>
      </dgm:t>
    </dgm:pt>
    <dgm:pt modelId="{AAC263CB-8256-4B03-92FE-1622698FB3E9}">
      <dgm:prSet/>
      <dgm:spPr/>
      <dgm:t>
        <a:bodyPr anchor="ctr"/>
        <a:lstStyle/>
        <a:p>
          <a:pPr>
            <a:lnSpc>
              <a:spcPct val="100000"/>
            </a:lnSpc>
          </a:pPr>
          <a:r>
            <a:rPr lang="en-US" dirty="0" smtClean="0"/>
            <a:t>The mark served as a warning against killing Cain.  </a:t>
          </a:r>
          <a:endParaRPr lang="en-US" dirty="0"/>
        </a:p>
      </dgm:t>
    </dgm:pt>
    <dgm:pt modelId="{0BEED663-FC38-4EAD-940F-4C475D2C87DB}" type="parTrans" cxnId="{C5E94186-9CB6-4C42-92B3-C546CC53A7B9}">
      <dgm:prSet/>
      <dgm:spPr/>
      <dgm:t>
        <a:bodyPr/>
        <a:lstStyle/>
        <a:p>
          <a:endParaRPr lang="en-US" sz="4000"/>
        </a:p>
      </dgm:t>
    </dgm:pt>
    <dgm:pt modelId="{808B76D0-8EC7-469A-93AC-7A6017188A9D}" type="sibTrans" cxnId="{C5E94186-9CB6-4C42-92B3-C546CC53A7B9}">
      <dgm:prSet phldrT="1" phldr="0"/>
      <dgm:spPr/>
      <dgm:t>
        <a:bodyPr/>
        <a:lstStyle/>
        <a:p>
          <a:endParaRPr lang="en-US"/>
        </a:p>
      </dgm:t>
    </dgm:pt>
    <dgm:pt modelId="{4E8D2E69-0173-4BD3-B96A-7A9C5DD12B47}">
      <dgm:prSet/>
      <dgm:spPr/>
      <dgm:t>
        <a:bodyPr anchor="ctr"/>
        <a:lstStyle/>
        <a:p>
          <a:pPr>
            <a:lnSpc>
              <a:spcPct val="100000"/>
            </a:lnSpc>
          </a:pPr>
          <a:r>
            <a:rPr lang="en-US" dirty="0" smtClean="0"/>
            <a:t>The Jewish people did not descend from Cain, who departed, but from Seth.   </a:t>
          </a:r>
          <a:endParaRPr lang="en-US" dirty="0"/>
        </a:p>
      </dgm:t>
    </dgm:pt>
    <dgm:pt modelId="{B954BF22-E3B3-4A1C-802E-590228BE2D9C}" type="parTrans" cxnId="{0F866C41-EB5F-47BD-A2CD-A58671F15B67}">
      <dgm:prSet/>
      <dgm:spPr/>
      <dgm:t>
        <a:bodyPr/>
        <a:lstStyle/>
        <a:p>
          <a:endParaRPr lang="en-US" sz="4000"/>
        </a:p>
      </dgm:t>
    </dgm:pt>
    <dgm:pt modelId="{FEF1E80E-8A9E-4B0A-817C-2A4CFDCF3FB2}" type="sibTrans" cxnId="{0F866C41-EB5F-47BD-A2CD-A58671F15B67}">
      <dgm:prSet phldrT="2" phldr="0"/>
      <dgm:spPr/>
      <dgm:t>
        <a:bodyPr/>
        <a:lstStyle/>
        <a:p>
          <a:endParaRPr lang="en-US"/>
        </a:p>
      </dgm:t>
    </dgm:pt>
    <dgm:pt modelId="{93A6A030-ABAB-4EFA-B539-0FDB3E07C1EF}">
      <dgm:prSet/>
      <dgm:spPr/>
      <dgm:t>
        <a:bodyPr anchor="ctr"/>
        <a:lstStyle/>
        <a:p>
          <a:pPr>
            <a:lnSpc>
              <a:spcPct val="100000"/>
            </a:lnSpc>
          </a:pPr>
          <a:r>
            <a:rPr lang="en-US" dirty="0" smtClean="0"/>
            <a:t>Other Biblical “marks” are indicative of thoughts/actions rather than physical traits.  </a:t>
          </a:r>
          <a:endParaRPr lang="en-US" dirty="0"/>
        </a:p>
      </dgm:t>
    </dgm:pt>
    <dgm:pt modelId="{3D674B97-6DC6-4A12-85BA-0976D3064237}" type="parTrans" cxnId="{4B40C8DC-6B57-4F5B-8440-7241C649700B}">
      <dgm:prSet/>
      <dgm:spPr/>
      <dgm:t>
        <a:bodyPr/>
        <a:lstStyle/>
        <a:p>
          <a:endParaRPr lang="en-US" sz="4000"/>
        </a:p>
      </dgm:t>
    </dgm:pt>
    <dgm:pt modelId="{BFE0749E-E343-4A6F-BD09-2810EE6B4BD7}" type="sibTrans" cxnId="{4B40C8DC-6B57-4F5B-8440-7241C649700B}">
      <dgm:prSet phldrT="3" phldr="0"/>
      <dgm:spPr/>
      <dgm:t>
        <a:bodyPr/>
        <a:lstStyle/>
        <a:p>
          <a:endParaRPr lang="en-US"/>
        </a:p>
      </dgm:t>
    </dgm:pt>
    <dgm:pt modelId="{5C75D25B-729C-4880-9D2E-0125BC8E10B6}" type="pres">
      <dgm:prSet presAssocID="{D4503D04-C97E-4622-AE07-D0307CB3B4CA}" presName="root" presStyleCnt="0">
        <dgm:presLayoutVars>
          <dgm:dir/>
          <dgm:resizeHandles val="exact"/>
        </dgm:presLayoutVars>
      </dgm:prSet>
      <dgm:spPr/>
      <dgm:t>
        <a:bodyPr/>
        <a:lstStyle/>
        <a:p>
          <a:endParaRPr lang="en-US"/>
        </a:p>
      </dgm:t>
    </dgm:pt>
    <dgm:pt modelId="{D306BA23-CBDB-4B76-9A00-F1BD2D0E3AB6}" type="pres">
      <dgm:prSet presAssocID="{AAC263CB-8256-4B03-92FE-1622698FB3E9}" presName="compNode" presStyleCnt="0"/>
      <dgm:spPr/>
    </dgm:pt>
    <dgm:pt modelId="{7BE66FA6-753F-4634-847C-3776E08D4B7E}" type="pres">
      <dgm:prSet presAssocID="{AAC263CB-8256-4B03-92FE-1622698FB3E9}" presName="bgRect" presStyleLbl="bgShp" presStyleIdx="0" presStyleCnt="3"/>
      <dgm:spPr/>
    </dgm:pt>
    <dgm:pt modelId="{D5B4F75B-F23E-458D-8503-2D17FB11A702}" type="pres">
      <dgm:prSet presAssocID="{AAC263CB-8256-4B03-92FE-1622698FB3E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Flower in pot"/>
        </a:ext>
      </dgm:extLst>
    </dgm:pt>
    <dgm:pt modelId="{3606B416-D160-4DEA-B617-D22C0FB8F203}" type="pres">
      <dgm:prSet presAssocID="{AAC263CB-8256-4B03-92FE-1622698FB3E9}" presName="spaceRect" presStyleCnt="0"/>
      <dgm:spPr/>
    </dgm:pt>
    <dgm:pt modelId="{8B3907AB-9FCD-4D59-B68F-4F73F035FE52}" type="pres">
      <dgm:prSet presAssocID="{AAC263CB-8256-4B03-92FE-1622698FB3E9}" presName="parTx" presStyleLbl="revTx" presStyleIdx="0" presStyleCnt="3">
        <dgm:presLayoutVars>
          <dgm:chMax val="0"/>
          <dgm:chPref val="0"/>
        </dgm:presLayoutVars>
      </dgm:prSet>
      <dgm:spPr/>
      <dgm:t>
        <a:bodyPr/>
        <a:lstStyle/>
        <a:p>
          <a:endParaRPr lang="en-US"/>
        </a:p>
      </dgm:t>
    </dgm:pt>
    <dgm:pt modelId="{7E777C8E-F91A-4641-B0A0-AB8F8C847C69}" type="pres">
      <dgm:prSet presAssocID="{808B76D0-8EC7-469A-93AC-7A6017188A9D}" presName="sibTrans" presStyleCnt="0"/>
      <dgm:spPr/>
    </dgm:pt>
    <dgm:pt modelId="{C97003FF-391E-467A-A738-C6497D580523}" type="pres">
      <dgm:prSet presAssocID="{4E8D2E69-0173-4BD3-B96A-7A9C5DD12B47}" presName="compNode" presStyleCnt="0"/>
      <dgm:spPr/>
    </dgm:pt>
    <dgm:pt modelId="{0F6BAAF8-CB60-4B3A-8B7F-F036077073E4}" type="pres">
      <dgm:prSet presAssocID="{4E8D2E69-0173-4BD3-B96A-7A9C5DD12B47}" presName="bgRect" presStyleLbl="bgShp" presStyleIdx="1" presStyleCnt="3"/>
      <dgm:spPr/>
    </dgm:pt>
    <dgm:pt modelId="{BF46F64E-08D3-4401-971A-A37980929B2F}" type="pres">
      <dgm:prSet presAssocID="{4E8D2E69-0173-4BD3-B96A-7A9C5DD12B4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lant"/>
        </a:ext>
      </dgm:extLst>
    </dgm:pt>
    <dgm:pt modelId="{389F81C1-C561-4A25-83FE-46BB28BC5B3A}" type="pres">
      <dgm:prSet presAssocID="{4E8D2E69-0173-4BD3-B96A-7A9C5DD12B47}" presName="spaceRect" presStyleCnt="0"/>
      <dgm:spPr/>
    </dgm:pt>
    <dgm:pt modelId="{733FAF41-DF03-485F-8F06-C142970A5497}" type="pres">
      <dgm:prSet presAssocID="{4E8D2E69-0173-4BD3-B96A-7A9C5DD12B47}" presName="parTx" presStyleLbl="revTx" presStyleIdx="1" presStyleCnt="3">
        <dgm:presLayoutVars>
          <dgm:chMax val="0"/>
          <dgm:chPref val="0"/>
        </dgm:presLayoutVars>
      </dgm:prSet>
      <dgm:spPr/>
      <dgm:t>
        <a:bodyPr/>
        <a:lstStyle/>
        <a:p>
          <a:endParaRPr lang="en-US"/>
        </a:p>
      </dgm:t>
    </dgm:pt>
    <dgm:pt modelId="{D9C062C7-DE09-4BE5-9372-87D3C2DBB0FF}" type="pres">
      <dgm:prSet presAssocID="{FEF1E80E-8A9E-4B0A-817C-2A4CFDCF3FB2}" presName="sibTrans" presStyleCnt="0"/>
      <dgm:spPr/>
    </dgm:pt>
    <dgm:pt modelId="{2D358619-623B-4E64-8786-ED7DAFC11DC5}" type="pres">
      <dgm:prSet presAssocID="{93A6A030-ABAB-4EFA-B539-0FDB3E07C1EF}" presName="compNode" presStyleCnt="0"/>
      <dgm:spPr/>
    </dgm:pt>
    <dgm:pt modelId="{AFB2F689-BE38-4D4D-BBC2-8CA8AEAAD3B8}" type="pres">
      <dgm:prSet presAssocID="{93A6A030-ABAB-4EFA-B539-0FDB3E07C1EF}" presName="bgRect" presStyleLbl="bgShp" presStyleIdx="2" presStyleCnt="3"/>
      <dgm:spPr/>
    </dgm:pt>
    <dgm:pt modelId="{37FC968D-54D8-4E5B-AA68-7BB356A0611B}" type="pres">
      <dgm:prSet presAssocID="{93A6A030-ABAB-4EFA-B539-0FDB3E07C1EF}" presName="iconRect" presStyleLbl="node1" presStyleIdx="2" presStyleCnt="3"/>
      <dgm:spPr>
        <a:blipFill rotWithShape="1">
          <a:blip xmlns:r="http://schemas.openxmlformats.org/officeDocument/2006/relationships" r:embed="rId5"/>
          <a:stretch>
            <a:fillRect/>
          </a:stretch>
        </a:blipFill>
        <a:ln>
          <a:noFill/>
        </a:ln>
      </dgm:spPr>
      <dgm:t>
        <a:bodyPr/>
        <a:lstStyle/>
        <a:p>
          <a:endParaRPr lang="en-US"/>
        </a:p>
      </dgm:t>
      <dgm:extLst>
        <a:ext uri="{E40237B7-FDA0-4F09-8148-C483321AD2D9}">
          <dgm14:cNvPr xmlns:dgm14="http://schemas.microsoft.com/office/drawing/2010/diagram" id="0" name="" descr="Truck"/>
        </a:ext>
      </dgm:extLst>
    </dgm:pt>
    <dgm:pt modelId="{F02DB9CD-1B62-4E12-BB7D-3B0DBA05F346}" type="pres">
      <dgm:prSet presAssocID="{93A6A030-ABAB-4EFA-B539-0FDB3E07C1EF}" presName="spaceRect" presStyleCnt="0"/>
      <dgm:spPr/>
    </dgm:pt>
    <dgm:pt modelId="{73BA3BD0-B804-40ED-B730-B739330E1722}" type="pres">
      <dgm:prSet presAssocID="{93A6A030-ABAB-4EFA-B539-0FDB3E07C1EF}" presName="parTx" presStyleLbl="revTx" presStyleIdx="2" presStyleCnt="3">
        <dgm:presLayoutVars>
          <dgm:chMax val="0"/>
          <dgm:chPref val="0"/>
        </dgm:presLayoutVars>
      </dgm:prSet>
      <dgm:spPr/>
      <dgm:t>
        <a:bodyPr/>
        <a:lstStyle/>
        <a:p>
          <a:endParaRPr lang="en-US"/>
        </a:p>
      </dgm:t>
    </dgm:pt>
  </dgm:ptLst>
  <dgm:cxnLst>
    <dgm:cxn modelId="{C5E94186-9CB6-4C42-92B3-C546CC53A7B9}" srcId="{D4503D04-C97E-4622-AE07-D0307CB3B4CA}" destId="{AAC263CB-8256-4B03-92FE-1622698FB3E9}" srcOrd="0" destOrd="0" parTransId="{0BEED663-FC38-4EAD-940F-4C475D2C87DB}" sibTransId="{808B76D0-8EC7-469A-93AC-7A6017188A9D}"/>
    <dgm:cxn modelId="{0F866C41-EB5F-47BD-A2CD-A58671F15B67}" srcId="{D4503D04-C97E-4622-AE07-D0307CB3B4CA}" destId="{4E8D2E69-0173-4BD3-B96A-7A9C5DD12B47}" srcOrd="1" destOrd="0" parTransId="{B954BF22-E3B3-4A1C-802E-590228BE2D9C}" sibTransId="{FEF1E80E-8A9E-4B0A-817C-2A4CFDCF3FB2}"/>
    <dgm:cxn modelId="{0BD10226-B096-4B02-B486-001A4D037EBE}" type="presOf" srcId="{4E8D2E69-0173-4BD3-B96A-7A9C5DD12B47}" destId="{733FAF41-DF03-485F-8F06-C142970A5497}" srcOrd="0" destOrd="0" presId="urn:microsoft.com/office/officeart/2018/2/layout/IconVerticalSolidList"/>
    <dgm:cxn modelId="{B3ABE615-A880-4DFE-B807-1F2D8A5A2972}" type="presOf" srcId="{AAC263CB-8256-4B03-92FE-1622698FB3E9}" destId="{8B3907AB-9FCD-4D59-B68F-4F73F035FE52}" srcOrd="0" destOrd="0" presId="urn:microsoft.com/office/officeart/2018/2/layout/IconVerticalSolidList"/>
    <dgm:cxn modelId="{4F7C773D-DCAF-42E2-818E-C444297C86A5}" type="presOf" srcId="{D4503D04-C97E-4622-AE07-D0307CB3B4CA}" destId="{5C75D25B-729C-4880-9D2E-0125BC8E10B6}" srcOrd="0" destOrd="0" presId="urn:microsoft.com/office/officeart/2018/2/layout/IconVerticalSolidList"/>
    <dgm:cxn modelId="{285B4176-0683-4ED9-AFA6-83D3059AC1DC}" type="presOf" srcId="{93A6A030-ABAB-4EFA-B539-0FDB3E07C1EF}" destId="{73BA3BD0-B804-40ED-B730-B739330E1722}" srcOrd="0" destOrd="0" presId="urn:microsoft.com/office/officeart/2018/2/layout/IconVerticalSolidList"/>
    <dgm:cxn modelId="{4B40C8DC-6B57-4F5B-8440-7241C649700B}" srcId="{D4503D04-C97E-4622-AE07-D0307CB3B4CA}" destId="{93A6A030-ABAB-4EFA-B539-0FDB3E07C1EF}" srcOrd="2" destOrd="0" parTransId="{3D674B97-6DC6-4A12-85BA-0976D3064237}" sibTransId="{BFE0749E-E343-4A6F-BD09-2810EE6B4BD7}"/>
    <dgm:cxn modelId="{69AE1812-C243-43DC-AA3F-B6E2743089BE}" type="presParOf" srcId="{5C75D25B-729C-4880-9D2E-0125BC8E10B6}" destId="{D306BA23-CBDB-4B76-9A00-F1BD2D0E3AB6}" srcOrd="0" destOrd="0" presId="urn:microsoft.com/office/officeart/2018/2/layout/IconVerticalSolidList"/>
    <dgm:cxn modelId="{8A559157-199F-4509-B6B8-5318C626A3C7}" type="presParOf" srcId="{D306BA23-CBDB-4B76-9A00-F1BD2D0E3AB6}" destId="{7BE66FA6-753F-4634-847C-3776E08D4B7E}" srcOrd="0" destOrd="0" presId="urn:microsoft.com/office/officeart/2018/2/layout/IconVerticalSolidList"/>
    <dgm:cxn modelId="{77E46373-46A6-43A0-AD3C-6F29EFE30787}" type="presParOf" srcId="{D306BA23-CBDB-4B76-9A00-F1BD2D0E3AB6}" destId="{D5B4F75B-F23E-458D-8503-2D17FB11A702}" srcOrd="1" destOrd="0" presId="urn:microsoft.com/office/officeart/2018/2/layout/IconVerticalSolidList"/>
    <dgm:cxn modelId="{F7CF9152-ADB1-47A1-B741-7A2F3C849C89}" type="presParOf" srcId="{D306BA23-CBDB-4B76-9A00-F1BD2D0E3AB6}" destId="{3606B416-D160-4DEA-B617-D22C0FB8F203}" srcOrd="2" destOrd="0" presId="urn:microsoft.com/office/officeart/2018/2/layout/IconVerticalSolidList"/>
    <dgm:cxn modelId="{14B5A84E-AB4F-441D-AAB6-E5A94BF877C0}" type="presParOf" srcId="{D306BA23-CBDB-4B76-9A00-F1BD2D0E3AB6}" destId="{8B3907AB-9FCD-4D59-B68F-4F73F035FE52}" srcOrd="3" destOrd="0" presId="urn:microsoft.com/office/officeart/2018/2/layout/IconVerticalSolidList"/>
    <dgm:cxn modelId="{97F0DD9E-3565-4590-9AB2-00EC420E7BDC}" type="presParOf" srcId="{5C75D25B-729C-4880-9D2E-0125BC8E10B6}" destId="{7E777C8E-F91A-4641-B0A0-AB8F8C847C69}" srcOrd="1" destOrd="0" presId="urn:microsoft.com/office/officeart/2018/2/layout/IconVerticalSolidList"/>
    <dgm:cxn modelId="{7F640100-5B81-4F65-9C80-80B998A73267}" type="presParOf" srcId="{5C75D25B-729C-4880-9D2E-0125BC8E10B6}" destId="{C97003FF-391E-467A-A738-C6497D580523}" srcOrd="2" destOrd="0" presId="urn:microsoft.com/office/officeart/2018/2/layout/IconVerticalSolidList"/>
    <dgm:cxn modelId="{39C41CFB-94A3-4608-AE78-C324C895E57C}" type="presParOf" srcId="{C97003FF-391E-467A-A738-C6497D580523}" destId="{0F6BAAF8-CB60-4B3A-8B7F-F036077073E4}" srcOrd="0" destOrd="0" presId="urn:microsoft.com/office/officeart/2018/2/layout/IconVerticalSolidList"/>
    <dgm:cxn modelId="{44D674DB-4767-4B72-86D3-57B06E918A73}" type="presParOf" srcId="{C97003FF-391E-467A-A738-C6497D580523}" destId="{BF46F64E-08D3-4401-971A-A37980929B2F}" srcOrd="1" destOrd="0" presId="urn:microsoft.com/office/officeart/2018/2/layout/IconVerticalSolidList"/>
    <dgm:cxn modelId="{D171C8DA-4D29-4651-A692-893120CD04B8}" type="presParOf" srcId="{C97003FF-391E-467A-A738-C6497D580523}" destId="{389F81C1-C561-4A25-83FE-46BB28BC5B3A}" srcOrd="2" destOrd="0" presId="urn:microsoft.com/office/officeart/2018/2/layout/IconVerticalSolidList"/>
    <dgm:cxn modelId="{BDBC4E56-611C-480A-84BC-4F8ED880E0F4}" type="presParOf" srcId="{C97003FF-391E-467A-A738-C6497D580523}" destId="{733FAF41-DF03-485F-8F06-C142970A5497}" srcOrd="3" destOrd="0" presId="urn:microsoft.com/office/officeart/2018/2/layout/IconVerticalSolidList"/>
    <dgm:cxn modelId="{EC38EFF3-DED8-4587-B612-01BB6A104235}" type="presParOf" srcId="{5C75D25B-729C-4880-9D2E-0125BC8E10B6}" destId="{D9C062C7-DE09-4BE5-9372-87D3C2DBB0FF}" srcOrd="3" destOrd="0" presId="urn:microsoft.com/office/officeart/2018/2/layout/IconVerticalSolidList"/>
    <dgm:cxn modelId="{FC4642FB-F165-4A55-BF2E-C7F524E78579}" type="presParOf" srcId="{5C75D25B-729C-4880-9D2E-0125BC8E10B6}" destId="{2D358619-623B-4E64-8786-ED7DAFC11DC5}" srcOrd="4" destOrd="0" presId="urn:microsoft.com/office/officeart/2018/2/layout/IconVerticalSolidList"/>
    <dgm:cxn modelId="{CFB316F1-1662-465F-8621-DBCCDB38D71E}" type="presParOf" srcId="{2D358619-623B-4E64-8786-ED7DAFC11DC5}" destId="{AFB2F689-BE38-4D4D-BBC2-8CA8AEAAD3B8}" srcOrd="0" destOrd="0" presId="urn:microsoft.com/office/officeart/2018/2/layout/IconVerticalSolidList"/>
    <dgm:cxn modelId="{ABEBBDDC-FE80-42E1-940F-49B3E78AB719}" type="presParOf" srcId="{2D358619-623B-4E64-8786-ED7DAFC11DC5}" destId="{37FC968D-54D8-4E5B-AA68-7BB356A0611B}" srcOrd="1" destOrd="0" presId="urn:microsoft.com/office/officeart/2018/2/layout/IconVerticalSolidList"/>
    <dgm:cxn modelId="{B6CA7CE7-25FD-48B0-A7BE-7E03FF21AF3D}" type="presParOf" srcId="{2D358619-623B-4E64-8786-ED7DAFC11DC5}" destId="{F02DB9CD-1B62-4E12-BB7D-3B0DBA05F346}" srcOrd="2" destOrd="0" presId="urn:microsoft.com/office/officeart/2018/2/layout/IconVerticalSolidList"/>
    <dgm:cxn modelId="{48A8A4F7-A593-4ABB-9957-6EF70D95F853}" type="presParOf" srcId="{2D358619-623B-4E64-8786-ED7DAFC11DC5}" destId="{73BA3BD0-B804-40ED-B730-B739330E1722}" srcOrd="3" destOrd="0" presId="urn:microsoft.com/office/officeart/2018/2/layout/IconVerticalSolidList"/>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D4503D04-C97E-4622-AE07-D0307CB3B4CA}" type="doc">
      <dgm:prSet loTypeId="urn:microsoft.com/office/officeart/2018/2/layout/IconVerticalSolidList" loCatId="icon" qsTypeId="urn:microsoft.com/office/officeart/2005/8/quickstyle/simple1" qsCatId="simple" csTypeId="urn:microsoft.com/office/officeart/2018/5/colors/Iconchunking_neutralicontext_colorful5" csCatId="colorful" phldr="1"/>
      <dgm:spPr/>
      <dgm:t>
        <a:bodyPr/>
        <a:lstStyle/>
        <a:p>
          <a:endParaRPr lang="en-US"/>
        </a:p>
      </dgm:t>
    </dgm:pt>
    <dgm:pt modelId="{AAC263CB-8256-4B03-92FE-1622698FB3E9}">
      <dgm:prSet/>
      <dgm:spPr/>
      <dgm:t>
        <a:bodyPr anchor="ctr"/>
        <a:lstStyle/>
        <a:p>
          <a:pPr>
            <a:lnSpc>
              <a:spcPct val="100000"/>
            </a:lnSpc>
          </a:pPr>
          <a:r>
            <a:rPr lang="en-US" dirty="0" smtClean="0"/>
            <a:t>Why is it that God “had respect” to Abel and his offering but not to Cain or his offering?    </a:t>
          </a:r>
          <a:endParaRPr lang="en-US" dirty="0"/>
        </a:p>
      </dgm:t>
    </dgm:pt>
    <dgm:pt modelId="{0BEED663-FC38-4EAD-940F-4C475D2C87DB}" type="parTrans" cxnId="{C5E94186-9CB6-4C42-92B3-C546CC53A7B9}">
      <dgm:prSet/>
      <dgm:spPr/>
      <dgm:t>
        <a:bodyPr/>
        <a:lstStyle/>
        <a:p>
          <a:endParaRPr lang="en-US" sz="4000"/>
        </a:p>
      </dgm:t>
    </dgm:pt>
    <dgm:pt modelId="{808B76D0-8EC7-469A-93AC-7A6017188A9D}" type="sibTrans" cxnId="{C5E94186-9CB6-4C42-92B3-C546CC53A7B9}">
      <dgm:prSet phldrT="1" phldr="0"/>
      <dgm:spPr/>
      <dgm:t>
        <a:bodyPr/>
        <a:lstStyle/>
        <a:p>
          <a:endParaRPr lang="en-US"/>
        </a:p>
      </dgm:t>
    </dgm:pt>
    <dgm:pt modelId="{4E8D2E69-0173-4BD3-B96A-7A9C5DD12B47}">
      <dgm:prSet/>
      <dgm:spPr/>
      <dgm:t>
        <a:bodyPr anchor="ctr"/>
        <a:lstStyle/>
        <a:p>
          <a:pPr>
            <a:lnSpc>
              <a:spcPct val="100000"/>
            </a:lnSpc>
          </a:pPr>
          <a:r>
            <a:rPr lang="en-US" dirty="0" smtClean="0"/>
            <a:t>What is Cain’s mark?  What does it mean?  </a:t>
          </a:r>
          <a:endParaRPr lang="en-US" dirty="0"/>
        </a:p>
      </dgm:t>
    </dgm:pt>
    <dgm:pt modelId="{B954BF22-E3B3-4A1C-802E-590228BE2D9C}" type="parTrans" cxnId="{0F866C41-EB5F-47BD-A2CD-A58671F15B67}">
      <dgm:prSet/>
      <dgm:spPr/>
      <dgm:t>
        <a:bodyPr/>
        <a:lstStyle/>
        <a:p>
          <a:endParaRPr lang="en-US" sz="4000"/>
        </a:p>
      </dgm:t>
    </dgm:pt>
    <dgm:pt modelId="{FEF1E80E-8A9E-4B0A-817C-2A4CFDCF3FB2}" type="sibTrans" cxnId="{0F866C41-EB5F-47BD-A2CD-A58671F15B67}">
      <dgm:prSet phldrT="2" phldr="0"/>
      <dgm:spPr/>
      <dgm:t>
        <a:bodyPr/>
        <a:lstStyle/>
        <a:p>
          <a:endParaRPr lang="en-US"/>
        </a:p>
      </dgm:t>
    </dgm:pt>
    <dgm:pt modelId="{93A6A030-ABAB-4EFA-B539-0FDB3E07C1EF}">
      <dgm:prSet/>
      <dgm:spPr/>
      <dgm:t>
        <a:bodyPr anchor="ctr"/>
        <a:lstStyle/>
        <a:p>
          <a:pPr>
            <a:lnSpc>
              <a:spcPct val="100000"/>
            </a:lnSpc>
          </a:pPr>
          <a:r>
            <a:rPr lang="en-US" dirty="0" smtClean="0"/>
            <a:t>Who did Cain marry?  </a:t>
          </a:r>
          <a:endParaRPr lang="en-US" dirty="0"/>
        </a:p>
      </dgm:t>
    </dgm:pt>
    <dgm:pt modelId="{BFE0749E-E343-4A6F-BD09-2810EE6B4BD7}" type="sibTrans" cxnId="{4B40C8DC-6B57-4F5B-8440-7241C649700B}">
      <dgm:prSet phldrT="3" phldr="0"/>
      <dgm:spPr/>
      <dgm:t>
        <a:bodyPr/>
        <a:lstStyle/>
        <a:p>
          <a:endParaRPr lang="en-US"/>
        </a:p>
      </dgm:t>
    </dgm:pt>
    <dgm:pt modelId="{3D674B97-6DC6-4A12-85BA-0976D3064237}" type="parTrans" cxnId="{4B40C8DC-6B57-4F5B-8440-7241C649700B}">
      <dgm:prSet/>
      <dgm:spPr/>
      <dgm:t>
        <a:bodyPr/>
        <a:lstStyle/>
        <a:p>
          <a:endParaRPr lang="en-US" sz="4000"/>
        </a:p>
      </dgm:t>
    </dgm:pt>
    <dgm:pt modelId="{5C75D25B-729C-4880-9D2E-0125BC8E10B6}" type="pres">
      <dgm:prSet presAssocID="{D4503D04-C97E-4622-AE07-D0307CB3B4CA}" presName="root" presStyleCnt="0">
        <dgm:presLayoutVars>
          <dgm:dir/>
          <dgm:resizeHandles val="exact"/>
        </dgm:presLayoutVars>
      </dgm:prSet>
      <dgm:spPr/>
      <dgm:t>
        <a:bodyPr/>
        <a:lstStyle/>
        <a:p>
          <a:endParaRPr lang="en-US"/>
        </a:p>
      </dgm:t>
    </dgm:pt>
    <dgm:pt modelId="{D306BA23-CBDB-4B76-9A00-F1BD2D0E3AB6}" type="pres">
      <dgm:prSet presAssocID="{AAC263CB-8256-4B03-92FE-1622698FB3E9}" presName="compNode" presStyleCnt="0"/>
      <dgm:spPr/>
    </dgm:pt>
    <dgm:pt modelId="{7BE66FA6-753F-4634-847C-3776E08D4B7E}" type="pres">
      <dgm:prSet presAssocID="{AAC263CB-8256-4B03-92FE-1622698FB3E9}" presName="bgRect" presStyleLbl="bgShp" presStyleIdx="0" presStyleCnt="3" custScaleY="226478" custLinFactNeighborX="1680" custLinFactNeighborY="-63117"/>
      <dgm:spPr/>
      <dgm:t>
        <a:bodyPr/>
        <a:lstStyle/>
        <a:p>
          <a:endParaRPr lang="en-US"/>
        </a:p>
      </dgm:t>
    </dgm:pt>
    <dgm:pt modelId="{D5B4F75B-F23E-458D-8503-2D17FB11A702}" type="pres">
      <dgm:prSet presAssocID="{AAC263CB-8256-4B03-92FE-1622698FB3E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Flower in pot"/>
        </a:ext>
      </dgm:extLst>
    </dgm:pt>
    <dgm:pt modelId="{3606B416-D160-4DEA-B617-D22C0FB8F203}" type="pres">
      <dgm:prSet presAssocID="{AAC263CB-8256-4B03-92FE-1622698FB3E9}" presName="spaceRect" presStyleCnt="0"/>
      <dgm:spPr/>
    </dgm:pt>
    <dgm:pt modelId="{8B3907AB-9FCD-4D59-B68F-4F73F035FE52}" type="pres">
      <dgm:prSet presAssocID="{AAC263CB-8256-4B03-92FE-1622698FB3E9}" presName="parTx" presStyleLbl="revTx" presStyleIdx="0" presStyleCnt="3" custScaleY="224331">
        <dgm:presLayoutVars>
          <dgm:chMax val="0"/>
          <dgm:chPref val="0"/>
        </dgm:presLayoutVars>
      </dgm:prSet>
      <dgm:spPr/>
      <dgm:t>
        <a:bodyPr/>
        <a:lstStyle/>
        <a:p>
          <a:endParaRPr lang="en-US"/>
        </a:p>
      </dgm:t>
    </dgm:pt>
    <dgm:pt modelId="{7E777C8E-F91A-4641-B0A0-AB8F8C847C69}" type="pres">
      <dgm:prSet presAssocID="{808B76D0-8EC7-469A-93AC-7A6017188A9D}" presName="sibTrans" presStyleCnt="0"/>
      <dgm:spPr/>
    </dgm:pt>
    <dgm:pt modelId="{C97003FF-391E-467A-A738-C6497D580523}" type="pres">
      <dgm:prSet presAssocID="{4E8D2E69-0173-4BD3-B96A-7A9C5DD12B47}" presName="compNode" presStyleCnt="0"/>
      <dgm:spPr/>
    </dgm:pt>
    <dgm:pt modelId="{0F6BAAF8-CB60-4B3A-8B7F-F036077073E4}" type="pres">
      <dgm:prSet presAssocID="{4E8D2E69-0173-4BD3-B96A-7A9C5DD12B47}" presName="bgRect" presStyleLbl="bgShp" presStyleIdx="1" presStyleCnt="3"/>
      <dgm:spPr/>
      <dgm:t>
        <a:bodyPr/>
        <a:lstStyle/>
        <a:p>
          <a:endParaRPr lang="en-US"/>
        </a:p>
      </dgm:t>
    </dgm:pt>
    <dgm:pt modelId="{BF46F64E-08D3-4401-971A-A37980929B2F}" type="pres">
      <dgm:prSet presAssocID="{4E8D2E69-0173-4BD3-B96A-7A9C5DD12B4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Plant"/>
        </a:ext>
      </dgm:extLst>
    </dgm:pt>
    <dgm:pt modelId="{389F81C1-C561-4A25-83FE-46BB28BC5B3A}" type="pres">
      <dgm:prSet presAssocID="{4E8D2E69-0173-4BD3-B96A-7A9C5DD12B47}" presName="spaceRect" presStyleCnt="0"/>
      <dgm:spPr/>
    </dgm:pt>
    <dgm:pt modelId="{733FAF41-DF03-485F-8F06-C142970A5497}" type="pres">
      <dgm:prSet presAssocID="{4E8D2E69-0173-4BD3-B96A-7A9C5DD12B47}" presName="parTx" presStyleLbl="revTx" presStyleIdx="1" presStyleCnt="3">
        <dgm:presLayoutVars>
          <dgm:chMax val="0"/>
          <dgm:chPref val="0"/>
        </dgm:presLayoutVars>
      </dgm:prSet>
      <dgm:spPr/>
      <dgm:t>
        <a:bodyPr/>
        <a:lstStyle/>
        <a:p>
          <a:endParaRPr lang="en-US"/>
        </a:p>
      </dgm:t>
    </dgm:pt>
    <dgm:pt modelId="{D9C062C7-DE09-4BE5-9372-87D3C2DBB0FF}" type="pres">
      <dgm:prSet presAssocID="{FEF1E80E-8A9E-4B0A-817C-2A4CFDCF3FB2}" presName="sibTrans" presStyleCnt="0"/>
      <dgm:spPr/>
    </dgm:pt>
    <dgm:pt modelId="{2D358619-623B-4E64-8786-ED7DAFC11DC5}" type="pres">
      <dgm:prSet presAssocID="{93A6A030-ABAB-4EFA-B539-0FDB3E07C1EF}" presName="compNode" presStyleCnt="0"/>
      <dgm:spPr/>
    </dgm:pt>
    <dgm:pt modelId="{AFB2F689-BE38-4D4D-BBC2-8CA8AEAAD3B8}" type="pres">
      <dgm:prSet presAssocID="{93A6A030-ABAB-4EFA-B539-0FDB3E07C1EF}" presName="bgRect" presStyleLbl="bgShp" presStyleIdx="2" presStyleCnt="3" custLinFactNeighborX="1680" custLinFactNeighborY="36058"/>
      <dgm:spPr/>
      <dgm:t>
        <a:bodyPr/>
        <a:lstStyle/>
        <a:p>
          <a:endParaRPr lang="en-US"/>
        </a:p>
      </dgm:t>
    </dgm:pt>
    <dgm:pt modelId="{37FC968D-54D8-4E5B-AA68-7BB356A0611B}" type="pres">
      <dgm:prSet presAssocID="{93A6A030-ABAB-4EFA-B539-0FDB3E07C1EF}" presName="iconRect" presStyleLbl="node1" presStyleIdx="2" presStyleCnt="3"/>
      <dgm:spPr>
        <a:blipFill rotWithShape="1">
          <a:blip xmlns:r="http://schemas.openxmlformats.org/officeDocument/2006/relationships" r:embed="rId5"/>
          <a:stretch>
            <a:fillRect/>
          </a:stretch>
        </a:blipFill>
        <a:ln>
          <a:noFill/>
        </a:ln>
      </dgm:spPr>
      <dgm:t>
        <a:bodyPr/>
        <a:lstStyle/>
        <a:p>
          <a:endParaRPr lang="en-US"/>
        </a:p>
      </dgm:t>
      <dgm:extLst/>
    </dgm:pt>
    <dgm:pt modelId="{F02DB9CD-1B62-4E12-BB7D-3B0DBA05F346}" type="pres">
      <dgm:prSet presAssocID="{93A6A030-ABAB-4EFA-B539-0FDB3E07C1EF}" presName="spaceRect" presStyleCnt="0"/>
      <dgm:spPr/>
    </dgm:pt>
    <dgm:pt modelId="{73BA3BD0-B804-40ED-B730-B739330E1722}" type="pres">
      <dgm:prSet presAssocID="{93A6A030-ABAB-4EFA-B539-0FDB3E07C1EF}" presName="parTx" presStyleLbl="revTx" presStyleIdx="2" presStyleCnt="3">
        <dgm:presLayoutVars>
          <dgm:chMax val="0"/>
          <dgm:chPref val="0"/>
        </dgm:presLayoutVars>
      </dgm:prSet>
      <dgm:spPr/>
      <dgm:t>
        <a:bodyPr/>
        <a:lstStyle/>
        <a:p>
          <a:endParaRPr lang="en-US"/>
        </a:p>
      </dgm:t>
    </dgm:pt>
  </dgm:ptLst>
  <dgm:cxnLst>
    <dgm:cxn modelId="{D3C904FB-C68B-403E-BE29-E13E64C9ABB4}" type="presOf" srcId="{D4503D04-C97E-4622-AE07-D0307CB3B4CA}" destId="{5C75D25B-729C-4880-9D2E-0125BC8E10B6}" srcOrd="0" destOrd="0" presId="urn:microsoft.com/office/officeart/2018/2/layout/IconVerticalSolidList"/>
    <dgm:cxn modelId="{FF828DD8-1395-4BBD-AA4D-3DFDC2CECB76}" type="presOf" srcId="{AAC263CB-8256-4B03-92FE-1622698FB3E9}" destId="{8B3907AB-9FCD-4D59-B68F-4F73F035FE52}" srcOrd="0" destOrd="0" presId="urn:microsoft.com/office/officeart/2018/2/layout/IconVerticalSolidList"/>
    <dgm:cxn modelId="{C5E94186-9CB6-4C42-92B3-C546CC53A7B9}" srcId="{D4503D04-C97E-4622-AE07-D0307CB3B4CA}" destId="{AAC263CB-8256-4B03-92FE-1622698FB3E9}" srcOrd="0" destOrd="0" parTransId="{0BEED663-FC38-4EAD-940F-4C475D2C87DB}" sibTransId="{808B76D0-8EC7-469A-93AC-7A6017188A9D}"/>
    <dgm:cxn modelId="{0F866C41-EB5F-47BD-A2CD-A58671F15B67}" srcId="{D4503D04-C97E-4622-AE07-D0307CB3B4CA}" destId="{4E8D2E69-0173-4BD3-B96A-7A9C5DD12B47}" srcOrd="1" destOrd="0" parTransId="{B954BF22-E3B3-4A1C-802E-590228BE2D9C}" sibTransId="{FEF1E80E-8A9E-4B0A-817C-2A4CFDCF3FB2}"/>
    <dgm:cxn modelId="{DDFC20EB-5771-40B7-9EEF-80C2AA83F085}" type="presOf" srcId="{93A6A030-ABAB-4EFA-B539-0FDB3E07C1EF}" destId="{73BA3BD0-B804-40ED-B730-B739330E1722}" srcOrd="0" destOrd="0" presId="urn:microsoft.com/office/officeart/2018/2/layout/IconVerticalSolidList"/>
    <dgm:cxn modelId="{F3E80080-CB75-464E-88C3-B2E67C803C4A}" type="presOf" srcId="{4E8D2E69-0173-4BD3-B96A-7A9C5DD12B47}" destId="{733FAF41-DF03-485F-8F06-C142970A5497}" srcOrd="0" destOrd="0" presId="urn:microsoft.com/office/officeart/2018/2/layout/IconVerticalSolidList"/>
    <dgm:cxn modelId="{4B40C8DC-6B57-4F5B-8440-7241C649700B}" srcId="{D4503D04-C97E-4622-AE07-D0307CB3B4CA}" destId="{93A6A030-ABAB-4EFA-B539-0FDB3E07C1EF}" srcOrd="2" destOrd="0" parTransId="{3D674B97-6DC6-4A12-85BA-0976D3064237}" sibTransId="{BFE0749E-E343-4A6F-BD09-2810EE6B4BD7}"/>
    <dgm:cxn modelId="{ED410350-1BCD-4214-9800-59189C218769}" type="presParOf" srcId="{5C75D25B-729C-4880-9D2E-0125BC8E10B6}" destId="{D306BA23-CBDB-4B76-9A00-F1BD2D0E3AB6}" srcOrd="0" destOrd="0" presId="urn:microsoft.com/office/officeart/2018/2/layout/IconVerticalSolidList"/>
    <dgm:cxn modelId="{7852B8D5-7CCC-4B1E-8AAD-4172D61E2F63}" type="presParOf" srcId="{D306BA23-CBDB-4B76-9A00-F1BD2D0E3AB6}" destId="{7BE66FA6-753F-4634-847C-3776E08D4B7E}" srcOrd="0" destOrd="0" presId="urn:microsoft.com/office/officeart/2018/2/layout/IconVerticalSolidList"/>
    <dgm:cxn modelId="{32D09BFB-F440-4389-AABA-7A3F5EC1F0B6}" type="presParOf" srcId="{D306BA23-CBDB-4B76-9A00-F1BD2D0E3AB6}" destId="{D5B4F75B-F23E-458D-8503-2D17FB11A702}" srcOrd="1" destOrd="0" presId="urn:microsoft.com/office/officeart/2018/2/layout/IconVerticalSolidList"/>
    <dgm:cxn modelId="{A4B03C7F-D37C-4CC3-8272-5C394FD435C5}" type="presParOf" srcId="{D306BA23-CBDB-4B76-9A00-F1BD2D0E3AB6}" destId="{3606B416-D160-4DEA-B617-D22C0FB8F203}" srcOrd="2" destOrd="0" presId="urn:microsoft.com/office/officeart/2018/2/layout/IconVerticalSolidList"/>
    <dgm:cxn modelId="{A4F1A938-E443-4430-A75C-83F242964AE7}" type="presParOf" srcId="{D306BA23-CBDB-4B76-9A00-F1BD2D0E3AB6}" destId="{8B3907AB-9FCD-4D59-B68F-4F73F035FE52}" srcOrd="3" destOrd="0" presId="urn:microsoft.com/office/officeart/2018/2/layout/IconVerticalSolidList"/>
    <dgm:cxn modelId="{F5C2B1AB-C08E-4A83-B98E-4C27AE985A5C}" type="presParOf" srcId="{5C75D25B-729C-4880-9D2E-0125BC8E10B6}" destId="{7E777C8E-F91A-4641-B0A0-AB8F8C847C69}" srcOrd="1" destOrd="0" presId="urn:microsoft.com/office/officeart/2018/2/layout/IconVerticalSolidList"/>
    <dgm:cxn modelId="{160A3C09-B770-44EC-8E11-E310B3AB531E}" type="presParOf" srcId="{5C75D25B-729C-4880-9D2E-0125BC8E10B6}" destId="{C97003FF-391E-467A-A738-C6497D580523}" srcOrd="2" destOrd="0" presId="urn:microsoft.com/office/officeart/2018/2/layout/IconVerticalSolidList"/>
    <dgm:cxn modelId="{6B8C38CB-3BDA-4073-8808-CBDE73A48F23}" type="presParOf" srcId="{C97003FF-391E-467A-A738-C6497D580523}" destId="{0F6BAAF8-CB60-4B3A-8B7F-F036077073E4}" srcOrd="0" destOrd="0" presId="urn:microsoft.com/office/officeart/2018/2/layout/IconVerticalSolidList"/>
    <dgm:cxn modelId="{16B37E32-50AB-468F-B0D5-91D1E67453F5}" type="presParOf" srcId="{C97003FF-391E-467A-A738-C6497D580523}" destId="{BF46F64E-08D3-4401-971A-A37980929B2F}" srcOrd="1" destOrd="0" presId="urn:microsoft.com/office/officeart/2018/2/layout/IconVerticalSolidList"/>
    <dgm:cxn modelId="{AEBEB145-F16D-4123-822D-8AB9A8EC1CB2}" type="presParOf" srcId="{C97003FF-391E-467A-A738-C6497D580523}" destId="{389F81C1-C561-4A25-83FE-46BB28BC5B3A}" srcOrd="2" destOrd="0" presId="urn:microsoft.com/office/officeart/2018/2/layout/IconVerticalSolidList"/>
    <dgm:cxn modelId="{B03FE5C6-070A-46BA-AB25-D78EBE97B3D2}" type="presParOf" srcId="{C97003FF-391E-467A-A738-C6497D580523}" destId="{733FAF41-DF03-485F-8F06-C142970A5497}" srcOrd="3" destOrd="0" presId="urn:microsoft.com/office/officeart/2018/2/layout/IconVerticalSolidList"/>
    <dgm:cxn modelId="{D31D9289-2A2A-42A5-BBDB-5982353ED976}" type="presParOf" srcId="{5C75D25B-729C-4880-9D2E-0125BC8E10B6}" destId="{D9C062C7-DE09-4BE5-9372-87D3C2DBB0FF}" srcOrd="3" destOrd="0" presId="urn:microsoft.com/office/officeart/2018/2/layout/IconVerticalSolidList"/>
    <dgm:cxn modelId="{113ABF6F-6666-44E6-8670-FE6937A1BE65}" type="presParOf" srcId="{5C75D25B-729C-4880-9D2E-0125BC8E10B6}" destId="{2D358619-623B-4E64-8786-ED7DAFC11DC5}" srcOrd="4" destOrd="0" presId="urn:microsoft.com/office/officeart/2018/2/layout/IconVerticalSolidList"/>
    <dgm:cxn modelId="{40D5BC14-D745-4678-A0F6-A36E26D432ED}" type="presParOf" srcId="{2D358619-623B-4E64-8786-ED7DAFC11DC5}" destId="{AFB2F689-BE38-4D4D-BBC2-8CA8AEAAD3B8}" srcOrd="0" destOrd="0" presId="urn:microsoft.com/office/officeart/2018/2/layout/IconVerticalSolidList"/>
    <dgm:cxn modelId="{40BF7E66-0150-4EB7-89F6-518CEFBA5DD2}" type="presParOf" srcId="{2D358619-623B-4E64-8786-ED7DAFC11DC5}" destId="{37FC968D-54D8-4E5B-AA68-7BB356A0611B}" srcOrd="1" destOrd="0" presId="urn:microsoft.com/office/officeart/2018/2/layout/IconVerticalSolidList"/>
    <dgm:cxn modelId="{79750620-1E48-4964-B27F-B2EE169B5785}" type="presParOf" srcId="{2D358619-623B-4E64-8786-ED7DAFC11DC5}" destId="{F02DB9CD-1B62-4E12-BB7D-3B0DBA05F346}" srcOrd="2" destOrd="0" presId="urn:microsoft.com/office/officeart/2018/2/layout/IconVerticalSolidList"/>
    <dgm:cxn modelId="{C6E2F9DB-3ED8-49EE-BFEC-8CF2D7FFB0C4}" type="presParOf" srcId="{2D358619-623B-4E64-8786-ED7DAFC11DC5}" destId="{73BA3BD0-B804-40ED-B730-B739330E1722}" srcOrd="3" destOrd="0" presId="urn:microsoft.com/office/officeart/2018/2/layout/IconVerticalSolidList"/>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B62DEA7-9DCD-4B2E-9DC5-BE121C266AFD}" type="doc">
      <dgm:prSet loTypeId="urn:microsoft.com/office/officeart/2018/5/layout/IconLeafLabelList" loCatId="icon" qsTypeId="urn:microsoft.com/office/officeart/2005/8/quickstyle/simple1" qsCatId="simple" csTypeId="urn:microsoft.com/office/officeart/2018/5/colors/Iconchunking_neutralbg_accent2_2" csCatId="accent2" phldr="1"/>
      <dgm:spPr/>
      <dgm:t>
        <a:bodyPr/>
        <a:lstStyle/>
        <a:p>
          <a:endParaRPr lang="en-US"/>
        </a:p>
      </dgm:t>
    </dgm:pt>
    <dgm:pt modelId="{41CDB9B8-E81E-41E7-AE89-8F6EDFC88D92}">
      <dgm:prSet/>
      <dgm:spPr/>
      <dgm:t>
        <a:bodyPr anchor="ctr"/>
        <a:lstStyle/>
        <a:p>
          <a:pPr>
            <a:lnSpc>
              <a:spcPct val="100000"/>
            </a:lnSpc>
            <a:defRPr cap="all"/>
          </a:pPr>
          <a:r>
            <a:rPr lang="en-US" dirty="0" smtClean="0"/>
            <a:t>Type of the sacrifice</a:t>
          </a:r>
          <a:endParaRPr lang="en-US" dirty="0"/>
        </a:p>
      </dgm:t>
    </dgm:pt>
    <dgm:pt modelId="{5D2FF527-BA77-40BE-9414-16FAE46386BB}" type="parTrans" cxnId="{21EB7847-13AE-4881-9090-909F31360F4E}">
      <dgm:prSet/>
      <dgm:spPr/>
      <dgm:t>
        <a:bodyPr/>
        <a:lstStyle/>
        <a:p>
          <a:endParaRPr lang="en-US"/>
        </a:p>
      </dgm:t>
    </dgm:pt>
    <dgm:pt modelId="{BA791450-8D1E-4A6F-B71D-2984D9E245C4}" type="sibTrans" cxnId="{21EB7847-13AE-4881-9090-909F31360F4E}">
      <dgm:prSet/>
      <dgm:spPr/>
      <dgm:t>
        <a:bodyPr/>
        <a:lstStyle/>
        <a:p>
          <a:endParaRPr lang="en-US"/>
        </a:p>
      </dgm:t>
    </dgm:pt>
    <dgm:pt modelId="{4D7D34C7-9466-4514-BF51-7396C17436B5}">
      <dgm:prSet/>
      <dgm:spPr/>
      <dgm:t>
        <a:bodyPr anchor="ctr"/>
        <a:lstStyle/>
        <a:p>
          <a:pPr>
            <a:lnSpc>
              <a:spcPct val="100000"/>
            </a:lnSpc>
            <a:defRPr cap="all"/>
          </a:pPr>
          <a:r>
            <a:rPr lang="en-US" dirty="0" smtClean="0"/>
            <a:t>Quality of the Sacrifice</a:t>
          </a:r>
          <a:endParaRPr lang="en-US" dirty="0"/>
        </a:p>
      </dgm:t>
    </dgm:pt>
    <dgm:pt modelId="{37DD6CE0-C2AA-4EB6-9E7D-14AED2127C40}" type="parTrans" cxnId="{7EEBEB1B-497E-4365-84F9-FBB75D7759E5}">
      <dgm:prSet/>
      <dgm:spPr/>
      <dgm:t>
        <a:bodyPr/>
        <a:lstStyle/>
        <a:p>
          <a:endParaRPr lang="en-US"/>
        </a:p>
      </dgm:t>
    </dgm:pt>
    <dgm:pt modelId="{483498F9-A0C2-4668-85AB-D8E6E254F73B}" type="sibTrans" cxnId="{7EEBEB1B-497E-4365-84F9-FBB75D7759E5}">
      <dgm:prSet/>
      <dgm:spPr/>
      <dgm:t>
        <a:bodyPr/>
        <a:lstStyle/>
        <a:p>
          <a:endParaRPr lang="en-US"/>
        </a:p>
      </dgm:t>
    </dgm:pt>
    <dgm:pt modelId="{8E185869-F0D4-43E2-B08A-2F3E83EE98F3}">
      <dgm:prSet/>
      <dgm:spPr/>
      <dgm:t>
        <a:bodyPr anchor="ctr"/>
        <a:lstStyle/>
        <a:p>
          <a:pPr>
            <a:lnSpc>
              <a:spcPct val="100000"/>
            </a:lnSpc>
            <a:defRPr cap="all"/>
          </a:pPr>
          <a:r>
            <a:rPr lang="en-US" dirty="0" smtClean="0"/>
            <a:t>Heart behind the sacrifice</a:t>
          </a:r>
          <a:endParaRPr lang="en-US" dirty="0"/>
        </a:p>
      </dgm:t>
    </dgm:pt>
    <dgm:pt modelId="{7EE27099-92EA-4EDF-B176-0E355876D272}" type="parTrans" cxnId="{7F970F62-30E3-4F5B-A242-825013BF84A8}">
      <dgm:prSet/>
      <dgm:spPr/>
      <dgm:t>
        <a:bodyPr/>
        <a:lstStyle/>
        <a:p>
          <a:endParaRPr lang="en-US"/>
        </a:p>
      </dgm:t>
    </dgm:pt>
    <dgm:pt modelId="{77D0876E-2BA2-4E28-ADB5-9885FCB7156A}" type="sibTrans" cxnId="{7F970F62-30E3-4F5B-A242-825013BF84A8}">
      <dgm:prSet/>
      <dgm:spPr/>
      <dgm:t>
        <a:bodyPr/>
        <a:lstStyle/>
        <a:p>
          <a:endParaRPr lang="en-US"/>
        </a:p>
      </dgm:t>
    </dgm:pt>
    <dgm:pt modelId="{93B867F8-E414-414A-BCDD-B7991ED7A951}" type="pres">
      <dgm:prSet presAssocID="{7B62DEA7-9DCD-4B2E-9DC5-BE121C266AFD}" presName="root" presStyleCnt="0">
        <dgm:presLayoutVars>
          <dgm:dir/>
          <dgm:resizeHandles val="exact"/>
        </dgm:presLayoutVars>
      </dgm:prSet>
      <dgm:spPr/>
      <dgm:t>
        <a:bodyPr/>
        <a:lstStyle/>
        <a:p>
          <a:endParaRPr lang="en-US"/>
        </a:p>
      </dgm:t>
    </dgm:pt>
    <dgm:pt modelId="{7A6A14A3-6D84-4986-B114-3D993FD12988}" type="pres">
      <dgm:prSet presAssocID="{41CDB9B8-E81E-41E7-AE89-8F6EDFC88D92}" presName="compNode" presStyleCnt="0"/>
      <dgm:spPr/>
    </dgm:pt>
    <dgm:pt modelId="{D855985A-9606-43AA-8138-2D327AB02668}" type="pres">
      <dgm:prSet presAssocID="{41CDB9B8-E81E-41E7-AE89-8F6EDFC88D92}" presName="iconBgRect" presStyleLbl="bgShp" presStyleIdx="0" presStyleCnt="3"/>
      <dgm:spPr>
        <a:prstGeom prst="round2DiagRect">
          <a:avLst>
            <a:gd name="adj1" fmla="val 29727"/>
            <a:gd name="adj2" fmla="val 0"/>
          </a:avLst>
        </a:prstGeom>
      </dgm:spPr>
    </dgm:pt>
    <dgm:pt modelId="{571CEDD4-E5C1-43A5-981B-D469441843FA}" type="pres">
      <dgm:prSet presAssocID="{41CDB9B8-E81E-41E7-AE89-8F6EDFC88D92}" presName="iconRect" presStyleLbl="node1" presStyleIdx="0" presStyleCnt="3"/>
      <dgm:spPr>
        <a:blipFill rotWithShape="1">
          <a:blip xmlns:r="http://schemas.openxmlformats.org/officeDocument/2006/relationships" r:embed="rId1"/>
          <a:stretch>
            <a:fillRect/>
          </a:stretch>
        </a:blipFill>
        <a:ln>
          <a:noFill/>
        </a:ln>
      </dgm:spPr>
      <dgm:t>
        <a:bodyPr/>
        <a:lstStyle/>
        <a:p>
          <a:endParaRPr lang="en-US"/>
        </a:p>
      </dgm:t>
      <dgm:extLst/>
    </dgm:pt>
    <dgm:pt modelId="{D1ECEA80-FBB0-414E-B65F-F0909C02CD47}" type="pres">
      <dgm:prSet presAssocID="{41CDB9B8-E81E-41E7-AE89-8F6EDFC88D92}" presName="spaceRect" presStyleCnt="0"/>
      <dgm:spPr/>
    </dgm:pt>
    <dgm:pt modelId="{67FE7435-4EFB-470B-981F-DF49CDB430CC}" type="pres">
      <dgm:prSet presAssocID="{41CDB9B8-E81E-41E7-AE89-8F6EDFC88D92}" presName="textRect" presStyleLbl="revTx" presStyleIdx="0" presStyleCnt="3">
        <dgm:presLayoutVars>
          <dgm:chMax val="1"/>
          <dgm:chPref val="1"/>
        </dgm:presLayoutVars>
      </dgm:prSet>
      <dgm:spPr/>
      <dgm:t>
        <a:bodyPr/>
        <a:lstStyle/>
        <a:p>
          <a:endParaRPr lang="en-US"/>
        </a:p>
      </dgm:t>
    </dgm:pt>
    <dgm:pt modelId="{DAA49342-FB9E-4457-84E7-D26D4DCFCC33}" type="pres">
      <dgm:prSet presAssocID="{BA791450-8D1E-4A6F-B71D-2984D9E245C4}" presName="sibTrans" presStyleCnt="0"/>
      <dgm:spPr/>
    </dgm:pt>
    <dgm:pt modelId="{CE32747E-BE81-4036-9009-313FF5E73F29}" type="pres">
      <dgm:prSet presAssocID="{4D7D34C7-9466-4514-BF51-7396C17436B5}" presName="compNode" presStyleCnt="0"/>
      <dgm:spPr/>
    </dgm:pt>
    <dgm:pt modelId="{511EB657-6FA3-4A85-B884-7A4A7FA33679}" type="pres">
      <dgm:prSet presAssocID="{4D7D34C7-9466-4514-BF51-7396C17436B5}" presName="iconBgRect" presStyleLbl="bgShp" presStyleIdx="1" presStyleCnt="3"/>
      <dgm:spPr>
        <a:prstGeom prst="round2DiagRect">
          <a:avLst>
            <a:gd name="adj1" fmla="val 29727"/>
            <a:gd name="adj2" fmla="val 0"/>
          </a:avLst>
        </a:prstGeom>
      </dgm:spPr>
    </dgm:pt>
    <dgm:pt modelId="{8CA8ADC7-C86A-4471-8AEB-EC455485E10E}" type="pres">
      <dgm:prSet presAssocID="{4D7D34C7-9466-4514-BF51-7396C17436B5}" presName="iconRect" presStyleLbl="node1" presStyleIdx="1" presStyleCnt="3"/>
      <dgm:spPr>
        <a:blipFill rotWithShape="1">
          <a:blip xmlns:r="http://schemas.openxmlformats.org/officeDocument/2006/relationships" r:embed="rId2"/>
          <a:stretch>
            <a:fillRect/>
          </a:stretch>
        </a:blipFill>
        <a:ln>
          <a:noFill/>
        </a:ln>
      </dgm:spPr>
      <dgm:t>
        <a:bodyPr/>
        <a:lstStyle/>
        <a:p>
          <a:endParaRPr lang="en-US"/>
        </a:p>
      </dgm:t>
      <dgm:extLst>
        <a:ext uri="{E40237B7-FDA0-4F09-8148-C483321AD2D9}">
          <dgm14:cNvPr xmlns:dgm14="http://schemas.microsoft.com/office/drawing/2010/diagram" id="0" name="" descr="Apple"/>
        </a:ext>
      </dgm:extLst>
    </dgm:pt>
    <dgm:pt modelId="{1B260FA2-CCF9-4FE9-852A-6C4F3145E0DB}" type="pres">
      <dgm:prSet presAssocID="{4D7D34C7-9466-4514-BF51-7396C17436B5}" presName="spaceRect" presStyleCnt="0"/>
      <dgm:spPr/>
    </dgm:pt>
    <dgm:pt modelId="{0223179B-BAF0-4498-A018-F23FA450DCFB}" type="pres">
      <dgm:prSet presAssocID="{4D7D34C7-9466-4514-BF51-7396C17436B5}" presName="textRect" presStyleLbl="revTx" presStyleIdx="1" presStyleCnt="3">
        <dgm:presLayoutVars>
          <dgm:chMax val="1"/>
          <dgm:chPref val="1"/>
        </dgm:presLayoutVars>
      </dgm:prSet>
      <dgm:spPr/>
      <dgm:t>
        <a:bodyPr/>
        <a:lstStyle/>
        <a:p>
          <a:endParaRPr lang="en-US"/>
        </a:p>
      </dgm:t>
    </dgm:pt>
    <dgm:pt modelId="{FC3A77F8-D9D6-4DAF-B99D-184DCD8F93D2}" type="pres">
      <dgm:prSet presAssocID="{483498F9-A0C2-4668-85AB-D8E6E254F73B}" presName="sibTrans" presStyleCnt="0"/>
      <dgm:spPr/>
    </dgm:pt>
    <dgm:pt modelId="{F0140940-C0E8-49A1-976F-48717C8202D0}" type="pres">
      <dgm:prSet presAssocID="{8E185869-F0D4-43E2-B08A-2F3E83EE98F3}" presName="compNode" presStyleCnt="0"/>
      <dgm:spPr/>
    </dgm:pt>
    <dgm:pt modelId="{C32FBBF5-213C-421B-B8C0-BE7BBE2B72EA}" type="pres">
      <dgm:prSet presAssocID="{8E185869-F0D4-43E2-B08A-2F3E83EE98F3}" presName="iconBgRect" presStyleLbl="bgShp" presStyleIdx="2" presStyleCnt="3"/>
      <dgm:spPr>
        <a:prstGeom prst="round2DiagRect">
          <a:avLst>
            <a:gd name="adj1" fmla="val 29727"/>
            <a:gd name="adj2" fmla="val 0"/>
          </a:avLst>
        </a:prstGeom>
      </dgm:spPr>
    </dgm:pt>
    <dgm:pt modelId="{4E9B22D3-8B34-44BE-81C8-0C740EAC4B4C}" type="pres">
      <dgm:prSet presAssocID="{8E185869-F0D4-43E2-B08A-2F3E83EE98F3}" presName="iconRect" presStyleLbl="node1" presStyleIdx="2" presStyleCnt="3"/>
      <dgm:spPr>
        <a:blipFill rotWithShape="1">
          <a:blip xmlns:r="http://schemas.openxmlformats.org/officeDocument/2006/relationships" r:embed="rId2"/>
          <a:stretch>
            <a:fillRect/>
          </a:stretch>
        </a:blipFill>
        <a:ln>
          <a:noFill/>
        </a:ln>
      </dgm:spPr>
      <dgm:t>
        <a:bodyPr/>
        <a:lstStyle/>
        <a:p>
          <a:endParaRPr lang="en-US"/>
        </a:p>
      </dgm:t>
      <dgm:extLst>
        <a:ext uri="{E40237B7-FDA0-4F09-8148-C483321AD2D9}">
          <dgm14:cNvPr xmlns:dgm14="http://schemas.microsoft.com/office/drawing/2010/diagram" id="0" name="" descr="Fork and knife"/>
        </a:ext>
      </dgm:extLst>
    </dgm:pt>
    <dgm:pt modelId="{4A9B6D23-193C-47D3-934A-99926963E2A4}" type="pres">
      <dgm:prSet presAssocID="{8E185869-F0D4-43E2-B08A-2F3E83EE98F3}" presName="spaceRect" presStyleCnt="0"/>
      <dgm:spPr/>
    </dgm:pt>
    <dgm:pt modelId="{0F11906B-5F98-4BB4-91AA-36CF9DA68DF5}" type="pres">
      <dgm:prSet presAssocID="{8E185869-F0D4-43E2-B08A-2F3E83EE98F3}" presName="textRect" presStyleLbl="revTx" presStyleIdx="2" presStyleCnt="3">
        <dgm:presLayoutVars>
          <dgm:chMax val="1"/>
          <dgm:chPref val="1"/>
        </dgm:presLayoutVars>
      </dgm:prSet>
      <dgm:spPr/>
      <dgm:t>
        <a:bodyPr/>
        <a:lstStyle/>
        <a:p>
          <a:endParaRPr lang="en-US"/>
        </a:p>
      </dgm:t>
    </dgm:pt>
  </dgm:ptLst>
  <dgm:cxnLst>
    <dgm:cxn modelId="{7F970F62-30E3-4F5B-A242-825013BF84A8}" srcId="{7B62DEA7-9DCD-4B2E-9DC5-BE121C266AFD}" destId="{8E185869-F0D4-43E2-B08A-2F3E83EE98F3}" srcOrd="2" destOrd="0" parTransId="{7EE27099-92EA-4EDF-B176-0E355876D272}" sibTransId="{77D0876E-2BA2-4E28-ADB5-9885FCB7156A}"/>
    <dgm:cxn modelId="{7EEBEB1B-497E-4365-84F9-FBB75D7759E5}" srcId="{7B62DEA7-9DCD-4B2E-9DC5-BE121C266AFD}" destId="{4D7D34C7-9466-4514-BF51-7396C17436B5}" srcOrd="1" destOrd="0" parTransId="{37DD6CE0-C2AA-4EB6-9E7D-14AED2127C40}" sibTransId="{483498F9-A0C2-4668-85AB-D8E6E254F73B}"/>
    <dgm:cxn modelId="{59454AFE-DCEA-434F-938E-194AADE12B17}" type="presOf" srcId="{41CDB9B8-E81E-41E7-AE89-8F6EDFC88D92}" destId="{67FE7435-4EFB-470B-981F-DF49CDB430CC}" srcOrd="0" destOrd="0" presId="urn:microsoft.com/office/officeart/2018/5/layout/IconLeafLabelList"/>
    <dgm:cxn modelId="{F5D1E86C-6F7A-40FD-A6EE-C4E071DE2D39}" type="presOf" srcId="{7B62DEA7-9DCD-4B2E-9DC5-BE121C266AFD}" destId="{93B867F8-E414-414A-BCDD-B7991ED7A951}" srcOrd="0" destOrd="0" presId="urn:microsoft.com/office/officeart/2018/5/layout/IconLeafLabelList"/>
    <dgm:cxn modelId="{21EB7847-13AE-4881-9090-909F31360F4E}" srcId="{7B62DEA7-9DCD-4B2E-9DC5-BE121C266AFD}" destId="{41CDB9B8-E81E-41E7-AE89-8F6EDFC88D92}" srcOrd="0" destOrd="0" parTransId="{5D2FF527-BA77-40BE-9414-16FAE46386BB}" sibTransId="{BA791450-8D1E-4A6F-B71D-2984D9E245C4}"/>
    <dgm:cxn modelId="{166B7089-E981-46FB-9346-D240C4593CE1}" type="presOf" srcId="{4D7D34C7-9466-4514-BF51-7396C17436B5}" destId="{0223179B-BAF0-4498-A018-F23FA450DCFB}" srcOrd="0" destOrd="0" presId="urn:microsoft.com/office/officeart/2018/5/layout/IconLeafLabelList"/>
    <dgm:cxn modelId="{987CF8B4-2AA6-4733-AC57-17C9A92DB11C}" type="presOf" srcId="{8E185869-F0D4-43E2-B08A-2F3E83EE98F3}" destId="{0F11906B-5F98-4BB4-91AA-36CF9DA68DF5}" srcOrd="0" destOrd="0" presId="urn:microsoft.com/office/officeart/2018/5/layout/IconLeafLabelList"/>
    <dgm:cxn modelId="{077A976B-1F38-441D-9228-E6BDA25014B4}" type="presParOf" srcId="{93B867F8-E414-414A-BCDD-B7991ED7A951}" destId="{7A6A14A3-6D84-4986-B114-3D993FD12988}" srcOrd="0" destOrd="0" presId="urn:microsoft.com/office/officeart/2018/5/layout/IconLeafLabelList"/>
    <dgm:cxn modelId="{0C0E534D-D1D8-4B26-9DCC-E0AA2556124D}" type="presParOf" srcId="{7A6A14A3-6D84-4986-B114-3D993FD12988}" destId="{D855985A-9606-43AA-8138-2D327AB02668}" srcOrd="0" destOrd="0" presId="urn:microsoft.com/office/officeart/2018/5/layout/IconLeafLabelList"/>
    <dgm:cxn modelId="{14444030-CEC4-46F9-9F70-4FAFD03176A5}" type="presParOf" srcId="{7A6A14A3-6D84-4986-B114-3D993FD12988}" destId="{571CEDD4-E5C1-43A5-981B-D469441843FA}" srcOrd="1" destOrd="0" presId="urn:microsoft.com/office/officeart/2018/5/layout/IconLeafLabelList"/>
    <dgm:cxn modelId="{E1F5343F-6D05-45C3-80F6-C24E94BDF4D2}" type="presParOf" srcId="{7A6A14A3-6D84-4986-B114-3D993FD12988}" destId="{D1ECEA80-FBB0-414E-B65F-F0909C02CD47}" srcOrd="2" destOrd="0" presId="urn:microsoft.com/office/officeart/2018/5/layout/IconLeafLabelList"/>
    <dgm:cxn modelId="{72DF4B85-CF84-4F36-95C5-417C19C4586F}" type="presParOf" srcId="{7A6A14A3-6D84-4986-B114-3D993FD12988}" destId="{67FE7435-4EFB-470B-981F-DF49CDB430CC}" srcOrd="3" destOrd="0" presId="urn:microsoft.com/office/officeart/2018/5/layout/IconLeafLabelList"/>
    <dgm:cxn modelId="{567C3216-7D00-4C20-8C81-A14370F0C45E}" type="presParOf" srcId="{93B867F8-E414-414A-BCDD-B7991ED7A951}" destId="{DAA49342-FB9E-4457-84E7-D26D4DCFCC33}" srcOrd="1" destOrd="0" presId="urn:microsoft.com/office/officeart/2018/5/layout/IconLeafLabelList"/>
    <dgm:cxn modelId="{487D7031-5F44-4B6D-8BFD-41C24AB86F47}" type="presParOf" srcId="{93B867F8-E414-414A-BCDD-B7991ED7A951}" destId="{CE32747E-BE81-4036-9009-313FF5E73F29}" srcOrd="2" destOrd="0" presId="urn:microsoft.com/office/officeart/2018/5/layout/IconLeafLabelList"/>
    <dgm:cxn modelId="{EC2B251A-1EA1-43F5-B26B-FAAC6374EF0A}" type="presParOf" srcId="{CE32747E-BE81-4036-9009-313FF5E73F29}" destId="{511EB657-6FA3-4A85-B884-7A4A7FA33679}" srcOrd="0" destOrd="0" presId="urn:microsoft.com/office/officeart/2018/5/layout/IconLeafLabelList"/>
    <dgm:cxn modelId="{A856A53E-2EE9-41E6-9794-19D2646A0A8E}" type="presParOf" srcId="{CE32747E-BE81-4036-9009-313FF5E73F29}" destId="{8CA8ADC7-C86A-4471-8AEB-EC455485E10E}" srcOrd="1" destOrd="0" presId="urn:microsoft.com/office/officeart/2018/5/layout/IconLeafLabelList"/>
    <dgm:cxn modelId="{77307FFF-693D-41AF-BAF9-66CA3BA036E7}" type="presParOf" srcId="{CE32747E-BE81-4036-9009-313FF5E73F29}" destId="{1B260FA2-CCF9-4FE9-852A-6C4F3145E0DB}" srcOrd="2" destOrd="0" presId="urn:microsoft.com/office/officeart/2018/5/layout/IconLeafLabelList"/>
    <dgm:cxn modelId="{03018AF2-5A81-472A-B258-4288BAB1659F}" type="presParOf" srcId="{CE32747E-BE81-4036-9009-313FF5E73F29}" destId="{0223179B-BAF0-4498-A018-F23FA450DCFB}" srcOrd="3" destOrd="0" presId="urn:microsoft.com/office/officeart/2018/5/layout/IconLeafLabelList"/>
    <dgm:cxn modelId="{AEEED067-67E4-43C4-9DE1-0A514F0CF237}" type="presParOf" srcId="{93B867F8-E414-414A-BCDD-B7991ED7A951}" destId="{FC3A77F8-D9D6-4DAF-B99D-184DCD8F93D2}" srcOrd="3" destOrd="0" presId="urn:microsoft.com/office/officeart/2018/5/layout/IconLeafLabelList"/>
    <dgm:cxn modelId="{6F152FC5-9077-4033-85FF-D16C967FF974}" type="presParOf" srcId="{93B867F8-E414-414A-BCDD-B7991ED7A951}" destId="{F0140940-C0E8-49A1-976F-48717C8202D0}" srcOrd="4" destOrd="0" presId="urn:microsoft.com/office/officeart/2018/5/layout/IconLeafLabelList"/>
    <dgm:cxn modelId="{D46532F0-E904-4A4F-83DC-EDEC2201EDF5}" type="presParOf" srcId="{F0140940-C0E8-49A1-976F-48717C8202D0}" destId="{C32FBBF5-213C-421B-B8C0-BE7BBE2B72EA}" srcOrd="0" destOrd="0" presId="urn:microsoft.com/office/officeart/2018/5/layout/IconLeafLabelList"/>
    <dgm:cxn modelId="{B83B21F0-427A-4ADC-9304-8D80E930B688}" type="presParOf" srcId="{F0140940-C0E8-49A1-976F-48717C8202D0}" destId="{4E9B22D3-8B34-44BE-81C8-0C740EAC4B4C}" srcOrd="1" destOrd="0" presId="urn:microsoft.com/office/officeart/2018/5/layout/IconLeafLabelList"/>
    <dgm:cxn modelId="{4A0A01FE-9611-4522-AD72-22FC2B598C6A}" type="presParOf" srcId="{F0140940-C0E8-49A1-976F-48717C8202D0}" destId="{4A9B6D23-193C-47D3-934A-99926963E2A4}" srcOrd="2" destOrd="0" presId="urn:microsoft.com/office/officeart/2018/5/layout/IconLeafLabelList"/>
    <dgm:cxn modelId="{26D8459E-D95C-4CED-A0C4-8390A397F2A1}" type="presParOf" srcId="{F0140940-C0E8-49A1-976F-48717C8202D0}" destId="{0F11906B-5F98-4BB4-91AA-36CF9DA68DF5}" srcOrd="3" destOrd="0" presId="urn:microsoft.com/office/officeart/2018/5/layout/IconLeafLabel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B62DEA7-9DCD-4B2E-9DC5-BE121C266AFD}" type="doc">
      <dgm:prSet loTypeId="urn:microsoft.com/office/officeart/2018/5/layout/IconLeafLabelList" loCatId="icon" qsTypeId="urn:microsoft.com/office/officeart/2005/8/quickstyle/simple1" qsCatId="simple" csTypeId="urn:microsoft.com/office/officeart/2018/5/colors/Iconchunking_neutralbg_accent2_2" csCatId="accent2" phldr="1"/>
      <dgm:spPr/>
      <dgm:t>
        <a:bodyPr/>
        <a:lstStyle/>
        <a:p>
          <a:endParaRPr lang="en-US"/>
        </a:p>
      </dgm:t>
    </dgm:pt>
    <dgm:pt modelId="{41CDB9B8-E81E-41E7-AE89-8F6EDFC88D92}">
      <dgm:prSet/>
      <dgm:spPr/>
      <dgm:t>
        <a:bodyPr anchor="ctr"/>
        <a:lstStyle/>
        <a:p>
          <a:pPr>
            <a:lnSpc>
              <a:spcPct val="100000"/>
            </a:lnSpc>
            <a:defRPr cap="all"/>
          </a:pPr>
          <a:r>
            <a:rPr lang="en-US" dirty="0" smtClean="0">
              <a:solidFill>
                <a:srgbClr val="FFFF00"/>
              </a:solidFill>
            </a:rPr>
            <a:t>Type of the sacrifice</a:t>
          </a:r>
          <a:endParaRPr lang="en-US" dirty="0">
            <a:solidFill>
              <a:srgbClr val="FFFF00"/>
            </a:solidFill>
          </a:endParaRPr>
        </a:p>
      </dgm:t>
    </dgm:pt>
    <dgm:pt modelId="{5D2FF527-BA77-40BE-9414-16FAE46386BB}" type="parTrans" cxnId="{21EB7847-13AE-4881-9090-909F31360F4E}">
      <dgm:prSet/>
      <dgm:spPr/>
      <dgm:t>
        <a:bodyPr/>
        <a:lstStyle/>
        <a:p>
          <a:endParaRPr lang="en-US"/>
        </a:p>
      </dgm:t>
    </dgm:pt>
    <dgm:pt modelId="{BA791450-8D1E-4A6F-B71D-2984D9E245C4}" type="sibTrans" cxnId="{21EB7847-13AE-4881-9090-909F31360F4E}">
      <dgm:prSet/>
      <dgm:spPr/>
      <dgm:t>
        <a:bodyPr/>
        <a:lstStyle/>
        <a:p>
          <a:endParaRPr lang="en-US"/>
        </a:p>
      </dgm:t>
    </dgm:pt>
    <dgm:pt modelId="{4D7D34C7-9466-4514-BF51-7396C17436B5}">
      <dgm:prSet/>
      <dgm:spPr/>
      <dgm:t>
        <a:bodyPr anchor="ctr"/>
        <a:lstStyle/>
        <a:p>
          <a:pPr>
            <a:lnSpc>
              <a:spcPct val="100000"/>
            </a:lnSpc>
            <a:defRPr cap="all"/>
          </a:pPr>
          <a:r>
            <a:rPr lang="en-US" dirty="0" smtClean="0"/>
            <a:t>Quality of the Sacrifice</a:t>
          </a:r>
          <a:endParaRPr lang="en-US" dirty="0"/>
        </a:p>
      </dgm:t>
    </dgm:pt>
    <dgm:pt modelId="{37DD6CE0-C2AA-4EB6-9E7D-14AED2127C40}" type="parTrans" cxnId="{7EEBEB1B-497E-4365-84F9-FBB75D7759E5}">
      <dgm:prSet/>
      <dgm:spPr/>
      <dgm:t>
        <a:bodyPr/>
        <a:lstStyle/>
        <a:p>
          <a:endParaRPr lang="en-US"/>
        </a:p>
      </dgm:t>
    </dgm:pt>
    <dgm:pt modelId="{483498F9-A0C2-4668-85AB-D8E6E254F73B}" type="sibTrans" cxnId="{7EEBEB1B-497E-4365-84F9-FBB75D7759E5}">
      <dgm:prSet/>
      <dgm:spPr/>
      <dgm:t>
        <a:bodyPr/>
        <a:lstStyle/>
        <a:p>
          <a:endParaRPr lang="en-US"/>
        </a:p>
      </dgm:t>
    </dgm:pt>
    <dgm:pt modelId="{8E185869-F0D4-43E2-B08A-2F3E83EE98F3}">
      <dgm:prSet/>
      <dgm:spPr/>
      <dgm:t>
        <a:bodyPr anchor="ctr"/>
        <a:lstStyle/>
        <a:p>
          <a:pPr>
            <a:lnSpc>
              <a:spcPct val="100000"/>
            </a:lnSpc>
            <a:defRPr cap="all"/>
          </a:pPr>
          <a:r>
            <a:rPr lang="en-US" dirty="0" smtClean="0"/>
            <a:t>Heart behind the sacrifice</a:t>
          </a:r>
          <a:endParaRPr lang="en-US" dirty="0"/>
        </a:p>
      </dgm:t>
    </dgm:pt>
    <dgm:pt modelId="{7EE27099-92EA-4EDF-B176-0E355876D272}" type="parTrans" cxnId="{7F970F62-30E3-4F5B-A242-825013BF84A8}">
      <dgm:prSet/>
      <dgm:spPr/>
      <dgm:t>
        <a:bodyPr/>
        <a:lstStyle/>
        <a:p>
          <a:endParaRPr lang="en-US"/>
        </a:p>
      </dgm:t>
    </dgm:pt>
    <dgm:pt modelId="{77D0876E-2BA2-4E28-ADB5-9885FCB7156A}" type="sibTrans" cxnId="{7F970F62-30E3-4F5B-A242-825013BF84A8}">
      <dgm:prSet/>
      <dgm:spPr/>
      <dgm:t>
        <a:bodyPr/>
        <a:lstStyle/>
        <a:p>
          <a:endParaRPr lang="en-US"/>
        </a:p>
      </dgm:t>
    </dgm:pt>
    <dgm:pt modelId="{93B867F8-E414-414A-BCDD-B7991ED7A951}" type="pres">
      <dgm:prSet presAssocID="{7B62DEA7-9DCD-4B2E-9DC5-BE121C266AFD}" presName="root" presStyleCnt="0">
        <dgm:presLayoutVars>
          <dgm:dir/>
          <dgm:resizeHandles val="exact"/>
        </dgm:presLayoutVars>
      </dgm:prSet>
      <dgm:spPr/>
      <dgm:t>
        <a:bodyPr/>
        <a:lstStyle/>
        <a:p>
          <a:endParaRPr lang="en-US"/>
        </a:p>
      </dgm:t>
    </dgm:pt>
    <dgm:pt modelId="{7A6A14A3-6D84-4986-B114-3D993FD12988}" type="pres">
      <dgm:prSet presAssocID="{41CDB9B8-E81E-41E7-AE89-8F6EDFC88D92}" presName="compNode" presStyleCnt="0"/>
      <dgm:spPr/>
    </dgm:pt>
    <dgm:pt modelId="{D855985A-9606-43AA-8138-2D327AB02668}" type="pres">
      <dgm:prSet presAssocID="{41CDB9B8-E81E-41E7-AE89-8F6EDFC88D92}" presName="iconBgRect" presStyleLbl="bgShp" presStyleIdx="0" presStyleCnt="3"/>
      <dgm:spPr>
        <a:prstGeom prst="round2DiagRect">
          <a:avLst>
            <a:gd name="adj1" fmla="val 29727"/>
            <a:gd name="adj2" fmla="val 0"/>
          </a:avLst>
        </a:prstGeom>
      </dgm:spPr>
    </dgm:pt>
    <dgm:pt modelId="{571CEDD4-E5C1-43A5-981B-D469441843FA}" type="pres">
      <dgm:prSet presAssocID="{41CDB9B8-E81E-41E7-AE89-8F6EDFC88D92}" presName="iconRect" presStyleLbl="node1" presStyleIdx="0" presStyleCnt="3"/>
      <dgm:spPr>
        <a:blipFill rotWithShape="1">
          <a:blip xmlns:r="http://schemas.openxmlformats.org/officeDocument/2006/relationships" r:embed="rId1"/>
          <a:stretch>
            <a:fillRect/>
          </a:stretch>
        </a:blipFill>
        <a:ln>
          <a:noFill/>
        </a:ln>
      </dgm:spPr>
      <dgm:t>
        <a:bodyPr/>
        <a:lstStyle/>
        <a:p>
          <a:endParaRPr lang="en-US"/>
        </a:p>
      </dgm:t>
      <dgm:extLst/>
    </dgm:pt>
    <dgm:pt modelId="{D1ECEA80-FBB0-414E-B65F-F0909C02CD47}" type="pres">
      <dgm:prSet presAssocID="{41CDB9B8-E81E-41E7-AE89-8F6EDFC88D92}" presName="spaceRect" presStyleCnt="0"/>
      <dgm:spPr/>
    </dgm:pt>
    <dgm:pt modelId="{67FE7435-4EFB-470B-981F-DF49CDB430CC}" type="pres">
      <dgm:prSet presAssocID="{41CDB9B8-E81E-41E7-AE89-8F6EDFC88D92}" presName="textRect" presStyleLbl="revTx" presStyleIdx="0" presStyleCnt="3">
        <dgm:presLayoutVars>
          <dgm:chMax val="1"/>
          <dgm:chPref val="1"/>
        </dgm:presLayoutVars>
      </dgm:prSet>
      <dgm:spPr/>
      <dgm:t>
        <a:bodyPr/>
        <a:lstStyle/>
        <a:p>
          <a:endParaRPr lang="en-US"/>
        </a:p>
      </dgm:t>
    </dgm:pt>
    <dgm:pt modelId="{DAA49342-FB9E-4457-84E7-D26D4DCFCC33}" type="pres">
      <dgm:prSet presAssocID="{BA791450-8D1E-4A6F-B71D-2984D9E245C4}" presName="sibTrans" presStyleCnt="0"/>
      <dgm:spPr/>
    </dgm:pt>
    <dgm:pt modelId="{CE32747E-BE81-4036-9009-313FF5E73F29}" type="pres">
      <dgm:prSet presAssocID="{4D7D34C7-9466-4514-BF51-7396C17436B5}" presName="compNode" presStyleCnt="0"/>
      <dgm:spPr/>
    </dgm:pt>
    <dgm:pt modelId="{511EB657-6FA3-4A85-B884-7A4A7FA33679}" type="pres">
      <dgm:prSet presAssocID="{4D7D34C7-9466-4514-BF51-7396C17436B5}" presName="iconBgRect" presStyleLbl="bgShp" presStyleIdx="1" presStyleCnt="3"/>
      <dgm:spPr>
        <a:prstGeom prst="round2DiagRect">
          <a:avLst>
            <a:gd name="adj1" fmla="val 29727"/>
            <a:gd name="adj2" fmla="val 0"/>
          </a:avLst>
        </a:prstGeom>
      </dgm:spPr>
    </dgm:pt>
    <dgm:pt modelId="{8CA8ADC7-C86A-4471-8AEB-EC455485E10E}" type="pres">
      <dgm:prSet presAssocID="{4D7D34C7-9466-4514-BF51-7396C17436B5}" presName="iconRect" presStyleLbl="node1" presStyleIdx="1" presStyleCnt="3"/>
      <dgm:spPr>
        <a:blipFill rotWithShape="1">
          <a:blip xmlns:r="http://schemas.openxmlformats.org/officeDocument/2006/relationships" r:embed="rId2"/>
          <a:stretch>
            <a:fillRect/>
          </a:stretch>
        </a:blipFill>
        <a:ln>
          <a:noFill/>
        </a:ln>
      </dgm:spPr>
      <dgm:t>
        <a:bodyPr/>
        <a:lstStyle/>
        <a:p>
          <a:endParaRPr lang="en-US"/>
        </a:p>
      </dgm:t>
      <dgm:extLst>
        <a:ext uri="{E40237B7-FDA0-4F09-8148-C483321AD2D9}">
          <dgm14:cNvPr xmlns:dgm14="http://schemas.microsoft.com/office/drawing/2010/diagram" id="0" name="" descr="Apple"/>
        </a:ext>
      </dgm:extLst>
    </dgm:pt>
    <dgm:pt modelId="{1B260FA2-CCF9-4FE9-852A-6C4F3145E0DB}" type="pres">
      <dgm:prSet presAssocID="{4D7D34C7-9466-4514-BF51-7396C17436B5}" presName="spaceRect" presStyleCnt="0"/>
      <dgm:spPr/>
    </dgm:pt>
    <dgm:pt modelId="{0223179B-BAF0-4498-A018-F23FA450DCFB}" type="pres">
      <dgm:prSet presAssocID="{4D7D34C7-9466-4514-BF51-7396C17436B5}" presName="textRect" presStyleLbl="revTx" presStyleIdx="1" presStyleCnt="3">
        <dgm:presLayoutVars>
          <dgm:chMax val="1"/>
          <dgm:chPref val="1"/>
        </dgm:presLayoutVars>
      </dgm:prSet>
      <dgm:spPr/>
      <dgm:t>
        <a:bodyPr/>
        <a:lstStyle/>
        <a:p>
          <a:endParaRPr lang="en-US"/>
        </a:p>
      </dgm:t>
    </dgm:pt>
    <dgm:pt modelId="{FC3A77F8-D9D6-4DAF-B99D-184DCD8F93D2}" type="pres">
      <dgm:prSet presAssocID="{483498F9-A0C2-4668-85AB-D8E6E254F73B}" presName="sibTrans" presStyleCnt="0"/>
      <dgm:spPr/>
    </dgm:pt>
    <dgm:pt modelId="{F0140940-C0E8-49A1-976F-48717C8202D0}" type="pres">
      <dgm:prSet presAssocID="{8E185869-F0D4-43E2-B08A-2F3E83EE98F3}" presName="compNode" presStyleCnt="0"/>
      <dgm:spPr/>
    </dgm:pt>
    <dgm:pt modelId="{C32FBBF5-213C-421B-B8C0-BE7BBE2B72EA}" type="pres">
      <dgm:prSet presAssocID="{8E185869-F0D4-43E2-B08A-2F3E83EE98F3}" presName="iconBgRect" presStyleLbl="bgShp" presStyleIdx="2" presStyleCnt="3"/>
      <dgm:spPr>
        <a:prstGeom prst="round2DiagRect">
          <a:avLst>
            <a:gd name="adj1" fmla="val 29727"/>
            <a:gd name="adj2" fmla="val 0"/>
          </a:avLst>
        </a:prstGeom>
      </dgm:spPr>
    </dgm:pt>
    <dgm:pt modelId="{4E9B22D3-8B34-44BE-81C8-0C740EAC4B4C}" type="pres">
      <dgm:prSet presAssocID="{8E185869-F0D4-43E2-B08A-2F3E83EE98F3}" presName="iconRect" presStyleLbl="node1" presStyleIdx="2" presStyleCnt="3"/>
      <dgm:spPr>
        <a:blipFill rotWithShape="1">
          <a:blip xmlns:r="http://schemas.openxmlformats.org/officeDocument/2006/relationships" r:embed="rId2"/>
          <a:stretch>
            <a:fillRect/>
          </a:stretch>
        </a:blipFill>
        <a:ln>
          <a:noFill/>
        </a:ln>
      </dgm:spPr>
      <dgm:t>
        <a:bodyPr/>
        <a:lstStyle/>
        <a:p>
          <a:endParaRPr lang="en-US"/>
        </a:p>
      </dgm:t>
      <dgm:extLst>
        <a:ext uri="{E40237B7-FDA0-4F09-8148-C483321AD2D9}">
          <dgm14:cNvPr xmlns:dgm14="http://schemas.microsoft.com/office/drawing/2010/diagram" id="0" name="" descr="Fork and knife"/>
        </a:ext>
      </dgm:extLst>
    </dgm:pt>
    <dgm:pt modelId="{4A9B6D23-193C-47D3-934A-99926963E2A4}" type="pres">
      <dgm:prSet presAssocID="{8E185869-F0D4-43E2-B08A-2F3E83EE98F3}" presName="spaceRect" presStyleCnt="0"/>
      <dgm:spPr/>
    </dgm:pt>
    <dgm:pt modelId="{0F11906B-5F98-4BB4-91AA-36CF9DA68DF5}" type="pres">
      <dgm:prSet presAssocID="{8E185869-F0D4-43E2-B08A-2F3E83EE98F3}" presName="textRect" presStyleLbl="revTx" presStyleIdx="2" presStyleCnt="3">
        <dgm:presLayoutVars>
          <dgm:chMax val="1"/>
          <dgm:chPref val="1"/>
        </dgm:presLayoutVars>
      </dgm:prSet>
      <dgm:spPr/>
      <dgm:t>
        <a:bodyPr/>
        <a:lstStyle/>
        <a:p>
          <a:endParaRPr lang="en-US"/>
        </a:p>
      </dgm:t>
    </dgm:pt>
  </dgm:ptLst>
  <dgm:cxnLst>
    <dgm:cxn modelId="{7F970F62-30E3-4F5B-A242-825013BF84A8}" srcId="{7B62DEA7-9DCD-4B2E-9DC5-BE121C266AFD}" destId="{8E185869-F0D4-43E2-B08A-2F3E83EE98F3}" srcOrd="2" destOrd="0" parTransId="{7EE27099-92EA-4EDF-B176-0E355876D272}" sibTransId="{77D0876E-2BA2-4E28-ADB5-9885FCB7156A}"/>
    <dgm:cxn modelId="{EC862F9E-1437-4E6D-B12D-51439DA17C64}" type="presOf" srcId="{4D7D34C7-9466-4514-BF51-7396C17436B5}" destId="{0223179B-BAF0-4498-A018-F23FA450DCFB}" srcOrd="0" destOrd="0" presId="urn:microsoft.com/office/officeart/2018/5/layout/IconLeafLabelList"/>
    <dgm:cxn modelId="{7EEBEB1B-497E-4365-84F9-FBB75D7759E5}" srcId="{7B62DEA7-9DCD-4B2E-9DC5-BE121C266AFD}" destId="{4D7D34C7-9466-4514-BF51-7396C17436B5}" srcOrd="1" destOrd="0" parTransId="{37DD6CE0-C2AA-4EB6-9E7D-14AED2127C40}" sibTransId="{483498F9-A0C2-4668-85AB-D8E6E254F73B}"/>
    <dgm:cxn modelId="{15B6EB5B-1D39-4C70-98C0-E22F3AF44BF7}" type="presOf" srcId="{41CDB9B8-E81E-41E7-AE89-8F6EDFC88D92}" destId="{67FE7435-4EFB-470B-981F-DF49CDB430CC}" srcOrd="0" destOrd="0" presId="urn:microsoft.com/office/officeart/2018/5/layout/IconLeafLabelList"/>
    <dgm:cxn modelId="{F4307AAC-E3C6-430E-92A0-CAE985986AF3}" type="presOf" srcId="{7B62DEA7-9DCD-4B2E-9DC5-BE121C266AFD}" destId="{93B867F8-E414-414A-BCDD-B7991ED7A951}" srcOrd="0" destOrd="0" presId="urn:microsoft.com/office/officeart/2018/5/layout/IconLeafLabelList"/>
    <dgm:cxn modelId="{EFD22DEC-3458-4141-89CE-3276D9D401BF}" type="presOf" srcId="{8E185869-F0D4-43E2-B08A-2F3E83EE98F3}" destId="{0F11906B-5F98-4BB4-91AA-36CF9DA68DF5}" srcOrd="0" destOrd="0" presId="urn:microsoft.com/office/officeart/2018/5/layout/IconLeafLabelList"/>
    <dgm:cxn modelId="{21EB7847-13AE-4881-9090-909F31360F4E}" srcId="{7B62DEA7-9DCD-4B2E-9DC5-BE121C266AFD}" destId="{41CDB9B8-E81E-41E7-AE89-8F6EDFC88D92}" srcOrd="0" destOrd="0" parTransId="{5D2FF527-BA77-40BE-9414-16FAE46386BB}" sibTransId="{BA791450-8D1E-4A6F-B71D-2984D9E245C4}"/>
    <dgm:cxn modelId="{47714890-FDF0-4083-8ECA-E6F8BAEF11C0}" type="presParOf" srcId="{93B867F8-E414-414A-BCDD-B7991ED7A951}" destId="{7A6A14A3-6D84-4986-B114-3D993FD12988}" srcOrd="0" destOrd="0" presId="urn:microsoft.com/office/officeart/2018/5/layout/IconLeafLabelList"/>
    <dgm:cxn modelId="{F0745DD6-4966-4577-A89C-5BE794A8DB74}" type="presParOf" srcId="{7A6A14A3-6D84-4986-B114-3D993FD12988}" destId="{D855985A-9606-43AA-8138-2D327AB02668}" srcOrd="0" destOrd="0" presId="urn:microsoft.com/office/officeart/2018/5/layout/IconLeafLabelList"/>
    <dgm:cxn modelId="{597DC27B-090D-400D-B553-519BB448BAB4}" type="presParOf" srcId="{7A6A14A3-6D84-4986-B114-3D993FD12988}" destId="{571CEDD4-E5C1-43A5-981B-D469441843FA}" srcOrd="1" destOrd="0" presId="urn:microsoft.com/office/officeart/2018/5/layout/IconLeafLabelList"/>
    <dgm:cxn modelId="{05E7D462-E0D3-4823-8B5B-7288B2D79E39}" type="presParOf" srcId="{7A6A14A3-6D84-4986-B114-3D993FD12988}" destId="{D1ECEA80-FBB0-414E-B65F-F0909C02CD47}" srcOrd="2" destOrd="0" presId="urn:microsoft.com/office/officeart/2018/5/layout/IconLeafLabelList"/>
    <dgm:cxn modelId="{D89C7804-9F13-49C5-9D84-7F6A3AF67592}" type="presParOf" srcId="{7A6A14A3-6D84-4986-B114-3D993FD12988}" destId="{67FE7435-4EFB-470B-981F-DF49CDB430CC}" srcOrd="3" destOrd="0" presId="urn:microsoft.com/office/officeart/2018/5/layout/IconLeafLabelList"/>
    <dgm:cxn modelId="{4932D78F-CF93-4145-B03D-D0B4981435A6}" type="presParOf" srcId="{93B867F8-E414-414A-BCDD-B7991ED7A951}" destId="{DAA49342-FB9E-4457-84E7-D26D4DCFCC33}" srcOrd="1" destOrd="0" presId="urn:microsoft.com/office/officeart/2018/5/layout/IconLeafLabelList"/>
    <dgm:cxn modelId="{FE61A512-5FF5-43C5-9CAA-C73016205C8A}" type="presParOf" srcId="{93B867F8-E414-414A-BCDD-B7991ED7A951}" destId="{CE32747E-BE81-4036-9009-313FF5E73F29}" srcOrd="2" destOrd="0" presId="urn:microsoft.com/office/officeart/2018/5/layout/IconLeafLabelList"/>
    <dgm:cxn modelId="{D1CE5521-36AD-4CF0-87B7-C09362C123CD}" type="presParOf" srcId="{CE32747E-BE81-4036-9009-313FF5E73F29}" destId="{511EB657-6FA3-4A85-B884-7A4A7FA33679}" srcOrd="0" destOrd="0" presId="urn:microsoft.com/office/officeart/2018/5/layout/IconLeafLabelList"/>
    <dgm:cxn modelId="{FD4865EC-78D0-4D9B-BFC6-D3D3D3E25980}" type="presParOf" srcId="{CE32747E-BE81-4036-9009-313FF5E73F29}" destId="{8CA8ADC7-C86A-4471-8AEB-EC455485E10E}" srcOrd="1" destOrd="0" presId="urn:microsoft.com/office/officeart/2018/5/layout/IconLeafLabelList"/>
    <dgm:cxn modelId="{999BA59A-3927-436B-B4EA-3971C1F7D90F}" type="presParOf" srcId="{CE32747E-BE81-4036-9009-313FF5E73F29}" destId="{1B260FA2-CCF9-4FE9-852A-6C4F3145E0DB}" srcOrd="2" destOrd="0" presId="urn:microsoft.com/office/officeart/2018/5/layout/IconLeafLabelList"/>
    <dgm:cxn modelId="{44814111-B35E-4E62-A222-4A043A212069}" type="presParOf" srcId="{CE32747E-BE81-4036-9009-313FF5E73F29}" destId="{0223179B-BAF0-4498-A018-F23FA450DCFB}" srcOrd="3" destOrd="0" presId="urn:microsoft.com/office/officeart/2018/5/layout/IconLeafLabelList"/>
    <dgm:cxn modelId="{6DC91EEB-A3A8-48FF-9515-6F3DE74F5CE2}" type="presParOf" srcId="{93B867F8-E414-414A-BCDD-B7991ED7A951}" destId="{FC3A77F8-D9D6-4DAF-B99D-184DCD8F93D2}" srcOrd="3" destOrd="0" presId="urn:microsoft.com/office/officeart/2018/5/layout/IconLeafLabelList"/>
    <dgm:cxn modelId="{A54ECEA1-54A3-4718-A324-5F9DAFF1784E}" type="presParOf" srcId="{93B867F8-E414-414A-BCDD-B7991ED7A951}" destId="{F0140940-C0E8-49A1-976F-48717C8202D0}" srcOrd="4" destOrd="0" presId="urn:microsoft.com/office/officeart/2018/5/layout/IconLeafLabelList"/>
    <dgm:cxn modelId="{C2C016E1-22F6-4321-83E8-20B107B73F17}" type="presParOf" srcId="{F0140940-C0E8-49A1-976F-48717C8202D0}" destId="{C32FBBF5-213C-421B-B8C0-BE7BBE2B72EA}" srcOrd="0" destOrd="0" presId="urn:microsoft.com/office/officeart/2018/5/layout/IconLeafLabelList"/>
    <dgm:cxn modelId="{D5098615-5801-45F5-89D5-A801CDF6ADD3}" type="presParOf" srcId="{F0140940-C0E8-49A1-976F-48717C8202D0}" destId="{4E9B22D3-8B34-44BE-81C8-0C740EAC4B4C}" srcOrd="1" destOrd="0" presId="urn:microsoft.com/office/officeart/2018/5/layout/IconLeafLabelList"/>
    <dgm:cxn modelId="{1C266559-A6AB-474C-B701-D599C0A6B250}" type="presParOf" srcId="{F0140940-C0E8-49A1-976F-48717C8202D0}" destId="{4A9B6D23-193C-47D3-934A-99926963E2A4}" srcOrd="2" destOrd="0" presId="urn:microsoft.com/office/officeart/2018/5/layout/IconLeafLabelList"/>
    <dgm:cxn modelId="{65CD82DF-EBCB-429F-AC55-1BB2A925183A}" type="presParOf" srcId="{F0140940-C0E8-49A1-976F-48717C8202D0}" destId="{0F11906B-5F98-4BB4-91AA-36CF9DA68DF5}" srcOrd="3" destOrd="0" presId="urn:microsoft.com/office/officeart/2018/5/layout/IconLeafLabel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7B62DEA7-9DCD-4B2E-9DC5-BE121C266AFD}" type="doc">
      <dgm:prSet loTypeId="urn:microsoft.com/office/officeart/2018/5/layout/IconLeafLabelList" loCatId="icon" qsTypeId="urn:microsoft.com/office/officeart/2005/8/quickstyle/simple1" qsCatId="simple" csTypeId="urn:microsoft.com/office/officeart/2018/5/colors/Iconchunking_neutralbg_accent2_2" csCatId="accent2" phldr="1"/>
      <dgm:spPr/>
      <dgm:t>
        <a:bodyPr/>
        <a:lstStyle/>
        <a:p>
          <a:endParaRPr lang="en-US"/>
        </a:p>
      </dgm:t>
    </dgm:pt>
    <dgm:pt modelId="{41CDB9B8-E81E-41E7-AE89-8F6EDFC88D92}">
      <dgm:prSet/>
      <dgm:spPr/>
      <dgm:t>
        <a:bodyPr anchor="ctr"/>
        <a:lstStyle/>
        <a:p>
          <a:pPr>
            <a:lnSpc>
              <a:spcPct val="100000"/>
            </a:lnSpc>
            <a:defRPr cap="all"/>
          </a:pPr>
          <a:r>
            <a:rPr lang="en-US" dirty="0" smtClean="0"/>
            <a:t>Type of the sacrifice</a:t>
          </a:r>
          <a:endParaRPr lang="en-US" dirty="0"/>
        </a:p>
      </dgm:t>
    </dgm:pt>
    <dgm:pt modelId="{5D2FF527-BA77-40BE-9414-16FAE46386BB}" type="parTrans" cxnId="{21EB7847-13AE-4881-9090-909F31360F4E}">
      <dgm:prSet/>
      <dgm:spPr/>
      <dgm:t>
        <a:bodyPr/>
        <a:lstStyle/>
        <a:p>
          <a:endParaRPr lang="en-US"/>
        </a:p>
      </dgm:t>
    </dgm:pt>
    <dgm:pt modelId="{BA791450-8D1E-4A6F-B71D-2984D9E245C4}" type="sibTrans" cxnId="{21EB7847-13AE-4881-9090-909F31360F4E}">
      <dgm:prSet/>
      <dgm:spPr/>
      <dgm:t>
        <a:bodyPr/>
        <a:lstStyle/>
        <a:p>
          <a:endParaRPr lang="en-US"/>
        </a:p>
      </dgm:t>
    </dgm:pt>
    <dgm:pt modelId="{4D7D34C7-9466-4514-BF51-7396C17436B5}">
      <dgm:prSet/>
      <dgm:spPr/>
      <dgm:t>
        <a:bodyPr anchor="ctr"/>
        <a:lstStyle/>
        <a:p>
          <a:pPr>
            <a:lnSpc>
              <a:spcPct val="100000"/>
            </a:lnSpc>
            <a:defRPr cap="all"/>
          </a:pPr>
          <a:r>
            <a:rPr lang="en-US" dirty="0" smtClean="0">
              <a:solidFill>
                <a:srgbClr val="FFFF00"/>
              </a:solidFill>
            </a:rPr>
            <a:t>Quality of the Sacrifice</a:t>
          </a:r>
          <a:endParaRPr lang="en-US" dirty="0">
            <a:solidFill>
              <a:srgbClr val="FFFF00"/>
            </a:solidFill>
          </a:endParaRPr>
        </a:p>
      </dgm:t>
    </dgm:pt>
    <dgm:pt modelId="{37DD6CE0-C2AA-4EB6-9E7D-14AED2127C40}" type="parTrans" cxnId="{7EEBEB1B-497E-4365-84F9-FBB75D7759E5}">
      <dgm:prSet/>
      <dgm:spPr/>
      <dgm:t>
        <a:bodyPr/>
        <a:lstStyle/>
        <a:p>
          <a:endParaRPr lang="en-US"/>
        </a:p>
      </dgm:t>
    </dgm:pt>
    <dgm:pt modelId="{483498F9-A0C2-4668-85AB-D8E6E254F73B}" type="sibTrans" cxnId="{7EEBEB1B-497E-4365-84F9-FBB75D7759E5}">
      <dgm:prSet/>
      <dgm:spPr/>
      <dgm:t>
        <a:bodyPr/>
        <a:lstStyle/>
        <a:p>
          <a:endParaRPr lang="en-US"/>
        </a:p>
      </dgm:t>
    </dgm:pt>
    <dgm:pt modelId="{8E185869-F0D4-43E2-B08A-2F3E83EE98F3}">
      <dgm:prSet/>
      <dgm:spPr/>
      <dgm:t>
        <a:bodyPr anchor="ctr"/>
        <a:lstStyle/>
        <a:p>
          <a:pPr>
            <a:lnSpc>
              <a:spcPct val="100000"/>
            </a:lnSpc>
            <a:defRPr cap="all"/>
          </a:pPr>
          <a:r>
            <a:rPr lang="en-US" dirty="0" smtClean="0"/>
            <a:t>Heart behind the sacrifice</a:t>
          </a:r>
          <a:endParaRPr lang="en-US" dirty="0"/>
        </a:p>
      </dgm:t>
    </dgm:pt>
    <dgm:pt modelId="{7EE27099-92EA-4EDF-B176-0E355876D272}" type="parTrans" cxnId="{7F970F62-30E3-4F5B-A242-825013BF84A8}">
      <dgm:prSet/>
      <dgm:spPr/>
      <dgm:t>
        <a:bodyPr/>
        <a:lstStyle/>
        <a:p>
          <a:endParaRPr lang="en-US"/>
        </a:p>
      </dgm:t>
    </dgm:pt>
    <dgm:pt modelId="{77D0876E-2BA2-4E28-ADB5-9885FCB7156A}" type="sibTrans" cxnId="{7F970F62-30E3-4F5B-A242-825013BF84A8}">
      <dgm:prSet/>
      <dgm:spPr/>
      <dgm:t>
        <a:bodyPr/>
        <a:lstStyle/>
        <a:p>
          <a:endParaRPr lang="en-US"/>
        </a:p>
      </dgm:t>
    </dgm:pt>
    <dgm:pt modelId="{93B867F8-E414-414A-BCDD-B7991ED7A951}" type="pres">
      <dgm:prSet presAssocID="{7B62DEA7-9DCD-4B2E-9DC5-BE121C266AFD}" presName="root" presStyleCnt="0">
        <dgm:presLayoutVars>
          <dgm:dir/>
          <dgm:resizeHandles val="exact"/>
        </dgm:presLayoutVars>
      </dgm:prSet>
      <dgm:spPr/>
      <dgm:t>
        <a:bodyPr/>
        <a:lstStyle/>
        <a:p>
          <a:endParaRPr lang="en-US"/>
        </a:p>
      </dgm:t>
    </dgm:pt>
    <dgm:pt modelId="{7A6A14A3-6D84-4986-B114-3D993FD12988}" type="pres">
      <dgm:prSet presAssocID="{41CDB9B8-E81E-41E7-AE89-8F6EDFC88D92}" presName="compNode" presStyleCnt="0"/>
      <dgm:spPr/>
    </dgm:pt>
    <dgm:pt modelId="{D855985A-9606-43AA-8138-2D327AB02668}" type="pres">
      <dgm:prSet presAssocID="{41CDB9B8-E81E-41E7-AE89-8F6EDFC88D92}" presName="iconBgRect" presStyleLbl="bgShp" presStyleIdx="0" presStyleCnt="3"/>
      <dgm:spPr>
        <a:prstGeom prst="round2DiagRect">
          <a:avLst>
            <a:gd name="adj1" fmla="val 29727"/>
            <a:gd name="adj2" fmla="val 0"/>
          </a:avLst>
        </a:prstGeom>
      </dgm:spPr>
    </dgm:pt>
    <dgm:pt modelId="{571CEDD4-E5C1-43A5-981B-D469441843FA}" type="pres">
      <dgm:prSet presAssocID="{41CDB9B8-E81E-41E7-AE89-8F6EDFC88D92}" presName="iconRect" presStyleLbl="node1" presStyleIdx="0" presStyleCnt="3"/>
      <dgm:spPr>
        <a:blipFill rotWithShape="1">
          <a:blip xmlns:r="http://schemas.openxmlformats.org/officeDocument/2006/relationships" r:embed="rId1"/>
          <a:stretch>
            <a:fillRect/>
          </a:stretch>
        </a:blipFill>
        <a:ln>
          <a:noFill/>
        </a:ln>
      </dgm:spPr>
      <dgm:t>
        <a:bodyPr/>
        <a:lstStyle/>
        <a:p>
          <a:endParaRPr lang="en-US"/>
        </a:p>
      </dgm:t>
      <dgm:extLst/>
    </dgm:pt>
    <dgm:pt modelId="{D1ECEA80-FBB0-414E-B65F-F0909C02CD47}" type="pres">
      <dgm:prSet presAssocID="{41CDB9B8-E81E-41E7-AE89-8F6EDFC88D92}" presName="spaceRect" presStyleCnt="0"/>
      <dgm:spPr/>
    </dgm:pt>
    <dgm:pt modelId="{67FE7435-4EFB-470B-981F-DF49CDB430CC}" type="pres">
      <dgm:prSet presAssocID="{41CDB9B8-E81E-41E7-AE89-8F6EDFC88D92}" presName="textRect" presStyleLbl="revTx" presStyleIdx="0" presStyleCnt="3">
        <dgm:presLayoutVars>
          <dgm:chMax val="1"/>
          <dgm:chPref val="1"/>
        </dgm:presLayoutVars>
      </dgm:prSet>
      <dgm:spPr/>
      <dgm:t>
        <a:bodyPr/>
        <a:lstStyle/>
        <a:p>
          <a:endParaRPr lang="en-US"/>
        </a:p>
      </dgm:t>
    </dgm:pt>
    <dgm:pt modelId="{DAA49342-FB9E-4457-84E7-D26D4DCFCC33}" type="pres">
      <dgm:prSet presAssocID="{BA791450-8D1E-4A6F-B71D-2984D9E245C4}" presName="sibTrans" presStyleCnt="0"/>
      <dgm:spPr/>
    </dgm:pt>
    <dgm:pt modelId="{CE32747E-BE81-4036-9009-313FF5E73F29}" type="pres">
      <dgm:prSet presAssocID="{4D7D34C7-9466-4514-BF51-7396C17436B5}" presName="compNode" presStyleCnt="0"/>
      <dgm:spPr/>
    </dgm:pt>
    <dgm:pt modelId="{511EB657-6FA3-4A85-B884-7A4A7FA33679}" type="pres">
      <dgm:prSet presAssocID="{4D7D34C7-9466-4514-BF51-7396C17436B5}" presName="iconBgRect" presStyleLbl="bgShp" presStyleIdx="1" presStyleCnt="3"/>
      <dgm:spPr>
        <a:prstGeom prst="round2DiagRect">
          <a:avLst>
            <a:gd name="adj1" fmla="val 29727"/>
            <a:gd name="adj2" fmla="val 0"/>
          </a:avLst>
        </a:prstGeom>
      </dgm:spPr>
    </dgm:pt>
    <dgm:pt modelId="{8CA8ADC7-C86A-4471-8AEB-EC455485E10E}" type="pres">
      <dgm:prSet presAssocID="{4D7D34C7-9466-4514-BF51-7396C17436B5}" presName="iconRect" presStyleLbl="node1" presStyleIdx="1" presStyleCnt="3"/>
      <dgm:spPr>
        <a:blipFill rotWithShape="1">
          <a:blip xmlns:r="http://schemas.openxmlformats.org/officeDocument/2006/relationships" r:embed="rId2"/>
          <a:stretch>
            <a:fillRect/>
          </a:stretch>
        </a:blipFill>
        <a:ln>
          <a:noFill/>
        </a:ln>
      </dgm:spPr>
      <dgm:t>
        <a:bodyPr/>
        <a:lstStyle/>
        <a:p>
          <a:endParaRPr lang="en-US"/>
        </a:p>
      </dgm:t>
      <dgm:extLst>
        <a:ext uri="{E40237B7-FDA0-4F09-8148-C483321AD2D9}">
          <dgm14:cNvPr xmlns:dgm14="http://schemas.microsoft.com/office/drawing/2010/diagram" id="0" name="" descr="Apple"/>
        </a:ext>
      </dgm:extLst>
    </dgm:pt>
    <dgm:pt modelId="{1B260FA2-CCF9-4FE9-852A-6C4F3145E0DB}" type="pres">
      <dgm:prSet presAssocID="{4D7D34C7-9466-4514-BF51-7396C17436B5}" presName="spaceRect" presStyleCnt="0"/>
      <dgm:spPr/>
    </dgm:pt>
    <dgm:pt modelId="{0223179B-BAF0-4498-A018-F23FA450DCFB}" type="pres">
      <dgm:prSet presAssocID="{4D7D34C7-9466-4514-BF51-7396C17436B5}" presName="textRect" presStyleLbl="revTx" presStyleIdx="1" presStyleCnt="3">
        <dgm:presLayoutVars>
          <dgm:chMax val="1"/>
          <dgm:chPref val="1"/>
        </dgm:presLayoutVars>
      </dgm:prSet>
      <dgm:spPr/>
      <dgm:t>
        <a:bodyPr/>
        <a:lstStyle/>
        <a:p>
          <a:endParaRPr lang="en-US"/>
        </a:p>
      </dgm:t>
    </dgm:pt>
    <dgm:pt modelId="{FC3A77F8-D9D6-4DAF-B99D-184DCD8F93D2}" type="pres">
      <dgm:prSet presAssocID="{483498F9-A0C2-4668-85AB-D8E6E254F73B}" presName="sibTrans" presStyleCnt="0"/>
      <dgm:spPr/>
    </dgm:pt>
    <dgm:pt modelId="{F0140940-C0E8-49A1-976F-48717C8202D0}" type="pres">
      <dgm:prSet presAssocID="{8E185869-F0D4-43E2-B08A-2F3E83EE98F3}" presName="compNode" presStyleCnt="0"/>
      <dgm:spPr/>
    </dgm:pt>
    <dgm:pt modelId="{C32FBBF5-213C-421B-B8C0-BE7BBE2B72EA}" type="pres">
      <dgm:prSet presAssocID="{8E185869-F0D4-43E2-B08A-2F3E83EE98F3}" presName="iconBgRect" presStyleLbl="bgShp" presStyleIdx="2" presStyleCnt="3"/>
      <dgm:spPr>
        <a:prstGeom prst="round2DiagRect">
          <a:avLst>
            <a:gd name="adj1" fmla="val 29727"/>
            <a:gd name="adj2" fmla="val 0"/>
          </a:avLst>
        </a:prstGeom>
      </dgm:spPr>
    </dgm:pt>
    <dgm:pt modelId="{4E9B22D3-8B34-44BE-81C8-0C740EAC4B4C}" type="pres">
      <dgm:prSet presAssocID="{8E185869-F0D4-43E2-B08A-2F3E83EE98F3}" presName="iconRect" presStyleLbl="node1" presStyleIdx="2" presStyleCnt="3"/>
      <dgm:spPr>
        <a:blipFill rotWithShape="1">
          <a:blip xmlns:r="http://schemas.openxmlformats.org/officeDocument/2006/relationships" r:embed="rId2"/>
          <a:stretch>
            <a:fillRect/>
          </a:stretch>
        </a:blipFill>
        <a:ln>
          <a:noFill/>
        </a:ln>
      </dgm:spPr>
      <dgm:t>
        <a:bodyPr/>
        <a:lstStyle/>
        <a:p>
          <a:endParaRPr lang="en-US"/>
        </a:p>
      </dgm:t>
      <dgm:extLst>
        <a:ext uri="{E40237B7-FDA0-4F09-8148-C483321AD2D9}">
          <dgm14:cNvPr xmlns:dgm14="http://schemas.microsoft.com/office/drawing/2010/diagram" id="0" name="" descr="Fork and knife"/>
        </a:ext>
      </dgm:extLst>
    </dgm:pt>
    <dgm:pt modelId="{4A9B6D23-193C-47D3-934A-99926963E2A4}" type="pres">
      <dgm:prSet presAssocID="{8E185869-F0D4-43E2-B08A-2F3E83EE98F3}" presName="spaceRect" presStyleCnt="0"/>
      <dgm:spPr/>
    </dgm:pt>
    <dgm:pt modelId="{0F11906B-5F98-4BB4-91AA-36CF9DA68DF5}" type="pres">
      <dgm:prSet presAssocID="{8E185869-F0D4-43E2-B08A-2F3E83EE98F3}" presName="textRect" presStyleLbl="revTx" presStyleIdx="2" presStyleCnt="3">
        <dgm:presLayoutVars>
          <dgm:chMax val="1"/>
          <dgm:chPref val="1"/>
        </dgm:presLayoutVars>
      </dgm:prSet>
      <dgm:spPr/>
      <dgm:t>
        <a:bodyPr/>
        <a:lstStyle/>
        <a:p>
          <a:endParaRPr lang="en-US"/>
        </a:p>
      </dgm:t>
    </dgm:pt>
  </dgm:ptLst>
  <dgm:cxnLst>
    <dgm:cxn modelId="{8DA2BF2D-82B8-4BAB-A20D-0B1640E45F75}" type="presOf" srcId="{8E185869-F0D4-43E2-B08A-2F3E83EE98F3}" destId="{0F11906B-5F98-4BB4-91AA-36CF9DA68DF5}" srcOrd="0" destOrd="0" presId="urn:microsoft.com/office/officeart/2018/5/layout/IconLeafLabelList"/>
    <dgm:cxn modelId="{7F970F62-30E3-4F5B-A242-825013BF84A8}" srcId="{7B62DEA7-9DCD-4B2E-9DC5-BE121C266AFD}" destId="{8E185869-F0D4-43E2-B08A-2F3E83EE98F3}" srcOrd="2" destOrd="0" parTransId="{7EE27099-92EA-4EDF-B176-0E355876D272}" sibTransId="{77D0876E-2BA2-4E28-ADB5-9885FCB7156A}"/>
    <dgm:cxn modelId="{5AE72F96-32CB-44D7-9CB2-CDC5F746A824}" type="presOf" srcId="{4D7D34C7-9466-4514-BF51-7396C17436B5}" destId="{0223179B-BAF0-4498-A018-F23FA450DCFB}" srcOrd="0" destOrd="0" presId="urn:microsoft.com/office/officeart/2018/5/layout/IconLeafLabelList"/>
    <dgm:cxn modelId="{7EEBEB1B-497E-4365-84F9-FBB75D7759E5}" srcId="{7B62DEA7-9DCD-4B2E-9DC5-BE121C266AFD}" destId="{4D7D34C7-9466-4514-BF51-7396C17436B5}" srcOrd="1" destOrd="0" parTransId="{37DD6CE0-C2AA-4EB6-9E7D-14AED2127C40}" sibTransId="{483498F9-A0C2-4668-85AB-D8E6E254F73B}"/>
    <dgm:cxn modelId="{88C60FD4-1205-4AA1-B917-D38ACC1A6958}" type="presOf" srcId="{41CDB9B8-E81E-41E7-AE89-8F6EDFC88D92}" destId="{67FE7435-4EFB-470B-981F-DF49CDB430CC}" srcOrd="0" destOrd="0" presId="urn:microsoft.com/office/officeart/2018/5/layout/IconLeafLabelList"/>
    <dgm:cxn modelId="{820585BD-81A6-429B-A515-B77F41DFD1AD}" type="presOf" srcId="{7B62DEA7-9DCD-4B2E-9DC5-BE121C266AFD}" destId="{93B867F8-E414-414A-BCDD-B7991ED7A951}" srcOrd="0" destOrd="0" presId="urn:microsoft.com/office/officeart/2018/5/layout/IconLeafLabelList"/>
    <dgm:cxn modelId="{21EB7847-13AE-4881-9090-909F31360F4E}" srcId="{7B62DEA7-9DCD-4B2E-9DC5-BE121C266AFD}" destId="{41CDB9B8-E81E-41E7-AE89-8F6EDFC88D92}" srcOrd="0" destOrd="0" parTransId="{5D2FF527-BA77-40BE-9414-16FAE46386BB}" sibTransId="{BA791450-8D1E-4A6F-B71D-2984D9E245C4}"/>
    <dgm:cxn modelId="{03C70E1C-2EAF-44D4-BFAB-4A6A098DF60D}" type="presParOf" srcId="{93B867F8-E414-414A-BCDD-B7991ED7A951}" destId="{7A6A14A3-6D84-4986-B114-3D993FD12988}" srcOrd="0" destOrd="0" presId="urn:microsoft.com/office/officeart/2018/5/layout/IconLeafLabelList"/>
    <dgm:cxn modelId="{A82DAFAB-90C2-46CE-A9CC-CBA7AFF11FCC}" type="presParOf" srcId="{7A6A14A3-6D84-4986-B114-3D993FD12988}" destId="{D855985A-9606-43AA-8138-2D327AB02668}" srcOrd="0" destOrd="0" presId="urn:microsoft.com/office/officeart/2018/5/layout/IconLeafLabelList"/>
    <dgm:cxn modelId="{F1490810-0AFB-4F63-83CC-BBB43C93AC76}" type="presParOf" srcId="{7A6A14A3-6D84-4986-B114-3D993FD12988}" destId="{571CEDD4-E5C1-43A5-981B-D469441843FA}" srcOrd="1" destOrd="0" presId="urn:microsoft.com/office/officeart/2018/5/layout/IconLeafLabelList"/>
    <dgm:cxn modelId="{6E695225-0B5D-4D25-9A3F-A17C14C86EF0}" type="presParOf" srcId="{7A6A14A3-6D84-4986-B114-3D993FD12988}" destId="{D1ECEA80-FBB0-414E-B65F-F0909C02CD47}" srcOrd="2" destOrd="0" presId="urn:microsoft.com/office/officeart/2018/5/layout/IconLeafLabelList"/>
    <dgm:cxn modelId="{C58E0870-A084-4098-999F-13F8322D6607}" type="presParOf" srcId="{7A6A14A3-6D84-4986-B114-3D993FD12988}" destId="{67FE7435-4EFB-470B-981F-DF49CDB430CC}" srcOrd="3" destOrd="0" presId="urn:microsoft.com/office/officeart/2018/5/layout/IconLeafLabelList"/>
    <dgm:cxn modelId="{1BF55CB9-5CE1-4CB5-BC4F-1A8261ED0966}" type="presParOf" srcId="{93B867F8-E414-414A-BCDD-B7991ED7A951}" destId="{DAA49342-FB9E-4457-84E7-D26D4DCFCC33}" srcOrd="1" destOrd="0" presId="urn:microsoft.com/office/officeart/2018/5/layout/IconLeafLabelList"/>
    <dgm:cxn modelId="{A4BE1A5C-4DD3-4619-84BD-9560985C7787}" type="presParOf" srcId="{93B867F8-E414-414A-BCDD-B7991ED7A951}" destId="{CE32747E-BE81-4036-9009-313FF5E73F29}" srcOrd="2" destOrd="0" presId="urn:microsoft.com/office/officeart/2018/5/layout/IconLeafLabelList"/>
    <dgm:cxn modelId="{F0E6099C-E315-4CED-B447-8894796DC9CA}" type="presParOf" srcId="{CE32747E-BE81-4036-9009-313FF5E73F29}" destId="{511EB657-6FA3-4A85-B884-7A4A7FA33679}" srcOrd="0" destOrd="0" presId="urn:microsoft.com/office/officeart/2018/5/layout/IconLeafLabelList"/>
    <dgm:cxn modelId="{EBA5F290-7114-4ED5-BB86-E3DF6FB2AE16}" type="presParOf" srcId="{CE32747E-BE81-4036-9009-313FF5E73F29}" destId="{8CA8ADC7-C86A-4471-8AEB-EC455485E10E}" srcOrd="1" destOrd="0" presId="urn:microsoft.com/office/officeart/2018/5/layout/IconLeafLabelList"/>
    <dgm:cxn modelId="{45590140-61F3-4178-AD31-ACD145F61809}" type="presParOf" srcId="{CE32747E-BE81-4036-9009-313FF5E73F29}" destId="{1B260FA2-CCF9-4FE9-852A-6C4F3145E0DB}" srcOrd="2" destOrd="0" presId="urn:microsoft.com/office/officeart/2018/5/layout/IconLeafLabelList"/>
    <dgm:cxn modelId="{360FF43C-7014-4A3B-B1D1-84A5FB60CD06}" type="presParOf" srcId="{CE32747E-BE81-4036-9009-313FF5E73F29}" destId="{0223179B-BAF0-4498-A018-F23FA450DCFB}" srcOrd="3" destOrd="0" presId="urn:microsoft.com/office/officeart/2018/5/layout/IconLeafLabelList"/>
    <dgm:cxn modelId="{1CBBE7F4-FCB7-453F-A84A-397FAB80552B}" type="presParOf" srcId="{93B867F8-E414-414A-BCDD-B7991ED7A951}" destId="{FC3A77F8-D9D6-4DAF-B99D-184DCD8F93D2}" srcOrd="3" destOrd="0" presId="urn:microsoft.com/office/officeart/2018/5/layout/IconLeafLabelList"/>
    <dgm:cxn modelId="{2770A2CF-2E3F-4883-8494-FF29F68728E2}" type="presParOf" srcId="{93B867F8-E414-414A-BCDD-B7991ED7A951}" destId="{F0140940-C0E8-49A1-976F-48717C8202D0}" srcOrd="4" destOrd="0" presId="urn:microsoft.com/office/officeart/2018/5/layout/IconLeafLabelList"/>
    <dgm:cxn modelId="{3E115F95-92B3-4350-A3E7-EB8E9D9A5C8E}" type="presParOf" srcId="{F0140940-C0E8-49A1-976F-48717C8202D0}" destId="{C32FBBF5-213C-421B-B8C0-BE7BBE2B72EA}" srcOrd="0" destOrd="0" presId="urn:microsoft.com/office/officeart/2018/5/layout/IconLeafLabelList"/>
    <dgm:cxn modelId="{A1102376-EB74-4804-97B2-240320286EB4}" type="presParOf" srcId="{F0140940-C0E8-49A1-976F-48717C8202D0}" destId="{4E9B22D3-8B34-44BE-81C8-0C740EAC4B4C}" srcOrd="1" destOrd="0" presId="urn:microsoft.com/office/officeart/2018/5/layout/IconLeafLabelList"/>
    <dgm:cxn modelId="{FEB674DD-234F-4844-8338-729A1A41FD9E}" type="presParOf" srcId="{F0140940-C0E8-49A1-976F-48717C8202D0}" destId="{4A9B6D23-193C-47D3-934A-99926963E2A4}" srcOrd="2" destOrd="0" presId="urn:microsoft.com/office/officeart/2018/5/layout/IconLeafLabelList"/>
    <dgm:cxn modelId="{FBDEF898-3840-49D6-A89B-0CF75C1DA7BC}" type="presParOf" srcId="{F0140940-C0E8-49A1-976F-48717C8202D0}" destId="{0F11906B-5F98-4BB4-91AA-36CF9DA68DF5}" srcOrd="3" destOrd="0" presId="urn:microsoft.com/office/officeart/2018/5/layout/IconLeafLabel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B62DEA7-9DCD-4B2E-9DC5-BE121C266AFD}" type="doc">
      <dgm:prSet loTypeId="urn:microsoft.com/office/officeart/2018/5/layout/IconLeafLabelList" loCatId="icon" qsTypeId="urn:microsoft.com/office/officeart/2005/8/quickstyle/simple1" qsCatId="simple" csTypeId="urn:microsoft.com/office/officeart/2018/5/colors/Iconchunking_neutralbg_accent2_2" csCatId="accent2" phldr="1"/>
      <dgm:spPr/>
      <dgm:t>
        <a:bodyPr/>
        <a:lstStyle/>
        <a:p>
          <a:endParaRPr lang="en-US"/>
        </a:p>
      </dgm:t>
    </dgm:pt>
    <dgm:pt modelId="{41CDB9B8-E81E-41E7-AE89-8F6EDFC88D92}">
      <dgm:prSet/>
      <dgm:spPr/>
      <dgm:t>
        <a:bodyPr anchor="ctr"/>
        <a:lstStyle/>
        <a:p>
          <a:pPr>
            <a:lnSpc>
              <a:spcPct val="100000"/>
            </a:lnSpc>
            <a:defRPr cap="all"/>
          </a:pPr>
          <a:r>
            <a:rPr lang="en-US" dirty="0" smtClean="0"/>
            <a:t>Type of the sacrifice</a:t>
          </a:r>
          <a:endParaRPr lang="en-US" dirty="0"/>
        </a:p>
      </dgm:t>
    </dgm:pt>
    <dgm:pt modelId="{5D2FF527-BA77-40BE-9414-16FAE46386BB}" type="parTrans" cxnId="{21EB7847-13AE-4881-9090-909F31360F4E}">
      <dgm:prSet/>
      <dgm:spPr/>
      <dgm:t>
        <a:bodyPr/>
        <a:lstStyle/>
        <a:p>
          <a:endParaRPr lang="en-US"/>
        </a:p>
      </dgm:t>
    </dgm:pt>
    <dgm:pt modelId="{BA791450-8D1E-4A6F-B71D-2984D9E245C4}" type="sibTrans" cxnId="{21EB7847-13AE-4881-9090-909F31360F4E}">
      <dgm:prSet/>
      <dgm:spPr/>
      <dgm:t>
        <a:bodyPr/>
        <a:lstStyle/>
        <a:p>
          <a:endParaRPr lang="en-US"/>
        </a:p>
      </dgm:t>
    </dgm:pt>
    <dgm:pt modelId="{4D7D34C7-9466-4514-BF51-7396C17436B5}">
      <dgm:prSet/>
      <dgm:spPr/>
      <dgm:t>
        <a:bodyPr anchor="ctr"/>
        <a:lstStyle/>
        <a:p>
          <a:pPr>
            <a:lnSpc>
              <a:spcPct val="100000"/>
            </a:lnSpc>
            <a:defRPr cap="all"/>
          </a:pPr>
          <a:r>
            <a:rPr lang="en-US" dirty="0" smtClean="0"/>
            <a:t>Quality of the Sacrifice</a:t>
          </a:r>
          <a:endParaRPr lang="en-US" dirty="0"/>
        </a:p>
      </dgm:t>
    </dgm:pt>
    <dgm:pt modelId="{37DD6CE0-C2AA-4EB6-9E7D-14AED2127C40}" type="parTrans" cxnId="{7EEBEB1B-497E-4365-84F9-FBB75D7759E5}">
      <dgm:prSet/>
      <dgm:spPr/>
      <dgm:t>
        <a:bodyPr/>
        <a:lstStyle/>
        <a:p>
          <a:endParaRPr lang="en-US"/>
        </a:p>
      </dgm:t>
    </dgm:pt>
    <dgm:pt modelId="{483498F9-A0C2-4668-85AB-D8E6E254F73B}" type="sibTrans" cxnId="{7EEBEB1B-497E-4365-84F9-FBB75D7759E5}">
      <dgm:prSet/>
      <dgm:spPr/>
      <dgm:t>
        <a:bodyPr/>
        <a:lstStyle/>
        <a:p>
          <a:endParaRPr lang="en-US"/>
        </a:p>
      </dgm:t>
    </dgm:pt>
    <dgm:pt modelId="{8E185869-F0D4-43E2-B08A-2F3E83EE98F3}">
      <dgm:prSet/>
      <dgm:spPr/>
      <dgm:t>
        <a:bodyPr anchor="ctr"/>
        <a:lstStyle/>
        <a:p>
          <a:pPr>
            <a:lnSpc>
              <a:spcPct val="100000"/>
            </a:lnSpc>
            <a:defRPr cap="all"/>
          </a:pPr>
          <a:r>
            <a:rPr lang="en-US" dirty="0" smtClean="0">
              <a:solidFill>
                <a:srgbClr val="FFFF00"/>
              </a:solidFill>
            </a:rPr>
            <a:t>Heart behind the sacrifice</a:t>
          </a:r>
          <a:endParaRPr lang="en-US" dirty="0">
            <a:solidFill>
              <a:srgbClr val="FFFF00"/>
            </a:solidFill>
          </a:endParaRPr>
        </a:p>
      </dgm:t>
    </dgm:pt>
    <dgm:pt modelId="{7EE27099-92EA-4EDF-B176-0E355876D272}" type="parTrans" cxnId="{7F970F62-30E3-4F5B-A242-825013BF84A8}">
      <dgm:prSet/>
      <dgm:spPr/>
      <dgm:t>
        <a:bodyPr/>
        <a:lstStyle/>
        <a:p>
          <a:endParaRPr lang="en-US"/>
        </a:p>
      </dgm:t>
    </dgm:pt>
    <dgm:pt modelId="{77D0876E-2BA2-4E28-ADB5-9885FCB7156A}" type="sibTrans" cxnId="{7F970F62-30E3-4F5B-A242-825013BF84A8}">
      <dgm:prSet/>
      <dgm:spPr/>
      <dgm:t>
        <a:bodyPr/>
        <a:lstStyle/>
        <a:p>
          <a:endParaRPr lang="en-US"/>
        </a:p>
      </dgm:t>
    </dgm:pt>
    <dgm:pt modelId="{93B867F8-E414-414A-BCDD-B7991ED7A951}" type="pres">
      <dgm:prSet presAssocID="{7B62DEA7-9DCD-4B2E-9DC5-BE121C266AFD}" presName="root" presStyleCnt="0">
        <dgm:presLayoutVars>
          <dgm:dir/>
          <dgm:resizeHandles val="exact"/>
        </dgm:presLayoutVars>
      </dgm:prSet>
      <dgm:spPr/>
      <dgm:t>
        <a:bodyPr/>
        <a:lstStyle/>
        <a:p>
          <a:endParaRPr lang="en-US"/>
        </a:p>
      </dgm:t>
    </dgm:pt>
    <dgm:pt modelId="{7A6A14A3-6D84-4986-B114-3D993FD12988}" type="pres">
      <dgm:prSet presAssocID="{41CDB9B8-E81E-41E7-AE89-8F6EDFC88D92}" presName="compNode" presStyleCnt="0"/>
      <dgm:spPr/>
    </dgm:pt>
    <dgm:pt modelId="{D855985A-9606-43AA-8138-2D327AB02668}" type="pres">
      <dgm:prSet presAssocID="{41CDB9B8-E81E-41E7-AE89-8F6EDFC88D92}" presName="iconBgRect" presStyleLbl="bgShp" presStyleIdx="0" presStyleCnt="3"/>
      <dgm:spPr>
        <a:prstGeom prst="round2DiagRect">
          <a:avLst>
            <a:gd name="adj1" fmla="val 29727"/>
            <a:gd name="adj2" fmla="val 0"/>
          </a:avLst>
        </a:prstGeom>
      </dgm:spPr>
    </dgm:pt>
    <dgm:pt modelId="{571CEDD4-E5C1-43A5-981B-D469441843FA}" type="pres">
      <dgm:prSet presAssocID="{41CDB9B8-E81E-41E7-AE89-8F6EDFC88D92}" presName="iconRect" presStyleLbl="node1" presStyleIdx="0" presStyleCnt="3"/>
      <dgm:spPr>
        <a:blipFill rotWithShape="1">
          <a:blip xmlns:r="http://schemas.openxmlformats.org/officeDocument/2006/relationships" r:embed="rId1"/>
          <a:stretch>
            <a:fillRect/>
          </a:stretch>
        </a:blipFill>
        <a:ln>
          <a:noFill/>
        </a:ln>
      </dgm:spPr>
      <dgm:t>
        <a:bodyPr/>
        <a:lstStyle/>
        <a:p>
          <a:endParaRPr lang="en-US"/>
        </a:p>
      </dgm:t>
      <dgm:extLst/>
    </dgm:pt>
    <dgm:pt modelId="{D1ECEA80-FBB0-414E-B65F-F0909C02CD47}" type="pres">
      <dgm:prSet presAssocID="{41CDB9B8-E81E-41E7-AE89-8F6EDFC88D92}" presName="spaceRect" presStyleCnt="0"/>
      <dgm:spPr/>
    </dgm:pt>
    <dgm:pt modelId="{67FE7435-4EFB-470B-981F-DF49CDB430CC}" type="pres">
      <dgm:prSet presAssocID="{41CDB9B8-E81E-41E7-AE89-8F6EDFC88D92}" presName="textRect" presStyleLbl="revTx" presStyleIdx="0" presStyleCnt="3">
        <dgm:presLayoutVars>
          <dgm:chMax val="1"/>
          <dgm:chPref val="1"/>
        </dgm:presLayoutVars>
      </dgm:prSet>
      <dgm:spPr/>
      <dgm:t>
        <a:bodyPr/>
        <a:lstStyle/>
        <a:p>
          <a:endParaRPr lang="en-US"/>
        </a:p>
      </dgm:t>
    </dgm:pt>
    <dgm:pt modelId="{DAA49342-FB9E-4457-84E7-D26D4DCFCC33}" type="pres">
      <dgm:prSet presAssocID="{BA791450-8D1E-4A6F-B71D-2984D9E245C4}" presName="sibTrans" presStyleCnt="0"/>
      <dgm:spPr/>
    </dgm:pt>
    <dgm:pt modelId="{CE32747E-BE81-4036-9009-313FF5E73F29}" type="pres">
      <dgm:prSet presAssocID="{4D7D34C7-9466-4514-BF51-7396C17436B5}" presName="compNode" presStyleCnt="0"/>
      <dgm:spPr/>
    </dgm:pt>
    <dgm:pt modelId="{511EB657-6FA3-4A85-B884-7A4A7FA33679}" type="pres">
      <dgm:prSet presAssocID="{4D7D34C7-9466-4514-BF51-7396C17436B5}" presName="iconBgRect" presStyleLbl="bgShp" presStyleIdx="1" presStyleCnt="3"/>
      <dgm:spPr>
        <a:prstGeom prst="round2DiagRect">
          <a:avLst>
            <a:gd name="adj1" fmla="val 29727"/>
            <a:gd name="adj2" fmla="val 0"/>
          </a:avLst>
        </a:prstGeom>
      </dgm:spPr>
    </dgm:pt>
    <dgm:pt modelId="{8CA8ADC7-C86A-4471-8AEB-EC455485E10E}" type="pres">
      <dgm:prSet presAssocID="{4D7D34C7-9466-4514-BF51-7396C17436B5}" presName="iconRect" presStyleLbl="node1" presStyleIdx="1" presStyleCnt="3"/>
      <dgm:spPr>
        <a:blipFill rotWithShape="1">
          <a:blip xmlns:r="http://schemas.openxmlformats.org/officeDocument/2006/relationships" r:embed="rId2"/>
          <a:stretch>
            <a:fillRect/>
          </a:stretch>
        </a:blipFill>
        <a:ln>
          <a:noFill/>
        </a:ln>
      </dgm:spPr>
      <dgm:t>
        <a:bodyPr/>
        <a:lstStyle/>
        <a:p>
          <a:endParaRPr lang="en-US"/>
        </a:p>
      </dgm:t>
      <dgm:extLst>
        <a:ext uri="{E40237B7-FDA0-4F09-8148-C483321AD2D9}">
          <dgm14:cNvPr xmlns:dgm14="http://schemas.microsoft.com/office/drawing/2010/diagram" id="0" name="" descr="Apple"/>
        </a:ext>
      </dgm:extLst>
    </dgm:pt>
    <dgm:pt modelId="{1B260FA2-CCF9-4FE9-852A-6C4F3145E0DB}" type="pres">
      <dgm:prSet presAssocID="{4D7D34C7-9466-4514-BF51-7396C17436B5}" presName="spaceRect" presStyleCnt="0"/>
      <dgm:spPr/>
    </dgm:pt>
    <dgm:pt modelId="{0223179B-BAF0-4498-A018-F23FA450DCFB}" type="pres">
      <dgm:prSet presAssocID="{4D7D34C7-9466-4514-BF51-7396C17436B5}" presName="textRect" presStyleLbl="revTx" presStyleIdx="1" presStyleCnt="3">
        <dgm:presLayoutVars>
          <dgm:chMax val="1"/>
          <dgm:chPref val="1"/>
        </dgm:presLayoutVars>
      </dgm:prSet>
      <dgm:spPr/>
      <dgm:t>
        <a:bodyPr/>
        <a:lstStyle/>
        <a:p>
          <a:endParaRPr lang="en-US"/>
        </a:p>
      </dgm:t>
    </dgm:pt>
    <dgm:pt modelId="{FC3A77F8-D9D6-4DAF-B99D-184DCD8F93D2}" type="pres">
      <dgm:prSet presAssocID="{483498F9-A0C2-4668-85AB-D8E6E254F73B}" presName="sibTrans" presStyleCnt="0"/>
      <dgm:spPr/>
    </dgm:pt>
    <dgm:pt modelId="{F0140940-C0E8-49A1-976F-48717C8202D0}" type="pres">
      <dgm:prSet presAssocID="{8E185869-F0D4-43E2-B08A-2F3E83EE98F3}" presName="compNode" presStyleCnt="0"/>
      <dgm:spPr/>
    </dgm:pt>
    <dgm:pt modelId="{C32FBBF5-213C-421B-B8C0-BE7BBE2B72EA}" type="pres">
      <dgm:prSet presAssocID="{8E185869-F0D4-43E2-B08A-2F3E83EE98F3}" presName="iconBgRect" presStyleLbl="bgShp" presStyleIdx="2" presStyleCnt="3"/>
      <dgm:spPr>
        <a:prstGeom prst="round2DiagRect">
          <a:avLst>
            <a:gd name="adj1" fmla="val 29727"/>
            <a:gd name="adj2" fmla="val 0"/>
          </a:avLst>
        </a:prstGeom>
      </dgm:spPr>
    </dgm:pt>
    <dgm:pt modelId="{4E9B22D3-8B34-44BE-81C8-0C740EAC4B4C}" type="pres">
      <dgm:prSet presAssocID="{8E185869-F0D4-43E2-B08A-2F3E83EE98F3}" presName="iconRect" presStyleLbl="node1" presStyleIdx="2" presStyleCnt="3"/>
      <dgm:spPr>
        <a:blipFill rotWithShape="1">
          <a:blip xmlns:r="http://schemas.openxmlformats.org/officeDocument/2006/relationships" r:embed="rId2"/>
          <a:stretch>
            <a:fillRect/>
          </a:stretch>
        </a:blipFill>
        <a:ln>
          <a:noFill/>
        </a:ln>
      </dgm:spPr>
      <dgm:t>
        <a:bodyPr/>
        <a:lstStyle/>
        <a:p>
          <a:endParaRPr lang="en-US"/>
        </a:p>
      </dgm:t>
      <dgm:extLst>
        <a:ext uri="{E40237B7-FDA0-4F09-8148-C483321AD2D9}">
          <dgm14:cNvPr xmlns:dgm14="http://schemas.microsoft.com/office/drawing/2010/diagram" id="0" name="" descr="Fork and knife"/>
        </a:ext>
      </dgm:extLst>
    </dgm:pt>
    <dgm:pt modelId="{4A9B6D23-193C-47D3-934A-99926963E2A4}" type="pres">
      <dgm:prSet presAssocID="{8E185869-F0D4-43E2-B08A-2F3E83EE98F3}" presName="spaceRect" presStyleCnt="0"/>
      <dgm:spPr/>
    </dgm:pt>
    <dgm:pt modelId="{0F11906B-5F98-4BB4-91AA-36CF9DA68DF5}" type="pres">
      <dgm:prSet presAssocID="{8E185869-F0D4-43E2-B08A-2F3E83EE98F3}" presName="textRect" presStyleLbl="revTx" presStyleIdx="2" presStyleCnt="3">
        <dgm:presLayoutVars>
          <dgm:chMax val="1"/>
          <dgm:chPref val="1"/>
        </dgm:presLayoutVars>
      </dgm:prSet>
      <dgm:spPr/>
      <dgm:t>
        <a:bodyPr/>
        <a:lstStyle/>
        <a:p>
          <a:endParaRPr lang="en-US"/>
        </a:p>
      </dgm:t>
    </dgm:pt>
  </dgm:ptLst>
  <dgm:cxnLst>
    <dgm:cxn modelId="{7F970F62-30E3-4F5B-A242-825013BF84A8}" srcId="{7B62DEA7-9DCD-4B2E-9DC5-BE121C266AFD}" destId="{8E185869-F0D4-43E2-B08A-2F3E83EE98F3}" srcOrd="2" destOrd="0" parTransId="{7EE27099-92EA-4EDF-B176-0E355876D272}" sibTransId="{77D0876E-2BA2-4E28-ADB5-9885FCB7156A}"/>
    <dgm:cxn modelId="{FCE1DF3A-3F4D-4149-9EF1-A29BD317DD0D}" type="presOf" srcId="{41CDB9B8-E81E-41E7-AE89-8F6EDFC88D92}" destId="{67FE7435-4EFB-470B-981F-DF49CDB430CC}" srcOrd="0" destOrd="0" presId="urn:microsoft.com/office/officeart/2018/5/layout/IconLeafLabelList"/>
    <dgm:cxn modelId="{7EEBEB1B-497E-4365-84F9-FBB75D7759E5}" srcId="{7B62DEA7-9DCD-4B2E-9DC5-BE121C266AFD}" destId="{4D7D34C7-9466-4514-BF51-7396C17436B5}" srcOrd="1" destOrd="0" parTransId="{37DD6CE0-C2AA-4EB6-9E7D-14AED2127C40}" sibTransId="{483498F9-A0C2-4668-85AB-D8E6E254F73B}"/>
    <dgm:cxn modelId="{68257CB0-B4F1-4D57-BFE7-F99701F62B43}" type="presOf" srcId="{7B62DEA7-9DCD-4B2E-9DC5-BE121C266AFD}" destId="{93B867F8-E414-414A-BCDD-B7991ED7A951}" srcOrd="0" destOrd="0" presId="urn:microsoft.com/office/officeart/2018/5/layout/IconLeafLabelList"/>
    <dgm:cxn modelId="{641369B6-057C-4CF6-804E-FAD63FB2E4D7}" type="presOf" srcId="{4D7D34C7-9466-4514-BF51-7396C17436B5}" destId="{0223179B-BAF0-4498-A018-F23FA450DCFB}" srcOrd="0" destOrd="0" presId="urn:microsoft.com/office/officeart/2018/5/layout/IconLeafLabelList"/>
    <dgm:cxn modelId="{21EB7847-13AE-4881-9090-909F31360F4E}" srcId="{7B62DEA7-9DCD-4B2E-9DC5-BE121C266AFD}" destId="{41CDB9B8-E81E-41E7-AE89-8F6EDFC88D92}" srcOrd="0" destOrd="0" parTransId="{5D2FF527-BA77-40BE-9414-16FAE46386BB}" sibTransId="{BA791450-8D1E-4A6F-B71D-2984D9E245C4}"/>
    <dgm:cxn modelId="{3611C00E-BE30-4F99-8C48-4DD755A5D4BC}" type="presOf" srcId="{8E185869-F0D4-43E2-B08A-2F3E83EE98F3}" destId="{0F11906B-5F98-4BB4-91AA-36CF9DA68DF5}" srcOrd="0" destOrd="0" presId="urn:microsoft.com/office/officeart/2018/5/layout/IconLeafLabelList"/>
    <dgm:cxn modelId="{BEA746A7-FB41-4464-ACAE-2E119212E8C5}" type="presParOf" srcId="{93B867F8-E414-414A-BCDD-B7991ED7A951}" destId="{7A6A14A3-6D84-4986-B114-3D993FD12988}" srcOrd="0" destOrd="0" presId="urn:microsoft.com/office/officeart/2018/5/layout/IconLeafLabelList"/>
    <dgm:cxn modelId="{4B309F56-608C-4704-983A-0D0F2168D09E}" type="presParOf" srcId="{7A6A14A3-6D84-4986-B114-3D993FD12988}" destId="{D855985A-9606-43AA-8138-2D327AB02668}" srcOrd="0" destOrd="0" presId="urn:microsoft.com/office/officeart/2018/5/layout/IconLeafLabelList"/>
    <dgm:cxn modelId="{DBFF0ACD-B634-4DAC-9A59-9CF1060BE41B}" type="presParOf" srcId="{7A6A14A3-6D84-4986-B114-3D993FD12988}" destId="{571CEDD4-E5C1-43A5-981B-D469441843FA}" srcOrd="1" destOrd="0" presId="urn:microsoft.com/office/officeart/2018/5/layout/IconLeafLabelList"/>
    <dgm:cxn modelId="{E9496246-1F94-4798-8919-1C44308D1646}" type="presParOf" srcId="{7A6A14A3-6D84-4986-B114-3D993FD12988}" destId="{D1ECEA80-FBB0-414E-B65F-F0909C02CD47}" srcOrd="2" destOrd="0" presId="urn:microsoft.com/office/officeart/2018/5/layout/IconLeafLabelList"/>
    <dgm:cxn modelId="{C515AD91-33FD-429F-8325-2EE41284E172}" type="presParOf" srcId="{7A6A14A3-6D84-4986-B114-3D993FD12988}" destId="{67FE7435-4EFB-470B-981F-DF49CDB430CC}" srcOrd="3" destOrd="0" presId="urn:microsoft.com/office/officeart/2018/5/layout/IconLeafLabelList"/>
    <dgm:cxn modelId="{16AFE177-D1BD-43B9-8CA7-035E33559953}" type="presParOf" srcId="{93B867F8-E414-414A-BCDD-B7991ED7A951}" destId="{DAA49342-FB9E-4457-84E7-D26D4DCFCC33}" srcOrd="1" destOrd="0" presId="urn:microsoft.com/office/officeart/2018/5/layout/IconLeafLabelList"/>
    <dgm:cxn modelId="{7616CC64-3C38-4F25-9159-18A11385B442}" type="presParOf" srcId="{93B867F8-E414-414A-BCDD-B7991ED7A951}" destId="{CE32747E-BE81-4036-9009-313FF5E73F29}" srcOrd="2" destOrd="0" presId="urn:microsoft.com/office/officeart/2018/5/layout/IconLeafLabelList"/>
    <dgm:cxn modelId="{589B5360-FA02-4E95-9CDB-F3E42BBA533A}" type="presParOf" srcId="{CE32747E-BE81-4036-9009-313FF5E73F29}" destId="{511EB657-6FA3-4A85-B884-7A4A7FA33679}" srcOrd="0" destOrd="0" presId="urn:microsoft.com/office/officeart/2018/5/layout/IconLeafLabelList"/>
    <dgm:cxn modelId="{5534B238-891A-419E-B9E7-A9B44DA58A08}" type="presParOf" srcId="{CE32747E-BE81-4036-9009-313FF5E73F29}" destId="{8CA8ADC7-C86A-4471-8AEB-EC455485E10E}" srcOrd="1" destOrd="0" presId="urn:microsoft.com/office/officeart/2018/5/layout/IconLeafLabelList"/>
    <dgm:cxn modelId="{A0D8509D-6D68-4D29-B2F5-E7B1A8A5A824}" type="presParOf" srcId="{CE32747E-BE81-4036-9009-313FF5E73F29}" destId="{1B260FA2-CCF9-4FE9-852A-6C4F3145E0DB}" srcOrd="2" destOrd="0" presId="urn:microsoft.com/office/officeart/2018/5/layout/IconLeafLabelList"/>
    <dgm:cxn modelId="{16DCC567-E180-4C65-AB3D-7FC61772626D}" type="presParOf" srcId="{CE32747E-BE81-4036-9009-313FF5E73F29}" destId="{0223179B-BAF0-4498-A018-F23FA450DCFB}" srcOrd="3" destOrd="0" presId="urn:microsoft.com/office/officeart/2018/5/layout/IconLeafLabelList"/>
    <dgm:cxn modelId="{45EB31F5-117D-4B42-BD0F-B7BFFD8D60AE}" type="presParOf" srcId="{93B867F8-E414-414A-BCDD-B7991ED7A951}" destId="{FC3A77F8-D9D6-4DAF-B99D-184DCD8F93D2}" srcOrd="3" destOrd="0" presId="urn:microsoft.com/office/officeart/2018/5/layout/IconLeafLabelList"/>
    <dgm:cxn modelId="{81C64C1F-B1BD-4FA4-969F-4ED188EBDE4A}" type="presParOf" srcId="{93B867F8-E414-414A-BCDD-B7991ED7A951}" destId="{F0140940-C0E8-49A1-976F-48717C8202D0}" srcOrd="4" destOrd="0" presId="urn:microsoft.com/office/officeart/2018/5/layout/IconLeafLabelList"/>
    <dgm:cxn modelId="{8A322BB8-2883-4733-A654-8DB8EBEDAD55}" type="presParOf" srcId="{F0140940-C0E8-49A1-976F-48717C8202D0}" destId="{C32FBBF5-213C-421B-B8C0-BE7BBE2B72EA}" srcOrd="0" destOrd="0" presId="urn:microsoft.com/office/officeart/2018/5/layout/IconLeafLabelList"/>
    <dgm:cxn modelId="{9297EC12-34F5-4264-B970-885037302C1F}" type="presParOf" srcId="{F0140940-C0E8-49A1-976F-48717C8202D0}" destId="{4E9B22D3-8B34-44BE-81C8-0C740EAC4B4C}" srcOrd="1" destOrd="0" presId="urn:microsoft.com/office/officeart/2018/5/layout/IconLeafLabelList"/>
    <dgm:cxn modelId="{57863166-0C76-44C3-9A7D-3591F85BD5E9}" type="presParOf" srcId="{F0140940-C0E8-49A1-976F-48717C8202D0}" destId="{4A9B6D23-193C-47D3-934A-99926963E2A4}" srcOrd="2" destOrd="0" presId="urn:microsoft.com/office/officeart/2018/5/layout/IconLeafLabelList"/>
    <dgm:cxn modelId="{87A2F2A8-388E-43AC-A643-415EB1F94566}" type="presParOf" srcId="{F0140940-C0E8-49A1-976F-48717C8202D0}" destId="{0F11906B-5F98-4BB4-91AA-36CF9DA68DF5}" srcOrd="3" destOrd="0" presId="urn:microsoft.com/office/officeart/2018/5/layout/IconLeafLabelList"/>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4503D04-C97E-4622-AE07-D0307CB3B4CA}" type="doc">
      <dgm:prSet loTypeId="urn:microsoft.com/office/officeart/2018/2/layout/IconVerticalSolidList" loCatId="icon" qsTypeId="urn:microsoft.com/office/officeart/2005/8/quickstyle/simple1" qsCatId="simple" csTypeId="urn:microsoft.com/office/officeart/2018/5/colors/Iconchunking_neutralicontext_colorful5" csCatId="colorful" phldr="1"/>
      <dgm:spPr/>
      <dgm:t>
        <a:bodyPr/>
        <a:lstStyle/>
        <a:p>
          <a:endParaRPr lang="en-US"/>
        </a:p>
      </dgm:t>
    </dgm:pt>
    <dgm:pt modelId="{AAC263CB-8256-4B03-92FE-1622698FB3E9}">
      <dgm:prSet/>
      <dgm:spPr/>
      <dgm:t>
        <a:bodyPr anchor="ctr"/>
        <a:lstStyle/>
        <a:p>
          <a:pPr>
            <a:lnSpc>
              <a:spcPct val="100000"/>
            </a:lnSpc>
          </a:pPr>
          <a:r>
            <a:rPr lang="en-US" dirty="0" smtClean="0"/>
            <a:t>Without shedding of blood there is no remission of sins. </a:t>
          </a:r>
          <a:endParaRPr lang="en-US" dirty="0"/>
        </a:p>
      </dgm:t>
    </dgm:pt>
    <dgm:pt modelId="{0BEED663-FC38-4EAD-940F-4C475D2C87DB}" type="parTrans" cxnId="{C5E94186-9CB6-4C42-92B3-C546CC53A7B9}">
      <dgm:prSet/>
      <dgm:spPr/>
      <dgm:t>
        <a:bodyPr/>
        <a:lstStyle/>
        <a:p>
          <a:endParaRPr lang="en-US" sz="4000"/>
        </a:p>
      </dgm:t>
    </dgm:pt>
    <dgm:pt modelId="{808B76D0-8EC7-469A-93AC-7A6017188A9D}" type="sibTrans" cxnId="{C5E94186-9CB6-4C42-92B3-C546CC53A7B9}">
      <dgm:prSet phldrT="1" phldr="0"/>
      <dgm:spPr/>
      <dgm:t>
        <a:bodyPr/>
        <a:lstStyle/>
        <a:p>
          <a:endParaRPr lang="en-US"/>
        </a:p>
      </dgm:t>
    </dgm:pt>
    <dgm:pt modelId="{4E8D2E69-0173-4BD3-B96A-7A9C5DD12B47}">
      <dgm:prSet/>
      <dgm:spPr/>
      <dgm:t>
        <a:bodyPr anchor="ctr"/>
        <a:lstStyle/>
        <a:p>
          <a:pPr>
            <a:lnSpc>
              <a:spcPct val="100000"/>
            </a:lnSpc>
          </a:pPr>
          <a:r>
            <a:rPr lang="en-US" dirty="0" smtClean="0"/>
            <a:t>God does not actually delight in blood sacrifices.  </a:t>
          </a:r>
          <a:endParaRPr lang="en-US" dirty="0"/>
        </a:p>
      </dgm:t>
    </dgm:pt>
    <dgm:pt modelId="{B954BF22-E3B3-4A1C-802E-590228BE2D9C}" type="parTrans" cxnId="{0F866C41-EB5F-47BD-A2CD-A58671F15B67}">
      <dgm:prSet/>
      <dgm:spPr/>
      <dgm:t>
        <a:bodyPr/>
        <a:lstStyle/>
        <a:p>
          <a:endParaRPr lang="en-US" sz="4000"/>
        </a:p>
      </dgm:t>
    </dgm:pt>
    <dgm:pt modelId="{FEF1E80E-8A9E-4B0A-817C-2A4CFDCF3FB2}" type="sibTrans" cxnId="{0F866C41-EB5F-47BD-A2CD-A58671F15B67}">
      <dgm:prSet phldrT="2" phldr="0"/>
      <dgm:spPr/>
      <dgm:t>
        <a:bodyPr/>
        <a:lstStyle/>
        <a:p>
          <a:endParaRPr lang="en-US"/>
        </a:p>
      </dgm:t>
    </dgm:pt>
    <dgm:pt modelId="{93A6A030-ABAB-4EFA-B539-0FDB3E07C1EF}">
      <dgm:prSet/>
      <dgm:spPr/>
      <dgm:t>
        <a:bodyPr anchor="ctr"/>
        <a:lstStyle/>
        <a:p>
          <a:pPr>
            <a:lnSpc>
              <a:spcPct val="100000"/>
            </a:lnSpc>
          </a:pPr>
          <a:r>
            <a:rPr lang="en-US" dirty="0" smtClean="0"/>
            <a:t>God cares deeply about the faith of His people. </a:t>
          </a:r>
          <a:endParaRPr lang="en-US" dirty="0"/>
        </a:p>
      </dgm:t>
    </dgm:pt>
    <dgm:pt modelId="{3D674B97-6DC6-4A12-85BA-0976D3064237}" type="parTrans" cxnId="{4B40C8DC-6B57-4F5B-8440-7241C649700B}">
      <dgm:prSet/>
      <dgm:spPr/>
      <dgm:t>
        <a:bodyPr/>
        <a:lstStyle/>
        <a:p>
          <a:endParaRPr lang="en-US" sz="4000"/>
        </a:p>
      </dgm:t>
    </dgm:pt>
    <dgm:pt modelId="{BFE0749E-E343-4A6F-BD09-2810EE6B4BD7}" type="sibTrans" cxnId="{4B40C8DC-6B57-4F5B-8440-7241C649700B}">
      <dgm:prSet phldrT="3" phldr="0"/>
      <dgm:spPr/>
      <dgm:t>
        <a:bodyPr/>
        <a:lstStyle/>
        <a:p>
          <a:endParaRPr lang="en-US"/>
        </a:p>
      </dgm:t>
    </dgm:pt>
    <dgm:pt modelId="{5C75D25B-729C-4880-9D2E-0125BC8E10B6}" type="pres">
      <dgm:prSet presAssocID="{D4503D04-C97E-4622-AE07-D0307CB3B4CA}" presName="root" presStyleCnt="0">
        <dgm:presLayoutVars>
          <dgm:dir/>
          <dgm:resizeHandles val="exact"/>
        </dgm:presLayoutVars>
      </dgm:prSet>
      <dgm:spPr/>
      <dgm:t>
        <a:bodyPr/>
        <a:lstStyle/>
        <a:p>
          <a:endParaRPr lang="en-US"/>
        </a:p>
      </dgm:t>
    </dgm:pt>
    <dgm:pt modelId="{D306BA23-CBDB-4B76-9A00-F1BD2D0E3AB6}" type="pres">
      <dgm:prSet presAssocID="{AAC263CB-8256-4B03-92FE-1622698FB3E9}" presName="compNode" presStyleCnt="0"/>
      <dgm:spPr/>
    </dgm:pt>
    <dgm:pt modelId="{7BE66FA6-753F-4634-847C-3776E08D4B7E}" type="pres">
      <dgm:prSet presAssocID="{AAC263CB-8256-4B03-92FE-1622698FB3E9}" presName="bgRect" presStyleLbl="bgShp" presStyleIdx="0" presStyleCnt="3"/>
      <dgm:spPr/>
    </dgm:pt>
    <dgm:pt modelId="{D5B4F75B-F23E-458D-8503-2D17FB11A702}" type="pres">
      <dgm:prSet presAssocID="{AAC263CB-8256-4B03-92FE-1622698FB3E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lower in pot"/>
        </a:ext>
      </dgm:extLst>
    </dgm:pt>
    <dgm:pt modelId="{3606B416-D160-4DEA-B617-D22C0FB8F203}" type="pres">
      <dgm:prSet presAssocID="{AAC263CB-8256-4B03-92FE-1622698FB3E9}" presName="spaceRect" presStyleCnt="0"/>
      <dgm:spPr/>
    </dgm:pt>
    <dgm:pt modelId="{8B3907AB-9FCD-4D59-B68F-4F73F035FE52}" type="pres">
      <dgm:prSet presAssocID="{AAC263CB-8256-4B03-92FE-1622698FB3E9}" presName="parTx" presStyleLbl="revTx" presStyleIdx="0" presStyleCnt="3">
        <dgm:presLayoutVars>
          <dgm:chMax val="0"/>
          <dgm:chPref val="0"/>
        </dgm:presLayoutVars>
      </dgm:prSet>
      <dgm:spPr/>
      <dgm:t>
        <a:bodyPr/>
        <a:lstStyle/>
        <a:p>
          <a:endParaRPr lang="en-US"/>
        </a:p>
      </dgm:t>
    </dgm:pt>
    <dgm:pt modelId="{7E777C8E-F91A-4641-B0A0-AB8F8C847C69}" type="pres">
      <dgm:prSet presAssocID="{808B76D0-8EC7-469A-93AC-7A6017188A9D}" presName="sibTrans" presStyleCnt="0"/>
      <dgm:spPr/>
    </dgm:pt>
    <dgm:pt modelId="{C97003FF-391E-467A-A738-C6497D580523}" type="pres">
      <dgm:prSet presAssocID="{4E8D2E69-0173-4BD3-B96A-7A9C5DD12B47}" presName="compNode" presStyleCnt="0"/>
      <dgm:spPr/>
    </dgm:pt>
    <dgm:pt modelId="{0F6BAAF8-CB60-4B3A-8B7F-F036077073E4}" type="pres">
      <dgm:prSet presAssocID="{4E8D2E69-0173-4BD3-B96A-7A9C5DD12B47}" presName="bgRect" presStyleLbl="bgShp" presStyleIdx="1" presStyleCnt="3"/>
      <dgm:spPr/>
    </dgm:pt>
    <dgm:pt modelId="{BF46F64E-08D3-4401-971A-A37980929B2F}" type="pres">
      <dgm:prSet presAssocID="{4E8D2E69-0173-4BD3-B96A-7A9C5DD12B4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lant"/>
        </a:ext>
      </dgm:extLst>
    </dgm:pt>
    <dgm:pt modelId="{389F81C1-C561-4A25-83FE-46BB28BC5B3A}" type="pres">
      <dgm:prSet presAssocID="{4E8D2E69-0173-4BD3-B96A-7A9C5DD12B47}" presName="spaceRect" presStyleCnt="0"/>
      <dgm:spPr/>
    </dgm:pt>
    <dgm:pt modelId="{733FAF41-DF03-485F-8F06-C142970A5497}" type="pres">
      <dgm:prSet presAssocID="{4E8D2E69-0173-4BD3-B96A-7A9C5DD12B47}" presName="parTx" presStyleLbl="revTx" presStyleIdx="1" presStyleCnt="3">
        <dgm:presLayoutVars>
          <dgm:chMax val="0"/>
          <dgm:chPref val="0"/>
        </dgm:presLayoutVars>
      </dgm:prSet>
      <dgm:spPr/>
      <dgm:t>
        <a:bodyPr/>
        <a:lstStyle/>
        <a:p>
          <a:endParaRPr lang="en-US"/>
        </a:p>
      </dgm:t>
    </dgm:pt>
    <dgm:pt modelId="{D9C062C7-DE09-4BE5-9372-87D3C2DBB0FF}" type="pres">
      <dgm:prSet presAssocID="{FEF1E80E-8A9E-4B0A-817C-2A4CFDCF3FB2}" presName="sibTrans" presStyleCnt="0"/>
      <dgm:spPr/>
    </dgm:pt>
    <dgm:pt modelId="{2D358619-623B-4E64-8786-ED7DAFC11DC5}" type="pres">
      <dgm:prSet presAssocID="{93A6A030-ABAB-4EFA-B539-0FDB3E07C1EF}" presName="compNode" presStyleCnt="0"/>
      <dgm:spPr/>
    </dgm:pt>
    <dgm:pt modelId="{AFB2F689-BE38-4D4D-BBC2-8CA8AEAAD3B8}" type="pres">
      <dgm:prSet presAssocID="{93A6A030-ABAB-4EFA-B539-0FDB3E07C1EF}" presName="bgRect" presStyleLbl="bgShp" presStyleIdx="2" presStyleCnt="3"/>
      <dgm:spPr/>
    </dgm:pt>
    <dgm:pt modelId="{37FC968D-54D8-4E5B-AA68-7BB356A0611B}" type="pres">
      <dgm:prSet presAssocID="{93A6A030-ABAB-4EFA-B539-0FDB3E07C1EF}" presName="iconRect" presStyleLbl="node1" presStyleIdx="2" presStyleCnt="3"/>
      <dgm:spPr>
        <a:blipFill rotWithShape="1">
          <a:blip xmlns:r="http://schemas.openxmlformats.org/officeDocument/2006/relationships" r:embed="rId5"/>
          <a:stretch>
            <a:fillRect/>
          </a:stretch>
        </a:blipFill>
        <a:ln>
          <a:noFill/>
        </a:ln>
      </dgm:spPr>
      <dgm:t>
        <a:bodyPr/>
        <a:lstStyle/>
        <a:p>
          <a:endParaRPr lang="en-US"/>
        </a:p>
      </dgm:t>
      <dgm:extLst>
        <a:ext uri="{E40237B7-FDA0-4F09-8148-C483321AD2D9}">
          <dgm14:cNvPr xmlns:dgm14="http://schemas.microsoft.com/office/drawing/2010/diagram" id="0" name="" descr="Truck"/>
        </a:ext>
      </dgm:extLst>
    </dgm:pt>
    <dgm:pt modelId="{F02DB9CD-1B62-4E12-BB7D-3B0DBA05F346}" type="pres">
      <dgm:prSet presAssocID="{93A6A030-ABAB-4EFA-B539-0FDB3E07C1EF}" presName="spaceRect" presStyleCnt="0"/>
      <dgm:spPr/>
    </dgm:pt>
    <dgm:pt modelId="{73BA3BD0-B804-40ED-B730-B739330E1722}" type="pres">
      <dgm:prSet presAssocID="{93A6A030-ABAB-4EFA-B539-0FDB3E07C1EF}" presName="parTx" presStyleLbl="revTx" presStyleIdx="2" presStyleCnt="3">
        <dgm:presLayoutVars>
          <dgm:chMax val="0"/>
          <dgm:chPref val="0"/>
        </dgm:presLayoutVars>
      </dgm:prSet>
      <dgm:spPr/>
      <dgm:t>
        <a:bodyPr/>
        <a:lstStyle/>
        <a:p>
          <a:endParaRPr lang="en-US"/>
        </a:p>
      </dgm:t>
    </dgm:pt>
  </dgm:ptLst>
  <dgm:cxnLst>
    <dgm:cxn modelId="{4B40C8DC-6B57-4F5B-8440-7241C649700B}" srcId="{D4503D04-C97E-4622-AE07-D0307CB3B4CA}" destId="{93A6A030-ABAB-4EFA-B539-0FDB3E07C1EF}" srcOrd="2" destOrd="0" parTransId="{3D674B97-6DC6-4A12-85BA-0976D3064237}" sibTransId="{BFE0749E-E343-4A6F-BD09-2810EE6B4BD7}"/>
    <dgm:cxn modelId="{C5E94186-9CB6-4C42-92B3-C546CC53A7B9}" srcId="{D4503D04-C97E-4622-AE07-D0307CB3B4CA}" destId="{AAC263CB-8256-4B03-92FE-1622698FB3E9}" srcOrd="0" destOrd="0" parTransId="{0BEED663-FC38-4EAD-940F-4C475D2C87DB}" sibTransId="{808B76D0-8EC7-469A-93AC-7A6017188A9D}"/>
    <dgm:cxn modelId="{C29CC059-B866-4D7C-90A7-52B423C29E37}" type="presOf" srcId="{AAC263CB-8256-4B03-92FE-1622698FB3E9}" destId="{8B3907AB-9FCD-4D59-B68F-4F73F035FE52}" srcOrd="0" destOrd="0" presId="urn:microsoft.com/office/officeart/2018/2/layout/IconVerticalSolidList"/>
    <dgm:cxn modelId="{0F866C41-EB5F-47BD-A2CD-A58671F15B67}" srcId="{D4503D04-C97E-4622-AE07-D0307CB3B4CA}" destId="{4E8D2E69-0173-4BD3-B96A-7A9C5DD12B47}" srcOrd="1" destOrd="0" parTransId="{B954BF22-E3B3-4A1C-802E-590228BE2D9C}" sibTransId="{FEF1E80E-8A9E-4B0A-817C-2A4CFDCF3FB2}"/>
    <dgm:cxn modelId="{350E8058-664D-4718-8189-312FF665F8F1}" type="presOf" srcId="{4E8D2E69-0173-4BD3-B96A-7A9C5DD12B47}" destId="{733FAF41-DF03-485F-8F06-C142970A5497}" srcOrd="0" destOrd="0" presId="urn:microsoft.com/office/officeart/2018/2/layout/IconVerticalSolidList"/>
    <dgm:cxn modelId="{22C3F3AD-6A96-4E1A-ABF1-274807D5739D}" type="presOf" srcId="{D4503D04-C97E-4622-AE07-D0307CB3B4CA}" destId="{5C75D25B-729C-4880-9D2E-0125BC8E10B6}" srcOrd="0" destOrd="0" presId="urn:microsoft.com/office/officeart/2018/2/layout/IconVerticalSolidList"/>
    <dgm:cxn modelId="{1F582AE1-8C8D-4A3C-BC17-6AAA510282B7}" type="presOf" srcId="{93A6A030-ABAB-4EFA-B539-0FDB3E07C1EF}" destId="{73BA3BD0-B804-40ED-B730-B739330E1722}" srcOrd="0" destOrd="0" presId="urn:microsoft.com/office/officeart/2018/2/layout/IconVerticalSolidList"/>
    <dgm:cxn modelId="{F216E10D-6F22-4899-89B1-0A3905BBAD7A}" type="presParOf" srcId="{5C75D25B-729C-4880-9D2E-0125BC8E10B6}" destId="{D306BA23-CBDB-4B76-9A00-F1BD2D0E3AB6}" srcOrd="0" destOrd="0" presId="urn:microsoft.com/office/officeart/2018/2/layout/IconVerticalSolidList"/>
    <dgm:cxn modelId="{0820ADF8-1DEB-4B9C-B0FB-D8E18C19C77C}" type="presParOf" srcId="{D306BA23-CBDB-4B76-9A00-F1BD2D0E3AB6}" destId="{7BE66FA6-753F-4634-847C-3776E08D4B7E}" srcOrd="0" destOrd="0" presId="urn:microsoft.com/office/officeart/2018/2/layout/IconVerticalSolidList"/>
    <dgm:cxn modelId="{6B290500-74F1-45FB-BC97-D330C56C206F}" type="presParOf" srcId="{D306BA23-CBDB-4B76-9A00-F1BD2D0E3AB6}" destId="{D5B4F75B-F23E-458D-8503-2D17FB11A702}" srcOrd="1" destOrd="0" presId="urn:microsoft.com/office/officeart/2018/2/layout/IconVerticalSolidList"/>
    <dgm:cxn modelId="{2E24B3EB-E4A9-4AA1-AEE6-F55594F2BD0A}" type="presParOf" srcId="{D306BA23-CBDB-4B76-9A00-F1BD2D0E3AB6}" destId="{3606B416-D160-4DEA-B617-D22C0FB8F203}" srcOrd="2" destOrd="0" presId="urn:microsoft.com/office/officeart/2018/2/layout/IconVerticalSolidList"/>
    <dgm:cxn modelId="{69712EF9-5FD5-4AB1-9A8D-6C9F95D38C62}" type="presParOf" srcId="{D306BA23-CBDB-4B76-9A00-F1BD2D0E3AB6}" destId="{8B3907AB-9FCD-4D59-B68F-4F73F035FE52}" srcOrd="3" destOrd="0" presId="urn:microsoft.com/office/officeart/2018/2/layout/IconVerticalSolidList"/>
    <dgm:cxn modelId="{9E686932-95D3-4AEC-B9B7-29F0BE763321}" type="presParOf" srcId="{5C75D25B-729C-4880-9D2E-0125BC8E10B6}" destId="{7E777C8E-F91A-4641-B0A0-AB8F8C847C69}" srcOrd="1" destOrd="0" presId="urn:microsoft.com/office/officeart/2018/2/layout/IconVerticalSolidList"/>
    <dgm:cxn modelId="{A9F58049-9442-4F13-A34D-C8C994ABA573}" type="presParOf" srcId="{5C75D25B-729C-4880-9D2E-0125BC8E10B6}" destId="{C97003FF-391E-467A-A738-C6497D580523}" srcOrd="2" destOrd="0" presId="urn:microsoft.com/office/officeart/2018/2/layout/IconVerticalSolidList"/>
    <dgm:cxn modelId="{872A35E5-ECBE-461F-9295-63AAB97385E3}" type="presParOf" srcId="{C97003FF-391E-467A-A738-C6497D580523}" destId="{0F6BAAF8-CB60-4B3A-8B7F-F036077073E4}" srcOrd="0" destOrd="0" presId="urn:microsoft.com/office/officeart/2018/2/layout/IconVerticalSolidList"/>
    <dgm:cxn modelId="{178C1BA7-9F0E-4425-8DAD-FDD3AE5A3BB5}" type="presParOf" srcId="{C97003FF-391E-467A-A738-C6497D580523}" destId="{BF46F64E-08D3-4401-971A-A37980929B2F}" srcOrd="1" destOrd="0" presId="urn:microsoft.com/office/officeart/2018/2/layout/IconVerticalSolidList"/>
    <dgm:cxn modelId="{20B3FD0C-62CF-44ED-A550-525A9216AFFA}" type="presParOf" srcId="{C97003FF-391E-467A-A738-C6497D580523}" destId="{389F81C1-C561-4A25-83FE-46BB28BC5B3A}" srcOrd="2" destOrd="0" presId="urn:microsoft.com/office/officeart/2018/2/layout/IconVerticalSolidList"/>
    <dgm:cxn modelId="{BBF7D951-0C2C-4AAE-B9E2-B7572BF9F5EA}" type="presParOf" srcId="{C97003FF-391E-467A-A738-C6497D580523}" destId="{733FAF41-DF03-485F-8F06-C142970A5497}" srcOrd="3" destOrd="0" presId="urn:microsoft.com/office/officeart/2018/2/layout/IconVerticalSolidList"/>
    <dgm:cxn modelId="{E77C0F4C-5E16-437C-AC30-D0ADC1CF4DC7}" type="presParOf" srcId="{5C75D25B-729C-4880-9D2E-0125BC8E10B6}" destId="{D9C062C7-DE09-4BE5-9372-87D3C2DBB0FF}" srcOrd="3" destOrd="0" presId="urn:microsoft.com/office/officeart/2018/2/layout/IconVerticalSolidList"/>
    <dgm:cxn modelId="{41B2E53E-898A-4EB5-BDD0-12EBA8D8B507}" type="presParOf" srcId="{5C75D25B-729C-4880-9D2E-0125BC8E10B6}" destId="{2D358619-623B-4E64-8786-ED7DAFC11DC5}" srcOrd="4" destOrd="0" presId="urn:microsoft.com/office/officeart/2018/2/layout/IconVerticalSolidList"/>
    <dgm:cxn modelId="{C8344F84-6DFE-45F4-B4DE-F37E1AB4EDC9}" type="presParOf" srcId="{2D358619-623B-4E64-8786-ED7DAFC11DC5}" destId="{AFB2F689-BE38-4D4D-BBC2-8CA8AEAAD3B8}" srcOrd="0" destOrd="0" presId="urn:microsoft.com/office/officeart/2018/2/layout/IconVerticalSolidList"/>
    <dgm:cxn modelId="{4FEAF686-82B5-4B15-A29C-82107BB73640}" type="presParOf" srcId="{2D358619-623B-4E64-8786-ED7DAFC11DC5}" destId="{37FC968D-54D8-4E5B-AA68-7BB356A0611B}" srcOrd="1" destOrd="0" presId="urn:microsoft.com/office/officeart/2018/2/layout/IconVerticalSolidList"/>
    <dgm:cxn modelId="{D56CCAEF-89E8-4676-AE00-EDECDCD0069A}" type="presParOf" srcId="{2D358619-623B-4E64-8786-ED7DAFC11DC5}" destId="{F02DB9CD-1B62-4E12-BB7D-3B0DBA05F346}" srcOrd="2" destOrd="0" presId="urn:microsoft.com/office/officeart/2018/2/layout/IconVerticalSolidList"/>
    <dgm:cxn modelId="{5A7A4E05-0A95-4EFF-BC25-849CF31B7004}" type="presParOf" srcId="{2D358619-623B-4E64-8786-ED7DAFC11DC5}" destId="{73BA3BD0-B804-40ED-B730-B739330E1722}" srcOrd="3" destOrd="0" presId="urn:microsoft.com/office/officeart/2018/2/layout/IconVerticalSolidList"/>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4503D04-C97E-4622-AE07-D0307CB3B4CA}" type="doc">
      <dgm:prSet loTypeId="urn:microsoft.com/office/officeart/2018/2/layout/IconVerticalSolidList" loCatId="icon" qsTypeId="urn:microsoft.com/office/officeart/2005/8/quickstyle/simple1" qsCatId="simple" csTypeId="urn:microsoft.com/office/officeart/2018/5/colors/Iconchunking_neutralicontext_colorful5" csCatId="colorful" phldr="1"/>
      <dgm:spPr/>
      <dgm:t>
        <a:bodyPr/>
        <a:lstStyle/>
        <a:p>
          <a:endParaRPr lang="en-US"/>
        </a:p>
      </dgm:t>
    </dgm:pt>
    <dgm:pt modelId="{AAC263CB-8256-4B03-92FE-1622698FB3E9}">
      <dgm:prSet/>
      <dgm:spPr/>
      <dgm:t>
        <a:bodyPr anchor="ctr"/>
        <a:lstStyle/>
        <a:p>
          <a:pPr>
            <a:lnSpc>
              <a:spcPct val="100000"/>
            </a:lnSpc>
          </a:pPr>
          <a:r>
            <a:rPr lang="en-US" dirty="0" smtClean="0"/>
            <a:t>Without shedding of blood there is no remission of sins. </a:t>
          </a:r>
          <a:endParaRPr lang="en-US" dirty="0"/>
        </a:p>
      </dgm:t>
    </dgm:pt>
    <dgm:pt modelId="{0BEED663-FC38-4EAD-940F-4C475D2C87DB}" type="parTrans" cxnId="{C5E94186-9CB6-4C42-92B3-C546CC53A7B9}">
      <dgm:prSet/>
      <dgm:spPr/>
      <dgm:t>
        <a:bodyPr/>
        <a:lstStyle/>
        <a:p>
          <a:endParaRPr lang="en-US" sz="4000"/>
        </a:p>
      </dgm:t>
    </dgm:pt>
    <dgm:pt modelId="{808B76D0-8EC7-469A-93AC-7A6017188A9D}" type="sibTrans" cxnId="{C5E94186-9CB6-4C42-92B3-C546CC53A7B9}">
      <dgm:prSet phldrT="1" phldr="0"/>
      <dgm:spPr/>
      <dgm:t>
        <a:bodyPr/>
        <a:lstStyle/>
        <a:p>
          <a:endParaRPr lang="en-US"/>
        </a:p>
      </dgm:t>
    </dgm:pt>
    <dgm:pt modelId="{4E8D2E69-0173-4BD3-B96A-7A9C5DD12B47}">
      <dgm:prSet/>
      <dgm:spPr/>
      <dgm:t>
        <a:bodyPr anchor="ctr"/>
        <a:lstStyle/>
        <a:p>
          <a:pPr>
            <a:lnSpc>
              <a:spcPct val="100000"/>
            </a:lnSpc>
          </a:pPr>
          <a:r>
            <a:rPr lang="en-US" dirty="0" smtClean="0"/>
            <a:t>God does not actually delight in blood sacrifices.  </a:t>
          </a:r>
          <a:endParaRPr lang="en-US" dirty="0"/>
        </a:p>
      </dgm:t>
    </dgm:pt>
    <dgm:pt modelId="{B954BF22-E3B3-4A1C-802E-590228BE2D9C}" type="parTrans" cxnId="{0F866C41-EB5F-47BD-A2CD-A58671F15B67}">
      <dgm:prSet/>
      <dgm:spPr/>
      <dgm:t>
        <a:bodyPr/>
        <a:lstStyle/>
        <a:p>
          <a:endParaRPr lang="en-US" sz="4000"/>
        </a:p>
      </dgm:t>
    </dgm:pt>
    <dgm:pt modelId="{FEF1E80E-8A9E-4B0A-817C-2A4CFDCF3FB2}" type="sibTrans" cxnId="{0F866C41-EB5F-47BD-A2CD-A58671F15B67}">
      <dgm:prSet phldrT="2" phldr="0"/>
      <dgm:spPr/>
      <dgm:t>
        <a:bodyPr/>
        <a:lstStyle/>
        <a:p>
          <a:endParaRPr lang="en-US"/>
        </a:p>
      </dgm:t>
    </dgm:pt>
    <dgm:pt modelId="{93A6A030-ABAB-4EFA-B539-0FDB3E07C1EF}">
      <dgm:prSet/>
      <dgm:spPr/>
      <dgm:t>
        <a:bodyPr anchor="ctr"/>
        <a:lstStyle/>
        <a:p>
          <a:pPr>
            <a:lnSpc>
              <a:spcPct val="100000"/>
            </a:lnSpc>
          </a:pPr>
          <a:r>
            <a:rPr lang="en-US" dirty="0" smtClean="0"/>
            <a:t>God cares deeply about the faith of His people. </a:t>
          </a:r>
          <a:endParaRPr lang="en-US" dirty="0"/>
        </a:p>
      </dgm:t>
    </dgm:pt>
    <dgm:pt modelId="{3D674B97-6DC6-4A12-85BA-0976D3064237}" type="parTrans" cxnId="{4B40C8DC-6B57-4F5B-8440-7241C649700B}">
      <dgm:prSet/>
      <dgm:spPr/>
      <dgm:t>
        <a:bodyPr/>
        <a:lstStyle/>
        <a:p>
          <a:endParaRPr lang="en-US" sz="4000"/>
        </a:p>
      </dgm:t>
    </dgm:pt>
    <dgm:pt modelId="{BFE0749E-E343-4A6F-BD09-2810EE6B4BD7}" type="sibTrans" cxnId="{4B40C8DC-6B57-4F5B-8440-7241C649700B}">
      <dgm:prSet phldrT="3" phldr="0"/>
      <dgm:spPr/>
      <dgm:t>
        <a:bodyPr/>
        <a:lstStyle/>
        <a:p>
          <a:endParaRPr lang="en-US"/>
        </a:p>
      </dgm:t>
    </dgm:pt>
    <dgm:pt modelId="{5C75D25B-729C-4880-9D2E-0125BC8E10B6}" type="pres">
      <dgm:prSet presAssocID="{D4503D04-C97E-4622-AE07-D0307CB3B4CA}" presName="root" presStyleCnt="0">
        <dgm:presLayoutVars>
          <dgm:dir/>
          <dgm:resizeHandles val="exact"/>
        </dgm:presLayoutVars>
      </dgm:prSet>
      <dgm:spPr/>
      <dgm:t>
        <a:bodyPr/>
        <a:lstStyle/>
        <a:p>
          <a:endParaRPr lang="en-US"/>
        </a:p>
      </dgm:t>
    </dgm:pt>
    <dgm:pt modelId="{D306BA23-CBDB-4B76-9A00-F1BD2D0E3AB6}" type="pres">
      <dgm:prSet presAssocID="{AAC263CB-8256-4B03-92FE-1622698FB3E9}" presName="compNode" presStyleCnt="0"/>
      <dgm:spPr/>
    </dgm:pt>
    <dgm:pt modelId="{7BE66FA6-753F-4634-847C-3776E08D4B7E}" type="pres">
      <dgm:prSet presAssocID="{AAC263CB-8256-4B03-92FE-1622698FB3E9}" presName="bgRect" presStyleLbl="bgShp" presStyleIdx="0" presStyleCnt="3"/>
      <dgm:spPr/>
    </dgm:pt>
    <dgm:pt modelId="{D5B4F75B-F23E-458D-8503-2D17FB11A702}" type="pres">
      <dgm:prSet presAssocID="{AAC263CB-8256-4B03-92FE-1622698FB3E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lower in pot"/>
        </a:ext>
      </dgm:extLst>
    </dgm:pt>
    <dgm:pt modelId="{3606B416-D160-4DEA-B617-D22C0FB8F203}" type="pres">
      <dgm:prSet presAssocID="{AAC263CB-8256-4B03-92FE-1622698FB3E9}" presName="spaceRect" presStyleCnt="0"/>
      <dgm:spPr/>
    </dgm:pt>
    <dgm:pt modelId="{8B3907AB-9FCD-4D59-B68F-4F73F035FE52}" type="pres">
      <dgm:prSet presAssocID="{AAC263CB-8256-4B03-92FE-1622698FB3E9}" presName="parTx" presStyleLbl="revTx" presStyleIdx="0" presStyleCnt="3">
        <dgm:presLayoutVars>
          <dgm:chMax val="0"/>
          <dgm:chPref val="0"/>
        </dgm:presLayoutVars>
      </dgm:prSet>
      <dgm:spPr/>
      <dgm:t>
        <a:bodyPr/>
        <a:lstStyle/>
        <a:p>
          <a:endParaRPr lang="en-US"/>
        </a:p>
      </dgm:t>
    </dgm:pt>
    <dgm:pt modelId="{7E777C8E-F91A-4641-B0A0-AB8F8C847C69}" type="pres">
      <dgm:prSet presAssocID="{808B76D0-8EC7-469A-93AC-7A6017188A9D}" presName="sibTrans" presStyleCnt="0"/>
      <dgm:spPr/>
    </dgm:pt>
    <dgm:pt modelId="{C97003FF-391E-467A-A738-C6497D580523}" type="pres">
      <dgm:prSet presAssocID="{4E8D2E69-0173-4BD3-B96A-7A9C5DD12B47}" presName="compNode" presStyleCnt="0"/>
      <dgm:spPr/>
    </dgm:pt>
    <dgm:pt modelId="{0F6BAAF8-CB60-4B3A-8B7F-F036077073E4}" type="pres">
      <dgm:prSet presAssocID="{4E8D2E69-0173-4BD3-B96A-7A9C5DD12B47}" presName="bgRect" presStyleLbl="bgShp" presStyleIdx="1" presStyleCnt="3"/>
      <dgm:spPr/>
    </dgm:pt>
    <dgm:pt modelId="{BF46F64E-08D3-4401-971A-A37980929B2F}" type="pres">
      <dgm:prSet presAssocID="{4E8D2E69-0173-4BD3-B96A-7A9C5DD12B4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lant"/>
        </a:ext>
      </dgm:extLst>
    </dgm:pt>
    <dgm:pt modelId="{389F81C1-C561-4A25-83FE-46BB28BC5B3A}" type="pres">
      <dgm:prSet presAssocID="{4E8D2E69-0173-4BD3-B96A-7A9C5DD12B47}" presName="spaceRect" presStyleCnt="0"/>
      <dgm:spPr/>
    </dgm:pt>
    <dgm:pt modelId="{733FAF41-DF03-485F-8F06-C142970A5497}" type="pres">
      <dgm:prSet presAssocID="{4E8D2E69-0173-4BD3-B96A-7A9C5DD12B47}" presName="parTx" presStyleLbl="revTx" presStyleIdx="1" presStyleCnt="3">
        <dgm:presLayoutVars>
          <dgm:chMax val="0"/>
          <dgm:chPref val="0"/>
        </dgm:presLayoutVars>
      </dgm:prSet>
      <dgm:spPr/>
      <dgm:t>
        <a:bodyPr/>
        <a:lstStyle/>
        <a:p>
          <a:endParaRPr lang="en-US"/>
        </a:p>
      </dgm:t>
    </dgm:pt>
    <dgm:pt modelId="{D9C062C7-DE09-4BE5-9372-87D3C2DBB0FF}" type="pres">
      <dgm:prSet presAssocID="{FEF1E80E-8A9E-4B0A-817C-2A4CFDCF3FB2}" presName="sibTrans" presStyleCnt="0"/>
      <dgm:spPr/>
    </dgm:pt>
    <dgm:pt modelId="{2D358619-623B-4E64-8786-ED7DAFC11DC5}" type="pres">
      <dgm:prSet presAssocID="{93A6A030-ABAB-4EFA-B539-0FDB3E07C1EF}" presName="compNode" presStyleCnt="0"/>
      <dgm:spPr/>
    </dgm:pt>
    <dgm:pt modelId="{AFB2F689-BE38-4D4D-BBC2-8CA8AEAAD3B8}" type="pres">
      <dgm:prSet presAssocID="{93A6A030-ABAB-4EFA-B539-0FDB3E07C1EF}" presName="bgRect" presStyleLbl="bgShp" presStyleIdx="2" presStyleCnt="3"/>
      <dgm:spPr/>
    </dgm:pt>
    <dgm:pt modelId="{37FC968D-54D8-4E5B-AA68-7BB356A0611B}" type="pres">
      <dgm:prSet presAssocID="{93A6A030-ABAB-4EFA-B539-0FDB3E07C1EF}" presName="iconRect" presStyleLbl="node1" presStyleIdx="2" presStyleCnt="3"/>
      <dgm:spPr>
        <a:blipFill rotWithShape="1">
          <a:blip xmlns:r="http://schemas.openxmlformats.org/officeDocument/2006/relationships" r:embed="rId5"/>
          <a:stretch>
            <a:fillRect/>
          </a:stretch>
        </a:blipFill>
        <a:ln>
          <a:noFill/>
        </a:ln>
      </dgm:spPr>
      <dgm:t>
        <a:bodyPr/>
        <a:lstStyle/>
        <a:p>
          <a:endParaRPr lang="en-US"/>
        </a:p>
      </dgm:t>
      <dgm:extLst>
        <a:ext uri="{E40237B7-FDA0-4F09-8148-C483321AD2D9}">
          <dgm14:cNvPr xmlns:dgm14="http://schemas.microsoft.com/office/drawing/2010/diagram" id="0" name="" descr="Truck"/>
        </a:ext>
      </dgm:extLst>
    </dgm:pt>
    <dgm:pt modelId="{F02DB9CD-1B62-4E12-BB7D-3B0DBA05F346}" type="pres">
      <dgm:prSet presAssocID="{93A6A030-ABAB-4EFA-B539-0FDB3E07C1EF}" presName="spaceRect" presStyleCnt="0"/>
      <dgm:spPr/>
    </dgm:pt>
    <dgm:pt modelId="{73BA3BD0-B804-40ED-B730-B739330E1722}" type="pres">
      <dgm:prSet presAssocID="{93A6A030-ABAB-4EFA-B539-0FDB3E07C1EF}" presName="parTx" presStyleLbl="revTx" presStyleIdx="2" presStyleCnt="3">
        <dgm:presLayoutVars>
          <dgm:chMax val="0"/>
          <dgm:chPref val="0"/>
        </dgm:presLayoutVars>
      </dgm:prSet>
      <dgm:spPr/>
      <dgm:t>
        <a:bodyPr/>
        <a:lstStyle/>
        <a:p>
          <a:endParaRPr lang="en-US"/>
        </a:p>
      </dgm:t>
    </dgm:pt>
  </dgm:ptLst>
  <dgm:cxnLst>
    <dgm:cxn modelId="{4B40C8DC-6B57-4F5B-8440-7241C649700B}" srcId="{D4503D04-C97E-4622-AE07-D0307CB3B4CA}" destId="{93A6A030-ABAB-4EFA-B539-0FDB3E07C1EF}" srcOrd="2" destOrd="0" parTransId="{3D674B97-6DC6-4A12-85BA-0976D3064237}" sibTransId="{BFE0749E-E343-4A6F-BD09-2810EE6B4BD7}"/>
    <dgm:cxn modelId="{7DE3B59D-1DCF-4937-9B5C-C70406FBD6BC}" type="presOf" srcId="{4E8D2E69-0173-4BD3-B96A-7A9C5DD12B47}" destId="{733FAF41-DF03-485F-8F06-C142970A5497}" srcOrd="0" destOrd="0" presId="urn:microsoft.com/office/officeart/2018/2/layout/IconVerticalSolidList"/>
    <dgm:cxn modelId="{C5E94186-9CB6-4C42-92B3-C546CC53A7B9}" srcId="{D4503D04-C97E-4622-AE07-D0307CB3B4CA}" destId="{AAC263CB-8256-4B03-92FE-1622698FB3E9}" srcOrd="0" destOrd="0" parTransId="{0BEED663-FC38-4EAD-940F-4C475D2C87DB}" sibTransId="{808B76D0-8EC7-469A-93AC-7A6017188A9D}"/>
    <dgm:cxn modelId="{DEDE1CA6-6F01-4ADD-9EB4-66EA5E81B0B5}" type="presOf" srcId="{AAC263CB-8256-4B03-92FE-1622698FB3E9}" destId="{8B3907AB-9FCD-4D59-B68F-4F73F035FE52}" srcOrd="0" destOrd="0" presId="urn:microsoft.com/office/officeart/2018/2/layout/IconVerticalSolidList"/>
    <dgm:cxn modelId="{0F866C41-EB5F-47BD-A2CD-A58671F15B67}" srcId="{D4503D04-C97E-4622-AE07-D0307CB3B4CA}" destId="{4E8D2E69-0173-4BD3-B96A-7A9C5DD12B47}" srcOrd="1" destOrd="0" parTransId="{B954BF22-E3B3-4A1C-802E-590228BE2D9C}" sibTransId="{FEF1E80E-8A9E-4B0A-817C-2A4CFDCF3FB2}"/>
    <dgm:cxn modelId="{348170E3-3868-4137-8262-F3DF98912A11}" type="presOf" srcId="{D4503D04-C97E-4622-AE07-D0307CB3B4CA}" destId="{5C75D25B-729C-4880-9D2E-0125BC8E10B6}" srcOrd="0" destOrd="0" presId="urn:microsoft.com/office/officeart/2018/2/layout/IconVerticalSolidList"/>
    <dgm:cxn modelId="{3030038F-4E74-4996-9F97-997EDA8D44E5}" type="presOf" srcId="{93A6A030-ABAB-4EFA-B539-0FDB3E07C1EF}" destId="{73BA3BD0-B804-40ED-B730-B739330E1722}" srcOrd="0" destOrd="0" presId="urn:microsoft.com/office/officeart/2018/2/layout/IconVerticalSolidList"/>
    <dgm:cxn modelId="{4373B249-EAEA-4E58-A6C2-AAE57EA004DA}" type="presParOf" srcId="{5C75D25B-729C-4880-9D2E-0125BC8E10B6}" destId="{D306BA23-CBDB-4B76-9A00-F1BD2D0E3AB6}" srcOrd="0" destOrd="0" presId="urn:microsoft.com/office/officeart/2018/2/layout/IconVerticalSolidList"/>
    <dgm:cxn modelId="{C6DE1753-8075-4FA7-8B83-202018E710BB}" type="presParOf" srcId="{D306BA23-CBDB-4B76-9A00-F1BD2D0E3AB6}" destId="{7BE66FA6-753F-4634-847C-3776E08D4B7E}" srcOrd="0" destOrd="0" presId="urn:microsoft.com/office/officeart/2018/2/layout/IconVerticalSolidList"/>
    <dgm:cxn modelId="{6951CCE4-E5C0-4F78-A706-A777EC22AE33}" type="presParOf" srcId="{D306BA23-CBDB-4B76-9A00-F1BD2D0E3AB6}" destId="{D5B4F75B-F23E-458D-8503-2D17FB11A702}" srcOrd="1" destOrd="0" presId="urn:microsoft.com/office/officeart/2018/2/layout/IconVerticalSolidList"/>
    <dgm:cxn modelId="{7C64B301-55B5-4BE9-B2A3-0A6520245A44}" type="presParOf" srcId="{D306BA23-CBDB-4B76-9A00-F1BD2D0E3AB6}" destId="{3606B416-D160-4DEA-B617-D22C0FB8F203}" srcOrd="2" destOrd="0" presId="urn:microsoft.com/office/officeart/2018/2/layout/IconVerticalSolidList"/>
    <dgm:cxn modelId="{B48D0F96-6D4E-4B51-87B2-5D3DE4C3F96C}" type="presParOf" srcId="{D306BA23-CBDB-4B76-9A00-F1BD2D0E3AB6}" destId="{8B3907AB-9FCD-4D59-B68F-4F73F035FE52}" srcOrd="3" destOrd="0" presId="urn:microsoft.com/office/officeart/2018/2/layout/IconVerticalSolidList"/>
    <dgm:cxn modelId="{ABCC2401-4F19-4F72-88A6-7D005B756486}" type="presParOf" srcId="{5C75D25B-729C-4880-9D2E-0125BC8E10B6}" destId="{7E777C8E-F91A-4641-B0A0-AB8F8C847C69}" srcOrd="1" destOrd="0" presId="urn:microsoft.com/office/officeart/2018/2/layout/IconVerticalSolidList"/>
    <dgm:cxn modelId="{20F82CF5-2C79-4D1D-A1FD-23CCB0DB3411}" type="presParOf" srcId="{5C75D25B-729C-4880-9D2E-0125BC8E10B6}" destId="{C97003FF-391E-467A-A738-C6497D580523}" srcOrd="2" destOrd="0" presId="urn:microsoft.com/office/officeart/2018/2/layout/IconVerticalSolidList"/>
    <dgm:cxn modelId="{E994E0DA-B263-460D-8B7B-1A09AA030284}" type="presParOf" srcId="{C97003FF-391E-467A-A738-C6497D580523}" destId="{0F6BAAF8-CB60-4B3A-8B7F-F036077073E4}" srcOrd="0" destOrd="0" presId="urn:microsoft.com/office/officeart/2018/2/layout/IconVerticalSolidList"/>
    <dgm:cxn modelId="{D6A80122-4810-42C5-94F6-810AE8666BEE}" type="presParOf" srcId="{C97003FF-391E-467A-A738-C6497D580523}" destId="{BF46F64E-08D3-4401-971A-A37980929B2F}" srcOrd="1" destOrd="0" presId="urn:microsoft.com/office/officeart/2018/2/layout/IconVerticalSolidList"/>
    <dgm:cxn modelId="{BC300CA8-565C-46FE-9783-047436B24D30}" type="presParOf" srcId="{C97003FF-391E-467A-A738-C6497D580523}" destId="{389F81C1-C561-4A25-83FE-46BB28BC5B3A}" srcOrd="2" destOrd="0" presId="urn:microsoft.com/office/officeart/2018/2/layout/IconVerticalSolidList"/>
    <dgm:cxn modelId="{9912E1B1-E466-43EA-95A6-50D6892E446E}" type="presParOf" srcId="{C97003FF-391E-467A-A738-C6497D580523}" destId="{733FAF41-DF03-485F-8F06-C142970A5497}" srcOrd="3" destOrd="0" presId="urn:microsoft.com/office/officeart/2018/2/layout/IconVerticalSolidList"/>
    <dgm:cxn modelId="{C4F47E7B-4467-473F-B981-CCD62E8A0396}" type="presParOf" srcId="{5C75D25B-729C-4880-9D2E-0125BC8E10B6}" destId="{D9C062C7-DE09-4BE5-9372-87D3C2DBB0FF}" srcOrd="3" destOrd="0" presId="urn:microsoft.com/office/officeart/2018/2/layout/IconVerticalSolidList"/>
    <dgm:cxn modelId="{45AA6833-CF12-47DD-BB09-72145DDC92CC}" type="presParOf" srcId="{5C75D25B-729C-4880-9D2E-0125BC8E10B6}" destId="{2D358619-623B-4E64-8786-ED7DAFC11DC5}" srcOrd="4" destOrd="0" presId="urn:microsoft.com/office/officeart/2018/2/layout/IconVerticalSolidList"/>
    <dgm:cxn modelId="{E5DBF609-CBC7-4136-9BAF-3AC9A95EE7A4}" type="presParOf" srcId="{2D358619-623B-4E64-8786-ED7DAFC11DC5}" destId="{AFB2F689-BE38-4D4D-BBC2-8CA8AEAAD3B8}" srcOrd="0" destOrd="0" presId="urn:microsoft.com/office/officeart/2018/2/layout/IconVerticalSolidList"/>
    <dgm:cxn modelId="{FA0A5DEA-80D1-4444-B6FA-863C2BB220A5}" type="presParOf" srcId="{2D358619-623B-4E64-8786-ED7DAFC11DC5}" destId="{37FC968D-54D8-4E5B-AA68-7BB356A0611B}" srcOrd="1" destOrd="0" presId="urn:microsoft.com/office/officeart/2018/2/layout/IconVerticalSolidList"/>
    <dgm:cxn modelId="{BB5AC3E6-8FF5-440D-ACA7-9CFEA368E2BB}" type="presParOf" srcId="{2D358619-623B-4E64-8786-ED7DAFC11DC5}" destId="{F02DB9CD-1B62-4E12-BB7D-3B0DBA05F346}" srcOrd="2" destOrd="0" presId="urn:microsoft.com/office/officeart/2018/2/layout/IconVerticalSolidList"/>
    <dgm:cxn modelId="{D905B5FF-4D8D-4C9A-A26D-DA41F0FFEC8D}" type="presParOf" srcId="{2D358619-623B-4E64-8786-ED7DAFC11DC5}" destId="{73BA3BD0-B804-40ED-B730-B739330E1722}" srcOrd="3" destOrd="0" presId="urn:microsoft.com/office/officeart/2018/2/layout/IconVerticalSolidList"/>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4503D04-C97E-4622-AE07-D0307CB3B4CA}" type="doc">
      <dgm:prSet loTypeId="urn:microsoft.com/office/officeart/2018/2/layout/IconVerticalSolidList" loCatId="icon" qsTypeId="urn:microsoft.com/office/officeart/2005/8/quickstyle/simple1" qsCatId="simple" csTypeId="urn:microsoft.com/office/officeart/2018/5/colors/Iconchunking_neutralicontext_colorful5" csCatId="colorful" phldr="1"/>
      <dgm:spPr/>
      <dgm:t>
        <a:bodyPr/>
        <a:lstStyle/>
        <a:p>
          <a:endParaRPr lang="en-US"/>
        </a:p>
      </dgm:t>
    </dgm:pt>
    <dgm:pt modelId="{AAC263CB-8256-4B03-92FE-1622698FB3E9}">
      <dgm:prSet/>
      <dgm:spPr/>
      <dgm:t>
        <a:bodyPr anchor="ctr"/>
        <a:lstStyle/>
        <a:p>
          <a:pPr>
            <a:lnSpc>
              <a:spcPct val="100000"/>
            </a:lnSpc>
          </a:pPr>
          <a:r>
            <a:rPr lang="en-US" dirty="0" smtClean="0"/>
            <a:t>Without shedding of blood there is no remission of sins. </a:t>
          </a:r>
          <a:endParaRPr lang="en-US" dirty="0"/>
        </a:p>
      </dgm:t>
    </dgm:pt>
    <dgm:pt modelId="{0BEED663-FC38-4EAD-940F-4C475D2C87DB}" type="parTrans" cxnId="{C5E94186-9CB6-4C42-92B3-C546CC53A7B9}">
      <dgm:prSet/>
      <dgm:spPr/>
      <dgm:t>
        <a:bodyPr/>
        <a:lstStyle/>
        <a:p>
          <a:endParaRPr lang="en-US" sz="4000"/>
        </a:p>
      </dgm:t>
    </dgm:pt>
    <dgm:pt modelId="{808B76D0-8EC7-469A-93AC-7A6017188A9D}" type="sibTrans" cxnId="{C5E94186-9CB6-4C42-92B3-C546CC53A7B9}">
      <dgm:prSet phldrT="1" phldr="0"/>
      <dgm:spPr/>
      <dgm:t>
        <a:bodyPr/>
        <a:lstStyle/>
        <a:p>
          <a:endParaRPr lang="en-US"/>
        </a:p>
      </dgm:t>
    </dgm:pt>
    <dgm:pt modelId="{4E8D2E69-0173-4BD3-B96A-7A9C5DD12B47}">
      <dgm:prSet/>
      <dgm:spPr/>
      <dgm:t>
        <a:bodyPr anchor="ctr"/>
        <a:lstStyle/>
        <a:p>
          <a:pPr>
            <a:lnSpc>
              <a:spcPct val="100000"/>
            </a:lnSpc>
          </a:pPr>
          <a:r>
            <a:rPr lang="en-US" dirty="0" smtClean="0"/>
            <a:t>God does not actually delight in blood sacrifices.  </a:t>
          </a:r>
          <a:endParaRPr lang="en-US" dirty="0"/>
        </a:p>
      </dgm:t>
    </dgm:pt>
    <dgm:pt modelId="{B954BF22-E3B3-4A1C-802E-590228BE2D9C}" type="parTrans" cxnId="{0F866C41-EB5F-47BD-A2CD-A58671F15B67}">
      <dgm:prSet/>
      <dgm:spPr/>
      <dgm:t>
        <a:bodyPr/>
        <a:lstStyle/>
        <a:p>
          <a:endParaRPr lang="en-US" sz="4000"/>
        </a:p>
      </dgm:t>
    </dgm:pt>
    <dgm:pt modelId="{FEF1E80E-8A9E-4B0A-817C-2A4CFDCF3FB2}" type="sibTrans" cxnId="{0F866C41-EB5F-47BD-A2CD-A58671F15B67}">
      <dgm:prSet phldrT="2" phldr="0"/>
      <dgm:spPr/>
      <dgm:t>
        <a:bodyPr/>
        <a:lstStyle/>
        <a:p>
          <a:endParaRPr lang="en-US"/>
        </a:p>
      </dgm:t>
    </dgm:pt>
    <dgm:pt modelId="{93A6A030-ABAB-4EFA-B539-0FDB3E07C1EF}">
      <dgm:prSet/>
      <dgm:spPr/>
      <dgm:t>
        <a:bodyPr anchor="ctr"/>
        <a:lstStyle/>
        <a:p>
          <a:pPr>
            <a:lnSpc>
              <a:spcPct val="100000"/>
            </a:lnSpc>
          </a:pPr>
          <a:r>
            <a:rPr lang="en-US" dirty="0" smtClean="0"/>
            <a:t>God cares deeply about the faith of His people. </a:t>
          </a:r>
          <a:endParaRPr lang="en-US" dirty="0"/>
        </a:p>
      </dgm:t>
    </dgm:pt>
    <dgm:pt modelId="{3D674B97-6DC6-4A12-85BA-0976D3064237}" type="parTrans" cxnId="{4B40C8DC-6B57-4F5B-8440-7241C649700B}">
      <dgm:prSet/>
      <dgm:spPr/>
      <dgm:t>
        <a:bodyPr/>
        <a:lstStyle/>
        <a:p>
          <a:endParaRPr lang="en-US" sz="4000"/>
        </a:p>
      </dgm:t>
    </dgm:pt>
    <dgm:pt modelId="{BFE0749E-E343-4A6F-BD09-2810EE6B4BD7}" type="sibTrans" cxnId="{4B40C8DC-6B57-4F5B-8440-7241C649700B}">
      <dgm:prSet phldrT="3" phldr="0"/>
      <dgm:spPr/>
      <dgm:t>
        <a:bodyPr/>
        <a:lstStyle/>
        <a:p>
          <a:endParaRPr lang="en-US"/>
        </a:p>
      </dgm:t>
    </dgm:pt>
    <dgm:pt modelId="{5C75D25B-729C-4880-9D2E-0125BC8E10B6}" type="pres">
      <dgm:prSet presAssocID="{D4503D04-C97E-4622-AE07-D0307CB3B4CA}" presName="root" presStyleCnt="0">
        <dgm:presLayoutVars>
          <dgm:dir/>
          <dgm:resizeHandles val="exact"/>
        </dgm:presLayoutVars>
      </dgm:prSet>
      <dgm:spPr/>
      <dgm:t>
        <a:bodyPr/>
        <a:lstStyle/>
        <a:p>
          <a:endParaRPr lang="en-US"/>
        </a:p>
      </dgm:t>
    </dgm:pt>
    <dgm:pt modelId="{D306BA23-CBDB-4B76-9A00-F1BD2D0E3AB6}" type="pres">
      <dgm:prSet presAssocID="{AAC263CB-8256-4B03-92FE-1622698FB3E9}" presName="compNode" presStyleCnt="0"/>
      <dgm:spPr/>
    </dgm:pt>
    <dgm:pt modelId="{7BE66FA6-753F-4634-847C-3776E08D4B7E}" type="pres">
      <dgm:prSet presAssocID="{AAC263CB-8256-4B03-92FE-1622698FB3E9}" presName="bgRect" presStyleLbl="bgShp" presStyleIdx="0" presStyleCnt="3"/>
      <dgm:spPr/>
    </dgm:pt>
    <dgm:pt modelId="{D5B4F75B-F23E-458D-8503-2D17FB11A702}" type="pres">
      <dgm:prSet presAssocID="{AAC263CB-8256-4B03-92FE-1622698FB3E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Flower in pot"/>
        </a:ext>
      </dgm:extLst>
    </dgm:pt>
    <dgm:pt modelId="{3606B416-D160-4DEA-B617-D22C0FB8F203}" type="pres">
      <dgm:prSet presAssocID="{AAC263CB-8256-4B03-92FE-1622698FB3E9}" presName="spaceRect" presStyleCnt="0"/>
      <dgm:spPr/>
    </dgm:pt>
    <dgm:pt modelId="{8B3907AB-9FCD-4D59-B68F-4F73F035FE52}" type="pres">
      <dgm:prSet presAssocID="{AAC263CB-8256-4B03-92FE-1622698FB3E9}" presName="parTx" presStyleLbl="revTx" presStyleIdx="0" presStyleCnt="3">
        <dgm:presLayoutVars>
          <dgm:chMax val="0"/>
          <dgm:chPref val="0"/>
        </dgm:presLayoutVars>
      </dgm:prSet>
      <dgm:spPr/>
      <dgm:t>
        <a:bodyPr/>
        <a:lstStyle/>
        <a:p>
          <a:endParaRPr lang="en-US"/>
        </a:p>
      </dgm:t>
    </dgm:pt>
    <dgm:pt modelId="{7E777C8E-F91A-4641-B0A0-AB8F8C847C69}" type="pres">
      <dgm:prSet presAssocID="{808B76D0-8EC7-469A-93AC-7A6017188A9D}" presName="sibTrans" presStyleCnt="0"/>
      <dgm:spPr/>
    </dgm:pt>
    <dgm:pt modelId="{C97003FF-391E-467A-A738-C6497D580523}" type="pres">
      <dgm:prSet presAssocID="{4E8D2E69-0173-4BD3-B96A-7A9C5DD12B47}" presName="compNode" presStyleCnt="0"/>
      <dgm:spPr/>
    </dgm:pt>
    <dgm:pt modelId="{0F6BAAF8-CB60-4B3A-8B7F-F036077073E4}" type="pres">
      <dgm:prSet presAssocID="{4E8D2E69-0173-4BD3-B96A-7A9C5DD12B47}" presName="bgRect" presStyleLbl="bgShp" presStyleIdx="1" presStyleCnt="3"/>
      <dgm:spPr/>
    </dgm:pt>
    <dgm:pt modelId="{BF46F64E-08D3-4401-971A-A37980929B2F}" type="pres">
      <dgm:prSet presAssocID="{4E8D2E69-0173-4BD3-B96A-7A9C5DD12B4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lant"/>
        </a:ext>
      </dgm:extLst>
    </dgm:pt>
    <dgm:pt modelId="{389F81C1-C561-4A25-83FE-46BB28BC5B3A}" type="pres">
      <dgm:prSet presAssocID="{4E8D2E69-0173-4BD3-B96A-7A9C5DD12B47}" presName="spaceRect" presStyleCnt="0"/>
      <dgm:spPr/>
    </dgm:pt>
    <dgm:pt modelId="{733FAF41-DF03-485F-8F06-C142970A5497}" type="pres">
      <dgm:prSet presAssocID="{4E8D2E69-0173-4BD3-B96A-7A9C5DD12B47}" presName="parTx" presStyleLbl="revTx" presStyleIdx="1" presStyleCnt="3">
        <dgm:presLayoutVars>
          <dgm:chMax val="0"/>
          <dgm:chPref val="0"/>
        </dgm:presLayoutVars>
      </dgm:prSet>
      <dgm:spPr/>
      <dgm:t>
        <a:bodyPr/>
        <a:lstStyle/>
        <a:p>
          <a:endParaRPr lang="en-US"/>
        </a:p>
      </dgm:t>
    </dgm:pt>
    <dgm:pt modelId="{D9C062C7-DE09-4BE5-9372-87D3C2DBB0FF}" type="pres">
      <dgm:prSet presAssocID="{FEF1E80E-8A9E-4B0A-817C-2A4CFDCF3FB2}" presName="sibTrans" presStyleCnt="0"/>
      <dgm:spPr/>
    </dgm:pt>
    <dgm:pt modelId="{2D358619-623B-4E64-8786-ED7DAFC11DC5}" type="pres">
      <dgm:prSet presAssocID="{93A6A030-ABAB-4EFA-B539-0FDB3E07C1EF}" presName="compNode" presStyleCnt="0"/>
      <dgm:spPr/>
    </dgm:pt>
    <dgm:pt modelId="{AFB2F689-BE38-4D4D-BBC2-8CA8AEAAD3B8}" type="pres">
      <dgm:prSet presAssocID="{93A6A030-ABAB-4EFA-B539-0FDB3E07C1EF}" presName="bgRect" presStyleLbl="bgShp" presStyleIdx="2" presStyleCnt="3"/>
      <dgm:spPr/>
    </dgm:pt>
    <dgm:pt modelId="{37FC968D-54D8-4E5B-AA68-7BB356A0611B}" type="pres">
      <dgm:prSet presAssocID="{93A6A030-ABAB-4EFA-B539-0FDB3E07C1EF}" presName="iconRect" presStyleLbl="node1" presStyleIdx="2" presStyleCnt="3"/>
      <dgm:spPr>
        <a:blipFill rotWithShape="1">
          <a:blip xmlns:r="http://schemas.openxmlformats.org/officeDocument/2006/relationships" r:embed="rId5"/>
          <a:stretch>
            <a:fillRect/>
          </a:stretch>
        </a:blipFill>
        <a:ln>
          <a:noFill/>
        </a:ln>
      </dgm:spPr>
      <dgm:t>
        <a:bodyPr/>
        <a:lstStyle/>
        <a:p>
          <a:endParaRPr lang="en-US"/>
        </a:p>
      </dgm:t>
      <dgm:extLst>
        <a:ext uri="{E40237B7-FDA0-4F09-8148-C483321AD2D9}">
          <dgm14:cNvPr xmlns:dgm14="http://schemas.microsoft.com/office/drawing/2010/diagram" id="0" name="" descr="Truck"/>
        </a:ext>
      </dgm:extLst>
    </dgm:pt>
    <dgm:pt modelId="{F02DB9CD-1B62-4E12-BB7D-3B0DBA05F346}" type="pres">
      <dgm:prSet presAssocID="{93A6A030-ABAB-4EFA-B539-0FDB3E07C1EF}" presName="spaceRect" presStyleCnt="0"/>
      <dgm:spPr/>
    </dgm:pt>
    <dgm:pt modelId="{73BA3BD0-B804-40ED-B730-B739330E1722}" type="pres">
      <dgm:prSet presAssocID="{93A6A030-ABAB-4EFA-B539-0FDB3E07C1EF}" presName="parTx" presStyleLbl="revTx" presStyleIdx="2" presStyleCnt="3">
        <dgm:presLayoutVars>
          <dgm:chMax val="0"/>
          <dgm:chPref val="0"/>
        </dgm:presLayoutVars>
      </dgm:prSet>
      <dgm:spPr/>
      <dgm:t>
        <a:bodyPr/>
        <a:lstStyle/>
        <a:p>
          <a:endParaRPr lang="en-US"/>
        </a:p>
      </dgm:t>
    </dgm:pt>
  </dgm:ptLst>
  <dgm:cxnLst>
    <dgm:cxn modelId="{C63E3A4C-34E6-49BB-ABAA-EFC3E2266575}" type="presOf" srcId="{AAC263CB-8256-4B03-92FE-1622698FB3E9}" destId="{8B3907AB-9FCD-4D59-B68F-4F73F035FE52}" srcOrd="0" destOrd="0" presId="urn:microsoft.com/office/officeart/2018/2/layout/IconVerticalSolidList"/>
    <dgm:cxn modelId="{C5E94186-9CB6-4C42-92B3-C546CC53A7B9}" srcId="{D4503D04-C97E-4622-AE07-D0307CB3B4CA}" destId="{AAC263CB-8256-4B03-92FE-1622698FB3E9}" srcOrd="0" destOrd="0" parTransId="{0BEED663-FC38-4EAD-940F-4C475D2C87DB}" sibTransId="{808B76D0-8EC7-469A-93AC-7A6017188A9D}"/>
    <dgm:cxn modelId="{0F866C41-EB5F-47BD-A2CD-A58671F15B67}" srcId="{D4503D04-C97E-4622-AE07-D0307CB3B4CA}" destId="{4E8D2E69-0173-4BD3-B96A-7A9C5DD12B47}" srcOrd="1" destOrd="0" parTransId="{B954BF22-E3B3-4A1C-802E-590228BE2D9C}" sibTransId="{FEF1E80E-8A9E-4B0A-817C-2A4CFDCF3FB2}"/>
    <dgm:cxn modelId="{FE044877-E21F-46DA-8614-905B6CF26658}" type="presOf" srcId="{4E8D2E69-0173-4BD3-B96A-7A9C5DD12B47}" destId="{733FAF41-DF03-485F-8F06-C142970A5497}" srcOrd="0" destOrd="0" presId="urn:microsoft.com/office/officeart/2018/2/layout/IconVerticalSolidList"/>
    <dgm:cxn modelId="{4B40C8DC-6B57-4F5B-8440-7241C649700B}" srcId="{D4503D04-C97E-4622-AE07-D0307CB3B4CA}" destId="{93A6A030-ABAB-4EFA-B539-0FDB3E07C1EF}" srcOrd="2" destOrd="0" parTransId="{3D674B97-6DC6-4A12-85BA-0976D3064237}" sibTransId="{BFE0749E-E343-4A6F-BD09-2810EE6B4BD7}"/>
    <dgm:cxn modelId="{A2365FE6-E913-4953-9C71-612D59BE0A54}" type="presOf" srcId="{93A6A030-ABAB-4EFA-B539-0FDB3E07C1EF}" destId="{73BA3BD0-B804-40ED-B730-B739330E1722}" srcOrd="0" destOrd="0" presId="urn:microsoft.com/office/officeart/2018/2/layout/IconVerticalSolidList"/>
    <dgm:cxn modelId="{E77A0F60-EC0E-4E40-90C9-C119BDA28541}" type="presOf" srcId="{D4503D04-C97E-4622-AE07-D0307CB3B4CA}" destId="{5C75D25B-729C-4880-9D2E-0125BC8E10B6}" srcOrd="0" destOrd="0" presId="urn:microsoft.com/office/officeart/2018/2/layout/IconVerticalSolidList"/>
    <dgm:cxn modelId="{B8C0B57B-9E2B-4B99-953C-AC8260D4A861}" type="presParOf" srcId="{5C75D25B-729C-4880-9D2E-0125BC8E10B6}" destId="{D306BA23-CBDB-4B76-9A00-F1BD2D0E3AB6}" srcOrd="0" destOrd="0" presId="urn:microsoft.com/office/officeart/2018/2/layout/IconVerticalSolidList"/>
    <dgm:cxn modelId="{65FAF570-B63D-4E71-8612-FE6B22462E53}" type="presParOf" srcId="{D306BA23-CBDB-4B76-9A00-F1BD2D0E3AB6}" destId="{7BE66FA6-753F-4634-847C-3776E08D4B7E}" srcOrd="0" destOrd="0" presId="urn:microsoft.com/office/officeart/2018/2/layout/IconVerticalSolidList"/>
    <dgm:cxn modelId="{6E671F5F-257B-49D0-BAF7-8F3D5C1E573E}" type="presParOf" srcId="{D306BA23-CBDB-4B76-9A00-F1BD2D0E3AB6}" destId="{D5B4F75B-F23E-458D-8503-2D17FB11A702}" srcOrd="1" destOrd="0" presId="urn:microsoft.com/office/officeart/2018/2/layout/IconVerticalSolidList"/>
    <dgm:cxn modelId="{7B51444E-8D42-4338-A525-9A410B4CF093}" type="presParOf" srcId="{D306BA23-CBDB-4B76-9A00-F1BD2D0E3AB6}" destId="{3606B416-D160-4DEA-B617-D22C0FB8F203}" srcOrd="2" destOrd="0" presId="urn:microsoft.com/office/officeart/2018/2/layout/IconVerticalSolidList"/>
    <dgm:cxn modelId="{90BF0A8A-33B9-460D-8F64-2C28D9316691}" type="presParOf" srcId="{D306BA23-CBDB-4B76-9A00-F1BD2D0E3AB6}" destId="{8B3907AB-9FCD-4D59-B68F-4F73F035FE52}" srcOrd="3" destOrd="0" presId="urn:microsoft.com/office/officeart/2018/2/layout/IconVerticalSolidList"/>
    <dgm:cxn modelId="{B365CEA9-D5AE-4F54-9272-A258ADC8F03A}" type="presParOf" srcId="{5C75D25B-729C-4880-9D2E-0125BC8E10B6}" destId="{7E777C8E-F91A-4641-B0A0-AB8F8C847C69}" srcOrd="1" destOrd="0" presId="urn:microsoft.com/office/officeart/2018/2/layout/IconVerticalSolidList"/>
    <dgm:cxn modelId="{E0A44BB1-FF5B-4111-BCCC-063A56A140E0}" type="presParOf" srcId="{5C75D25B-729C-4880-9D2E-0125BC8E10B6}" destId="{C97003FF-391E-467A-A738-C6497D580523}" srcOrd="2" destOrd="0" presId="urn:microsoft.com/office/officeart/2018/2/layout/IconVerticalSolidList"/>
    <dgm:cxn modelId="{D3CEAA3E-1999-4D86-897D-9D61D3ADF6BD}" type="presParOf" srcId="{C97003FF-391E-467A-A738-C6497D580523}" destId="{0F6BAAF8-CB60-4B3A-8B7F-F036077073E4}" srcOrd="0" destOrd="0" presId="urn:microsoft.com/office/officeart/2018/2/layout/IconVerticalSolidList"/>
    <dgm:cxn modelId="{583897F9-D698-4EBD-B2ED-576F0B962C5B}" type="presParOf" srcId="{C97003FF-391E-467A-A738-C6497D580523}" destId="{BF46F64E-08D3-4401-971A-A37980929B2F}" srcOrd="1" destOrd="0" presId="urn:microsoft.com/office/officeart/2018/2/layout/IconVerticalSolidList"/>
    <dgm:cxn modelId="{F8C745DE-8F7A-451B-AAE7-85584B02BB86}" type="presParOf" srcId="{C97003FF-391E-467A-A738-C6497D580523}" destId="{389F81C1-C561-4A25-83FE-46BB28BC5B3A}" srcOrd="2" destOrd="0" presId="urn:microsoft.com/office/officeart/2018/2/layout/IconVerticalSolidList"/>
    <dgm:cxn modelId="{5A821B70-B2B8-457A-B2B6-5B1ADF11CA1D}" type="presParOf" srcId="{C97003FF-391E-467A-A738-C6497D580523}" destId="{733FAF41-DF03-485F-8F06-C142970A5497}" srcOrd="3" destOrd="0" presId="urn:microsoft.com/office/officeart/2018/2/layout/IconVerticalSolidList"/>
    <dgm:cxn modelId="{477193E8-8518-4B4A-8759-C50EBE6C017C}" type="presParOf" srcId="{5C75D25B-729C-4880-9D2E-0125BC8E10B6}" destId="{D9C062C7-DE09-4BE5-9372-87D3C2DBB0FF}" srcOrd="3" destOrd="0" presId="urn:microsoft.com/office/officeart/2018/2/layout/IconVerticalSolidList"/>
    <dgm:cxn modelId="{5DD474F7-35B7-4DD4-97DD-7558C56CDA8C}" type="presParOf" srcId="{5C75D25B-729C-4880-9D2E-0125BC8E10B6}" destId="{2D358619-623B-4E64-8786-ED7DAFC11DC5}" srcOrd="4" destOrd="0" presId="urn:microsoft.com/office/officeart/2018/2/layout/IconVerticalSolidList"/>
    <dgm:cxn modelId="{645021BF-FEC4-4409-AB09-C7ED2665FE53}" type="presParOf" srcId="{2D358619-623B-4E64-8786-ED7DAFC11DC5}" destId="{AFB2F689-BE38-4D4D-BBC2-8CA8AEAAD3B8}" srcOrd="0" destOrd="0" presId="urn:microsoft.com/office/officeart/2018/2/layout/IconVerticalSolidList"/>
    <dgm:cxn modelId="{D1839D2C-7BAA-4C4A-AFD0-516BBA997797}" type="presParOf" srcId="{2D358619-623B-4E64-8786-ED7DAFC11DC5}" destId="{37FC968D-54D8-4E5B-AA68-7BB356A0611B}" srcOrd="1" destOrd="0" presId="urn:microsoft.com/office/officeart/2018/2/layout/IconVerticalSolidList"/>
    <dgm:cxn modelId="{7A6BD9FD-F955-420C-9CFD-A54081DDD219}" type="presParOf" srcId="{2D358619-623B-4E64-8786-ED7DAFC11DC5}" destId="{F02DB9CD-1B62-4E12-BB7D-3B0DBA05F346}" srcOrd="2" destOrd="0" presId="urn:microsoft.com/office/officeart/2018/2/layout/IconVerticalSolidList"/>
    <dgm:cxn modelId="{81C33CB6-DE0B-4C95-AF0D-247ABEE098BF}" type="presParOf" srcId="{2D358619-623B-4E64-8786-ED7DAFC11DC5}" destId="{73BA3BD0-B804-40ED-B730-B739330E1722}" srcOrd="3" destOrd="0" presId="urn:microsoft.com/office/officeart/2018/2/layout/IconVerticalSolidList"/>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D4503D04-C97E-4622-AE07-D0307CB3B4CA}" type="doc">
      <dgm:prSet loTypeId="urn:microsoft.com/office/officeart/2018/2/layout/IconVerticalSolidList" loCatId="icon" qsTypeId="urn:microsoft.com/office/officeart/2005/8/quickstyle/simple1" qsCatId="simple" csTypeId="urn:microsoft.com/office/officeart/2018/5/colors/Iconchunking_neutralicontext_colorful5" csCatId="colorful" phldr="1"/>
      <dgm:spPr/>
      <dgm:t>
        <a:bodyPr/>
        <a:lstStyle/>
        <a:p>
          <a:endParaRPr lang="en-US"/>
        </a:p>
      </dgm:t>
    </dgm:pt>
    <dgm:pt modelId="{AAC263CB-8256-4B03-92FE-1622698FB3E9}">
      <dgm:prSet/>
      <dgm:spPr/>
      <dgm:t>
        <a:bodyPr anchor="ctr"/>
        <a:lstStyle/>
        <a:p>
          <a:pPr>
            <a:lnSpc>
              <a:spcPct val="100000"/>
            </a:lnSpc>
          </a:pPr>
          <a:r>
            <a:rPr lang="en-US" dirty="0" smtClean="0"/>
            <a:t>Why is it that God “had respect” to Abel and his offering but not to Cain or his offering?    </a:t>
          </a:r>
          <a:endParaRPr lang="en-US" dirty="0"/>
        </a:p>
      </dgm:t>
    </dgm:pt>
    <dgm:pt modelId="{0BEED663-FC38-4EAD-940F-4C475D2C87DB}" type="parTrans" cxnId="{C5E94186-9CB6-4C42-92B3-C546CC53A7B9}">
      <dgm:prSet/>
      <dgm:spPr/>
      <dgm:t>
        <a:bodyPr/>
        <a:lstStyle/>
        <a:p>
          <a:endParaRPr lang="en-US" sz="4000"/>
        </a:p>
      </dgm:t>
    </dgm:pt>
    <dgm:pt modelId="{808B76D0-8EC7-469A-93AC-7A6017188A9D}" type="sibTrans" cxnId="{C5E94186-9CB6-4C42-92B3-C546CC53A7B9}">
      <dgm:prSet phldrT="1" phldr="0"/>
      <dgm:spPr/>
      <dgm:t>
        <a:bodyPr/>
        <a:lstStyle/>
        <a:p>
          <a:endParaRPr lang="en-US"/>
        </a:p>
      </dgm:t>
    </dgm:pt>
    <dgm:pt modelId="{4E8D2E69-0173-4BD3-B96A-7A9C5DD12B47}">
      <dgm:prSet/>
      <dgm:spPr/>
      <dgm:t>
        <a:bodyPr anchor="ctr"/>
        <a:lstStyle/>
        <a:p>
          <a:pPr>
            <a:lnSpc>
              <a:spcPct val="100000"/>
            </a:lnSpc>
          </a:pPr>
          <a:r>
            <a:rPr lang="en-US" dirty="0" smtClean="0"/>
            <a:t>What is Cain’s mark?  What does it mean?  </a:t>
          </a:r>
          <a:endParaRPr lang="en-US" dirty="0"/>
        </a:p>
      </dgm:t>
    </dgm:pt>
    <dgm:pt modelId="{B954BF22-E3B3-4A1C-802E-590228BE2D9C}" type="parTrans" cxnId="{0F866C41-EB5F-47BD-A2CD-A58671F15B67}">
      <dgm:prSet/>
      <dgm:spPr/>
      <dgm:t>
        <a:bodyPr/>
        <a:lstStyle/>
        <a:p>
          <a:endParaRPr lang="en-US" sz="4000"/>
        </a:p>
      </dgm:t>
    </dgm:pt>
    <dgm:pt modelId="{FEF1E80E-8A9E-4B0A-817C-2A4CFDCF3FB2}" type="sibTrans" cxnId="{0F866C41-EB5F-47BD-A2CD-A58671F15B67}">
      <dgm:prSet phldrT="2" phldr="0"/>
      <dgm:spPr/>
      <dgm:t>
        <a:bodyPr/>
        <a:lstStyle/>
        <a:p>
          <a:endParaRPr lang="en-US"/>
        </a:p>
      </dgm:t>
    </dgm:pt>
    <dgm:pt modelId="{93A6A030-ABAB-4EFA-B539-0FDB3E07C1EF}">
      <dgm:prSet/>
      <dgm:spPr/>
      <dgm:t>
        <a:bodyPr anchor="ctr"/>
        <a:lstStyle/>
        <a:p>
          <a:pPr>
            <a:lnSpc>
              <a:spcPct val="100000"/>
            </a:lnSpc>
          </a:pPr>
          <a:r>
            <a:rPr lang="en-US" dirty="0" smtClean="0"/>
            <a:t>Who did Cain marry?  </a:t>
          </a:r>
          <a:endParaRPr lang="en-US" dirty="0"/>
        </a:p>
      </dgm:t>
    </dgm:pt>
    <dgm:pt modelId="{BFE0749E-E343-4A6F-BD09-2810EE6B4BD7}" type="sibTrans" cxnId="{4B40C8DC-6B57-4F5B-8440-7241C649700B}">
      <dgm:prSet phldrT="3" phldr="0"/>
      <dgm:spPr/>
      <dgm:t>
        <a:bodyPr/>
        <a:lstStyle/>
        <a:p>
          <a:endParaRPr lang="en-US"/>
        </a:p>
      </dgm:t>
    </dgm:pt>
    <dgm:pt modelId="{3D674B97-6DC6-4A12-85BA-0976D3064237}" type="parTrans" cxnId="{4B40C8DC-6B57-4F5B-8440-7241C649700B}">
      <dgm:prSet/>
      <dgm:spPr/>
      <dgm:t>
        <a:bodyPr/>
        <a:lstStyle/>
        <a:p>
          <a:endParaRPr lang="en-US" sz="4000"/>
        </a:p>
      </dgm:t>
    </dgm:pt>
    <dgm:pt modelId="{5C75D25B-729C-4880-9D2E-0125BC8E10B6}" type="pres">
      <dgm:prSet presAssocID="{D4503D04-C97E-4622-AE07-D0307CB3B4CA}" presName="root" presStyleCnt="0">
        <dgm:presLayoutVars>
          <dgm:dir/>
          <dgm:resizeHandles val="exact"/>
        </dgm:presLayoutVars>
      </dgm:prSet>
      <dgm:spPr/>
      <dgm:t>
        <a:bodyPr/>
        <a:lstStyle/>
        <a:p>
          <a:endParaRPr lang="en-US"/>
        </a:p>
      </dgm:t>
    </dgm:pt>
    <dgm:pt modelId="{D306BA23-CBDB-4B76-9A00-F1BD2D0E3AB6}" type="pres">
      <dgm:prSet presAssocID="{AAC263CB-8256-4B03-92FE-1622698FB3E9}" presName="compNode" presStyleCnt="0"/>
      <dgm:spPr/>
    </dgm:pt>
    <dgm:pt modelId="{7BE66FA6-753F-4634-847C-3776E08D4B7E}" type="pres">
      <dgm:prSet presAssocID="{AAC263CB-8256-4B03-92FE-1622698FB3E9}" presName="bgRect" presStyleLbl="bgShp" presStyleIdx="0" presStyleCnt="3" custScaleY="226478" custLinFactNeighborX="1680" custLinFactNeighborY="-63117"/>
      <dgm:spPr/>
      <dgm:t>
        <a:bodyPr/>
        <a:lstStyle/>
        <a:p>
          <a:endParaRPr lang="en-US"/>
        </a:p>
      </dgm:t>
    </dgm:pt>
    <dgm:pt modelId="{D5B4F75B-F23E-458D-8503-2D17FB11A702}" type="pres">
      <dgm:prSet presAssocID="{AAC263CB-8256-4B03-92FE-1622698FB3E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a:noFill/>
        </a:ln>
      </dgm:spPr>
      <dgm:t>
        <a:bodyPr/>
        <a:lstStyle/>
        <a:p>
          <a:endParaRPr lang="en-US"/>
        </a:p>
      </dgm:t>
      <dgm:extLst>
        <a:ext uri="{E40237B7-FDA0-4F09-8148-C483321AD2D9}">
          <dgm14:cNvPr xmlns:dgm14="http://schemas.microsoft.com/office/drawing/2010/diagram" id="0" name="" descr="Flower in pot"/>
        </a:ext>
      </dgm:extLst>
    </dgm:pt>
    <dgm:pt modelId="{3606B416-D160-4DEA-B617-D22C0FB8F203}" type="pres">
      <dgm:prSet presAssocID="{AAC263CB-8256-4B03-92FE-1622698FB3E9}" presName="spaceRect" presStyleCnt="0"/>
      <dgm:spPr/>
    </dgm:pt>
    <dgm:pt modelId="{8B3907AB-9FCD-4D59-B68F-4F73F035FE52}" type="pres">
      <dgm:prSet presAssocID="{AAC263CB-8256-4B03-92FE-1622698FB3E9}" presName="parTx" presStyleLbl="revTx" presStyleIdx="0" presStyleCnt="3" custScaleY="224331">
        <dgm:presLayoutVars>
          <dgm:chMax val="0"/>
          <dgm:chPref val="0"/>
        </dgm:presLayoutVars>
      </dgm:prSet>
      <dgm:spPr/>
      <dgm:t>
        <a:bodyPr/>
        <a:lstStyle/>
        <a:p>
          <a:endParaRPr lang="en-US"/>
        </a:p>
      </dgm:t>
    </dgm:pt>
    <dgm:pt modelId="{7E777C8E-F91A-4641-B0A0-AB8F8C847C69}" type="pres">
      <dgm:prSet presAssocID="{808B76D0-8EC7-469A-93AC-7A6017188A9D}" presName="sibTrans" presStyleCnt="0"/>
      <dgm:spPr/>
    </dgm:pt>
    <dgm:pt modelId="{C97003FF-391E-467A-A738-C6497D580523}" type="pres">
      <dgm:prSet presAssocID="{4E8D2E69-0173-4BD3-B96A-7A9C5DD12B47}" presName="compNode" presStyleCnt="0"/>
      <dgm:spPr/>
    </dgm:pt>
    <dgm:pt modelId="{0F6BAAF8-CB60-4B3A-8B7F-F036077073E4}" type="pres">
      <dgm:prSet presAssocID="{4E8D2E69-0173-4BD3-B96A-7A9C5DD12B47}" presName="bgRect" presStyleLbl="bgShp" presStyleIdx="1" presStyleCnt="3"/>
      <dgm:spPr/>
      <dgm:t>
        <a:bodyPr/>
        <a:lstStyle/>
        <a:p>
          <a:endParaRPr lang="en-US"/>
        </a:p>
      </dgm:t>
    </dgm:pt>
    <dgm:pt modelId="{BF46F64E-08D3-4401-971A-A37980929B2F}" type="pres">
      <dgm:prSet presAssocID="{4E8D2E69-0173-4BD3-B96A-7A9C5DD12B47}"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a:noFill/>
        </a:ln>
      </dgm:spPr>
      <dgm:t>
        <a:bodyPr/>
        <a:lstStyle/>
        <a:p>
          <a:endParaRPr lang="en-US"/>
        </a:p>
      </dgm:t>
      <dgm:extLst>
        <a:ext uri="{E40237B7-FDA0-4F09-8148-C483321AD2D9}">
          <dgm14:cNvPr xmlns:dgm14="http://schemas.microsoft.com/office/drawing/2010/diagram" id="0" name="" descr="Plant"/>
        </a:ext>
      </dgm:extLst>
    </dgm:pt>
    <dgm:pt modelId="{389F81C1-C561-4A25-83FE-46BB28BC5B3A}" type="pres">
      <dgm:prSet presAssocID="{4E8D2E69-0173-4BD3-B96A-7A9C5DD12B47}" presName="spaceRect" presStyleCnt="0"/>
      <dgm:spPr/>
    </dgm:pt>
    <dgm:pt modelId="{733FAF41-DF03-485F-8F06-C142970A5497}" type="pres">
      <dgm:prSet presAssocID="{4E8D2E69-0173-4BD3-B96A-7A9C5DD12B47}" presName="parTx" presStyleLbl="revTx" presStyleIdx="1" presStyleCnt="3">
        <dgm:presLayoutVars>
          <dgm:chMax val="0"/>
          <dgm:chPref val="0"/>
        </dgm:presLayoutVars>
      </dgm:prSet>
      <dgm:spPr/>
      <dgm:t>
        <a:bodyPr/>
        <a:lstStyle/>
        <a:p>
          <a:endParaRPr lang="en-US"/>
        </a:p>
      </dgm:t>
    </dgm:pt>
    <dgm:pt modelId="{D9C062C7-DE09-4BE5-9372-87D3C2DBB0FF}" type="pres">
      <dgm:prSet presAssocID="{FEF1E80E-8A9E-4B0A-817C-2A4CFDCF3FB2}" presName="sibTrans" presStyleCnt="0"/>
      <dgm:spPr/>
    </dgm:pt>
    <dgm:pt modelId="{2D358619-623B-4E64-8786-ED7DAFC11DC5}" type="pres">
      <dgm:prSet presAssocID="{93A6A030-ABAB-4EFA-B539-0FDB3E07C1EF}" presName="compNode" presStyleCnt="0"/>
      <dgm:spPr/>
    </dgm:pt>
    <dgm:pt modelId="{AFB2F689-BE38-4D4D-BBC2-8CA8AEAAD3B8}" type="pres">
      <dgm:prSet presAssocID="{93A6A030-ABAB-4EFA-B539-0FDB3E07C1EF}" presName="bgRect" presStyleLbl="bgShp" presStyleIdx="2" presStyleCnt="3" custLinFactNeighborX="1680" custLinFactNeighborY="36058"/>
      <dgm:spPr/>
      <dgm:t>
        <a:bodyPr/>
        <a:lstStyle/>
        <a:p>
          <a:endParaRPr lang="en-US"/>
        </a:p>
      </dgm:t>
    </dgm:pt>
    <dgm:pt modelId="{37FC968D-54D8-4E5B-AA68-7BB356A0611B}" type="pres">
      <dgm:prSet presAssocID="{93A6A030-ABAB-4EFA-B539-0FDB3E07C1EF}" presName="iconRect" presStyleLbl="node1" presStyleIdx="2" presStyleCnt="3"/>
      <dgm:spPr>
        <a:blipFill rotWithShape="1">
          <a:blip xmlns:r="http://schemas.openxmlformats.org/officeDocument/2006/relationships" r:embed="rId5"/>
          <a:stretch>
            <a:fillRect/>
          </a:stretch>
        </a:blipFill>
        <a:ln>
          <a:noFill/>
        </a:ln>
      </dgm:spPr>
      <dgm:t>
        <a:bodyPr/>
        <a:lstStyle/>
        <a:p>
          <a:endParaRPr lang="en-US"/>
        </a:p>
      </dgm:t>
      <dgm:extLst/>
    </dgm:pt>
    <dgm:pt modelId="{F02DB9CD-1B62-4E12-BB7D-3B0DBA05F346}" type="pres">
      <dgm:prSet presAssocID="{93A6A030-ABAB-4EFA-B539-0FDB3E07C1EF}" presName="spaceRect" presStyleCnt="0"/>
      <dgm:spPr/>
    </dgm:pt>
    <dgm:pt modelId="{73BA3BD0-B804-40ED-B730-B739330E1722}" type="pres">
      <dgm:prSet presAssocID="{93A6A030-ABAB-4EFA-B539-0FDB3E07C1EF}" presName="parTx" presStyleLbl="revTx" presStyleIdx="2" presStyleCnt="3">
        <dgm:presLayoutVars>
          <dgm:chMax val="0"/>
          <dgm:chPref val="0"/>
        </dgm:presLayoutVars>
      </dgm:prSet>
      <dgm:spPr/>
      <dgm:t>
        <a:bodyPr/>
        <a:lstStyle/>
        <a:p>
          <a:endParaRPr lang="en-US"/>
        </a:p>
      </dgm:t>
    </dgm:pt>
  </dgm:ptLst>
  <dgm:cxnLst>
    <dgm:cxn modelId="{2D3CF80F-FE30-4D50-B6E5-6C7126BF9586}" type="presOf" srcId="{D4503D04-C97E-4622-AE07-D0307CB3B4CA}" destId="{5C75D25B-729C-4880-9D2E-0125BC8E10B6}" srcOrd="0" destOrd="0" presId="urn:microsoft.com/office/officeart/2018/2/layout/IconVerticalSolidList"/>
    <dgm:cxn modelId="{C45C308B-E9DB-4360-9D0D-7F6989A46103}" type="presOf" srcId="{4E8D2E69-0173-4BD3-B96A-7A9C5DD12B47}" destId="{733FAF41-DF03-485F-8F06-C142970A5497}" srcOrd="0" destOrd="0" presId="urn:microsoft.com/office/officeart/2018/2/layout/IconVerticalSolidList"/>
    <dgm:cxn modelId="{C5E94186-9CB6-4C42-92B3-C546CC53A7B9}" srcId="{D4503D04-C97E-4622-AE07-D0307CB3B4CA}" destId="{AAC263CB-8256-4B03-92FE-1622698FB3E9}" srcOrd="0" destOrd="0" parTransId="{0BEED663-FC38-4EAD-940F-4C475D2C87DB}" sibTransId="{808B76D0-8EC7-469A-93AC-7A6017188A9D}"/>
    <dgm:cxn modelId="{0F866C41-EB5F-47BD-A2CD-A58671F15B67}" srcId="{D4503D04-C97E-4622-AE07-D0307CB3B4CA}" destId="{4E8D2E69-0173-4BD3-B96A-7A9C5DD12B47}" srcOrd="1" destOrd="0" parTransId="{B954BF22-E3B3-4A1C-802E-590228BE2D9C}" sibTransId="{FEF1E80E-8A9E-4B0A-817C-2A4CFDCF3FB2}"/>
    <dgm:cxn modelId="{E6866131-5E58-4B20-9352-744F0730A639}" type="presOf" srcId="{AAC263CB-8256-4B03-92FE-1622698FB3E9}" destId="{8B3907AB-9FCD-4D59-B68F-4F73F035FE52}" srcOrd="0" destOrd="0" presId="urn:microsoft.com/office/officeart/2018/2/layout/IconVerticalSolidList"/>
    <dgm:cxn modelId="{448A0A4F-9F86-49F4-B389-20673C98D610}" type="presOf" srcId="{93A6A030-ABAB-4EFA-B539-0FDB3E07C1EF}" destId="{73BA3BD0-B804-40ED-B730-B739330E1722}" srcOrd="0" destOrd="0" presId="urn:microsoft.com/office/officeart/2018/2/layout/IconVerticalSolidList"/>
    <dgm:cxn modelId="{4B40C8DC-6B57-4F5B-8440-7241C649700B}" srcId="{D4503D04-C97E-4622-AE07-D0307CB3B4CA}" destId="{93A6A030-ABAB-4EFA-B539-0FDB3E07C1EF}" srcOrd="2" destOrd="0" parTransId="{3D674B97-6DC6-4A12-85BA-0976D3064237}" sibTransId="{BFE0749E-E343-4A6F-BD09-2810EE6B4BD7}"/>
    <dgm:cxn modelId="{AC70BAFF-75EA-42FB-AEC5-E72E193286B7}" type="presParOf" srcId="{5C75D25B-729C-4880-9D2E-0125BC8E10B6}" destId="{D306BA23-CBDB-4B76-9A00-F1BD2D0E3AB6}" srcOrd="0" destOrd="0" presId="urn:microsoft.com/office/officeart/2018/2/layout/IconVerticalSolidList"/>
    <dgm:cxn modelId="{D41149CE-3665-4277-A9C7-B3391CFC2725}" type="presParOf" srcId="{D306BA23-CBDB-4B76-9A00-F1BD2D0E3AB6}" destId="{7BE66FA6-753F-4634-847C-3776E08D4B7E}" srcOrd="0" destOrd="0" presId="urn:microsoft.com/office/officeart/2018/2/layout/IconVerticalSolidList"/>
    <dgm:cxn modelId="{05EF85E4-0070-47D4-9760-19FE49630163}" type="presParOf" srcId="{D306BA23-CBDB-4B76-9A00-F1BD2D0E3AB6}" destId="{D5B4F75B-F23E-458D-8503-2D17FB11A702}" srcOrd="1" destOrd="0" presId="urn:microsoft.com/office/officeart/2018/2/layout/IconVerticalSolidList"/>
    <dgm:cxn modelId="{7B57E27E-672F-47EA-B8AA-D5DA10964B97}" type="presParOf" srcId="{D306BA23-CBDB-4B76-9A00-F1BD2D0E3AB6}" destId="{3606B416-D160-4DEA-B617-D22C0FB8F203}" srcOrd="2" destOrd="0" presId="urn:microsoft.com/office/officeart/2018/2/layout/IconVerticalSolidList"/>
    <dgm:cxn modelId="{A7C2D783-5EEE-4036-A27B-4482993841E1}" type="presParOf" srcId="{D306BA23-CBDB-4B76-9A00-F1BD2D0E3AB6}" destId="{8B3907AB-9FCD-4D59-B68F-4F73F035FE52}" srcOrd="3" destOrd="0" presId="urn:microsoft.com/office/officeart/2018/2/layout/IconVerticalSolidList"/>
    <dgm:cxn modelId="{08B612E8-F796-4040-9EB1-E09893B9F2B6}" type="presParOf" srcId="{5C75D25B-729C-4880-9D2E-0125BC8E10B6}" destId="{7E777C8E-F91A-4641-B0A0-AB8F8C847C69}" srcOrd="1" destOrd="0" presId="urn:microsoft.com/office/officeart/2018/2/layout/IconVerticalSolidList"/>
    <dgm:cxn modelId="{004E010B-E538-4D11-89F2-16BFA9578578}" type="presParOf" srcId="{5C75D25B-729C-4880-9D2E-0125BC8E10B6}" destId="{C97003FF-391E-467A-A738-C6497D580523}" srcOrd="2" destOrd="0" presId="urn:microsoft.com/office/officeart/2018/2/layout/IconVerticalSolidList"/>
    <dgm:cxn modelId="{D2910E5B-DCD1-446B-A36E-F4AA5F04273A}" type="presParOf" srcId="{C97003FF-391E-467A-A738-C6497D580523}" destId="{0F6BAAF8-CB60-4B3A-8B7F-F036077073E4}" srcOrd="0" destOrd="0" presId="urn:microsoft.com/office/officeart/2018/2/layout/IconVerticalSolidList"/>
    <dgm:cxn modelId="{2E24B5F7-B793-4846-9EE4-D7FDC75F8456}" type="presParOf" srcId="{C97003FF-391E-467A-A738-C6497D580523}" destId="{BF46F64E-08D3-4401-971A-A37980929B2F}" srcOrd="1" destOrd="0" presId="urn:microsoft.com/office/officeart/2018/2/layout/IconVerticalSolidList"/>
    <dgm:cxn modelId="{E82D3BBB-3F66-464C-86F7-459906FB7DBE}" type="presParOf" srcId="{C97003FF-391E-467A-A738-C6497D580523}" destId="{389F81C1-C561-4A25-83FE-46BB28BC5B3A}" srcOrd="2" destOrd="0" presId="urn:microsoft.com/office/officeart/2018/2/layout/IconVerticalSolidList"/>
    <dgm:cxn modelId="{59AA4636-B0F8-4C6B-ADAD-1C64645BD79E}" type="presParOf" srcId="{C97003FF-391E-467A-A738-C6497D580523}" destId="{733FAF41-DF03-485F-8F06-C142970A5497}" srcOrd="3" destOrd="0" presId="urn:microsoft.com/office/officeart/2018/2/layout/IconVerticalSolidList"/>
    <dgm:cxn modelId="{43787280-3F88-49E0-A9B7-419122B248A7}" type="presParOf" srcId="{5C75D25B-729C-4880-9D2E-0125BC8E10B6}" destId="{D9C062C7-DE09-4BE5-9372-87D3C2DBB0FF}" srcOrd="3" destOrd="0" presId="urn:microsoft.com/office/officeart/2018/2/layout/IconVerticalSolidList"/>
    <dgm:cxn modelId="{AAE89CD7-D099-4FE9-B1F2-FECA515722E9}" type="presParOf" srcId="{5C75D25B-729C-4880-9D2E-0125BC8E10B6}" destId="{2D358619-623B-4E64-8786-ED7DAFC11DC5}" srcOrd="4" destOrd="0" presId="urn:microsoft.com/office/officeart/2018/2/layout/IconVerticalSolidList"/>
    <dgm:cxn modelId="{74F2DBCB-F45B-4D16-A604-A1A6CC829450}" type="presParOf" srcId="{2D358619-623B-4E64-8786-ED7DAFC11DC5}" destId="{AFB2F689-BE38-4D4D-BBC2-8CA8AEAAD3B8}" srcOrd="0" destOrd="0" presId="urn:microsoft.com/office/officeart/2018/2/layout/IconVerticalSolidList"/>
    <dgm:cxn modelId="{74D6618C-2AF7-4C66-8307-948E27ECB755}" type="presParOf" srcId="{2D358619-623B-4E64-8786-ED7DAFC11DC5}" destId="{37FC968D-54D8-4E5B-AA68-7BB356A0611B}" srcOrd="1" destOrd="0" presId="urn:microsoft.com/office/officeart/2018/2/layout/IconVerticalSolidList"/>
    <dgm:cxn modelId="{02193C7A-DBC6-4451-8651-4A72EF9B10D8}" type="presParOf" srcId="{2D358619-623B-4E64-8786-ED7DAFC11DC5}" destId="{F02DB9CD-1B62-4E12-BB7D-3B0DBA05F346}" srcOrd="2" destOrd="0" presId="urn:microsoft.com/office/officeart/2018/2/layout/IconVerticalSolidList"/>
    <dgm:cxn modelId="{F48F4740-F442-4F6F-AAA7-F8051859A87E}" type="presParOf" srcId="{2D358619-623B-4E64-8786-ED7DAFC11DC5}" destId="{73BA3BD0-B804-40ED-B730-B739330E1722}" srcOrd="3" destOrd="0" presId="urn:microsoft.com/office/officeart/2018/2/layout/IconVerticalSolidList"/>
  </dgm:cxnLst>
  <dgm:bg>
    <a:noFill/>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66FA6-753F-4634-847C-3776E08D4B7E}">
      <dsp:nvSpPr>
        <dsp:cNvPr id="0" name=""/>
        <dsp:cNvSpPr/>
      </dsp:nvSpPr>
      <dsp:spPr>
        <a:xfrm>
          <a:off x="0" y="0"/>
          <a:ext cx="5299585" cy="224282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B4F75B-F23E-458D-8503-2D17FB11A702}">
      <dsp:nvSpPr>
        <dsp:cNvPr id="0" name=""/>
        <dsp:cNvSpPr/>
      </dsp:nvSpPr>
      <dsp:spPr>
        <a:xfrm>
          <a:off x="299567" y="850288"/>
          <a:ext cx="544668" cy="5446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B3907AB-9FCD-4D59-B68F-4F73F035FE52}">
      <dsp:nvSpPr>
        <dsp:cNvPr id="0" name=""/>
        <dsp:cNvSpPr/>
      </dsp:nvSpPr>
      <dsp:spPr>
        <a:xfrm>
          <a:off x="1143802" y="11841"/>
          <a:ext cx="4155782" cy="2221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807" tIns="104807" rIns="104807" bIns="104807" numCol="1" spcCol="1270" anchor="ctr" anchorCtr="0">
          <a:noAutofit/>
        </a:bodyPr>
        <a:lstStyle/>
        <a:p>
          <a:pPr lvl="0" algn="l" defTabSz="1022350">
            <a:lnSpc>
              <a:spcPct val="100000"/>
            </a:lnSpc>
            <a:spcBef>
              <a:spcPct val="0"/>
            </a:spcBef>
            <a:spcAft>
              <a:spcPct val="35000"/>
            </a:spcAft>
          </a:pPr>
          <a:r>
            <a:rPr lang="en-US" sz="2300" kern="1200" dirty="0" smtClean="0"/>
            <a:t>Why is it that God “had respect” to Abel and his offering but not to Cain or his offering?    </a:t>
          </a:r>
          <a:endParaRPr lang="en-US" sz="2300" kern="1200" dirty="0"/>
        </a:p>
      </dsp:txBody>
      <dsp:txXfrm>
        <a:off x="1143802" y="11841"/>
        <a:ext cx="4155782" cy="2221562"/>
      </dsp:txXfrm>
    </dsp:sp>
    <dsp:sp modelId="{0F6BAAF8-CB60-4B3A-8B7F-F036077073E4}">
      <dsp:nvSpPr>
        <dsp:cNvPr id="0" name=""/>
        <dsp:cNvSpPr/>
      </dsp:nvSpPr>
      <dsp:spPr>
        <a:xfrm>
          <a:off x="0" y="2491611"/>
          <a:ext cx="5299585" cy="990305"/>
        </a:xfrm>
        <a:prstGeom prst="roundRect">
          <a:avLst>
            <a:gd name="adj" fmla="val 10000"/>
          </a:avLst>
        </a:prstGeom>
        <a:solidFill>
          <a:schemeClr val="accent5">
            <a:hueOff val="-10661560"/>
            <a:satOff val="6060"/>
            <a:lumOff val="-5000"/>
            <a:alphaOff val="0"/>
          </a:schemeClr>
        </a:solidFill>
        <a:ln>
          <a:noFill/>
        </a:ln>
        <a:effectLst/>
      </dsp:spPr>
      <dsp:style>
        <a:lnRef idx="0">
          <a:scrgbClr r="0" g="0" b="0"/>
        </a:lnRef>
        <a:fillRef idx="1">
          <a:scrgbClr r="0" g="0" b="0"/>
        </a:fillRef>
        <a:effectRef idx="0">
          <a:scrgbClr r="0" g="0" b="0"/>
        </a:effectRef>
        <a:fontRef idx="minor"/>
      </dsp:style>
    </dsp:sp>
    <dsp:sp modelId="{BF46F64E-08D3-4401-971A-A37980929B2F}">
      <dsp:nvSpPr>
        <dsp:cNvPr id="0" name=""/>
        <dsp:cNvSpPr/>
      </dsp:nvSpPr>
      <dsp:spPr>
        <a:xfrm>
          <a:off x="299567" y="2714430"/>
          <a:ext cx="544668" cy="5446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3FAF41-DF03-485F-8F06-C142970A5497}">
      <dsp:nvSpPr>
        <dsp:cNvPr id="0" name=""/>
        <dsp:cNvSpPr/>
      </dsp:nvSpPr>
      <dsp:spPr>
        <a:xfrm>
          <a:off x="1143802" y="2491611"/>
          <a:ext cx="4155782" cy="990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807" tIns="104807" rIns="104807" bIns="104807" numCol="1" spcCol="1270" anchor="ctr" anchorCtr="0">
          <a:noAutofit/>
        </a:bodyPr>
        <a:lstStyle/>
        <a:p>
          <a:pPr lvl="0" algn="l" defTabSz="1022350">
            <a:lnSpc>
              <a:spcPct val="100000"/>
            </a:lnSpc>
            <a:spcBef>
              <a:spcPct val="0"/>
            </a:spcBef>
            <a:spcAft>
              <a:spcPct val="35000"/>
            </a:spcAft>
          </a:pPr>
          <a:r>
            <a:rPr lang="en-US" sz="2300" kern="1200" dirty="0" smtClean="0"/>
            <a:t>What is Cain’s mark?  What does it mean?  </a:t>
          </a:r>
          <a:endParaRPr lang="en-US" sz="2300" kern="1200" dirty="0"/>
        </a:p>
      </dsp:txBody>
      <dsp:txXfrm>
        <a:off x="1143802" y="2491611"/>
        <a:ext cx="4155782" cy="990305"/>
      </dsp:txXfrm>
    </dsp:sp>
    <dsp:sp modelId="{AFB2F689-BE38-4D4D-BBC2-8CA8AEAAD3B8}">
      <dsp:nvSpPr>
        <dsp:cNvPr id="0" name=""/>
        <dsp:cNvSpPr/>
      </dsp:nvSpPr>
      <dsp:spPr>
        <a:xfrm>
          <a:off x="0" y="3730704"/>
          <a:ext cx="5299585" cy="990305"/>
        </a:xfrm>
        <a:prstGeom prst="roundRect">
          <a:avLst>
            <a:gd name="adj" fmla="val 10000"/>
          </a:avLst>
        </a:prstGeom>
        <a:solidFill>
          <a:schemeClr val="accent5">
            <a:hueOff val="-21323121"/>
            <a:satOff val="12119"/>
            <a:lumOff val="-10000"/>
            <a:alphaOff val="0"/>
          </a:schemeClr>
        </a:solidFill>
        <a:ln>
          <a:noFill/>
        </a:ln>
        <a:effectLst/>
      </dsp:spPr>
      <dsp:style>
        <a:lnRef idx="0">
          <a:scrgbClr r="0" g="0" b="0"/>
        </a:lnRef>
        <a:fillRef idx="1">
          <a:scrgbClr r="0" g="0" b="0"/>
        </a:fillRef>
        <a:effectRef idx="0">
          <a:scrgbClr r="0" g="0" b="0"/>
        </a:effectRef>
        <a:fontRef idx="minor"/>
      </dsp:style>
    </dsp:sp>
    <dsp:sp modelId="{37FC968D-54D8-4E5B-AA68-7BB356A0611B}">
      <dsp:nvSpPr>
        <dsp:cNvPr id="0" name=""/>
        <dsp:cNvSpPr/>
      </dsp:nvSpPr>
      <dsp:spPr>
        <a:xfrm>
          <a:off x="299567" y="3952312"/>
          <a:ext cx="544668" cy="544668"/>
        </a:xfrm>
        <a:prstGeom prst="rect">
          <a:avLst/>
        </a:prstGeom>
        <a:blipFill rotWithShape="1">
          <a:blip xmlns:r="http://schemas.openxmlformats.org/officeDocument/2006/relationships" r:embed="rId5"/>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BA3BD0-B804-40ED-B730-B739330E1722}">
      <dsp:nvSpPr>
        <dsp:cNvPr id="0" name=""/>
        <dsp:cNvSpPr/>
      </dsp:nvSpPr>
      <dsp:spPr>
        <a:xfrm>
          <a:off x="1143802" y="3729493"/>
          <a:ext cx="4155782" cy="990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807" tIns="104807" rIns="104807" bIns="104807" numCol="1" spcCol="1270" anchor="ctr" anchorCtr="0">
          <a:noAutofit/>
        </a:bodyPr>
        <a:lstStyle/>
        <a:p>
          <a:pPr lvl="0" algn="l" defTabSz="1022350">
            <a:lnSpc>
              <a:spcPct val="100000"/>
            </a:lnSpc>
            <a:spcBef>
              <a:spcPct val="0"/>
            </a:spcBef>
            <a:spcAft>
              <a:spcPct val="35000"/>
            </a:spcAft>
          </a:pPr>
          <a:r>
            <a:rPr lang="en-US" sz="2300" kern="1200" dirty="0" smtClean="0"/>
            <a:t>Who did Cain marry?  </a:t>
          </a:r>
          <a:endParaRPr lang="en-US" sz="2300" kern="1200" dirty="0"/>
        </a:p>
      </dsp:txBody>
      <dsp:txXfrm>
        <a:off x="1143802" y="3729493"/>
        <a:ext cx="4155782" cy="99030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66FA6-753F-4634-847C-3776E08D4B7E}">
      <dsp:nvSpPr>
        <dsp:cNvPr id="0" name=""/>
        <dsp:cNvSpPr/>
      </dsp:nvSpPr>
      <dsp:spPr>
        <a:xfrm>
          <a:off x="0" y="494"/>
          <a:ext cx="5299585" cy="115708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B4F75B-F23E-458D-8503-2D17FB11A702}">
      <dsp:nvSpPr>
        <dsp:cNvPr id="0" name=""/>
        <dsp:cNvSpPr/>
      </dsp:nvSpPr>
      <dsp:spPr>
        <a:xfrm>
          <a:off x="350018" y="260838"/>
          <a:ext cx="636397" cy="6363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B3907AB-9FCD-4D59-B68F-4F73F035FE52}">
      <dsp:nvSpPr>
        <dsp:cNvPr id="0" name=""/>
        <dsp:cNvSpPr/>
      </dsp:nvSpPr>
      <dsp:spPr>
        <a:xfrm>
          <a:off x="1336435" y="494"/>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889000">
            <a:lnSpc>
              <a:spcPct val="100000"/>
            </a:lnSpc>
            <a:spcBef>
              <a:spcPct val="0"/>
            </a:spcBef>
            <a:spcAft>
              <a:spcPct val="35000"/>
            </a:spcAft>
          </a:pPr>
          <a:r>
            <a:rPr lang="en-US" sz="2000" kern="1200" dirty="0" smtClean="0"/>
            <a:t>The mark served as a warning against killing Cain.  </a:t>
          </a:r>
          <a:endParaRPr lang="en-US" sz="2000" kern="1200" dirty="0"/>
        </a:p>
      </dsp:txBody>
      <dsp:txXfrm>
        <a:off x="1336435" y="494"/>
        <a:ext cx="3963149" cy="1157086"/>
      </dsp:txXfrm>
    </dsp:sp>
    <dsp:sp modelId="{0F6BAAF8-CB60-4B3A-8B7F-F036077073E4}">
      <dsp:nvSpPr>
        <dsp:cNvPr id="0" name=""/>
        <dsp:cNvSpPr/>
      </dsp:nvSpPr>
      <dsp:spPr>
        <a:xfrm>
          <a:off x="0" y="1446852"/>
          <a:ext cx="5299585" cy="1157086"/>
        </a:xfrm>
        <a:prstGeom prst="roundRect">
          <a:avLst>
            <a:gd name="adj" fmla="val 10000"/>
          </a:avLst>
        </a:prstGeom>
        <a:solidFill>
          <a:schemeClr val="accent5">
            <a:hueOff val="-10661560"/>
            <a:satOff val="6060"/>
            <a:lumOff val="-5000"/>
            <a:alphaOff val="0"/>
          </a:schemeClr>
        </a:solidFill>
        <a:ln>
          <a:noFill/>
        </a:ln>
        <a:effectLst/>
      </dsp:spPr>
      <dsp:style>
        <a:lnRef idx="0">
          <a:scrgbClr r="0" g="0" b="0"/>
        </a:lnRef>
        <a:fillRef idx="1">
          <a:scrgbClr r="0" g="0" b="0"/>
        </a:fillRef>
        <a:effectRef idx="0">
          <a:scrgbClr r="0" g="0" b="0"/>
        </a:effectRef>
        <a:fontRef idx="minor"/>
      </dsp:style>
    </dsp:sp>
    <dsp:sp modelId="{BF46F64E-08D3-4401-971A-A37980929B2F}">
      <dsp:nvSpPr>
        <dsp:cNvPr id="0" name=""/>
        <dsp:cNvSpPr/>
      </dsp:nvSpPr>
      <dsp:spPr>
        <a:xfrm>
          <a:off x="350018" y="1707197"/>
          <a:ext cx="636397" cy="63639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3FAF41-DF03-485F-8F06-C142970A5497}">
      <dsp:nvSpPr>
        <dsp:cNvPr id="0" name=""/>
        <dsp:cNvSpPr/>
      </dsp:nvSpPr>
      <dsp:spPr>
        <a:xfrm>
          <a:off x="1336435" y="1446852"/>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889000">
            <a:lnSpc>
              <a:spcPct val="100000"/>
            </a:lnSpc>
            <a:spcBef>
              <a:spcPct val="0"/>
            </a:spcBef>
            <a:spcAft>
              <a:spcPct val="35000"/>
            </a:spcAft>
          </a:pPr>
          <a:r>
            <a:rPr lang="en-US" sz="2000" kern="1200" dirty="0" smtClean="0"/>
            <a:t>The Jewish people did not descend from Cain, who departed, but from Seth.   </a:t>
          </a:r>
          <a:endParaRPr lang="en-US" sz="2000" kern="1200" dirty="0"/>
        </a:p>
      </dsp:txBody>
      <dsp:txXfrm>
        <a:off x="1336435" y="1446852"/>
        <a:ext cx="3963149" cy="1157086"/>
      </dsp:txXfrm>
    </dsp:sp>
    <dsp:sp modelId="{AFB2F689-BE38-4D4D-BBC2-8CA8AEAAD3B8}">
      <dsp:nvSpPr>
        <dsp:cNvPr id="0" name=""/>
        <dsp:cNvSpPr/>
      </dsp:nvSpPr>
      <dsp:spPr>
        <a:xfrm>
          <a:off x="0" y="2893210"/>
          <a:ext cx="5299585" cy="1157086"/>
        </a:xfrm>
        <a:prstGeom prst="roundRect">
          <a:avLst>
            <a:gd name="adj" fmla="val 10000"/>
          </a:avLst>
        </a:prstGeom>
        <a:solidFill>
          <a:schemeClr val="accent5">
            <a:hueOff val="-21323121"/>
            <a:satOff val="12119"/>
            <a:lumOff val="-10000"/>
            <a:alphaOff val="0"/>
          </a:schemeClr>
        </a:solidFill>
        <a:ln>
          <a:noFill/>
        </a:ln>
        <a:effectLst/>
      </dsp:spPr>
      <dsp:style>
        <a:lnRef idx="0">
          <a:scrgbClr r="0" g="0" b="0"/>
        </a:lnRef>
        <a:fillRef idx="1">
          <a:scrgbClr r="0" g="0" b="0"/>
        </a:fillRef>
        <a:effectRef idx="0">
          <a:scrgbClr r="0" g="0" b="0"/>
        </a:effectRef>
        <a:fontRef idx="minor"/>
      </dsp:style>
    </dsp:sp>
    <dsp:sp modelId="{37FC968D-54D8-4E5B-AA68-7BB356A0611B}">
      <dsp:nvSpPr>
        <dsp:cNvPr id="0" name=""/>
        <dsp:cNvSpPr/>
      </dsp:nvSpPr>
      <dsp:spPr>
        <a:xfrm>
          <a:off x="350018" y="3153555"/>
          <a:ext cx="636397" cy="636397"/>
        </a:xfrm>
        <a:prstGeom prst="rect">
          <a:avLst/>
        </a:prstGeom>
        <a:blipFill rotWithShape="1">
          <a:blip xmlns:r="http://schemas.openxmlformats.org/officeDocument/2006/relationships" r:embed="rId5"/>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BA3BD0-B804-40ED-B730-B739330E1722}">
      <dsp:nvSpPr>
        <dsp:cNvPr id="0" name=""/>
        <dsp:cNvSpPr/>
      </dsp:nvSpPr>
      <dsp:spPr>
        <a:xfrm>
          <a:off x="1336435" y="2893210"/>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889000">
            <a:lnSpc>
              <a:spcPct val="100000"/>
            </a:lnSpc>
            <a:spcBef>
              <a:spcPct val="0"/>
            </a:spcBef>
            <a:spcAft>
              <a:spcPct val="35000"/>
            </a:spcAft>
          </a:pPr>
          <a:r>
            <a:rPr lang="en-US" sz="2000" kern="1200" dirty="0" smtClean="0"/>
            <a:t>Other Biblical “marks” are indicative of thoughts/actions rather than physical traits.  </a:t>
          </a:r>
          <a:endParaRPr lang="en-US" sz="2000" kern="1200" dirty="0"/>
        </a:p>
      </dsp:txBody>
      <dsp:txXfrm>
        <a:off x="1336435" y="2893210"/>
        <a:ext cx="3963149" cy="1157086"/>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66FA6-753F-4634-847C-3776E08D4B7E}">
      <dsp:nvSpPr>
        <dsp:cNvPr id="0" name=""/>
        <dsp:cNvSpPr/>
      </dsp:nvSpPr>
      <dsp:spPr>
        <a:xfrm>
          <a:off x="0" y="494"/>
          <a:ext cx="5299585" cy="115708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B4F75B-F23E-458D-8503-2D17FB11A702}">
      <dsp:nvSpPr>
        <dsp:cNvPr id="0" name=""/>
        <dsp:cNvSpPr/>
      </dsp:nvSpPr>
      <dsp:spPr>
        <a:xfrm>
          <a:off x="350018" y="260838"/>
          <a:ext cx="636397" cy="6363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B3907AB-9FCD-4D59-B68F-4F73F035FE52}">
      <dsp:nvSpPr>
        <dsp:cNvPr id="0" name=""/>
        <dsp:cNvSpPr/>
      </dsp:nvSpPr>
      <dsp:spPr>
        <a:xfrm>
          <a:off x="1336435" y="494"/>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889000">
            <a:lnSpc>
              <a:spcPct val="100000"/>
            </a:lnSpc>
            <a:spcBef>
              <a:spcPct val="0"/>
            </a:spcBef>
            <a:spcAft>
              <a:spcPct val="35000"/>
            </a:spcAft>
          </a:pPr>
          <a:r>
            <a:rPr lang="en-US" sz="2000" kern="1200" dirty="0" smtClean="0"/>
            <a:t>The mark served as a warning against killing Cain.  </a:t>
          </a:r>
          <a:endParaRPr lang="en-US" sz="2000" kern="1200" dirty="0"/>
        </a:p>
      </dsp:txBody>
      <dsp:txXfrm>
        <a:off x="1336435" y="494"/>
        <a:ext cx="3963149" cy="1157086"/>
      </dsp:txXfrm>
    </dsp:sp>
    <dsp:sp modelId="{0F6BAAF8-CB60-4B3A-8B7F-F036077073E4}">
      <dsp:nvSpPr>
        <dsp:cNvPr id="0" name=""/>
        <dsp:cNvSpPr/>
      </dsp:nvSpPr>
      <dsp:spPr>
        <a:xfrm>
          <a:off x="0" y="1446852"/>
          <a:ext cx="5299585" cy="1157086"/>
        </a:xfrm>
        <a:prstGeom prst="roundRect">
          <a:avLst>
            <a:gd name="adj" fmla="val 10000"/>
          </a:avLst>
        </a:prstGeom>
        <a:solidFill>
          <a:schemeClr val="accent5">
            <a:hueOff val="-10661560"/>
            <a:satOff val="6060"/>
            <a:lumOff val="-5000"/>
            <a:alphaOff val="0"/>
          </a:schemeClr>
        </a:solidFill>
        <a:ln>
          <a:noFill/>
        </a:ln>
        <a:effectLst/>
      </dsp:spPr>
      <dsp:style>
        <a:lnRef idx="0">
          <a:scrgbClr r="0" g="0" b="0"/>
        </a:lnRef>
        <a:fillRef idx="1">
          <a:scrgbClr r="0" g="0" b="0"/>
        </a:fillRef>
        <a:effectRef idx="0">
          <a:scrgbClr r="0" g="0" b="0"/>
        </a:effectRef>
        <a:fontRef idx="minor"/>
      </dsp:style>
    </dsp:sp>
    <dsp:sp modelId="{BF46F64E-08D3-4401-971A-A37980929B2F}">
      <dsp:nvSpPr>
        <dsp:cNvPr id="0" name=""/>
        <dsp:cNvSpPr/>
      </dsp:nvSpPr>
      <dsp:spPr>
        <a:xfrm>
          <a:off x="350018" y="1707197"/>
          <a:ext cx="636397" cy="63639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3FAF41-DF03-485F-8F06-C142970A5497}">
      <dsp:nvSpPr>
        <dsp:cNvPr id="0" name=""/>
        <dsp:cNvSpPr/>
      </dsp:nvSpPr>
      <dsp:spPr>
        <a:xfrm>
          <a:off x="1336435" y="1446852"/>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889000">
            <a:lnSpc>
              <a:spcPct val="100000"/>
            </a:lnSpc>
            <a:spcBef>
              <a:spcPct val="0"/>
            </a:spcBef>
            <a:spcAft>
              <a:spcPct val="35000"/>
            </a:spcAft>
          </a:pPr>
          <a:r>
            <a:rPr lang="en-US" sz="2000" kern="1200" dirty="0" smtClean="0"/>
            <a:t>The Jewish people did not descend from Cain, who departed, but from Seth.   </a:t>
          </a:r>
          <a:endParaRPr lang="en-US" sz="2000" kern="1200" dirty="0"/>
        </a:p>
      </dsp:txBody>
      <dsp:txXfrm>
        <a:off x="1336435" y="1446852"/>
        <a:ext cx="3963149" cy="1157086"/>
      </dsp:txXfrm>
    </dsp:sp>
    <dsp:sp modelId="{AFB2F689-BE38-4D4D-BBC2-8CA8AEAAD3B8}">
      <dsp:nvSpPr>
        <dsp:cNvPr id="0" name=""/>
        <dsp:cNvSpPr/>
      </dsp:nvSpPr>
      <dsp:spPr>
        <a:xfrm>
          <a:off x="0" y="2893210"/>
          <a:ext cx="5299585" cy="1157086"/>
        </a:xfrm>
        <a:prstGeom prst="roundRect">
          <a:avLst>
            <a:gd name="adj" fmla="val 10000"/>
          </a:avLst>
        </a:prstGeom>
        <a:solidFill>
          <a:schemeClr val="accent5">
            <a:hueOff val="-21323121"/>
            <a:satOff val="12119"/>
            <a:lumOff val="-10000"/>
            <a:alphaOff val="0"/>
          </a:schemeClr>
        </a:solidFill>
        <a:ln>
          <a:noFill/>
        </a:ln>
        <a:effectLst/>
      </dsp:spPr>
      <dsp:style>
        <a:lnRef idx="0">
          <a:scrgbClr r="0" g="0" b="0"/>
        </a:lnRef>
        <a:fillRef idx="1">
          <a:scrgbClr r="0" g="0" b="0"/>
        </a:fillRef>
        <a:effectRef idx="0">
          <a:scrgbClr r="0" g="0" b="0"/>
        </a:effectRef>
        <a:fontRef idx="minor"/>
      </dsp:style>
    </dsp:sp>
    <dsp:sp modelId="{37FC968D-54D8-4E5B-AA68-7BB356A0611B}">
      <dsp:nvSpPr>
        <dsp:cNvPr id="0" name=""/>
        <dsp:cNvSpPr/>
      </dsp:nvSpPr>
      <dsp:spPr>
        <a:xfrm>
          <a:off x="350018" y="3153555"/>
          <a:ext cx="636397" cy="636397"/>
        </a:xfrm>
        <a:prstGeom prst="rect">
          <a:avLst/>
        </a:prstGeom>
        <a:blipFill rotWithShape="1">
          <a:blip xmlns:r="http://schemas.openxmlformats.org/officeDocument/2006/relationships" r:embed="rId5"/>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BA3BD0-B804-40ED-B730-B739330E1722}">
      <dsp:nvSpPr>
        <dsp:cNvPr id="0" name=""/>
        <dsp:cNvSpPr/>
      </dsp:nvSpPr>
      <dsp:spPr>
        <a:xfrm>
          <a:off x="1336435" y="2893210"/>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889000">
            <a:lnSpc>
              <a:spcPct val="100000"/>
            </a:lnSpc>
            <a:spcBef>
              <a:spcPct val="0"/>
            </a:spcBef>
            <a:spcAft>
              <a:spcPct val="35000"/>
            </a:spcAft>
          </a:pPr>
          <a:r>
            <a:rPr lang="en-US" sz="2000" kern="1200" dirty="0" smtClean="0"/>
            <a:t>Other Biblical “marks” are indicative of thoughts/actions rather than physical traits.  </a:t>
          </a:r>
          <a:endParaRPr lang="en-US" sz="2000" kern="1200" dirty="0"/>
        </a:p>
      </dsp:txBody>
      <dsp:txXfrm>
        <a:off x="1336435" y="2893210"/>
        <a:ext cx="3963149" cy="1157086"/>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66FA6-753F-4634-847C-3776E08D4B7E}">
      <dsp:nvSpPr>
        <dsp:cNvPr id="0" name=""/>
        <dsp:cNvSpPr/>
      </dsp:nvSpPr>
      <dsp:spPr>
        <a:xfrm>
          <a:off x="0" y="494"/>
          <a:ext cx="5299585" cy="115708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B4F75B-F23E-458D-8503-2D17FB11A702}">
      <dsp:nvSpPr>
        <dsp:cNvPr id="0" name=""/>
        <dsp:cNvSpPr/>
      </dsp:nvSpPr>
      <dsp:spPr>
        <a:xfrm>
          <a:off x="350018" y="260838"/>
          <a:ext cx="636397" cy="6363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B3907AB-9FCD-4D59-B68F-4F73F035FE52}">
      <dsp:nvSpPr>
        <dsp:cNvPr id="0" name=""/>
        <dsp:cNvSpPr/>
      </dsp:nvSpPr>
      <dsp:spPr>
        <a:xfrm>
          <a:off x="1336435" y="494"/>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889000">
            <a:lnSpc>
              <a:spcPct val="100000"/>
            </a:lnSpc>
            <a:spcBef>
              <a:spcPct val="0"/>
            </a:spcBef>
            <a:spcAft>
              <a:spcPct val="35000"/>
            </a:spcAft>
          </a:pPr>
          <a:r>
            <a:rPr lang="en-US" sz="2000" kern="1200" dirty="0" smtClean="0"/>
            <a:t>The mark served as a warning against killing Cain.  </a:t>
          </a:r>
          <a:endParaRPr lang="en-US" sz="2000" kern="1200" dirty="0"/>
        </a:p>
      </dsp:txBody>
      <dsp:txXfrm>
        <a:off x="1336435" y="494"/>
        <a:ext cx="3963149" cy="1157086"/>
      </dsp:txXfrm>
    </dsp:sp>
    <dsp:sp modelId="{0F6BAAF8-CB60-4B3A-8B7F-F036077073E4}">
      <dsp:nvSpPr>
        <dsp:cNvPr id="0" name=""/>
        <dsp:cNvSpPr/>
      </dsp:nvSpPr>
      <dsp:spPr>
        <a:xfrm>
          <a:off x="0" y="1446852"/>
          <a:ext cx="5299585" cy="1157086"/>
        </a:xfrm>
        <a:prstGeom prst="roundRect">
          <a:avLst>
            <a:gd name="adj" fmla="val 10000"/>
          </a:avLst>
        </a:prstGeom>
        <a:solidFill>
          <a:schemeClr val="accent5">
            <a:hueOff val="-10661560"/>
            <a:satOff val="6060"/>
            <a:lumOff val="-5000"/>
            <a:alphaOff val="0"/>
          </a:schemeClr>
        </a:solidFill>
        <a:ln>
          <a:noFill/>
        </a:ln>
        <a:effectLst/>
      </dsp:spPr>
      <dsp:style>
        <a:lnRef idx="0">
          <a:scrgbClr r="0" g="0" b="0"/>
        </a:lnRef>
        <a:fillRef idx="1">
          <a:scrgbClr r="0" g="0" b="0"/>
        </a:fillRef>
        <a:effectRef idx="0">
          <a:scrgbClr r="0" g="0" b="0"/>
        </a:effectRef>
        <a:fontRef idx="minor"/>
      </dsp:style>
    </dsp:sp>
    <dsp:sp modelId="{BF46F64E-08D3-4401-971A-A37980929B2F}">
      <dsp:nvSpPr>
        <dsp:cNvPr id="0" name=""/>
        <dsp:cNvSpPr/>
      </dsp:nvSpPr>
      <dsp:spPr>
        <a:xfrm>
          <a:off x="350018" y="1707197"/>
          <a:ext cx="636397" cy="63639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3FAF41-DF03-485F-8F06-C142970A5497}">
      <dsp:nvSpPr>
        <dsp:cNvPr id="0" name=""/>
        <dsp:cNvSpPr/>
      </dsp:nvSpPr>
      <dsp:spPr>
        <a:xfrm>
          <a:off x="1336435" y="1446852"/>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889000">
            <a:lnSpc>
              <a:spcPct val="100000"/>
            </a:lnSpc>
            <a:spcBef>
              <a:spcPct val="0"/>
            </a:spcBef>
            <a:spcAft>
              <a:spcPct val="35000"/>
            </a:spcAft>
          </a:pPr>
          <a:r>
            <a:rPr lang="en-US" sz="2000" kern="1200" dirty="0" smtClean="0"/>
            <a:t>The Jewish people did not descend from Cain, who departed, but from Seth.   </a:t>
          </a:r>
          <a:endParaRPr lang="en-US" sz="2000" kern="1200" dirty="0"/>
        </a:p>
      </dsp:txBody>
      <dsp:txXfrm>
        <a:off x="1336435" y="1446852"/>
        <a:ext cx="3963149" cy="1157086"/>
      </dsp:txXfrm>
    </dsp:sp>
    <dsp:sp modelId="{AFB2F689-BE38-4D4D-BBC2-8CA8AEAAD3B8}">
      <dsp:nvSpPr>
        <dsp:cNvPr id="0" name=""/>
        <dsp:cNvSpPr/>
      </dsp:nvSpPr>
      <dsp:spPr>
        <a:xfrm>
          <a:off x="0" y="2893210"/>
          <a:ext cx="5299585" cy="1157086"/>
        </a:xfrm>
        <a:prstGeom prst="roundRect">
          <a:avLst>
            <a:gd name="adj" fmla="val 10000"/>
          </a:avLst>
        </a:prstGeom>
        <a:solidFill>
          <a:schemeClr val="accent5">
            <a:hueOff val="-21323121"/>
            <a:satOff val="12119"/>
            <a:lumOff val="-10000"/>
            <a:alphaOff val="0"/>
          </a:schemeClr>
        </a:solidFill>
        <a:ln>
          <a:noFill/>
        </a:ln>
        <a:effectLst/>
      </dsp:spPr>
      <dsp:style>
        <a:lnRef idx="0">
          <a:scrgbClr r="0" g="0" b="0"/>
        </a:lnRef>
        <a:fillRef idx="1">
          <a:scrgbClr r="0" g="0" b="0"/>
        </a:fillRef>
        <a:effectRef idx="0">
          <a:scrgbClr r="0" g="0" b="0"/>
        </a:effectRef>
        <a:fontRef idx="minor"/>
      </dsp:style>
    </dsp:sp>
    <dsp:sp modelId="{37FC968D-54D8-4E5B-AA68-7BB356A0611B}">
      <dsp:nvSpPr>
        <dsp:cNvPr id="0" name=""/>
        <dsp:cNvSpPr/>
      </dsp:nvSpPr>
      <dsp:spPr>
        <a:xfrm>
          <a:off x="350018" y="3153555"/>
          <a:ext cx="636397" cy="636397"/>
        </a:xfrm>
        <a:prstGeom prst="rect">
          <a:avLst/>
        </a:prstGeom>
        <a:blipFill rotWithShape="1">
          <a:blip xmlns:r="http://schemas.openxmlformats.org/officeDocument/2006/relationships" r:embed="rId5"/>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BA3BD0-B804-40ED-B730-B739330E1722}">
      <dsp:nvSpPr>
        <dsp:cNvPr id="0" name=""/>
        <dsp:cNvSpPr/>
      </dsp:nvSpPr>
      <dsp:spPr>
        <a:xfrm>
          <a:off x="1336435" y="2893210"/>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889000">
            <a:lnSpc>
              <a:spcPct val="100000"/>
            </a:lnSpc>
            <a:spcBef>
              <a:spcPct val="0"/>
            </a:spcBef>
            <a:spcAft>
              <a:spcPct val="35000"/>
            </a:spcAft>
          </a:pPr>
          <a:r>
            <a:rPr lang="en-US" sz="2000" kern="1200" dirty="0" smtClean="0"/>
            <a:t>Other Biblical “marks” are indicative of thoughts/actions rather than physical traits.  </a:t>
          </a:r>
          <a:endParaRPr lang="en-US" sz="2000" kern="1200" dirty="0"/>
        </a:p>
      </dsp:txBody>
      <dsp:txXfrm>
        <a:off x="1336435" y="2893210"/>
        <a:ext cx="3963149" cy="1157086"/>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66FA6-753F-4634-847C-3776E08D4B7E}">
      <dsp:nvSpPr>
        <dsp:cNvPr id="0" name=""/>
        <dsp:cNvSpPr/>
      </dsp:nvSpPr>
      <dsp:spPr>
        <a:xfrm>
          <a:off x="0" y="0"/>
          <a:ext cx="5299585" cy="224282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B4F75B-F23E-458D-8503-2D17FB11A702}">
      <dsp:nvSpPr>
        <dsp:cNvPr id="0" name=""/>
        <dsp:cNvSpPr/>
      </dsp:nvSpPr>
      <dsp:spPr>
        <a:xfrm>
          <a:off x="299567" y="850288"/>
          <a:ext cx="544668" cy="5446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B3907AB-9FCD-4D59-B68F-4F73F035FE52}">
      <dsp:nvSpPr>
        <dsp:cNvPr id="0" name=""/>
        <dsp:cNvSpPr/>
      </dsp:nvSpPr>
      <dsp:spPr>
        <a:xfrm>
          <a:off x="1143802" y="11841"/>
          <a:ext cx="4155782" cy="2221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807" tIns="104807" rIns="104807" bIns="104807" numCol="1" spcCol="1270" anchor="ctr" anchorCtr="0">
          <a:noAutofit/>
        </a:bodyPr>
        <a:lstStyle/>
        <a:p>
          <a:pPr lvl="0" algn="l" defTabSz="1022350">
            <a:lnSpc>
              <a:spcPct val="100000"/>
            </a:lnSpc>
            <a:spcBef>
              <a:spcPct val="0"/>
            </a:spcBef>
            <a:spcAft>
              <a:spcPct val="35000"/>
            </a:spcAft>
          </a:pPr>
          <a:r>
            <a:rPr lang="en-US" sz="2300" kern="1200" dirty="0" smtClean="0"/>
            <a:t>Why is it that God “had respect” to Abel and his offering but not to Cain or his offering?    </a:t>
          </a:r>
          <a:endParaRPr lang="en-US" sz="2300" kern="1200" dirty="0"/>
        </a:p>
      </dsp:txBody>
      <dsp:txXfrm>
        <a:off x="1143802" y="11841"/>
        <a:ext cx="4155782" cy="2221562"/>
      </dsp:txXfrm>
    </dsp:sp>
    <dsp:sp modelId="{0F6BAAF8-CB60-4B3A-8B7F-F036077073E4}">
      <dsp:nvSpPr>
        <dsp:cNvPr id="0" name=""/>
        <dsp:cNvSpPr/>
      </dsp:nvSpPr>
      <dsp:spPr>
        <a:xfrm>
          <a:off x="0" y="2491611"/>
          <a:ext cx="5299585" cy="990305"/>
        </a:xfrm>
        <a:prstGeom prst="roundRect">
          <a:avLst>
            <a:gd name="adj" fmla="val 10000"/>
          </a:avLst>
        </a:prstGeom>
        <a:solidFill>
          <a:schemeClr val="accent5">
            <a:hueOff val="-10661560"/>
            <a:satOff val="6060"/>
            <a:lumOff val="-5000"/>
            <a:alphaOff val="0"/>
          </a:schemeClr>
        </a:solidFill>
        <a:ln>
          <a:noFill/>
        </a:ln>
        <a:effectLst/>
      </dsp:spPr>
      <dsp:style>
        <a:lnRef idx="0">
          <a:scrgbClr r="0" g="0" b="0"/>
        </a:lnRef>
        <a:fillRef idx="1">
          <a:scrgbClr r="0" g="0" b="0"/>
        </a:fillRef>
        <a:effectRef idx="0">
          <a:scrgbClr r="0" g="0" b="0"/>
        </a:effectRef>
        <a:fontRef idx="minor"/>
      </dsp:style>
    </dsp:sp>
    <dsp:sp modelId="{BF46F64E-08D3-4401-971A-A37980929B2F}">
      <dsp:nvSpPr>
        <dsp:cNvPr id="0" name=""/>
        <dsp:cNvSpPr/>
      </dsp:nvSpPr>
      <dsp:spPr>
        <a:xfrm>
          <a:off x="299567" y="2714430"/>
          <a:ext cx="544668" cy="5446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3FAF41-DF03-485F-8F06-C142970A5497}">
      <dsp:nvSpPr>
        <dsp:cNvPr id="0" name=""/>
        <dsp:cNvSpPr/>
      </dsp:nvSpPr>
      <dsp:spPr>
        <a:xfrm>
          <a:off x="1143802" y="2491611"/>
          <a:ext cx="4155782" cy="990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807" tIns="104807" rIns="104807" bIns="104807" numCol="1" spcCol="1270" anchor="ctr" anchorCtr="0">
          <a:noAutofit/>
        </a:bodyPr>
        <a:lstStyle/>
        <a:p>
          <a:pPr lvl="0" algn="l" defTabSz="1022350">
            <a:lnSpc>
              <a:spcPct val="100000"/>
            </a:lnSpc>
            <a:spcBef>
              <a:spcPct val="0"/>
            </a:spcBef>
            <a:spcAft>
              <a:spcPct val="35000"/>
            </a:spcAft>
          </a:pPr>
          <a:r>
            <a:rPr lang="en-US" sz="2300" kern="1200" dirty="0" smtClean="0"/>
            <a:t>What is Cain’s mark?  What does it mean?  </a:t>
          </a:r>
          <a:endParaRPr lang="en-US" sz="2300" kern="1200" dirty="0"/>
        </a:p>
      </dsp:txBody>
      <dsp:txXfrm>
        <a:off x="1143802" y="2491611"/>
        <a:ext cx="4155782" cy="990305"/>
      </dsp:txXfrm>
    </dsp:sp>
    <dsp:sp modelId="{AFB2F689-BE38-4D4D-BBC2-8CA8AEAAD3B8}">
      <dsp:nvSpPr>
        <dsp:cNvPr id="0" name=""/>
        <dsp:cNvSpPr/>
      </dsp:nvSpPr>
      <dsp:spPr>
        <a:xfrm>
          <a:off x="0" y="3730704"/>
          <a:ext cx="5299585" cy="990305"/>
        </a:xfrm>
        <a:prstGeom prst="roundRect">
          <a:avLst>
            <a:gd name="adj" fmla="val 10000"/>
          </a:avLst>
        </a:prstGeom>
        <a:solidFill>
          <a:schemeClr val="accent5">
            <a:hueOff val="-21323121"/>
            <a:satOff val="12119"/>
            <a:lumOff val="-10000"/>
            <a:alphaOff val="0"/>
          </a:schemeClr>
        </a:solidFill>
        <a:ln>
          <a:noFill/>
        </a:ln>
        <a:effectLst/>
      </dsp:spPr>
      <dsp:style>
        <a:lnRef idx="0">
          <a:scrgbClr r="0" g="0" b="0"/>
        </a:lnRef>
        <a:fillRef idx="1">
          <a:scrgbClr r="0" g="0" b="0"/>
        </a:fillRef>
        <a:effectRef idx="0">
          <a:scrgbClr r="0" g="0" b="0"/>
        </a:effectRef>
        <a:fontRef idx="minor"/>
      </dsp:style>
    </dsp:sp>
    <dsp:sp modelId="{37FC968D-54D8-4E5B-AA68-7BB356A0611B}">
      <dsp:nvSpPr>
        <dsp:cNvPr id="0" name=""/>
        <dsp:cNvSpPr/>
      </dsp:nvSpPr>
      <dsp:spPr>
        <a:xfrm>
          <a:off x="299567" y="3952312"/>
          <a:ext cx="544668" cy="544668"/>
        </a:xfrm>
        <a:prstGeom prst="rect">
          <a:avLst/>
        </a:prstGeom>
        <a:blipFill rotWithShape="1">
          <a:blip xmlns:r="http://schemas.openxmlformats.org/officeDocument/2006/relationships" r:embed="rId5"/>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BA3BD0-B804-40ED-B730-B739330E1722}">
      <dsp:nvSpPr>
        <dsp:cNvPr id="0" name=""/>
        <dsp:cNvSpPr/>
      </dsp:nvSpPr>
      <dsp:spPr>
        <a:xfrm>
          <a:off x="1143802" y="3729493"/>
          <a:ext cx="4155782" cy="990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807" tIns="104807" rIns="104807" bIns="104807" numCol="1" spcCol="1270" anchor="ctr" anchorCtr="0">
          <a:noAutofit/>
        </a:bodyPr>
        <a:lstStyle/>
        <a:p>
          <a:pPr lvl="0" algn="l" defTabSz="1022350">
            <a:lnSpc>
              <a:spcPct val="100000"/>
            </a:lnSpc>
            <a:spcBef>
              <a:spcPct val="0"/>
            </a:spcBef>
            <a:spcAft>
              <a:spcPct val="35000"/>
            </a:spcAft>
          </a:pPr>
          <a:r>
            <a:rPr lang="en-US" sz="2300" kern="1200" dirty="0" smtClean="0"/>
            <a:t>Who did Cain marry?  </a:t>
          </a:r>
          <a:endParaRPr lang="en-US" sz="2300" kern="1200" dirty="0"/>
        </a:p>
      </dsp:txBody>
      <dsp:txXfrm>
        <a:off x="1143802" y="3729493"/>
        <a:ext cx="4155782" cy="99030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55985A-9606-43AA-8138-2D327AB02668}">
      <dsp:nvSpPr>
        <dsp:cNvPr id="0" name=""/>
        <dsp:cNvSpPr/>
      </dsp:nvSpPr>
      <dsp:spPr>
        <a:xfrm>
          <a:off x="616949" y="472895"/>
          <a:ext cx="1818562" cy="1818562"/>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1CEDD4-E5C1-43A5-981B-D469441843FA}">
      <dsp:nvSpPr>
        <dsp:cNvPr id="0" name=""/>
        <dsp:cNvSpPr/>
      </dsp:nvSpPr>
      <dsp:spPr>
        <a:xfrm>
          <a:off x="1004512" y="860458"/>
          <a:ext cx="1043437" cy="1043437"/>
        </a:xfrm>
        <a:prstGeom prst="rect">
          <a:avLst/>
        </a:prstGeom>
        <a:blipFill rotWithShape="1">
          <a:blip xmlns:r="http://schemas.openxmlformats.org/officeDocument/2006/relationships" r:embed="rId1"/>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7FE7435-4EFB-470B-981F-DF49CDB430CC}">
      <dsp:nvSpPr>
        <dsp:cNvPr id="0" name=""/>
        <dsp:cNvSpPr/>
      </dsp:nvSpPr>
      <dsp:spPr>
        <a:xfrm>
          <a:off x="35606" y="2857896"/>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66800">
            <a:lnSpc>
              <a:spcPct val="100000"/>
            </a:lnSpc>
            <a:spcBef>
              <a:spcPct val="0"/>
            </a:spcBef>
            <a:spcAft>
              <a:spcPct val="35000"/>
            </a:spcAft>
            <a:defRPr cap="all"/>
          </a:pPr>
          <a:r>
            <a:rPr lang="en-US" sz="2400" kern="1200" dirty="0" smtClean="0"/>
            <a:t>Type of the sacrifice</a:t>
          </a:r>
          <a:endParaRPr lang="en-US" sz="2400" kern="1200" dirty="0"/>
        </a:p>
      </dsp:txBody>
      <dsp:txXfrm>
        <a:off x="35606" y="2857896"/>
        <a:ext cx="2981250" cy="720000"/>
      </dsp:txXfrm>
    </dsp:sp>
    <dsp:sp modelId="{511EB657-6FA3-4A85-B884-7A4A7FA33679}">
      <dsp:nvSpPr>
        <dsp:cNvPr id="0" name=""/>
        <dsp:cNvSpPr/>
      </dsp:nvSpPr>
      <dsp:spPr>
        <a:xfrm>
          <a:off x="4119918" y="472895"/>
          <a:ext cx="1818562" cy="1818562"/>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CA8ADC7-C86A-4471-8AEB-EC455485E10E}">
      <dsp:nvSpPr>
        <dsp:cNvPr id="0" name=""/>
        <dsp:cNvSpPr/>
      </dsp:nvSpPr>
      <dsp:spPr>
        <a:xfrm>
          <a:off x="4507481" y="860458"/>
          <a:ext cx="1043437" cy="1043437"/>
        </a:xfrm>
        <a:prstGeom prst="rect">
          <a:avLst/>
        </a:prstGeom>
        <a:blipFill rotWithShape="1">
          <a:blip xmlns:r="http://schemas.openxmlformats.org/officeDocument/2006/relationships" r:embed="rId2"/>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223179B-BAF0-4498-A018-F23FA450DCFB}">
      <dsp:nvSpPr>
        <dsp:cNvPr id="0" name=""/>
        <dsp:cNvSpPr/>
      </dsp:nvSpPr>
      <dsp:spPr>
        <a:xfrm>
          <a:off x="3538574" y="2857896"/>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66800">
            <a:lnSpc>
              <a:spcPct val="100000"/>
            </a:lnSpc>
            <a:spcBef>
              <a:spcPct val="0"/>
            </a:spcBef>
            <a:spcAft>
              <a:spcPct val="35000"/>
            </a:spcAft>
            <a:defRPr cap="all"/>
          </a:pPr>
          <a:r>
            <a:rPr lang="en-US" sz="2400" kern="1200" dirty="0" smtClean="0">
              <a:solidFill>
                <a:srgbClr val="FFFF00"/>
              </a:solidFill>
            </a:rPr>
            <a:t>Quality of the Sacrifice</a:t>
          </a:r>
          <a:endParaRPr lang="en-US" sz="2400" kern="1200" dirty="0">
            <a:solidFill>
              <a:srgbClr val="FFFF00"/>
            </a:solidFill>
          </a:endParaRPr>
        </a:p>
      </dsp:txBody>
      <dsp:txXfrm>
        <a:off x="3538574" y="2857896"/>
        <a:ext cx="2981250" cy="720000"/>
      </dsp:txXfrm>
    </dsp:sp>
    <dsp:sp modelId="{C32FBBF5-213C-421B-B8C0-BE7BBE2B72EA}">
      <dsp:nvSpPr>
        <dsp:cNvPr id="0" name=""/>
        <dsp:cNvSpPr/>
      </dsp:nvSpPr>
      <dsp:spPr>
        <a:xfrm>
          <a:off x="7622887" y="472895"/>
          <a:ext cx="1818562" cy="1818562"/>
        </a:xfrm>
        <a:prstGeom prst="round2DiagRect">
          <a:avLst>
            <a:gd name="adj1" fmla="val 29727"/>
            <a:gd name="adj2" fmla="val 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E9B22D3-8B34-44BE-81C8-0C740EAC4B4C}">
      <dsp:nvSpPr>
        <dsp:cNvPr id="0" name=""/>
        <dsp:cNvSpPr/>
      </dsp:nvSpPr>
      <dsp:spPr>
        <a:xfrm>
          <a:off x="8010450" y="860458"/>
          <a:ext cx="1043437" cy="1043437"/>
        </a:xfrm>
        <a:prstGeom prst="rect">
          <a:avLst/>
        </a:prstGeom>
        <a:blipFill rotWithShape="1">
          <a:blip xmlns:r="http://schemas.openxmlformats.org/officeDocument/2006/relationships" r:embed="rId2"/>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F11906B-5F98-4BB4-91AA-36CF9DA68DF5}">
      <dsp:nvSpPr>
        <dsp:cNvPr id="0" name=""/>
        <dsp:cNvSpPr/>
      </dsp:nvSpPr>
      <dsp:spPr>
        <a:xfrm>
          <a:off x="7041543" y="2857896"/>
          <a:ext cx="2981250" cy="720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lvl="0" algn="ctr" defTabSz="1066800">
            <a:lnSpc>
              <a:spcPct val="100000"/>
            </a:lnSpc>
            <a:spcBef>
              <a:spcPct val="0"/>
            </a:spcBef>
            <a:spcAft>
              <a:spcPct val="35000"/>
            </a:spcAft>
            <a:defRPr cap="all"/>
          </a:pPr>
          <a:r>
            <a:rPr lang="en-US" sz="2400" kern="1200" dirty="0" smtClean="0"/>
            <a:t>Heart behind the sacrifice</a:t>
          </a:r>
          <a:endParaRPr lang="en-US" sz="2400" kern="1200" dirty="0"/>
        </a:p>
      </dsp:txBody>
      <dsp:txXfrm>
        <a:off x="7041543" y="2857896"/>
        <a:ext cx="2981250" cy="72000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66FA6-753F-4634-847C-3776E08D4B7E}">
      <dsp:nvSpPr>
        <dsp:cNvPr id="0" name=""/>
        <dsp:cNvSpPr/>
      </dsp:nvSpPr>
      <dsp:spPr>
        <a:xfrm>
          <a:off x="0" y="494"/>
          <a:ext cx="5299585" cy="115708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B4F75B-F23E-458D-8503-2D17FB11A702}">
      <dsp:nvSpPr>
        <dsp:cNvPr id="0" name=""/>
        <dsp:cNvSpPr/>
      </dsp:nvSpPr>
      <dsp:spPr>
        <a:xfrm>
          <a:off x="350018" y="260838"/>
          <a:ext cx="636397" cy="6363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B3907AB-9FCD-4D59-B68F-4F73F035FE52}">
      <dsp:nvSpPr>
        <dsp:cNvPr id="0" name=""/>
        <dsp:cNvSpPr/>
      </dsp:nvSpPr>
      <dsp:spPr>
        <a:xfrm>
          <a:off x="1336435" y="494"/>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977900">
            <a:lnSpc>
              <a:spcPct val="100000"/>
            </a:lnSpc>
            <a:spcBef>
              <a:spcPct val="0"/>
            </a:spcBef>
            <a:spcAft>
              <a:spcPct val="35000"/>
            </a:spcAft>
          </a:pPr>
          <a:r>
            <a:rPr lang="en-US" sz="2200" kern="1200" dirty="0" smtClean="0"/>
            <a:t>Without shedding of blood there is no remission of sins. </a:t>
          </a:r>
          <a:endParaRPr lang="en-US" sz="2200" kern="1200" dirty="0"/>
        </a:p>
      </dsp:txBody>
      <dsp:txXfrm>
        <a:off x="1336435" y="494"/>
        <a:ext cx="3963149" cy="1157086"/>
      </dsp:txXfrm>
    </dsp:sp>
    <dsp:sp modelId="{0F6BAAF8-CB60-4B3A-8B7F-F036077073E4}">
      <dsp:nvSpPr>
        <dsp:cNvPr id="0" name=""/>
        <dsp:cNvSpPr/>
      </dsp:nvSpPr>
      <dsp:spPr>
        <a:xfrm>
          <a:off x="0" y="1446852"/>
          <a:ext cx="5299585" cy="1157086"/>
        </a:xfrm>
        <a:prstGeom prst="roundRect">
          <a:avLst>
            <a:gd name="adj" fmla="val 10000"/>
          </a:avLst>
        </a:prstGeom>
        <a:solidFill>
          <a:schemeClr val="accent5">
            <a:hueOff val="-10661560"/>
            <a:satOff val="6060"/>
            <a:lumOff val="-5000"/>
            <a:alphaOff val="0"/>
          </a:schemeClr>
        </a:solidFill>
        <a:ln>
          <a:noFill/>
        </a:ln>
        <a:effectLst/>
      </dsp:spPr>
      <dsp:style>
        <a:lnRef idx="0">
          <a:scrgbClr r="0" g="0" b="0"/>
        </a:lnRef>
        <a:fillRef idx="1">
          <a:scrgbClr r="0" g="0" b="0"/>
        </a:fillRef>
        <a:effectRef idx="0">
          <a:scrgbClr r="0" g="0" b="0"/>
        </a:effectRef>
        <a:fontRef idx="minor"/>
      </dsp:style>
    </dsp:sp>
    <dsp:sp modelId="{BF46F64E-08D3-4401-971A-A37980929B2F}">
      <dsp:nvSpPr>
        <dsp:cNvPr id="0" name=""/>
        <dsp:cNvSpPr/>
      </dsp:nvSpPr>
      <dsp:spPr>
        <a:xfrm>
          <a:off x="350018" y="1707197"/>
          <a:ext cx="636397" cy="63639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3FAF41-DF03-485F-8F06-C142970A5497}">
      <dsp:nvSpPr>
        <dsp:cNvPr id="0" name=""/>
        <dsp:cNvSpPr/>
      </dsp:nvSpPr>
      <dsp:spPr>
        <a:xfrm>
          <a:off x="1336435" y="1446852"/>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977900">
            <a:lnSpc>
              <a:spcPct val="100000"/>
            </a:lnSpc>
            <a:spcBef>
              <a:spcPct val="0"/>
            </a:spcBef>
            <a:spcAft>
              <a:spcPct val="35000"/>
            </a:spcAft>
          </a:pPr>
          <a:r>
            <a:rPr lang="en-US" sz="2200" kern="1200" dirty="0" smtClean="0"/>
            <a:t>God does not actually delight in blood sacrifices.  </a:t>
          </a:r>
          <a:endParaRPr lang="en-US" sz="2200" kern="1200" dirty="0"/>
        </a:p>
      </dsp:txBody>
      <dsp:txXfrm>
        <a:off x="1336435" y="1446852"/>
        <a:ext cx="3963149" cy="1157086"/>
      </dsp:txXfrm>
    </dsp:sp>
    <dsp:sp modelId="{AFB2F689-BE38-4D4D-BBC2-8CA8AEAAD3B8}">
      <dsp:nvSpPr>
        <dsp:cNvPr id="0" name=""/>
        <dsp:cNvSpPr/>
      </dsp:nvSpPr>
      <dsp:spPr>
        <a:xfrm>
          <a:off x="0" y="2893210"/>
          <a:ext cx="5299585" cy="1157086"/>
        </a:xfrm>
        <a:prstGeom prst="roundRect">
          <a:avLst>
            <a:gd name="adj" fmla="val 10000"/>
          </a:avLst>
        </a:prstGeom>
        <a:solidFill>
          <a:schemeClr val="accent5">
            <a:hueOff val="-21323121"/>
            <a:satOff val="12119"/>
            <a:lumOff val="-10000"/>
            <a:alphaOff val="0"/>
          </a:schemeClr>
        </a:solidFill>
        <a:ln>
          <a:noFill/>
        </a:ln>
        <a:effectLst/>
      </dsp:spPr>
      <dsp:style>
        <a:lnRef idx="0">
          <a:scrgbClr r="0" g="0" b="0"/>
        </a:lnRef>
        <a:fillRef idx="1">
          <a:scrgbClr r="0" g="0" b="0"/>
        </a:fillRef>
        <a:effectRef idx="0">
          <a:scrgbClr r="0" g="0" b="0"/>
        </a:effectRef>
        <a:fontRef idx="minor"/>
      </dsp:style>
    </dsp:sp>
    <dsp:sp modelId="{37FC968D-54D8-4E5B-AA68-7BB356A0611B}">
      <dsp:nvSpPr>
        <dsp:cNvPr id="0" name=""/>
        <dsp:cNvSpPr/>
      </dsp:nvSpPr>
      <dsp:spPr>
        <a:xfrm>
          <a:off x="350018" y="3153555"/>
          <a:ext cx="636397" cy="636397"/>
        </a:xfrm>
        <a:prstGeom prst="rect">
          <a:avLst/>
        </a:prstGeom>
        <a:blipFill rotWithShape="1">
          <a:blip xmlns:r="http://schemas.openxmlformats.org/officeDocument/2006/relationships" r:embed="rId5"/>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BA3BD0-B804-40ED-B730-B739330E1722}">
      <dsp:nvSpPr>
        <dsp:cNvPr id="0" name=""/>
        <dsp:cNvSpPr/>
      </dsp:nvSpPr>
      <dsp:spPr>
        <a:xfrm>
          <a:off x="1336435" y="2893210"/>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977900">
            <a:lnSpc>
              <a:spcPct val="100000"/>
            </a:lnSpc>
            <a:spcBef>
              <a:spcPct val="0"/>
            </a:spcBef>
            <a:spcAft>
              <a:spcPct val="35000"/>
            </a:spcAft>
          </a:pPr>
          <a:r>
            <a:rPr lang="en-US" sz="2200" kern="1200" dirty="0" smtClean="0"/>
            <a:t>God cares deeply about the faith of His people. </a:t>
          </a:r>
          <a:endParaRPr lang="en-US" sz="2200" kern="1200" dirty="0"/>
        </a:p>
      </dsp:txBody>
      <dsp:txXfrm>
        <a:off x="1336435" y="2893210"/>
        <a:ext cx="3963149" cy="115708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66FA6-753F-4634-847C-3776E08D4B7E}">
      <dsp:nvSpPr>
        <dsp:cNvPr id="0" name=""/>
        <dsp:cNvSpPr/>
      </dsp:nvSpPr>
      <dsp:spPr>
        <a:xfrm>
          <a:off x="0" y="494"/>
          <a:ext cx="5299585" cy="115708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B4F75B-F23E-458D-8503-2D17FB11A702}">
      <dsp:nvSpPr>
        <dsp:cNvPr id="0" name=""/>
        <dsp:cNvSpPr/>
      </dsp:nvSpPr>
      <dsp:spPr>
        <a:xfrm>
          <a:off x="350018" y="260838"/>
          <a:ext cx="636397" cy="6363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B3907AB-9FCD-4D59-B68F-4F73F035FE52}">
      <dsp:nvSpPr>
        <dsp:cNvPr id="0" name=""/>
        <dsp:cNvSpPr/>
      </dsp:nvSpPr>
      <dsp:spPr>
        <a:xfrm>
          <a:off x="1336435" y="494"/>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977900">
            <a:lnSpc>
              <a:spcPct val="100000"/>
            </a:lnSpc>
            <a:spcBef>
              <a:spcPct val="0"/>
            </a:spcBef>
            <a:spcAft>
              <a:spcPct val="35000"/>
            </a:spcAft>
          </a:pPr>
          <a:r>
            <a:rPr lang="en-US" sz="2200" kern="1200" dirty="0" smtClean="0"/>
            <a:t>Without shedding of blood there is no remission of sins. </a:t>
          </a:r>
          <a:endParaRPr lang="en-US" sz="2200" kern="1200" dirty="0"/>
        </a:p>
      </dsp:txBody>
      <dsp:txXfrm>
        <a:off x="1336435" y="494"/>
        <a:ext cx="3963149" cy="1157086"/>
      </dsp:txXfrm>
    </dsp:sp>
    <dsp:sp modelId="{0F6BAAF8-CB60-4B3A-8B7F-F036077073E4}">
      <dsp:nvSpPr>
        <dsp:cNvPr id="0" name=""/>
        <dsp:cNvSpPr/>
      </dsp:nvSpPr>
      <dsp:spPr>
        <a:xfrm>
          <a:off x="0" y="1446852"/>
          <a:ext cx="5299585" cy="1157086"/>
        </a:xfrm>
        <a:prstGeom prst="roundRect">
          <a:avLst>
            <a:gd name="adj" fmla="val 10000"/>
          </a:avLst>
        </a:prstGeom>
        <a:solidFill>
          <a:schemeClr val="accent5">
            <a:hueOff val="-10661560"/>
            <a:satOff val="6060"/>
            <a:lumOff val="-5000"/>
            <a:alphaOff val="0"/>
          </a:schemeClr>
        </a:solidFill>
        <a:ln>
          <a:noFill/>
        </a:ln>
        <a:effectLst/>
      </dsp:spPr>
      <dsp:style>
        <a:lnRef idx="0">
          <a:scrgbClr r="0" g="0" b="0"/>
        </a:lnRef>
        <a:fillRef idx="1">
          <a:scrgbClr r="0" g="0" b="0"/>
        </a:fillRef>
        <a:effectRef idx="0">
          <a:scrgbClr r="0" g="0" b="0"/>
        </a:effectRef>
        <a:fontRef idx="minor"/>
      </dsp:style>
    </dsp:sp>
    <dsp:sp modelId="{BF46F64E-08D3-4401-971A-A37980929B2F}">
      <dsp:nvSpPr>
        <dsp:cNvPr id="0" name=""/>
        <dsp:cNvSpPr/>
      </dsp:nvSpPr>
      <dsp:spPr>
        <a:xfrm>
          <a:off x="350018" y="1707197"/>
          <a:ext cx="636397" cy="63639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3FAF41-DF03-485F-8F06-C142970A5497}">
      <dsp:nvSpPr>
        <dsp:cNvPr id="0" name=""/>
        <dsp:cNvSpPr/>
      </dsp:nvSpPr>
      <dsp:spPr>
        <a:xfrm>
          <a:off x="1336435" y="1446852"/>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977900">
            <a:lnSpc>
              <a:spcPct val="100000"/>
            </a:lnSpc>
            <a:spcBef>
              <a:spcPct val="0"/>
            </a:spcBef>
            <a:spcAft>
              <a:spcPct val="35000"/>
            </a:spcAft>
          </a:pPr>
          <a:r>
            <a:rPr lang="en-US" sz="2200" kern="1200" dirty="0" smtClean="0"/>
            <a:t>God does not actually delight in blood sacrifices.  </a:t>
          </a:r>
          <a:endParaRPr lang="en-US" sz="2200" kern="1200" dirty="0"/>
        </a:p>
      </dsp:txBody>
      <dsp:txXfrm>
        <a:off x="1336435" y="1446852"/>
        <a:ext cx="3963149" cy="1157086"/>
      </dsp:txXfrm>
    </dsp:sp>
    <dsp:sp modelId="{AFB2F689-BE38-4D4D-BBC2-8CA8AEAAD3B8}">
      <dsp:nvSpPr>
        <dsp:cNvPr id="0" name=""/>
        <dsp:cNvSpPr/>
      </dsp:nvSpPr>
      <dsp:spPr>
        <a:xfrm>
          <a:off x="0" y="2893210"/>
          <a:ext cx="5299585" cy="1157086"/>
        </a:xfrm>
        <a:prstGeom prst="roundRect">
          <a:avLst>
            <a:gd name="adj" fmla="val 10000"/>
          </a:avLst>
        </a:prstGeom>
        <a:solidFill>
          <a:schemeClr val="accent5">
            <a:hueOff val="-21323121"/>
            <a:satOff val="12119"/>
            <a:lumOff val="-10000"/>
            <a:alphaOff val="0"/>
          </a:schemeClr>
        </a:solidFill>
        <a:ln>
          <a:noFill/>
        </a:ln>
        <a:effectLst/>
      </dsp:spPr>
      <dsp:style>
        <a:lnRef idx="0">
          <a:scrgbClr r="0" g="0" b="0"/>
        </a:lnRef>
        <a:fillRef idx="1">
          <a:scrgbClr r="0" g="0" b="0"/>
        </a:fillRef>
        <a:effectRef idx="0">
          <a:scrgbClr r="0" g="0" b="0"/>
        </a:effectRef>
        <a:fontRef idx="minor"/>
      </dsp:style>
    </dsp:sp>
    <dsp:sp modelId="{37FC968D-54D8-4E5B-AA68-7BB356A0611B}">
      <dsp:nvSpPr>
        <dsp:cNvPr id="0" name=""/>
        <dsp:cNvSpPr/>
      </dsp:nvSpPr>
      <dsp:spPr>
        <a:xfrm>
          <a:off x="350018" y="3153555"/>
          <a:ext cx="636397" cy="636397"/>
        </a:xfrm>
        <a:prstGeom prst="rect">
          <a:avLst/>
        </a:prstGeom>
        <a:blipFill rotWithShape="1">
          <a:blip xmlns:r="http://schemas.openxmlformats.org/officeDocument/2006/relationships" r:embed="rId5"/>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BA3BD0-B804-40ED-B730-B739330E1722}">
      <dsp:nvSpPr>
        <dsp:cNvPr id="0" name=""/>
        <dsp:cNvSpPr/>
      </dsp:nvSpPr>
      <dsp:spPr>
        <a:xfrm>
          <a:off x="1336435" y="2893210"/>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977900">
            <a:lnSpc>
              <a:spcPct val="100000"/>
            </a:lnSpc>
            <a:spcBef>
              <a:spcPct val="0"/>
            </a:spcBef>
            <a:spcAft>
              <a:spcPct val="35000"/>
            </a:spcAft>
          </a:pPr>
          <a:r>
            <a:rPr lang="en-US" sz="2200" kern="1200" dirty="0" smtClean="0"/>
            <a:t>God cares deeply about the faith of His people. </a:t>
          </a:r>
          <a:endParaRPr lang="en-US" sz="2200" kern="1200" dirty="0"/>
        </a:p>
      </dsp:txBody>
      <dsp:txXfrm>
        <a:off x="1336435" y="2893210"/>
        <a:ext cx="3963149" cy="115708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66FA6-753F-4634-847C-3776E08D4B7E}">
      <dsp:nvSpPr>
        <dsp:cNvPr id="0" name=""/>
        <dsp:cNvSpPr/>
      </dsp:nvSpPr>
      <dsp:spPr>
        <a:xfrm>
          <a:off x="0" y="494"/>
          <a:ext cx="5299585" cy="115708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B4F75B-F23E-458D-8503-2D17FB11A702}">
      <dsp:nvSpPr>
        <dsp:cNvPr id="0" name=""/>
        <dsp:cNvSpPr/>
      </dsp:nvSpPr>
      <dsp:spPr>
        <a:xfrm>
          <a:off x="350018" y="260838"/>
          <a:ext cx="636397" cy="63639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B3907AB-9FCD-4D59-B68F-4F73F035FE52}">
      <dsp:nvSpPr>
        <dsp:cNvPr id="0" name=""/>
        <dsp:cNvSpPr/>
      </dsp:nvSpPr>
      <dsp:spPr>
        <a:xfrm>
          <a:off x="1336435" y="494"/>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977900">
            <a:lnSpc>
              <a:spcPct val="100000"/>
            </a:lnSpc>
            <a:spcBef>
              <a:spcPct val="0"/>
            </a:spcBef>
            <a:spcAft>
              <a:spcPct val="35000"/>
            </a:spcAft>
          </a:pPr>
          <a:r>
            <a:rPr lang="en-US" sz="2200" kern="1200" dirty="0" smtClean="0"/>
            <a:t>Without shedding of blood there is no remission of sins. </a:t>
          </a:r>
          <a:endParaRPr lang="en-US" sz="2200" kern="1200" dirty="0"/>
        </a:p>
      </dsp:txBody>
      <dsp:txXfrm>
        <a:off x="1336435" y="494"/>
        <a:ext cx="3963149" cy="1157086"/>
      </dsp:txXfrm>
    </dsp:sp>
    <dsp:sp modelId="{0F6BAAF8-CB60-4B3A-8B7F-F036077073E4}">
      <dsp:nvSpPr>
        <dsp:cNvPr id="0" name=""/>
        <dsp:cNvSpPr/>
      </dsp:nvSpPr>
      <dsp:spPr>
        <a:xfrm>
          <a:off x="0" y="1446852"/>
          <a:ext cx="5299585" cy="1157086"/>
        </a:xfrm>
        <a:prstGeom prst="roundRect">
          <a:avLst>
            <a:gd name="adj" fmla="val 10000"/>
          </a:avLst>
        </a:prstGeom>
        <a:solidFill>
          <a:schemeClr val="accent5">
            <a:hueOff val="-10661560"/>
            <a:satOff val="6060"/>
            <a:lumOff val="-5000"/>
            <a:alphaOff val="0"/>
          </a:schemeClr>
        </a:solidFill>
        <a:ln>
          <a:noFill/>
        </a:ln>
        <a:effectLst/>
      </dsp:spPr>
      <dsp:style>
        <a:lnRef idx="0">
          <a:scrgbClr r="0" g="0" b="0"/>
        </a:lnRef>
        <a:fillRef idx="1">
          <a:scrgbClr r="0" g="0" b="0"/>
        </a:fillRef>
        <a:effectRef idx="0">
          <a:scrgbClr r="0" g="0" b="0"/>
        </a:effectRef>
        <a:fontRef idx="minor"/>
      </dsp:style>
    </dsp:sp>
    <dsp:sp modelId="{BF46F64E-08D3-4401-971A-A37980929B2F}">
      <dsp:nvSpPr>
        <dsp:cNvPr id="0" name=""/>
        <dsp:cNvSpPr/>
      </dsp:nvSpPr>
      <dsp:spPr>
        <a:xfrm>
          <a:off x="350018" y="1707197"/>
          <a:ext cx="636397" cy="63639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3FAF41-DF03-485F-8F06-C142970A5497}">
      <dsp:nvSpPr>
        <dsp:cNvPr id="0" name=""/>
        <dsp:cNvSpPr/>
      </dsp:nvSpPr>
      <dsp:spPr>
        <a:xfrm>
          <a:off x="1336435" y="1446852"/>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977900">
            <a:lnSpc>
              <a:spcPct val="100000"/>
            </a:lnSpc>
            <a:spcBef>
              <a:spcPct val="0"/>
            </a:spcBef>
            <a:spcAft>
              <a:spcPct val="35000"/>
            </a:spcAft>
          </a:pPr>
          <a:r>
            <a:rPr lang="en-US" sz="2200" kern="1200" dirty="0" smtClean="0"/>
            <a:t>God does not actually delight in blood sacrifices.  </a:t>
          </a:r>
          <a:endParaRPr lang="en-US" sz="2200" kern="1200" dirty="0"/>
        </a:p>
      </dsp:txBody>
      <dsp:txXfrm>
        <a:off x="1336435" y="1446852"/>
        <a:ext cx="3963149" cy="1157086"/>
      </dsp:txXfrm>
    </dsp:sp>
    <dsp:sp modelId="{AFB2F689-BE38-4D4D-BBC2-8CA8AEAAD3B8}">
      <dsp:nvSpPr>
        <dsp:cNvPr id="0" name=""/>
        <dsp:cNvSpPr/>
      </dsp:nvSpPr>
      <dsp:spPr>
        <a:xfrm>
          <a:off x="0" y="2893210"/>
          <a:ext cx="5299585" cy="1157086"/>
        </a:xfrm>
        <a:prstGeom prst="roundRect">
          <a:avLst>
            <a:gd name="adj" fmla="val 10000"/>
          </a:avLst>
        </a:prstGeom>
        <a:solidFill>
          <a:schemeClr val="accent5">
            <a:hueOff val="-21323121"/>
            <a:satOff val="12119"/>
            <a:lumOff val="-10000"/>
            <a:alphaOff val="0"/>
          </a:schemeClr>
        </a:solidFill>
        <a:ln>
          <a:noFill/>
        </a:ln>
        <a:effectLst/>
      </dsp:spPr>
      <dsp:style>
        <a:lnRef idx="0">
          <a:scrgbClr r="0" g="0" b="0"/>
        </a:lnRef>
        <a:fillRef idx="1">
          <a:scrgbClr r="0" g="0" b="0"/>
        </a:fillRef>
        <a:effectRef idx="0">
          <a:scrgbClr r="0" g="0" b="0"/>
        </a:effectRef>
        <a:fontRef idx="minor"/>
      </dsp:style>
    </dsp:sp>
    <dsp:sp modelId="{37FC968D-54D8-4E5B-AA68-7BB356A0611B}">
      <dsp:nvSpPr>
        <dsp:cNvPr id="0" name=""/>
        <dsp:cNvSpPr/>
      </dsp:nvSpPr>
      <dsp:spPr>
        <a:xfrm>
          <a:off x="350018" y="3153555"/>
          <a:ext cx="636397" cy="636397"/>
        </a:xfrm>
        <a:prstGeom prst="rect">
          <a:avLst/>
        </a:prstGeom>
        <a:blipFill rotWithShape="1">
          <a:blip xmlns:r="http://schemas.openxmlformats.org/officeDocument/2006/relationships" r:embed="rId5"/>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BA3BD0-B804-40ED-B730-B739330E1722}">
      <dsp:nvSpPr>
        <dsp:cNvPr id="0" name=""/>
        <dsp:cNvSpPr/>
      </dsp:nvSpPr>
      <dsp:spPr>
        <a:xfrm>
          <a:off x="1336435" y="2893210"/>
          <a:ext cx="3963149" cy="11570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458" tIns="122458" rIns="122458" bIns="122458" numCol="1" spcCol="1270" anchor="ctr" anchorCtr="0">
          <a:noAutofit/>
        </a:bodyPr>
        <a:lstStyle/>
        <a:p>
          <a:pPr lvl="0" algn="l" defTabSz="977900">
            <a:lnSpc>
              <a:spcPct val="100000"/>
            </a:lnSpc>
            <a:spcBef>
              <a:spcPct val="0"/>
            </a:spcBef>
            <a:spcAft>
              <a:spcPct val="35000"/>
            </a:spcAft>
          </a:pPr>
          <a:r>
            <a:rPr lang="en-US" sz="2200" kern="1200" dirty="0" smtClean="0"/>
            <a:t>God cares deeply about the faith of His people. </a:t>
          </a:r>
          <a:endParaRPr lang="en-US" sz="2200" kern="1200" dirty="0"/>
        </a:p>
      </dsp:txBody>
      <dsp:txXfrm>
        <a:off x="1336435" y="2893210"/>
        <a:ext cx="3963149" cy="115708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E66FA6-753F-4634-847C-3776E08D4B7E}">
      <dsp:nvSpPr>
        <dsp:cNvPr id="0" name=""/>
        <dsp:cNvSpPr/>
      </dsp:nvSpPr>
      <dsp:spPr>
        <a:xfrm>
          <a:off x="0" y="0"/>
          <a:ext cx="5299585" cy="224282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5B4F75B-F23E-458D-8503-2D17FB11A702}">
      <dsp:nvSpPr>
        <dsp:cNvPr id="0" name=""/>
        <dsp:cNvSpPr/>
      </dsp:nvSpPr>
      <dsp:spPr>
        <a:xfrm>
          <a:off x="299567" y="850288"/>
          <a:ext cx="544668" cy="544668"/>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 xmlns:asvg="http://schemas.microsoft.com/office/drawing/2016/SVG/main" r:embed="rId2"/>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8B3907AB-9FCD-4D59-B68F-4F73F035FE52}">
      <dsp:nvSpPr>
        <dsp:cNvPr id="0" name=""/>
        <dsp:cNvSpPr/>
      </dsp:nvSpPr>
      <dsp:spPr>
        <a:xfrm>
          <a:off x="1143802" y="11841"/>
          <a:ext cx="4155782" cy="22215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807" tIns="104807" rIns="104807" bIns="104807" numCol="1" spcCol="1270" anchor="ctr" anchorCtr="0">
          <a:noAutofit/>
        </a:bodyPr>
        <a:lstStyle/>
        <a:p>
          <a:pPr lvl="0" algn="l" defTabSz="1022350">
            <a:lnSpc>
              <a:spcPct val="100000"/>
            </a:lnSpc>
            <a:spcBef>
              <a:spcPct val="0"/>
            </a:spcBef>
            <a:spcAft>
              <a:spcPct val="35000"/>
            </a:spcAft>
          </a:pPr>
          <a:r>
            <a:rPr lang="en-US" sz="2300" kern="1200" dirty="0" smtClean="0"/>
            <a:t>Why is it that God “had respect” to Abel and his offering but not to Cain or his offering?    </a:t>
          </a:r>
          <a:endParaRPr lang="en-US" sz="2300" kern="1200" dirty="0"/>
        </a:p>
      </dsp:txBody>
      <dsp:txXfrm>
        <a:off x="1143802" y="11841"/>
        <a:ext cx="4155782" cy="2221562"/>
      </dsp:txXfrm>
    </dsp:sp>
    <dsp:sp modelId="{0F6BAAF8-CB60-4B3A-8B7F-F036077073E4}">
      <dsp:nvSpPr>
        <dsp:cNvPr id="0" name=""/>
        <dsp:cNvSpPr/>
      </dsp:nvSpPr>
      <dsp:spPr>
        <a:xfrm>
          <a:off x="0" y="2491611"/>
          <a:ext cx="5299585" cy="990305"/>
        </a:xfrm>
        <a:prstGeom prst="roundRect">
          <a:avLst>
            <a:gd name="adj" fmla="val 10000"/>
          </a:avLst>
        </a:prstGeom>
        <a:solidFill>
          <a:schemeClr val="accent5">
            <a:hueOff val="-10661560"/>
            <a:satOff val="6060"/>
            <a:lumOff val="-5000"/>
            <a:alphaOff val="0"/>
          </a:schemeClr>
        </a:solidFill>
        <a:ln>
          <a:noFill/>
        </a:ln>
        <a:effectLst/>
      </dsp:spPr>
      <dsp:style>
        <a:lnRef idx="0">
          <a:scrgbClr r="0" g="0" b="0"/>
        </a:lnRef>
        <a:fillRef idx="1">
          <a:scrgbClr r="0" g="0" b="0"/>
        </a:fillRef>
        <a:effectRef idx="0">
          <a:scrgbClr r="0" g="0" b="0"/>
        </a:effectRef>
        <a:fontRef idx="minor"/>
      </dsp:style>
    </dsp:sp>
    <dsp:sp modelId="{BF46F64E-08D3-4401-971A-A37980929B2F}">
      <dsp:nvSpPr>
        <dsp:cNvPr id="0" name=""/>
        <dsp:cNvSpPr/>
      </dsp:nvSpPr>
      <dsp:spPr>
        <a:xfrm>
          <a:off x="299567" y="2714430"/>
          <a:ext cx="544668" cy="544668"/>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 xmlns:asvg="http://schemas.microsoft.com/office/drawing/2016/SVG/main" r:embed="rId4"/>
              </a:ext>
            </a:extLst>
          </a:blip>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3FAF41-DF03-485F-8F06-C142970A5497}">
      <dsp:nvSpPr>
        <dsp:cNvPr id="0" name=""/>
        <dsp:cNvSpPr/>
      </dsp:nvSpPr>
      <dsp:spPr>
        <a:xfrm>
          <a:off x="1143802" y="2491611"/>
          <a:ext cx="4155782" cy="990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807" tIns="104807" rIns="104807" bIns="104807" numCol="1" spcCol="1270" anchor="ctr" anchorCtr="0">
          <a:noAutofit/>
        </a:bodyPr>
        <a:lstStyle/>
        <a:p>
          <a:pPr lvl="0" algn="l" defTabSz="1022350">
            <a:lnSpc>
              <a:spcPct val="100000"/>
            </a:lnSpc>
            <a:spcBef>
              <a:spcPct val="0"/>
            </a:spcBef>
            <a:spcAft>
              <a:spcPct val="35000"/>
            </a:spcAft>
          </a:pPr>
          <a:r>
            <a:rPr lang="en-US" sz="2300" kern="1200" dirty="0" smtClean="0"/>
            <a:t>What is Cain’s mark?  What does it mean?  </a:t>
          </a:r>
          <a:endParaRPr lang="en-US" sz="2300" kern="1200" dirty="0"/>
        </a:p>
      </dsp:txBody>
      <dsp:txXfrm>
        <a:off x="1143802" y="2491611"/>
        <a:ext cx="4155782" cy="990305"/>
      </dsp:txXfrm>
    </dsp:sp>
    <dsp:sp modelId="{AFB2F689-BE38-4D4D-BBC2-8CA8AEAAD3B8}">
      <dsp:nvSpPr>
        <dsp:cNvPr id="0" name=""/>
        <dsp:cNvSpPr/>
      </dsp:nvSpPr>
      <dsp:spPr>
        <a:xfrm>
          <a:off x="0" y="3730704"/>
          <a:ext cx="5299585" cy="990305"/>
        </a:xfrm>
        <a:prstGeom prst="roundRect">
          <a:avLst>
            <a:gd name="adj" fmla="val 10000"/>
          </a:avLst>
        </a:prstGeom>
        <a:solidFill>
          <a:schemeClr val="accent5">
            <a:hueOff val="-21323121"/>
            <a:satOff val="12119"/>
            <a:lumOff val="-10000"/>
            <a:alphaOff val="0"/>
          </a:schemeClr>
        </a:solidFill>
        <a:ln>
          <a:noFill/>
        </a:ln>
        <a:effectLst/>
      </dsp:spPr>
      <dsp:style>
        <a:lnRef idx="0">
          <a:scrgbClr r="0" g="0" b="0"/>
        </a:lnRef>
        <a:fillRef idx="1">
          <a:scrgbClr r="0" g="0" b="0"/>
        </a:fillRef>
        <a:effectRef idx="0">
          <a:scrgbClr r="0" g="0" b="0"/>
        </a:effectRef>
        <a:fontRef idx="minor"/>
      </dsp:style>
    </dsp:sp>
    <dsp:sp modelId="{37FC968D-54D8-4E5B-AA68-7BB356A0611B}">
      <dsp:nvSpPr>
        <dsp:cNvPr id="0" name=""/>
        <dsp:cNvSpPr/>
      </dsp:nvSpPr>
      <dsp:spPr>
        <a:xfrm>
          <a:off x="299567" y="3952312"/>
          <a:ext cx="544668" cy="544668"/>
        </a:xfrm>
        <a:prstGeom prst="rect">
          <a:avLst/>
        </a:prstGeom>
        <a:blipFill rotWithShape="1">
          <a:blip xmlns:r="http://schemas.openxmlformats.org/officeDocument/2006/relationships" r:embed="rId5"/>
          <a:stretch>
            <a:fillRect/>
          </a:stretch>
        </a:blipFill>
        <a:ln w="127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3BA3BD0-B804-40ED-B730-B739330E1722}">
      <dsp:nvSpPr>
        <dsp:cNvPr id="0" name=""/>
        <dsp:cNvSpPr/>
      </dsp:nvSpPr>
      <dsp:spPr>
        <a:xfrm>
          <a:off x="1143802" y="3729493"/>
          <a:ext cx="4155782" cy="99030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4807" tIns="104807" rIns="104807" bIns="104807" numCol="1" spcCol="1270" anchor="ctr" anchorCtr="0">
          <a:noAutofit/>
        </a:bodyPr>
        <a:lstStyle/>
        <a:p>
          <a:pPr lvl="0" algn="l" defTabSz="1022350">
            <a:lnSpc>
              <a:spcPct val="100000"/>
            </a:lnSpc>
            <a:spcBef>
              <a:spcPct val="0"/>
            </a:spcBef>
            <a:spcAft>
              <a:spcPct val="35000"/>
            </a:spcAft>
          </a:pPr>
          <a:r>
            <a:rPr lang="en-US" sz="2300" kern="1200" dirty="0" smtClean="0"/>
            <a:t>Who did Cain marry?  </a:t>
          </a:r>
          <a:endParaRPr lang="en-US" sz="2300" kern="1200" dirty="0"/>
        </a:p>
      </dsp:txBody>
      <dsp:txXfrm>
        <a:off x="1143802" y="3729493"/>
        <a:ext cx="4155782" cy="990305"/>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1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1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1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defRPr cap="all"/>
        </a:lvl1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8.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layout9.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A5EA663F-0F71-4941-839F-4D376A50B15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 xmlns:a16="http://schemas.microsoft.com/office/drawing/2014/main" id="{AC142CB8-EC67-47AC-810C-39EACC3AA53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A1F8F58-3262-4466-8DB1-B329F63F404F}" type="datetimeFigureOut">
              <a:rPr lang="en-US" smtClean="0"/>
              <a:t>4/16/2022</a:t>
            </a:fld>
            <a:endParaRPr lang="en-US" dirty="0"/>
          </a:p>
        </p:txBody>
      </p:sp>
      <p:sp>
        <p:nvSpPr>
          <p:cNvPr id="4" name="Footer Placeholder 3">
            <a:extLst>
              <a:ext uri="{FF2B5EF4-FFF2-40B4-BE49-F238E27FC236}">
                <a16:creationId xmlns="" xmlns:a16="http://schemas.microsoft.com/office/drawing/2014/main" id="{87EB2D2D-60E4-477E-84AF-48DE5C24FA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 xmlns:a16="http://schemas.microsoft.com/office/drawing/2014/main" id="{05F6F142-CFE2-4AA2-8A1E-CADC565C24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FF595F6-1BED-4F30-933F-F0CD66CEE780}" type="slidenum">
              <a:rPr lang="en-US" smtClean="0"/>
              <a:t>‹#›</a:t>
            </a:fld>
            <a:endParaRPr lang="en-US" dirty="0"/>
          </a:p>
        </p:txBody>
      </p:sp>
    </p:spTree>
    <p:extLst>
      <p:ext uri="{BB962C8B-B14F-4D97-AF65-F5344CB8AC3E}">
        <p14:creationId xmlns:p14="http://schemas.microsoft.com/office/powerpoint/2010/main" val="35015411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CBCF71C-E8D2-4E49-B04C-B160BC17D861}" type="datetimeFigureOut">
              <a:rPr lang="en-US" smtClean="0"/>
              <a:t>4/16/2022</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D76E09-41B7-FE4E-B099-04DFD58B8CF1}" type="slidenum">
              <a:rPr lang="en-US" smtClean="0"/>
              <a:t>‹#›</a:t>
            </a:fld>
            <a:endParaRPr lang="en-US" dirty="0"/>
          </a:p>
        </p:txBody>
      </p:sp>
    </p:spTree>
    <p:extLst>
      <p:ext uri="{BB962C8B-B14F-4D97-AF65-F5344CB8AC3E}">
        <p14:creationId xmlns:p14="http://schemas.microsoft.com/office/powerpoint/2010/main" val="16295116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1</a:t>
            </a:fld>
            <a:endParaRPr lang="en-US" dirty="0"/>
          </a:p>
        </p:txBody>
      </p:sp>
    </p:spTree>
    <p:extLst>
      <p:ext uri="{BB962C8B-B14F-4D97-AF65-F5344CB8AC3E}">
        <p14:creationId xmlns:p14="http://schemas.microsoft.com/office/powerpoint/2010/main" val="9221662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10</a:t>
            </a:fld>
            <a:endParaRPr lang="en-US" dirty="0"/>
          </a:p>
        </p:txBody>
      </p:sp>
    </p:spTree>
    <p:extLst>
      <p:ext uri="{BB962C8B-B14F-4D97-AF65-F5344CB8AC3E}">
        <p14:creationId xmlns:p14="http://schemas.microsoft.com/office/powerpoint/2010/main" val="41334174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11</a:t>
            </a:fld>
            <a:endParaRPr lang="en-US" dirty="0"/>
          </a:p>
        </p:txBody>
      </p:sp>
    </p:spTree>
    <p:extLst>
      <p:ext uri="{BB962C8B-B14F-4D97-AF65-F5344CB8AC3E}">
        <p14:creationId xmlns:p14="http://schemas.microsoft.com/office/powerpoint/2010/main" val="11821152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12</a:t>
            </a:fld>
            <a:endParaRPr lang="en-US" dirty="0"/>
          </a:p>
        </p:txBody>
      </p:sp>
    </p:spTree>
    <p:extLst>
      <p:ext uri="{BB962C8B-B14F-4D97-AF65-F5344CB8AC3E}">
        <p14:creationId xmlns:p14="http://schemas.microsoft.com/office/powerpoint/2010/main" val="20016860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13</a:t>
            </a:fld>
            <a:endParaRPr lang="en-US" dirty="0"/>
          </a:p>
        </p:txBody>
      </p:sp>
    </p:spTree>
    <p:extLst>
      <p:ext uri="{BB962C8B-B14F-4D97-AF65-F5344CB8AC3E}">
        <p14:creationId xmlns:p14="http://schemas.microsoft.com/office/powerpoint/2010/main" val="17020029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14</a:t>
            </a:fld>
            <a:endParaRPr lang="en-US" dirty="0"/>
          </a:p>
        </p:txBody>
      </p:sp>
    </p:spTree>
    <p:extLst>
      <p:ext uri="{BB962C8B-B14F-4D97-AF65-F5344CB8AC3E}">
        <p14:creationId xmlns:p14="http://schemas.microsoft.com/office/powerpoint/2010/main" val="17836372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15</a:t>
            </a:fld>
            <a:endParaRPr lang="en-US" dirty="0"/>
          </a:p>
        </p:txBody>
      </p:sp>
    </p:spTree>
    <p:extLst>
      <p:ext uri="{BB962C8B-B14F-4D97-AF65-F5344CB8AC3E}">
        <p14:creationId xmlns:p14="http://schemas.microsoft.com/office/powerpoint/2010/main" val="221988824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16</a:t>
            </a:fld>
            <a:endParaRPr lang="en-US" dirty="0"/>
          </a:p>
        </p:txBody>
      </p:sp>
    </p:spTree>
    <p:extLst>
      <p:ext uri="{BB962C8B-B14F-4D97-AF65-F5344CB8AC3E}">
        <p14:creationId xmlns:p14="http://schemas.microsoft.com/office/powerpoint/2010/main" val="6278357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17</a:t>
            </a:fld>
            <a:endParaRPr lang="en-US" dirty="0"/>
          </a:p>
        </p:txBody>
      </p:sp>
    </p:spTree>
    <p:extLst>
      <p:ext uri="{BB962C8B-B14F-4D97-AF65-F5344CB8AC3E}">
        <p14:creationId xmlns:p14="http://schemas.microsoft.com/office/powerpoint/2010/main" val="31996881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18</a:t>
            </a:fld>
            <a:endParaRPr lang="en-US" dirty="0"/>
          </a:p>
        </p:txBody>
      </p:sp>
    </p:spTree>
    <p:extLst>
      <p:ext uri="{BB962C8B-B14F-4D97-AF65-F5344CB8AC3E}">
        <p14:creationId xmlns:p14="http://schemas.microsoft.com/office/powerpoint/2010/main" val="25143713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19</a:t>
            </a:fld>
            <a:endParaRPr lang="en-US" dirty="0"/>
          </a:p>
        </p:txBody>
      </p:sp>
    </p:spTree>
    <p:extLst>
      <p:ext uri="{BB962C8B-B14F-4D97-AF65-F5344CB8AC3E}">
        <p14:creationId xmlns:p14="http://schemas.microsoft.com/office/powerpoint/2010/main" val="15323196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2</a:t>
            </a:fld>
            <a:endParaRPr lang="en-US" dirty="0"/>
          </a:p>
        </p:txBody>
      </p:sp>
    </p:spTree>
    <p:extLst>
      <p:ext uri="{BB962C8B-B14F-4D97-AF65-F5344CB8AC3E}">
        <p14:creationId xmlns:p14="http://schemas.microsoft.com/office/powerpoint/2010/main" val="34065704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20</a:t>
            </a:fld>
            <a:endParaRPr lang="en-US" dirty="0"/>
          </a:p>
        </p:txBody>
      </p:sp>
    </p:spTree>
    <p:extLst>
      <p:ext uri="{BB962C8B-B14F-4D97-AF65-F5344CB8AC3E}">
        <p14:creationId xmlns:p14="http://schemas.microsoft.com/office/powerpoint/2010/main" val="31284602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21</a:t>
            </a:fld>
            <a:endParaRPr lang="en-US" dirty="0"/>
          </a:p>
        </p:txBody>
      </p:sp>
    </p:spTree>
    <p:extLst>
      <p:ext uri="{BB962C8B-B14F-4D97-AF65-F5344CB8AC3E}">
        <p14:creationId xmlns:p14="http://schemas.microsoft.com/office/powerpoint/2010/main" val="11124122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22</a:t>
            </a:fld>
            <a:endParaRPr lang="en-US" dirty="0"/>
          </a:p>
        </p:txBody>
      </p:sp>
    </p:spTree>
    <p:extLst>
      <p:ext uri="{BB962C8B-B14F-4D97-AF65-F5344CB8AC3E}">
        <p14:creationId xmlns:p14="http://schemas.microsoft.com/office/powerpoint/2010/main" val="30578872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23</a:t>
            </a:fld>
            <a:endParaRPr lang="en-US" dirty="0"/>
          </a:p>
        </p:txBody>
      </p:sp>
    </p:spTree>
    <p:extLst>
      <p:ext uri="{BB962C8B-B14F-4D97-AF65-F5344CB8AC3E}">
        <p14:creationId xmlns:p14="http://schemas.microsoft.com/office/powerpoint/2010/main" val="176064370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24</a:t>
            </a:fld>
            <a:endParaRPr lang="en-US" dirty="0"/>
          </a:p>
        </p:txBody>
      </p:sp>
    </p:spTree>
    <p:extLst>
      <p:ext uri="{BB962C8B-B14F-4D97-AF65-F5344CB8AC3E}">
        <p14:creationId xmlns:p14="http://schemas.microsoft.com/office/powerpoint/2010/main" val="7814646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25</a:t>
            </a:fld>
            <a:endParaRPr lang="en-US" dirty="0"/>
          </a:p>
        </p:txBody>
      </p:sp>
    </p:spTree>
    <p:extLst>
      <p:ext uri="{BB962C8B-B14F-4D97-AF65-F5344CB8AC3E}">
        <p14:creationId xmlns:p14="http://schemas.microsoft.com/office/powerpoint/2010/main" val="425387061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26</a:t>
            </a:fld>
            <a:endParaRPr lang="en-US" dirty="0"/>
          </a:p>
        </p:txBody>
      </p:sp>
    </p:spTree>
    <p:extLst>
      <p:ext uri="{BB962C8B-B14F-4D97-AF65-F5344CB8AC3E}">
        <p14:creationId xmlns:p14="http://schemas.microsoft.com/office/powerpoint/2010/main" val="25316830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27</a:t>
            </a:fld>
            <a:endParaRPr lang="en-US" dirty="0"/>
          </a:p>
        </p:txBody>
      </p:sp>
    </p:spTree>
    <p:extLst>
      <p:ext uri="{BB962C8B-B14F-4D97-AF65-F5344CB8AC3E}">
        <p14:creationId xmlns:p14="http://schemas.microsoft.com/office/powerpoint/2010/main" val="423483935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28</a:t>
            </a:fld>
            <a:endParaRPr lang="en-US" dirty="0"/>
          </a:p>
        </p:txBody>
      </p:sp>
    </p:spTree>
    <p:extLst>
      <p:ext uri="{BB962C8B-B14F-4D97-AF65-F5344CB8AC3E}">
        <p14:creationId xmlns:p14="http://schemas.microsoft.com/office/powerpoint/2010/main" val="4056552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29</a:t>
            </a:fld>
            <a:endParaRPr lang="en-US" dirty="0"/>
          </a:p>
        </p:txBody>
      </p:sp>
    </p:spTree>
    <p:extLst>
      <p:ext uri="{BB962C8B-B14F-4D97-AF65-F5344CB8AC3E}">
        <p14:creationId xmlns:p14="http://schemas.microsoft.com/office/powerpoint/2010/main" val="3070567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3</a:t>
            </a:fld>
            <a:endParaRPr lang="en-US" dirty="0"/>
          </a:p>
        </p:txBody>
      </p:sp>
    </p:spTree>
    <p:extLst>
      <p:ext uri="{BB962C8B-B14F-4D97-AF65-F5344CB8AC3E}">
        <p14:creationId xmlns:p14="http://schemas.microsoft.com/office/powerpoint/2010/main" val="385028088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30</a:t>
            </a:fld>
            <a:endParaRPr lang="en-US" dirty="0"/>
          </a:p>
        </p:txBody>
      </p:sp>
    </p:spTree>
    <p:extLst>
      <p:ext uri="{BB962C8B-B14F-4D97-AF65-F5344CB8AC3E}">
        <p14:creationId xmlns:p14="http://schemas.microsoft.com/office/powerpoint/2010/main" val="185009087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31</a:t>
            </a:fld>
            <a:endParaRPr lang="en-US" dirty="0"/>
          </a:p>
        </p:txBody>
      </p:sp>
    </p:spTree>
    <p:extLst>
      <p:ext uri="{BB962C8B-B14F-4D97-AF65-F5344CB8AC3E}">
        <p14:creationId xmlns:p14="http://schemas.microsoft.com/office/powerpoint/2010/main" val="265746536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32</a:t>
            </a:fld>
            <a:endParaRPr lang="en-US" dirty="0"/>
          </a:p>
        </p:txBody>
      </p:sp>
    </p:spTree>
    <p:extLst>
      <p:ext uri="{BB962C8B-B14F-4D97-AF65-F5344CB8AC3E}">
        <p14:creationId xmlns:p14="http://schemas.microsoft.com/office/powerpoint/2010/main" val="21215607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33</a:t>
            </a:fld>
            <a:endParaRPr lang="en-US" dirty="0"/>
          </a:p>
        </p:txBody>
      </p:sp>
    </p:spTree>
    <p:extLst>
      <p:ext uri="{BB962C8B-B14F-4D97-AF65-F5344CB8AC3E}">
        <p14:creationId xmlns:p14="http://schemas.microsoft.com/office/powerpoint/2010/main" val="22176645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34</a:t>
            </a:fld>
            <a:endParaRPr lang="en-US" dirty="0"/>
          </a:p>
        </p:txBody>
      </p:sp>
    </p:spTree>
    <p:extLst>
      <p:ext uri="{BB962C8B-B14F-4D97-AF65-F5344CB8AC3E}">
        <p14:creationId xmlns:p14="http://schemas.microsoft.com/office/powerpoint/2010/main" val="165799358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35</a:t>
            </a:fld>
            <a:endParaRPr lang="en-US" dirty="0"/>
          </a:p>
        </p:txBody>
      </p:sp>
    </p:spTree>
    <p:extLst>
      <p:ext uri="{BB962C8B-B14F-4D97-AF65-F5344CB8AC3E}">
        <p14:creationId xmlns:p14="http://schemas.microsoft.com/office/powerpoint/2010/main" val="387987700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36</a:t>
            </a:fld>
            <a:endParaRPr lang="en-US" dirty="0"/>
          </a:p>
        </p:txBody>
      </p:sp>
    </p:spTree>
    <p:extLst>
      <p:ext uri="{BB962C8B-B14F-4D97-AF65-F5344CB8AC3E}">
        <p14:creationId xmlns:p14="http://schemas.microsoft.com/office/powerpoint/2010/main" val="245680726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37</a:t>
            </a:fld>
            <a:endParaRPr lang="en-US" dirty="0"/>
          </a:p>
        </p:txBody>
      </p:sp>
    </p:spTree>
    <p:extLst>
      <p:ext uri="{BB962C8B-B14F-4D97-AF65-F5344CB8AC3E}">
        <p14:creationId xmlns:p14="http://schemas.microsoft.com/office/powerpoint/2010/main" val="217562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38</a:t>
            </a:fld>
            <a:endParaRPr lang="en-US" dirty="0"/>
          </a:p>
        </p:txBody>
      </p:sp>
    </p:spTree>
    <p:extLst>
      <p:ext uri="{BB962C8B-B14F-4D97-AF65-F5344CB8AC3E}">
        <p14:creationId xmlns:p14="http://schemas.microsoft.com/office/powerpoint/2010/main" val="87660048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39</a:t>
            </a:fld>
            <a:endParaRPr lang="en-US" dirty="0"/>
          </a:p>
        </p:txBody>
      </p:sp>
    </p:spTree>
    <p:extLst>
      <p:ext uri="{BB962C8B-B14F-4D97-AF65-F5344CB8AC3E}">
        <p14:creationId xmlns:p14="http://schemas.microsoft.com/office/powerpoint/2010/main" val="7017194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4</a:t>
            </a:fld>
            <a:endParaRPr lang="en-US" dirty="0"/>
          </a:p>
        </p:txBody>
      </p:sp>
    </p:spTree>
    <p:extLst>
      <p:ext uri="{BB962C8B-B14F-4D97-AF65-F5344CB8AC3E}">
        <p14:creationId xmlns:p14="http://schemas.microsoft.com/office/powerpoint/2010/main" val="250842249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40</a:t>
            </a:fld>
            <a:endParaRPr lang="en-US" dirty="0"/>
          </a:p>
        </p:txBody>
      </p:sp>
    </p:spTree>
    <p:extLst>
      <p:ext uri="{BB962C8B-B14F-4D97-AF65-F5344CB8AC3E}">
        <p14:creationId xmlns:p14="http://schemas.microsoft.com/office/powerpoint/2010/main" val="31984216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41</a:t>
            </a:fld>
            <a:endParaRPr lang="en-US" dirty="0"/>
          </a:p>
        </p:txBody>
      </p:sp>
    </p:spTree>
    <p:extLst>
      <p:ext uri="{BB962C8B-B14F-4D97-AF65-F5344CB8AC3E}">
        <p14:creationId xmlns:p14="http://schemas.microsoft.com/office/powerpoint/2010/main" val="38899864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42</a:t>
            </a:fld>
            <a:endParaRPr lang="en-US" dirty="0"/>
          </a:p>
        </p:txBody>
      </p:sp>
    </p:spTree>
    <p:extLst>
      <p:ext uri="{BB962C8B-B14F-4D97-AF65-F5344CB8AC3E}">
        <p14:creationId xmlns:p14="http://schemas.microsoft.com/office/powerpoint/2010/main" val="194189271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43</a:t>
            </a:fld>
            <a:endParaRPr lang="en-US" dirty="0"/>
          </a:p>
        </p:txBody>
      </p:sp>
    </p:spTree>
    <p:extLst>
      <p:ext uri="{BB962C8B-B14F-4D97-AF65-F5344CB8AC3E}">
        <p14:creationId xmlns:p14="http://schemas.microsoft.com/office/powerpoint/2010/main" val="330713823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44</a:t>
            </a:fld>
            <a:endParaRPr lang="en-US" dirty="0"/>
          </a:p>
        </p:txBody>
      </p:sp>
    </p:spTree>
    <p:extLst>
      <p:ext uri="{BB962C8B-B14F-4D97-AF65-F5344CB8AC3E}">
        <p14:creationId xmlns:p14="http://schemas.microsoft.com/office/powerpoint/2010/main" val="297064212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45</a:t>
            </a:fld>
            <a:endParaRPr lang="en-US" dirty="0"/>
          </a:p>
        </p:txBody>
      </p:sp>
    </p:spTree>
    <p:extLst>
      <p:ext uri="{BB962C8B-B14F-4D97-AF65-F5344CB8AC3E}">
        <p14:creationId xmlns:p14="http://schemas.microsoft.com/office/powerpoint/2010/main" val="281422838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46</a:t>
            </a:fld>
            <a:endParaRPr lang="en-US" dirty="0"/>
          </a:p>
        </p:txBody>
      </p:sp>
    </p:spTree>
    <p:extLst>
      <p:ext uri="{BB962C8B-B14F-4D97-AF65-F5344CB8AC3E}">
        <p14:creationId xmlns:p14="http://schemas.microsoft.com/office/powerpoint/2010/main" val="4202985480"/>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47</a:t>
            </a:fld>
            <a:endParaRPr lang="en-US" dirty="0"/>
          </a:p>
        </p:txBody>
      </p:sp>
    </p:spTree>
    <p:extLst>
      <p:ext uri="{BB962C8B-B14F-4D97-AF65-F5344CB8AC3E}">
        <p14:creationId xmlns:p14="http://schemas.microsoft.com/office/powerpoint/2010/main" val="31935346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48</a:t>
            </a:fld>
            <a:endParaRPr lang="en-US" dirty="0"/>
          </a:p>
        </p:txBody>
      </p:sp>
    </p:spTree>
    <p:extLst>
      <p:ext uri="{BB962C8B-B14F-4D97-AF65-F5344CB8AC3E}">
        <p14:creationId xmlns:p14="http://schemas.microsoft.com/office/powerpoint/2010/main" val="2141046873"/>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49</a:t>
            </a:fld>
            <a:endParaRPr lang="en-US" dirty="0"/>
          </a:p>
        </p:txBody>
      </p:sp>
    </p:spTree>
    <p:extLst>
      <p:ext uri="{BB962C8B-B14F-4D97-AF65-F5344CB8AC3E}">
        <p14:creationId xmlns:p14="http://schemas.microsoft.com/office/powerpoint/2010/main" val="3529901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5</a:t>
            </a:fld>
            <a:endParaRPr lang="en-US" dirty="0"/>
          </a:p>
        </p:txBody>
      </p:sp>
    </p:spTree>
    <p:extLst>
      <p:ext uri="{BB962C8B-B14F-4D97-AF65-F5344CB8AC3E}">
        <p14:creationId xmlns:p14="http://schemas.microsoft.com/office/powerpoint/2010/main" val="201117817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50</a:t>
            </a:fld>
            <a:endParaRPr lang="en-US" dirty="0"/>
          </a:p>
        </p:txBody>
      </p:sp>
    </p:spTree>
    <p:extLst>
      <p:ext uri="{BB962C8B-B14F-4D97-AF65-F5344CB8AC3E}">
        <p14:creationId xmlns:p14="http://schemas.microsoft.com/office/powerpoint/2010/main" val="552886087"/>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51</a:t>
            </a:fld>
            <a:endParaRPr lang="en-US" dirty="0"/>
          </a:p>
        </p:txBody>
      </p:sp>
    </p:spTree>
    <p:extLst>
      <p:ext uri="{BB962C8B-B14F-4D97-AF65-F5344CB8AC3E}">
        <p14:creationId xmlns:p14="http://schemas.microsoft.com/office/powerpoint/2010/main" val="523322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6</a:t>
            </a:fld>
            <a:endParaRPr lang="en-US" dirty="0"/>
          </a:p>
        </p:txBody>
      </p:sp>
    </p:spTree>
    <p:extLst>
      <p:ext uri="{BB962C8B-B14F-4D97-AF65-F5344CB8AC3E}">
        <p14:creationId xmlns:p14="http://schemas.microsoft.com/office/powerpoint/2010/main" val="29361665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7</a:t>
            </a:fld>
            <a:endParaRPr lang="en-US" dirty="0"/>
          </a:p>
        </p:txBody>
      </p:sp>
    </p:spTree>
    <p:extLst>
      <p:ext uri="{BB962C8B-B14F-4D97-AF65-F5344CB8AC3E}">
        <p14:creationId xmlns:p14="http://schemas.microsoft.com/office/powerpoint/2010/main" val="35880226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8</a:t>
            </a:fld>
            <a:endParaRPr lang="en-US" dirty="0"/>
          </a:p>
        </p:txBody>
      </p:sp>
    </p:spTree>
    <p:extLst>
      <p:ext uri="{BB962C8B-B14F-4D97-AF65-F5344CB8AC3E}">
        <p14:creationId xmlns:p14="http://schemas.microsoft.com/office/powerpoint/2010/main" val="130978602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2D76E09-41B7-FE4E-B099-04DFD58B8CF1}" type="slidenum">
              <a:rPr lang="en-US" smtClean="0"/>
              <a:t>9</a:t>
            </a:fld>
            <a:endParaRPr lang="en-US" dirty="0"/>
          </a:p>
        </p:txBody>
      </p:sp>
    </p:spTree>
    <p:extLst>
      <p:ext uri="{BB962C8B-B14F-4D97-AF65-F5344CB8AC3E}">
        <p14:creationId xmlns:p14="http://schemas.microsoft.com/office/powerpoint/2010/main" val="3008537472"/>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9600" cap="all" baseline="0">
                <a:blipFill dpi="0" rotWithShape="1">
                  <a:blip r:embed="rId4"/>
                  <a:srcRect/>
                  <a:tile tx="6350" ty="-127000" sx="65000" sy="64000" flip="none" algn="tl"/>
                </a:blipFill>
              </a:defRPr>
            </a:lvl1pPr>
          </a:lstStyle>
          <a:p>
            <a:r>
              <a:rPr lang="en-US" smtClean="0"/>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576D0534-BB92-D249-82B9-49A38E7BB51A}" type="datetime1">
              <a:rPr lang="en-US" smtClean="0"/>
              <a:t>4/16/2022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326739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A3922B72-5EFB-2B4D-BBDF-916337A53DC6}" type="datetime1">
              <a:rPr lang="en-US" smtClean="0"/>
              <a:t>4/16/2022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7168912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6B05E1-C71E-544E-9F74-844878BC4783}" type="datetime1">
              <a:rPr lang="en-US" smtClean="0"/>
              <a:t>4/16/2022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765277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2EE8AFE-A49F-3347-91BC-9E8CE1BCC4B4}" type="datetime1">
              <a:rPr lang="en-US" smtClean="0"/>
              <a:t>4/16/2022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9050888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8000" b="0"/>
            </a:lvl1pPr>
          </a:lstStyle>
          <a:p>
            <a:r>
              <a:rPr lang="en-US" smtClean="0"/>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5EA109CB-DDDB-7949-A85C-355CAB3D7576}" type="datetime1">
              <a:rPr lang="en-US" smtClean="0"/>
              <a:t>4/16/2022</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285661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87E56BB9-C860-D945-A0DA-AC84E1154E6B}" type="datetime1">
              <a:rPr lang="en-US" smtClean="0"/>
              <a:t>4/16/2022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881778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5C5F966-147F-B24F-8855-ADF4B9638779}" type="datetime1">
              <a:rPr lang="en-US" smtClean="0"/>
              <a:t>4/16/2022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34626864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32BB21E-6508-274A-8215-090AB0A8BFD7}" type="datetime1">
              <a:rPr lang="en-US" smtClean="0"/>
              <a:t>4/16/2022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2481467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5E3B75-9C36-5140-9B2C-4AB02DB5CE55}" type="datetime1">
              <a:rPr lang="en-US" smtClean="0"/>
              <a:t>4/16/2022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42776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F7E5107-D26A-8749-91B4-BDF6C1B6361A}" type="datetime1">
              <a:rPr lang="en-US" smtClean="0"/>
              <a:t>4/16/2022</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211674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1"/>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7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CC6945-859D-154B-9E61-3980F2B5BC84}" type="datetime1">
              <a:rPr lang="en-US" smtClean="0"/>
              <a:t>4/16/2022</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smtClean="0"/>
              <a:t>‹#›</a:t>
            </a:fld>
            <a:endParaRPr lang="en-US" dirty="0"/>
          </a:p>
        </p:txBody>
      </p:sp>
    </p:spTree>
    <p:extLst>
      <p:ext uri="{BB962C8B-B14F-4D97-AF65-F5344CB8AC3E}">
        <p14:creationId xmlns:p14="http://schemas.microsoft.com/office/powerpoint/2010/main" val="1913728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3E2B6D2D-DD65-7542-B616-C09BD0686257}" type="datetime1">
              <a:rPr lang="en-US" smtClean="0"/>
              <a:t>4/16/2022</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1">
                <a:solidFill>
                  <a:srgbClr val="FFFFFF"/>
                </a:solidFill>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75904696"/>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l" defTabSz="914400" rtl="0" eaLnBrk="1" latinLnBrk="0" hangingPunct="1">
        <a:lnSpc>
          <a:spcPct val="90000"/>
        </a:lnSpc>
        <a:spcBef>
          <a:spcPct val="0"/>
        </a:spcBef>
        <a:buNone/>
        <a:defRPr sz="5400" kern="1200" cap="all"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hdphoto" Target="../media/hdphoto2.wdp"/><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8" Type="http://schemas.openxmlformats.org/officeDocument/2006/relationships/diagramLayout" Target="../diagrams/layout5.xml"/><Relationship Id="rId3" Type="http://schemas.openxmlformats.org/officeDocument/2006/relationships/image" Target="../media/image14.jpeg"/><Relationship Id="rId7" Type="http://schemas.openxmlformats.org/officeDocument/2006/relationships/diagramData" Target="../diagrams/data5.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2.png"/><Relationship Id="rId11" Type="http://schemas.microsoft.com/office/2007/relationships/diagramDrawing" Target="../diagrams/drawing5.xml"/><Relationship Id="rId5" Type="http://schemas.microsoft.com/office/2007/relationships/hdphoto" Target="../media/hdphoto2.wdp"/><Relationship Id="rId10" Type="http://schemas.openxmlformats.org/officeDocument/2006/relationships/diagramColors" Target="../diagrams/colors5.xml"/><Relationship Id="rId4" Type="http://schemas.openxmlformats.org/officeDocument/2006/relationships/image" Target="../media/image6.png"/><Relationship Id="rId9" Type="http://schemas.openxmlformats.org/officeDocument/2006/relationships/diagramQuickStyle" Target="../diagrams/quickStyle5.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hdphoto" Target="../media/hdphoto2.wdp"/><Relationship Id="rId4" Type="http://schemas.openxmlformats.org/officeDocument/2006/relationships/image" Target="../media/image6.png"/></Relationships>
</file>

<file path=ppt/slides/_rels/slide14.xml.rels><?xml version="1.0" encoding="UTF-8" standalone="yes"?>
<Relationships xmlns="http://schemas.openxmlformats.org/package/2006/relationships"><Relationship Id="rId8" Type="http://schemas.openxmlformats.org/officeDocument/2006/relationships/diagramData" Target="../diagrams/data6.xml"/><Relationship Id="rId3" Type="http://schemas.openxmlformats.org/officeDocument/2006/relationships/image" Target="../media/image7.jpeg"/><Relationship Id="rId7" Type="http://schemas.openxmlformats.org/officeDocument/2006/relationships/image" Target="../media/image2.png"/><Relationship Id="rId12" Type="http://schemas.microsoft.com/office/2007/relationships/diagramDrawing" Target="../diagrams/drawing6.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diagramColors" Target="../diagrams/colors6.xml"/><Relationship Id="rId5" Type="http://schemas.openxmlformats.org/officeDocument/2006/relationships/image" Target="../media/image9.png"/><Relationship Id="rId10" Type="http://schemas.openxmlformats.org/officeDocument/2006/relationships/diagramQuickStyle" Target="../diagrams/quickStyle6.xml"/><Relationship Id="rId4" Type="http://schemas.openxmlformats.org/officeDocument/2006/relationships/image" Target="../media/image8.jpeg"/><Relationship Id="rId9" Type="http://schemas.openxmlformats.org/officeDocument/2006/relationships/diagramLayout" Target="../diagrams/layout6.xml"/></Relationships>
</file>

<file path=ppt/slides/_rels/slide15.xml.rels><?xml version="1.0" encoding="UTF-8" standalone="yes"?>
<Relationships xmlns="http://schemas.openxmlformats.org/package/2006/relationships"><Relationship Id="rId8" Type="http://schemas.openxmlformats.org/officeDocument/2006/relationships/diagramData" Target="../diagrams/data7.xml"/><Relationship Id="rId3" Type="http://schemas.openxmlformats.org/officeDocument/2006/relationships/image" Target="../media/image7.jpeg"/><Relationship Id="rId7" Type="http://schemas.openxmlformats.org/officeDocument/2006/relationships/image" Target="../media/image2.png"/><Relationship Id="rId12" Type="http://schemas.microsoft.com/office/2007/relationships/diagramDrawing" Target="../diagrams/drawing7.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diagramColors" Target="../diagrams/colors7.xml"/><Relationship Id="rId5" Type="http://schemas.openxmlformats.org/officeDocument/2006/relationships/image" Target="../media/image9.png"/><Relationship Id="rId10" Type="http://schemas.openxmlformats.org/officeDocument/2006/relationships/diagramQuickStyle" Target="../diagrams/quickStyle7.xml"/><Relationship Id="rId4" Type="http://schemas.openxmlformats.org/officeDocument/2006/relationships/image" Target="../media/image8.jpeg"/><Relationship Id="rId9" Type="http://schemas.openxmlformats.org/officeDocument/2006/relationships/diagramLayout" Target="../diagrams/layout7.xml"/></Relationships>
</file>

<file path=ppt/slides/_rels/slide16.xml.rels><?xml version="1.0" encoding="UTF-8" standalone="yes"?>
<Relationships xmlns="http://schemas.openxmlformats.org/package/2006/relationships"><Relationship Id="rId8" Type="http://schemas.openxmlformats.org/officeDocument/2006/relationships/diagramData" Target="../diagrams/data8.xml"/><Relationship Id="rId3" Type="http://schemas.openxmlformats.org/officeDocument/2006/relationships/image" Target="../media/image7.jpeg"/><Relationship Id="rId7" Type="http://schemas.openxmlformats.org/officeDocument/2006/relationships/image" Target="../media/image2.png"/><Relationship Id="rId12" Type="http://schemas.microsoft.com/office/2007/relationships/diagramDrawing" Target="../diagrams/drawing8.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diagramColors" Target="../diagrams/colors8.xml"/><Relationship Id="rId5" Type="http://schemas.openxmlformats.org/officeDocument/2006/relationships/image" Target="../media/image9.png"/><Relationship Id="rId10" Type="http://schemas.openxmlformats.org/officeDocument/2006/relationships/diagramQuickStyle" Target="../diagrams/quickStyle8.xml"/><Relationship Id="rId4" Type="http://schemas.openxmlformats.org/officeDocument/2006/relationships/image" Target="../media/image8.jpeg"/><Relationship Id="rId9" Type="http://schemas.openxmlformats.org/officeDocument/2006/relationships/diagramLayout" Target="../diagrams/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2.wdp"/></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2.wdp"/></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2.wdp"/></Relationships>
</file>

<file path=ppt/slides/_rels/slide2.xml.rels><?xml version="1.0" encoding="UTF-8" standalone="yes"?>
<Relationships xmlns="http://schemas.openxmlformats.org/package/2006/relationships"><Relationship Id="rId8" Type="http://schemas.openxmlformats.org/officeDocument/2006/relationships/diagramData" Target="../diagrams/data1.xml"/><Relationship Id="rId3" Type="http://schemas.openxmlformats.org/officeDocument/2006/relationships/image" Target="../media/image7.jpeg"/><Relationship Id="rId7" Type="http://schemas.openxmlformats.org/officeDocument/2006/relationships/image" Target="../media/image2.png"/><Relationship Id="rId12"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diagramColors" Target="../diagrams/colors1.xml"/><Relationship Id="rId5" Type="http://schemas.openxmlformats.org/officeDocument/2006/relationships/image" Target="../media/image9.png"/><Relationship Id="rId10" Type="http://schemas.openxmlformats.org/officeDocument/2006/relationships/diagramQuickStyle" Target="../diagrams/quickStyle1.xml"/><Relationship Id="rId4" Type="http://schemas.openxmlformats.org/officeDocument/2006/relationships/image" Target="../media/image8.jpeg"/><Relationship Id="rId9"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2.wdp"/></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2.wdp"/></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microsoft.com/office/2007/relationships/hdphoto" Target="../media/hdphoto2.wdp"/></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microsoft.com/office/2007/relationships/hdphoto" Target="../media/hdphoto2.wdp"/></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2.wdp"/></Relationships>
</file>

<file path=ppt/slides/_rels/slide25.xml.rels><?xml version="1.0" encoding="UTF-8" standalone="yes"?>
<Relationships xmlns="http://schemas.openxmlformats.org/package/2006/relationships"><Relationship Id="rId8" Type="http://schemas.openxmlformats.org/officeDocument/2006/relationships/diagramData" Target="../diagrams/data9.xml"/><Relationship Id="rId3" Type="http://schemas.openxmlformats.org/officeDocument/2006/relationships/image" Target="../media/image7.jpeg"/><Relationship Id="rId7" Type="http://schemas.openxmlformats.org/officeDocument/2006/relationships/image" Target="../media/image2.png"/><Relationship Id="rId12" Type="http://schemas.microsoft.com/office/2007/relationships/diagramDrawing" Target="../diagrams/drawing9.xm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diagramColors" Target="../diagrams/colors9.xml"/><Relationship Id="rId5" Type="http://schemas.openxmlformats.org/officeDocument/2006/relationships/image" Target="../media/image9.png"/><Relationship Id="rId10" Type="http://schemas.openxmlformats.org/officeDocument/2006/relationships/diagramQuickStyle" Target="../diagrams/quickStyle9.xml"/><Relationship Id="rId4" Type="http://schemas.openxmlformats.org/officeDocument/2006/relationships/image" Target="../media/image8.jpeg"/><Relationship Id="rId9" Type="http://schemas.openxmlformats.org/officeDocument/2006/relationships/diagramLayout" Target="../diagrams/layout9.xml"/></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2.wdp"/></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2.wdp"/></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2.wdp"/></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2.wdp"/></Relationships>
</file>

<file path=ppt/slides/_rels/slide3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microsoft.com/office/2007/relationships/hdphoto" Target="../media/hdphoto2.wdp"/></Relationships>
</file>

<file path=ppt/slides/_rels/slide32.xml.rels><?xml version="1.0" encoding="UTF-8" standalone="yes"?>
<Relationships xmlns="http://schemas.openxmlformats.org/package/2006/relationships"><Relationship Id="rId8" Type="http://schemas.openxmlformats.org/officeDocument/2006/relationships/diagramData" Target="../diagrams/data10.xml"/><Relationship Id="rId3" Type="http://schemas.openxmlformats.org/officeDocument/2006/relationships/image" Target="../media/image7.jpeg"/><Relationship Id="rId7" Type="http://schemas.openxmlformats.org/officeDocument/2006/relationships/image" Target="../media/image2.png"/><Relationship Id="rId12" Type="http://schemas.microsoft.com/office/2007/relationships/diagramDrawing" Target="../diagrams/drawing10.xml"/><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diagramColors" Target="../diagrams/colors10.xml"/><Relationship Id="rId5" Type="http://schemas.openxmlformats.org/officeDocument/2006/relationships/image" Target="../media/image9.png"/><Relationship Id="rId10" Type="http://schemas.openxmlformats.org/officeDocument/2006/relationships/diagramQuickStyle" Target="../diagrams/quickStyle10.xml"/><Relationship Id="rId4" Type="http://schemas.openxmlformats.org/officeDocument/2006/relationships/image" Target="../media/image8.jpeg"/><Relationship Id="rId9" Type="http://schemas.openxmlformats.org/officeDocument/2006/relationships/diagramLayout" Target="../diagrams/layout10.xml"/></Relationships>
</file>

<file path=ppt/slides/_rels/slide33.xml.rels><?xml version="1.0" encoding="UTF-8" standalone="yes"?>
<Relationships xmlns="http://schemas.openxmlformats.org/package/2006/relationships"><Relationship Id="rId8" Type="http://schemas.openxmlformats.org/officeDocument/2006/relationships/diagramData" Target="../diagrams/data11.xml"/><Relationship Id="rId3" Type="http://schemas.openxmlformats.org/officeDocument/2006/relationships/image" Target="../media/image7.jpeg"/><Relationship Id="rId7" Type="http://schemas.openxmlformats.org/officeDocument/2006/relationships/image" Target="../media/image2.png"/><Relationship Id="rId12" Type="http://schemas.microsoft.com/office/2007/relationships/diagramDrawing" Target="../diagrams/drawing11.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diagramColors" Target="../diagrams/colors11.xml"/><Relationship Id="rId5" Type="http://schemas.openxmlformats.org/officeDocument/2006/relationships/image" Target="../media/image9.png"/><Relationship Id="rId10" Type="http://schemas.openxmlformats.org/officeDocument/2006/relationships/diagramQuickStyle" Target="../diagrams/quickStyle11.xml"/><Relationship Id="rId4" Type="http://schemas.openxmlformats.org/officeDocument/2006/relationships/image" Target="../media/image8.jpeg"/><Relationship Id="rId9" Type="http://schemas.openxmlformats.org/officeDocument/2006/relationships/diagramLayout" Target="../diagrams/layout11.xml"/></Relationships>
</file>

<file path=ppt/slides/_rels/slide34.xml.rels><?xml version="1.0" encoding="UTF-8" standalone="yes"?>
<Relationships xmlns="http://schemas.openxmlformats.org/package/2006/relationships"><Relationship Id="rId8" Type="http://schemas.openxmlformats.org/officeDocument/2006/relationships/diagramData" Target="../diagrams/data12.xml"/><Relationship Id="rId3" Type="http://schemas.openxmlformats.org/officeDocument/2006/relationships/image" Target="../media/image7.jpeg"/><Relationship Id="rId7" Type="http://schemas.openxmlformats.org/officeDocument/2006/relationships/image" Target="../media/image2.png"/><Relationship Id="rId12" Type="http://schemas.microsoft.com/office/2007/relationships/diagramDrawing" Target="../diagrams/drawing12.xml"/><Relationship Id="rId2" Type="http://schemas.openxmlformats.org/officeDocument/2006/relationships/notesSlide" Target="../notesSlides/notesSlide34.xml"/><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diagramColors" Target="../diagrams/colors12.xml"/><Relationship Id="rId5" Type="http://schemas.openxmlformats.org/officeDocument/2006/relationships/image" Target="../media/image9.png"/><Relationship Id="rId10" Type="http://schemas.openxmlformats.org/officeDocument/2006/relationships/diagramQuickStyle" Target="../diagrams/quickStyle12.xml"/><Relationship Id="rId4" Type="http://schemas.openxmlformats.org/officeDocument/2006/relationships/image" Target="../media/image8.jpeg"/><Relationship Id="rId9" Type="http://schemas.openxmlformats.org/officeDocument/2006/relationships/diagramLayout" Target="../diagrams/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2.wdp"/></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2.wdp"/></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microsoft.com/office/2007/relationships/hdphoto" Target="../media/hdphoto2.wdp"/></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2.wdp"/></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microsoft.com/office/2007/relationships/hdphoto" Target="../media/hdphoto2.wdp"/></Relationships>
</file>

<file path=ppt/slides/_rels/slide4.xml.rels><?xml version="1.0" encoding="UTF-8" standalone="yes"?>
<Relationships xmlns="http://schemas.openxmlformats.org/package/2006/relationships"><Relationship Id="rId8" Type="http://schemas.openxmlformats.org/officeDocument/2006/relationships/diagramLayout" Target="../diagrams/layout2.xml"/><Relationship Id="rId3" Type="http://schemas.openxmlformats.org/officeDocument/2006/relationships/image" Target="../media/image14.jpeg"/><Relationship Id="rId7" Type="http://schemas.openxmlformats.org/officeDocument/2006/relationships/diagramData" Target="../diagrams/data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2.png"/><Relationship Id="rId11" Type="http://schemas.microsoft.com/office/2007/relationships/diagramDrawing" Target="../diagrams/drawing2.xml"/><Relationship Id="rId5" Type="http://schemas.microsoft.com/office/2007/relationships/hdphoto" Target="../media/hdphoto2.wdp"/><Relationship Id="rId10" Type="http://schemas.openxmlformats.org/officeDocument/2006/relationships/diagramColors" Target="../diagrams/colors2.xml"/><Relationship Id="rId4" Type="http://schemas.openxmlformats.org/officeDocument/2006/relationships/image" Target="../media/image6.png"/><Relationship Id="rId9"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8" Type="http://schemas.openxmlformats.org/officeDocument/2006/relationships/diagramData" Target="../diagrams/data13.xml"/><Relationship Id="rId3" Type="http://schemas.openxmlformats.org/officeDocument/2006/relationships/image" Target="../media/image7.jpeg"/><Relationship Id="rId7" Type="http://schemas.openxmlformats.org/officeDocument/2006/relationships/image" Target="../media/image2.png"/><Relationship Id="rId12" Type="http://schemas.microsoft.com/office/2007/relationships/diagramDrawing" Target="../diagrams/drawing13.xml"/><Relationship Id="rId2" Type="http://schemas.openxmlformats.org/officeDocument/2006/relationships/notesSlide" Target="../notesSlides/notesSlide40.xml"/><Relationship Id="rId1" Type="http://schemas.openxmlformats.org/officeDocument/2006/relationships/slideLayout" Target="../slideLayouts/slideLayout2.xml"/><Relationship Id="rId6" Type="http://schemas.openxmlformats.org/officeDocument/2006/relationships/image" Target="../media/image10.jpeg"/><Relationship Id="rId11" Type="http://schemas.openxmlformats.org/officeDocument/2006/relationships/diagramColors" Target="../diagrams/colors13.xml"/><Relationship Id="rId5" Type="http://schemas.openxmlformats.org/officeDocument/2006/relationships/image" Target="../media/image9.png"/><Relationship Id="rId10" Type="http://schemas.openxmlformats.org/officeDocument/2006/relationships/diagramQuickStyle" Target="../diagrams/quickStyle13.xml"/><Relationship Id="rId4" Type="http://schemas.openxmlformats.org/officeDocument/2006/relationships/image" Target="../media/image8.jpeg"/><Relationship Id="rId9" Type="http://schemas.openxmlformats.org/officeDocument/2006/relationships/diagramLayout" Target="../diagrams/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1.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6.png"/></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microsoft.com/office/2007/relationships/hdphoto" Target="../media/hdphoto2.wdp"/></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microsoft.com/office/2007/relationships/hdphoto" Target="../media/hdphoto2.wdp"/></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microsoft.com/office/2007/relationships/hdphoto" Target="../media/hdphoto2.wdp"/></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9.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3.xml"/><Relationship Id="rId3" Type="http://schemas.openxmlformats.org/officeDocument/2006/relationships/image" Target="../media/image14.jpeg"/><Relationship Id="rId7" Type="http://schemas.openxmlformats.org/officeDocument/2006/relationships/diagramData" Target="../diagrams/data3.xm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2.png"/><Relationship Id="rId11" Type="http://schemas.microsoft.com/office/2007/relationships/diagramDrawing" Target="../diagrams/drawing3.xml"/><Relationship Id="rId5" Type="http://schemas.microsoft.com/office/2007/relationships/hdphoto" Target="../media/hdphoto2.wdp"/><Relationship Id="rId10" Type="http://schemas.openxmlformats.org/officeDocument/2006/relationships/diagramColors" Target="../diagrams/colors3.xml"/><Relationship Id="rId4" Type="http://schemas.openxmlformats.org/officeDocument/2006/relationships/image" Target="../media/image6.png"/><Relationship Id="rId9" Type="http://schemas.openxmlformats.org/officeDocument/2006/relationships/diagramQuickStyle" Target="../diagrams/quickStyle3.xml"/></Relationships>
</file>

<file path=ppt/slides/_rels/slide5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0.xml"/><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6.png"/></Relationships>
</file>

<file path=ppt/slides/_rels/slide5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51.xml"/><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2.wdp"/></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hdphoto" Target="../media/hdphoto2.wdp"/><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image" Target="../media/image14.jpeg"/><Relationship Id="rId7" Type="http://schemas.openxmlformats.org/officeDocument/2006/relationships/diagramData" Target="../diagrams/data4.xml"/><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2.png"/><Relationship Id="rId11" Type="http://schemas.microsoft.com/office/2007/relationships/diagramDrawing" Target="../diagrams/drawing4.xml"/><Relationship Id="rId5" Type="http://schemas.microsoft.com/office/2007/relationships/hdphoto" Target="../media/hdphoto2.wdp"/><Relationship Id="rId10" Type="http://schemas.openxmlformats.org/officeDocument/2006/relationships/diagramColors" Target="../diagrams/colors4.xml"/><Relationship Id="rId4" Type="http://schemas.openxmlformats.org/officeDocument/2006/relationships/image" Target="../media/image6.png"/><Relationship Id="rId9"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2.wdp"/></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 name="Rectangle 17">
            <a:extLst>
              <a:ext uri="{FF2B5EF4-FFF2-40B4-BE49-F238E27FC236}">
                <a16:creationId xmlns="" xmlns:a16="http://schemas.microsoft.com/office/drawing/2014/main" id="{5C28659E-412C-4600-B45E-BAE370BC24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3" name="Picture 12" descr="Avocados and peppers on a cutting board">
            <a:extLst>
              <a:ext uri="{FF2B5EF4-FFF2-40B4-BE49-F238E27FC236}">
                <a16:creationId xmlns="" xmlns:a16="http://schemas.microsoft.com/office/drawing/2014/main" id="{573EC269-9A59-49F8-B377-784E209B3A04}"/>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30802" y="10"/>
            <a:ext cx="12191980" cy="6857989"/>
          </a:xfrm>
          <a:prstGeom prst="rect">
            <a:avLst/>
          </a:prstGeom>
        </p:spPr>
      </p:pic>
      <p:sp>
        <p:nvSpPr>
          <p:cNvPr id="20" name="Rectangle 19">
            <a:extLst>
              <a:ext uri="{FF2B5EF4-FFF2-40B4-BE49-F238E27FC236}">
                <a16:creationId xmlns="" xmlns:a16="http://schemas.microsoft.com/office/drawing/2014/main" id="{AE95896B-6905-4618-A7DF-DED8A61FBC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6857999"/>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a:extLst>
              <a:ext uri="{FF2B5EF4-FFF2-40B4-BE49-F238E27FC236}">
                <a16:creationId xmlns="" xmlns:a16="http://schemas.microsoft.com/office/drawing/2014/main" id="{7748BD8C-4984-4138-94CA-2DC5F39DC37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24" y="0"/>
            <a:ext cx="12188952" cy="6858000"/>
          </a:xfrm>
          <a:prstGeom prst="rect">
            <a:avLst/>
          </a:prstGeom>
          <a:blipFill dpi="0" rotWithShape="1">
            <a:blip r:embed="rId4">
              <a:alphaModFix amt="30000"/>
              <a:duotone>
                <a:prstClr val="black"/>
                <a:schemeClr val="accent1">
                  <a:tint val="45000"/>
                  <a:satMod val="400000"/>
                </a:schemeClr>
              </a:duotone>
              <a:extLst>
                <a:ext uri="{BEBA8EAE-BF5A-486C-A8C5-ECC9F3942E4B}">
                  <a14:imgProps xmlns:a14="http://schemas.microsoft.com/office/drawing/2010/main">
                    <a14:imgLayer r:embed="rId5">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A5C93519-6B29-1346-9FCB-0835B80531A4}"/>
              </a:ext>
            </a:extLst>
          </p:cNvPr>
          <p:cNvSpPr>
            <a:spLocks noGrp="1"/>
          </p:cNvSpPr>
          <p:nvPr>
            <p:ph type="ctrTitle"/>
          </p:nvPr>
        </p:nvSpPr>
        <p:spPr>
          <a:xfrm>
            <a:off x="1051560" y="1432223"/>
            <a:ext cx="9966960" cy="3035808"/>
          </a:xfrm>
        </p:spPr>
        <p:txBody>
          <a:bodyPr anchor="b">
            <a:normAutofit/>
          </a:bodyPr>
          <a:lstStyle/>
          <a:p>
            <a:r>
              <a:rPr lang="en-US" dirty="0" smtClean="0">
                <a:solidFill>
                  <a:srgbClr val="FFFFFF"/>
                </a:solidFill>
              </a:rPr>
              <a:t>Genesis 4</a:t>
            </a:r>
            <a:endParaRPr lang="en-US" dirty="0">
              <a:solidFill>
                <a:srgbClr val="FFFFFF"/>
              </a:solidFill>
            </a:endParaRPr>
          </a:p>
        </p:txBody>
      </p:sp>
      <p:sp>
        <p:nvSpPr>
          <p:cNvPr id="8" name="Subtitle 7">
            <a:extLst>
              <a:ext uri="{FF2B5EF4-FFF2-40B4-BE49-F238E27FC236}">
                <a16:creationId xmlns="" xmlns:a16="http://schemas.microsoft.com/office/drawing/2014/main" id="{57FFE273-805C-47CC-98BD-C63CD14BF635}"/>
              </a:ext>
            </a:extLst>
          </p:cNvPr>
          <p:cNvSpPr>
            <a:spLocks noGrp="1"/>
          </p:cNvSpPr>
          <p:nvPr>
            <p:ph type="subTitle" idx="1"/>
          </p:nvPr>
        </p:nvSpPr>
        <p:spPr>
          <a:xfrm>
            <a:off x="1069848" y="4389120"/>
            <a:ext cx="7891272" cy="1069848"/>
          </a:xfrm>
        </p:spPr>
        <p:txBody>
          <a:bodyPr>
            <a:normAutofit/>
          </a:bodyPr>
          <a:lstStyle/>
          <a:p>
            <a:r>
              <a:rPr lang="en-US" dirty="0" smtClean="0">
                <a:solidFill>
                  <a:srgbClr val="FFFFFF"/>
                </a:solidFill>
              </a:rPr>
              <a:t>Lesson 3</a:t>
            </a:r>
            <a:endParaRPr lang="en-US" dirty="0">
              <a:solidFill>
                <a:srgbClr val="FFFFFF"/>
              </a:solidFill>
            </a:endParaRPr>
          </a:p>
        </p:txBody>
      </p:sp>
    </p:spTree>
    <p:extLst>
      <p:ext uri="{BB962C8B-B14F-4D97-AF65-F5344CB8AC3E}">
        <p14:creationId xmlns:p14="http://schemas.microsoft.com/office/powerpoint/2010/main" val="5312471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Lettuce">
            <a:extLst>
              <a:ext uri="{FF2B5EF4-FFF2-40B4-BE49-F238E27FC236}">
                <a16:creationId xmlns="" xmlns:a16="http://schemas.microsoft.com/office/drawing/2014/main" id="{E993FA7A-9A61-804B-A5E4-16683DB6CC4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80" cy="6857989"/>
          </a:xfrm>
          <a:prstGeom prst="rect">
            <a:avLst/>
          </a:prstGeom>
        </p:spPr>
      </p:pic>
      <p:sp>
        <p:nvSpPr>
          <p:cNvPr id="46" name="Rectangle 37">
            <a:extLst>
              <a:ext uri="{FF2B5EF4-FFF2-40B4-BE49-F238E27FC236}">
                <a16:creationId xmlns="" xmlns:a16="http://schemas.microsoft.com/office/drawing/2014/main" id="{F79FF99C-BAA9-404F-9C96-6DD456B4F7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39">
            <a:extLst>
              <a:ext uri="{FF2B5EF4-FFF2-40B4-BE49-F238E27FC236}">
                <a16:creationId xmlns="" xmlns:a16="http://schemas.microsoft.com/office/drawing/2014/main" id="{49C44AFD-C72D-4D9C-84C6-73E615CED88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24" y="0"/>
            <a:ext cx="12188952" cy="6858000"/>
          </a:xfrm>
          <a:prstGeom prst="rect">
            <a:avLst/>
          </a:prstGeom>
          <a:blipFill dpi="0" rotWithShape="1">
            <a:blip r:embed="rId4">
              <a:alphaModFix amt="30000"/>
              <a:duotone>
                <a:prstClr val="black"/>
                <a:schemeClr val="accent1">
                  <a:tint val="45000"/>
                  <a:satMod val="400000"/>
                </a:schemeClr>
              </a:duotone>
              <a:extLst>
                <a:ext uri="{BEBA8EAE-BF5A-486C-A8C5-ECC9F3942E4B}">
                  <a14:imgProps xmlns:a14="http://schemas.microsoft.com/office/drawing/2010/main">
                    <a14:imgLayer r:embed="rId5">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1069848" y="484632"/>
            <a:ext cx="10058400" cy="1609344"/>
          </a:xfrm>
          <a:solidFill>
            <a:schemeClr val="accent1">
              <a:lumMod val="20000"/>
              <a:lumOff val="80000"/>
              <a:alpha val="74118"/>
            </a:schemeClr>
          </a:solidFill>
        </p:spPr>
        <p:txBody>
          <a:bodyPr anchor="ctr">
            <a:noAutofit/>
          </a:bodyPr>
          <a:lstStyle/>
          <a:p>
            <a:pPr algn="ctr"/>
            <a:r>
              <a:rPr lang="en-US" sz="4000" dirty="0">
                <a:solidFill>
                  <a:srgbClr val="008080"/>
                </a:solidFill>
              </a:rPr>
              <a:t>Why is it that God “had respect” to Abel and his offering but not to Cain or his offering? </a:t>
            </a:r>
            <a:r>
              <a:rPr lang="en-US" sz="4000" dirty="0" smtClean="0">
                <a:solidFill>
                  <a:srgbClr val="008080"/>
                </a:solidFill>
              </a:rPr>
              <a:t/>
            </a:r>
            <a:br>
              <a:rPr lang="en-US" sz="4000" dirty="0" smtClean="0">
                <a:solidFill>
                  <a:srgbClr val="008080"/>
                </a:solidFill>
              </a:rPr>
            </a:br>
            <a:r>
              <a:rPr lang="en-US" sz="4000" dirty="0" smtClean="0">
                <a:solidFill>
                  <a:srgbClr val="7030A0"/>
                </a:solidFill>
              </a:rPr>
              <a:t>Quality of the Sacrifice</a:t>
            </a:r>
            <a:endParaRPr lang="en-US" sz="4000" dirty="0">
              <a:solidFill>
                <a:srgbClr val="7030A0"/>
              </a:solidFill>
            </a:endParaRPr>
          </a:p>
        </p:txBody>
      </p:sp>
      <p:grpSp>
        <p:nvGrpSpPr>
          <p:cNvPr id="48" name="Group 41">
            <a:extLst>
              <a:ext uri="{FF2B5EF4-FFF2-40B4-BE49-F238E27FC236}">
                <a16:creationId xmlns="" xmlns:a16="http://schemas.microsoft.com/office/drawing/2014/main" id="{1D25B14F-36E0-41E8-956F-CABEF1ADD65F}"/>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1401725" y="6229681"/>
            <a:ext cx="457200" cy="457200"/>
            <a:chOff x="11361456" y="6195813"/>
            <a:chExt cx="548640" cy="548640"/>
          </a:xfrm>
        </p:grpSpPr>
        <p:sp>
          <p:nvSpPr>
            <p:cNvPr id="43" name="Oval 42">
              <a:extLst>
                <a:ext uri="{FF2B5EF4-FFF2-40B4-BE49-F238E27FC236}">
                  <a16:creationId xmlns="" xmlns:a16="http://schemas.microsoft.com/office/drawing/2014/main" id="{4AFB9EA5-DE4D-4E6B-A302-F55174E4B19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4" name="Oval 43">
              <a:extLst>
                <a:ext uri="{FF2B5EF4-FFF2-40B4-BE49-F238E27FC236}">
                  <a16:creationId xmlns="" xmlns:a16="http://schemas.microsoft.com/office/drawing/2014/main" id="{E44092F4-4D9B-4D0A-8832-C29E786F8F0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 name="Slide Number Placeholder 2">
            <a:extLst>
              <a:ext uri="{FF2B5EF4-FFF2-40B4-BE49-F238E27FC236}">
                <a16:creationId xmlns="" xmlns:a16="http://schemas.microsoft.com/office/drawing/2014/main" id="{77FF10F5-F7BB-EA4C-BFFD-8D8D77D54FF1}"/>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10</a:t>
            </a:fld>
            <a:endParaRPr lang="en-US" dirty="0"/>
          </a:p>
        </p:txBody>
      </p:sp>
      <p:sp>
        <p:nvSpPr>
          <p:cNvPr id="4" name="TextBox 3"/>
          <p:cNvSpPr txBox="1"/>
          <p:nvPr/>
        </p:nvSpPr>
        <p:spPr>
          <a:xfrm>
            <a:off x="308225" y="6272784"/>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
        <p:nvSpPr>
          <p:cNvPr id="5" name="Content Placeholder 4"/>
          <p:cNvSpPr>
            <a:spLocks noGrp="1"/>
          </p:cNvSpPr>
          <p:nvPr>
            <p:ph idx="1"/>
          </p:nvPr>
        </p:nvSpPr>
        <p:spPr>
          <a:xfrm>
            <a:off x="6462584" y="2121408"/>
            <a:ext cx="5367147" cy="4154984"/>
          </a:xfrm>
          <a:solidFill>
            <a:srgbClr val="006600">
              <a:alpha val="54118"/>
            </a:srgbClr>
          </a:solidFill>
        </p:spPr>
        <p:txBody>
          <a:bodyPr>
            <a:normAutofit/>
          </a:bodyPr>
          <a:lstStyle/>
          <a:p>
            <a:pPr marL="0" indent="0" fontAlgn="base">
              <a:buNone/>
            </a:pPr>
            <a:r>
              <a:rPr lang="en-US" sz="2800" dirty="0"/>
              <a:t>The weakness with this argument is that we are not directly told that Cain’s offering was of poor quality or had leaven in it, or even if rules similar to the Levitical ones (given over 2,000 years later) would have been in place at the time of </a:t>
            </a:r>
            <a:r>
              <a:rPr lang="en-US" sz="2800" dirty="0" smtClean="0"/>
              <a:t>Genesis 4</a:t>
            </a:r>
            <a:r>
              <a:rPr lang="en-US" sz="2800" dirty="0"/>
              <a:t>.</a:t>
            </a:r>
          </a:p>
          <a:p>
            <a:pPr marL="0" indent="0">
              <a:buNone/>
            </a:pPr>
            <a:endParaRPr lang="en-US" dirty="0"/>
          </a:p>
        </p:txBody>
      </p:sp>
      <p:sp>
        <p:nvSpPr>
          <p:cNvPr id="8" name="TextBox 7"/>
          <p:cNvSpPr txBox="1"/>
          <p:nvPr/>
        </p:nvSpPr>
        <p:spPr>
          <a:xfrm>
            <a:off x="691978" y="2121408"/>
            <a:ext cx="5614484" cy="4154984"/>
          </a:xfrm>
          <a:prstGeom prst="rect">
            <a:avLst/>
          </a:prstGeom>
          <a:solidFill>
            <a:srgbClr val="006600">
              <a:alpha val="54118"/>
            </a:srgbClr>
          </a:solidFill>
        </p:spPr>
        <p:txBody>
          <a:bodyPr wrap="square" rtlCol="0">
            <a:spAutoFit/>
          </a:bodyPr>
          <a:lstStyle/>
          <a:p>
            <a:r>
              <a:rPr lang="en-US" sz="2400" dirty="0" smtClean="0"/>
              <a:t>This argument seems strengthened by Hebrews 11:4, which calls Abel’s </a:t>
            </a:r>
            <a:r>
              <a:rPr lang="en-US" sz="2400" dirty="0"/>
              <a:t>sacrifice a “more excellent </a:t>
            </a:r>
            <a:r>
              <a:rPr lang="en-US" sz="2400" dirty="0" smtClean="0"/>
              <a:t>sacrifice,” and </a:t>
            </a:r>
            <a:r>
              <a:rPr lang="en-US" sz="2400" dirty="0"/>
              <a:t>that could be referring to quality</a:t>
            </a:r>
            <a:r>
              <a:rPr lang="en-US" sz="2400" dirty="0" smtClean="0"/>
              <a:t>. </a:t>
            </a:r>
            <a:r>
              <a:rPr lang="en-US" sz="2400" dirty="0"/>
              <a:t>We know from later Scripture </a:t>
            </a:r>
            <a:r>
              <a:rPr lang="en-US" sz="2400" dirty="0" smtClean="0"/>
              <a:t>that </a:t>
            </a:r>
            <a:r>
              <a:rPr lang="en-US" sz="2400" dirty="0"/>
              <a:t>God did not respect just any animal sacrifice: it needed to be an unblemished animal. He also required grain offerings to be done in certain ways </a:t>
            </a:r>
            <a:r>
              <a:rPr lang="en-US" sz="2400" dirty="0" smtClean="0"/>
              <a:t>and </a:t>
            </a:r>
            <a:r>
              <a:rPr lang="en-US" sz="2400" dirty="0"/>
              <a:t>that no leaven was to be mixed in with the </a:t>
            </a:r>
            <a:r>
              <a:rPr lang="en-US" sz="2400" dirty="0" smtClean="0"/>
              <a:t>grain. </a:t>
            </a:r>
            <a:endParaRPr lang="en-US" sz="2400" dirty="0"/>
          </a:p>
        </p:txBody>
      </p:sp>
    </p:spTree>
    <p:extLst>
      <p:ext uri="{BB962C8B-B14F-4D97-AF65-F5344CB8AC3E}">
        <p14:creationId xmlns:p14="http://schemas.microsoft.com/office/powerpoint/2010/main" val="3596942051"/>
      </p:ext>
    </p:extLst>
  </p:cSld>
  <p:clrMapOvr>
    <a:overrideClrMapping bg1="dk1" tx1="lt1" bg2="dk2" tx2="lt2" accent1="accent1" accent2="accent2" accent3="accent3" accent4="accent4" accent5="accent5" accent6="accent6" hlink="hlink" folHlink="folHlink"/>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Lettuce">
            <a:extLst>
              <a:ext uri="{FF2B5EF4-FFF2-40B4-BE49-F238E27FC236}">
                <a16:creationId xmlns="" xmlns:a16="http://schemas.microsoft.com/office/drawing/2014/main" id="{E993FA7A-9A61-804B-A5E4-16683DB6CC4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80" cy="6857989"/>
          </a:xfrm>
          <a:prstGeom prst="rect">
            <a:avLst/>
          </a:prstGeom>
        </p:spPr>
      </p:pic>
      <p:sp>
        <p:nvSpPr>
          <p:cNvPr id="46" name="Rectangle 37">
            <a:extLst>
              <a:ext uri="{FF2B5EF4-FFF2-40B4-BE49-F238E27FC236}">
                <a16:creationId xmlns="" xmlns:a16="http://schemas.microsoft.com/office/drawing/2014/main" id="{F79FF99C-BAA9-404F-9C96-6DD456B4F7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39">
            <a:extLst>
              <a:ext uri="{FF2B5EF4-FFF2-40B4-BE49-F238E27FC236}">
                <a16:creationId xmlns="" xmlns:a16="http://schemas.microsoft.com/office/drawing/2014/main" id="{49C44AFD-C72D-4D9C-84C6-73E615CED88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24" y="0"/>
            <a:ext cx="12188952" cy="6858000"/>
          </a:xfrm>
          <a:prstGeom prst="rect">
            <a:avLst/>
          </a:prstGeom>
          <a:blipFill dpi="0" rotWithShape="1">
            <a:blip r:embed="rId4">
              <a:alphaModFix amt="30000"/>
              <a:duotone>
                <a:prstClr val="black"/>
                <a:schemeClr val="accent1">
                  <a:tint val="45000"/>
                  <a:satMod val="400000"/>
                </a:schemeClr>
              </a:duotone>
              <a:extLst>
                <a:ext uri="{BEBA8EAE-BF5A-486C-A8C5-ECC9F3942E4B}">
                  <a14:imgProps xmlns:a14="http://schemas.microsoft.com/office/drawing/2010/main">
                    <a14:imgLayer r:embed="rId5">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1069848" y="484632"/>
            <a:ext cx="10058400" cy="1609344"/>
          </a:xfrm>
        </p:spPr>
        <p:txBody>
          <a:bodyPr anchor="ctr">
            <a:normAutofit fontScale="90000"/>
          </a:bodyPr>
          <a:lstStyle/>
          <a:p>
            <a:r>
              <a:rPr lang="en-US" dirty="0">
                <a:solidFill>
                  <a:schemeClr val="tx1"/>
                </a:solidFill>
              </a:rPr>
              <a:t>Why is it that God “had respect” to Abel and his offering but not to Cain or his offering? </a:t>
            </a:r>
          </a:p>
        </p:txBody>
      </p:sp>
      <p:grpSp>
        <p:nvGrpSpPr>
          <p:cNvPr id="48" name="Group 41">
            <a:extLst>
              <a:ext uri="{FF2B5EF4-FFF2-40B4-BE49-F238E27FC236}">
                <a16:creationId xmlns="" xmlns:a16="http://schemas.microsoft.com/office/drawing/2014/main" id="{1D25B14F-36E0-41E8-956F-CABEF1ADD65F}"/>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1401725" y="6229681"/>
            <a:ext cx="457200" cy="457200"/>
            <a:chOff x="11361456" y="6195813"/>
            <a:chExt cx="548640" cy="548640"/>
          </a:xfrm>
        </p:grpSpPr>
        <p:sp>
          <p:nvSpPr>
            <p:cNvPr id="43" name="Oval 42">
              <a:extLst>
                <a:ext uri="{FF2B5EF4-FFF2-40B4-BE49-F238E27FC236}">
                  <a16:creationId xmlns="" xmlns:a16="http://schemas.microsoft.com/office/drawing/2014/main" id="{4AFB9EA5-DE4D-4E6B-A302-F55174E4B19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4" name="Oval 43">
              <a:extLst>
                <a:ext uri="{FF2B5EF4-FFF2-40B4-BE49-F238E27FC236}">
                  <a16:creationId xmlns="" xmlns:a16="http://schemas.microsoft.com/office/drawing/2014/main" id="{E44092F4-4D9B-4D0A-8832-C29E786F8F0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 name="Slide Number Placeholder 2">
            <a:extLst>
              <a:ext uri="{FF2B5EF4-FFF2-40B4-BE49-F238E27FC236}">
                <a16:creationId xmlns="" xmlns:a16="http://schemas.microsoft.com/office/drawing/2014/main" id="{77FF10F5-F7BB-EA4C-BFFD-8D8D77D54FF1}"/>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11</a:t>
            </a:fld>
            <a:endParaRPr lang="en-US" dirty="0"/>
          </a:p>
        </p:txBody>
      </p:sp>
      <p:graphicFrame>
        <p:nvGraphicFramePr>
          <p:cNvPr id="21" name="Content Placeholder 2" descr="Icon SmartArt graphic">
            <a:extLst>
              <a:ext uri="{FF2B5EF4-FFF2-40B4-BE49-F238E27FC236}">
                <a16:creationId xmlns="" xmlns:a16="http://schemas.microsoft.com/office/drawing/2014/main" id="{A3D1C6A2-434F-413C-ACCC-99B0DBD24CFD}"/>
              </a:ext>
            </a:extLst>
          </p:cNvPr>
          <p:cNvGraphicFramePr>
            <a:graphicFrameLocks noGrp="1"/>
          </p:cNvGraphicFramePr>
          <p:nvPr>
            <p:ph idx="1"/>
            <p:extLst>
              <p:ext uri="{D42A27DB-BD31-4B8C-83A1-F6EECF244321}">
                <p14:modId xmlns:p14="http://schemas.microsoft.com/office/powerpoint/2010/main" val="2773625185"/>
              </p:ext>
            </p:extLst>
          </p:nvPr>
        </p:nvGraphicFramePr>
        <p:xfrm>
          <a:off x="1069848" y="2121408"/>
          <a:ext cx="10058400" cy="40507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TextBox 3"/>
          <p:cNvSpPr txBox="1"/>
          <p:nvPr/>
        </p:nvSpPr>
        <p:spPr>
          <a:xfrm>
            <a:off x="188360" y="6317549"/>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
        <p:nvSpPr>
          <p:cNvPr id="5" name="TextBox 4"/>
          <p:cNvSpPr txBox="1"/>
          <p:nvPr/>
        </p:nvSpPr>
        <p:spPr>
          <a:xfrm>
            <a:off x="2406663" y="3270267"/>
            <a:ext cx="941314" cy="584775"/>
          </a:xfrm>
          <a:prstGeom prst="rect">
            <a:avLst/>
          </a:prstGeom>
          <a:noFill/>
        </p:spPr>
        <p:txBody>
          <a:bodyPr wrap="square" rtlCol="0">
            <a:spAutoFit/>
          </a:bodyPr>
          <a:lstStyle/>
          <a:p>
            <a:r>
              <a:rPr lang="en-US" sz="3200" dirty="0" smtClean="0"/>
              <a:t>1</a:t>
            </a:r>
            <a:endParaRPr lang="en-US" sz="3200" dirty="0"/>
          </a:p>
        </p:txBody>
      </p:sp>
      <p:sp>
        <p:nvSpPr>
          <p:cNvPr id="13" name="TextBox 12"/>
          <p:cNvSpPr txBox="1"/>
          <p:nvPr/>
        </p:nvSpPr>
        <p:spPr>
          <a:xfrm>
            <a:off x="5907659" y="3270267"/>
            <a:ext cx="941314" cy="584775"/>
          </a:xfrm>
          <a:prstGeom prst="rect">
            <a:avLst/>
          </a:prstGeom>
          <a:noFill/>
        </p:spPr>
        <p:txBody>
          <a:bodyPr wrap="square" rtlCol="0">
            <a:spAutoFit/>
          </a:bodyPr>
          <a:lstStyle/>
          <a:p>
            <a:r>
              <a:rPr lang="en-US" sz="3200" dirty="0"/>
              <a:t>2</a:t>
            </a:r>
          </a:p>
        </p:txBody>
      </p:sp>
      <p:sp>
        <p:nvSpPr>
          <p:cNvPr id="14" name="TextBox 13"/>
          <p:cNvSpPr txBox="1"/>
          <p:nvPr/>
        </p:nvSpPr>
        <p:spPr>
          <a:xfrm>
            <a:off x="9408655" y="3270266"/>
            <a:ext cx="619566" cy="584775"/>
          </a:xfrm>
          <a:prstGeom prst="rect">
            <a:avLst/>
          </a:prstGeom>
          <a:noFill/>
        </p:spPr>
        <p:txBody>
          <a:bodyPr wrap="square" rtlCol="0">
            <a:spAutoFit/>
          </a:bodyPr>
          <a:lstStyle/>
          <a:p>
            <a:r>
              <a:rPr lang="en-US" sz="3200" dirty="0" smtClean="0">
                <a:solidFill>
                  <a:srgbClr val="FFFF00"/>
                </a:solidFill>
              </a:rPr>
              <a:t>3</a:t>
            </a:r>
            <a:endParaRPr lang="en-US" sz="3200" dirty="0">
              <a:solidFill>
                <a:srgbClr val="FFFF00"/>
              </a:solidFill>
            </a:endParaRPr>
          </a:p>
        </p:txBody>
      </p:sp>
    </p:spTree>
    <p:extLst>
      <p:ext uri="{BB962C8B-B14F-4D97-AF65-F5344CB8AC3E}">
        <p14:creationId xmlns:p14="http://schemas.microsoft.com/office/powerpoint/2010/main" val="301089978"/>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rmAutofit fontScale="90000"/>
          </a:bodyPr>
          <a:lstStyle/>
          <a:p>
            <a:pPr lvl="0">
              <a:lnSpc>
                <a:spcPct val="100000"/>
              </a:lnSpc>
            </a:pPr>
            <a:r>
              <a:rPr lang="en-US" dirty="0">
                <a:solidFill>
                  <a:srgbClr val="008080"/>
                </a:solidFill>
              </a:rPr>
              <a:t>Why is it that God “had respect” to Abel and his offering but not to Cain or his offering?    </a:t>
            </a: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12</a:t>
            </a:fld>
            <a:endParaRPr lang="en-US" dirty="0"/>
          </a:p>
        </p:txBody>
      </p:sp>
      <p:sp>
        <p:nvSpPr>
          <p:cNvPr id="4" name="Content Placeholder 3"/>
          <p:cNvSpPr>
            <a:spLocks noGrp="1"/>
          </p:cNvSpPr>
          <p:nvPr>
            <p:ph idx="1"/>
          </p:nvPr>
        </p:nvSpPr>
        <p:spPr>
          <a:xfrm>
            <a:off x="1069848" y="2121408"/>
            <a:ext cx="10058400" cy="4050792"/>
          </a:xfrm>
          <a:solidFill>
            <a:schemeClr val="accent1">
              <a:lumMod val="20000"/>
              <a:lumOff val="80000"/>
            </a:schemeClr>
          </a:solidFill>
        </p:spPr>
        <p:txBody>
          <a:bodyPr>
            <a:normAutofit/>
          </a:bodyPr>
          <a:lstStyle/>
          <a:p>
            <a:pPr marL="0" indent="0">
              <a:buNone/>
            </a:pPr>
            <a:r>
              <a:rPr lang="en-US" sz="3200" dirty="0" smtClean="0"/>
              <a:t>This </a:t>
            </a:r>
            <a:r>
              <a:rPr lang="en-US" sz="3200" dirty="0"/>
              <a:t>position looks at statements God made to Cain afterwards, as well as some later scriptural passages. In </a:t>
            </a:r>
            <a:r>
              <a:rPr lang="en-US" sz="3200" i="1" dirty="0"/>
              <a:t>Genesis 4:7</a:t>
            </a:r>
            <a:r>
              <a:rPr lang="en-US" sz="3200" dirty="0"/>
              <a:t>, God asks Cain “If you do well, will you not be accepted?” The clear implication is that Cain had not done well but had unrepentant sin when he offered the sacrifice. Perhaps Cain had an unrepentant heart, and God may have rejected the sacrifice because of Cain’s defiant attitude. </a:t>
            </a:r>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Tree>
    <p:extLst>
      <p:ext uri="{BB962C8B-B14F-4D97-AF65-F5344CB8AC3E}">
        <p14:creationId xmlns:p14="http://schemas.microsoft.com/office/powerpoint/2010/main" val="32685249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Lettuce">
            <a:extLst>
              <a:ext uri="{FF2B5EF4-FFF2-40B4-BE49-F238E27FC236}">
                <a16:creationId xmlns="" xmlns:a16="http://schemas.microsoft.com/office/drawing/2014/main" id="{E993FA7A-9A61-804B-A5E4-16683DB6CC4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80" cy="6857989"/>
          </a:xfrm>
          <a:prstGeom prst="rect">
            <a:avLst/>
          </a:prstGeom>
        </p:spPr>
      </p:pic>
      <p:sp>
        <p:nvSpPr>
          <p:cNvPr id="46" name="Rectangle 37">
            <a:extLst>
              <a:ext uri="{FF2B5EF4-FFF2-40B4-BE49-F238E27FC236}">
                <a16:creationId xmlns="" xmlns:a16="http://schemas.microsoft.com/office/drawing/2014/main" id="{F79FF99C-BAA9-404F-9C96-6DD456B4F7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39">
            <a:extLst>
              <a:ext uri="{FF2B5EF4-FFF2-40B4-BE49-F238E27FC236}">
                <a16:creationId xmlns="" xmlns:a16="http://schemas.microsoft.com/office/drawing/2014/main" id="{49C44AFD-C72D-4D9C-84C6-73E615CED88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24" y="0"/>
            <a:ext cx="12188952" cy="6858000"/>
          </a:xfrm>
          <a:prstGeom prst="rect">
            <a:avLst/>
          </a:prstGeom>
          <a:blipFill dpi="0" rotWithShape="1">
            <a:blip r:embed="rId4">
              <a:alphaModFix amt="30000"/>
              <a:duotone>
                <a:prstClr val="black"/>
                <a:schemeClr val="accent1">
                  <a:tint val="45000"/>
                  <a:satMod val="400000"/>
                </a:schemeClr>
              </a:duotone>
              <a:extLst>
                <a:ext uri="{BEBA8EAE-BF5A-486C-A8C5-ECC9F3942E4B}">
                  <a14:imgProps xmlns:a14="http://schemas.microsoft.com/office/drawing/2010/main">
                    <a14:imgLayer r:embed="rId5">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1069848" y="484632"/>
            <a:ext cx="10058400" cy="1609344"/>
          </a:xfrm>
          <a:solidFill>
            <a:schemeClr val="accent1">
              <a:lumMod val="20000"/>
              <a:lumOff val="80000"/>
              <a:alpha val="74118"/>
            </a:schemeClr>
          </a:solidFill>
        </p:spPr>
        <p:txBody>
          <a:bodyPr anchor="ctr">
            <a:noAutofit/>
          </a:bodyPr>
          <a:lstStyle/>
          <a:p>
            <a:pPr algn="ctr"/>
            <a:r>
              <a:rPr lang="en-US" sz="4000" dirty="0">
                <a:solidFill>
                  <a:srgbClr val="008080"/>
                </a:solidFill>
              </a:rPr>
              <a:t>Why is it that God “had respect” to Abel and his offering but not to Cain or his offering? </a:t>
            </a:r>
            <a:r>
              <a:rPr lang="en-US" sz="4000" dirty="0" smtClean="0">
                <a:solidFill>
                  <a:srgbClr val="008080"/>
                </a:solidFill>
              </a:rPr>
              <a:t/>
            </a:r>
            <a:br>
              <a:rPr lang="en-US" sz="4000" dirty="0" smtClean="0">
                <a:solidFill>
                  <a:srgbClr val="008080"/>
                </a:solidFill>
              </a:rPr>
            </a:br>
            <a:r>
              <a:rPr lang="en-US" sz="4000" dirty="0" smtClean="0">
                <a:solidFill>
                  <a:srgbClr val="7030A0"/>
                </a:solidFill>
              </a:rPr>
              <a:t>Heart Behind the Sacrifice</a:t>
            </a:r>
            <a:endParaRPr lang="en-US" sz="4000" dirty="0">
              <a:solidFill>
                <a:srgbClr val="7030A0"/>
              </a:solidFill>
            </a:endParaRPr>
          </a:p>
        </p:txBody>
      </p:sp>
      <p:grpSp>
        <p:nvGrpSpPr>
          <p:cNvPr id="48" name="Group 41">
            <a:extLst>
              <a:ext uri="{FF2B5EF4-FFF2-40B4-BE49-F238E27FC236}">
                <a16:creationId xmlns="" xmlns:a16="http://schemas.microsoft.com/office/drawing/2014/main" id="{1D25B14F-36E0-41E8-956F-CABEF1ADD65F}"/>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1401725" y="6229681"/>
            <a:ext cx="457200" cy="457200"/>
            <a:chOff x="11361456" y="6195813"/>
            <a:chExt cx="548640" cy="548640"/>
          </a:xfrm>
        </p:grpSpPr>
        <p:sp>
          <p:nvSpPr>
            <p:cNvPr id="43" name="Oval 42">
              <a:extLst>
                <a:ext uri="{FF2B5EF4-FFF2-40B4-BE49-F238E27FC236}">
                  <a16:creationId xmlns="" xmlns:a16="http://schemas.microsoft.com/office/drawing/2014/main" id="{4AFB9EA5-DE4D-4E6B-A302-F55174E4B19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4" name="Oval 43">
              <a:extLst>
                <a:ext uri="{FF2B5EF4-FFF2-40B4-BE49-F238E27FC236}">
                  <a16:creationId xmlns="" xmlns:a16="http://schemas.microsoft.com/office/drawing/2014/main" id="{E44092F4-4D9B-4D0A-8832-C29E786F8F0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 name="Slide Number Placeholder 2">
            <a:extLst>
              <a:ext uri="{FF2B5EF4-FFF2-40B4-BE49-F238E27FC236}">
                <a16:creationId xmlns="" xmlns:a16="http://schemas.microsoft.com/office/drawing/2014/main" id="{77FF10F5-F7BB-EA4C-BFFD-8D8D77D54FF1}"/>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13</a:t>
            </a:fld>
            <a:endParaRPr lang="en-US" dirty="0"/>
          </a:p>
        </p:txBody>
      </p:sp>
      <p:sp>
        <p:nvSpPr>
          <p:cNvPr id="4" name="TextBox 3"/>
          <p:cNvSpPr txBox="1"/>
          <p:nvPr/>
        </p:nvSpPr>
        <p:spPr>
          <a:xfrm>
            <a:off x="308225" y="6272784"/>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
        <p:nvSpPr>
          <p:cNvPr id="5" name="Content Placeholder 4"/>
          <p:cNvSpPr>
            <a:spLocks noGrp="1"/>
          </p:cNvSpPr>
          <p:nvPr>
            <p:ph idx="1"/>
          </p:nvPr>
        </p:nvSpPr>
        <p:spPr>
          <a:xfrm>
            <a:off x="6462584" y="2121408"/>
            <a:ext cx="5367147" cy="4154984"/>
          </a:xfrm>
          <a:solidFill>
            <a:srgbClr val="006600">
              <a:alpha val="54118"/>
            </a:srgbClr>
          </a:solidFill>
        </p:spPr>
        <p:txBody>
          <a:bodyPr>
            <a:normAutofit/>
          </a:bodyPr>
          <a:lstStyle/>
          <a:p>
            <a:pPr marL="0" indent="0" fontAlgn="base">
              <a:buNone/>
            </a:pPr>
            <a:r>
              <a:rPr lang="en-US" sz="2800" dirty="0" smtClean="0"/>
              <a:t>The weakness behind this position is that we only learn of Cain’s anger and “evil works” after God had rejected </a:t>
            </a:r>
            <a:r>
              <a:rPr lang="en-US" sz="2800" smtClean="0"/>
              <a:t>his offering.  </a:t>
            </a:r>
            <a:endParaRPr lang="en-US" sz="2800" dirty="0" smtClean="0"/>
          </a:p>
        </p:txBody>
      </p:sp>
      <p:sp>
        <p:nvSpPr>
          <p:cNvPr id="13" name="Content Placeholder 4"/>
          <p:cNvSpPr txBox="1">
            <a:spLocks/>
          </p:cNvSpPr>
          <p:nvPr/>
        </p:nvSpPr>
        <p:spPr>
          <a:xfrm>
            <a:off x="721700" y="2121408"/>
            <a:ext cx="5367147" cy="4154984"/>
          </a:xfrm>
          <a:prstGeom prst="rect">
            <a:avLst/>
          </a:prstGeom>
          <a:solidFill>
            <a:srgbClr val="006600">
              <a:alpha val="54118"/>
            </a:srgbClr>
          </a:solidFill>
        </p:spPr>
        <p:txBody>
          <a:bodyPr vert="horz" lIns="91440" tIns="45720" rIns="91440" bIns="45720" rtlCol="0">
            <a:normAutofit fontScale="92500" lnSpcReduction="10000"/>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buNone/>
            </a:pPr>
            <a:r>
              <a:rPr lang="en-US" sz="2800" dirty="0"/>
              <a:t>1 John 3:11-12 may support this position:  “…we should love one another.  Not as Cain, who was of that wicked one, and slew his brother. And wherefore slew he him? Because his own works were evil, and his brother's righteous.“  This passage tells us that Cain’s works were evil before he murdered Abel.  And these “evil works” could refer to the offering itself!  </a:t>
            </a:r>
            <a:endParaRPr lang="en-US" sz="2800" dirty="0"/>
          </a:p>
        </p:txBody>
      </p:sp>
    </p:spTree>
    <p:extLst>
      <p:ext uri="{BB962C8B-B14F-4D97-AF65-F5344CB8AC3E}">
        <p14:creationId xmlns:p14="http://schemas.microsoft.com/office/powerpoint/2010/main" val="711083677"/>
      </p:ext>
    </p:extLst>
  </p:cSld>
  <p:clrMapOvr>
    <a:overrideClrMapping bg1="dk1" tx1="lt1" bg2="dk2" tx2="lt2" accent1="accent1" accent2="accent2" accent3="accent3" accent4="accent4" accent5="accent5" accent6="accent6" hlink="hlink" folHlink="folHlink"/>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descr="mushrooms">
            <a:extLst>
              <a:ext uri="{FF2B5EF4-FFF2-40B4-BE49-F238E27FC236}">
                <a16:creationId xmlns="" xmlns:a16="http://schemas.microsoft.com/office/drawing/2014/main" id="{D97B32EE-3A4B-2F49-A7F1-929098AB011B}"/>
              </a:ext>
            </a:extLst>
          </p:cNvPr>
          <p:cNvPicPr>
            <a:picLocks noChangeAspect="1"/>
          </p:cNvPicPr>
          <p:nvPr/>
        </p:nvPicPr>
        <p:blipFill rotWithShape="1">
          <a:blip r:embed="rId3">
            <a:extLst>
              <a:ext uri="{28A0092B-C50C-407E-A947-70E740481C1C}">
                <a14:useLocalDpi xmlns:a14="http://schemas.microsoft.com/office/drawing/2010/main" val="0"/>
              </a:ext>
            </a:extLst>
          </a:blip>
          <a:srcRect r="-2"/>
          <a:stretch/>
        </p:blipFill>
        <p:spPr>
          <a:xfrm>
            <a:off x="2930184" y="-2655"/>
            <a:ext cx="2996169" cy="3358597"/>
          </a:xfrm>
          <a:prstGeom prst="rect">
            <a:avLst/>
          </a:prstGeom>
        </p:spPr>
      </p:pic>
      <p:pic>
        <p:nvPicPr>
          <p:cNvPr id="12" name="Picture 11" descr="tomatoes and baby tomatoes">
            <a:extLst>
              <a:ext uri="{FF2B5EF4-FFF2-40B4-BE49-F238E27FC236}">
                <a16:creationId xmlns="" xmlns:a16="http://schemas.microsoft.com/office/drawing/2014/main" id="{125DEDD5-30B7-4040-BAD5-B964E0635F9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3504904"/>
            <a:ext cx="5926333" cy="3353096"/>
          </a:xfrm>
          <a:prstGeom prst="rect">
            <a:avLst/>
          </a:prstGeom>
        </p:spPr>
      </p:pic>
      <p:sp>
        <p:nvSpPr>
          <p:cNvPr id="81" name="Rectangle 80">
            <a:extLst>
              <a:ext uri="{FF2B5EF4-FFF2-40B4-BE49-F238E27FC236}">
                <a16:creationId xmlns="" xmlns:a16="http://schemas.microsoft.com/office/drawing/2014/main" id="{11564CA4-59C9-4DAC-950E-61D1FA2787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087220" y="0"/>
            <a:ext cx="6104779" cy="6857999"/>
          </a:xfrm>
          <a:prstGeom prst="rect">
            <a:avLst/>
          </a:prstGeom>
          <a:blipFill dpi="0" rotWithShape="1">
            <a:blip r:embed="rId5">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6400800" y="484632"/>
            <a:ext cx="5299586" cy="1609344"/>
          </a:xfrm>
          <a:ln>
            <a:noFill/>
          </a:ln>
        </p:spPr>
        <p:txBody>
          <a:bodyPr>
            <a:normAutofit/>
          </a:bodyPr>
          <a:lstStyle/>
          <a:p>
            <a:r>
              <a:rPr lang="en-US" sz="3200" dirty="0">
                <a:solidFill>
                  <a:srgbClr val="008080"/>
                </a:solidFill>
              </a:rPr>
              <a:t>Why is it that God “had respect” to Abel and his offering but not to Cain or his offering?</a:t>
            </a:r>
            <a:endParaRPr lang="en-US" sz="3200" dirty="0"/>
          </a:p>
        </p:txBody>
      </p:sp>
      <p:pic>
        <p:nvPicPr>
          <p:cNvPr id="10" name="Picture 9" descr="carrots">
            <a:extLst>
              <a:ext uri="{FF2B5EF4-FFF2-40B4-BE49-F238E27FC236}">
                <a16:creationId xmlns="" xmlns:a16="http://schemas.microsoft.com/office/drawing/2014/main" id="{BF2128BA-4DEB-F44E-AEEA-6551A932B9B6}"/>
              </a:ext>
            </a:extLst>
          </p:cNvPr>
          <p:cNvPicPr>
            <a:picLocks noChangeAspect="1"/>
          </p:cNvPicPr>
          <p:nvPr/>
        </p:nvPicPr>
        <p:blipFill rotWithShape="1">
          <a:blip r:embed="rId6">
            <a:extLst>
              <a:ext uri="{28A0092B-C50C-407E-A947-70E740481C1C}">
                <a14:useLocalDpi xmlns:a14="http://schemas.microsoft.com/office/drawing/2010/main" val="0"/>
              </a:ext>
            </a:extLst>
          </a:blip>
          <a:srcRect r="-2"/>
          <a:stretch/>
        </p:blipFill>
        <p:spPr>
          <a:xfrm>
            <a:off x="20" y="10"/>
            <a:ext cx="2769297" cy="3355932"/>
          </a:xfrm>
          <a:prstGeom prst="rect">
            <a:avLst/>
          </a:prstGeom>
        </p:spPr>
      </p:pic>
      <p:grpSp>
        <p:nvGrpSpPr>
          <p:cNvPr id="83" name="Group 82">
            <a:extLst>
              <a:ext uri="{FF2B5EF4-FFF2-40B4-BE49-F238E27FC236}">
                <a16:creationId xmlns="" xmlns:a16="http://schemas.microsoft.com/office/drawing/2014/main" id="{E74380E0-C298-4F18-9189-C236E8B829D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1401725" y="6229681"/>
            <a:ext cx="457200" cy="457200"/>
            <a:chOff x="11361456" y="6195813"/>
            <a:chExt cx="548640" cy="548640"/>
          </a:xfrm>
        </p:grpSpPr>
        <p:sp>
          <p:nvSpPr>
            <p:cNvPr id="84" name="Oval 83">
              <a:extLst>
                <a:ext uri="{FF2B5EF4-FFF2-40B4-BE49-F238E27FC236}">
                  <a16:creationId xmlns="" xmlns:a16="http://schemas.microsoft.com/office/drawing/2014/main" id="{979684C7-75DC-42F1-850A-E9C49ECA739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5" name="Oval 84">
              <a:extLst>
                <a:ext uri="{FF2B5EF4-FFF2-40B4-BE49-F238E27FC236}">
                  <a16:creationId xmlns="" xmlns:a16="http://schemas.microsoft.com/office/drawing/2014/main" id="{4130853F-4D98-4539-8461-9F202836756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 name="Slide Number Placeholder 2">
            <a:extLst>
              <a:ext uri="{FF2B5EF4-FFF2-40B4-BE49-F238E27FC236}">
                <a16:creationId xmlns="" xmlns:a16="http://schemas.microsoft.com/office/drawing/2014/main" id="{FA2AE3EF-C217-7B49-BEE6-967B63E1ED9A}"/>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14</a:t>
            </a:fld>
            <a:endParaRPr lang="en-US" dirty="0"/>
          </a:p>
        </p:txBody>
      </p:sp>
      <p:graphicFrame>
        <p:nvGraphicFramePr>
          <p:cNvPr id="76" name="Content Placeholder 2" descr="Icon Smart Art graphic">
            <a:extLst>
              <a:ext uri="{FF2B5EF4-FFF2-40B4-BE49-F238E27FC236}">
                <a16:creationId xmlns="" xmlns:a16="http://schemas.microsoft.com/office/drawing/2014/main" id="{F6689467-90E9-3D40-8EC6-DF4B0D9B384A}"/>
              </a:ext>
            </a:extLst>
          </p:cNvPr>
          <p:cNvGraphicFramePr>
            <a:graphicFrameLocks noGrp="1" noChangeAspect="1"/>
          </p:cNvGraphicFramePr>
          <p:nvPr>
            <p:ph idx="1"/>
            <p:extLst>
              <p:ext uri="{D42A27DB-BD31-4B8C-83A1-F6EECF244321}">
                <p14:modId xmlns:p14="http://schemas.microsoft.com/office/powerpoint/2010/main" val="4180896913"/>
              </p:ext>
            </p:extLst>
          </p:nvPr>
        </p:nvGraphicFramePr>
        <p:xfrm>
          <a:off x="6400799" y="2121408"/>
          <a:ext cx="5299585" cy="405079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TextBox 12"/>
          <p:cNvSpPr txBox="1"/>
          <p:nvPr/>
        </p:nvSpPr>
        <p:spPr>
          <a:xfrm>
            <a:off x="6583680" y="6376282"/>
            <a:ext cx="5907640" cy="369332"/>
          </a:xfrm>
          <a:prstGeom prst="rect">
            <a:avLst/>
          </a:prstGeom>
          <a:noFill/>
          <a:ln>
            <a:noFill/>
          </a:ln>
        </p:spPr>
        <p:txBody>
          <a:bodyPr wrap="square" rtlCol="0">
            <a:spAutoFit/>
          </a:bodyPr>
          <a:lstStyle/>
          <a:p>
            <a:r>
              <a:rPr lang="en-US" dirty="0" smtClean="0"/>
              <a:t>What we know</a:t>
            </a:r>
            <a:endParaRPr lang="en-US" dirty="0"/>
          </a:p>
        </p:txBody>
      </p:sp>
      <p:sp>
        <p:nvSpPr>
          <p:cNvPr id="4" name="TextBox 3"/>
          <p:cNvSpPr txBox="1"/>
          <p:nvPr/>
        </p:nvSpPr>
        <p:spPr>
          <a:xfrm>
            <a:off x="823236" y="847563"/>
            <a:ext cx="4279900" cy="5016758"/>
          </a:xfrm>
          <a:prstGeom prst="rect">
            <a:avLst/>
          </a:prstGeom>
          <a:solidFill>
            <a:srgbClr val="008080">
              <a:alpha val="78824"/>
            </a:srgbClr>
          </a:solidFill>
        </p:spPr>
        <p:txBody>
          <a:bodyPr wrap="square" rtlCol="0">
            <a:spAutoFit/>
          </a:bodyPr>
          <a:lstStyle/>
          <a:p>
            <a:r>
              <a:rPr lang="en-US" sz="4000" dirty="0" smtClean="0">
                <a:solidFill>
                  <a:schemeClr val="bg1"/>
                </a:solidFill>
              </a:rPr>
              <a:t>Hebrews 9:22</a:t>
            </a:r>
          </a:p>
          <a:p>
            <a:r>
              <a:rPr lang="en-US" sz="4000" dirty="0" smtClean="0">
                <a:solidFill>
                  <a:schemeClr val="bg1"/>
                </a:solidFill>
              </a:rPr>
              <a:t>And </a:t>
            </a:r>
            <a:r>
              <a:rPr lang="en-US" sz="4000" dirty="0">
                <a:solidFill>
                  <a:schemeClr val="bg1"/>
                </a:solidFill>
              </a:rPr>
              <a:t>almost all things are by the law purged with blood; and without shedding of blood is no remission.</a:t>
            </a:r>
            <a:endParaRPr lang="en-US" sz="4000" dirty="0">
              <a:solidFill>
                <a:schemeClr val="bg1"/>
              </a:solidFill>
            </a:endParaRPr>
          </a:p>
        </p:txBody>
      </p:sp>
    </p:spTree>
    <p:extLst>
      <p:ext uri="{BB962C8B-B14F-4D97-AF65-F5344CB8AC3E}">
        <p14:creationId xmlns:p14="http://schemas.microsoft.com/office/powerpoint/2010/main" val="14553517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descr="mushrooms">
            <a:extLst>
              <a:ext uri="{FF2B5EF4-FFF2-40B4-BE49-F238E27FC236}">
                <a16:creationId xmlns="" xmlns:a16="http://schemas.microsoft.com/office/drawing/2014/main" id="{D97B32EE-3A4B-2F49-A7F1-929098AB011B}"/>
              </a:ext>
            </a:extLst>
          </p:cNvPr>
          <p:cNvPicPr>
            <a:picLocks noChangeAspect="1"/>
          </p:cNvPicPr>
          <p:nvPr/>
        </p:nvPicPr>
        <p:blipFill rotWithShape="1">
          <a:blip r:embed="rId3">
            <a:extLst>
              <a:ext uri="{28A0092B-C50C-407E-A947-70E740481C1C}">
                <a14:useLocalDpi xmlns:a14="http://schemas.microsoft.com/office/drawing/2010/main" val="0"/>
              </a:ext>
            </a:extLst>
          </a:blip>
          <a:srcRect r="-2"/>
          <a:stretch/>
        </p:blipFill>
        <p:spPr>
          <a:xfrm>
            <a:off x="2930184" y="-2655"/>
            <a:ext cx="2996169" cy="3358597"/>
          </a:xfrm>
          <a:prstGeom prst="rect">
            <a:avLst/>
          </a:prstGeom>
        </p:spPr>
      </p:pic>
      <p:pic>
        <p:nvPicPr>
          <p:cNvPr id="12" name="Picture 11" descr="tomatoes and baby tomatoes">
            <a:extLst>
              <a:ext uri="{FF2B5EF4-FFF2-40B4-BE49-F238E27FC236}">
                <a16:creationId xmlns="" xmlns:a16="http://schemas.microsoft.com/office/drawing/2014/main" id="{125DEDD5-30B7-4040-BAD5-B964E0635F9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3504904"/>
            <a:ext cx="5926333" cy="3353096"/>
          </a:xfrm>
          <a:prstGeom prst="rect">
            <a:avLst/>
          </a:prstGeom>
        </p:spPr>
      </p:pic>
      <p:sp>
        <p:nvSpPr>
          <p:cNvPr id="81" name="Rectangle 80">
            <a:extLst>
              <a:ext uri="{FF2B5EF4-FFF2-40B4-BE49-F238E27FC236}">
                <a16:creationId xmlns="" xmlns:a16="http://schemas.microsoft.com/office/drawing/2014/main" id="{11564CA4-59C9-4DAC-950E-61D1FA2787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087220" y="0"/>
            <a:ext cx="6104779" cy="6857999"/>
          </a:xfrm>
          <a:prstGeom prst="rect">
            <a:avLst/>
          </a:prstGeom>
          <a:blipFill dpi="0" rotWithShape="1">
            <a:blip r:embed="rId5">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6400800" y="484632"/>
            <a:ext cx="5299586" cy="1609344"/>
          </a:xfrm>
          <a:ln>
            <a:noFill/>
          </a:ln>
        </p:spPr>
        <p:txBody>
          <a:bodyPr>
            <a:normAutofit/>
          </a:bodyPr>
          <a:lstStyle/>
          <a:p>
            <a:r>
              <a:rPr lang="en-US" sz="3200" dirty="0">
                <a:solidFill>
                  <a:srgbClr val="008080"/>
                </a:solidFill>
              </a:rPr>
              <a:t>Why is it that God “had respect” to Abel and his offering but not to Cain or his offering?</a:t>
            </a:r>
            <a:endParaRPr lang="en-US" sz="3200" dirty="0"/>
          </a:p>
        </p:txBody>
      </p:sp>
      <p:pic>
        <p:nvPicPr>
          <p:cNvPr id="10" name="Picture 9" descr="carrots">
            <a:extLst>
              <a:ext uri="{FF2B5EF4-FFF2-40B4-BE49-F238E27FC236}">
                <a16:creationId xmlns="" xmlns:a16="http://schemas.microsoft.com/office/drawing/2014/main" id="{BF2128BA-4DEB-F44E-AEEA-6551A932B9B6}"/>
              </a:ext>
            </a:extLst>
          </p:cNvPr>
          <p:cNvPicPr>
            <a:picLocks noChangeAspect="1"/>
          </p:cNvPicPr>
          <p:nvPr/>
        </p:nvPicPr>
        <p:blipFill rotWithShape="1">
          <a:blip r:embed="rId6">
            <a:extLst>
              <a:ext uri="{28A0092B-C50C-407E-A947-70E740481C1C}">
                <a14:useLocalDpi xmlns:a14="http://schemas.microsoft.com/office/drawing/2010/main" val="0"/>
              </a:ext>
            </a:extLst>
          </a:blip>
          <a:srcRect r="-2"/>
          <a:stretch/>
        </p:blipFill>
        <p:spPr>
          <a:xfrm>
            <a:off x="20" y="10"/>
            <a:ext cx="2769297" cy="3355932"/>
          </a:xfrm>
          <a:prstGeom prst="rect">
            <a:avLst/>
          </a:prstGeom>
        </p:spPr>
      </p:pic>
      <p:grpSp>
        <p:nvGrpSpPr>
          <p:cNvPr id="83" name="Group 82">
            <a:extLst>
              <a:ext uri="{FF2B5EF4-FFF2-40B4-BE49-F238E27FC236}">
                <a16:creationId xmlns="" xmlns:a16="http://schemas.microsoft.com/office/drawing/2014/main" id="{E74380E0-C298-4F18-9189-C236E8B829D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1401725" y="6229681"/>
            <a:ext cx="457200" cy="457200"/>
            <a:chOff x="11361456" y="6195813"/>
            <a:chExt cx="548640" cy="548640"/>
          </a:xfrm>
        </p:grpSpPr>
        <p:sp>
          <p:nvSpPr>
            <p:cNvPr id="84" name="Oval 83">
              <a:extLst>
                <a:ext uri="{FF2B5EF4-FFF2-40B4-BE49-F238E27FC236}">
                  <a16:creationId xmlns="" xmlns:a16="http://schemas.microsoft.com/office/drawing/2014/main" id="{979684C7-75DC-42F1-850A-E9C49ECA739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5" name="Oval 84">
              <a:extLst>
                <a:ext uri="{FF2B5EF4-FFF2-40B4-BE49-F238E27FC236}">
                  <a16:creationId xmlns="" xmlns:a16="http://schemas.microsoft.com/office/drawing/2014/main" id="{4130853F-4D98-4539-8461-9F202836756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 name="Slide Number Placeholder 2">
            <a:extLst>
              <a:ext uri="{FF2B5EF4-FFF2-40B4-BE49-F238E27FC236}">
                <a16:creationId xmlns="" xmlns:a16="http://schemas.microsoft.com/office/drawing/2014/main" id="{FA2AE3EF-C217-7B49-BEE6-967B63E1ED9A}"/>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15</a:t>
            </a:fld>
            <a:endParaRPr lang="en-US" dirty="0"/>
          </a:p>
        </p:txBody>
      </p:sp>
      <p:graphicFrame>
        <p:nvGraphicFramePr>
          <p:cNvPr id="76" name="Content Placeholder 2" descr="Icon Smart Art graphic">
            <a:extLst>
              <a:ext uri="{FF2B5EF4-FFF2-40B4-BE49-F238E27FC236}">
                <a16:creationId xmlns="" xmlns:a16="http://schemas.microsoft.com/office/drawing/2014/main" id="{F6689467-90E9-3D40-8EC6-DF4B0D9B384A}"/>
              </a:ext>
            </a:extLst>
          </p:cNvPr>
          <p:cNvGraphicFramePr>
            <a:graphicFrameLocks noGrp="1" noChangeAspect="1"/>
          </p:cNvGraphicFramePr>
          <p:nvPr>
            <p:ph idx="1"/>
            <p:extLst>
              <p:ext uri="{D42A27DB-BD31-4B8C-83A1-F6EECF244321}">
                <p14:modId xmlns:p14="http://schemas.microsoft.com/office/powerpoint/2010/main" val="1665083315"/>
              </p:ext>
            </p:extLst>
          </p:nvPr>
        </p:nvGraphicFramePr>
        <p:xfrm>
          <a:off x="6400799" y="2121408"/>
          <a:ext cx="5299585" cy="405079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TextBox 12"/>
          <p:cNvSpPr txBox="1"/>
          <p:nvPr/>
        </p:nvSpPr>
        <p:spPr>
          <a:xfrm>
            <a:off x="6583680" y="6376282"/>
            <a:ext cx="5907640" cy="369332"/>
          </a:xfrm>
          <a:prstGeom prst="rect">
            <a:avLst/>
          </a:prstGeom>
          <a:noFill/>
          <a:ln>
            <a:noFill/>
          </a:ln>
        </p:spPr>
        <p:txBody>
          <a:bodyPr wrap="square" rtlCol="0">
            <a:spAutoFit/>
          </a:bodyPr>
          <a:lstStyle/>
          <a:p>
            <a:r>
              <a:rPr lang="en-US" dirty="0" smtClean="0"/>
              <a:t>What we know</a:t>
            </a:r>
            <a:endParaRPr lang="en-US" dirty="0"/>
          </a:p>
        </p:txBody>
      </p:sp>
      <p:sp>
        <p:nvSpPr>
          <p:cNvPr id="4" name="TextBox 3"/>
          <p:cNvSpPr txBox="1"/>
          <p:nvPr/>
        </p:nvSpPr>
        <p:spPr>
          <a:xfrm>
            <a:off x="240332" y="623226"/>
            <a:ext cx="5379704" cy="5632311"/>
          </a:xfrm>
          <a:prstGeom prst="rect">
            <a:avLst/>
          </a:prstGeom>
          <a:solidFill>
            <a:srgbClr val="008080">
              <a:alpha val="78824"/>
            </a:srgbClr>
          </a:solidFill>
        </p:spPr>
        <p:txBody>
          <a:bodyPr wrap="square" rtlCol="0">
            <a:spAutoFit/>
          </a:bodyPr>
          <a:lstStyle/>
          <a:p>
            <a:r>
              <a:rPr lang="en-US" sz="3600" dirty="0" smtClean="0">
                <a:solidFill>
                  <a:schemeClr val="bg1"/>
                </a:solidFill>
              </a:rPr>
              <a:t>Isaiah 1:11</a:t>
            </a:r>
          </a:p>
          <a:p>
            <a:r>
              <a:rPr lang="en-US" sz="3600" dirty="0">
                <a:solidFill>
                  <a:schemeClr val="bg1"/>
                </a:solidFill>
              </a:rPr>
              <a:t>To what purpose is the multitude of your sacrifices unto me? </a:t>
            </a:r>
            <a:r>
              <a:rPr lang="en-US" sz="3600" dirty="0" err="1">
                <a:solidFill>
                  <a:schemeClr val="bg1"/>
                </a:solidFill>
              </a:rPr>
              <a:t>saith</a:t>
            </a:r>
            <a:r>
              <a:rPr lang="en-US" sz="3600" dirty="0">
                <a:solidFill>
                  <a:schemeClr val="bg1"/>
                </a:solidFill>
              </a:rPr>
              <a:t> the Lord: I am full of the burnt offerings of rams, and the fat of fed beasts; and I delight not in the blood of bullocks, or of lambs, or of he goats.</a:t>
            </a:r>
          </a:p>
        </p:txBody>
      </p:sp>
    </p:spTree>
    <p:extLst>
      <p:ext uri="{BB962C8B-B14F-4D97-AF65-F5344CB8AC3E}">
        <p14:creationId xmlns:p14="http://schemas.microsoft.com/office/powerpoint/2010/main" val="2852048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descr="mushrooms">
            <a:extLst>
              <a:ext uri="{FF2B5EF4-FFF2-40B4-BE49-F238E27FC236}">
                <a16:creationId xmlns="" xmlns:a16="http://schemas.microsoft.com/office/drawing/2014/main" id="{D97B32EE-3A4B-2F49-A7F1-929098AB011B}"/>
              </a:ext>
            </a:extLst>
          </p:cNvPr>
          <p:cNvPicPr>
            <a:picLocks noChangeAspect="1"/>
          </p:cNvPicPr>
          <p:nvPr/>
        </p:nvPicPr>
        <p:blipFill rotWithShape="1">
          <a:blip r:embed="rId3">
            <a:extLst>
              <a:ext uri="{28A0092B-C50C-407E-A947-70E740481C1C}">
                <a14:useLocalDpi xmlns:a14="http://schemas.microsoft.com/office/drawing/2010/main" val="0"/>
              </a:ext>
            </a:extLst>
          </a:blip>
          <a:srcRect r="-2"/>
          <a:stretch/>
        </p:blipFill>
        <p:spPr>
          <a:xfrm>
            <a:off x="2930184" y="-2655"/>
            <a:ext cx="2996169" cy="3358597"/>
          </a:xfrm>
          <a:prstGeom prst="rect">
            <a:avLst/>
          </a:prstGeom>
        </p:spPr>
      </p:pic>
      <p:pic>
        <p:nvPicPr>
          <p:cNvPr id="12" name="Picture 11" descr="tomatoes and baby tomatoes">
            <a:extLst>
              <a:ext uri="{FF2B5EF4-FFF2-40B4-BE49-F238E27FC236}">
                <a16:creationId xmlns="" xmlns:a16="http://schemas.microsoft.com/office/drawing/2014/main" id="{125DEDD5-30B7-4040-BAD5-B964E0635F9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3504904"/>
            <a:ext cx="5926333" cy="3353096"/>
          </a:xfrm>
          <a:prstGeom prst="rect">
            <a:avLst/>
          </a:prstGeom>
        </p:spPr>
      </p:pic>
      <p:sp>
        <p:nvSpPr>
          <p:cNvPr id="81" name="Rectangle 80">
            <a:extLst>
              <a:ext uri="{FF2B5EF4-FFF2-40B4-BE49-F238E27FC236}">
                <a16:creationId xmlns="" xmlns:a16="http://schemas.microsoft.com/office/drawing/2014/main" id="{11564CA4-59C9-4DAC-950E-61D1FA2787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087220" y="0"/>
            <a:ext cx="6104779" cy="6857999"/>
          </a:xfrm>
          <a:prstGeom prst="rect">
            <a:avLst/>
          </a:prstGeom>
          <a:blipFill dpi="0" rotWithShape="1">
            <a:blip r:embed="rId5">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6400800" y="484632"/>
            <a:ext cx="5299586" cy="1609344"/>
          </a:xfrm>
          <a:ln>
            <a:noFill/>
          </a:ln>
        </p:spPr>
        <p:txBody>
          <a:bodyPr>
            <a:normAutofit/>
          </a:bodyPr>
          <a:lstStyle/>
          <a:p>
            <a:r>
              <a:rPr lang="en-US" sz="3200" dirty="0">
                <a:solidFill>
                  <a:srgbClr val="008080"/>
                </a:solidFill>
              </a:rPr>
              <a:t>Why is it that God “had respect” to Abel and his offering but not to Cain or his offering?</a:t>
            </a:r>
            <a:endParaRPr lang="en-US" sz="3200" dirty="0"/>
          </a:p>
        </p:txBody>
      </p:sp>
      <p:pic>
        <p:nvPicPr>
          <p:cNvPr id="10" name="Picture 9" descr="carrots">
            <a:extLst>
              <a:ext uri="{FF2B5EF4-FFF2-40B4-BE49-F238E27FC236}">
                <a16:creationId xmlns="" xmlns:a16="http://schemas.microsoft.com/office/drawing/2014/main" id="{BF2128BA-4DEB-F44E-AEEA-6551A932B9B6}"/>
              </a:ext>
            </a:extLst>
          </p:cNvPr>
          <p:cNvPicPr>
            <a:picLocks noChangeAspect="1"/>
          </p:cNvPicPr>
          <p:nvPr/>
        </p:nvPicPr>
        <p:blipFill rotWithShape="1">
          <a:blip r:embed="rId6">
            <a:extLst>
              <a:ext uri="{28A0092B-C50C-407E-A947-70E740481C1C}">
                <a14:useLocalDpi xmlns:a14="http://schemas.microsoft.com/office/drawing/2010/main" val="0"/>
              </a:ext>
            </a:extLst>
          </a:blip>
          <a:srcRect r="-2"/>
          <a:stretch/>
        </p:blipFill>
        <p:spPr>
          <a:xfrm>
            <a:off x="20" y="10"/>
            <a:ext cx="2769297" cy="3355932"/>
          </a:xfrm>
          <a:prstGeom prst="rect">
            <a:avLst/>
          </a:prstGeom>
        </p:spPr>
      </p:pic>
      <p:grpSp>
        <p:nvGrpSpPr>
          <p:cNvPr id="83" name="Group 82">
            <a:extLst>
              <a:ext uri="{FF2B5EF4-FFF2-40B4-BE49-F238E27FC236}">
                <a16:creationId xmlns="" xmlns:a16="http://schemas.microsoft.com/office/drawing/2014/main" id="{E74380E0-C298-4F18-9189-C236E8B829D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1401725" y="6229681"/>
            <a:ext cx="457200" cy="457200"/>
            <a:chOff x="11361456" y="6195813"/>
            <a:chExt cx="548640" cy="548640"/>
          </a:xfrm>
        </p:grpSpPr>
        <p:sp>
          <p:nvSpPr>
            <p:cNvPr id="84" name="Oval 83">
              <a:extLst>
                <a:ext uri="{FF2B5EF4-FFF2-40B4-BE49-F238E27FC236}">
                  <a16:creationId xmlns="" xmlns:a16="http://schemas.microsoft.com/office/drawing/2014/main" id="{979684C7-75DC-42F1-850A-E9C49ECA739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5" name="Oval 84">
              <a:extLst>
                <a:ext uri="{FF2B5EF4-FFF2-40B4-BE49-F238E27FC236}">
                  <a16:creationId xmlns="" xmlns:a16="http://schemas.microsoft.com/office/drawing/2014/main" id="{4130853F-4D98-4539-8461-9F202836756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 name="Slide Number Placeholder 2">
            <a:extLst>
              <a:ext uri="{FF2B5EF4-FFF2-40B4-BE49-F238E27FC236}">
                <a16:creationId xmlns="" xmlns:a16="http://schemas.microsoft.com/office/drawing/2014/main" id="{FA2AE3EF-C217-7B49-BEE6-967B63E1ED9A}"/>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16</a:t>
            </a:fld>
            <a:endParaRPr lang="en-US" dirty="0"/>
          </a:p>
        </p:txBody>
      </p:sp>
      <p:graphicFrame>
        <p:nvGraphicFramePr>
          <p:cNvPr id="76" name="Content Placeholder 2" descr="Icon Smart Art graphic">
            <a:extLst>
              <a:ext uri="{FF2B5EF4-FFF2-40B4-BE49-F238E27FC236}">
                <a16:creationId xmlns="" xmlns:a16="http://schemas.microsoft.com/office/drawing/2014/main" id="{F6689467-90E9-3D40-8EC6-DF4B0D9B384A}"/>
              </a:ext>
            </a:extLst>
          </p:cNvPr>
          <p:cNvGraphicFramePr>
            <a:graphicFrameLocks noGrp="1" noChangeAspect="1"/>
          </p:cNvGraphicFramePr>
          <p:nvPr>
            <p:ph idx="1"/>
            <p:extLst>
              <p:ext uri="{D42A27DB-BD31-4B8C-83A1-F6EECF244321}">
                <p14:modId xmlns:p14="http://schemas.microsoft.com/office/powerpoint/2010/main" val="3297666378"/>
              </p:ext>
            </p:extLst>
          </p:nvPr>
        </p:nvGraphicFramePr>
        <p:xfrm>
          <a:off x="6400799" y="2121408"/>
          <a:ext cx="5299585" cy="405079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TextBox 12"/>
          <p:cNvSpPr txBox="1"/>
          <p:nvPr/>
        </p:nvSpPr>
        <p:spPr>
          <a:xfrm>
            <a:off x="6583680" y="6376282"/>
            <a:ext cx="5907640" cy="369332"/>
          </a:xfrm>
          <a:prstGeom prst="rect">
            <a:avLst/>
          </a:prstGeom>
          <a:noFill/>
          <a:ln>
            <a:noFill/>
          </a:ln>
        </p:spPr>
        <p:txBody>
          <a:bodyPr wrap="square" rtlCol="0">
            <a:spAutoFit/>
          </a:bodyPr>
          <a:lstStyle/>
          <a:p>
            <a:r>
              <a:rPr lang="en-US" dirty="0" smtClean="0"/>
              <a:t>What we know</a:t>
            </a:r>
            <a:endParaRPr lang="en-US" dirty="0"/>
          </a:p>
        </p:txBody>
      </p:sp>
      <p:sp>
        <p:nvSpPr>
          <p:cNvPr id="4" name="TextBox 3"/>
          <p:cNvSpPr txBox="1"/>
          <p:nvPr/>
        </p:nvSpPr>
        <p:spPr>
          <a:xfrm>
            <a:off x="437757" y="313084"/>
            <a:ext cx="5138404" cy="6247864"/>
          </a:xfrm>
          <a:prstGeom prst="rect">
            <a:avLst/>
          </a:prstGeom>
          <a:solidFill>
            <a:srgbClr val="008080">
              <a:alpha val="78824"/>
            </a:srgbClr>
          </a:solidFill>
        </p:spPr>
        <p:txBody>
          <a:bodyPr wrap="square" rtlCol="0">
            <a:spAutoFit/>
          </a:bodyPr>
          <a:lstStyle/>
          <a:p>
            <a:r>
              <a:rPr lang="en-US" sz="4000" dirty="0" smtClean="0">
                <a:solidFill>
                  <a:schemeClr val="bg1"/>
                </a:solidFill>
              </a:rPr>
              <a:t>Hebrews 11:6</a:t>
            </a:r>
          </a:p>
          <a:p>
            <a:r>
              <a:rPr lang="en-US" sz="4000" dirty="0" smtClean="0">
                <a:solidFill>
                  <a:schemeClr val="bg1"/>
                </a:solidFill>
              </a:rPr>
              <a:t>But </a:t>
            </a:r>
            <a:r>
              <a:rPr lang="en-US" sz="4000" dirty="0">
                <a:solidFill>
                  <a:schemeClr val="bg1"/>
                </a:solidFill>
              </a:rPr>
              <a:t>without faith it is impossible to please him: for he that cometh to God must believe that he is, and that he is a rewarder of them that diligently seek him.</a:t>
            </a:r>
            <a:endParaRPr lang="en-US" sz="4000" dirty="0">
              <a:solidFill>
                <a:schemeClr val="bg1"/>
              </a:solidFill>
            </a:endParaRPr>
          </a:p>
        </p:txBody>
      </p:sp>
    </p:spTree>
    <p:extLst>
      <p:ext uri="{BB962C8B-B14F-4D97-AF65-F5344CB8AC3E}">
        <p14:creationId xmlns:p14="http://schemas.microsoft.com/office/powerpoint/2010/main" val="9437821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Autofit/>
          </a:bodyPr>
          <a:lstStyle/>
          <a:p>
            <a:pPr lvl="0" algn="ctr">
              <a:lnSpc>
                <a:spcPct val="100000"/>
              </a:lnSpc>
            </a:pPr>
            <a:r>
              <a:rPr lang="en-US" sz="4000" dirty="0">
                <a:solidFill>
                  <a:srgbClr val="008080"/>
                </a:solidFill>
              </a:rPr>
              <a:t>Why is it that God “had respect” to Abel and his offering but not to Cain or his offering?   </a:t>
            </a:r>
            <a:r>
              <a:rPr lang="en-US" sz="4000" dirty="0" smtClean="0">
                <a:solidFill>
                  <a:srgbClr val="008080"/>
                </a:solidFill>
              </a:rPr>
              <a:t/>
            </a:r>
            <a:br>
              <a:rPr lang="en-US" sz="4000" dirty="0" smtClean="0">
                <a:solidFill>
                  <a:srgbClr val="008080"/>
                </a:solidFill>
              </a:rPr>
            </a:br>
            <a:r>
              <a:rPr lang="en-US" sz="4000" dirty="0" smtClean="0">
                <a:solidFill>
                  <a:srgbClr val="7030A0"/>
                </a:solidFill>
              </a:rPr>
              <a:t>Patriarchs and Prophets, pg. 71</a:t>
            </a:r>
            <a:r>
              <a:rPr lang="en-US" sz="4000" dirty="0" smtClean="0">
                <a:solidFill>
                  <a:srgbClr val="7030A0"/>
                </a:solidFill>
              </a:rPr>
              <a:t> </a:t>
            </a:r>
            <a:endParaRPr lang="en-US" sz="4000" dirty="0">
              <a:solidFill>
                <a:srgbClr val="7030A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17</a:t>
            </a:fld>
            <a:endParaRPr lang="en-US" dirty="0"/>
          </a:p>
        </p:txBody>
      </p:sp>
      <p:sp>
        <p:nvSpPr>
          <p:cNvPr id="4" name="Content Placeholder 3"/>
          <p:cNvSpPr>
            <a:spLocks noGrp="1"/>
          </p:cNvSpPr>
          <p:nvPr>
            <p:ph idx="1"/>
          </p:nvPr>
        </p:nvSpPr>
        <p:spPr>
          <a:xfrm>
            <a:off x="599972" y="2179350"/>
            <a:ext cx="11145774" cy="4050792"/>
          </a:xfrm>
          <a:solidFill>
            <a:srgbClr val="00CC99">
              <a:alpha val="12941"/>
            </a:srgbClr>
          </a:solidFill>
        </p:spPr>
        <p:txBody>
          <a:bodyPr>
            <a:noAutofit/>
          </a:bodyPr>
          <a:lstStyle/>
          <a:p>
            <a:pPr marL="0" indent="0">
              <a:buNone/>
            </a:pPr>
            <a:r>
              <a:rPr lang="en-US" sz="2400" dirty="0"/>
              <a:t>These brothers were tested, as Adam had been tested before them, to prove whether they would believe and obey the word of God. They were acquainted with the provision made for the salvation of man, and understood the system of offerings which God had ordained. They knew that in these offerings they were to express faith in the </a:t>
            </a:r>
            <a:r>
              <a:rPr lang="en-US" sz="2400" dirty="0" err="1"/>
              <a:t>Saviour</a:t>
            </a:r>
            <a:r>
              <a:rPr lang="en-US" sz="2400" dirty="0"/>
              <a:t> whom the offerings typified, and at the same time to acknowledge their total dependence on Him for pardon; and they knew that by thus conforming to the divine plan for their redemption, they were giving proof of their obedience to the will of God. Without the shedding of blood there could be no remission of sin; and they were to show their faith in the blood of Christ as the promised atonement by offering the firstlings of the flock in sacrifice. Besides this, the first fruits of the earth were to be presented before the Lord as a thank offering.</a:t>
            </a:r>
            <a:endParaRPr lang="en-US" sz="2400" dirty="0"/>
          </a:p>
        </p:txBody>
      </p:sp>
      <p:sp>
        <p:nvSpPr>
          <p:cNvPr id="9" name="TextBox 8"/>
          <p:cNvSpPr txBox="1"/>
          <p:nvPr/>
        </p:nvSpPr>
        <p:spPr>
          <a:xfrm>
            <a:off x="394510" y="6317549"/>
            <a:ext cx="5907640" cy="369332"/>
          </a:xfrm>
          <a:prstGeom prst="rect">
            <a:avLst/>
          </a:prstGeom>
          <a:noFill/>
          <a:ln>
            <a:noFill/>
          </a:ln>
        </p:spPr>
        <p:txBody>
          <a:bodyPr wrap="square" rtlCol="0">
            <a:spAutoFit/>
          </a:bodyPr>
          <a:lstStyle/>
          <a:p>
            <a:r>
              <a:rPr lang="en-US" dirty="0" smtClean="0"/>
              <a:t>What we know</a:t>
            </a:r>
            <a:endParaRPr lang="en-US" dirty="0"/>
          </a:p>
        </p:txBody>
      </p:sp>
    </p:spTree>
    <p:extLst>
      <p:ext uri="{BB962C8B-B14F-4D97-AF65-F5344CB8AC3E}">
        <p14:creationId xmlns:p14="http://schemas.microsoft.com/office/powerpoint/2010/main" val="1719481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Autofit/>
          </a:bodyPr>
          <a:lstStyle/>
          <a:p>
            <a:pPr lvl="0" algn="ctr">
              <a:lnSpc>
                <a:spcPct val="100000"/>
              </a:lnSpc>
            </a:pPr>
            <a:r>
              <a:rPr lang="en-US" sz="4000" dirty="0">
                <a:solidFill>
                  <a:srgbClr val="008080"/>
                </a:solidFill>
              </a:rPr>
              <a:t>Why is it that God “had respect” to Abel and his offering but not to Cain or his offering?   </a:t>
            </a:r>
            <a:r>
              <a:rPr lang="en-US" sz="4000" dirty="0" smtClean="0">
                <a:solidFill>
                  <a:srgbClr val="008080"/>
                </a:solidFill>
              </a:rPr>
              <a:t/>
            </a:r>
            <a:br>
              <a:rPr lang="en-US" sz="4000" dirty="0" smtClean="0">
                <a:solidFill>
                  <a:srgbClr val="008080"/>
                </a:solidFill>
              </a:rPr>
            </a:br>
            <a:r>
              <a:rPr lang="en-US" sz="4000" dirty="0" smtClean="0">
                <a:solidFill>
                  <a:srgbClr val="7030A0"/>
                </a:solidFill>
              </a:rPr>
              <a:t>Patriarchs and Prophets, pg. 71</a:t>
            </a:r>
            <a:r>
              <a:rPr lang="en-US" sz="4000" dirty="0" smtClean="0">
                <a:solidFill>
                  <a:srgbClr val="7030A0"/>
                </a:solidFill>
              </a:rPr>
              <a:t> </a:t>
            </a:r>
            <a:endParaRPr lang="en-US" sz="4000" dirty="0">
              <a:solidFill>
                <a:srgbClr val="7030A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18</a:t>
            </a:fld>
            <a:endParaRPr lang="en-US" dirty="0"/>
          </a:p>
        </p:txBody>
      </p:sp>
      <p:sp>
        <p:nvSpPr>
          <p:cNvPr id="4" name="Content Placeholder 3"/>
          <p:cNvSpPr>
            <a:spLocks noGrp="1"/>
          </p:cNvSpPr>
          <p:nvPr>
            <p:ph idx="1"/>
          </p:nvPr>
        </p:nvSpPr>
        <p:spPr>
          <a:xfrm>
            <a:off x="253492" y="2013293"/>
            <a:ext cx="11697716" cy="4050792"/>
          </a:xfrm>
          <a:solidFill>
            <a:srgbClr val="00CC99">
              <a:alpha val="12941"/>
            </a:srgbClr>
          </a:solidFill>
        </p:spPr>
        <p:txBody>
          <a:bodyPr>
            <a:noAutofit/>
          </a:bodyPr>
          <a:lstStyle/>
          <a:p>
            <a:pPr marL="0" indent="0">
              <a:buNone/>
            </a:pPr>
            <a:r>
              <a:rPr lang="en-US" sz="2800" dirty="0"/>
              <a:t>The two brothers erected their altars alike, and each brought an offering. Abel presented a sacrifice from the flock, in accordance with the Lord's directions. “And the Lord had respect unto Abel and to his offering.” Fire flashed from heaven and consumed the sacrifice. But Cain, disregarding the Lord's direct and explicit command, presented only an offering of fruit. There was no token from heaven to show that it was accepted. Abel pleaded with his brother to approach God in the divinely prescribed way, but his entreaties only made Cain the more determined to follow his own will. As the eldest, he felt above being admonished by his brother, and despised his counsel.</a:t>
            </a:r>
            <a:endParaRPr lang="en-US" sz="3600" dirty="0"/>
          </a:p>
        </p:txBody>
      </p:sp>
      <p:sp>
        <p:nvSpPr>
          <p:cNvPr id="9" name="TextBox 8"/>
          <p:cNvSpPr txBox="1"/>
          <p:nvPr/>
        </p:nvSpPr>
        <p:spPr>
          <a:xfrm>
            <a:off x="394510" y="6317549"/>
            <a:ext cx="5907640" cy="369332"/>
          </a:xfrm>
          <a:prstGeom prst="rect">
            <a:avLst/>
          </a:prstGeom>
          <a:noFill/>
          <a:ln>
            <a:noFill/>
          </a:ln>
        </p:spPr>
        <p:txBody>
          <a:bodyPr wrap="square" rtlCol="0">
            <a:spAutoFit/>
          </a:bodyPr>
          <a:lstStyle/>
          <a:p>
            <a:r>
              <a:rPr lang="en-US" dirty="0" smtClean="0"/>
              <a:t>What we know</a:t>
            </a:r>
            <a:endParaRPr lang="en-US" dirty="0"/>
          </a:p>
        </p:txBody>
      </p:sp>
    </p:spTree>
    <p:extLst>
      <p:ext uri="{BB962C8B-B14F-4D97-AF65-F5344CB8AC3E}">
        <p14:creationId xmlns:p14="http://schemas.microsoft.com/office/powerpoint/2010/main" val="5897417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Autofit/>
          </a:bodyPr>
          <a:lstStyle/>
          <a:p>
            <a:pPr lvl="0" algn="ctr">
              <a:lnSpc>
                <a:spcPct val="100000"/>
              </a:lnSpc>
            </a:pPr>
            <a:r>
              <a:rPr lang="en-US" sz="4000" dirty="0">
                <a:solidFill>
                  <a:srgbClr val="008080"/>
                </a:solidFill>
              </a:rPr>
              <a:t>Why is it that God “had respect” to Abel and his offering but not to Cain or his offering?   </a:t>
            </a:r>
            <a:r>
              <a:rPr lang="en-US" sz="4000" dirty="0" smtClean="0">
                <a:solidFill>
                  <a:srgbClr val="008080"/>
                </a:solidFill>
              </a:rPr>
              <a:t/>
            </a:r>
            <a:br>
              <a:rPr lang="en-US" sz="4000" dirty="0" smtClean="0">
                <a:solidFill>
                  <a:srgbClr val="008080"/>
                </a:solidFill>
              </a:rPr>
            </a:br>
            <a:r>
              <a:rPr lang="en-US" sz="4000" dirty="0" smtClean="0">
                <a:solidFill>
                  <a:srgbClr val="7030A0"/>
                </a:solidFill>
              </a:rPr>
              <a:t>Patriarchs and Prophets, pg. 72</a:t>
            </a:r>
            <a:endParaRPr lang="en-US" sz="4000" dirty="0">
              <a:solidFill>
                <a:srgbClr val="7030A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19</a:t>
            </a:fld>
            <a:endParaRPr lang="en-US" dirty="0"/>
          </a:p>
        </p:txBody>
      </p:sp>
      <p:sp>
        <p:nvSpPr>
          <p:cNvPr id="4" name="Content Placeholder 3"/>
          <p:cNvSpPr>
            <a:spLocks noGrp="1"/>
          </p:cNvSpPr>
          <p:nvPr>
            <p:ph idx="1"/>
          </p:nvPr>
        </p:nvSpPr>
        <p:spPr>
          <a:xfrm>
            <a:off x="253492" y="2093975"/>
            <a:ext cx="11697716" cy="3970109"/>
          </a:xfrm>
          <a:solidFill>
            <a:srgbClr val="00CC99">
              <a:alpha val="12941"/>
            </a:srgbClr>
          </a:solidFill>
        </p:spPr>
        <p:txBody>
          <a:bodyPr>
            <a:noAutofit/>
          </a:bodyPr>
          <a:lstStyle/>
          <a:p>
            <a:pPr marL="0" indent="0">
              <a:buNone/>
            </a:pPr>
            <a:r>
              <a:rPr lang="en-US" sz="2400" dirty="0"/>
              <a:t>Cain came before God with murmuring and infidelity in his heart in regard to the promised sacrifice and the necessity of the sacrificial offerings. His gift expressed no penitence for sin. He felt, as many now feel, that it would be an acknowledgment of weakness to follow the exact plan marked out by God, of trusting his salvation wholly to the atonement of the promised </a:t>
            </a:r>
            <a:r>
              <a:rPr lang="en-US" sz="2400" dirty="0" err="1"/>
              <a:t>Saviour</a:t>
            </a:r>
            <a:r>
              <a:rPr lang="en-US" sz="2400" dirty="0"/>
              <a:t>. He chose the course of self-dependence. He would come in his own merits. He would not bring the lamb, and mingle its blood with his offering, but would present </a:t>
            </a:r>
            <a:r>
              <a:rPr lang="en-US" sz="2400" i="1" dirty="0"/>
              <a:t>his</a:t>
            </a:r>
            <a:r>
              <a:rPr lang="en-US" sz="2400" dirty="0"/>
              <a:t> fruits, the products of </a:t>
            </a:r>
            <a:r>
              <a:rPr lang="en-US" sz="2400" i="1" dirty="0"/>
              <a:t>his</a:t>
            </a:r>
            <a:r>
              <a:rPr lang="en-US" sz="2400" dirty="0"/>
              <a:t> labor. He presented his offering as a favor done to God, through which he expected to secure the divine approval. Cain obeyed in building an altar, obeyed in bringing a sacrifice; but he rendered only a partial obedience. The essential part, the recognition of the need of a Redeemer, was left out. </a:t>
            </a:r>
            <a:endParaRPr lang="en-US" sz="3200" dirty="0"/>
          </a:p>
        </p:txBody>
      </p:sp>
      <p:sp>
        <p:nvSpPr>
          <p:cNvPr id="9" name="TextBox 8"/>
          <p:cNvSpPr txBox="1"/>
          <p:nvPr/>
        </p:nvSpPr>
        <p:spPr>
          <a:xfrm>
            <a:off x="394510" y="6317549"/>
            <a:ext cx="5907640" cy="369332"/>
          </a:xfrm>
          <a:prstGeom prst="rect">
            <a:avLst/>
          </a:prstGeom>
          <a:noFill/>
          <a:ln>
            <a:noFill/>
          </a:ln>
        </p:spPr>
        <p:txBody>
          <a:bodyPr wrap="square" rtlCol="0">
            <a:spAutoFit/>
          </a:bodyPr>
          <a:lstStyle/>
          <a:p>
            <a:r>
              <a:rPr lang="en-US" dirty="0" smtClean="0"/>
              <a:t>What we know</a:t>
            </a:r>
            <a:endParaRPr lang="en-US" dirty="0"/>
          </a:p>
        </p:txBody>
      </p:sp>
    </p:spTree>
    <p:extLst>
      <p:ext uri="{BB962C8B-B14F-4D97-AF65-F5344CB8AC3E}">
        <p14:creationId xmlns:p14="http://schemas.microsoft.com/office/powerpoint/2010/main" val="270158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descr="mushrooms">
            <a:extLst>
              <a:ext uri="{FF2B5EF4-FFF2-40B4-BE49-F238E27FC236}">
                <a16:creationId xmlns="" xmlns:a16="http://schemas.microsoft.com/office/drawing/2014/main" id="{D97B32EE-3A4B-2F49-A7F1-929098AB011B}"/>
              </a:ext>
            </a:extLst>
          </p:cNvPr>
          <p:cNvPicPr>
            <a:picLocks noChangeAspect="1"/>
          </p:cNvPicPr>
          <p:nvPr/>
        </p:nvPicPr>
        <p:blipFill rotWithShape="1">
          <a:blip r:embed="rId3">
            <a:extLst>
              <a:ext uri="{28A0092B-C50C-407E-A947-70E740481C1C}">
                <a14:useLocalDpi xmlns:a14="http://schemas.microsoft.com/office/drawing/2010/main" val="0"/>
              </a:ext>
            </a:extLst>
          </a:blip>
          <a:srcRect r="-2"/>
          <a:stretch/>
        </p:blipFill>
        <p:spPr>
          <a:xfrm>
            <a:off x="2930184" y="-2655"/>
            <a:ext cx="2996169" cy="3358597"/>
          </a:xfrm>
          <a:prstGeom prst="rect">
            <a:avLst/>
          </a:prstGeom>
        </p:spPr>
      </p:pic>
      <p:pic>
        <p:nvPicPr>
          <p:cNvPr id="12" name="Picture 11" descr="tomatoes and baby tomatoes">
            <a:extLst>
              <a:ext uri="{FF2B5EF4-FFF2-40B4-BE49-F238E27FC236}">
                <a16:creationId xmlns="" xmlns:a16="http://schemas.microsoft.com/office/drawing/2014/main" id="{125DEDD5-30B7-4040-BAD5-B964E0635F9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3504904"/>
            <a:ext cx="5926333" cy="3353096"/>
          </a:xfrm>
          <a:prstGeom prst="rect">
            <a:avLst/>
          </a:prstGeom>
        </p:spPr>
      </p:pic>
      <p:sp>
        <p:nvSpPr>
          <p:cNvPr id="81" name="Rectangle 80">
            <a:extLst>
              <a:ext uri="{FF2B5EF4-FFF2-40B4-BE49-F238E27FC236}">
                <a16:creationId xmlns="" xmlns:a16="http://schemas.microsoft.com/office/drawing/2014/main" id="{11564CA4-59C9-4DAC-950E-61D1FA2787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087220" y="0"/>
            <a:ext cx="6104779" cy="6857999"/>
          </a:xfrm>
          <a:prstGeom prst="rect">
            <a:avLst/>
          </a:prstGeom>
          <a:blipFill dpi="0" rotWithShape="1">
            <a:blip r:embed="rId5">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6400800" y="484632"/>
            <a:ext cx="5299586" cy="774758"/>
          </a:xfrm>
          <a:ln>
            <a:noFill/>
          </a:ln>
        </p:spPr>
        <p:txBody>
          <a:bodyPr>
            <a:normAutofit/>
          </a:bodyPr>
          <a:lstStyle/>
          <a:p>
            <a:r>
              <a:rPr lang="en-US" sz="4000" dirty="0" smtClean="0"/>
              <a:t>Discussion Questions</a:t>
            </a:r>
            <a:endParaRPr lang="en-US" sz="4000" dirty="0"/>
          </a:p>
        </p:txBody>
      </p:sp>
      <p:pic>
        <p:nvPicPr>
          <p:cNvPr id="10" name="Picture 9" descr="carrots">
            <a:extLst>
              <a:ext uri="{FF2B5EF4-FFF2-40B4-BE49-F238E27FC236}">
                <a16:creationId xmlns="" xmlns:a16="http://schemas.microsoft.com/office/drawing/2014/main" id="{BF2128BA-4DEB-F44E-AEEA-6551A932B9B6}"/>
              </a:ext>
            </a:extLst>
          </p:cNvPr>
          <p:cNvPicPr>
            <a:picLocks noChangeAspect="1"/>
          </p:cNvPicPr>
          <p:nvPr/>
        </p:nvPicPr>
        <p:blipFill rotWithShape="1">
          <a:blip r:embed="rId6">
            <a:extLst>
              <a:ext uri="{28A0092B-C50C-407E-A947-70E740481C1C}">
                <a14:useLocalDpi xmlns:a14="http://schemas.microsoft.com/office/drawing/2010/main" val="0"/>
              </a:ext>
            </a:extLst>
          </a:blip>
          <a:srcRect r="-2"/>
          <a:stretch/>
        </p:blipFill>
        <p:spPr>
          <a:xfrm>
            <a:off x="20" y="10"/>
            <a:ext cx="2769297" cy="3355932"/>
          </a:xfrm>
          <a:prstGeom prst="rect">
            <a:avLst/>
          </a:prstGeom>
        </p:spPr>
      </p:pic>
      <p:grpSp>
        <p:nvGrpSpPr>
          <p:cNvPr id="83" name="Group 82">
            <a:extLst>
              <a:ext uri="{FF2B5EF4-FFF2-40B4-BE49-F238E27FC236}">
                <a16:creationId xmlns="" xmlns:a16="http://schemas.microsoft.com/office/drawing/2014/main" id="{E74380E0-C298-4F18-9189-C236E8B829D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1401725" y="6229681"/>
            <a:ext cx="457200" cy="457200"/>
            <a:chOff x="11361456" y="6195813"/>
            <a:chExt cx="548640" cy="548640"/>
          </a:xfrm>
        </p:grpSpPr>
        <p:sp>
          <p:nvSpPr>
            <p:cNvPr id="84" name="Oval 83">
              <a:extLst>
                <a:ext uri="{FF2B5EF4-FFF2-40B4-BE49-F238E27FC236}">
                  <a16:creationId xmlns="" xmlns:a16="http://schemas.microsoft.com/office/drawing/2014/main" id="{979684C7-75DC-42F1-850A-E9C49ECA739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5" name="Oval 84">
              <a:extLst>
                <a:ext uri="{FF2B5EF4-FFF2-40B4-BE49-F238E27FC236}">
                  <a16:creationId xmlns="" xmlns:a16="http://schemas.microsoft.com/office/drawing/2014/main" id="{4130853F-4D98-4539-8461-9F202836756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 name="Slide Number Placeholder 2">
            <a:extLst>
              <a:ext uri="{FF2B5EF4-FFF2-40B4-BE49-F238E27FC236}">
                <a16:creationId xmlns="" xmlns:a16="http://schemas.microsoft.com/office/drawing/2014/main" id="{FA2AE3EF-C217-7B49-BEE6-967B63E1ED9A}"/>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2</a:t>
            </a:fld>
            <a:endParaRPr lang="en-US" dirty="0"/>
          </a:p>
        </p:txBody>
      </p:sp>
      <p:graphicFrame>
        <p:nvGraphicFramePr>
          <p:cNvPr id="76" name="Content Placeholder 2" descr="Icon Smart Art graphic">
            <a:extLst>
              <a:ext uri="{FF2B5EF4-FFF2-40B4-BE49-F238E27FC236}">
                <a16:creationId xmlns="" xmlns:a16="http://schemas.microsoft.com/office/drawing/2014/main" id="{F6689467-90E9-3D40-8EC6-DF4B0D9B384A}"/>
              </a:ext>
            </a:extLst>
          </p:cNvPr>
          <p:cNvGraphicFramePr>
            <a:graphicFrameLocks noGrp="1" noChangeAspect="1"/>
          </p:cNvGraphicFramePr>
          <p:nvPr>
            <p:ph idx="1"/>
            <p:extLst>
              <p:ext uri="{D42A27DB-BD31-4B8C-83A1-F6EECF244321}">
                <p14:modId xmlns:p14="http://schemas.microsoft.com/office/powerpoint/2010/main" val="2280103055"/>
              </p:ext>
            </p:extLst>
          </p:nvPr>
        </p:nvGraphicFramePr>
        <p:xfrm>
          <a:off x="6400799" y="1479480"/>
          <a:ext cx="5299585" cy="472101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271987503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Autofit/>
          </a:bodyPr>
          <a:lstStyle/>
          <a:p>
            <a:pPr lvl="0" algn="ctr">
              <a:lnSpc>
                <a:spcPct val="100000"/>
              </a:lnSpc>
            </a:pPr>
            <a:r>
              <a:rPr lang="en-US" sz="4000" dirty="0">
                <a:solidFill>
                  <a:srgbClr val="008080"/>
                </a:solidFill>
              </a:rPr>
              <a:t>Why is it that God “had respect” to Abel and his offering but not to Cain or his offering?   </a:t>
            </a:r>
            <a:r>
              <a:rPr lang="en-US" sz="4000" dirty="0" smtClean="0">
                <a:solidFill>
                  <a:srgbClr val="008080"/>
                </a:solidFill>
              </a:rPr>
              <a:t/>
            </a:r>
            <a:br>
              <a:rPr lang="en-US" sz="4000" dirty="0" smtClean="0">
                <a:solidFill>
                  <a:srgbClr val="008080"/>
                </a:solidFill>
              </a:rPr>
            </a:br>
            <a:r>
              <a:rPr lang="en-US" sz="4000" dirty="0" smtClean="0">
                <a:solidFill>
                  <a:srgbClr val="7030A0"/>
                </a:solidFill>
              </a:rPr>
              <a:t>Patriarchs and Prophets, pg. 72</a:t>
            </a:r>
            <a:endParaRPr lang="en-US" sz="4000" dirty="0">
              <a:solidFill>
                <a:srgbClr val="7030A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20</a:t>
            </a:fld>
            <a:endParaRPr lang="en-US" dirty="0"/>
          </a:p>
        </p:txBody>
      </p:sp>
      <p:sp>
        <p:nvSpPr>
          <p:cNvPr id="4" name="Content Placeholder 3"/>
          <p:cNvSpPr>
            <a:spLocks noGrp="1"/>
          </p:cNvSpPr>
          <p:nvPr>
            <p:ph idx="1"/>
          </p:nvPr>
        </p:nvSpPr>
        <p:spPr>
          <a:xfrm>
            <a:off x="253492" y="2093975"/>
            <a:ext cx="11697716" cy="3970109"/>
          </a:xfrm>
          <a:solidFill>
            <a:srgbClr val="00CC99">
              <a:alpha val="12941"/>
            </a:srgbClr>
          </a:solidFill>
        </p:spPr>
        <p:txBody>
          <a:bodyPr>
            <a:noAutofit/>
          </a:bodyPr>
          <a:lstStyle/>
          <a:p>
            <a:pPr marL="0" indent="0">
              <a:buNone/>
            </a:pPr>
            <a:r>
              <a:rPr lang="en-US" sz="2400" dirty="0"/>
              <a:t>Cain came before God with murmuring and infidelity in his heart in regard to the promised sacrifice and the necessity of the sacrificial offerings. His gift expressed no penitence for sin. He felt, as many now feel, that it would be an acknowledgment of weakness to follow the exact plan marked out by God, of trusting his salvation wholly to the atonement of the promised </a:t>
            </a:r>
            <a:r>
              <a:rPr lang="en-US" sz="2400" dirty="0" err="1"/>
              <a:t>Saviour</a:t>
            </a:r>
            <a:r>
              <a:rPr lang="en-US" sz="2400" dirty="0"/>
              <a:t>. He chose the course of self-dependence. He would come in his own merits. He would not bring the lamb, and mingle its blood with his offering, but would present </a:t>
            </a:r>
            <a:r>
              <a:rPr lang="en-US" sz="2400" i="1" dirty="0"/>
              <a:t>his</a:t>
            </a:r>
            <a:r>
              <a:rPr lang="en-US" sz="2400" dirty="0"/>
              <a:t> fruits, the products of </a:t>
            </a:r>
            <a:r>
              <a:rPr lang="en-US" sz="2400" i="1" dirty="0"/>
              <a:t>his</a:t>
            </a:r>
            <a:r>
              <a:rPr lang="en-US" sz="2400" dirty="0"/>
              <a:t> labor. He presented his offering as a favor done to God, through which he expected to secure the divine approval. Cain obeyed in building an altar, obeyed in bringing a sacrifice; but he rendered only a partial obedience. The essential part, the recognition of the need of a Redeemer, was left out. </a:t>
            </a:r>
            <a:endParaRPr lang="en-US" sz="3200" dirty="0"/>
          </a:p>
        </p:txBody>
      </p:sp>
      <p:sp>
        <p:nvSpPr>
          <p:cNvPr id="9" name="TextBox 8"/>
          <p:cNvSpPr txBox="1"/>
          <p:nvPr/>
        </p:nvSpPr>
        <p:spPr>
          <a:xfrm>
            <a:off x="394510" y="6317549"/>
            <a:ext cx="5907640" cy="369332"/>
          </a:xfrm>
          <a:prstGeom prst="rect">
            <a:avLst/>
          </a:prstGeom>
          <a:noFill/>
          <a:ln>
            <a:noFill/>
          </a:ln>
        </p:spPr>
        <p:txBody>
          <a:bodyPr wrap="square" rtlCol="0">
            <a:spAutoFit/>
          </a:bodyPr>
          <a:lstStyle/>
          <a:p>
            <a:r>
              <a:rPr lang="en-US" dirty="0" smtClean="0"/>
              <a:t>What we know</a:t>
            </a:r>
            <a:endParaRPr lang="en-US" dirty="0"/>
          </a:p>
        </p:txBody>
      </p:sp>
    </p:spTree>
    <p:extLst>
      <p:ext uri="{BB962C8B-B14F-4D97-AF65-F5344CB8AC3E}">
        <p14:creationId xmlns:p14="http://schemas.microsoft.com/office/powerpoint/2010/main" val="24896699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Autofit/>
          </a:bodyPr>
          <a:lstStyle/>
          <a:p>
            <a:pPr lvl="0" algn="ctr">
              <a:lnSpc>
                <a:spcPct val="100000"/>
              </a:lnSpc>
            </a:pPr>
            <a:r>
              <a:rPr lang="en-US" sz="4000" dirty="0">
                <a:solidFill>
                  <a:srgbClr val="008080"/>
                </a:solidFill>
              </a:rPr>
              <a:t>Why is it that God “had respect” to Abel and his offering but not to Cain or his offering?   </a:t>
            </a:r>
            <a:r>
              <a:rPr lang="en-US" sz="4000" dirty="0" smtClean="0">
                <a:solidFill>
                  <a:srgbClr val="008080"/>
                </a:solidFill>
              </a:rPr>
              <a:t/>
            </a:r>
            <a:br>
              <a:rPr lang="en-US" sz="4000" dirty="0" smtClean="0">
                <a:solidFill>
                  <a:srgbClr val="008080"/>
                </a:solidFill>
              </a:rPr>
            </a:br>
            <a:r>
              <a:rPr lang="en-US" sz="4000" dirty="0" smtClean="0">
                <a:solidFill>
                  <a:srgbClr val="7030A0"/>
                </a:solidFill>
              </a:rPr>
              <a:t>Patriarchs and Prophets, pg. 72</a:t>
            </a:r>
            <a:endParaRPr lang="en-US" sz="4000" dirty="0">
              <a:solidFill>
                <a:srgbClr val="7030A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21</a:t>
            </a:fld>
            <a:endParaRPr lang="en-US" dirty="0"/>
          </a:p>
        </p:txBody>
      </p:sp>
      <p:sp>
        <p:nvSpPr>
          <p:cNvPr id="4" name="Content Placeholder 3"/>
          <p:cNvSpPr>
            <a:spLocks noGrp="1"/>
          </p:cNvSpPr>
          <p:nvPr>
            <p:ph idx="1"/>
          </p:nvPr>
        </p:nvSpPr>
        <p:spPr>
          <a:xfrm>
            <a:off x="673100" y="2220708"/>
            <a:ext cx="10896600" cy="3970109"/>
          </a:xfrm>
          <a:solidFill>
            <a:srgbClr val="00CC99">
              <a:alpha val="12941"/>
            </a:srgbClr>
          </a:solidFill>
        </p:spPr>
        <p:txBody>
          <a:bodyPr>
            <a:noAutofit/>
          </a:bodyPr>
          <a:lstStyle/>
          <a:p>
            <a:pPr marL="0" indent="0">
              <a:buNone/>
            </a:pPr>
            <a:r>
              <a:rPr lang="en-US" sz="2800" dirty="0"/>
              <a:t>So far as birth and religious instruction were concerned, these brothers were equal. Both were sinners, and both acknowledged the claims of God to reverence and worship. To outward appearance their religion was the same up to a certain point, but beyond this the difference between the two was great. </a:t>
            </a:r>
            <a:endParaRPr lang="en-US" sz="2800" dirty="0" smtClean="0"/>
          </a:p>
          <a:p>
            <a:pPr marL="0" indent="0">
              <a:buNone/>
            </a:pPr>
            <a:r>
              <a:rPr lang="en-US" sz="2800" dirty="0"/>
              <a:t>“By faith Abel offered unto God a more excellent sacrifice than Cain.” Hebrews 11:4 . Abel grasped the great principles of redemption. He saw himself a sinner, and he saw sin and its penalty, death, standing between his soul and communion with God.</a:t>
            </a:r>
            <a:endParaRPr lang="en-US" sz="2800" dirty="0"/>
          </a:p>
        </p:txBody>
      </p:sp>
      <p:sp>
        <p:nvSpPr>
          <p:cNvPr id="9" name="TextBox 8"/>
          <p:cNvSpPr txBox="1"/>
          <p:nvPr/>
        </p:nvSpPr>
        <p:spPr>
          <a:xfrm>
            <a:off x="394510" y="6317549"/>
            <a:ext cx="5907640" cy="369332"/>
          </a:xfrm>
          <a:prstGeom prst="rect">
            <a:avLst/>
          </a:prstGeom>
          <a:noFill/>
          <a:ln>
            <a:noFill/>
          </a:ln>
        </p:spPr>
        <p:txBody>
          <a:bodyPr wrap="square" rtlCol="0">
            <a:spAutoFit/>
          </a:bodyPr>
          <a:lstStyle/>
          <a:p>
            <a:r>
              <a:rPr lang="en-US" dirty="0" smtClean="0"/>
              <a:t>What we know</a:t>
            </a:r>
            <a:endParaRPr lang="en-US" dirty="0"/>
          </a:p>
        </p:txBody>
      </p:sp>
    </p:spTree>
    <p:extLst>
      <p:ext uri="{BB962C8B-B14F-4D97-AF65-F5344CB8AC3E}">
        <p14:creationId xmlns:p14="http://schemas.microsoft.com/office/powerpoint/2010/main" val="9567630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Autofit/>
          </a:bodyPr>
          <a:lstStyle/>
          <a:p>
            <a:pPr lvl="0" algn="ctr">
              <a:lnSpc>
                <a:spcPct val="100000"/>
              </a:lnSpc>
            </a:pPr>
            <a:r>
              <a:rPr lang="en-US" sz="4000" dirty="0">
                <a:solidFill>
                  <a:srgbClr val="008080"/>
                </a:solidFill>
              </a:rPr>
              <a:t>Why is it that God “had respect” to Abel and his offering but not to Cain or his offering?   </a:t>
            </a:r>
            <a:r>
              <a:rPr lang="en-US" sz="4000" dirty="0" smtClean="0">
                <a:solidFill>
                  <a:srgbClr val="008080"/>
                </a:solidFill>
              </a:rPr>
              <a:t/>
            </a:r>
            <a:br>
              <a:rPr lang="en-US" sz="4000" dirty="0" smtClean="0">
                <a:solidFill>
                  <a:srgbClr val="008080"/>
                </a:solidFill>
              </a:rPr>
            </a:br>
            <a:r>
              <a:rPr lang="en-US" sz="4000" dirty="0" smtClean="0">
                <a:solidFill>
                  <a:srgbClr val="7030A0"/>
                </a:solidFill>
              </a:rPr>
              <a:t>Patriarchs and Prophets, pg. 72</a:t>
            </a:r>
            <a:endParaRPr lang="en-US" sz="4000" dirty="0">
              <a:solidFill>
                <a:srgbClr val="7030A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22</a:t>
            </a:fld>
            <a:endParaRPr lang="en-US" dirty="0"/>
          </a:p>
        </p:txBody>
      </p:sp>
      <p:sp>
        <p:nvSpPr>
          <p:cNvPr id="4" name="Content Placeholder 3"/>
          <p:cNvSpPr>
            <a:spLocks noGrp="1"/>
          </p:cNvSpPr>
          <p:nvPr>
            <p:ph idx="1"/>
          </p:nvPr>
        </p:nvSpPr>
        <p:spPr>
          <a:xfrm>
            <a:off x="1099209" y="2175943"/>
            <a:ext cx="10147300" cy="3970109"/>
          </a:xfrm>
          <a:solidFill>
            <a:srgbClr val="00CC99">
              <a:alpha val="12941"/>
            </a:srgbClr>
          </a:solidFill>
        </p:spPr>
        <p:txBody>
          <a:bodyPr>
            <a:noAutofit/>
          </a:bodyPr>
          <a:lstStyle/>
          <a:p>
            <a:pPr marL="0" indent="0">
              <a:buNone/>
            </a:pPr>
            <a:r>
              <a:rPr lang="en-US" sz="2800" dirty="0" smtClean="0"/>
              <a:t>He </a:t>
            </a:r>
            <a:r>
              <a:rPr lang="en-US" sz="2800" dirty="0"/>
              <a:t>brought the slain victim, the sacrificed life, thus acknowledging the claims of the law that had been transgressed. Through the shed blood he looked to the future sacrifice, Christ dying on the cross of Calvary; and trusting in the atonement that was there to be made, he had the witness that he was righteous, and his offering accepted. </a:t>
            </a:r>
          </a:p>
        </p:txBody>
      </p:sp>
      <p:sp>
        <p:nvSpPr>
          <p:cNvPr id="9" name="TextBox 8"/>
          <p:cNvSpPr txBox="1"/>
          <p:nvPr/>
        </p:nvSpPr>
        <p:spPr>
          <a:xfrm>
            <a:off x="394510" y="6317549"/>
            <a:ext cx="5907640" cy="369332"/>
          </a:xfrm>
          <a:prstGeom prst="rect">
            <a:avLst/>
          </a:prstGeom>
          <a:noFill/>
          <a:ln>
            <a:noFill/>
          </a:ln>
        </p:spPr>
        <p:txBody>
          <a:bodyPr wrap="square" rtlCol="0">
            <a:spAutoFit/>
          </a:bodyPr>
          <a:lstStyle/>
          <a:p>
            <a:r>
              <a:rPr lang="en-US" dirty="0" smtClean="0"/>
              <a:t>What we know</a:t>
            </a:r>
            <a:endParaRPr lang="en-US" dirty="0"/>
          </a:p>
        </p:txBody>
      </p:sp>
    </p:spTree>
    <p:extLst>
      <p:ext uri="{BB962C8B-B14F-4D97-AF65-F5344CB8AC3E}">
        <p14:creationId xmlns:p14="http://schemas.microsoft.com/office/powerpoint/2010/main" val="39689234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Autofit/>
          </a:bodyPr>
          <a:lstStyle/>
          <a:p>
            <a:pPr lvl="0" algn="ctr">
              <a:lnSpc>
                <a:spcPct val="100000"/>
              </a:lnSpc>
            </a:pPr>
            <a:r>
              <a:rPr lang="en-US" sz="4000" dirty="0">
                <a:solidFill>
                  <a:srgbClr val="008080"/>
                </a:solidFill>
              </a:rPr>
              <a:t>Why is it that God “had respect” to Abel and his offering but not to Cain or his offering?   </a:t>
            </a:r>
            <a:r>
              <a:rPr lang="en-US" sz="4000" dirty="0" smtClean="0">
                <a:solidFill>
                  <a:srgbClr val="008080"/>
                </a:solidFill>
              </a:rPr>
              <a:t/>
            </a:r>
            <a:br>
              <a:rPr lang="en-US" sz="4000" dirty="0" smtClean="0">
                <a:solidFill>
                  <a:srgbClr val="008080"/>
                </a:solidFill>
              </a:rPr>
            </a:br>
            <a:r>
              <a:rPr lang="en-US" sz="4000" dirty="0" smtClean="0">
                <a:solidFill>
                  <a:srgbClr val="7030A0"/>
                </a:solidFill>
              </a:rPr>
              <a:t>Patriarchs and Prophets, pg. 72</a:t>
            </a:r>
            <a:endParaRPr lang="en-US" sz="4000" dirty="0">
              <a:solidFill>
                <a:srgbClr val="7030A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23</a:t>
            </a:fld>
            <a:endParaRPr lang="en-US" dirty="0"/>
          </a:p>
        </p:txBody>
      </p:sp>
      <p:sp>
        <p:nvSpPr>
          <p:cNvPr id="4" name="Content Placeholder 3"/>
          <p:cNvSpPr>
            <a:spLocks noGrp="1"/>
          </p:cNvSpPr>
          <p:nvPr>
            <p:ph idx="1"/>
          </p:nvPr>
        </p:nvSpPr>
        <p:spPr>
          <a:xfrm>
            <a:off x="1099209" y="2175943"/>
            <a:ext cx="10147300" cy="3970109"/>
          </a:xfrm>
          <a:solidFill>
            <a:srgbClr val="00CC99">
              <a:alpha val="12941"/>
            </a:srgbClr>
          </a:solidFill>
        </p:spPr>
        <p:txBody>
          <a:bodyPr>
            <a:noAutofit/>
          </a:bodyPr>
          <a:lstStyle/>
          <a:p>
            <a:pPr marL="0" indent="0">
              <a:buNone/>
            </a:pPr>
            <a:r>
              <a:rPr lang="en-US" sz="2800" dirty="0"/>
              <a:t>Cain had the same opportunity of learning and accepting these truths as had Abel. He was not the victim of an arbitrary purpose. One brother was not elected to be accepted of God, and the other to be rejected. Abel chose faith and obedience; Cain, unbelief and rebellion. Here the whole matter </a:t>
            </a:r>
            <a:r>
              <a:rPr lang="en-US" sz="2800" dirty="0" smtClean="0"/>
              <a:t>rested.  </a:t>
            </a:r>
            <a:endParaRPr lang="en-US" sz="2800" dirty="0"/>
          </a:p>
        </p:txBody>
      </p:sp>
      <p:sp>
        <p:nvSpPr>
          <p:cNvPr id="9" name="TextBox 8"/>
          <p:cNvSpPr txBox="1"/>
          <p:nvPr/>
        </p:nvSpPr>
        <p:spPr>
          <a:xfrm>
            <a:off x="394510" y="6317549"/>
            <a:ext cx="5907640" cy="369332"/>
          </a:xfrm>
          <a:prstGeom prst="rect">
            <a:avLst/>
          </a:prstGeom>
          <a:noFill/>
          <a:ln>
            <a:noFill/>
          </a:ln>
        </p:spPr>
        <p:txBody>
          <a:bodyPr wrap="square" rtlCol="0">
            <a:spAutoFit/>
          </a:bodyPr>
          <a:lstStyle/>
          <a:p>
            <a:r>
              <a:rPr lang="en-US" dirty="0" smtClean="0"/>
              <a:t>What we know</a:t>
            </a:r>
            <a:endParaRPr lang="en-US" dirty="0"/>
          </a:p>
        </p:txBody>
      </p:sp>
    </p:spTree>
    <p:extLst>
      <p:ext uri="{BB962C8B-B14F-4D97-AF65-F5344CB8AC3E}">
        <p14:creationId xmlns:p14="http://schemas.microsoft.com/office/powerpoint/2010/main" val="23239706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Autofit/>
          </a:bodyPr>
          <a:lstStyle/>
          <a:p>
            <a:pPr lvl="0" algn="ctr">
              <a:lnSpc>
                <a:spcPct val="100000"/>
              </a:lnSpc>
            </a:pPr>
            <a:r>
              <a:rPr lang="en-US" sz="4000" dirty="0">
                <a:solidFill>
                  <a:srgbClr val="008080"/>
                </a:solidFill>
              </a:rPr>
              <a:t>Why is it that God “had respect” to Abel and his offering but not to Cain or his offering?   </a:t>
            </a:r>
            <a:r>
              <a:rPr lang="en-US" sz="4000" dirty="0" smtClean="0">
                <a:solidFill>
                  <a:srgbClr val="008080"/>
                </a:solidFill>
              </a:rPr>
              <a:t/>
            </a:r>
            <a:br>
              <a:rPr lang="en-US" sz="4000" dirty="0" smtClean="0">
                <a:solidFill>
                  <a:srgbClr val="008080"/>
                </a:solidFill>
              </a:rPr>
            </a:br>
            <a:r>
              <a:rPr lang="en-US" sz="4000" dirty="0" smtClean="0">
                <a:solidFill>
                  <a:srgbClr val="7030A0"/>
                </a:solidFill>
              </a:rPr>
              <a:t>Patriarchs and Prophets, pg. 72</a:t>
            </a:r>
            <a:endParaRPr lang="en-US" sz="4000" dirty="0">
              <a:solidFill>
                <a:srgbClr val="7030A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24</a:t>
            </a:fld>
            <a:endParaRPr lang="en-US" dirty="0"/>
          </a:p>
        </p:txBody>
      </p:sp>
      <p:sp>
        <p:nvSpPr>
          <p:cNvPr id="4" name="Content Placeholder 3"/>
          <p:cNvSpPr>
            <a:spLocks noGrp="1"/>
          </p:cNvSpPr>
          <p:nvPr>
            <p:ph idx="1"/>
          </p:nvPr>
        </p:nvSpPr>
        <p:spPr>
          <a:xfrm>
            <a:off x="394510" y="2175943"/>
            <a:ext cx="11289489" cy="3970109"/>
          </a:xfrm>
          <a:solidFill>
            <a:srgbClr val="00CC99">
              <a:alpha val="12941"/>
            </a:srgbClr>
          </a:solidFill>
        </p:spPr>
        <p:txBody>
          <a:bodyPr>
            <a:noAutofit/>
          </a:bodyPr>
          <a:lstStyle/>
          <a:p>
            <a:pPr marL="0" indent="0">
              <a:buNone/>
            </a:pPr>
            <a:r>
              <a:rPr lang="en-US" sz="2600" dirty="0"/>
              <a:t>Cain and Abel represent two classes that will exist in the world till the close of time. One class avail themselves of the appointed sacrifice for sin; the other venture to depend upon their own merits; theirs is a sacrifice without the virtue of divine mediation, and thus it is not able to bring man into favor with God. It is only through the merits of Jesus that our transgressions can be pardoned. Those who feel no need of the blood of Christ, who feel that without divine grace they can by their own works secure the approval of God, are making the same mistake as did Cain. If they do not accept the cleansing blood, they are under condemnation. There is no other provision made whereby they can be released from the thralldom of sin. </a:t>
            </a:r>
          </a:p>
        </p:txBody>
      </p:sp>
      <p:sp>
        <p:nvSpPr>
          <p:cNvPr id="9" name="TextBox 8"/>
          <p:cNvSpPr txBox="1"/>
          <p:nvPr/>
        </p:nvSpPr>
        <p:spPr>
          <a:xfrm>
            <a:off x="394510" y="6317549"/>
            <a:ext cx="5907640" cy="369332"/>
          </a:xfrm>
          <a:prstGeom prst="rect">
            <a:avLst/>
          </a:prstGeom>
          <a:noFill/>
          <a:ln>
            <a:noFill/>
          </a:ln>
        </p:spPr>
        <p:txBody>
          <a:bodyPr wrap="square" rtlCol="0">
            <a:spAutoFit/>
          </a:bodyPr>
          <a:lstStyle/>
          <a:p>
            <a:r>
              <a:rPr lang="en-US" dirty="0" smtClean="0"/>
              <a:t>What we know</a:t>
            </a:r>
            <a:endParaRPr lang="en-US" dirty="0"/>
          </a:p>
        </p:txBody>
      </p:sp>
    </p:spTree>
    <p:extLst>
      <p:ext uri="{BB962C8B-B14F-4D97-AF65-F5344CB8AC3E}">
        <p14:creationId xmlns:p14="http://schemas.microsoft.com/office/powerpoint/2010/main" val="3532178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descr="mushrooms">
            <a:extLst>
              <a:ext uri="{FF2B5EF4-FFF2-40B4-BE49-F238E27FC236}">
                <a16:creationId xmlns="" xmlns:a16="http://schemas.microsoft.com/office/drawing/2014/main" id="{D97B32EE-3A4B-2F49-A7F1-929098AB011B}"/>
              </a:ext>
            </a:extLst>
          </p:cNvPr>
          <p:cNvPicPr>
            <a:picLocks noChangeAspect="1"/>
          </p:cNvPicPr>
          <p:nvPr/>
        </p:nvPicPr>
        <p:blipFill rotWithShape="1">
          <a:blip r:embed="rId3">
            <a:extLst>
              <a:ext uri="{28A0092B-C50C-407E-A947-70E740481C1C}">
                <a14:useLocalDpi xmlns:a14="http://schemas.microsoft.com/office/drawing/2010/main" val="0"/>
              </a:ext>
            </a:extLst>
          </a:blip>
          <a:srcRect r="-2"/>
          <a:stretch/>
        </p:blipFill>
        <p:spPr>
          <a:xfrm>
            <a:off x="2930184" y="-2655"/>
            <a:ext cx="2996169" cy="3358597"/>
          </a:xfrm>
          <a:prstGeom prst="rect">
            <a:avLst/>
          </a:prstGeom>
        </p:spPr>
      </p:pic>
      <p:pic>
        <p:nvPicPr>
          <p:cNvPr id="12" name="Picture 11" descr="tomatoes and baby tomatoes">
            <a:extLst>
              <a:ext uri="{FF2B5EF4-FFF2-40B4-BE49-F238E27FC236}">
                <a16:creationId xmlns="" xmlns:a16="http://schemas.microsoft.com/office/drawing/2014/main" id="{125DEDD5-30B7-4040-BAD5-B964E0635F9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3504904"/>
            <a:ext cx="5926333" cy="3353096"/>
          </a:xfrm>
          <a:prstGeom prst="rect">
            <a:avLst/>
          </a:prstGeom>
        </p:spPr>
      </p:pic>
      <p:sp>
        <p:nvSpPr>
          <p:cNvPr id="81" name="Rectangle 80">
            <a:extLst>
              <a:ext uri="{FF2B5EF4-FFF2-40B4-BE49-F238E27FC236}">
                <a16:creationId xmlns="" xmlns:a16="http://schemas.microsoft.com/office/drawing/2014/main" id="{11564CA4-59C9-4DAC-950E-61D1FA2787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087220" y="0"/>
            <a:ext cx="6104779" cy="6857999"/>
          </a:xfrm>
          <a:prstGeom prst="rect">
            <a:avLst/>
          </a:prstGeom>
          <a:blipFill dpi="0" rotWithShape="1">
            <a:blip r:embed="rId5">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6400800" y="484632"/>
            <a:ext cx="5299586" cy="774758"/>
          </a:xfrm>
          <a:ln>
            <a:noFill/>
          </a:ln>
        </p:spPr>
        <p:txBody>
          <a:bodyPr>
            <a:normAutofit/>
          </a:bodyPr>
          <a:lstStyle/>
          <a:p>
            <a:r>
              <a:rPr lang="en-US" sz="4000" dirty="0" smtClean="0"/>
              <a:t>Discussion Questions</a:t>
            </a:r>
            <a:endParaRPr lang="en-US" sz="4000" dirty="0"/>
          </a:p>
        </p:txBody>
      </p:sp>
      <p:pic>
        <p:nvPicPr>
          <p:cNvPr id="10" name="Picture 9" descr="carrots">
            <a:extLst>
              <a:ext uri="{FF2B5EF4-FFF2-40B4-BE49-F238E27FC236}">
                <a16:creationId xmlns="" xmlns:a16="http://schemas.microsoft.com/office/drawing/2014/main" id="{BF2128BA-4DEB-F44E-AEEA-6551A932B9B6}"/>
              </a:ext>
            </a:extLst>
          </p:cNvPr>
          <p:cNvPicPr>
            <a:picLocks noChangeAspect="1"/>
          </p:cNvPicPr>
          <p:nvPr/>
        </p:nvPicPr>
        <p:blipFill rotWithShape="1">
          <a:blip r:embed="rId6">
            <a:extLst>
              <a:ext uri="{28A0092B-C50C-407E-A947-70E740481C1C}">
                <a14:useLocalDpi xmlns:a14="http://schemas.microsoft.com/office/drawing/2010/main" val="0"/>
              </a:ext>
            </a:extLst>
          </a:blip>
          <a:srcRect r="-2"/>
          <a:stretch/>
        </p:blipFill>
        <p:spPr>
          <a:xfrm>
            <a:off x="20" y="10"/>
            <a:ext cx="2769297" cy="3355932"/>
          </a:xfrm>
          <a:prstGeom prst="rect">
            <a:avLst/>
          </a:prstGeom>
        </p:spPr>
      </p:pic>
      <p:grpSp>
        <p:nvGrpSpPr>
          <p:cNvPr id="83" name="Group 82">
            <a:extLst>
              <a:ext uri="{FF2B5EF4-FFF2-40B4-BE49-F238E27FC236}">
                <a16:creationId xmlns="" xmlns:a16="http://schemas.microsoft.com/office/drawing/2014/main" id="{E74380E0-C298-4F18-9189-C236E8B829D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1401725" y="6229681"/>
            <a:ext cx="457200" cy="457200"/>
            <a:chOff x="11361456" y="6195813"/>
            <a:chExt cx="548640" cy="548640"/>
          </a:xfrm>
        </p:grpSpPr>
        <p:sp>
          <p:nvSpPr>
            <p:cNvPr id="84" name="Oval 83">
              <a:extLst>
                <a:ext uri="{FF2B5EF4-FFF2-40B4-BE49-F238E27FC236}">
                  <a16:creationId xmlns="" xmlns:a16="http://schemas.microsoft.com/office/drawing/2014/main" id="{979684C7-75DC-42F1-850A-E9C49ECA739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5" name="Oval 84">
              <a:extLst>
                <a:ext uri="{FF2B5EF4-FFF2-40B4-BE49-F238E27FC236}">
                  <a16:creationId xmlns="" xmlns:a16="http://schemas.microsoft.com/office/drawing/2014/main" id="{4130853F-4D98-4539-8461-9F202836756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 name="Slide Number Placeholder 2">
            <a:extLst>
              <a:ext uri="{FF2B5EF4-FFF2-40B4-BE49-F238E27FC236}">
                <a16:creationId xmlns="" xmlns:a16="http://schemas.microsoft.com/office/drawing/2014/main" id="{FA2AE3EF-C217-7B49-BEE6-967B63E1ED9A}"/>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25</a:t>
            </a:fld>
            <a:endParaRPr lang="en-US" dirty="0"/>
          </a:p>
        </p:txBody>
      </p:sp>
      <p:graphicFrame>
        <p:nvGraphicFramePr>
          <p:cNvPr id="76" name="Content Placeholder 2" descr="Icon Smart Art graphic">
            <a:extLst>
              <a:ext uri="{FF2B5EF4-FFF2-40B4-BE49-F238E27FC236}">
                <a16:creationId xmlns="" xmlns:a16="http://schemas.microsoft.com/office/drawing/2014/main" id="{F6689467-90E9-3D40-8EC6-DF4B0D9B384A}"/>
              </a:ext>
            </a:extLst>
          </p:cNvPr>
          <p:cNvGraphicFramePr>
            <a:graphicFrameLocks noGrp="1" noChangeAspect="1"/>
          </p:cNvGraphicFramePr>
          <p:nvPr>
            <p:ph idx="1"/>
            <p:extLst>
              <p:ext uri="{D42A27DB-BD31-4B8C-83A1-F6EECF244321}">
                <p14:modId xmlns:p14="http://schemas.microsoft.com/office/powerpoint/2010/main" val="2280103055"/>
              </p:ext>
            </p:extLst>
          </p:nvPr>
        </p:nvGraphicFramePr>
        <p:xfrm>
          <a:off x="6400799" y="1479480"/>
          <a:ext cx="5299585" cy="472101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33255944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rmAutofit/>
          </a:bodyPr>
          <a:lstStyle/>
          <a:p>
            <a:pPr lvl="0">
              <a:lnSpc>
                <a:spcPct val="100000"/>
              </a:lnSpc>
            </a:pPr>
            <a:r>
              <a:rPr lang="en-US" dirty="0" smtClean="0">
                <a:solidFill>
                  <a:srgbClr val="0070C0"/>
                </a:solidFill>
              </a:rPr>
              <a:t>What is Cain’s mark?  What does it mean?</a:t>
            </a:r>
            <a:endParaRPr lang="en-US" dirty="0">
              <a:solidFill>
                <a:srgbClr val="0070C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26</a:t>
            </a:fld>
            <a:endParaRPr lang="en-US" dirty="0"/>
          </a:p>
        </p:txBody>
      </p:sp>
      <p:sp>
        <p:nvSpPr>
          <p:cNvPr id="4" name="Content Placeholder 3"/>
          <p:cNvSpPr>
            <a:spLocks noGrp="1"/>
          </p:cNvSpPr>
          <p:nvPr>
            <p:ph idx="1"/>
          </p:nvPr>
        </p:nvSpPr>
        <p:spPr>
          <a:xfrm>
            <a:off x="1069848" y="2121408"/>
            <a:ext cx="10058400" cy="3339592"/>
          </a:xfrm>
          <a:solidFill>
            <a:srgbClr val="00B0F0"/>
          </a:solidFill>
        </p:spPr>
        <p:txBody>
          <a:bodyPr>
            <a:noAutofit/>
          </a:bodyPr>
          <a:lstStyle/>
          <a:p>
            <a:pPr marL="0" indent="0">
              <a:buNone/>
            </a:pPr>
            <a:r>
              <a:rPr lang="en-US" sz="3200" dirty="0">
                <a:solidFill>
                  <a:schemeClr val="bg1"/>
                </a:solidFill>
              </a:rPr>
              <a:t>Jewish and Christian interpreters have proposed various explanations. The Bible connects the mark with divine protection, but some interpreters link it with the curse that God placed upon Cain, imagining it as a badge of shame. One suggestion in a Jewish midrash, for example, is that Cain was punished with leprosy (Genesis </a:t>
            </a:r>
            <a:r>
              <a:rPr lang="en-US" sz="3200" dirty="0" err="1">
                <a:solidFill>
                  <a:schemeClr val="bg1"/>
                </a:solidFill>
              </a:rPr>
              <a:t>Rabbah</a:t>
            </a:r>
            <a:r>
              <a:rPr lang="en-US" sz="3200" dirty="0">
                <a:solidFill>
                  <a:schemeClr val="bg1"/>
                </a:solidFill>
              </a:rPr>
              <a:t> XXII.12).</a:t>
            </a:r>
            <a:endParaRPr lang="en-US" sz="3200" dirty="0">
              <a:solidFill>
                <a:schemeClr val="bg1"/>
              </a:solidFill>
            </a:endParaRPr>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Tree>
    <p:extLst>
      <p:ext uri="{BB962C8B-B14F-4D97-AF65-F5344CB8AC3E}">
        <p14:creationId xmlns:p14="http://schemas.microsoft.com/office/powerpoint/2010/main" val="1061930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rmAutofit/>
          </a:bodyPr>
          <a:lstStyle/>
          <a:p>
            <a:pPr lvl="0">
              <a:lnSpc>
                <a:spcPct val="100000"/>
              </a:lnSpc>
            </a:pPr>
            <a:r>
              <a:rPr lang="en-US" dirty="0" smtClean="0">
                <a:solidFill>
                  <a:srgbClr val="0070C0"/>
                </a:solidFill>
              </a:rPr>
              <a:t>What is Cain’s mark?  What does it mean?</a:t>
            </a:r>
            <a:endParaRPr lang="en-US" dirty="0">
              <a:solidFill>
                <a:srgbClr val="0070C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27</a:t>
            </a:fld>
            <a:endParaRPr lang="en-US" dirty="0"/>
          </a:p>
        </p:txBody>
      </p:sp>
      <p:sp>
        <p:nvSpPr>
          <p:cNvPr id="4" name="Content Placeholder 3"/>
          <p:cNvSpPr>
            <a:spLocks noGrp="1"/>
          </p:cNvSpPr>
          <p:nvPr>
            <p:ph idx="1"/>
          </p:nvPr>
        </p:nvSpPr>
        <p:spPr>
          <a:xfrm>
            <a:off x="1069848" y="2121408"/>
            <a:ext cx="10058400" cy="2742692"/>
          </a:xfrm>
          <a:solidFill>
            <a:srgbClr val="00B0F0"/>
          </a:solidFill>
        </p:spPr>
        <p:txBody>
          <a:bodyPr>
            <a:normAutofit/>
          </a:bodyPr>
          <a:lstStyle/>
          <a:p>
            <a:pPr marL="0" indent="0">
              <a:buNone/>
            </a:pPr>
            <a:r>
              <a:rPr lang="en-US" sz="3600" dirty="0" smtClean="0">
                <a:solidFill>
                  <a:schemeClr val="bg1"/>
                </a:solidFill>
              </a:rPr>
              <a:t>The so-called “Saint” Augustine </a:t>
            </a:r>
            <a:r>
              <a:rPr lang="en-US" sz="3600" dirty="0">
                <a:solidFill>
                  <a:schemeClr val="bg1"/>
                </a:solidFill>
              </a:rPr>
              <a:t>connected the “mark of Cain” to the observance of Jewish law: the Jews “never lost the sign of their law, by which they are distinguished from all other nations and peoples” (Against Faustus 12.13</a:t>
            </a:r>
            <a:r>
              <a:rPr lang="en-US" sz="3600" dirty="0" smtClean="0">
                <a:solidFill>
                  <a:schemeClr val="bg1"/>
                </a:solidFill>
              </a:rPr>
              <a:t>).  </a:t>
            </a:r>
            <a:endParaRPr lang="en-US" sz="3600" dirty="0">
              <a:solidFill>
                <a:schemeClr val="bg1"/>
              </a:solidFill>
            </a:endParaRPr>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Tree>
    <p:extLst>
      <p:ext uri="{BB962C8B-B14F-4D97-AF65-F5344CB8AC3E}">
        <p14:creationId xmlns:p14="http://schemas.microsoft.com/office/powerpoint/2010/main" val="33857559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rmAutofit/>
          </a:bodyPr>
          <a:lstStyle/>
          <a:p>
            <a:pPr lvl="0">
              <a:lnSpc>
                <a:spcPct val="100000"/>
              </a:lnSpc>
            </a:pPr>
            <a:r>
              <a:rPr lang="en-US" dirty="0" smtClean="0">
                <a:solidFill>
                  <a:srgbClr val="0070C0"/>
                </a:solidFill>
              </a:rPr>
              <a:t>What is Cain’s mark?  What does it mean?</a:t>
            </a:r>
            <a:endParaRPr lang="en-US" dirty="0">
              <a:solidFill>
                <a:srgbClr val="0070C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28</a:t>
            </a:fld>
            <a:endParaRPr lang="en-US" dirty="0"/>
          </a:p>
        </p:txBody>
      </p:sp>
      <p:sp>
        <p:nvSpPr>
          <p:cNvPr id="4" name="Content Placeholder 3"/>
          <p:cNvSpPr>
            <a:spLocks noGrp="1"/>
          </p:cNvSpPr>
          <p:nvPr>
            <p:ph idx="1"/>
          </p:nvPr>
        </p:nvSpPr>
        <p:spPr>
          <a:xfrm>
            <a:off x="1069848" y="2121408"/>
            <a:ext cx="10058400" cy="3961892"/>
          </a:xfrm>
          <a:solidFill>
            <a:srgbClr val="00B0F0"/>
          </a:solidFill>
        </p:spPr>
        <p:txBody>
          <a:bodyPr>
            <a:normAutofit fontScale="92500" lnSpcReduction="10000"/>
          </a:bodyPr>
          <a:lstStyle/>
          <a:p>
            <a:pPr marL="0" indent="0">
              <a:buNone/>
            </a:pPr>
            <a:r>
              <a:rPr lang="en-US" sz="3600" dirty="0" err="1" smtClean="0">
                <a:solidFill>
                  <a:schemeClr val="bg1"/>
                </a:solidFill>
              </a:rPr>
              <a:t>Isidore</a:t>
            </a:r>
            <a:r>
              <a:rPr lang="en-US" sz="3600" dirty="0" smtClean="0">
                <a:solidFill>
                  <a:schemeClr val="bg1"/>
                </a:solidFill>
              </a:rPr>
              <a:t> </a:t>
            </a:r>
            <a:r>
              <a:rPr lang="en-US" sz="3600" dirty="0">
                <a:solidFill>
                  <a:schemeClr val="bg1"/>
                </a:solidFill>
              </a:rPr>
              <a:t>of Seville (560–636), linked </a:t>
            </a:r>
            <a:r>
              <a:rPr lang="en-US" sz="3600" dirty="0" smtClean="0">
                <a:solidFill>
                  <a:schemeClr val="bg1"/>
                </a:solidFill>
              </a:rPr>
              <a:t>the mark of Cain </a:t>
            </a:r>
            <a:r>
              <a:rPr lang="en-US" sz="3600" dirty="0">
                <a:solidFill>
                  <a:schemeClr val="bg1"/>
                </a:solidFill>
              </a:rPr>
              <a:t>more precisely with circumcision (</a:t>
            </a:r>
            <a:r>
              <a:rPr lang="en-US" sz="3600" dirty="0" err="1">
                <a:solidFill>
                  <a:schemeClr val="bg1"/>
                </a:solidFill>
              </a:rPr>
              <a:t>Quaestiones</a:t>
            </a:r>
            <a:r>
              <a:rPr lang="en-US" sz="3600" dirty="0">
                <a:solidFill>
                  <a:schemeClr val="bg1"/>
                </a:solidFill>
              </a:rPr>
              <a:t> in </a:t>
            </a:r>
            <a:r>
              <a:rPr lang="en-US" sz="3600" dirty="0" err="1">
                <a:solidFill>
                  <a:schemeClr val="bg1"/>
                </a:solidFill>
              </a:rPr>
              <a:t>Vetus</a:t>
            </a:r>
            <a:r>
              <a:rPr lang="en-US" sz="3600" dirty="0">
                <a:solidFill>
                  <a:schemeClr val="bg1"/>
                </a:solidFill>
              </a:rPr>
              <a:t> </a:t>
            </a:r>
            <a:r>
              <a:rPr lang="en-US" sz="3600" dirty="0" err="1">
                <a:solidFill>
                  <a:schemeClr val="bg1"/>
                </a:solidFill>
              </a:rPr>
              <a:t>Testamentum</a:t>
            </a:r>
            <a:r>
              <a:rPr lang="en-US" sz="3600" dirty="0">
                <a:solidFill>
                  <a:schemeClr val="bg1"/>
                </a:solidFill>
              </a:rPr>
              <a:t>: In </a:t>
            </a:r>
            <a:r>
              <a:rPr lang="en-US" sz="3600" dirty="0" err="1">
                <a:solidFill>
                  <a:schemeClr val="bg1"/>
                </a:solidFill>
              </a:rPr>
              <a:t>Genesin</a:t>
            </a:r>
            <a:r>
              <a:rPr lang="en-US" sz="3600" dirty="0">
                <a:solidFill>
                  <a:schemeClr val="bg1"/>
                </a:solidFill>
              </a:rPr>
              <a:t> 6.16-18 [on Gen 4:15], </a:t>
            </a:r>
            <a:r>
              <a:rPr lang="en-US" sz="3600" dirty="0" err="1">
                <a:solidFill>
                  <a:schemeClr val="bg1"/>
                </a:solidFill>
              </a:rPr>
              <a:t>Patrologia</a:t>
            </a:r>
            <a:r>
              <a:rPr lang="en-US" sz="3600" dirty="0">
                <a:solidFill>
                  <a:schemeClr val="bg1"/>
                </a:solidFill>
              </a:rPr>
              <a:t> Latina 83:226). </a:t>
            </a:r>
            <a:endParaRPr lang="en-US" sz="3600" dirty="0" smtClean="0">
              <a:solidFill>
                <a:schemeClr val="bg1"/>
              </a:solidFill>
            </a:endParaRPr>
          </a:p>
          <a:p>
            <a:pPr marL="0" indent="0">
              <a:buNone/>
            </a:pPr>
            <a:r>
              <a:rPr lang="en-US" sz="3600" dirty="0" smtClean="0">
                <a:solidFill>
                  <a:schemeClr val="bg1"/>
                </a:solidFill>
              </a:rPr>
              <a:t>Extrapolating </a:t>
            </a:r>
            <a:r>
              <a:rPr lang="en-US" sz="3600" dirty="0">
                <a:solidFill>
                  <a:schemeClr val="bg1"/>
                </a:solidFill>
              </a:rPr>
              <a:t>from </a:t>
            </a:r>
            <a:r>
              <a:rPr lang="en-US" sz="3600" dirty="0" smtClean="0">
                <a:solidFill>
                  <a:schemeClr val="bg1"/>
                </a:solidFill>
              </a:rPr>
              <a:t>such </a:t>
            </a:r>
            <a:r>
              <a:rPr lang="en-US" sz="3600" dirty="0">
                <a:solidFill>
                  <a:schemeClr val="bg1"/>
                </a:solidFill>
              </a:rPr>
              <a:t>motifs, other Christian readers imagined </a:t>
            </a:r>
            <a:r>
              <a:rPr lang="en-US" sz="3600" dirty="0" smtClean="0">
                <a:solidFill>
                  <a:schemeClr val="bg1"/>
                </a:solidFill>
              </a:rPr>
              <a:t>Cain’s mark as linked to various Jewish stereotypes—with </a:t>
            </a:r>
            <a:r>
              <a:rPr lang="en-US" sz="3600" dirty="0">
                <a:solidFill>
                  <a:schemeClr val="bg1"/>
                </a:solidFill>
              </a:rPr>
              <a:t>a hooked nose or horns, distinct in appearance and condemned to endless wandering. </a:t>
            </a:r>
            <a:r>
              <a:rPr lang="en-US" sz="3600" dirty="0" smtClean="0">
                <a:solidFill>
                  <a:schemeClr val="bg1"/>
                </a:solidFill>
              </a:rPr>
              <a:t>  </a:t>
            </a:r>
            <a:endParaRPr lang="en-US" sz="3600" dirty="0">
              <a:solidFill>
                <a:schemeClr val="bg1"/>
              </a:solidFill>
            </a:endParaRPr>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Tree>
    <p:extLst>
      <p:ext uri="{BB962C8B-B14F-4D97-AF65-F5344CB8AC3E}">
        <p14:creationId xmlns:p14="http://schemas.microsoft.com/office/powerpoint/2010/main" val="271711090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rmAutofit/>
          </a:bodyPr>
          <a:lstStyle/>
          <a:p>
            <a:pPr lvl="0">
              <a:lnSpc>
                <a:spcPct val="100000"/>
              </a:lnSpc>
            </a:pPr>
            <a:r>
              <a:rPr lang="en-US" dirty="0" smtClean="0">
                <a:solidFill>
                  <a:srgbClr val="0070C0"/>
                </a:solidFill>
              </a:rPr>
              <a:t>What is Cain’s mark?  What does it mean?</a:t>
            </a:r>
            <a:endParaRPr lang="en-US" dirty="0">
              <a:solidFill>
                <a:srgbClr val="0070C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29</a:t>
            </a:fld>
            <a:endParaRPr lang="en-US" dirty="0"/>
          </a:p>
        </p:txBody>
      </p:sp>
      <p:sp>
        <p:nvSpPr>
          <p:cNvPr id="4" name="Content Placeholder 3"/>
          <p:cNvSpPr>
            <a:spLocks noGrp="1"/>
          </p:cNvSpPr>
          <p:nvPr>
            <p:ph idx="1"/>
          </p:nvPr>
        </p:nvSpPr>
        <p:spPr>
          <a:xfrm>
            <a:off x="1069848" y="2121408"/>
            <a:ext cx="10058400" cy="3961892"/>
          </a:xfrm>
          <a:solidFill>
            <a:srgbClr val="00B0F0"/>
          </a:solidFill>
        </p:spPr>
        <p:txBody>
          <a:bodyPr>
            <a:normAutofit/>
          </a:bodyPr>
          <a:lstStyle/>
          <a:p>
            <a:pPr marL="0" indent="0">
              <a:buNone/>
            </a:pPr>
            <a:r>
              <a:rPr lang="en-US" sz="3600" dirty="0" smtClean="0">
                <a:solidFill>
                  <a:schemeClr val="bg1"/>
                </a:solidFill>
              </a:rPr>
              <a:t>Another idea that has appeared is the notion </a:t>
            </a:r>
            <a:r>
              <a:rPr lang="en-US" sz="3600" dirty="0">
                <a:solidFill>
                  <a:schemeClr val="bg1"/>
                </a:solidFill>
              </a:rPr>
              <a:t>that the mark of Cain is dark skin. </a:t>
            </a:r>
            <a:r>
              <a:rPr lang="en-US" sz="3600" dirty="0" smtClean="0">
                <a:solidFill>
                  <a:schemeClr val="bg1"/>
                </a:solidFill>
              </a:rPr>
              <a:t> Although </a:t>
            </a:r>
            <a:r>
              <a:rPr lang="en-US" sz="3600" dirty="0">
                <a:solidFill>
                  <a:schemeClr val="bg1"/>
                </a:solidFill>
              </a:rPr>
              <a:t>nothing in the Bible suggests </a:t>
            </a:r>
            <a:r>
              <a:rPr lang="en-US" sz="3600" dirty="0" smtClean="0">
                <a:solidFill>
                  <a:schemeClr val="bg1"/>
                </a:solidFill>
              </a:rPr>
              <a:t>that Cain’s mark </a:t>
            </a:r>
            <a:r>
              <a:rPr lang="en-US" sz="3600" dirty="0">
                <a:solidFill>
                  <a:schemeClr val="bg1"/>
                </a:solidFill>
              </a:rPr>
              <a:t>is related to skin color, the motif that Cain was cursed with </a:t>
            </a:r>
            <a:r>
              <a:rPr lang="en-US" sz="3600" dirty="0" smtClean="0">
                <a:solidFill>
                  <a:schemeClr val="bg1"/>
                </a:solidFill>
              </a:rPr>
              <a:t>blackness was circulated as early as the 18</a:t>
            </a:r>
            <a:r>
              <a:rPr lang="en-US" sz="3600" baseline="30000" dirty="0" smtClean="0">
                <a:solidFill>
                  <a:schemeClr val="bg1"/>
                </a:solidFill>
              </a:rPr>
              <a:t>th</a:t>
            </a:r>
            <a:r>
              <a:rPr lang="en-US" sz="3600" dirty="0" smtClean="0">
                <a:solidFill>
                  <a:schemeClr val="bg1"/>
                </a:solidFill>
              </a:rPr>
              <a:t> century.  </a:t>
            </a:r>
            <a:endParaRPr lang="en-US" sz="3600" dirty="0">
              <a:solidFill>
                <a:schemeClr val="bg1"/>
              </a:solidFill>
            </a:endParaRPr>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Tree>
    <p:extLst>
      <p:ext uri="{BB962C8B-B14F-4D97-AF65-F5344CB8AC3E}">
        <p14:creationId xmlns:p14="http://schemas.microsoft.com/office/powerpoint/2010/main" val="29077689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rmAutofit fontScale="90000"/>
          </a:bodyPr>
          <a:lstStyle/>
          <a:p>
            <a:pPr lvl="0">
              <a:lnSpc>
                <a:spcPct val="100000"/>
              </a:lnSpc>
            </a:pPr>
            <a:r>
              <a:rPr lang="en-US" dirty="0">
                <a:solidFill>
                  <a:srgbClr val="7030A0"/>
                </a:solidFill>
              </a:rPr>
              <a:t>Why is it that God “had respect” to Abel and his offering but not to Cain or his offering?    </a:t>
            </a: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3</a:t>
            </a:fld>
            <a:endParaRPr lang="en-US" dirty="0"/>
          </a:p>
        </p:txBody>
      </p:sp>
      <p:sp>
        <p:nvSpPr>
          <p:cNvPr id="4" name="Content Placeholder 3"/>
          <p:cNvSpPr>
            <a:spLocks noGrp="1"/>
          </p:cNvSpPr>
          <p:nvPr>
            <p:ph idx="1"/>
          </p:nvPr>
        </p:nvSpPr>
        <p:spPr>
          <a:xfrm>
            <a:off x="1069848" y="2121408"/>
            <a:ext cx="10058400" cy="4050792"/>
          </a:xfrm>
        </p:spPr>
        <p:txBody>
          <a:bodyPr>
            <a:normAutofit/>
          </a:bodyPr>
          <a:lstStyle/>
          <a:p>
            <a:pPr marL="0" indent="0">
              <a:buNone/>
            </a:pPr>
            <a:r>
              <a:rPr lang="en-US" sz="3200" dirty="0" smtClean="0"/>
              <a:t>There are so MANY different ways that this question has been addressed in the past that we’ll need to group the answers into three broad categories.  </a:t>
            </a:r>
          </a:p>
          <a:p>
            <a:pPr marL="0" indent="0">
              <a:buNone/>
            </a:pPr>
            <a:r>
              <a:rPr lang="en-US" sz="3200" dirty="0" smtClean="0"/>
              <a:t>Please note that these are three CATEGORIES of theories, so different groups have proposed a wide variety of variations on or combinations of these ideas.   </a:t>
            </a:r>
            <a:endParaRPr lang="en-US" sz="3200" dirty="0"/>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Tree>
    <p:extLst>
      <p:ext uri="{BB962C8B-B14F-4D97-AF65-F5344CB8AC3E}">
        <p14:creationId xmlns:p14="http://schemas.microsoft.com/office/powerpoint/2010/main" val="146373480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rmAutofit/>
          </a:bodyPr>
          <a:lstStyle/>
          <a:p>
            <a:pPr lvl="0">
              <a:lnSpc>
                <a:spcPct val="100000"/>
              </a:lnSpc>
            </a:pPr>
            <a:r>
              <a:rPr lang="en-US" dirty="0" smtClean="0">
                <a:solidFill>
                  <a:srgbClr val="0070C0"/>
                </a:solidFill>
              </a:rPr>
              <a:t>What is Cain’s mark?  What does it mean?</a:t>
            </a:r>
            <a:endParaRPr lang="en-US" dirty="0">
              <a:solidFill>
                <a:srgbClr val="0070C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30</a:t>
            </a:fld>
            <a:endParaRPr lang="en-US" dirty="0"/>
          </a:p>
        </p:txBody>
      </p:sp>
      <p:sp>
        <p:nvSpPr>
          <p:cNvPr id="4" name="Content Placeholder 3"/>
          <p:cNvSpPr>
            <a:spLocks noGrp="1"/>
          </p:cNvSpPr>
          <p:nvPr>
            <p:ph idx="1"/>
          </p:nvPr>
        </p:nvSpPr>
        <p:spPr>
          <a:xfrm>
            <a:off x="1069848" y="2121408"/>
            <a:ext cx="10058400" cy="3961892"/>
          </a:xfrm>
          <a:solidFill>
            <a:srgbClr val="00B0F0"/>
          </a:solidFill>
        </p:spPr>
        <p:txBody>
          <a:bodyPr>
            <a:normAutofit fontScale="92500" lnSpcReduction="10000"/>
          </a:bodyPr>
          <a:lstStyle/>
          <a:p>
            <a:pPr marL="0" indent="0">
              <a:buNone/>
            </a:pPr>
            <a:r>
              <a:rPr lang="en-US" sz="3600" dirty="0">
                <a:solidFill>
                  <a:schemeClr val="bg1"/>
                </a:solidFill>
              </a:rPr>
              <a:t>The same midrash that mentions leprosy (Genesis </a:t>
            </a:r>
            <a:r>
              <a:rPr lang="en-US" sz="3600" dirty="0" err="1">
                <a:solidFill>
                  <a:schemeClr val="bg1"/>
                </a:solidFill>
              </a:rPr>
              <a:t>Rabbah</a:t>
            </a:r>
            <a:r>
              <a:rPr lang="en-US" sz="3600" dirty="0">
                <a:solidFill>
                  <a:schemeClr val="bg1"/>
                </a:solidFill>
              </a:rPr>
              <a:t> XXII.12) also suggests a range of other </a:t>
            </a:r>
            <a:r>
              <a:rPr lang="en-US" sz="3600" dirty="0" smtClean="0">
                <a:solidFill>
                  <a:schemeClr val="bg1"/>
                </a:solidFill>
              </a:rPr>
              <a:t>possibilities.  For </a:t>
            </a:r>
            <a:r>
              <a:rPr lang="en-US" sz="3600" dirty="0">
                <a:solidFill>
                  <a:schemeClr val="bg1"/>
                </a:solidFill>
              </a:rPr>
              <a:t>instance, it relates that Cain grew a horn, which is both a mark of identity and a defensive weapon. This same text also speculates that God gave Cain a dog as the “mark.” Though dogs tend to be portrayed negatively in classical Jewish sources, the dog might be a sign both of stigma and of protection from attackers. </a:t>
            </a:r>
            <a:endParaRPr lang="en-US" sz="3600" dirty="0">
              <a:solidFill>
                <a:schemeClr val="bg1"/>
              </a:solidFill>
            </a:endParaRPr>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Tree>
    <p:extLst>
      <p:ext uri="{BB962C8B-B14F-4D97-AF65-F5344CB8AC3E}">
        <p14:creationId xmlns:p14="http://schemas.microsoft.com/office/powerpoint/2010/main" val="6652871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rmAutofit/>
          </a:bodyPr>
          <a:lstStyle/>
          <a:p>
            <a:pPr lvl="0">
              <a:lnSpc>
                <a:spcPct val="100000"/>
              </a:lnSpc>
            </a:pPr>
            <a:r>
              <a:rPr lang="en-US" dirty="0" smtClean="0">
                <a:solidFill>
                  <a:srgbClr val="0070C0"/>
                </a:solidFill>
              </a:rPr>
              <a:t>What is Cain’s mark?  What does it mean?</a:t>
            </a:r>
            <a:endParaRPr lang="en-US" dirty="0">
              <a:solidFill>
                <a:srgbClr val="0070C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31</a:t>
            </a:fld>
            <a:endParaRPr lang="en-US" dirty="0"/>
          </a:p>
        </p:txBody>
      </p:sp>
      <p:sp>
        <p:nvSpPr>
          <p:cNvPr id="4" name="Content Placeholder 3"/>
          <p:cNvSpPr>
            <a:spLocks noGrp="1"/>
          </p:cNvSpPr>
          <p:nvPr>
            <p:ph idx="1"/>
          </p:nvPr>
        </p:nvSpPr>
        <p:spPr>
          <a:xfrm>
            <a:off x="1069848" y="2121408"/>
            <a:ext cx="10058400" cy="3961892"/>
          </a:xfrm>
          <a:solidFill>
            <a:srgbClr val="00B0F0"/>
          </a:solidFill>
        </p:spPr>
        <p:txBody>
          <a:bodyPr>
            <a:normAutofit fontScale="77500" lnSpcReduction="20000"/>
          </a:bodyPr>
          <a:lstStyle/>
          <a:p>
            <a:pPr marL="0" indent="0">
              <a:buNone/>
            </a:pPr>
            <a:r>
              <a:rPr lang="en-US" sz="3600" dirty="0" smtClean="0">
                <a:solidFill>
                  <a:schemeClr val="bg1"/>
                </a:solidFill>
              </a:rPr>
              <a:t>Other ideas rely on the Hebrew word translated “mark,” </a:t>
            </a:r>
            <a:r>
              <a:rPr lang="en-US" sz="3600" i="1" dirty="0" err="1" smtClean="0">
                <a:solidFill>
                  <a:schemeClr val="bg1"/>
                </a:solidFill>
              </a:rPr>
              <a:t>oth</a:t>
            </a:r>
            <a:r>
              <a:rPr lang="en-US" sz="3600" dirty="0" smtClean="0">
                <a:solidFill>
                  <a:schemeClr val="bg1"/>
                </a:solidFill>
              </a:rPr>
              <a:t>.  In later times it was the word for </a:t>
            </a:r>
            <a:r>
              <a:rPr lang="en-US" sz="3600" dirty="0">
                <a:solidFill>
                  <a:schemeClr val="bg1"/>
                </a:solidFill>
              </a:rPr>
              <a:t>a letter of the alphabet. </a:t>
            </a:r>
            <a:r>
              <a:rPr lang="en-US" sz="3600" dirty="0" smtClean="0">
                <a:solidFill>
                  <a:schemeClr val="bg1"/>
                </a:solidFill>
              </a:rPr>
              <a:t> A </a:t>
            </a:r>
            <a:r>
              <a:rPr lang="en-US" sz="3600" dirty="0" err="1">
                <a:solidFill>
                  <a:schemeClr val="bg1"/>
                </a:solidFill>
              </a:rPr>
              <a:t>midrashic</a:t>
            </a:r>
            <a:r>
              <a:rPr lang="en-US" sz="3600" dirty="0">
                <a:solidFill>
                  <a:schemeClr val="bg1"/>
                </a:solidFill>
              </a:rPr>
              <a:t> text suggests that God inscribed a letter on Cain’s arm as a mark of protection (</a:t>
            </a:r>
            <a:r>
              <a:rPr lang="en-US" sz="3600" dirty="0" err="1">
                <a:solidFill>
                  <a:schemeClr val="bg1"/>
                </a:solidFill>
              </a:rPr>
              <a:t>Pirqe</a:t>
            </a:r>
            <a:r>
              <a:rPr lang="en-US" sz="3600" dirty="0">
                <a:solidFill>
                  <a:schemeClr val="bg1"/>
                </a:solidFill>
              </a:rPr>
              <a:t> Rabbi Eliezer 21). Thus, the mark of Cain becomes a sacred sign. In another midrash (</a:t>
            </a:r>
            <a:r>
              <a:rPr lang="en-US" sz="3600" dirty="0" err="1">
                <a:solidFill>
                  <a:schemeClr val="bg1"/>
                </a:solidFill>
              </a:rPr>
              <a:t>Tanhuma</a:t>
            </a:r>
            <a:r>
              <a:rPr lang="en-US" sz="3600" dirty="0">
                <a:solidFill>
                  <a:schemeClr val="bg1"/>
                </a:solidFill>
              </a:rPr>
              <a:t> Genesis 10), it is the word </a:t>
            </a:r>
            <a:r>
              <a:rPr lang="en-US" sz="3600" dirty="0" smtClean="0">
                <a:solidFill>
                  <a:schemeClr val="bg1"/>
                </a:solidFill>
              </a:rPr>
              <a:t>“Sabbath” </a:t>
            </a:r>
            <a:r>
              <a:rPr lang="en-US" sz="3600" dirty="0">
                <a:solidFill>
                  <a:schemeClr val="bg1"/>
                </a:solidFill>
              </a:rPr>
              <a:t>that is inscribed on Cain’s face—after the personified Sabbath day itself begged God to forgive Cain’s sin. And a </a:t>
            </a:r>
            <a:r>
              <a:rPr lang="en-US" sz="3600" dirty="0" err="1">
                <a:solidFill>
                  <a:schemeClr val="bg1"/>
                </a:solidFill>
              </a:rPr>
              <a:t>targum</a:t>
            </a:r>
            <a:r>
              <a:rPr lang="en-US" sz="3600" dirty="0">
                <a:solidFill>
                  <a:schemeClr val="bg1"/>
                </a:solidFill>
              </a:rPr>
              <a:t>—an Aramaic translation of the Hebrew Scriptures—identifies the mark as the holiest sign of all: God inscribes on Cain “the great and honorable name of the LORD</a:t>
            </a:r>
            <a:r>
              <a:rPr lang="en-US" sz="3600" dirty="0" smtClean="0">
                <a:solidFill>
                  <a:schemeClr val="bg1"/>
                </a:solidFill>
              </a:rPr>
              <a:t>,” </a:t>
            </a:r>
            <a:r>
              <a:rPr lang="en-US" sz="3600" dirty="0">
                <a:solidFill>
                  <a:schemeClr val="bg1"/>
                </a:solidFill>
              </a:rPr>
              <a:t>the four-letter name of God (YHWH).</a:t>
            </a:r>
            <a:endParaRPr lang="en-US" sz="3600" dirty="0">
              <a:solidFill>
                <a:schemeClr val="bg1"/>
              </a:solidFill>
            </a:endParaRPr>
          </a:p>
        </p:txBody>
      </p:sp>
      <p:sp>
        <p:nvSpPr>
          <p:cNvPr id="9" name="TextBox 8"/>
          <p:cNvSpPr txBox="1"/>
          <p:nvPr/>
        </p:nvSpPr>
        <p:spPr>
          <a:xfrm>
            <a:off x="394510" y="6317549"/>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Tree>
    <p:extLst>
      <p:ext uri="{BB962C8B-B14F-4D97-AF65-F5344CB8AC3E}">
        <p14:creationId xmlns:p14="http://schemas.microsoft.com/office/powerpoint/2010/main" val="13086944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descr="mushrooms">
            <a:extLst>
              <a:ext uri="{FF2B5EF4-FFF2-40B4-BE49-F238E27FC236}">
                <a16:creationId xmlns="" xmlns:a16="http://schemas.microsoft.com/office/drawing/2014/main" id="{D97B32EE-3A4B-2F49-A7F1-929098AB011B}"/>
              </a:ext>
            </a:extLst>
          </p:cNvPr>
          <p:cNvPicPr>
            <a:picLocks noChangeAspect="1"/>
          </p:cNvPicPr>
          <p:nvPr/>
        </p:nvPicPr>
        <p:blipFill rotWithShape="1">
          <a:blip r:embed="rId3">
            <a:extLst>
              <a:ext uri="{28A0092B-C50C-407E-A947-70E740481C1C}">
                <a14:useLocalDpi xmlns:a14="http://schemas.microsoft.com/office/drawing/2010/main" val="0"/>
              </a:ext>
            </a:extLst>
          </a:blip>
          <a:srcRect r="-2"/>
          <a:stretch/>
        </p:blipFill>
        <p:spPr>
          <a:xfrm>
            <a:off x="2930184" y="-2655"/>
            <a:ext cx="2996169" cy="3358597"/>
          </a:xfrm>
          <a:prstGeom prst="rect">
            <a:avLst/>
          </a:prstGeom>
        </p:spPr>
      </p:pic>
      <p:pic>
        <p:nvPicPr>
          <p:cNvPr id="12" name="Picture 11" descr="tomatoes and baby tomatoes">
            <a:extLst>
              <a:ext uri="{FF2B5EF4-FFF2-40B4-BE49-F238E27FC236}">
                <a16:creationId xmlns="" xmlns:a16="http://schemas.microsoft.com/office/drawing/2014/main" id="{125DEDD5-30B7-4040-BAD5-B964E0635F9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3504904"/>
            <a:ext cx="5926333" cy="3353096"/>
          </a:xfrm>
          <a:prstGeom prst="rect">
            <a:avLst/>
          </a:prstGeom>
        </p:spPr>
      </p:pic>
      <p:sp>
        <p:nvSpPr>
          <p:cNvPr id="81" name="Rectangle 80">
            <a:extLst>
              <a:ext uri="{FF2B5EF4-FFF2-40B4-BE49-F238E27FC236}">
                <a16:creationId xmlns="" xmlns:a16="http://schemas.microsoft.com/office/drawing/2014/main" id="{11564CA4-59C9-4DAC-950E-61D1FA2787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087220" y="0"/>
            <a:ext cx="6104779" cy="6857999"/>
          </a:xfrm>
          <a:prstGeom prst="rect">
            <a:avLst/>
          </a:prstGeom>
          <a:blipFill dpi="0" rotWithShape="1">
            <a:blip r:embed="rId5">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6400800" y="484632"/>
            <a:ext cx="5299586" cy="1609344"/>
          </a:xfrm>
          <a:ln>
            <a:noFill/>
          </a:ln>
        </p:spPr>
        <p:txBody>
          <a:bodyPr>
            <a:normAutofit/>
          </a:bodyPr>
          <a:lstStyle/>
          <a:p>
            <a:r>
              <a:rPr lang="en-US" sz="3200" dirty="0">
                <a:solidFill>
                  <a:srgbClr val="0070C0"/>
                </a:solidFill>
              </a:rPr>
              <a:t>What is Cain’s mark?  What does it mean?</a:t>
            </a:r>
            <a:endParaRPr lang="en-US" sz="3200" dirty="0"/>
          </a:p>
        </p:txBody>
      </p:sp>
      <p:pic>
        <p:nvPicPr>
          <p:cNvPr id="10" name="Picture 9" descr="carrots">
            <a:extLst>
              <a:ext uri="{FF2B5EF4-FFF2-40B4-BE49-F238E27FC236}">
                <a16:creationId xmlns="" xmlns:a16="http://schemas.microsoft.com/office/drawing/2014/main" id="{BF2128BA-4DEB-F44E-AEEA-6551A932B9B6}"/>
              </a:ext>
            </a:extLst>
          </p:cNvPr>
          <p:cNvPicPr>
            <a:picLocks noChangeAspect="1"/>
          </p:cNvPicPr>
          <p:nvPr/>
        </p:nvPicPr>
        <p:blipFill rotWithShape="1">
          <a:blip r:embed="rId6">
            <a:extLst>
              <a:ext uri="{28A0092B-C50C-407E-A947-70E740481C1C}">
                <a14:useLocalDpi xmlns:a14="http://schemas.microsoft.com/office/drawing/2010/main" val="0"/>
              </a:ext>
            </a:extLst>
          </a:blip>
          <a:srcRect r="-2"/>
          <a:stretch/>
        </p:blipFill>
        <p:spPr>
          <a:xfrm>
            <a:off x="20" y="10"/>
            <a:ext cx="2769297" cy="3355932"/>
          </a:xfrm>
          <a:prstGeom prst="rect">
            <a:avLst/>
          </a:prstGeom>
        </p:spPr>
      </p:pic>
      <p:grpSp>
        <p:nvGrpSpPr>
          <p:cNvPr id="83" name="Group 82">
            <a:extLst>
              <a:ext uri="{FF2B5EF4-FFF2-40B4-BE49-F238E27FC236}">
                <a16:creationId xmlns="" xmlns:a16="http://schemas.microsoft.com/office/drawing/2014/main" id="{E74380E0-C298-4F18-9189-C236E8B829D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1401725" y="6229681"/>
            <a:ext cx="457200" cy="457200"/>
            <a:chOff x="11361456" y="6195813"/>
            <a:chExt cx="548640" cy="548640"/>
          </a:xfrm>
        </p:grpSpPr>
        <p:sp>
          <p:nvSpPr>
            <p:cNvPr id="84" name="Oval 83">
              <a:extLst>
                <a:ext uri="{FF2B5EF4-FFF2-40B4-BE49-F238E27FC236}">
                  <a16:creationId xmlns="" xmlns:a16="http://schemas.microsoft.com/office/drawing/2014/main" id="{979684C7-75DC-42F1-850A-E9C49ECA739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5" name="Oval 84">
              <a:extLst>
                <a:ext uri="{FF2B5EF4-FFF2-40B4-BE49-F238E27FC236}">
                  <a16:creationId xmlns="" xmlns:a16="http://schemas.microsoft.com/office/drawing/2014/main" id="{4130853F-4D98-4539-8461-9F202836756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 name="Slide Number Placeholder 2">
            <a:extLst>
              <a:ext uri="{FF2B5EF4-FFF2-40B4-BE49-F238E27FC236}">
                <a16:creationId xmlns="" xmlns:a16="http://schemas.microsoft.com/office/drawing/2014/main" id="{FA2AE3EF-C217-7B49-BEE6-967B63E1ED9A}"/>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32</a:t>
            </a:fld>
            <a:endParaRPr lang="en-US" dirty="0"/>
          </a:p>
        </p:txBody>
      </p:sp>
      <p:graphicFrame>
        <p:nvGraphicFramePr>
          <p:cNvPr id="76" name="Content Placeholder 2" descr="Icon Smart Art graphic">
            <a:extLst>
              <a:ext uri="{FF2B5EF4-FFF2-40B4-BE49-F238E27FC236}">
                <a16:creationId xmlns="" xmlns:a16="http://schemas.microsoft.com/office/drawing/2014/main" id="{F6689467-90E9-3D40-8EC6-DF4B0D9B384A}"/>
              </a:ext>
            </a:extLst>
          </p:cNvPr>
          <p:cNvGraphicFramePr>
            <a:graphicFrameLocks noGrp="1" noChangeAspect="1"/>
          </p:cNvGraphicFramePr>
          <p:nvPr>
            <p:ph idx="1"/>
            <p:extLst>
              <p:ext uri="{D42A27DB-BD31-4B8C-83A1-F6EECF244321}">
                <p14:modId xmlns:p14="http://schemas.microsoft.com/office/powerpoint/2010/main" val="2038925300"/>
              </p:ext>
            </p:extLst>
          </p:nvPr>
        </p:nvGraphicFramePr>
        <p:xfrm>
          <a:off x="6400799" y="2121408"/>
          <a:ext cx="5299585" cy="405079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TextBox 12"/>
          <p:cNvSpPr txBox="1"/>
          <p:nvPr/>
        </p:nvSpPr>
        <p:spPr>
          <a:xfrm>
            <a:off x="6583680" y="6376282"/>
            <a:ext cx="5907640" cy="369332"/>
          </a:xfrm>
          <a:prstGeom prst="rect">
            <a:avLst/>
          </a:prstGeom>
          <a:noFill/>
          <a:ln>
            <a:noFill/>
          </a:ln>
        </p:spPr>
        <p:txBody>
          <a:bodyPr wrap="square" rtlCol="0">
            <a:spAutoFit/>
          </a:bodyPr>
          <a:lstStyle/>
          <a:p>
            <a:r>
              <a:rPr lang="en-US" dirty="0" smtClean="0"/>
              <a:t>What we know</a:t>
            </a:r>
            <a:endParaRPr lang="en-US" dirty="0"/>
          </a:p>
        </p:txBody>
      </p:sp>
      <p:sp>
        <p:nvSpPr>
          <p:cNvPr id="4" name="TextBox 3"/>
          <p:cNvSpPr txBox="1"/>
          <p:nvPr/>
        </p:nvSpPr>
        <p:spPr>
          <a:xfrm>
            <a:off x="437757" y="313084"/>
            <a:ext cx="5138404" cy="5693866"/>
          </a:xfrm>
          <a:prstGeom prst="rect">
            <a:avLst/>
          </a:prstGeom>
          <a:solidFill>
            <a:srgbClr val="008080">
              <a:alpha val="78824"/>
            </a:srgbClr>
          </a:solidFill>
        </p:spPr>
        <p:txBody>
          <a:bodyPr wrap="square" rtlCol="0">
            <a:spAutoFit/>
          </a:bodyPr>
          <a:lstStyle/>
          <a:p>
            <a:r>
              <a:rPr lang="en-US" sz="4000" dirty="0" smtClean="0">
                <a:solidFill>
                  <a:schemeClr val="bg1"/>
                </a:solidFill>
              </a:rPr>
              <a:t>Genesis 4:15</a:t>
            </a:r>
          </a:p>
          <a:p>
            <a:r>
              <a:rPr lang="en-US" sz="3600" dirty="0" smtClean="0">
                <a:solidFill>
                  <a:schemeClr val="bg1"/>
                </a:solidFill>
              </a:rPr>
              <a:t>And </a:t>
            </a:r>
            <a:r>
              <a:rPr lang="en-US" sz="3600" dirty="0">
                <a:solidFill>
                  <a:schemeClr val="bg1"/>
                </a:solidFill>
              </a:rPr>
              <a:t>the Lord said unto him, Therefore whosoever </a:t>
            </a:r>
            <a:r>
              <a:rPr lang="en-US" sz="3600" dirty="0" err="1">
                <a:solidFill>
                  <a:schemeClr val="bg1"/>
                </a:solidFill>
              </a:rPr>
              <a:t>slayeth</a:t>
            </a:r>
            <a:r>
              <a:rPr lang="en-US" sz="3600" dirty="0">
                <a:solidFill>
                  <a:schemeClr val="bg1"/>
                </a:solidFill>
              </a:rPr>
              <a:t> Cain, vengeance shall be taken on him sevenfold. And the Lord set a mark upon Cain, lest any finding him should kill him.</a:t>
            </a:r>
          </a:p>
        </p:txBody>
      </p:sp>
    </p:spTree>
    <p:extLst>
      <p:ext uri="{BB962C8B-B14F-4D97-AF65-F5344CB8AC3E}">
        <p14:creationId xmlns:p14="http://schemas.microsoft.com/office/powerpoint/2010/main" val="404062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descr="mushrooms">
            <a:extLst>
              <a:ext uri="{FF2B5EF4-FFF2-40B4-BE49-F238E27FC236}">
                <a16:creationId xmlns="" xmlns:a16="http://schemas.microsoft.com/office/drawing/2014/main" id="{D97B32EE-3A4B-2F49-A7F1-929098AB011B}"/>
              </a:ext>
            </a:extLst>
          </p:cNvPr>
          <p:cNvPicPr>
            <a:picLocks noChangeAspect="1"/>
          </p:cNvPicPr>
          <p:nvPr/>
        </p:nvPicPr>
        <p:blipFill rotWithShape="1">
          <a:blip r:embed="rId3">
            <a:extLst>
              <a:ext uri="{28A0092B-C50C-407E-A947-70E740481C1C}">
                <a14:useLocalDpi xmlns:a14="http://schemas.microsoft.com/office/drawing/2010/main" val="0"/>
              </a:ext>
            </a:extLst>
          </a:blip>
          <a:srcRect r="-2"/>
          <a:stretch/>
        </p:blipFill>
        <p:spPr>
          <a:xfrm>
            <a:off x="2930184" y="-2655"/>
            <a:ext cx="2996169" cy="3358597"/>
          </a:xfrm>
          <a:prstGeom prst="rect">
            <a:avLst/>
          </a:prstGeom>
        </p:spPr>
      </p:pic>
      <p:pic>
        <p:nvPicPr>
          <p:cNvPr id="12" name="Picture 11" descr="tomatoes and baby tomatoes">
            <a:extLst>
              <a:ext uri="{FF2B5EF4-FFF2-40B4-BE49-F238E27FC236}">
                <a16:creationId xmlns="" xmlns:a16="http://schemas.microsoft.com/office/drawing/2014/main" id="{125DEDD5-30B7-4040-BAD5-B964E0635F9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3504904"/>
            <a:ext cx="5926333" cy="3353096"/>
          </a:xfrm>
          <a:prstGeom prst="rect">
            <a:avLst/>
          </a:prstGeom>
        </p:spPr>
      </p:pic>
      <p:sp>
        <p:nvSpPr>
          <p:cNvPr id="81" name="Rectangle 80">
            <a:extLst>
              <a:ext uri="{FF2B5EF4-FFF2-40B4-BE49-F238E27FC236}">
                <a16:creationId xmlns="" xmlns:a16="http://schemas.microsoft.com/office/drawing/2014/main" id="{11564CA4-59C9-4DAC-950E-61D1FA2787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087220" y="0"/>
            <a:ext cx="6104779" cy="6857999"/>
          </a:xfrm>
          <a:prstGeom prst="rect">
            <a:avLst/>
          </a:prstGeom>
          <a:blipFill dpi="0" rotWithShape="1">
            <a:blip r:embed="rId5">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6400800" y="484632"/>
            <a:ext cx="5299586" cy="1609344"/>
          </a:xfrm>
          <a:ln>
            <a:noFill/>
          </a:ln>
        </p:spPr>
        <p:txBody>
          <a:bodyPr>
            <a:normAutofit/>
          </a:bodyPr>
          <a:lstStyle/>
          <a:p>
            <a:r>
              <a:rPr lang="en-US" sz="3200" dirty="0">
                <a:solidFill>
                  <a:srgbClr val="0070C0"/>
                </a:solidFill>
              </a:rPr>
              <a:t>What is Cain’s mark?  What does it mean?</a:t>
            </a:r>
            <a:endParaRPr lang="en-US" sz="3200" dirty="0"/>
          </a:p>
        </p:txBody>
      </p:sp>
      <p:pic>
        <p:nvPicPr>
          <p:cNvPr id="10" name="Picture 9" descr="carrots">
            <a:extLst>
              <a:ext uri="{FF2B5EF4-FFF2-40B4-BE49-F238E27FC236}">
                <a16:creationId xmlns="" xmlns:a16="http://schemas.microsoft.com/office/drawing/2014/main" id="{BF2128BA-4DEB-F44E-AEEA-6551A932B9B6}"/>
              </a:ext>
            </a:extLst>
          </p:cNvPr>
          <p:cNvPicPr>
            <a:picLocks noChangeAspect="1"/>
          </p:cNvPicPr>
          <p:nvPr/>
        </p:nvPicPr>
        <p:blipFill rotWithShape="1">
          <a:blip r:embed="rId6">
            <a:extLst>
              <a:ext uri="{28A0092B-C50C-407E-A947-70E740481C1C}">
                <a14:useLocalDpi xmlns:a14="http://schemas.microsoft.com/office/drawing/2010/main" val="0"/>
              </a:ext>
            </a:extLst>
          </a:blip>
          <a:srcRect r="-2"/>
          <a:stretch/>
        </p:blipFill>
        <p:spPr>
          <a:xfrm>
            <a:off x="20" y="10"/>
            <a:ext cx="2769297" cy="3355932"/>
          </a:xfrm>
          <a:prstGeom prst="rect">
            <a:avLst/>
          </a:prstGeom>
        </p:spPr>
      </p:pic>
      <p:grpSp>
        <p:nvGrpSpPr>
          <p:cNvPr id="83" name="Group 82">
            <a:extLst>
              <a:ext uri="{FF2B5EF4-FFF2-40B4-BE49-F238E27FC236}">
                <a16:creationId xmlns="" xmlns:a16="http://schemas.microsoft.com/office/drawing/2014/main" id="{E74380E0-C298-4F18-9189-C236E8B829D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1401725" y="6229681"/>
            <a:ext cx="457200" cy="457200"/>
            <a:chOff x="11361456" y="6195813"/>
            <a:chExt cx="548640" cy="548640"/>
          </a:xfrm>
        </p:grpSpPr>
        <p:sp>
          <p:nvSpPr>
            <p:cNvPr id="84" name="Oval 83">
              <a:extLst>
                <a:ext uri="{FF2B5EF4-FFF2-40B4-BE49-F238E27FC236}">
                  <a16:creationId xmlns="" xmlns:a16="http://schemas.microsoft.com/office/drawing/2014/main" id="{979684C7-75DC-42F1-850A-E9C49ECA739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5" name="Oval 84">
              <a:extLst>
                <a:ext uri="{FF2B5EF4-FFF2-40B4-BE49-F238E27FC236}">
                  <a16:creationId xmlns="" xmlns:a16="http://schemas.microsoft.com/office/drawing/2014/main" id="{4130853F-4D98-4539-8461-9F202836756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 name="Slide Number Placeholder 2">
            <a:extLst>
              <a:ext uri="{FF2B5EF4-FFF2-40B4-BE49-F238E27FC236}">
                <a16:creationId xmlns="" xmlns:a16="http://schemas.microsoft.com/office/drawing/2014/main" id="{FA2AE3EF-C217-7B49-BEE6-967B63E1ED9A}"/>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33</a:t>
            </a:fld>
            <a:endParaRPr lang="en-US" dirty="0"/>
          </a:p>
        </p:txBody>
      </p:sp>
      <p:graphicFrame>
        <p:nvGraphicFramePr>
          <p:cNvPr id="76" name="Content Placeholder 2" descr="Icon Smart Art graphic">
            <a:extLst>
              <a:ext uri="{FF2B5EF4-FFF2-40B4-BE49-F238E27FC236}">
                <a16:creationId xmlns="" xmlns:a16="http://schemas.microsoft.com/office/drawing/2014/main" id="{F6689467-90E9-3D40-8EC6-DF4B0D9B384A}"/>
              </a:ext>
            </a:extLst>
          </p:cNvPr>
          <p:cNvGraphicFramePr>
            <a:graphicFrameLocks noGrp="1" noChangeAspect="1"/>
          </p:cNvGraphicFramePr>
          <p:nvPr>
            <p:ph idx="1"/>
            <p:extLst>
              <p:ext uri="{D42A27DB-BD31-4B8C-83A1-F6EECF244321}">
                <p14:modId xmlns:p14="http://schemas.microsoft.com/office/powerpoint/2010/main" val="1923213067"/>
              </p:ext>
            </p:extLst>
          </p:nvPr>
        </p:nvGraphicFramePr>
        <p:xfrm>
          <a:off x="6400799" y="2121408"/>
          <a:ext cx="5299585" cy="405079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TextBox 12"/>
          <p:cNvSpPr txBox="1"/>
          <p:nvPr/>
        </p:nvSpPr>
        <p:spPr>
          <a:xfrm>
            <a:off x="6583680" y="6376282"/>
            <a:ext cx="5907640" cy="369332"/>
          </a:xfrm>
          <a:prstGeom prst="rect">
            <a:avLst/>
          </a:prstGeom>
          <a:noFill/>
          <a:ln>
            <a:noFill/>
          </a:ln>
        </p:spPr>
        <p:txBody>
          <a:bodyPr wrap="square" rtlCol="0">
            <a:spAutoFit/>
          </a:bodyPr>
          <a:lstStyle/>
          <a:p>
            <a:r>
              <a:rPr lang="en-US" dirty="0" smtClean="0"/>
              <a:t>What we know</a:t>
            </a:r>
            <a:endParaRPr lang="en-US" dirty="0"/>
          </a:p>
        </p:txBody>
      </p:sp>
      <p:sp>
        <p:nvSpPr>
          <p:cNvPr id="4" name="TextBox 3"/>
          <p:cNvSpPr txBox="1"/>
          <p:nvPr/>
        </p:nvSpPr>
        <p:spPr>
          <a:xfrm>
            <a:off x="990834" y="1414487"/>
            <a:ext cx="4184124" cy="4031873"/>
          </a:xfrm>
          <a:prstGeom prst="rect">
            <a:avLst/>
          </a:prstGeom>
          <a:solidFill>
            <a:srgbClr val="008080">
              <a:alpha val="78824"/>
            </a:srgbClr>
          </a:solidFill>
        </p:spPr>
        <p:txBody>
          <a:bodyPr wrap="square" rtlCol="0">
            <a:spAutoFit/>
          </a:bodyPr>
          <a:lstStyle/>
          <a:p>
            <a:r>
              <a:rPr lang="en-US" sz="4000" dirty="0" smtClean="0">
                <a:solidFill>
                  <a:schemeClr val="bg1"/>
                </a:solidFill>
              </a:rPr>
              <a:t>Genesis 4:16</a:t>
            </a:r>
          </a:p>
          <a:p>
            <a:r>
              <a:rPr lang="en-US" sz="3600" dirty="0" smtClean="0">
                <a:solidFill>
                  <a:schemeClr val="bg1"/>
                </a:solidFill>
              </a:rPr>
              <a:t>And </a:t>
            </a:r>
            <a:r>
              <a:rPr lang="en-US" sz="3600" dirty="0">
                <a:solidFill>
                  <a:schemeClr val="bg1"/>
                </a:solidFill>
              </a:rPr>
              <a:t>Cain went out from the presence of the Lord, and dwelt in the land of Nod, on the east of Eden.</a:t>
            </a:r>
          </a:p>
        </p:txBody>
      </p:sp>
    </p:spTree>
    <p:extLst>
      <p:ext uri="{BB962C8B-B14F-4D97-AF65-F5344CB8AC3E}">
        <p14:creationId xmlns:p14="http://schemas.microsoft.com/office/powerpoint/2010/main" val="101364253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4" name="Picture 13" descr="mushrooms">
            <a:extLst>
              <a:ext uri="{FF2B5EF4-FFF2-40B4-BE49-F238E27FC236}">
                <a16:creationId xmlns="" xmlns:a16="http://schemas.microsoft.com/office/drawing/2014/main" id="{D97B32EE-3A4B-2F49-A7F1-929098AB011B}"/>
              </a:ext>
            </a:extLst>
          </p:cNvPr>
          <p:cNvPicPr>
            <a:picLocks noChangeAspect="1"/>
          </p:cNvPicPr>
          <p:nvPr/>
        </p:nvPicPr>
        <p:blipFill rotWithShape="1">
          <a:blip r:embed="rId3">
            <a:extLst>
              <a:ext uri="{28A0092B-C50C-407E-A947-70E740481C1C}">
                <a14:useLocalDpi xmlns:a14="http://schemas.microsoft.com/office/drawing/2010/main" val="0"/>
              </a:ext>
            </a:extLst>
          </a:blip>
          <a:srcRect r="-2"/>
          <a:stretch/>
        </p:blipFill>
        <p:spPr>
          <a:xfrm>
            <a:off x="2930184" y="-2655"/>
            <a:ext cx="2996169" cy="3358597"/>
          </a:xfrm>
          <a:prstGeom prst="rect">
            <a:avLst/>
          </a:prstGeom>
        </p:spPr>
      </p:pic>
      <p:pic>
        <p:nvPicPr>
          <p:cNvPr id="12" name="Picture 11" descr="tomatoes and baby tomatoes">
            <a:extLst>
              <a:ext uri="{FF2B5EF4-FFF2-40B4-BE49-F238E27FC236}">
                <a16:creationId xmlns="" xmlns:a16="http://schemas.microsoft.com/office/drawing/2014/main" id="{125DEDD5-30B7-4040-BAD5-B964E0635F9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3504904"/>
            <a:ext cx="5926333" cy="3353096"/>
          </a:xfrm>
          <a:prstGeom prst="rect">
            <a:avLst/>
          </a:prstGeom>
        </p:spPr>
      </p:pic>
      <p:sp>
        <p:nvSpPr>
          <p:cNvPr id="81" name="Rectangle 80">
            <a:extLst>
              <a:ext uri="{FF2B5EF4-FFF2-40B4-BE49-F238E27FC236}">
                <a16:creationId xmlns="" xmlns:a16="http://schemas.microsoft.com/office/drawing/2014/main" id="{11564CA4-59C9-4DAC-950E-61D1FA2787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087220" y="0"/>
            <a:ext cx="6104779" cy="6857999"/>
          </a:xfrm>
          <a:prstGeom prst="rect">
            <a:avLst/>
          </a:prstGeom>
          <a:blipFill dpi="0" rotWithShape="1">
            <a:blip r:embed="rId5">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6400800" y="484632"/>
            <a:ext cx="5299586" cy="1609344"/>
          </a:xfrm>
          <a:ln>
            <a:noFill/>
          </a:ln>
        </p:spPr>
        <p:txBody>
          <a:bodyPr>
            <a:normAutofit/>
          </a:bodyPr>
          <a:lstStyle/>
          <a:p>
            <a:r>
              <a:rPr lang="en-US" sz="3200" dirty="0">
                <a:solidFill>
                  <a:srgbClr val="0070C0"/>
                </a:solidFill>
              </a:rPr>
              <a:t>What is Cain’s mark?  What does it mean?</a:t>
            </a:r>
            <a:endParaRPr lang="en-US" sz="3200" dirty="0"/>
          </a:p>
        </p:txBody>
      </p:sp>
      <p:pic>
        <p:nvPicPr>
          <p:cNvPr id="10" name="Picture 9" descr="carrots">
            <a:extLst>
              <a:ext uri="{FF2B5EF4-FFF2-40B4-BE49-F238E27FC236}">
                <a16:creationId xmlns="" xmlns:a16="http://schemas.microsoft.com/office/drawing/2014/main" id="{BF2128BA-4DEB-F44E-AEEA-6551A932B9B6}"/>
              </a:ext>
            </a:extLst>
          </p:cNvPr>
          <p:cNvPicPr>
            <a:picLocks noChangeAspect="1"/>
          </p:cNvPicPr>
          <p:nvPr/>
        </p:nvPicPr>
        <p:blipFill rotWithShape="1">
          <a:blip r:embed="rId6">
            <a:extLst>
              <a:ext uri="{28A0092B-C50C-407E-A947-70E740481C1C}">
                <a14:useLocalDpi xmlns:a14="http://schemas.microsoft.com/office/drawing/2010/main" val="0"/>
              </a:ext>
            </a:extLst>
          </a:blip>
          <a:srcRect r="-2"/>
          <a:stretch/>
        </p:blipFill>
        <p:spPr>
          <a:xfrm>
            <a:off x="20" y="10"/>
            <a:ext cx="2769297" cy="3355932"/>
          </a:xfrm>
          <a:prstGeom prst="rect">
            <a:avLst/>
          </a:prstGeom>
        </p:spPr>
      </p:pic>
      <p:grpSp>
        <p:nvGrpSpPr>
          <p:cNvPr id="83" name="Group 82">
            <a:extLst>
              <a:ext uri="{FF2B5EF4-FFF2-40B4-BE49-F238E27FC236}">
                <a16:creationId xmlns="" xmlns:a16="http://schemas.microsoft.com/office/drawing/2014/main" id="{E74380E0-C298-4F18-9189-C236E8B829D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1401725" y="6229681"/>
            <a:ext cx="457200" cy="457200"/>
            <a:chOff x="11361456" y="6195813"/>
            <a:chExt cx="548640" cy="548640"/>
          </a:xfrm>
        </p:grpSpPr>
        <p:sp>
          <p:nvSpPr>
            <p:cNvPr id="84" name="Oval 83">
              <a:extLst>
                <a:ext uri="{FF2B5EF4-FFF2-40B4-BE49-F238E27FC236}">
                  <a16:creationId xmlns="" xmlns:a16="http://schemas.microsoft.com/office/drawing/2014/main" id="{979684C7-75DC-42F1-850A-E9C49ECA739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5" name="Oval 84">
              <a:extLst>
                <a:ext uri="{FF2B5EF4-FFF2-40B4-BE49-F238E27FC236}">
                  <a16:creationId xmlns="" xmlns:a16="http://schemas.microsoft.com/office/drawing/2014/main" id="{4130853F-4D98-4539-8461-9F202836756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 name="Slide Number Placeholder 2">
            <a:extLst>
              <a:ext uri="{FF2B5EF4-FFF2-40B4-BE49-F238E27FC236}">
                <a16:creationId xmlns="" xmlns:a16="http://schemas.microsoft.com/office/drawing/2014/main" id="{FA2AE3EF-C217-7B49-BEE6-967B63E1ED9A}"/>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34</a:t>
            </a:fld>
            <a:endParaRPr lang="en-US" dirty="0"/>
          </a:p>
        </p:txBody>
      </p:sp>
      <p:graphicFrame>
        <p:nvGraphicFramePr>
          <p:cNvPr id="76" name="Content Placeholder 2" descr="Icon Smart Art graphic">
            <a:extLst>
              <a:ext uri="{FF2B5EF4-FFF2-40B4-BE49-F238E27FC236}">
                <a16:creationId xmlns="" xmlns:a16="http://schemas.microsoft.com/office/drawing/2014/main" id="{F6689467-90E9-3D40-8EC6-DF4B0D9B384A}"/>
              </a:ext>
            </a:extLst>
          </p:cNvPr>
          <p:cNvGraphicFramePr>
            <a:graphicFrameLocks noGrp="1" noChangeAspect="1"/>
          </p:cNvGraphicFramePr>
          <p:nvPr>
            <p:ph idx="1"/>
            <p:extLst>
              <p:ext uri="{D42A27DB-BD31-4B8C-83A1-F6EECF244321}">
                <p14:modId xmlns:p14="http://schemas.microsoft.com/office/powerpoint/2010/main" val="248121654"/>
              </p:ext>
            </p:extLst>
          </p:nvPr>
        </p:nvGraphicFramePr>
        <p:xfrm>
          <a:off x="6400799" y="2121408"/>
          <a:ext cx="5299585" cy="4050792"/>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TextBox 12"/>
          <p:cNvSpPr txBox="1"/>
          <p:nvPr/>
        </p:nvSpPr>
        <p:spPr>
          <a:xfrm>
            <a:off x="6583680" y="6376282"/>
            <a:ext cx="5907640" cy="369332"/>
          </a:xfrm>
          <a:prstGeom prst="rect">
            <a:avLst/>
          </a:prstGeom>
          <a:noFill/>
          <a:ln>
            <a:noFill/>
          </a:ln>
        </p:spPr>
        <p:txBody>
          <a:bodyPr wrap="square" rtlCol="0">
            <a:spAutoFit/>
          </a:bodyPr>
          <a:lstStyle/>
          <a:p>
            <a:r>
              <a:rPr lang="en-US" dirty="0" smtClean="0"/>
              <a:t>What we know</a:t>
            </a:r>
            <a:endParaRPr lang="en-US" dirty="0"/>
          </a:p>
        </p:txBody>
      </p:sp>
      <p:sp>
        <p:nvSpPr>
          <p:cNvPr id="4" name="TextBox 3"/>
          <p:cNvSpPr txBox="1"/>
          <p:nvPr/>
        </p:nvSpPr>
        <p:spPr>
          <a:xfrm>
            <a:off x="437757" y="313084"/>
            <a:ext cx="5138404" cy="6155531"/>
          </a:xfrm>
          <a:prstGeom prst="rect">
            <a:avLst/>
          </a:prstGeom>
          <a:solidFill>
            <a:srgbClr val="008080">
              <a:alpha val="78824"/>
            </a:srgbClr>
          </a:solidFill>
        </p:spPr>
        <p:txBody>
          <a:bodyPr wrap="square" rtlCol="0">
            <a:spAutoFit/>
          </a:bodyPr>
          <a:lstStyle/>
          <a:p>
            <a:r>
              <a:rPr lang="en-US" sz="2400" b="1" dirty="0" smtClean="0">
                <a:solidFill>
                  <a:schemeClr val="bg1"/>
                </a:solidFill>
              </a:rPr>
              <a:t>Revelation 13:16-17</a:t>
            </a:r>
          </a:p>
          <a:p>
            <a:pPr>
              <a:spcAft>
                <a:spcPts val="1200"/>
              </a:spcAft>
            </a:pPr>
            <a:r>
              <a:rPr lang="en-US" sz="2400" dirty="0" smtClean="0">
                <a:solidFill>
                  <a:schemeClr val="bg1"/>
                </a:solidFill>
              </a:rPr>
              <a:t>And </a:t>
            </a:r>
            <a:r>
              <a:rPr lang="en-US" sz="2400" dirty="0">
                <a:solidFill>
                  <a:schemeClr val="bg1"/>
                </a:solidFill>
              </a:rPr>
              <a:t>he </a:t>
            </a:r>
            <a:r>
              <a:rPr lang="en-US" sz="2400" dirty="0" err="1">
                <a:solidFill>
                  <a:schemeClr val="bg1"/>
                </a:solidFill>
              </a:rPr>
              <a:t>causeth</a:t>
            </a:r>
            <a:r>
              <a:rPr lang="en-US" sz="2400" dirty="0">
                <a:solidFill>
                  <a:schemeClr val="bg1"/>
                </a:solidFill>
              </a:rPr>
              <a:t> all, both small and great, rich and poor, free and bond, to receive a mark in their right hand, or in their foreheads</a:t>
            </a:r>
            <a:r>
              <a:rPr lang="en-US" sz="2400" dirty="0" smtClean="0">
                <a:solidFill>
                  <a:schemeClr val="bg1"/>
                </a:solidFill>
              </a:rPr>
              <a:t>:  And </a:t>
            </a:r>
            <a:r>
              <a:rPr lang="en-US" sz="2400" dirty="0">
                <a:solidFill>
                  <a:schemeClr val="bg1"/>
                </a:solidFill>
              </a:rPr>
              <a:t>that no man might buy or sell, save he that had the mark, or the name of the beast, or the number of his name</a:t>
            </a:r>
            <a:r>
              <a:rPr lang="en-US" sz="2400" dirty="0" smtClean="0">
                <a:solidFill>
                  <a:schemeClr val="bg1"/>
                </a:solidFill>
              </a:rPr>
              <a:t>.</a:t>
            </a:r>
          </a:p>
          <a:p>
            <a:r>
              <a:rPr lang="en-US" sz="2400" b="1" dirty="0" smtClean="0">
                <a:solidFill>
                  <a:schemeClr val="bg1"/>
                </a:solidFill>
              </a:rPr>
              <a:t>Revelation 9:4</a:t>
            </a:r>
          </a:p>
          <a:p>
            <a:r>
              <a:rPr lang="en-US" sz="2400" dirty="0" smtClean="0">
                <a:solidFill>
                  <a:schemeClr val="bg1"/>
                </a:solidFill>
              </a:rPr>
              <a:t>And </a:t>
            </a:r>
            <a:r>
              <a:rPr lang="en-US" sz="2400" dirty="0">
                <a:solidFill>
                  <a:schemeClr val="bg1"/>
                </a:solidFill>
              </a:rPr>
              <a:t>it was commanded them that they should not hurt the grass of the earth, neither any green thing, neither any tree; but only those men which have not the seal of God in their foreheads.</a:t>
            </a:r>
          </a:p>
        </p:txBody>
      </p:sp>
    </p:spTree>
    <p:extLst>
      <p:ext uri="{BB962C8B-B14F-4D97-AF65-F5344CB8AC3E}">
        <p14:creationId xmlns:p14="http://schemas.microsoft.com/office/powerpoint/2010/main" val="33890687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rmAutofit/>
          </a:bodyPr>
          <a:lstStyle/>
          <a:p>
            <a:pPr lvl="0" algn="ctr">
              <a:lnSpc>
                <a:spcPct val="100000"/>
              </a:lnSpc>
            </a:pPr>
            <a:r>
              <a:rPr lang="en-US" dirty="0" smtClean="0">
                <a:solidFill>
                  <a:srgbClr val="0070C0"/>
                </a:solidFill>
              </a:rPr>
              <a:t>What is Cain’s mark?  What does it mean?</a:t>
            </a:r>
            <a:br>
              <a:rPr lang="en-US" dirty="0" smtClean="0">
                <a:solidFill>
                  <a:srgbClr val="0070C0"/>
                </a:solidFill>
              </a:rPr>
            </a:br>
            <a:r>
              <a:rPr lang="en-US" sz="4800" dirty="0" smtClean="0">
                <a:solidFill>
                  <a:srgbClr val="00B050"/>
                </a:solidFill>
              </a:rPr>
              <a:t>Amazing Facts Call-In Show</a:t>
            </a:r>
            <a:endParaRPr lang="en-US" sz="4800" dirty="0">
              <a:solidFill>
                <a:srgbClr val="00B05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35</a:t>
            </a:fld>
            <a:endParaRPr lang="en-US" dirty="0"/>
          </a:p>
        </p:txBody>
      </p:sp>
      <p:sp>
        <p:nvSpPr>
          <p:cNvPr id="4" name="Content Placeholder 3"/>
          <p:cNvSpPr>
            <a:spLocks noGrp="1"/>
          </p:cNvSpPr>
          <p:nvPr>
            <p:ph idx="1"/>
          </p:nvPr>
        </p:nvSpPr>
        <p:spPr>
          <a:xfrm>
            <a:off x="609600" y="2121408"/>
            <a:ext cx="11341608" cy="3961892"/>
          </a:xfrm>
          <a:noFill/>
        </p:spPr>
        <p:txBody>
          <a:bodyPr>
            <a:normAutofit fontScale="92500" lnSpcReduction="10000"/>
          </a:bodyPr>
          <a:lstStyle/>
          <a:p>
            <a:pPr fontAlgn="base"/>
            <a:r>
              <a:rPr lang="en-US" sz="2800" b="1" dirty="0"/>
              <a:t>Caller:  </a:t>
            </a:r>
            <a:r>
              <a:rPr lang="en-US" sz="2800" dirty="0"/>
              <a:t>Hi.  I have a question.  What is the mark of Cain?</a:t>
            </a:r>
          </a:p>
          <a:p>
            <a:pPr fontAlgn="base"/>
            <a:r>
              <a:rPr lang="en-US" sz="2800" b="1" dirty="0"/>
              <a:t>Pastor Doug:  </a:t>
            </a:r>
            <a:r>
              <a:rPr lang="en-US" sz="2800" dirty="0"/>
              <a:t>You know Joe, that, to me, is a question that makes me shudder because – I don’t know.  The Bible doesn’t say.  I’ll tell you what we do </a:t>
            </a:r>
            <a:r>
              <a:rPr lang="en-US" sz="2800" dirty="0" smtClean="0"/>
              <a:t>know.  I </a:t>
            </a:r>
            <a:r>
              <a:rPr lang="en-US" sz="2800" dirty="0"/>
              <a:t>don’t believe that the Lord went and put a big check on Cain’s forehead.  I don’t believe that the Lord tattooed 666 or anything like that on Cain.  The word “mark” did not always mean a visible emblem</a:t>
            </a:r>
            <a:r>
              <a:rPr lang="en-US" sz="2800" dirty="0" smtClean="0"/>
              <a:t>.  The </a:t>
            </a:r>
            <a:r>
              <a:rPr lang="en-US" sz="2800" dirty="0"/>
              <a:t>word “mark” sometimes meant a distinguishing difference.  It might have been an aura about that person.  For </a:t>
            </a:r>
            <a:r>
              <a:rPr lang="en-US" sz="2800" dirty="0" smtClean="0"/>
              <a:t>instance</a:t>
            </a:r>
            <a:r>
              <a:rPr lang="en-US" sz="2800" dirty="0"/>
              <a:t>, you’ve ever heard the expression, “that’s a marked man”?</a:t>
            </a:r>
          </a:p>
          <a:p>
            <a:pPr fontAlgn="base"/>
            <a:r>
              <a:rPr lang="en-US" sz="2800" b="1" dirty="0"/>
              <a:t>Caller:  </a:t>
            </a:r>
            <a:r>
              <a:rPr lang="en-US" sz="2800" dirty="0"/>
              <a:t>Yes.</a:t>
            </a:r>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What we know</a:t>
            </a:r>
            <a:endParaRPr lang="en-US" dirty="0"/>
          </a:p>
        </p:txBody>
      </p:sp>
    </p:spTree>
    <p:extLst>
      <p:ext uri="{BB962C8B-B14F-4D97-AF65-F5344CB8AC3E}">
        <p14:creationId xmlns:p14="http://schemas.microsoft.com/office/powerpoint/2010/main" val="30696188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rmAutofit/>
          </a:bodyPr>
          <a:lstStyle/>
          <a:p>
            <a:pPr lvl="0" algn="ctr">
              <a:lnSpc>
                <a:spcPct val="100000"/>
              </a:lnSpc>
            </a:pPr>
            <a:r>
              <a:rPr lang="en-US" dirty="0" smtClean="0">
                <a:solidFill>
                  <a:srgbClr val="0070C0"/>
                </a:solidFill>
              </a:rPr>
              <a:t>What is Cain’s mark?  What does it mean?</a:t>
            </a:r>
            <a:br>
              <a:rPr lang="en-US" dirty="0" smtClean="0">
                <a:solidFill>
                  <a:srgbClr val="0070C0"/>
                </a:solidFill>
              </a:rPr>
            </a:br>
            <a:r>
              <a:rPr lang="en-US" sz="4800" dirty="0" smtClean="0">
                <a:solidFill>
                  <a:srgbClr val="00B050"/>
                </a:solidFill>
              </a:rPr>
              <a:t>Amazing Facts Call-In Show</a:t>
            </a:r>
            <a:endParaRPr lang="en-US" sz="4800" dirty="0">
              <a:solidFill>
                <a:srgbClr val="00B05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36</a:t>
            </a:fld>
            <a:endParaRPr lang="en-US" dirty="0"/>
          </a:p>
        </p:txBody>
      </p:sp>
      <p:sp>
        <p:nvSpPr>
          <p:cNvPr id="4" name="Content Placeholder 3"/>
          <p:cNvSpPr>
            <a:spLocks noGrp="1"/>
          </p:cNvSpPr>
          <p:nvPr>
            <p:ph idx="1"/>
          </p:nvPr>
        </p:nvSpPr>
        <p:spPr>
          <a:xfrm>
            <a:off x="609600" y="2121408"/>
            <a:ext cx="11341608" cy="3961892"/>
          </a:xfrm>
          <a:noFill/>
        </p:spPr>
        <p:txBody>
          <a:bodyPr>
            <a:normAutofit/>
          </a:bodyPr>
          <a:lstStyle/>
          <a:p>
            <a:pPr fontAlgn="base"/>
            <a:r>
              <a:rPr lang="en-US" sz="2800" b="1" dirty="0"/>
              <a:t>Pastor Doug:  </a:t>
            </a:r>
            <a:r>
              <a:rPr lang="en-US" sz="2800" dirty="0"/>
              <a:t>Ok.  That doesn’t mean they’ve got a big red check on their forehead.  That means that there is a curse attached to that person.  This is maybe a crude illustration, but Charles Manson, who has been an outwardly professed devil worshiper he’s got 666 in his forehead.</a:t>
            </a:r>
          </a:p>
          <a:p>
            <a:pPr fontAlgn="base"/>
            <a:r>
              <a:rPr lang="en-US" sz="2800" b="1" dirty="0"/>
              <a:t>Co-Host:</a:t>
            </a:r>
            <a:r>
              <a:rPr lang="en-US" sz="2800" dirty="0"/>
              <a:t>  That’s right</a:t>
            </a:r>
            <a:r>
              <a:rPr lang="en-US" sz="2800" dirty="0" smtClean="0"/>
              <a:t>.</a:t>
            </a:r>
            <a:endParaRPr lang="en-US" sz="2800" dirty="0"/>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What we know</a:t>
            </a:r>
            <a:endParaRPr lang="en-US" dirty="0"/>
          </a:p>
        </p:txBody>
      </p:sp>
    </p:spTree>
    <p:extLst>
      <p:ext uri="{BB962C8B-B14F-4D97-AF65-F5344CB8AC3E}">
        <p14:creationId xmlns:p14="http://schemas.microsoft.com/office/powerpoint/2010/main" val="1422238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rmAutofit/>
          </a:bodyPr>
          <a:lstStyle/>
          <a:p>
            <a:pPr lvl="0" algn="ctr">
              <a:lnSpc>
                <a:spcPct val="100000"/>
              </a:lnSpc>
            </a:pPr>
            <a:r>
              <a:rPr lang="en-US" dirty="0" smtClean="0">
                <a:solidFill>
                  <a:srgbClr val="0070C0"/>
                </a:solidFill>
              </a:rPr>
              <a:t>What is Cain’s mark?  What does it mean?</a:t>
            </a:r>
            <a:br>
              <a:rPr lang="en-US" dirty="0" smtClean="0">
                <a:solidFill>
                  <a:srgbClr val="0070C0"/>
                </a:solidFill>
              </a:rPr>
            </a:br>
            <a:r>
              <a:rPr lang="en-US" sz="4800" dirty="0" smtClean="0">
                <a:solidFill>
                  <a:srgbClr val="00B050"/>
                </a:solidFill>
              </a:rPr>
              <a:t>Amazing Facts Call-In Show</a:t>
            </a:r>
            <a:endParaRPr lang="en-US" sz="4800" dirty="0">
              <a:solidFill>
                <a:srgbClr val="00B05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37</a:t>
            </a:fld>
            <a:endParaRPr lang="en-US" dirty="0"/>
          </a:p>
        </p:txBody>
      </p:sp>
      <p:sp>
        <p:nvSpPr>
          <p:cNvPr id="4" name="Content Placeholder 3"/>
          <p:cNvSpPr>
            <a:spLocks noGrp="1"/>
          </p:cNvSpPr>
          <p:nvPr>
            <p:ph idx="1"/>
          </p:nvPr>
        </p:nvSpPr>
        <p:spPr>
          <a:xfrm>
            <a:off x="609600" y="2121408"/>
            <a:ext cx="11341608" cy="3961892"/>
          </a:xfrm>
          <a:noFill/>
        </p:spPr>
        <p:txBody>
          <a:bodyPr>
            <a:normAutofit fontScale="92500" lnSpcReduction="20000"/>
          </a:bodyPr>
          <a:lstStyle/>
          <a:p>
            <a:pPr fontAlgn="base"/>
            <a:r>
              <a:rPr lang="en-US" sz="2800" b="1" dirty="0"/>
              <a:t>Pastor Doug:  </a:t>
            </a:r>
            <a:r>
              <a:rPr lang="en-US" sz="2800" dirty="0"/>
              <a:t>The other prisoners – I was preaching at a prison two weeks ago for the whole week – the other prisoners at the prison where he resides, they won’t touch him.  And it’s like he’s got the mark of Cain.  They say if you mess with him, you’re going to have the curse of devil on you.  And so people in the prisons, now that may change some day but thus far, they’ve not touched him, even though physically he’s not very imposing because they say, ‘Hey you know, there’s something about him, that you’re going to be cursed by the devil if you mess with him.’  When the Lord said He put a mark on Cain, I don’t think it was anything necessarily, a visible mark.  I think that there was just some kind of a taboo aura that went with him.  And everybody heard this pronouncement of God that whoever killed Cain, whoever bothers Cain, he’ll be punished seven-fold</a:t>
            </a:r>
            <a:r>
              <a:rPr lang="en-US" sz="2800" dirty="0" smtClean="0"/>
              <a:t>.  </a:t>
            </a:r>
            <a:endParaRPr lang="en-US" sz="2800" dirty="0"/>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What we know</a:t>
            </a:r>
            <a:endParaRPr lang="en-US" dirty="0"/>
          </a:p>
        </p:txBody>
      </p:sp>
    </p:spTree>
    <p:extLst>
      <p:ext uri="{BB962C8B-B14F-4D97-AF65-F5344CB8AC3E}">
        <p14:creationId xmlns:p14="http://schemas.microsoft.com/office/powerpoint/2010/main" val="3703154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rmAutofit/>
          </a:bodyPr>
          <a:lstStyle/>
          <a:p>
            <a:pPr lvl="0" algn="ctr">
              <a:lnSpc>
                <a:spcPct val="100000"/>
              </a:lnSpc>
            </a:pPr>
            <a:r>
              <a:rPr lang="en-US" dirty="0" smtClean="0">
                <a:solidFill>
                  <a:srgbClr val="0070C0"/>
                </a:solidFill>
              </a:rPr>
              <a:t>What is Cain’s mark?  What does it mean?</a:t>
            </a:r>
            <a:br>
              <a:rPr lang="en-US" dirty="0" smtClean="0">
                <a:solidFill>
                  <a:srgbClr val="0070C0"/>
                </a:solidFill>
              </a:rPr>
            </a:br>
            <a:r>
              <a:rPr lang="en-US" sz="4800" dirty="0" smtClean="0">
                <a:solidFill>
                  <a:srgbClr val="00B050"/>
                </a:solidFill>
              </a:rPr>
              <a:t>Amazing Facts Call-In Show</a:t>
            </a:r>
            <a:endParaRPr lang="en-US" sz="4800" dirty="0">
              <a:solidFill>
                <a:srgbClr val="00B05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38</a:t>
            </a:fld>
            <a:endParaRPr lang="en-US" dirty="0"/>
          </a:p>
        </p:txBody>
      </p:sp>
      <p:sp>
        <p:nvSpPr>
          <p:cNvPr id="4" name="Content Placeholder 3"/>
          <p:cNvSpPr>
            <a:spLocks noGrp="1"/>
          </p:cNvSpPr>
          <p:nvPr>
            <p:ph idx="1"/>
          </p:nvPr>
        </p:nvSpPr>
        <p:spPr>
          <a:xfrm>
            <a:off x="609600" y="2121408"/>
            <a:ext cx="11341608" cy="3961892"/>
          </a:xfrm>
          <a:noFill/>
        </p:spPr>
        <p:txBody>
          <a:bodyPr>
            <a:normAutofit/>
          </a:bodyPr>
          <a:lstStyle/>
          <a:p>
            <a:pPr fontAlgn="base"/>
            <a:r>
              <a:rPr lang="en-US" sz="2800" b="1" dirty="0"/>
              <a:t>Caller:  </a:t>
            </a:r>
            <a:r>
              <a:rPr lang="en-US" sz="2800" dirty="0"/>
              <a:t>Well just because sickness of the soul – but I’ve always wondered because you see it – you hear about it and you see it mentioned, and never could I find out anywhere in reading the Bible what it was.</a:t>
            </a:r>
          </a:p>
          <a:p>
            <a:pPr fontAlgn="base"/>
            <a:r>
              <a:rPr lang="en-US" sz="2800" b="1" dirty="0"/>
              <a:t>Pastor Doug:  </a:t>
            </a:r>
            <a:r>
              <a:rPr lang="en-US" sz="2800" dirty="0"/>
              <a:t>You know I’ve looked I’ve done a thorough study, and it does not specify exactly what that mark was.  I could make something up now but that wouldn’t be honest.</a:t>
            </a:r>
          </a:p>
          <a:p>
            <a:pPr fontAlgn="base"/>
            <a:r>
              <a:rPr lang="en-US" sz="2800" b="1" dirty="0"/>
              <a:t>Caller:  </a:t>
            </a:r>
            <a:r>
              <a:rPr lang="en-US" sz="2800" dirty="0"/>
              <a:t>Oh no I, I’m thinking that maybe it wasn’t defined deliberately.</a:t>
            </a:r>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What we know</a:t>
            </a:r>
            <a:endParaRPr lang="en-US" dirty="0"/>
          </a:p>
        </p:txBody>
      </p:sp>
    </p:spTree>
    <p:extLst>
      <p:ext uri="{BB962C8B-B14F-4D97-AF65-F5344CB8AC3E}">
        <p14:creationId xmlns:p14="http://schemas.microsoft.com/office/powerpoint/2010/main" val="240000753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rmAutofit/>
          </a:bodyPr>
          <a:lstStyle/>
          <a:p>
            <a:pPr lvl="0" algn="ctr">
              <a:lnSpc>
                <a:spcPct val="100000"/>
              </a:lnSpc>
            </a:pPr>
            <a:r>
              <a:rPr lang="en-US" dirty="0" smtClean="0">
                <a:solidFill>
                  <a:srgbClr val="0070C0"/>
                </a:solidFill>
              </a:rPr>
              <a:t>What is Cain’s mark?  What does it mean?</a:t>
            </a:r>
            <a:br>
              <a:rPr lang="en-US" dirty="0" smtClean="0">
                <a:solidFill>
                  <a:srgbClr val="0070C0"/>
                </a:solidFill>
              </a:rPr>
            </a:br>
            <a:r>
              <a:rPr lang="en-US" sz="4800" dirty="0" smtClean="0">
                <a:solidFill>
                  <a:srgbClr val="00B050"/>
                </a:solidFill>
              </a:rPr>
              <a:t>Amazing Facts Call-In Show</a:t>
            </a:r>
            <a:endParaRPr lang="en-US" sz="4800" dirty="0">
              <a:solidFill>
                <a:srgbClr val="00B05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39</a:t>
            </a:fld>
            <a:endParaRPr lang="en-US" dirty="0"/>
          </a:p>
        </p:txBody>
      </p:sp>
      <p:sp>
        <p:nvSpPr>
          <p:cNvPr id="4" name="Content Placeholder 3"/>
          <p:cNvSpPr>
            <a:spLocks noGrp="1"/>
          </p:cNvSpPr>
          <p:nvPr>
            <p:ph idx="1"/>
          </p:nvPr>
        </p:nvSpPr>
        <p:spPr>
          <a:xfrm>
            <a:off x="609600" y="2121408"/>
            <a:ext cx="11341608" cy="3961892"/>
          </a:xfrm>
          <a:noFill/>
        </p:spPr>
        <p:txBody>
          <a:bodyPr>
            <a:normAutofit fontScale="85000" lnSpcReduction="10000"/>
          </a:bodyPr>
          <a:lstStyle/>
          <a:p>
            <a:pPr fontAlgn="base"/>
            <a:r>
              <a:rPr lang="en-US" sz="2800" b="1" dirty="0"/>
              <a:t>Pastor Doug:  </a:t>
            </a:r>
            <a:r>
              <a:rPr lang="en-US" sz="2800" dirty="0"/>
              <a:t>Well you know, I do want to draw a connection though.  In the beginning of the Bible, you’ve got one brother [Cain] killing the other brother [Abel] because of the way the other brother [Abel] worshiped, and that God received him.  And he receives a mark, an evil mark</a:t>
            </a:r>
            <a:r>
              <a:rPr lang="en-US" sz="2800" dirty="0" smtClean="0"/>
              <a:t>.  Then </a:t>
            </a:r>
            <a:r>
              <a:rPr lang="en-US" sz="2800" dirty="0"/>
              <a:t>you go to the end of the Bible, and it says one group is going to persecute another group because of the way they worship, and they’re going to try to get everybody to worship like them.  And the Bible says Cain’s worship was not accepted.  He was worshiping his own way – man made worship</a:t>
            </a:r>
            <a:r>
              <a:rPr lang="en-US" sz="2800" dirty="0" smtClean="0"/>
              <a:t>.  And </a:t>
            </a:r>
            <a:r>
              <a:rPr lang="en-US" sz="2800" dirty="0"/>
              <a:t>that’s what happens in Revelation.  It’s the beast and, people get the mark of the beast.  So you see a similarity, and they’re both claiming to be Christian religions in the end.  You know Jesus said those that kill you will think they’re serving God, just like Saul persecuted Christians.  So it’s a very interesting parallel that goes all the way from Genesis to Revelation.</a:t>
            </a:r>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What we know</a:t>
            </a:r>
            <a:endParaRPr lang="en-US" dirty="0"/>
          </a:p>
        </p:txBody>
      </p:sp>
    </p:spTree>
    <p:extLst>
      <p:ext uri="{BB962C8B-B14F-4D97-AF65-F5344CB8AC3E}">
        <p14:creationId xmlns:p14="http://schemas.microsoft.com/office/powerpoint/2010/main" val="1727679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Lettuce">
            <a:extLst>
              <a:ext uri="{FF2B5EF4-FFF2-40B4-BE49-F238E27FC236}">
                <a16:creationId xmlns="" xmlns:a16="http://schemas.microsoft.com/office/drawing/2014/main" id="{E993FA7A-9A61-804B-A5E4-16683DB6CC4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80" cy="6857989"/>
          </a:xfrm>
          <a:prstGeom prst="rect">
            <a:avLst/>
          </a:prstGeom>
        </p:spPr>
      </p:pic>
      <p:sp>
        <p:nvSpPr>
          <p:cNvPr id="46" name="Rectangle 37">
            <a:extLst>
              <a:ext uri="{FF2B5EF4-FFF2-40B4-BE49-F238E27FC236}">
                <a16:creationId xmlns="" xmlns:a16="http://schemas.microsoft.com/office/drawing/2014/main" id="{F79FF99C-BAA9-404F-9C96-6DD456B4F7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39">
            <a:extLst>
              <a:ext uri="{FF2B5EF4-FFF2-40B4-BE49-F238E27FC236}">
                <a16:creationId xmlns="" xmlns:a16="http://schemas.microsoft.com/office/drawing/2014/main" id="{49C44AFD-C72D-4D9C-84C6-73E615CED88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24" y="0"/>
            <a:ext cx="12188952" cy="6858000"/>
          </a:xfrm>
          <a:prstGeom prst="rect">
            <a:avLst/>
          </a:prstGeom>
          <a:blipFill dpi="0" rotWithShape="1">
            <a:blip r:embed="rId4">
              <a:alphaModFix amt="30000"/>
              <a:duotone>
                <a:prstClr val="black"/>
                <a:schemeClr val="accent1">
                  <a:tint val="45000"/>
                  <a:satMod val="400000"/>
                </a:schemeClr>
              </a:duotone>
              <a:extLst>
                <a:ext uri="{BEBA8EAE-BF5A-486C-A8C5-ECC9F3942E4B}">
                  <a14:imgProps xmlns:a14="http://schemas.microsoft.com/office/drawing/2010/main">
                    <a14:imgLayer r:embed="rId5">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1069848" y="484632"/>
            <a:ext cx="10058400" cy="1609344"/>
          </a:xfrm>
        </p:spPr>
        <p:txBody>
          <a:bodyPr anchor="ctr">
            <a:normAutofit fontScale="90000"/>
          </a:bodyPr>
          <a:lstStyle/>
          <a:p>
            <a:r>
              <a:rPr lang="en-US" dirty="0">
                <a:solidFill>
                  <a:schemeClr val="tx1"/>
                </a:solidFill>
              </a:rPr>
              <a:t>Why is it that God “had respect” to Abel and his offering but not to Cain or his offering? </a:t>
            </a:r>
          </a:p>
        </p:txBody>
      </p:sp>
      <p:grpSp>
        <p:nvGrpSpPr>
          <p:cNvPr id="48" name="Group 41">
            <a:extLst>
              <a:ext uri="{FF2B5EF4-FFF2-40B4-BE49-F238E27FC236}">
                <a16:creationId xmlns="" xmlns:a16="http://schemas.microsoft.com/office/drawing/2014/main" id="{1D25B14F-36E0-41E8-956F-CABEF1ADD65F}"/>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1401725" y="6229681"/>
            <a:ext cx="457200" cy="457200"/>
            <a:chOff x="11361456" y="6195813"/>
            <a:chExt cx="548640" cy="548640"/>
          </a:xfrm>
        </p:grpSpPr>
        <p:sp>
          <p:nvSpPr>
            <p:cNvPr id="43" name="Oval 42">
              <a:extLst>
                <a:ext uri="{FF2B5EF4-FFF2-40B4-BE49-F238E27FC236}">
                  <a16:creationId xmlns="" xmlns:a16="http://schemas.microsoft.com/office/drawing/2014/main" id="{4AFB9EA5-DE4D-4E6B-A302-F55174E4B19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4" name="Oval 43">
              <a:extLst>
                <a:ext uri="{FF2B5EF4-FFF2-40B4-BE49-F238E27FC236}">
                  <a16:creationId xmlns="" xmlns:a16="http://schemas.microsoft.com/office/drawing/2014/main" id="{E44092F4-4D9B-4D0A-8832-C29E786F8F0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 name="Slide Number Placeholder 2">
            <a:extLst>
              <a:ext uri="{FF2B5EF4-FFF2-40B4-BE49-F238E27FC236}">
                <a16:creationId xmlns="" xmlns:a16="http://schemas.microsoft.com/office/drawing/2014/main" id="{77FF10F5-F7BB-EA4C-BFFD-8D8D77D54FF1}"/>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4</a:t>
            </a:fld>
            <a:endParaRPr lang="en-US" dirty="0"/>
          </a:p>
        </p:txBody>
      </p:sp>
      <p:graphicFrame>
        <p:nvGraphicFramePr>
          <p:cNvPr id="21" name="Content Placeholder 2" descr="Icon SmartArt graphic">
            <a:extLst>
              <a:ext uri="{FF2B5EF4-FFF2-40B4-BE49-F238E27FC236}">
                <a16:creationId xmlns="" xmlns:a16="http://schemas.microsoft.com/office/drawing/2014/main" id="{A3D1C6A2-434F-413C-ACCC-99B0DBD24CFD}"/>
              </a:ext>
            </a:extLst>
          </p:cNvPr>
          <p:cNvGraphicFramePr>
            <a:graphicFrameLocks noGrp="1"/>
          </p:cNvGraphicFramePr>
          <p:nvPr>
            <p:ph idx="1"/>
            <p:extLst>
              <p:ext uri="{D42A27DB-BD31-4B8C-83A1-F6EECF244321}">
                <p14:modId xmlns:p14="http://schemas.microsoft.com/office/powerpoint/2010/main" val="1893860567"/>
              </p:ext>
            </p:extLst>
          </p:nvPr>
        </p:nvGraphicFramePr>
        <p:xfrm>
          <a:off x="1069848" y="2121408"/>
          <a:ext cx="10058400" cy="40507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TextBox 3"/>
          <p:cNvSpPr txBox="1"/>
          <p:nvPr/>
        </p:nvSpPr>
        <p:spPr>
          <a:xfrm>
            <a:off x="188360" y="6317549"/>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
        <p:nvSpPr>
          <p:cNvPr id="5" name="TextBox 4"/>
          <p:cNvSpPr txBox="1"/>
          <p:nvPr/>
        </p:nvSpPr>
        <p:spPr>
          <a:xfrm>
            <a:off x="2406663" y="3270267"/>
            <a:ext cx="941314" cy="584775"/>
          </a:xfrm>
          <a:prstGeom prst="rect">
            <a:avLst/>
          </a:prstGeom>
          <a:noFill/>
        </p:spPr>
        <p:txBody>
          <a:bodyPr wrap="square" rtlCol="0">
            <a:spAutoFit/>
          </a:bodyPr>
          <a:lstStyle/>
          <a:p>
            <a:r>
              <a:rPr lang="en-US" sz="3200" dirty="0" smtClean="0"/>
              <a:t>1</a:t>
            </a:r>
            <a:endParaRPr lang="en-US" sz="3200" dirty="0"/>
          </a:p>
        </p:txBody>
      </p:sp>
      <p:sp>
        <p:nvSpPr>
          <p:cNvPr id="13" name="TextBox 12"/>
          <p:cNvSpPr txBox="1"/>
          <p:nvPr/>
        </p:nvSpPr>
        <p:spPr>
          <a:xfrm>
            <a:off x="5907659" y="3270267"/>
            <a:ext cx="941314" cy="584775"/>
          </a:xfrm>
          <a:prstGeom prst="rect">
            <a:avLst/>
          </a:prstGeom>
          <a:noFill/>
        </p:spPr>
        <p:txBody>
          <a:bodyPr wrap="square" rtlCol="0">
            <a:spAutoFit/>
          </a:bodyPr>
          <a:lstStyle/>
          <a:p>
            <a:r>
              <a:rPr lang="en-US" sz="3200" dirty="0"/>
              <a:t>2</a:t>
            </a:r>
          </a:p>
        </p:txBody>
      </p:sp>
      <p:sp>
        <p:nvSpPr>
          <p:cNvPr id="14" name="TextBox 13"/>
          <p:cNvSpPr txBox="1"/>
          <p:nvPr/>
        </p:nvSpPr>
        <p:spPr>
          <a:xfrm>
            <a:off x="9408655" y="3270266"/>
            <a:ext cx="619566" cy="584775"/>
          </a:xfrm>
          <a:prstGeom prst="rect">
            <a:avLst/>
          </a:prstGeom>
          <a:noFill/>
        </p:spPr>
        <p:txBody>
          <a:bodyPr wrap="square" rtlCol="0">
            <a:spAutoFit/>
          </a:bodyPr>
          <a:lstStyle/>
          <a:p>
            <a:r>
              <a:rPr lang="en-US" sz="3200" dirty="0" smtClean="0"/>
              <a:t>3</a:t>
            </a:r>
            <a:endParaRPr lang="en-US" sz="3200" dirty="0"/>
          </a:p>
        </p:txBody>
      </p:sp>
    </p:spTree>
    <p:extLst>
      <p:ext uri="{BB962C8B-B14F-4D97-AF65-F5344CB8AC3E}">
        <p14:creationId xmlns:p14="http://schemas.microsoft.com/office/powerpoint/2010/main" val="1315813368"/>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mushrooms">
            <a:extLst>
              <a:ext uri="{FF2B5EF4-FFF2-40B4-BE49-F238E27FC236}">
                <a16:creationId xmlns="" xmlns:a16="http://schemas.microsoft.com/office/drawing/2014/main" id="{D97B32EE-3A4B-2F49-A7F1-929098AB011B}"/>
              </a:ext>
            </a:extLst>
          </p:cNvPr>
          <p:cNvPicPr>
            <a:picLocks noChangeAspect="1"/>
          </p:cNvPicPr>
          <p:nvPr/>
        </p:nvPicPr>
        <p:blipFill rotWithShape="1">
          <a:blip r:embed="rId3">
            <a:extLst>
              <a:ext uri="{28A0092B-C50C-407E-A947-70E740481C1C}">
                <a14:useLocalDpi xmlns:a14="http://schemas.microsoft.com/office/drawing/2010/main" val="0"/>
              </a:ext>
            </a:extLst>
          </a:blip>
          <a:srcRect r="-2"/>
          <a:stretch/>
        </p:blipFill>
        <p:spPr>
          <a:xfrm>
            <a:off x="2930184" y="-2655"/>
            <a:ext cx="2996169" cy="3358597"/>
          </a:xfrm>
          <a:prstGeom prst="rect">
            <a:avLst/>
          </a:prstGeom>
        </p:spPr>
      </p:pic>
      <p:pic>
        <p:nvPicPr>
          <p:cNvPr id="12" name="Picture 11" descr="tomatoes and baby tomatoes">
            <a:extLst>
              <a:ext uri="{FF2B5EF4-FFF2-40B4-BE49-F238E27FC236}">
                <a16:creationId xmlns="" xmlns:a16="http://schemas.microsoft.com/office/drawing/2014/main" id="{125DEDD5-30B7-4040-BAD5-B964E0635F9B}"/>
              </a:ext>
            </a:extLst>
          </p:cNvPr>
          <p:cNvPicPr>
            <a:picLocks noChangeAspect="1"/>
          </p:cNvPicPr>
          <p:nvPr/>
        </p:nvPicPr>
        <p:blipFill rotWithShape="1">
          <a:blip r:embed="rId4">
            <a:extLst>
              <a:ext uri="{28A0092B-C50C-407E-A947-70E740481C1C}">
                <a14:useLocalDpi xmlns:a14="http://schemas.microsoft.com/office/drawing/2010/main" val="0"/>
              </a:ext>
            </a:extLst>
          </a:blip>
          <a:srcRect/>
          <a:stretch/>
        </p:blipFill>
        <p:spPr>
          <a:xfrm>
            <a:off x="20" y="3504904"/>
            <a:ext cx="5926333" cy="3353096"/>
          </a:xfrm>
          <a:prstGeom prst="rect">
            <a:avLst/>
          </a:prstGeom>
        </p:spPr>
      </p:pic>
      <p:sp>
        <p:nvSpPr>
          <p:cNvPr id="81" name="Rectangle 80">
            <a:extLst>
              <a:ext uri="{FF2B5EF4-FFF2-40B4-BE49-F238E27FC236}">
                <a16:creationId xmlns="" xmlns:a16="http://schemas.microsoft.com/office/drawing/2014/main" id="{11564CA4-59C9-4DAC-950E-61D1FA27870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087220" y="0"/>
            <a:ext cx="6104779" cy="6857999"/>
          </a:xfrm>
          <a:prstGeom prst="rect">
            <a:avLst/>
          </a:prstGeom>
          <a:blipFill dpi="0" rotWithShape="1">
            <a:blip r:embed="rId5">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5F3F6C66-D6D7-4A72-9928-967AEA400766}"/>
              </a:ext>
            </a:extLst>
          </p:cNvPr>
          <p:cNvSpPr>
            <a:spLocks noGrp="1"/>
          </p:cNvSpPr>
          <p:nvPr>
            <p:ph type="title"/>
          </p:nvPr>
        </p:nvSpPr>
        <p:spPr>
          <a:xfrm>
            <a:off x="6400800" y="484632"/>
            <a:ext cx="5299586" cy="774758"/>
          </a:xfrm>
          <a:ln>
            <a:noFill/>
          </a:ln>
        </p:spPr>
        <p:txBody>
          <a:bodyPr>
            <a:normAutofit/>
          </a:bodyPr>
          <a:lstStyle/>
          <a:p>
            <a:r>
              <a:rPr lang="en-US" sz="4000" dirty="0" smtClean="0"/>
              <a:t>Discussion Questions</a:t>
            </a:r>
            <a:endParaRPr lang="en-US" sz="4000" dirty="0"/>
          </a:p>
        </p:txBody>
      </p:sp>
      <p:pic>
        <p:nvPicPr>
          <p:cNvPr id="10" name="Picture 9" descr="carrots">
            <a:extLst>
              <a:ext uri="{FF2B5EF4-FFF2-40B4-BE49-F238E27FC236}">
                <a16:creationId xmlns="" xmlns:a16="http://schemas.microsoft.com/office/drawing/2014/main" id="{BF2128BA-4DEB-F44E-AEEA-6551A932B9B6}"/>
              </a:ext>
            </a:extLst>
          </p:cNvPr>
          <p:cNvPicPr>
            <a:picLocks noChangeAspect="1"/>
          </p:cNvPicPr>
          <p:nvPr/>
        </p:nvPicPr>
        <p:blipFill rotWithShape="1">
          <a:blip r:embed="rId6">
            <a:extLst>
              <a:ext uri="{28A0092B-C50C-407E-A947-70E740481C1C}">
                <a14:useLocalDpi xmlns:a14="http://schemas.microsoft.com/office/drawing/2010/main" val="0"/>
              </a:ext>
            </a:extLst>
          </a:blip>
          <a:srcRect r="-2"/>
          <a:stretch/>
        </p:blipFill>
        <p:spPr>
          <a:xfrm>
            <a:off x="20" y="10"/>
            <a:ext cx="2769297" cy="3355932"/>
          </a:xfrm>
          <a:prstGeom prst="rect">
            <a:avLst/>
          </a:prstGeom>
        </p:spPr>
      </p:pic>
      <p:grpSp>
        <p:nvGrpSpPr>
          <p:cNvPr id="83" name="Group 82">
            <a:extLst>
              <a:ext uri="{FF2B5EF4-FFF2-40B4-BE49-F238E27FC236}">
                <a16:creationId xmlns="" xmlns:a16="http://schemas.microsoft.com/office/drawing/2014/main" id="{E74380E0-C298-4F18-9189-C236E8B829D3}"/>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1401725" y="6229681"/>
            <a:ext cx="457200" cy="457200"/>
            <a:chOff x="11361456" y="6195813"/>
            <a:chExt cx="548640" cy="548640"/>
          </a:xfrm>
        </p:grpSpPr>
        <p:sp>
          <p:nvSpPr>
            <p:cNvPr id="84" name="Oval 83">
              <a:extLst>
                <a:ext uri="{FF2B5EF4-FFF2-40B4-BE49-F238E27FC236}">
                  <a16:creationId xmlns="" xmlns:a16="http://schemas.microsoft.com/office/drawing/2014/main" id="{979684C7-75DC-42F1-850A-E9C49ECA7391}"/>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5" name="Oval 84">
              <a:extLst>
                <a:ext uri="{FF2B5EF4-FFF2-40B4-BE49-F238E27FC236}">
                  <a16:creationId xmlns="" xmlns:a16="http://schemas.microsoft.com/office/drawing/2014/main" id="{4130853F-4D98-4539-8461-9F2028367569}"/>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 name="Slide Number Placeholder 2">
            <a:extLst>
              <a:ext uri="{FF2B5EF4-FFF2-40B4-BE49-F238E27FC236}">
                <a16:creationId xmlns="" xmlns:a16="http://schemas.microsoft.com/office/drawing/2014/main" id="{FA2AE3EF-C217-7B49-BEE6-967B63E1ED9A}"/>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40</a:t>
            </a:fld>
            <a:endParaRPr lang="en-US" dirty="0"/>
          </a:p>
        </p:txBody>
      </p:sp>
      <p:graphicFrame>
        <p:nvGraphicFramePr>
          <p:cNvPr id="76" name="Content Placeholder 2" descr="Icon Smart Art graphic">
            <a:extLst>
              <a:ext uri="{FF2B5EF4-FFF2-40B4-BE49-F238E27FC236}">
                <a16:creationId xmlns="" xmlns:a16="http://schemas.microsoft.com/office/drawing/2014/main" id="{F6689467-90E9-3D40-8EC6-DF4B0D9B384A}"/>
              </a:ext>
            </a:extLst>
          </p:cNvPr>
          <p:cNvGraphicFramePr>
            <a:graphicFrameLocks noGrp="1" noChangeAspect="1"/>
          </p:cNvGraphicFramePr>
          <p:nvPr>
            <p:ph idx="1"/>
            <p:extLst/>
          </p:nvPr>
        </p:nvGraphicFramePr>
        <p:xfrm>
          <a:off x="6400799" y="1479480"/>
          <a:ext cx="5299585" cy="472101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Tree>
    <p:extLst>
      <p:ext uri="{BB962C8B-B14F-4D97-AF65-F5344CB8AC3E}">
        <p14:creationId xmlns:p14="http://schemas.microsoft.com/office/powerpoint/2010/main" val="71544094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5C28659E-412C-4600-B45E-BAE370BC24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vocados and peppers on a cutting board">
            <a:extLst>
              <a:ext uri="{FF2B5EF4-FFF2-40B4-BE49-F238E27FC236}">
                <a16:creationId xmlns="" xmlns:a16="http://schemas.microsoft.com/office/drawing/2014/main" id="{92C4C2DA-90B8-3144-9F35-4567B528019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80" cy="6857989"/>
          </a:xfrm>
          <a:prstGeom prst="rect">
            <a:avLst/>
          </a:prstGeom>
        </p:spPr>
      </p:pic>
      <p:sp>
        <p:nvSpPr>
          <p:cNvPr id="12" name="Rectangle 11">
            <a:extLst>
              <a:ext uri="{FF2B5EF4-FFF2-40B4-BE49-F238E27FC236}">
                <a16:creationId xmlns="" xmlns:a16="http://schemas.microsoft.com/office/drawing/2014/main" id="{AE95896B-6905-4618-A7DF-DED8A61FBC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6857999"/>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 xmlns:a16="http://schemas.microsoft.com/office/drawing/2014/main" id="{7748BD8C-4984-4138-94CA-2DC5F39DC37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24" y="0"/>
            <a:ext cx="12188952" cy="6858000"/>
          </a:xfrm>
          <a:prstGeom prst="rect">
            <a:avLst/>
          </a:prstGeom>
          <a:blipFill dpi="0" rotWithShape="1">
            <a:blip r:embed="rId4">
              <a:alphaModFix amt="30000"/>
              <a:duotone>
                <a:prstClr val="black"/>
                <a:schemeClr val="accent1">
                  <a:tint val="45000"/>
                  <a:satMod val="400000"/>
                </a:schemeClr>
              </a:duotone>
              <a:extLst>
                <a:ext uri="{BEBA8EAE-BF5A-486C-A8C5-ECC9F3942E4B}">
                  <a14:imgProps xmlns:a14="http://schemas.microsoft.com/office/drawing/2010/main">
                    <a14:imgLayer r:embed="rId5">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A5C93519-6B29-1346-9FCB-0835B80531A4}"/>
              </a:ext>
            </a:extLst>
          </p:cNvPr>
          <p:cNvSpPr>
            <a:spLocks noGrp="1"/>
          </p:cNvSpPr>
          <p:nvPr>
            <p:ph type="ctrTitle"/>
          </p:nvPr>
        </p:nvSpPr>
        <p:spPr>
          <a:xfrm>
            <a:off x="530860" y="406400"/>
            <a:ext cx="9966960" cy="958089"/>
          </a:xfrm>
        </p:spPr>
        <p:txBody>
          <a:bodyPr anchor="b">
            <a:normAutofit/>
          </a:bodyPr>
          <a:lstStyle/>
          <a:p>
            <a:r>
              <a:rPr lang="en-US" sz="4800" dirty="0" smtClean="0">
                <a:solidFill>
                  <a:schemeClr val="bg1"/>
                </a:solidFill>
              </a:rPr>
              <a:t>Who did Cain Marry?  </a:t>
            </a:r>
            <a:endParaRPr lang="en-US" dirty="0">
              <a:solidFill>
                <a:srgbClr val="FFFFFF"/>
              </a:solidFill>
            </a:endParaRPr>
          </a:p>
        </p:txBody>
      </p:sp>
      <p:sp>
        <p:nvSpPr>
          <p:cNvPr id="3" name="Subtitle 2">
            <a:extLst>
              <a:ext uri="{FF2B5EF4-FFF2-40B4-BE49-F238E27FC236}">
                <a16:creationId xmlns="" xmlns:a16="http://schemas.microsoft.com/office/drawing/2014/main" id="{D698B4E1-5F4F-8E4F-97D2-0176CBCC4A51}"/>
              </a:ext>
            </a:extLst>
          </p:cNvPr>
          <p:cNvSpPr>
            <a:spLocks noGrp="1"/>
          </p:cNvSpPr>
          <p:nvPr>
            <p:ph type="subTitle" idx="1"/>
          </p:nvPr>
        </p:nvSpPr>
        <p:spPr>
          <a:xfrm>
            <a:off x="130048" y="6159500"/>
            <a:ext cx="7891272" cy="531368"/>
          </a:xfrm>
        </p:spPr>
        <p:txBody>
          <a:bodyPr>
            <a:normAutofit/>
          </a:bodyPr>
          <a:lstStyle/>
          <a:p>
            <a:r>
              <a:rPr lang="en-US" dirty="0" smtClean="0">
                <a:solidFill>
                  <a:srgbClr val="FFFFFF"/>
                </a:solidFill>
              </a:rPr>
              <a:t>Wild Theories and Other Unpredictable Beasts</a:t>
            </a:r>
            <a:endParaRPr lang="en-US" dirty="0">
              <a:solidFill>
                <a:srgbClr val="FFFFFF"/>
              </a:solidFill>
            </a:endParaRPr>
          </a:p>
        </p:txBody>
      </p:sp>
      <p:sp>
        <p:nvSpPr>
          <p:cNvPr id="8" name="Title 1">
            <a:extLst>
              <a:ext uri="{FF2B5EF4-FFF2-40B4-BE49-F238E27FC236}">
                <a16:creationId xmlns="" xmlns:a16="http://schemas.microsoft.com/office/drawing/2014/main" id="{A5C93519-6B29-1346-9FCB-0835B80531A4}"/>
              </a:ext>
            </a:extLst>
          </p:cNvPr>
          <p:cNvSpPr txBox="1">
            <a:spLocks/>
          </p:cNvSpPr>
          <p:nvPr/>
        </p:nvSpPr>
        <p:spPr>
          <a:xfrm>
            <a:off x="529336" y="1289801"/>
            <a:ext cx="9966960" cy="4700535"/>
          </a:xfrm>
          <a:prstGeom prst="rect">
            <a:avLst/>
          </a:prstGeom>
          <a:solidFill>
            <a:srgbClr val="92D050"/>
          </a:solidFill>
        </p:spPr>
        <p:txBody>
          <a:bodyPr vert="horz" lIns="91440" tIns="45720" rIns="91440" bIns="45720" rtlCol="0" anchor="b">
            <a:normAutofit/>
          </a:bodyPr>
          <a:lstStyle>
            <a:lvl1pPr algn="l" defTabSz="914400" rtl="0" eaLnBrk="1" latinLnBrk="0" hangingPunct="1">
              <a:lnSpc>
                <a:spcPct val="80000"/>
              </a:lnSpc>
              <a:spcBef>
                <a:spcPct val="0"/>
              </a:spcBef>
              <a:buNone/>
              <a:defRPr sz="9600" kern="1200" cap="all" baseline="0">
                <a:blipFill dpi="0" rotWithShape="1">
                  <a:blip r:embed="rId6"/>
                  <a:srcRect/>
                  <a:tile tx="6350" ty="-127000" sx="65000" sy="64000" flip="none" algn="tl"/>
                </a:blipFill>
                <a:latin typeface="+mj-lt"/>
                <a:ea typeface="+mj-ea"/>
                <a:cs typeface="+mj-cs"/>
              </a:defRPr>
            </a:lvl1pPr>
          </a:lstStyle>
          <a:p>
            <a:r>
              <a:rPr lang="en-US" sz="3200" dirty="0" smtClean="0">
                <a:solidFill>
                  <a:schemeClr val="tx1"/>
                </a:solidFill>
                <a:latin typeface="+mn-lt"/>
              </a:rPr>
              <a:t>There are some extremely unusual ideas!  They come in two main categories.  </a:t>
            </a:r>
          </a:p>
          <a:p>
            <a:pPr marL="514350" indent="-514350">
              <a:buAutoNum type="arabicParenBoth"/>
            </a:pPr>
            <a:r>
              <a:rPr lang="en-US" sz="3200" cap="none" dirty="0" smtClean="0">
                <a:solidFill>
                  <a:schemeClr val="tx1"/>
                </a:solidFill>
                <a:latin typeface="+mn-lt"/>
                <a:cs typeface="Calibri" panose="020F0502020204030204" pitchFamily="34" charset="0"/>
              </a:rPr>
              <a:t>Cain married his sister.  The incestuous nature of this relationship creeps us out, but there weren’t any other people around.  </a:t>
            </a:r>
          </a:p>
          <a:p>
            <a:pPr marL="514350" indent="-514350">
              <a:buAutoNum type="arabicParenBoth"/>
            </a:pPr>
            <a:r>
              <a:rPr lang="en-US" sz="3200" cap="none" dirty="0" smtClean="0">
                <a:solidFill>
                  <a:schemeClr val="tx1"/>
                </a:solidFill>
                <a:latin typeface="+mn-lt"/>
                <a:cs typeface="Calibri" panose="020F0502020204030204" pitchFamily="34" charset="0"/>
              </a:rPr>
              <a:t>There were other people in the regions surrounding the Garden of Eden.  They had been there since before Adam and Eve were created.  This creates some complications with the Biblical account of Creation, but allows us to avoid the creep factor of brother-sister marriage.  </a:t>
            </a:r>
            <a:endParaRPr lang="en-US" sz="3200" cap="none" dirty="0" smtClean="0">
              <a:solidFill>
                <a:schemeClr val="accent6">
                  <a:lumMod val="50000"/>
                </a:schemeClr>
              </a:solidFill>
              <a:latin typeface="+mn-lt"/>
              <a:cs typeface="Calibri" panose="020F0502020204030204" pitchFamily="34" charset="0"/>
            </a:endParaRPr>
          </a:p>
        </p:txBody>
      </p:sp>
    </p:spTree>
    <p:extLst>
      <p:ext uri="{BB962C8B-B14F-4D97-AF65-F5344CB8AC3E}">
        <p14:creationId xmlns:p14="http://schemas.microsoft.com/office/powerpoint/2010/main" val="14046194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rmAutofit/>
          </a:bodyPr>
          <a:lstStyle/>
          <a:p>
            <a:pPr lvl="0">
              <a:lnSpc>
                <a:spcPct val="100000"/>
              </a:lnSpc>
            </a:pPr>
            <a:r>
              <a:rPr lang="en-US" dirty="0" smtClean="0">
                <a:solidFill>
                  <a:srgbClr val="008000"/>
                </a:solidFill>
              </a:rPr>
              <a:t>Who did Cain marry?  </a:t>
            </a:r>
            <a:endParaRPr lang="en-US" dirty="0">
              <a:solidFill>
                <a:srgbClr val="00800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42</a:t>
            </a:fld>
            <a:endParaRPr lang="en-US" dirty="0"/>
          </a:p>
        </p:txBody>
      </p:sp>
      <p:sp>
        <p:nvSpPr>
          <p:cNvPr id="4" name="Content Placeholder 3"/>
          <p:cNvSpPr>
            <a:spLocks noGrp="1"/>
          </p:cNvSpPr>
          <p:nvPr>
            <p:ph idx="1"/>
          </p:nvPr>
        </p:nvSpPr>
        <p:spPr>
          <a:xfrm>
            <a:off x="394510" y="1524000"/>
            <a:ext cx="11556698" cy="4559300"/>
          </a:xfrm>
          <a:solidFill>
            <a:srgbClr val="66FF66"/>
          </a:solidFill>
        </p:spPr>
        <p:txBody>
          <a:bodyPr>
            <a:normAutofit lnSpcReduction="10000"/>
          </a:bodyPr>
          <a:lstStyle/>
          <a:p>
            <a:pPr marL="0" indent="0">
              <a:buNone/>
            </a:pPr>
            <a:r>
              <a:rPr lang="en-US" sz="3600" dirty="0" smtClean="0">
                <a:solidFill>
                  <a:schemeClr val="accent6">
                    <a:lumMod val="50000"/>
                  </a:schemeClr>
                </a:solidFill>
              </a:rPr>
              <a:t>Those who hold to the idea that Cain married into the “pre-</a:t>
            </a:r>
            <a:r>
              <a:rPr lang="en-US" sz="3600" dirty="0" err="1" smtClean="0">
                <a:solidFill>
                  <a:schemeClr val="accent6">
                    <a:lumMod val="50000"/>
                  </a:schemeClr>
                </a:solidFill>
              </a:rPr>
              <a:t>adamic</a:t>
            </a:r>
            <a:r>
              <a:rPr lang="en-US" sz="3600" dirty="0" smtClean="0">
                <a:solidFill>
                  <a:schemeClr val="accent6">
                    <a:lumMod val="50000"/>
                  </a:schemeClr>
                </a:solidFill>
              </a:rPr>
              <a:t>” peoples in the region surrounding the garden have to reconcile the existence of these peoples with the Bible account.  </a:t>
            </a:r>
            <a:r>
              <a:rPr lang="en-US" sz="3600" dirty="0">
                <a:solidFill>
                  <a:schemeClr val="accent6">
                    <a:lumMod val="50000"/>
                  </a:schemeClr>
                </a:solidFill>
              </a:rPr>
              <a:t>T</a:t>
            </a:r>
            <a:r>
              <a:rPr lang="en-US" sz="3600" dirty="0" smtClean="0">
                <a:solidFill>
                  <a:schemeClr val="accent6">
                    <a:lumMod val="50000"/>
                  </a:schemeClr>
                </a:solidFill>
              </a:rPr>
              <a:t>he fact that the Bible does not mention these people is a little hard to explain.  You would think that Adam and Eve might seek refuge with them when they are evicted from the garden.  You might expect the Bible to comment on whether or not these peoples were idolaters or something.  But the Bible is silent.   Why?  </a:t>
            </a:r>
            <a:endParaRPr lang="en-US" sz="3600" dirty="0">
              <a:solidFill>
                <a:schemeClr val="accent6">
                  <a:lumMod val="50000"/>
                </a:schemeClr>
              </a:solidFill>
            </a:endParaRPr>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Tree>
    <p:extLst>
      <p:ext uri="{BB962C8B-B14F-4D97-AF65-F5344CB8AC3E}">
        <p14:creationId xmlns:p14="http://schemas.microsoft.com/office/powerpoint/2010/main" val="170611493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rmAutofit/>
          </a:bodyPr>
          <a:lstStyle/>
          <a:p>
            <a:pPr lvl="0">
              <a:lnSpc>
                <a:spcPct val="100000"/>
              </a:lnSpc>
            </a:pPr>
            <a:r>
              <a:rPr lang="en-US" dirty="0" smtClean="0">
                <a:solidFill>
                  <a:srgbClr val="008000"/>
                </a:solidFill>
              </a:rPr>
              <a:t>Who did Cain marry?  </a:t>
            </a:r>
            <a:endParaRPr lang="en-US" dirty="0">
              <a:solidFill>
                <a:srgbClr val="00800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43</a:t>
            </a:fld>
            <a:endParaRPr lang="en-US" dirty="0"/>
          </a:p>
        </p:txBody>
      </p:sp>
      <p:sp>
        <p:nvSpPr>
          <p:cNvPr id="4" name="Content Placeholder 3"/>
          <p:cNvSpPr>
            <a:spLocks noGrp="1"/>
          </p:cNvSpPr>
          <p:nvPr>
            <p:ph idx="1"/>
          </p:nvPr>
        </p:nvSpPr>
        <p:spPr>
          <a:xfrm>
            <a:off x="394510" y="1524000"/>
            <a:ext cx="11556698" cy="4559300"/>
          </a:xfrm>
          <a:solidFill>
            <a:srgbClr val="66FF66"/>
          </a:solidFill>
        </p:spPr>
        <p:txBody>
          <a:bodyPr>
            <a:normAutofit fontScale="85000" lnSpcReduction="20000"/>
          </a:bodyPr>
          <a:lstStyle/>
          <a:p>
            <a:pPr marL="0" indent="0">
              <a:buNone/>
            </a:pPr>
            <a:r>
              <a:rPr lang="en-US" sz="3600" dirty="0"/>
              <a:t>Looking at recent work done by sociologists and anthropologists, </a:t>
            </a:r>
            <a:r>
              <a:rPr lang="en-US" sz="3600" dirty="0" smtClean="0"/>
              <a:t>some commentators note </a:t>
            </a:r>
            <a:r>
              <a:rPr lang="en-US" sz="3600" dirty="0"/>
              <a:t>that when forming a group identity, we tend to define ourselves by how we differ from other groups. </a:t>
            </a:r>
            <a:r>
              <a:rPr lang="en-US" sz="3600" dirty="0" smtClean="0"/>
              <a:t> In </a:t>
            </a:r>
            <a:r>
              <a:rPr lang="en-US" sz="3600" dirty="0"/>
              <a:t>the ancient Near East, sometimes those outside of a particular group or society were considered less “human” by those inside of the group. </a:t>
            </a:r>
            <a:r>
              <a:rPr lang="en-US" sz="3600" dirty="0" smtClean="0"/>
              <a:t> An </a:t>
            </a:r>
            <a:r>
              <a:rPr lang="en-US" sz="3600" dirty="0"/>
              <a:t>important factor that contributes to this mindset is geography</a:t>
            </a:r>
            <a:r>
              <a:rPr lang="en-US" sz="3600" dirty="0" smtClean="0"/>
              <a:t>.  </a:t>
            </a:r>
            <a:r>
              <a:rPr lang="en-US" sz="3600" dirty="0"/>
              <a:t>People in the ancient Near East typically stayed close to home, which affected their perception of the world. </a:t>
            </a:r>
            <a:r>
              <a:rPr lang="en-US" sz="3600" dirty="0" smtClean="0"/>
              <a:t> Surely </a:t>
            </a:r>
            <a:r>
              <a:rPr lang="en-US" sz="3600" dirty="0"/>
              <a:t>they knew that other groups of people—potential enemies or allies—existed far away, but if they never came into contact with these groups, what did they matter?</a:t>
            </a:r>
            <a:endParaRPr lang="en-US" sz="3600" dirty="0">
              <a:solidFill>
                <a:schemeClr val="accent6">
                  <a:lumMod val="50000"/>
                </a:schemeClr>
              </a:solidFill>
            </a:endParaRPr>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Tree>
    <p:extLst>
      <p:ext uri="{BB962C8B-B14F-4D97-AF65-F5344CB8AC3E}">
        <p14:creationId xmlns:p14="http://schemas.microsoft.com/office/powerpoint/2010/main" val="9015899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173809"/>
            <a:ext cx="11556698" cy="1775242"/>
          </a:xfrm>
        </p:spPr>
        <p:txBody>
          <a:bodyPr>
            <a:normAutofit/>
          </a:bodyPr>
          <a:lstStyle/>
          <a:p>
            <a:pPr lvl="0">
              <a:lnSpc>
                <a:spcPct val="100000"/>
              </a:lnSpc>
            </a:pPr>
            <a:r>
              <a:rPr lang="en-US" dirty="0" smtClean="0">
                <a:solidFill>
                  <a:srgbClr val="008000"/>
                </a:solidFill>
              </a:rPr>
              <a:t>Who did Cain marry?  </a:t>
            </a:r>
            <a:endParaRPr lang="en-US" dirty="0">
              <a:solidFill>
                <a:srgbClr val="008000"/>
              </a:solidFill>
            </a:endParaRP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44</a:t>
            </a:fld>
            <a:endParaRPr lang="en-US" dirty="0"/>
          </a:p>
        </p:txBody>
      </p:sp>
      <p:sp>
        <p:nvSpPr>
          <p:cNvPr id="4" name="Content Placeholder 3"/>
          <p:cNvSpPr>
            <a:spLocks noGrp="1"/>
          </p:cNvSpPr>
          <p:nvPr>
            <p:ph idx="1"/>
          </p:nvPr>
        </p:nvSpPr>
        <p:spPr>
          <a:xfrm>
            <a:off x="394510" y="990601"/>
            <a:ext cx="11556698" cy="5326948"/>
          </a:xfrm>
          <a:solidFill>
            <a:srgbClr val="66FF66"/>
          </a:solidFill>
        </p:spPr>
        <p:txBody>
          <a:bodyPr>
            <a:noAutofit/>
          </a:bodyPr>
          <a:lstStyle/>
          <a:p>
            <a:pPr marL="0" indent="0">
              <a:buNone/>
            </a:pPr>
            <a:r>
              <a:rPr lang="en-US" sz="2740" dirty="0"/>
              <a:t>Looking at recent work done by sociologists and anthropologists, </a:t>
            </a:r>
            <a:r>
              <a:rPr lang="en-US" sz="2740" dirty="0" smtClean="0"/>
              <a:t>some commentators note </a:t>
            </a:r>
            <a:r>
              <a:rPr lang="en-US" sz="2740" dirty="0"/>
              <a:t>that when forming a group identity, </a:t>
            </a:r>
            <a:r>
              <a:rPr lang="en-US" sz="2740" dirty="0" smtClean="0"/>
              <a:t>humans </a:t>
            </a:r>
            <a:r>
              <a:rPr lang="en-US" sz="2740" dirty="0"/>
              <a:t>tend to define ourselves by how we differ from other groups. </a:t>
            </a:r>
            <a:r>
              <a:rPr lang="en-US" sz="2740" dirty="0" smtClean="0"/>
              <a:t> In </a:t>
            </a:r>
            <a:r>
              <a:rPr lang="en-US" sz="2740" dirty="0"/>
              <a:t>the ancient Near East, sometimes those outside of a particular group or society were considered less “human” by those inside of the group. </a:t>
            </a:r>
            <a:r>
              <a:rPr lang="en-US" sz="2740" dirty="0" smtClean="0"/>
              <a:t> An </a:t>
            </a:r>
            <a:r>
              <a:rPr lang="en-US" sz="2740" dirty="0"/>
              <a:t>important factor that contributes to this mindset is geography</a:t>
            </a:r>
            <a:r>
              <a:rPr lang="en-US" sz="2740" dirty="0" smtClean="0"/>
              <a:t>.  </a:t>
            </a:r>
            <a:r>
              <a:rPr lang="en-US" sz="2740" dirty="0"/>
              <a:t>People in the ancient Near East typically stayed close to home, which affected their perception of the world. </a:t>
            </a:r>
            <a:r>
              <a:rPr lang="en-US" sz="2740" dirty="0" smtClean="0"/>
              <a:t> Surely </a:t>
            </a:r>
            <a:r>
              <a:rPr lang="en-US" sz="2740" dirty="0"/>
              <a:t>they knew that other groups of people—potential enemies or allies—existed far away, but if they never came into contact with these groups, what did they matter</a:t>
            </a:r>
            <a:r>
              <a:rPr lang="en-US" sz="2740" dirty="0"/>
              <a:t>? </a:t>
            </a:r>
            <a:r>
              <a:rPr lang="en-US" sz="2740" dirty="0" smtClean="0"/>
              <a:t>Such commentators suggest </a:t>
            </a:r>
            <a:r>
              <a:rPr lang="en-US" sz="2740" dirty="0"/>
              <a:t>that while </a:t>
            </a:r>
            <a:r>
              <a:rPr lang="en-US" sz="2740" dirty="0" smtClean="0"/>
              <a:t>the writer knew </a:t>
            </a:r>
            <a:r>
              <a:rPr lang="en-US" sz="2740" dirty="0"/>
              <a:t>that other men and women in Genesis existed outside of Eden, they did not matter to him or factor into his account. He was concerned with Adam and Eve and their progeny—not those outside of this group.</a:t>
            </a:r>
            <a:endParaRPr lang="en-US" sz="2740" dirty="0">
              <a:solidFill>
                <a:schemeClr val="accent6">
                  <a:lumMod val="50000"/>
                </a:schemeClr>
              </a:solidFill>
            </a:endParaRPr>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Tree>
    <p:extLst>
      <p:ext uri="{BB962C8B-B14F-4D97-AF65-F5344CB8AC3E}">
        <p14:creationId xmlns:p14="http://schemas.microsoft.com/office/powerpoint/2010/main" val="18526004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508000"/>
            <a:ext cx="11556698" cy="2109433"/>
          </a:xfrm>
        </p:spPr>
        <p:txBody>
          <a:bodyPr>
            <a:normAutofit/>
          </a:bodyPr>
          <a:lstStyle/>
          <a:p>
            <a:pPr lvl="0">
              <a:lnSpc>
                <a:spcPct val="100000"/>
              </a:lnSpc>
            </a:pPr>
            <a:r>
              <a:rPr lang="en-US" dirty="0" smtClean="0">
                <a:solidFill>
                  <a:srgbClr val="008000"/>
                </a:solidFill>
              </a:rPr>
              <a:t>Who did Cain marry?  </a:t>
            </a:r>
            <a:endParaRPr lang="en-US" dirty="0">
              <a:solidFill>
                <a:srgbClr val="008000"/>
              </a:solidFill>
            </a:endParaRPr>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45</a:t>
            </a:fld>
            <a:endParaRPr lang="en-US" dirty="0"/>
          </a:p>
        </p:txBody>
      </p:sp>
      <p:sp>
        <p:nvSpPr>
          <p:cNvPr id="9" name="TextBox 8"/>
          <p:cNvSpPr txBox="1"/>
          <p:nvPr/>
        </p:nvSpPr>
        <p:spPr>
          <a:xfrm>
            <a:off x="394510" y="6283195"/>
            <a:ext cx="5907640" cy="369332"/>
          </a:xfrm>
          <a:prstGeom prst="rect">
            <a:avLst/>
          </a:prstGeom>
          <a:noFill/>
          <a:ln>
            <a:noFill/>
          </a:ln>
        </p:spPr>
        <p:txBody>
          <a:bodyPr wrap="square" rtlCol="0">
            <a:spAutoFit/>
          </a:bodyPr>
          <a:lstStyle/>
          <a:p>
            <a:r>
              <a:rPr lang="en-US" dirty="0" smtClean="0"/>
              <a:t>What we know</a:t>
            </a:r>
            <a:endParaRPr lang="en-US" dirty="0"/>
          </a:p>
        </p:txBody>
      </p:sp>
      <p:sp>
        <p:nvSpPr>
          <p:cNvPr id="8" name="Content Placeholder 3"/>
          <p:cNvSpPr txBox="1">
            <a:spLocks/>
          </p:cNvSpPr>
          <p:nvPr/>
        </p:nvSpPr>
        <p:spPr>
          <a:xfrm>
            <a:off x="394510" y="945836"/>
            <a:ext cx="11048190" cy="5326948"/>
          </a:xfrm>
          <a:prstGeom prst="rect">
            <a:avLst/>
          </a:prstGeom>
          <a:solidFill>
            <a:srgbClr val="CCFF99"/>
          </a:solidFill>
        </p:spPr>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buNone/>
            </a:pPr>
            <a:r>
              <a:rPr lang="en-US" sz="2800" dirty="0" smtClean="0"/>
              <a:t>1 Corinthians 15:45 “</a:t>
            </a:r>
            <a:r>
              <a:rPr lang="en-US" sz="3200" dirty="0" smtClean="0"/>
              <a:t>And </a:t>
            </a:r>
            <a:r>
              <a:rPr lang="en-US" sz="3200" dirty="0"/>
              <a:t>so it is written, The first man Adam was made a living soul; the last Adam was made a quickening spirit</a:t>
            </a:r>
            <a:r>
              <a:rPr lang="en-US" sz="3200" dirty="0" smtClean="0"/>
              <a:t>.”  </a:t>
            </a:r>
          </a:p>
          <a:p>
            <a:pPr marL="0" indent="0">
              <a:buNone/>
            </a:pPr>
            <a:r>
              <a:rPr lang="en-US" sz="2800" dirty="0" smtClean="0"/>
              <a:t>Genesis 3:20  “</a:t>
            </a:r>
            <a:r>
              <a:rPr lang="en-US" sz="3200" dirty="0"/>
              <a:t>And Adam called his wife's name Eve; because she was the mother of all living</a:t>
            </a:r>
            <a:r>
              <a:rPr lang="en-US" sz="3200" dirty="0" smtClean="0"/>
              <a:t>.”  </a:t>
            </a:r>
          </a:p>
          <a:p>
            <a:pPr marL="0" indent="0">
              <a:buNone/>
            </a:pPr>
            <a:r>
              <a:rPr lang="en-US" sz="3200" dirty="0" smtClean="0"/>
              <a:t>So we see that Adam and Eve were the first people, and that Eve is the mother of all the “living.”  But perhaps Adam was just the first man that the writer cares about, and the Bible means “living” in a spiritual sense, as people of God.  Perhaps there were other people, they just weren’t “living” in this sense.  </a:t>
            </a:r>
            <a:endParaRPr lang="en-US" sz="2800" dirty="0"/>
          </a:p>
          <a:p>
            <a:pPr marL="0" indent="0">
              <a:buNone/>
            </a:pPr>
            <a:endParaRPr lang="en-US" sz="2740" dirty="0" smtClean="0"/>
          </a:p>
        </p:txBody>
      </p:sp>
    </p:spTree>
    <p:extLst>
      <p:ext uri="{BB962C8B-B14F-4D97-AF65-F5344CB8AC3E}">
        <p14:creationId xmlns:p14="http://schemas.microsoft.com/office/powerpoint/2010/main" val="9806221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508000"/>
            <a:ext cx="11556698" cy="2109433"/>
          </a:xfrm>
        </p:spPr>
        <p:txBody>
          <a:bodyPr>
            <a:normAutofit/>
          </a:bodyPr>
          <a:lstStyle/>
          <a:p>
            <a:pPr lvl="0">
              <a:lnSpc>
                <a:spcPct val="100000"/>
              </a:lnSpc>
            </a:pPr>
            <a:r>
              <a:rPr lang="en-US" dirty="0" smtClean="0">
                <a:solidFill>
                  <a:srgbClr val="008000"/>
                </a:solidFill>
              </a:rPr>
              <a:t>Who did Cain marry?  </a:t>
            </a:r>
            <a:endParaRPr lang="en-US" dirty="0">
              <a:solidFill>
                <a:srgbClr val="008000"/>
              </a:solidFill>
            </a:endParaRPr>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46</a:t>
            </a:fld>
            <a:endParaRPr lang="en-US" dirty="0"/>
          </a:p>
        </p:txBody>
      </p:sp>
      <p:sp>
        <p:nvSpPr>
          <p:cNvPr id="4" name="Content Placeholder 3"/>
          <p:cNvSpPr>
            <a:spLocks noGrp="1"/>
          </p:cNvSpPr>
          <p:nvPr>
            <p:ph idx="1"/>
          </p:nvPr>
        </p:nvSpPr>
        <p:spPr>
          <a:xfrm>
            <a:off x="6692900" y="990601"/>
            <a:ext cx="4887468" cy="5326948"/>
          </a:xfrm>
          <a:solidFill>
            <a:srgbClr val="CCFF99"/>
          </a:solidFill>
        </p:spPr>
        <p:txBody>
          <a:bodyPr>
            <a:noAutofit/>
          </a:bodyPr>
          <a:lstStyle/>
          <a:p>
            <a:pPr marL="0" indent="0">
              <a:buNone/>
            </a:pPr>
            <a:r>
              <a:rPr lang="en-US" sz="2740" dirty="0" smtClean="0"/>
              <a:t>It seems that there really </a:t>
            </a:r>
            <a:r>
              <a:rPr lang="en-US" sz="2740" dirty="0" err="1" smtClean="0"/>
              <a:t>wer</a:t>
            </a:r>
            <a:r>
              <a:rPr lang="en-US" sz="2740" dirty="0" smtClean="0"/>
              <a:t> no other people on earth!  All nations are “one blood” because they’re all descended from our first parents.  God created everything, but he die not make any other people groups from which Cain could choose a wife, </a:t>
            </a:r>
            <a:r>
              <a:rPr lang="en-US" sz="2740" dirty="0" err="1" smtClean="0"/>
              <a:t>sinc</a:t>
            </a:r>
            <a:r>
              <a:rPr lang="en-US" sz="2740" dirty="0" smtClean="0"/>
              <a:t> we’re all of one blood.  </a:t>
            </a:r>
          </a:p>
          <a:p>
            <a:pPr marL="0" indent="0">
              <a:buNone/>
            </a:pPr>
            <a:r>
              <a:rPr lang="en-US" sz="2740" dirty="0" smtClean="0">
                <a:solidFill>
                  <a:schemeClr val="accent6">
                    <a:lumMod val="50000"/>
                  </a:schemeClr>
                </a:solidFill>
              </a:rPr>
              <a:t>But this does leave us with the problem of incest!  </a:t>
            </a:r>
            <a:endParaRPr lang="en-US" sz="2740" dirty="0">
              <a:solidFill>
                <a:schemeClr val="accent6">
                  <a:lumMod val="50000"/>
                </a:schemeClr>
              </a:solidFill>
            </a:endParaRPr>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What we know</a:t>
            </a:r>
            <a:endParaRPr lang="en-US" dirty="0"/>
          </a:p>
        </p:txBody>
      </p:sp>
      <p:sp>
        <p:nvSpPr>
          <p:cNvPr id="8" name="Content Placeholder 3"/>
          <p:cNvSpPr txBox="1">
            <a:spLocks/>
          </p:cNvSpPr>
          <p:nvPr/>
        </p:nvSpPr>
        <p:spPr>
          <a:xfrm>
            <a:off x="394510" y="945836"/>
            <a:ext cx="5917390" cy="5326948"/>
          </a:xfrm>
          <a:prstGeom prst="rect">
            <a:avLst/>
          </a:prstGeom>
          <a:solidFill>
            <a:srgbClr val="CCFF99"/>
          </a:solidFill>
        </p:spPr>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buNone/>
            </a:pPr>
            <a:r>
              <a:rPr lang="en-US" sz="2740" dirty="0" smtClean="0"/>
              <a:t>Acts 17:24-26  “</a:t>
            </a:r>
            <a:r>
              <a:rPr lang="en-US" sz="2800" dirty="0" smtClean="0"/>
              <a:t>God </a:t>
            </a:r>
            <a:r>
              <a:rPr lang="en-US" sz="2800" dirty="0"/>
              <a:t>that made the world and all things therein, seeing that he is Lord of heaven and earth, </a:t>
            </a:r>
            <a:r>
              <a:rPr lang="en-US" sz="2800" dirty="0" err="1"/>
              <a:t>dwelleth</a:t>
            </a:r>
            <a:r>
              <a:rPr lang="en-US" sz="2800" dirty="0"/>
              <a:t> not in temples made with hands</a:t>
            </a:r>
            <a:r>
              <a:rPr lang="en-US" sz="2800" dirty="0" smtClean="0"/>
              <a:t>;  Neither </a:t>
            </a:r>
            <a:r>
              <a:rPr lang="en-US" sz="2800" dirty="0"/>
              <a:t>is worshipped with men's hands, as though he needed any thing, seeing he giveth to all life, and breath, and all things</a:t>
            </a:r>
            <a:r>
              <a:rPr lang="en-US" sz="2800" dirty="0" smtClean="0"/>
              <a:t>;  And </a:t>
            </a:r>
            <a:r>
              <a:rPr lang="en-US" sz="2800" dirty="0"/>
              <a:t>hath made of </a:t>
            </a:r>
            <a:r>
              <a:rPr lang="en-US" sz="2800" b="1" dirty="0"/>
              <a:t>one blood</a:t>
            </a:r>
            <a:r>
              <a:rPr lang="en-US" sz="2800" dirty="0"/>
              <a:t> all nations of men for to dwell on all the face of the earth, and hath determined the times before appointed, and the bounds of their habitation</a:t>
            </a:r>
            <a:r>
              <a:rPr lang="en-US" sz="2800" dirty="0" smtClean="0"/>
              <a:t>;”  </a:t>
            </a:r>
            <a:endParaRPr lang="en-US" sz="2800" dirty="0"/>
          </a:p>
          <a:p>
            <a:pPr marL="0" indent="0">
              <a:buNone/>
            </a:pPr>
            <a:endParaRPr lang="en-US" sz="2740" dirty="0" smtClean="0"/>
          </a:p>
        </p:txBody>
      </p:sp>
    </p:spTree>
    <p:extLst>
      <p:ext uri="{BB962C8B-B14F-4D97-AF65-F5344CB8AC3E}">
        <p14:creationId xmlns:p14="http://schemas.microsoft.com/office/powerpoint/2010/main" val="163589222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508000"/>
            <a:ext cx="11556698" cy="2109433"/>
          </a:xfrm>
        </p:spPr>
        <p:txBody>
          <a:bodyPr>
            <a:normAutofit/>
          </a:bodyPr>
          <a:lstStyle/>
          <a:p>
            <a:pPr lvl="0">
              <a:lnSpc>
                <a:spcPct val="100000"/>
              </a:lnSpc>
            </a:pPr>
            <a:r>
              <a:rPr lang="en-US" dirty="0" smtClean="0">
                <a:solidFill>
                  <a:srgbClr val="008000"/>
                </a:solidFill>
              </a:rPr>
              <a:t>Who did Cain marry?  </a:t>
            </a:r>
            <a:endParaRPr lang="en-US" dirty="0">
              <a:solidFill>
                <a:srgbClr val="008000"/>
              </a:solidFill>
            </a:endParaRPr>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47</a:t>
            </a:fld>
            <a:endParaRPr lang="en-US" dirty="0"/>
          </a:p>
        </p:txBody>
      </p:sp>
      <p:sp>
        <p:nvSpPr>
          <p:cNvPr id="4" name="Content Placeholder 3"/>
          <p:cNvSpPr>
            <a:spLocks noGrp="1"/>
          </p:cNvSpPr>
          <p:nvPr>
            <p:ph idx="1"/>
          </p:nvPr>
        </p:nvSpPr>
        <p:spPr>
          <a:xfrm>
            <a:off x="4826000" y="990601"/>
            <a:ext cx="6754368" cy="5326948"/>
          </a:xfrm>
          <a:solidFill>
            <a:srgbClr val="CCFF99"/>
          </a:solidFill>
        </p:spPr>
        <p:txBody>
          <a:bodyPr>
            <a:noAutofit/>
          </a:bodyPr>
          <a:lstStyle/>
          <a:p>
            <a:pPr marL="0" indent="0">
              <a:buNone/>
            </a:pPr>
            <a:r>
              <a:rPr lang="en-US" sz="2740" dirty="0" smtClean="0"/>
              <a:t>Ther</a:t>
            </a:r>
            <a:r>
              <a:rPr lang="en-US" sz="2740" dirty="0" smtClean="0">
                <a:solidFill>
                  <a:schemeClr val="accent6">
                    <a:lumMod val="50000"/>
                  </a:schemeClr>
                </a:solidFill>
              </a:rPr>
              <a:t>e’s no denying that the Bible forbids incest!  At least, it does so some 2,500 years later.  Yet in those very early days, when humanity was much closer to perfection, it seems that the rules were a bit different.  </a:t>
            </a:r>
          </a:p>
          <a:p>
            <a:pPr marL="0" indent="0">
              <a:buNone/>
            </a:pPr>
            <a:r>
              <a:rPr lang="en-US" sz="2740" dirty="0" smtClean="0">
                <a:solidFill>
                  <a:schemeClr val="accent6">
                    <a:lumMod val="50000"/>
                  </a:schemeClr>
                </a:solidFill>
              </a:rPr>
              <a:t>We know that after the flood the descendants of Noah would have to marry people with close genetic ties to themselves.  And there are many of the patriarchs who married women that we would think of as being uncomfortably close, genetically speaking.  </a:t>
            </a:r>
            <a:endParaRPr lang="en-US" sz="2740" dirty="0" smtClean="0"/>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What we know</a:t>
            </a:r>
            <a:endParaRPr lang="en-US" dirty="0"/>
          </a:p>
        </p:txBody>
      </p:sp>
      <p:sp>
        <p:nvSpPr>
          <p:cNvPr id="8" name="Content Placeholder 3"/>
          <p:cNvSpPr txBox="1">
            <a:spLocks/>
          </p:cNvSpPr>
          <p:nvPr/>
        </p:nvSpPr>
        <p:spPr>
          <a:xfrm>
            <a:off x="394510" y="945836"/>
            <a:ext cx="4152090" cy="5326948"/>
          </a:xfrm>
          <a:prstGeom prst="rect">
            <a:avLst/>
          </a:prstGeom>
          <a:solidFill>
            <a:srgbClr val="CCFF99"/>
          </a:solidFill>
        </p:spPr>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buNone/>
            </a:pPr>
            <a:r>
              <a:rPr lang="en-US" sz="2740" dirty="0" smtClean="0"/>
              <a:t>Deuteronomy 27:22 “</a:t>
            </a:r>
            <a:r>
              <a:rPr lang="en-US" sz="2800" dirty="0" smtClean="0"/>
              <a:t>Cursed </a:t>
            </a:r>
            <a:r>
              <a:rPr lang="en-US" sz="2800" dirty="0"/>
              <a:t>be he that </a:t>
            </a:r>
            <a:r>
              <a:rPr lang="en-US" sz="2800" dirty="0" err="1"/>
              <a:t>lieth</a:t>
            </a:r>
            <a:r>
              <a:rPr lang="en-US" sz="2800" dirty="0"/>
              <a:t> with his sister, the daughter of his father, or the daughter of his mother. And all the people shall say, Amen</a:t>
            </a:r>
            <a:r>
              <a:rPr lang="en-US" sz="2800" dirty="0" smtClean="0"/>
              <a:t>.”  </a:t>
            </a:r>
          </a:p>
          <a:p>
            <a:pPr marL="0" indent="0">
              <a:buNone/>
            </a:pPr>
            <a:r>
              <a:rPr lang="en-US" sz="2740" dirty="0" smtClean="0"/>
              <a:t>Genesis 5:4  “</a:t>
            </a:r>
            <a:r>
              <a:rPr lang="en-US" sz="2800" dirty="0" smtClean="0"/>
              <a:t>And </a:t>
            </a:r>
            <a:r>
              <a:rPr lang="en-US" sz="2800" dirty="0"/>
              <a:t>the days of Adam after he had begotten Seth were eight hundred years: and he begat sons and </a:t>
            </a:r>
            <a:r>
              <a:rPr lang="en-US" sz="2800" dirty="0" smtClean="0"/>
              <a:t>daughters”</a:t>
            </a:r>
            <a:endParaRPr lang="en-US" sz="2740" dirty="0" smtClean="0"/>
          </a:p>
        </p:txBody>
      </p:sp>
    </p:spTree>
    <p:extLst>
      <p:ext uri="{BB962C8B-B14F-4D97-AF65-F5344CB8AC3E}">
        <p14:creationId xmlns:p14="http://schemas.microsoft.com/office/powerpoint/2010/main" val="358246756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508000"/>
            <a:ext cx="11556698" cy="2109433"/>
          </a:xfrm>
        </p:spPr>
        <p:txBody>
          <a:bodyPr>
            <a:normAutofit/>
          </a:bodyPr>
          <a:lstStyle/>
          <a:p>
            <a:pPr lvl="0">
              <a:lnSpc>
                <a:spcPct val="100000"/>
              </a:lnSpc>
            </a:pPr>
            <a:r>
              <a:rPr lang="en-US" dirty="0" smtClean="0">
                <a:solidFill>
                  <a:srgbClr val="008000"/>
                </a:solidFill>
              </a:rPr>
              <a:t>Who did Cain marry?  </a:t>
            </a:r>
            <a:endParaRPr lang="en-US" dirty="0">
              <a:solidFill>
                <a:srgbClr val="008000"/>
              </a:solidFill>
            </a:endParaRPr>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48</a:t>
            </a:fld>
            <a:endParaRPr lang="en-US" dirty="0"/>
          </a:p>
        </p:txBody>
      </p:sp>
      <p:sp>
        <p:nvSpPr>
          <p:cNvPr id="4" name="Content Placeholder 3"/>
          <p:cNvSpPr>
            <a:spLocks noGrp="1"/>
          </p:cNvSpPr>
          <p:nvPr>
            <p:ph idx="1"/>
          </p:nvPr>
        </p:nvSpPr>
        <p:spPr>
          <a:xfrm>
            <a:off x="6096000" y="990601"/>
            <a:ext cx="5484368" cy="5326948"/>
          </a:xfrm>
          <a:solidFill>
            <a:srgbClr val="CCFF99"/>
          </a:solidFill>
        </p:spPr>
        <p:txBody>
          <a:bodyPr>
            <a:noAutofit/>
          </a:bodyPr>
          <a:lstStyle/>
          <a:p>
            <a:pPr marL="0" indent="0">
              <a:buNone/>
            </a:pPr>
            <a:r>
              <a:rPr lang="en-US" sz="2740" dirty="0" smtClean="0"/>
              <a:t>The command to “multiply” is apparently one that Cain had no difficulty following.  Both Cain and Seth would have been forced to marry siblings.  </a:t>
            </a:r>
          </a:p>
          <a:p>
            <a:pPr marL="0" indent="0">
              <a:buNone/>
            </a:pPr>
            <a:r>
              <a:rPr lang="en-US" sz="2740" dirty="0" smtClean="0"/>
              <a:t>Jewish tradition (together with Josephus) suggests that Adam and Eve had 33 sons and 23 daughters, probably quite different in age, so possibly it’s not quite as creepy as it first appears.  </a:t>
            </a:r>
            <a:endParaRPr lang="en-US" sz="2740" dirty="0">
              <a:solidFill>
                <a:schemeClr val="accent6">
                  <a:lumMod val="50000"/>
                </a:schemeClr>
              </a:solidFill>
            </a:endParaRPr>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What we know</a:t>
            </a:r>
            <a:endParaRPr lang="en-US" dirty="0"/>
          </a:p>
        </p:txBody>
      </p:sp>
      <p:sp>
        <p:nvSpPr>
          <p:cNvPr id="8" name="Content Placeholder 3"/>
          <p:cNvSpPr txBox="1">
            <a:spLocks/>
          </p:cNvSpPr>
          <p:nvPr/>
        </p:nvSpPr>
        <p:spPr>
          <a:xfrm>
            <a:off x="559610" y="990601"/>
            <a:ext cx="5206190" cy="5326948"/>
          </a:xfrm>
          <a:prstGeom prst="rect">
            <a:avLst/>
          </a:prstGeom>
          <a:solidFill>
            <a:srgbClr val="CCFF99"/>
          </a:solidFill>
        </p:spPr>
        <p:txBody>
          <a:bodyPr vert="horz" lIns="91440" tIns="45720" rIns="91440" bIns="45720" rtlCol="0">
            <a:noAutofit/>
          </a:bodyPr>
          <a:lst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a:lstStyle>
          <a:p>
            <a:pPr marL="0" indent="0">
              <a:buNone/>
            </a:pPr>
            <a:r>
              <a:rPr lang="en-US" sz="2800" dirty="0" smtClean="0"/>
              <a:t>Genesis 2:27-28“So </a:t>
            </a:r>
            <a:r>
              <a:rPr lang="en-US" sz="2800" dirty="0"/>
              <a:t>God created man in his own image, in the image of God created he him; male and female created he </a:t>
            </a:r>
            <a:r>
              <a:rPr lang="en-US" sz="2800" dirty="0" smtClean="0"/>
              <a:t>them.  And </a:t>
            </a:r>
            <a:r>
              <a:rPr lang="en-US" sz="2800" dirty="0"/>
              <a:t>God blessed them, and God said unto them, Be fruitful, and multiply, and replenish the earth, and subdue it: and have dominion over the fish of the sea, and over the fowl of the air, and over every living thing that </a:t>
            </a:r>
            <a:r>
              <a:rPr lang="en-US" sz="2800" dirty="0" err="1"/>
              <a:t>moveth</a:t>
            </a:r>
            <a:r>
              <a:rPr lang="en-US" sz="2800" dirty="0"/>
              <a:t> upon the earth</a:t>
            </a:r>
            <a:r>
              <a:rPr lang="en-US" sz="2800" dirty="0" smtClean="0"/>
              <a:t>.”</a:t>
            </a:r>
            <a:endParaRPr lang="en-US" sz="2800" dirty="0"/>
          </a:p>
          <a:p>
            <a:pPr marL="0" indent="0">
              <a:buNone/>
            </a:pPr>
            <a:endParaRPr lang="en-US" sz="2740" dirty="0" smtClean="0"/>
          </a:p>
        </p:txBody>
      </p:sp>
    </p:spTree>
    <p:extLst>
      <p:ext uri="{BB962C8B-B14F-4D97-AF65-F5344CB8AC3E}">
        <p14:creationId xmlns:p14="http://schemas.microsoft.com/office/powerpoint/2010/main" val="11695539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5C28659E-412C-4600-B45E-BAE370BC24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vocados and peppers on a cutting board">
            <a:extLst>
              <a:ext uri="{FF2B5EF4-FFF2-40B4-BE49-F238E27FC236}">
                <a16:creationId xmlns="" xmlns:a16="http://schemas.microsoft.com/office/drawing/2014/main" id="{92C4C2DA-90B8-3144-9F35-4567B528019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80" cy="6857989"/>
          </a:xfrm>
          <a:prstGeom prst="rect">
            <a:avLst/>
          </a:prstGeom>
        </p:spPr>
      </p:pic>
      <p:sp>
        <p:nvSpPr>
          <p:cNvPr id="12" name="Rectangle 11">
            <a:extLst>
              <a:ext uri="{FF2B5EF4-FFF2-40B4-BE49-F238E27FC236}">
                <a16:creationId xmlns="" xmlns:a16="http://schemas.microsoft.com/office/drawing/2014/main" id="{AE95896B-6905-4618-A7DF-DED8A61FBC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6857999"/>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 xmlns:a16="http://schemas.microsoft.com/office/drawing/2014/main" id="{7748BD8C-4984-4138-94CA-2DC5F39DC37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24" y="0"/>
            <a:ext cx="12188952" cy="6858000"/>
          </a:xfrm>
          <a:prstGeom prst="rect">
            <a:avLst/>
          </a:prstGeom>
          <a:blipFill dpi="0" rotWithShape="1">
            <a:blip r:embed="rId4">
              <a:alphaModFix amt="30000"/>
              <a:duotone>
                <a:prstClr val="black"/>
                <a:schemeClr val="accent1">
                  <a:tint val="45000"/>
                  <a:satMod val="400000"/>
                </a:schemeClr>
              </a:duotone>
              <a:extLst>
                <a:ext uri="{BEBA8EAE-BF5A-486C-A8C5-ECC9F3942E4B}">
                  <a14:imgProps xmlns:a14="http://schemas.microsoft.com/office/drawing/2010/main">
                    <a14:imgLayer r:embed="rId5">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A5C93519-6B29-1346-9FCB-0835B80531A4}"/>
              </a:ext>
            </a:extLst>
          </p:cNvPr>
          <p:cNvSpPr>
            <a:spLocks noGrp="1"/>
          </p:cNvSpPr>
          <p:nvPr>
            <p:ph type="ctrTitle"/>
          </p:nvPr>
        </p:nvSpPr>
        <p:spPr>
          <a:xfrm>
            <a:off x="530860" y="406400"/>
            <a:ext cx="9966960" cy="958089"/>
          </a:xfrm>
        </p:spPr>
        <p:txBody>
          <a:bodyPr anchor="b">
            <a:normAutofit/>
          </a:bodyPr>
          <a:lstStyle/>
          <a:p>
            <a:r>
              <a:rPr lang="en-US" sz="4800" dirty="0" smtClean="0">
                <a:solidFill>
                  <a:schemeClr val="bg1"/>
                </a:solidFill>
              </a:rPr>
              <a:t>Who did Cain Marry?  </a:t>
            </a:r>
            <a:r>
              <a:rPr lang="en-US" sz="4800" dirty="0" smtClean="0">
                <a:solidFill>
                  <a:srgbClr val="92D050"/>
                </a:solidFill>
              </a:rPr>
              <a:t>Doug </a:t>
            </a:r>
            <a:r>
              <a:rPr lang="en-US" sz="4800" dirty="0" err="1" smtClean="0">
                <a:solidFill>
                  <a:srgbClr val="92D050"/>
                </a:solidFill>
              </a:rPr>
              <a:t>Batchelor</a:t>
            </a:r>
            <a:endParaRPr lang="en-US" dirty="0">
              <a:solidFill>
                <a:srgbClr val="92D050"/>
              </a:solidFill>
            </a:endParaRPr>
          </a:p>
        </p:txBody>
      </p:sp>
      <p:sp>
        <p:nvSpPr>
          <p:cNvPr id="3" name="Subtitle 2">
            <a:extLst>
              <a:ext uri="{FF2B5EF4-FFF2-40B4-BE49-F238E27FC236}">
                <a16:creationId xmlns="" xmlns:a16="http://schemas.microsoft.com/office/drawing/2014/main" id="{D698B4E1-5F4F-8E4F-97D2-0176CBCC4A51}"/>
              </a:ext>
            </a:extLst>
          </p:cNvPr>
          <p:cNvSpPr>
            <a:spLocks noGrp="1"/>
          </p:cNvSpPr>
          <p:nvPr>
            <p:ph type="subTitle" idx="1"/>
          </p:nvPr>
        </p:nvSpPr>
        <p:spPr>
          <a:xfrm>
            <a:off x="130048" y="6159500"/>
            <a:ext cx="7891272" cy="531368"/>
          </a:xfrm>
        </p:spPr>
        <p:txBody>
          <a:bodyPr>
            <a:normAutofit/>
          </a:bodyPr>
          <a:lstStyle/>
          <a:p>
            <a:r>
              <a:rPr lang="en-US" dirty="0" smtClean="0">
                <a:solidFill>
                  <a:srgbClr val="FFFFFF"/>
                </a:solidFill>
              </a:rPr>
              <a:t>What we know</a:t>
            </a:r>
            <a:endParaRPr lang="en-US" dirty="0">
              <a:solidFill>
                <a:srgbClr val="FFFFFF"/>
              </a:solidFill>
            </a:endParaRPr>
          </a:p>
        </p:txBody>
      </p:sp>
      <p:sp>
        <p:nvSpPr>
          <p:cNvPr id="8" name="Title 1">
            <a:extLst>
              <a:ext uri="{FF2B5EF4-FFF2-40B4-BE49-F238E27FC236}">
                <a16:creationId xmlns="" xmlns:a16="http://schemas.microsoft.com/office/drawing/2014/main" id="{A5C93519-6B29-1346-9FCB-0835B80531A4}"/>
              </a:ext>
            </a:extLst>
          </p:cNvPr>
          <p:cNvSpPr txBox="1">
            <a:spLocks/>
          </p:cNvSpPr>
          <p:nvPr/>
        </p:nvSpPr>
        <p:spPr>
          <a:xfrm>
            <a:off x="529336" y="1289801"/>
            <a:ext cx="9966960" cy="4700535"/>
          </a:xfrm>
          <a:prstGeom prst="rect">
            <a:avLst/>
          </a:prstGeom>
          <a:solidFill>
            <a:srgbClr val="92D050"/>
          </a:solidFill>
        </p:spPr>
        <p:txBody>
          <a:bodyPr vert="horz" lIns="91440" tIns="45720" rIns="91440" bIns="45720" rtlCol="0" anchor="b">
            <a:normAutofit lnSpcReduction="10000"/>
          </a:bodyPr>
          <a:lstStyle>
            <a:lvl1pPr algn="l" defTabSz="914400" rtl="0" eaLnBrk="1" latinLnBrk="0" hangingPunct="1">
              <a:lnSpc>
                <a:spcPct val="80000"/>
              </a:lnSpc>
              <a:spcBef>
                <a:spcPct val="0"/>
              </a:spcBef>
              <a:buNone/>
              <a:defRPr sz="9600" kern="1200" cap="all" baseline="0">
                <a:blipFill dpi="0" rotWithShape="1">
                  <a:blip r:embed="rId6"/>
                  <a:srcRect/>
                  <a:tile tx="6350" ty="-127000" sx="65000" sy="64000" flip="none" algn="tl"/>
                </a:blipFill>
                <a:latin typeface="+mj-lt"/>
                <a:ea typeface="+mj-ea"/>
                <a:cs typeface="+mj-cs"/>
              </a:defRPr>
            </a:lvl1pPr>
          </a:lstStyle>
          <a:p>
            <a:pPr fontAlgn="base"/>
            <a:r>
              <a:rPr lang="en-US" sz="3200" b="1" cap="none" dirty="0">
                <a:latin typeface="+mn-lt"/>
              </a:rPr>
              <a:t>One of the most popular questions skeptics enjoy posing about the Bible is, “Where did Cain’s wife come from</a:t>
            </a:r>
            <a:r>
              <a:rPr lang="en-US" sz="3200" b="1" cap="none" dirty="0" smtClean="0">
                <a:latin typeface="+mn-lt"/>
              </a:rPr>
              <a:t>?”</a:t>
            </a:r>
          </a:p>
          <a:p>
            <a:pPr fontAlgn="base"/>
            <a:endParaRPr lang="en-US" sz="3200" cap="none" dirty="0">
              <a:latin typeface="+mn-lt"/>
            </a:endParaRPr>
          </a:p>
          <a:p>
            <a:pPr fontAlgn="base"/>
            <a:r>
              <a:rPr lang="en-US" sz="3200" cap="none" dirty="0">
                <a:latin typeface="+mn-lt"/>
              </a:rPr>
              <a:t>But this is just an example of where you just need to keep reading to get the answer. Genesis 5:4 tells us that Adam and Eve had many sons and daughters. If you lived 930 years, like Adam, and if you were healthy, fertile, and reproductive for only 20 percent of your life, you would still have around 200 childbearing years. With God’s command to be fruitful and multiply, no doubt Adam’ and Eve’s progeny became quite numerous</a:t>
            </a:r>
            <a:r>
              <a:rPr lang="en-US" sz="3200" cap="none" dirty="0" smtClean="0">
                <a:latin typeface="+mn-lt"/>
              </a:rPr>
              <a:t>.</a:t>
            </a:r>
            <a:endParaRPr lang="en-US" sz="3200" cap="none" dirty="0">
              <a:latin typeface="+mn-lt"/>
            </a:endParaRPr>
          </a:p>
        </p:txBody>
      </p:sp>
    </p:spTree>
    <p:extLst>
      <p:ext uri="{BB962C8B-B14F-4D97-AF65-F5344CB8AC3E}">
        <p14:creationId xmlns:p14="http://schemas.microsoft.com/office/powerpoint/2010/main" val="17964529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Lettuce">
            <a:extLst>
              <a:ext uri="{FF2B5EF4-FFF2-40B4-BE49-F238E27FC236}">
                <a16:creationId xmlns="" xmlns:a16="http://schemas.microsoft.com/office/drawing/2014/main" id="{E993FA7A-9A61-804B-A5E4-16683DB6CC4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80" cy="6857989"/>
          </a:xfrm>
          <a:prstGeom prst="rect">
            <a:avLst/>
          </a:prstGeom>
        </p:spPr>
      </p:pic>
      <p:sp>
        <p:nvSpPr>
          <p:cNvPr id="46" name="Rectangle 37">
            <a:extLst>
              <a:ext uri="{FF2B5EF4-FFF2-40B4-BE49-F238E27FC236}">
                <a16:creationId xmlns="" xmlns:a16="http://schemas.microsoft.com/office/drawing/2014/main" id="{F79FF99C-BAA9-404F-9C96-6DD456B4F7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39">
            <a:extLst>
              <a:ext uri="{FF2B5EF4-FFF2-40B4-BE49-F238E27FC236}">
                <a16:creationId xmlns="" xmlns:a16="http://schemas.microsoft.com/office/drawing/2014/main" id="{49C44AFD-C72D-4D9C-84C6-73E615CED88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24" y="0"/>
            <a:ext cx="12188952" cy="6858000"/>
          </a:xfrm>
          <a:prstGeom prst="rect">
            <a:avLst/>
          </a:prstGeom>
          <a:blipFill dpi="0" rotWithShape="1">
            <a:blip r:embed="rId4">
              <a:alphaModFix amt="30000"/>
              <a:duotone>
                <a:prstClr val="black"/>
                <a:schemeClr val="accent1">
                  <a:tint val="45000"/>
                  <a:satMod val="400000"/>
                </a:schemeClr>
              </a:duotone>
              <a:extLst>
                <a:ext uri="{BEBA8EAE-BF5A-486C-A8C5-ECC9F3942E4B}">
                  <a14:imgProps xmlns:a14="http://schemas.microsoft.com/office/drawing/2010/main">
                    <a14:imgLayer r:embed="rId5">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1069848" y="484632"/>
            <a:ext cx="10058400" cy="1609344"/>
          </a:xfrm>
        </p:spPr>
        <p:txBody>
          <a:bodyPr anchor="ctr">
            <a:normAutofit fontScale="90000"/>
          </a:bodyPr>
          <a:lstStyle/>
          <a:p>
            <a:r>
              <a:rPr lang="en-US" dirty="0">
                <a:solidFill>
                  <a:schemeClr val="tx1"/>
                </a:solidFill>
              </a:rPr>
              <a:t>Why is it that God “had respect” to Abel and his offering but not to Cain or his offering? </a:t>
            </a:r>
          </a:p>
        </p:txBody>
      </p:sp>
      <p:grpSp>
        <p:nvGrpSpPr>
          <p:cNvPr id="48" name="Group 41">
            <a:extLst>
              <a:ext uri="{FF2B5EF4-FFF2-40B4-BE49-F238E27FC236}">
                <a16:creationId xmlns="" xmlns:a16="http://schemas.microsoft.com/office/drawing/2014/main" id="{1D25B14F-36E0-41E8-956F-CABEF1ADD65F}"/>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1401725" y="6229681"/>
            <a:ext cx="457200" cy="457200"/>
            <a:chOff x="11361456" y="6195813"/>
            <a:chExt cx="548640" cy="548640"/>
          </a:xfrm>
        </p:grpSpPr>
        <p:sp>
          <p:nvSpPr>
            <p:cNvPr id="43" name="Oval 42">
              <a:extLst>
                <a:ext uri="{FF2B5EF4-FFF2-40B4-BE49-F238E27FC236}">
                  <a16:creationId xmlns="" xmlns:a16="http://schemas.microsoft.com/office/drawing/2014/main" id="{4AFB9EA5-DE4D-4E6B-A302-F55174E4B19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4" name="Oval 43">
              <a:extLst>
                <a:ext uri="{FF2B5EF4-FFF2-40B4-BE49-F238E27FC236}">
                  <a16:creationId xmlns="" xmlns:a16="http://schemas.microsoft.com/office/drawing/2014/main" id="{E44092F4-4D9B-4D0A-8832-C29E786F8F0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 name="Slide Number Placeholder 2">
            <a:extLst>
              <a:ext uri="{FF2B5EF4-FFF2-40B4-BE49-F238E27FC236}">
                <a16:creationId xmlns="" xmlns:a16="http://schemas.microsoft.com/office/drawing/2014/main" id="{77FF10F5-F7BB-EA4C-BFFD-8D8D77D54FF1}"/>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5</a:t>
            </a:fld>
            <a:endParaRPr lang="en-US" dirty="0"/>
          </a:p>
        </p:txBody>
      </p:sp>
      <p:graphicFrame>
        <p:nvGraphicFramePr>
          <p:cNvPr id="21" name="Content Placeholder 2" descr="Icon SmartArt graphic">
            <a:extLst>
              <a:ext uri="{FF2B5EF4-FFF2-40B4-BE49-F238E27FC236}">
                <a16:creationId xmlns="" xmlns:a16="http://schemas.microsoft.com/office/drawing/2014/main" id="{A3D1C6A2-434F-413C-ACCC-99B0DBD24CFD}"/>
              </a:ext>
            </a:extLst>
          </p:cNvPr>
          <p:cNvGraphicFramePr>
            <a:graphicFrameLocks noGrp="1"/>
          </p:cNvGraphicFramePr>
          <p:nvPr>
            <p:ph idx="1"/>
            <p:extLst>
              <p:ext uri="{D42A27DB-BD31-4B8C-83A1-F6EECF244321}">
                <p14:modId xmlns:p14="http://schemas.microsoft.com/office/powerpoint/2010/main" val="3041639727"/>
              </p:ext>
            </p:extLst>
          </p:nvPr>
        </p:nvGraphicFramePr>
        <p:xfrm>
          <a:off x="1069848" y="2121408"/>
          <a:ext cx="10058400" cy="40507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TextBox 3"/>
          <p:cNvSpPr txBox="1"/>
          <p:nvPr/>
        </p:nvSpPr>
        <p:spPr>
          <a:xfrm>
            <a:off x="188360" y="6317549"/>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
        <p:nvSpPr>
          <p:cNvPr id="5" name="TextBox 4"/>
          <p:cNvSpPr txBox="1"/>
          <p:nvPr/>
        </p:nvSpPr>
        <p:spPr>
          <a:xfrm>
            <a:off x="2406663" y="3270267"/>
            <a:ext cx="941314" cy="584775"/>
          </a:xfrm>
          <a:prstGeom prst="rect">
            <a:avLst/>
          </a:prstGeom>
          <a:noFill/>
        </p:spPr>
        <p:txBody>
          <a:bodyPr wrap="square" rtlCol="0">
            <a:spAutoFit/>
          </a:bodyPr>
          <a:lstStyle/>
          <a:p>
            <a:r>
              <a:rPr lang="en-US" sz="3200" dirty="0" smtClean="0">
                <a:solidFill>
                  <a:srgbClr val="FFFF00"/>
                </a:solidFill>
              </a:rPr>
              <a:t>1</a:t>
            </a:r>
            <a:endParaRPr lang="en-US" sz="3200" dirty="0">
              <a:solidFill>
                <a:srgbClr val="FFFF00"/>
              </a:solidFill>
            </a:endParaRPr>
          </a:p>
        </p:txBody>
      </p:sp>
      <p:sp>
        <p:nvSpPr>
          <p:cNvPr id="13" name="TextBox 12"/>
          <p:cNvSpPr txBox="1"/>
          <p:nvPr/>
        </p:nvSpPr>
        <p:spPr>
          <a:xfrm>
            <a:off x="5907659" y="3270267"/>
            <a:ext cx="941314" cy="584775"/>
          </a:xfrm>
          <a:prstGeom prst="rect">
            <a:avLst/>
          </a:prstGeom>
          <a:noFill/>
        </p:spPr>
        <p:txBody>
          <a:bodyPr wrap="square" rtlCol="0">
            <a:spAutoFit/>
          </a:bodyPr>
          <a:lstStyle/>
          <a:p>
            <a:r>
              <a:rPr lang="en-US" sz="3200" dirty="0"/>
              <a:t>2</a:t>
            </a:r>
          </a:p>
        </p:txBody>
      </p:sp>
      <p:sp>
        <p:nvSpPr>
          <p:cNvPr id="14" name="TextBox 13"/>
          <p:cNvSpPr txBox="1"/>
          <p:nvPr/>
        </p:nvSpPr>
        <p:spPr>
          <a:xfrm>
            <a:off x="9408655" y="3270266"/>
            <a:ext cx="619566" cy="584775"/>
          </a:xfrm>
          <a:prstGeom prst="rect">
            <a:avLst/>
          </a:prstGeom>
          <a:noFill/>
        </p:spPr>
        <p:txBody>
          <a:bodyPr wrap="square" rtlCol="0">
            <a:spAutoFit/>
          </a:bodyPr>
          <a:lstStyle/>
          <a:p>
            <a:r>
              <a:rPr lang="en-US" sz="3200" dirty="0" smtClean="0"/>
              <a:t>3</a:t>
            </a:r>
            <a:endParaRPr lang="en-US" sz="3200" dirty="0"/>
          </a:p>
        </p:txBody>
      </p:sp>
    </p:spTree>
    <p:extLst>
      <p:ext uri="{BB962C8B-B14F-4D97-AF65-F5344CB8AC3E}">
        <p14:creationId xmlns:p14="http://schemas.microsoft.com/office/powerpoint/2010/main" val="3147624450"/>
      </p:ext>
    </p:extLst>
  </p:cSld>
  <p:clrMapOvr>
    <a:overrideClrMapping bg1="dk1" tx1="lt1" bg2="dk2" tx2="lt2" accent1="accent1" accent2="accent2" accent3="accent3" accent4="accent4" accent5="accent5" accent6="accent6" hlink="hlink" folHlink="folHlink"/>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5C28659E-412C-4600-B45E-BAE370BC24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vocados and peppers on a cutting board">
            <a:extLst>
              <a:ext uri="{FF2B5EF4-FFF2-40B4-BE49-F238E27FC236}">
                <a16:creationId xmlns="" xmlns:a16="http://schemas.microsoft.com/office/drawing/2014/main" id="{92C4C2DA-90B8-3144-9F35-4567B528019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80" cy="6857989"/>
          </a:xfrm>
          <a:prstGeom prst="rect">
            <a:avLst/>
          </a:prstGeom>
        </p:spPr>
      </p:pic>
      <p:sp>
        <p:nvSpPr>
          <p:cNvPr id="12" name="Rectangle 11">
            <a:extLst>
              <a:ext uri="{FF2B5EF4-FFF2-40B4-BE49-F238E27FC236}">
                <a16:creationId xmlns="" xmlns:a16="http://schemas.microsoft.com/office/drawing/2014/main" id="{AE95896B-6905-4618-A7DF-DED8A61FBC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6857999"/>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 xmlns:a16="http://schemas.microsoft.com/office/drawing/2014/main" id="{7748BD8C-4984-4138-94CA-2DC5F39DC37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24" y="0"/>
            <a:ext cx="12188952" cy="6858000"/>
          </a:xfrm>
          <a:prstGeom prst="rect">
            <a:avLst/>
          </a:prstGeom>
          <a:blipFill dpi="0" rotWithShape="1">
            <a:blip r:embed="rId4">
              <a:alphaModFix amt="30000"/>
              <a:duotone>
                <a:prstClr val="black"/>
                <a:schemeClr val="accent1">
                  <a:tint val="45000"/>
                  <a:satMod val="400000"/>
                </a:schemeClr>
              </a:duotone>
              <a:extLst>
                <a:ext uri="{BEBA8EAE-BF5A-486C-A8C5-ECC9F3942E4B}">
                  <a14:imgProps xmlns:a14="http://schemas.microsoft.com/office/drawing/2010/main">
                    <a14:imgLayer r:embed="rId5">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A5C93519-6B29-1346-9FCB-0835B80531A4}"/>
              </a:ext>
            </a:extLst>
          </p:cNvPr>
          <p:cNvSpPr>
            <a:spLocks noGrp="1"/>
          </p:cNvSpPr>
          <p:nvPr>
            <p:ph type="ctrTitle"/>
          </p:nvPr>
        </p:nvSpPr>
        <p:spPr>
          <a:xfrm>
            <a:off x="530860" y="406400"/>
            <a:ext cx="9966960" cy="958089"/>
          </a:xfrm>
        </p:spPr>
        <p:txBody>
          <a:bodyPr anchor="b">
            <a:normAutofit/>
          </a:bodyPr>
          <a:lstStyle/>
          <a:p>
            <a:r>
              <a:rPr lang="en-US" sz="4800" dirty="0" smtClean="0">
                <a:solidFill>
                  <a:schemeClr val="bg1"/>
                </a:solidFill>
              </a:rPr>
              <a:t>Who did Cain Marry?  </a:t>
            </a:r>
            <a:r>
              <a:rPr lang="en-US" sz="4800" dirty="0" smtClean="0">
                <a:solidFill>
                  <a:srgbClr val="92D050"/>
                </a:solidFill>
              </a:rPr>
              <a:t>Doug </a:t>
            </a:r>
            <a:r>
              <a:rPr lang="en-US" sz="4800" dirty="0" err="1" smtClean="0">
                <a:solidFill>
                  <a:srgbClr val="92D050"/>
                </a:solidFill>
              </a:rPr>
              <a:t>Batchelor</a:t>
            </a:r>
            <a:endParaRPr lang="en-US" dirty="0">
              <a:solidFill>
                <a:srgbClr val="92D050"/>
              </a:solidFill>
            </a:endParaRPr>
          </a:p>
        </p:txBody>
      </p:sp>
      <p:sp>
        <p:nvSpPr>
          <p:cNvPr id="3" name="Subtitle 2">
            <a:extLst>
              <a:ext uri="{FF2B5EF4-FFF2-40B4-BE49-F238E27FC236}">
                <a16:creationId xmlns="" xmlns:a16="http://schemas.microsoft.com/office/drawing/2014/main" id="{D698B4E1-5F4F-8E4F-97D2-0176CBCC4A51}"/>
              </a:ext>
            </a:extLst>
          </p:cNvPr>
          <p:cNvSpPr>
            <a:spLocks noGrp="1"/>
          </p:cNvSpPr>
          <p:nvPr>
            <p:ph type="subTitle" idx="1"/>
          </p:nvPr>
        </p:nvSpPr>
        <p:spPr>
          <a:xfrm>
            <a:off x="130048" y="6159500"/>
            <a:ext cx="7891272" cy="531368"/>
          </a:xfrm>
        </p:spPr>
        <p:txBody>
          <a:bodyPr>
            <a:normAutofit/>
          </a:bodyPr>
          <a:lstStyle/>
          <a:p>
            <a:r>
              <a:rPr lang="en-US" dirty="0" smtClean="0">
                <a:solidFill>
                  <a:srgbClr val="FFFFFF"/>
                </a:solidFill>
              </a:rPr>
              <a:t>What we know</a:t>
            </a:r>
            <a:endParaRPr lang="en-US" dirty="0">
              <a:solidFill>
                <a:srgbClr val="FFFFFF"/>
              </a:solidFill>
            </a:endParaRPr>
          </a:p>
        </p:txBody>
      </p:sp>
      <p:sp>
        <p:nvSpPr>
          <p:cNvPr id="8" name="Title 1">
            <a:extLst>
              <a:ext uri="{FF2B5EF4-FFF2-40B4-BE49-F238E27FC236}">
                <a16:creationId xmlns="" xmlns:a16="http://schemas.microsoft.com/office/drawing/2014/main" id="{A5C93519-6B29-1346-9FCB-0835B80531A4}"/>
              </a:ext>
            </a:extLst>
          </p:cNvPr>
          <p:cNvSpPr txBox="1">
            <a:spLocks/>
          </p:cNvSpPr>
          <p:nvPr/>
        </p:nvSpPr>
        <p:spPr>
          <a:xfrm>
            <a:off x="529336" y="1289801"/>
            <a:ext cx="9966960" cy="4700535"/>
          </a:xfrm>
          <a:prstGeom prst="rect">
            <a:avLst/>
          </a:prstGeom>
          <a:solidFill>
            <a:srgbClr val="92D050"/>
          </a:solidFill>
        </p:spPr>
        <p:txBody>
          <a:bodyPr vert="horz" lIns="91440" tIns="45720" rIns="91440" bIns="45720" rtlCol="0" anchor="b">
            <a:normAutofit fontScale="92500" lnSpcReduction="10000"/>
          </a:bodyPr>
          <a:lstStyle>
            <a:lvl1pPr algn="l" defTabSz="914400" rtl="0" eaLnBrk="1" latinLnBrk="0" hangingPunct="1">
              <a:lnSpc>
                <a:spcPct val="80000"/>
              </a:lnSpc>
              <a:spcBef>
                <a:spcPct val="0"/>
              </a:spcBef>
              <a:buNone/>
              <a:defRPr sz="9600" kern="1200" cap="all" baseline="0">
                <a:blipFill dpi="0" rotWithShape="1">
                  <a:blip r:embed="rId6"/>
                  <a:srcRect/>
                  <a:tile tx="6350" ty="-127000" sx="65000" sy="64000" flip="none" algn="tl"/>
                </a:blipFill>
                <a:latin typeface="+mj-lt"/>
                <a:ea typeface="+mj-ea"/>
                <a:cs typeface="+mj-cs"/>
              </a:defRPr>
            </a:lvl1pPr>
          </a:lstStyle>
          <a:p>
            <a:pPr fontAlgn="base"/>
            <a:r>
              <a:rPr lang="en-US" sz="3600" cap="none" dirty="0" smtClean="0">
                <a:latin typeface="+mn-lt"/>
              </a:rPr>
              <a:t>Considering </a:t>
            </a:r>
            <a:r>
              <a:rPr lang="en-US" sz="3600" cap="none" dirty="0">
                <a:latin typeface="+mn-lt"/>
              </a:rPr>
              <a:t>the near perfect vitality and health experienced by the first generations … well, they probably had throngs of children. So Cain undoubtedly took one of his many sisters as his wife. At this point in Bible history, when man’s genetic vitality was at its peak, there was nothing forbidding the practice. Abraham married his half-sister (Genesis 20:2). Isaac married his cousin. It was not until the time of Moses that marrying a sister was forbidden, likely because of the greater risk of genetic weakness and health complications with the offspring (Deuteronomy 27:22).</a:t>
            </a:r>
          </a:p>
        </p:txBody>
      </p:sp>
    </p:spTree>
    <p:extLst>
      <p:ext uri="{BB962C8B-B14F-4D97-AF65-F5344CB8AC3E}">
        <p14:creationId xmlns:p14="http://schemas.microsoft.com/office/powerpoint/2010/main" val="1454448866"/>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5C28659E-412C-4600-B45E-BAE370BC24B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68580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Avocados and peppers on a cutting board">
            <a:extLst>
              <a:ext uri="{FF2B5EF4-FFF2-40B4-BE49-F238E27FC236}">
                <a16:creationId xmlns="" xmlns:a16="http://schemas.microsoft.com/office/drawing/2014/main" id="{92C4C2DA-90B8-3144-9F35-4567B5280199}"/>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80" cy="6857989"/>
          </a:xfrm>
          <a:prstGeom prst="rect">
            <a:avLst/>
          </a:prstGeom>
        </p:spPr>
      </p:pic>
      <p:sp>
        <p:nvSpPr>
          <p:cNvPr id="12" name="Rectangle 11">
            <a:extLst>
              <a:ext uri="{FF2B5EF4-FFF2-40B4-BE49-F238E27FC236}">
                <a16:creationId xmlns="" xmlns:a16="http://schemas.microsoft.com/office/drawing/2014/main" id="{AE95896B-6905-4618-A7DF-DED8A61FBC8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6857999"/>
          </a:xfrm>
          <a:prstGeom prst="rect">
            <a:avLst/>
          </a:prstGeom>
          <a:solidFill>
            <a:schemeClr val="tx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 xmlns:a16="http://schemas.microsoft.com/office/drawing/2014/main" id="{7748BD8C-4984-4138-94CA-2DC5F39DC37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24" y="0"/>
            <a:ext cx="12188952" cy="6858000"/>
          </a:xfrm>
          <a:prstGeom prst="rect">
            <a:avLst/>
          </a:prstGeom>
          <a:blipFill dpi="0" rotWithShape="1">
            <a:blip r:embed="rId4">
              <a:alphaModFix amt="30000"/>
              <a:duotone>
                <a:prstClr val="black"/>
                <a:schemeClr val="accent1">
                  <a:tint val="45000"/>
                  <a:satMod val="400000"/>
                </a:schemeClr>
              </a:duotone>
              <a:extLst>
                <a:ext uri="{BEBA8EAE-BF5A-486C-A8C5-ECC9F3942E4B}">
                  <a14:imgProps xmlns:a14="http://schemas.microsoft.com/office/drawing/2010/main">
                    <a14:imgLayer r:embed="rId5">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A5C93519-6B29-1346-9FCB-0835B80531A4}"/>
              </a:ext>
            </a:extLst>
          </p:cNvPr>
          <p:cNvSpPr>
            <a:spLocks noGrp="1"/>
          </p:cNvSpPr>
          <p:nvPr>
            <p:ph type="ctrTitle"/>
          </p:nvPr>
        </p:nvSpPr>
        <p:spPr>
          <a:xfrm>
            <a:off x="1051560" y="1432223"/>
            <a:ext cx="9966960" cy="3035808"/>
          </a:xfrm>
        </p:spPr>
        <p:txBody>
          <a:bodyPr anchor="b">
            <a:normAutofit/>
          </a:bodyPr>
          <a:lstStyle/>
          <a:p>
            <a:r>
              <a:rPr lang="en-US" dirty="0">
                <a:solidFill>
                  <a:srgbClr val="FFFFFF"/>
                </a:solidFill>
              </a:rPr>
              <a:t>Thank you</a:t>
            </a:r>
          </a:p>
        </p:txBody>
      </p:sp>
      <p:sp>
        <p:nvSpPr>
          <p:cNvPr id="3" name="Subtitle 2">
            <a:extLst>
              <a:ext uri="{FF2B5EF4-FFF2-40B4-BE49-F238E27FC236}">
                <a16:creationId xmlns="" xmlns:a16="http://schemas.microsoft.com/office/drawing/2014/main" id="{D698B4E1-5F4F-8E4F-97D2-0176CBCC4A51}"/>
              </a:ext>
            </a:extLst>
          </p:cNvPr>
          <p:cNvSpPr>
            <a:spLocks noGrp="1"/>
          </p:cNvSpPr>
          <p:nvPr>
            <p:ph type="subTitle" idx="1"/>
          </p:nvPr>
        </p:nvSpPr>
        <p:spPr>
          <a:xfrm>
            <a:off x="1069848" y="4389120"/>
            <a:ext cx="7891272" cy="1069848"/>
          </a:xfrm>
        </p:spPr>
        <p:txBody>
          <a:bodyPr>
            <a:normAutofit/>
          </a:bodyPr>
          <a:lstStyle/>
          <a:p>
            <a:r>
              <a:rPr lang="en-US" dirty="0" smtClean="0">
                <a:solidFill>
                  <a:srgbClr val="FFFFFF"/>
                </a:solidFill>
              </a:rPr>
              <a:t>Genesis 4, Lesson 3</a:t>
            </a:r>
            <a:endParaRPr lang="en-US" dirty="0">
              <a:solidFill>
                <a:srgbClr val="FFFFFF"/>
              </a:solidFill>
            </a:endParaRPr>
          </a:p>
        </p:txBody>
      </p:sp>
    </p:spTree>
    <p:extLst>
      <p:ext uri="{BB962C8B-B14F-4D97-AF65-F5344CB8AC3E}">
        <p14:creationId xmlns:p14="http://schemas.microsoft.com/office/powerpoint/2010/main" val="2565566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rmAutofit fontScale="90000"/>
          </a:bodyPr>
          <a:lstStyle/>
          <a:p>
            <a:pPr lvl="0">
              <a:lnSpc>
                <a:spcPct val="100000"/>
              </a:lnSpc>
            </a:pPr>
            <a:r>
              <a:rPr lang="en-US" dirty="0">
                <a:solidFill>
                  <a:srgbClr val="008080"/>
                </a:solidFill>
              </a:rPr>
              <a:t>Why is it that God “had respect” to Abel and his offering but not to Cain or his offering?    </a:t>
            </a: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6</a:t>
            </a:fld>
            <a:endParaRPr lang="en-US" dirty="0"/>
          </a:p>
        </p:txBody>
      </p:sp>
      <p:sp>
        <p:nvSpPr>
          <p:cNvPr id="4" name="Content Placeholder 3"/>
          <p:cNvSpPr>
            <a:spLocks noGrp="1"/>
          </p:cNvSpPr>
          <p:nvPr>
            <p:ph idx="1"/>
          </p:nvPr>
        </p:nvSpPr>
        <p:spPr>
          <a:xfrm>
            <a:off x="1069848" y="2121408"/>
            <a:ext cx="10058400" cy="4050792"/>
          </a:xfrm>
          <a:solidFill>
            <a:schemeClr val="accent1">
              <a:lumMod val="20000"/>
              <a:lumOff val="80000"/>
            </a:schemeClr>
          </a:solidFill>
        </p:spPr>
        <p:txBody>
          <a:bodyPr>
            <a:normAutofit/>
          </a:bodyPr>
          <a:lstStyle/>
          <a:p>
            <a:pPr marL="0" indent="0">
              <a:buNone/>
            </a:pPr>
            <a:r>
              <a:rPr lang="en-US" sz="3200" dirty="0"/>
              <a:t>In killing animals to clothe Adam and Eve’s </a:t>
            </a:r>
            <a:r>
              <a:rPr lang="en-US" sz="3200" dirty="0" smtClean="0"/>
              <a:t>sin (Genesis 3:21), </a:t>
            </a:r>
            <a:r>
              <a:rPr lang="en-US" sz="3200" dirty="0"/>
              <a:t>God had set forth a pattern that there were to be blood sacrifices offered to him as sin offerings. Although not recorded in Scripture, God likely instructed Adam (and then Adam would have instructed his sons) that an animal needed to be sacrificed to God to cover sin. Cain, knowing this, still decided to offer what he wanted, not what God demanded</a:t>
            </a:r>
            <a:r>
              <a:rPr lang="en-US" sz="3200" dirty="0" smtClean="0"/>
              <a:t>. </a:t>
            </a:r>
            <a:endParaRPr lang="en-US" sz="3200" dirty="0"/>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Tree>
    <p:extLst>
      <p:ext uri="{BB962C8B-B14F-4D97-AF65-F5344CB8AC3E}">
        <p14:creationId xmlns:p14="http://schemas.microsoft.com/office/powerpoint/2010/main" val="8585177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Lettuce">
            <a:extLst>
              <a:ext uri="{FF2B5EF4-FFF2-40B4-BE49-F238E27FC236}">
                <a16:creationId xmlns="" xmlns:a16="http://schemas.microsoft.com/office/drawing/2014/main" id="{E993FA7A-9A61-804B-A5E4-16683DB6CC4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80" cy="6857989"/>
          </a:xfrm>
          <a:prstGeom prst="rect">
            <a:avLst/>
          </a:prstGeom>
        </p:spPr>
      </p:pic>
      <p:sp>
        <p:nvSpPr>
          <p:cNvPr id="46" name="Rectangle 37">
            <a:extLst>
              <a:ext uri="{FF2B5EF4-FFF2-40B4-BE49-F238E27FC236}">
                <a16:creationId xmlns="" xmlns:a16="http://schemas.microsoft.com/office/drawing/2014/main" id="{F79FF99C-BAA9-404F-9C96-6DD456B4F7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39">
            <a:extLst>
              <a:ext uri="{FF2B5EF4-FFF2-40B4-BE49-F238E27FC236}">
                <a16:creationId xmlns="" xmlns:a16="http://schemas.microsoft.com/office/drawing/2014/main" id="{49C44AFD-C72D-4D9C-84C6-73E615CED88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24" y="0"/>
            <a:ext cx="12188952" cy="6858000"/>
          </a:xfrm>
          <a:prstGeom prst="rect">
            <a:avLst/>
          </a:prstGeom>
          <a:blipFill dpi="0" rotWithShape="1">
            <a:blip r:embed="rId4">
              <a:alphaModFix amt="30000"/>
              <a:duotone>
                <a:prstClr val="black"/>
                <a:schemeClr val="accent1">
                  <a:tint val="45000"/>
                  <a:satMod val="400000"/>
                </a:schemeClr>
              </a:duotone>
              <a:extLst>
                <a:ext uri="{BEBA8EAE-BF5A-486C-A8C5-ECC9F3942E4B}">
                  <a14:imgProps xmlns:a14="http://schemas.microsoft.com/office/drawing/2010/main">
                    <a14:imgLayer r:embed="rId5">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1069848" y="484632"/>
            <a:ext cx="10058400" cy="1609344"/>
          </a:xfrm>
          <a:solidFill>
            <a:schemeClr val="accent1">
              <a:lumMod val="20000"/>
              <a:lumOff val="80000"/>
              <a:alpha val="74118"/>
            </a:schemeClr>
          </a:solidFill>
        </p:spPr>
        <p:txBody>
          <a:bodyPr anchor="ctr">
            <a:noAutofit/>
          </a:bodyPr>
          <a:lstStyle/>
          <a:p>
            <a:pPr algn="ctr"/>
            <a:r>
              <a:rPr lang="en-US" sz="4000" dirty="0">
                <a:solidFill>
                  <a:srgbClr val="008080"/>
                </a:solidFill>
              </a:rPr>
              <a:t>Why is it that God “had respect” to Abel and his offering but not to Cain or his offering? </a:t>
            </a:r>
            <a:r>
              <a:rPr lang="en-US" sz="4000" dirty="0" smtClean="0">
                <a:solidFill>
                  <a:srgbClr val="008080"/>
                </a:solidFill>
              </a:rPr>
              <a:t/>
            </a:r>
            <a:br>
              <a:rPr lang="en-US" sz="4000" dirty="0" smtClean="0">
                <a:solidFill>
                  <a:srgbClr val="008080"/>
                </a:solidFill>
              </a:rPr>
            </a:br>
            <a:r>
              <a:rPr lang="en-US" sz="4000" dirty="0" smtClean="0">
                <a:solidFill>
                  <a:srgbClr val="7030A0"/>
                </a:solidFill>
              </a:rPr>
              <a:t>Type of the Sacrifice</a:t>
            </a:r>
            <a:endParaRPr lang="en-US" sz="4000" dirty="0">
              <a:solidFill>
                <a:srgbClr val="7030A0"/>
              </a:solidFill>
            </a:endParaRPr>
          </a:p>
        </p:txBody>
      </p:sp>
      <p:grpSp>
        <p:nvGrpSpPr>
          <p:cNvPr id="48" name="Group 41">
            <a:extLst>
              <a:ext uri="{FF2B5EF4-FFF2-40B4-BE49-F238E27FC236}">
                <a16:creationId xmlns="" xmlns:a16="http://schemas.microsoft.com/office/drawing/2014/main" id="{1D25B14F-36E0-41E8-956F-CABEF1ADD65F}"/>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1401725" y="6229681"/>
            <a:ext cx="457200" cy="457200"/>
            <a:chOff x="11361456" y="6195813"/>
            <a:chExt cx="548640" cy="548640"/>
          </a:xfrm>
        </p:grpSpPr>
        <p:sp>
          <p:nvSpPr>
            <p:cNvPr id="43" name="Oval 42">
              <a:extLst>
                <a:ext uri="{FF2B5EF4-FFF2-40B4-BE49-F238E27FC236}">
                  <a16:creationId xmlns="" xmlns:a16="http://schemas.microsoft.com/office/drawing/2014/main" id="{4AFB9EA5-DE4D-4E6B-A302-F55174E4B19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4" name="Oval 43">
              <a:extLst>
                <a:ext uri="{FF2B5EF4-FFF2-40B4-BE49-F238E27FC236}">
                  <a16:creationId xmlns="" xmlns:a16="http://schemas.microsoft.com/office/drawing/2014/main" id="{E44092F4-4D9B-4D0A-8832-C29E786F8F0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 name="Slide Number Placeholder 2">
            <a:extLst>
              <a:ext uri="{FF2B5EF4-FFF2-40B4-BE49-F238E27FC236}">
                <a16:creationId xmlns="" xmlns:a16="http://schemas.microsoft.com/office/drawing/2014/main" id="{77FF10F5-F7BB-EA4C-BFFD-8D8D77D54FF1}"/>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7</a:t>
            </a:fld>
            <a:endParaRPr lang="en-US" dirty="0"/>
          </a:p>
        </p:txBody>
      </p:sp>
      <p:sp>
        <p:nvSpPr>
          <p:cNvPr id="4" name="TextBox 3"/>
          <p:cNvSpPr txBox="1"/>
          <p:nvPr/>
        </p:nvSpPr>
        <p:spPr>
          <a:xfrm>
            <a:off x="308225" y="6272784"/>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
        <p:nvSpPr>
          <p:cNvPr id="5" name="Content Placeholder 4"/>
          <p:cNvSpPr>
            <a:spLocks noGrp="1"/>
          </p:cNvSpPr>
          <p:nvPr>
            <p:ph idx="1"/>
          </p:nvPr>
        </p:nvSpPr>
        <p:spPr>
          <a:xfrm>
            <a:off x="6462584" y="2121408"/>
            <a:ext cx="4968333" cy="3970318"/>
          </a:xfrm>
          <a:solidFill>
            <a:srgbClr val="006600">
              <a:alpha val="54118"/>
            </a:srgbClr>
          </a:solidFill>
        </p:spPr>
        <p:txBody>
          <a:bodyPr>
            <a:normAutofit/>
          </a:bodyPr>
          <a:lstStyle/>
          <a:p>
            <a:pPr marL="0" indent="0">
              <a:buNone/>
            </a:pPr>
            <a:r>
              <a:rPr lang="en-US" sz="2800" dirty="0"/>
              <a:t>The weakness is that there is no mention that this was a sin offering in the passage, and there were many thanksgiving sacrifices later in Leviticus which were grain, not blood, offerings.</a:t>
            </a:r>
          </a:p>
          <a:p>
            <a:pPr marL="0" indent="0">
              <a:buNone/>
            </a:pPr>
            <a:endParaRPr lang="en-US" dirty="0"/>
          </a:p>
        </p:txBody>
      </p:sp>
      <p:sp>
        <p:nvSpPr>
          <p:cNvPr id="8" name="TextBox 7"/>
          <p:cNvSpPr txBox="1"/>
          <p:nvPr/>
        </p:nvSpPr>
        <p:spPr>
          <a:xfrm>
            <a:off x="877330" y="2121408"/>
            <a:ext cx="5016843" cy="3970318"/>
          </a:xfrm>
          <a:prstGeom prst="rect">
            <a:avLst/>
          </a:prstGeom>
          <a:solidFill>
            <a:srgbClr val="006600">
              <a:alpha val="54118"/>
            </a:srgbClr>
          </a:solidFill>
        </p:spPr>
        <p:txBody>
          <a:bodyPr wrap="square" rtlCol="0">
            <a:spAutoFit/>
          </a:bodyPr>
          <a:lstStyle/>
          <a:p>
            <a:r>
              <a:rPr lang="en-US" sz="2800" dirty="0"/>
              <a:t>The strength of this argument is that it is appealing to the only other previous mention of a sacrifice, done by God himself, as a sin covering, and that it acknowledges the importance of blood sacrifices mentioned elsewhere in Scripture.</a:t>
            </a:r>
          </a:p>
        </p:txBody>
      </p:sp>
    </p:spTree>
    <p:extLst>
      <p:ext uri="{BB962C8B-B14F-4D97-AF65-F5344CB8AC3E}">
        <p14:creationId xmlns:p14="http://schemas.microsoft.com/office/powerpoint/2010/main" val="1161457777"/>
      </p:ext>
    </p:extLst>
  </p:cSld>
  <p:clrMapOvr>
    <a:overrideClrMapping bg1="dk1" tx1="lt1" bg2="dk2" tx2="lt2" accent1="accent1" accent2="accent2" accent3="accent3" accent4="accent4" accent5="accent5" accent6="accent6" hlink="hlink" folHlink="folHlink"/>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9" name="Picture 8" descr="Lettuce">
            <a:extLst>
              <a:ext uri="{FF2B5EF4-FFF2-40B4-BE49-F238E27FC236}">
                <a16:creationId xmlns="" xmlns:a16="http://schemas.microsoft.com/office/drawing/2014/main" id="{E993FA7A-9A61-804B-A5E4-16683DB6CC47}"/>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20" y="10"/>
            <a:ext cx="12191980" cy="6857989"/>
          </a:xfrm>
          <a:prstGeom prst="rect">
            <a:avLst/>
          </a:prstGeom>
        </p:spPr>
      </p:pic>
      <p:sp>
        <p:nvSpPr>
          <p:cNvPr id="46" name="Rectangle 37">
            <a:extLst>
              <a:ext uri="{FF2B5EF4-FFF2-40B4-BE49-F238E27FC236}">
                <a16:creationId xmlns="" xmlns:a16="http://schemas.microsoft.com/office/drawing/2014/main" id="{F79FF99C-BAA9-404F-9C96-6DD456B4F79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1"/>
            <a:ext cx="12192000" cy="6857999"/>
          </a:xfrm>
          <a:prstGeom prst="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39">
            <a:extLst>
              <a:ext uri="{FF2B5EF4-FFF2-40B4-BE49-F238E27FC236}">
                <a16:creationId xmlns="" xmlns:a16="http://schemas.microsoft.com/office/drawing/2014/main" id="{49C44AFD-C72D-4D9C-84C6-73E615CED88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24" y="0"/>
            <a:ext cx="12188952" cy="6858000"/>
          </a:xfrm>
          <a:prstGeom prst="rect">
            <a:avLst/>
          </a:prstGeom>
          <a:blipFill dpi="0" rotWithShape="1">
            <a:blip r:embed="rId4">
              <a:alphaModFix amt="30000"/>
              <a:duotone>
                <a:prstClr val="black"/>
                <a:schemeClr val="accent1">
                  <a:tint val="45000"/>
                  <a:satMod val="400000"/>
                </a:schemeClr>
              </a:duotone>
              <a:extLst>
                <a:ext uri="{BEBA8EAE-BF5A-486C-A8C5-ECC9F3942E4B}">
                  <a14:imgProps xmlns:a14="http://schemas.microsoft.com/office/drawing/2010/main">
                    <a14:imgLayer r:embed="rId5">
                      <a14:imgEffect>
                        <a14:sharpenSoften amount="61000"/>
                      </a14:imgEffect>
                      <a14:imgEffect>
                        <a14:brightnessContrast bright="-25000" contrast="20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1069848" y="484632"/>
            <a:ext cx="10058400" cy="1609344"/>
          </a:xfrm>
        </p:spPr>
        <p:txBody>
          <a:bodyPr anchor="ctr">
            <a:normAutofit fontScale="90000"/>
          </a:bodyPr>
          <a:lstStyle/>
          <a:p>
            <a:r>
              <a:rPr lang="en-US" dirty="0">
                <a:solidFill>
                  <a:schemeClr val="tx1"/>
                </a:solidFill>
              </a:rPr>
              <a:t>Why is it that God “had respect” to Abel and his offering but not to Cain or his offering? </a:t>
            </a:r>
          </a:p>
        </p:txBody>
      </p:sp>
      <p:grpSp>
        <p:nvGrpSpPr>
          <p:cNvPr id="48" name="Group 41">
            <a:extLst>
              <a:ext uri="{FF2B5EF4-FFF2-40B4-BE49-F238E27FC236}">
                <a16:creationId xmlns="" xmlns:a16="http://schemas.microsoft.com/office/drawing/2014/main" id="{1D25B14F-36E0-41E8-956F-CABEF1ADD65F}"/>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11401725" y="6229681"/>
            <a:ext cx="457200" cy="457200"/>
            <a:chOff x="11361456" y="6195813"/>
            <a:chExt cx="548640" cy="548640"/>
          </a:xfrm>
        </p:grpSpPr>
        <p:sp>
          <p:nvSpPr>
            <p:cNvPr id="43" name="Oval 42">
              <a:extLst>
                <a:ext uri="{FF2B5EF4-FFF2-40B4-BE49-F238E27FC236}">
                  <a16:creationId xmlns="" xmlns:a16="http://schemas.microsoft.com/office/drawing/2014/main" id="{4AFB9EA5-DE4D-4E6B-A302-F55174E4B19A}"/>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extLst/>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4" name="Oval 43">
              <a:extLst>
                <a:ext uri="{FF2B5EF4-FFF2-40B4-BE49-F238E27FC236}">
                  <a16:creationId xmlns="" xmlns:a16="http://schemas.microsoft.com/office/drawing/2014/main" id="{E44092F4-4D9B-4D0A-8832-C29E786F8F03}"/>
                </a:ext>
                <a:ext uri="{C183D7F6-B498-43B3-948B-1728B52AA6E4}">
                  <adec:decorative xmlns="" xmlns:adec="http://schemas.microsoft.com/office/drawing/2017/decorative" val="1"/>
                </a:ext>
              </a:extLst>
            </p:cNvPr>
            <p:cNvSpPr/>
            <p:nvPr>
              <p:extLst>
                <p:ext uri="{386F3935-93C4-4BCD-93E2-E3B085C9AB24}">
                  <p16:designElem xmlns=""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 name="Slide Number Placeholder 2">
            <a:extLst>
              <a:ext uri="{FF2B5EF4-FFF2-40B4-BE49-F238E27FC236}">
                <a16:creationId xmlns="" xmlns:a16="http://schemas.microsoft.com/office/drawing/2014/main" id="{77FF10F5-F7BB-EA4C-BFFD-8D8D77D54FF1}"/>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8</a:t>
            </a:fld>
            <a:endParaRPr lang="en-US" dirty="0"/>
          </a:p>
        </p:txBody>
      </p:sp>
      <p:graphicFrame>
        <p:nvGraphicFramePr>
          <p:cNvPr id="21" name="Content Placeholder 2" descr="Icon SmartArt graphic">
            <a:extLst>
              <a:ext uri="{FF2B5EF4-FFF2-40B4-BE49-F238E27FC236}">
                <a16:creationId xmlns="" xmlns:a16="http://schemas.microsoft.com/office/drawing/2014/main" id="{A3D1C6A2-434F-413C-ACCC-99B0DBD24CFD}"/>
              </a:ext>
            </a:extLst>
          </p:cNvPr>
          <p:cNvGraphicFramePr>
            <a:graphicFrameLocks noGrp="1"/>
          </p:cNvGraphicFramePr>
          <p:nvPr>
            <p:ph idx="1"/>
            <p:extLst>
              <p:ext uri="{D42A27DB-BD31-4B8C-83A1-F6EECF244321}">
                <p14:modId xmlns:p14="http://schemas.microsoft.com/office/powerpoint/2010/main" val="579527347"/>
              </p:ext>
            </p:extLst>
          </p:nvPr>
        </p:nvGraphicFramePr>
        <p:xfrm>
          <a:off x="1069848" y="2121408"/>
          <a:ext cx="10058400" cy="4050792"/>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4" name="TextBox 3"/>
          <p:cNvSpPr txBox="1"/>
          <p:nvPr/>
        </p:nvSpPr>
        <p:spPr>
          <a:xfrm>
            <a:off x="188360" y="6317549"/>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
        <p:nvSpPr>
          <p:cNvPr id="5" name="TextBox 4"/>
          <p:cNvSpPr txBox="1"/>
          <p:nvPr/>
        </p:nvSpPr>
        <p:spPr>
          <a:xfrm>
            <a:off x="2406663" y="3270267"/>
            <a:ext cx="941314" cy="584775"/>
          </a:xfrm>
          <a:prstGeom prst="rect">
            <a:avLst/>
          </a:prstGeom>
          <a:noFill/>
        </p:spPr>
        <p:txBody>
          <a:bodyPr wrap="square" rtlCol="0">
            <a:spAutoFit/>
          </a:bodyPr>
          <a:lstStyle/>
          <a:p>
            <a:r>
              <a:rPr lang="en-US" sz="3200" dirty="0" smtClean="0"/>
              <a:t>1</a:t>
            </a:r>
            <a:endParaRPr lang="en-US" sz="3200" dirty="0"/>
          </a:p>
        </p:txBody>
      </p:sp>
      <p:sp>
        <p:nvSpPr>
          <p:cNvPr id="13" name="TextBox 12"/>
          <p:cNvSpPr txBox="1"/>
          <p:nvPr/>
        </p:nvSpPr>
        <p:spPr>
          <a:xfrm>
            <a:off x="5907659" y="3270267"/>
            <a:ext cx="941314" cy="584775"/>
          </a:xfrm>
          <a:prstGeom prst="rect">
            <a:avLst/>
          </a:prstGeom>
          <a:noFill/>
        </p:spPr>
        <p:txBody>
          <a:bodyPr wrap="square" rtlCol="0">
            <a:spAutoFit/>
          </a:bodyPr>
          <a:lstStyle/>
          <a:p>
            <a:r>
              <a:rPr lang="en-US" sz="3200" dirty="0">
                <a:solidFill>
                  <a:srgbClr val="FFFF00"/>
                </a:solidFill>
              </a:rPr>
              <a:t>2</a:t>
            </a:r>
          </a:p>
        </p:txBody>
      </p:sp>
      <p:sp>
        <p:nvSpPr>
          <p:cNvPr id="14" name="TextBox 13"/>
          <p:cNvSpPr txBox="1"/>
          <p:nvPr/>
        </p:nvSpPr>
        <p:spPr>
          <a:xfrm>
            <a:off x="9408655" y="3270266"/>
            <a:ext cx="619566" cy="584775"/>
          </a:xfrm>
          <a:prstGeom prst="rect">
            <a:avLst/>
          </a:prstGeom>
          <a:noFill/>
        </p:spPr>
        <p:txBody>
          <a:bodyPr wrap="square" rtlCol="0">
            <a:spAutoFit/>
          </a:bodyPr>
          <a:lstStyle/>
          <a:p>
            <a:r>
              <a:rPr lang="en-US" sz="3200" dirty="0" smtClean="0"/>
              <a:t>3</a:t>
            </a:r>
            <a:endParaRPr lang="en-US" sz="3200" dirty="0"/>
          </a:p>
        </p:txBody>
      </p:sp>
    </p:spTree>
    <p:extLst>
      <p:ext uri="{BB962C8B-B14F-4D97-AF65-F5344CB8AC3E}">
        <p14:creationId xmlns:p14="http://schemas.microsoft.com/office/powerpoint/2010/main" val="2622077429"/>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3F6D5E8-15CF-4755-910B-1B5A1E777357}"/>
              </a:ext>
            </a:extLst>
          </p:cNvPr>
          <p:cNvSpPr>
            <a:spLocks noGrp="1"/>
          </p:cNvSpPr>
          <p:nvPr>
            <p:ph type="title"/>
          </p:nvPr>
        </p:nvSpPr>
        <p:spPr>
          <a:xfrm>
            <a:off x="394510" y="318734"/>
            <a:ext cx="11556698" cy="1775242"/>
          </a:xfrm>
        </p:spPr>
        <p:txBody>
          <a:bodyPr>
            <a:normAutofit fontScale="90000"/>
          </a:bodyPr>
          <a:lstStyle/>
          <a:p>
            <a:pPr lvl="0">
              <a:lnSpc>
                <a:spcPct val="100000"/>
              </a:lnSpc>
            </a:pPr>
            <a:r>
              <a:rPr lang="en-US" dirty="0">
                <a:solidFill>
                  <a:srgbClr val="008080"/>
                </a:solidFill>
              </a:rPr>
              <a:t>Why is it that God “had respect” to Abel and his offering but not to Cain or his offering?    </a:t>
            </a:r>
          </a:p>
        </p:txBody>
      </p:sp>
      <p:sp>
        <p:nvSpPr>
          <p:cNvPr id="18" name="Rectangle 17">
            <a:extLst>
              <a:ext uri="{FF2B5EF4-FFF2-40B4-BE49-F238E27FC236}">
                <a16:creationId xmlns="" xmlns:a16="http://schemas.microsoft.com/office/drawing/2014/main" id="{3FD711E9-7F79-40A9-8D9E-4AE293C154A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066800" y="2013293"/>
            <a:ext cx="10058400" cy="80683"/>
          </a:xfrm>
          <a:prstGeom prst="rect">
            <a:avLst/>
          </a:prstGeom>
          <a:blipFill dpi="0" rotWithShape="1">
            <a:blip r:embed="rId3">
              <a:alphaModFix amt="85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lide Number Placeholder 2">
            <a:extLst>
              <a:ext uri="{FF2B5EF4-FFF2-40B4-BE49-F238E27FC236}">
                <a16:creationId xmlns="" xmlns:a16="http://schemas.microsoft.com/office/drawing/2014/main" id="{9B12268D-E54B-4D47-B9B1-5A86B64C66E2}"/>
              </a:ext>
            </a:extLst>
          </p:cNvPr>
          <p:cNvSpPr>
            <a:spLocks noGrp="1"/>
          </p:cNvSpPr>
          <p:nvPr>
            <p:ph type="sldNum" sz="quarter" idx="12"/>
          </p:nvPr>
        </p:nvSpPr>
        <p:spPr>
          <a:xfrm>
            <a:off x="11311128" y="6272784"/>
            <a:ext cx="640080" cy="365125"/>
          </a:xfrm>
        </p:spPr>
        <p:txBody>
          <a:bodyPr>
            <a:normAutofit/>
          </a:bodyPr>
          <a:lstStyle/>
          <a:p>
            <a:pPr>
              <a:spcAft>
                <a:spcPts val="600"/>
              </a:spcAft>
            </a:pPr>
            <a:fld id="{4FAB73BC-B049-4115-A692-8D63A059BFB8}" type="slidenum">
              <a:rPr lang="en-US" smtClean="0"/>
              <a:pPr>
                <a:spcAft>
                  <a:spcPts val="600"/>
                </a:spcAft>
              </a:pPr>
              <a:t>9</a:t>
            </a:fld>
            <a:endParaRPr lang="en-US" dirty="0"/>
          </a:p>
        </p:txBody>
      </p:sp>
      <p:sp>
        <p:nvSpPr>
          <p:cNvPr id="4" name="Content Placeholder 3"/>
          <p:cNvSpPr>
            <a:spLocks noGrp="1"/>
          </p:cNvSpPr>
          <p:nvPr>
            <p:ph idx="1"/>
          </p:nvPr>
        </p:nvSpPr>
        <p:spPr>
          <a:xfrm>
            <a:off x="1069848" y="2121408"/>
            <a:ext cx="10058400" cy="4050792"/>
          </a:xfrm>
          <a:solidFill>
            <a:schemeClr val="accent1">
              <a:lumMod val="20000"/>
              <a:lumOff val="80000"/>
            </a:schemeClr>
          </a:solidFill>
        </p:spPr>
        <p:txBody>
          <a:bodyPr>
            <a:normAutofit/>
          </a:bodyPr>
          <a:lstStyle/>
          <a:p>
            <a:pPr marL="0" indent="0" fontAlgn="base">
              <a:buNone/>
            </a:pPr>
            <a:r>
              <a:rPr lang="en-US" sz="3200" dirty="0" smtClean="0"/>
              <a:t>This suggestion analyzes the </a:t>
            </a:r>
            <a:r>
              <a:rPr lang="en-US" sz="3200" dirty="0"/>
              <a:t>text and notices that it specifically mentions that Abel brought the firstborn animals from his flock and also their fat </a:t>
            </a:r>
            <a:r>
              <a:rPr lang="en-US" sz="3200" dirty="0" smtClean="0"/>
              <a:t>portions, while </a:t>
            </a:r>
            <a:r>
              <a:rPr lang="en-US" sz="3200" dirty="0"/>
              <a:t>all it says of Cain was that he brought the fruit of the ground. Perhaps Cain had just thrown together his sacrifice, or maybe deliberately offered the stunted and blighted portions of his crops to the Lord. </a:t>
            </a:r>
          </a:p>
        </p:txBody>
      </p:sp>
      <p:sp>
        <p:nvSpPr>
          <p:cNvPr id="9" name="TextBox 8"/>
          <p:cNvSpPr txBox="1"/>
          <p:nvPr/>
        </p:nvSpPr>
        <p:spPr>
          <a:xfrm>
            <a:off x="188360" y="6317549"/>
            <a:ext cx="5907640" cy="369332"/>
          </a:xfrm>
          <a:prstGeom prst="rect">
            <a:avLst/>
          </a:prstGeom>
          <a:noFill/>
          <a:ln>
            <a:noFill/>
          </a:ln>
        </p:spPr>
        <p:txBody>
          <a:bodyPr wrap="square" rtlCol="0">
            <a:spAutoFit/>
          </a:bodyPr>
          <a:lstStyle/>
          <a:p>
            <a:r>
              <a:rPr lang="en-US" dirty="0" smtClean="0"/>
              <a:t>Wild Theories and Other Unpredictable Beasts</a:t>
            </a:r>
            <a:endParaRPr lang="en-US" dirty="0"/>
          </a:p>
        </p:txBody>
      </p:sp>
    </p:spTree>
    <p:extLst>
      <p:ext uri="{BB962C8B-B14F-4D97-AF65-F5344CB8AC3E}">
        <p14:creationId xmlns:p14="http://schemas.microsoft.com/office/powerpoint/2010/main" val="34933144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Wood Type">
      <a:majorFont>
        <a:latin typeface="Rockwell Condensed" panose="02060603050405020104"/>
        <a:ea typeface=""/>
        <a:cs typeface=""/>
        <a:font script="Grek" typeface="Cambria"/>
        <a:font script="Cyrl" typeface="Cambria"/>
        <a:font script="Jpan" typeface="HG明朝B"/>
        <a:font script="Hang" typeface="바탕"/>
        <a:font script="Hans" typeface="方正姚体"/>
        <a:font script="Hant" typeface="微軟正黑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Rockwell" panose="02060603020205020403"/>
        <a:ea typeface=""/>
        <a:cs typeface=""/>
        <a:font script="Grek" typeface="Cambria"/>
        <a:font script="Cyrl" typeface="Cambria"/>
        <a:font script="Jpan" typeface="HG明朝B"/>
        <a:font script="Hang" typeface="바탕"/>
        <a:font script="Hans" typeface="方正姚体"/>
        <a:font script="Hant" typeface="標楷體"/>
        <a:font script="Arab" typeface="Times New Roman"/>
        <a:font script="Hebr" typeface="David"/>
        <a:font script="Thai" typeface="Jasmine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142A1326-48AB-42A9-8428-CB14AA30176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Status xmlns="71af3243-3dd4-4a8d-8c0d-dd76da1f02a5">Not started</Statu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b385d60f68dd989dca1fdc827799d853">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911b479caf7b199da365455750e4572"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97099A4-1E65-4BB3-9461-5372343E495B}">
  <ds:schemaRefs>
    <ds:schemaRef ds:uri="http://schemas.microsoft.com/sharepoint/v3/contenttype/forms"/>
  </ds:schemaRefs>
</ds:datastoreItem>
</file>

<file path=customXml/itemProps2.xml><?xml version="1.0" encoding="utf-8"?>
<ds:datastoreItem xmlns:ds="http://schemas.openxmlformats.org/officeDocument/2006/customXml" ds:itemID="{B9FE37E5-361E-44A8-9195-3950757C1D52}">
  <ds:schemaRefs>
    <ds:schemaRef ds:uri="http://purl.org/dc/terms/"/>
    <ds:schemaRef ds:uri="http://purl.org/dc/elements/1.1/"/>
    <ds:schemaRef ds:uri="http://schemas.microsoft.com/office/2006/documentManagement/types"/>
    <ds:schemaRef ds:uri="71af3243-3dd4-4a8d-8c0d-dd76da1f02a5"/>
    <ds:schemaRef ds:uri="http://www.w3.org/XML/1998/namespace"/>
    <ds:schemaRef ds:uri="http://schemas.microsoft.com/office/2006/metadata/properties"/>
    <ds:schemaRef ds:uri="http://schemas.microsoft.com/office/infopath/2007/PartnerControls"/>
    <ds:schemaRef ds:uri="http://schemas.openxmlformats.org/package/2006/metadata/core-properties"/>
    <ds:schemaRef ds:uri="16c05727-aa75-4e4a-9b5f-8a80a1165891"/>
    <ds:schemaRef ds:uri="http://purl.org/dc/dcmitype/"/>
  </ds:schemaRefs>
</ds:datastoreItem>
</file>

<file path=customXml/itemProps3.xml><?xml version="1.0" encoding="utf-8"?>
<ds:datastoreItem xmlns:ds="http://schemas.openxmlformats.org/officeDocument/2006/customXml" ds:itemID="{C532156A-E168-448F-9903-2D2450C185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Produce design</Template>
  <TotalTime>0</TotalTime>
  <Words>4589</Words>
  <Application>Microsoft Office PowerPoint</Application>
  <PresentationFormat>Widescreen</PresentationFormat>
  <Paragraphs>321</Paragraphs>
  <Slides>51</Slides>
  <Notes>51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51</vt:i4>
      </vt:variant>
    </vt:vector>
  </HeadingPairs>
  <TitlesOfParts>
    <vt:vector size="58" baseType="lpstr">
      <vt:lpstr>Arial</vt:lpstr>
      <vt:lpstr>Calibri</vt:lpstr>
      <vt:lpstr>Rockwell</vt:lpstr>
      <vt:lpstr>Rockwell Condensed</vt:lpstr>
      <vt:lpstr>Rockwell Extra Bold</vt:lpstr>
      <vt:lpstr>Wingdings</vt:lpstr>
      <vt:lpstr>Wood Type</vt:lpstr>
      <vt:lpstr>Genesis 4</vt:lpstr>
      <vt:lpstr>Discussion Questions</vt:lpstr>
      <vt:lpstr>Why is it that God “had respect” to Abel and his offering but not to Cain or his offering?    </vt:lpstr>
      <vt:lpstr>Why is it that God “had respect” to Abel and his offering but not to Cain or his offering? </vt:lpstr>
      <vt:lpstr>Why is it that God “had respect” to Abel and his offering but not to Cain or his offering? </vt:lpstr>
      <vt:lpstr>Why is it that God “had respect” to Abel and his offering but not to Cain or his offering?    </vt:lpstr>
      <vt:lpstr>Why is it that God “had respect” to Abel and his offering but not to Cain or his offering?  Type of the Sacrifice</vt:lpstr>
      <vt:lpstr>Why is it that God “had respect” to Abel and his offering but not to Cain or his offering? </vt:lpstr>
      <vt:lpstr>Why is it that God “had respect” to Abel and his offering but not to Cain or his offering?    </vt:lpstr>
      <vt:lpstr>Why is it that God “had respect” to Abel and his offering but not to Cain or his offering?  Quality of the Sacrifice</vt:lpstr>
      <vt:lpstr>Why is it that God “had respect” to Abel and his offering but not to Cain or his offering? </vt:lpstr>
      <vt:lpstr>Why is it that God “had respect” to Abel and his offering but not to Cain or his offering?    </vt:lpstr>
      <vt:lpstr>Why is it that God “had respect” to Abel and his offering but not to Cain or his offering?  Heart Behind the Sacrifice</vt:lpstr>
      <vt:lpstr>Why is it that God “had respect” to Abel and his offering but not to Cain or his offering?</vt:lpstr>
      <vt:lpstr>Why is it that God “had respect” to Abel and his offering but not to Cain or his offering?</vt:lpstr>
      <vt:lpstr>Why is it that God “had respect” to Abel and his offering but not to Cain or his offering?</vt:lpstr>
      <vt:lpstr>Why is it that God “had respect” to Abel and his offering but not to Cain or his offering?    Patriarchs and Prophets, pg. 71 </vt:lpstr>
      <vt:lpstr>Why is it that God “had respect” to Abel and his offering but not to Cain or his offering?    Patriarchs and Prophets, pg. 71 </vt:lpstr>
      <vt:lpstr>Why is it that God “had respect” to Abel and his offering but not to Cain or his offering?    Patriarchs and Prophets, pg. 72</vt:lpstr>
      <vt:lpstr>Why is it that God “had respect” to Abel and his offering but not to Cain or his offering?    Patriarchs and Prophets, pg. 72</vt:lpstr>
      <vt:lpstr>Why is it that God “had respect” to Abel and his offering but not to Cain or his offering?    Patriarchs and Prophets, pg. 72</vt:lpstr>
      <vt:lpstr>Why is it that God “had respect” to Abel and his offering but not to Cain or his offering?    Patriarchs and Prophets, pg. 72</vt:lpstr>
      <vt:lpstr>Why is it that God “had respect” to Abel and his offering but not to Cain or his offering?    Patriarchs and Prophets, pg. 72</vt:lpstr>
      <vt:lpstr>Why is it that God “had respect” to Abel and his offering but not to Cain or his offering?    Patriarchs and Prophets, pg. 72</vt:lpstr>
      <vt:lpstr>Discussion Questions</vt:lpstr>
      <vt:lpstr>What is Cain’s mark?  What does it mean?</vt:lpstr>
      <vt:lpstr>What is Cain’s mark?  What does it mean?</vt:lpstr>
      <vt:lpstr>What is Cain’s mark?  What does it mean?</vt:lpstr>
      <vt:lpstr>What is Cain’s mark?  What does it mean?</vt:lpstr>
      <vt:lpstr>What is Cain’s mark?  What does it mean?</vt:lpstr>
      <vt:lpstr>What is Cain’s mark?  What does it mean?</vt:lpstr>
      <vt:lpstr>What is Cain’s mark?  What does it mean?</vt:lpstr>
      <vt:lpstr>What is Cain’s mark?  What does it mean?</vt:lpstr>
      <vt:lpstr>What is Cain’s mark?  What does it mean?</vt:lpstr>
      <vt:lpstr>What is Cain’s mark?  What does it mean? Amazing Facts Call-In Show</vt:lpstr>
      <vt:lpstr>What is Cain’s mark?  What does it mean? Amazing Facts Call-In Show</vt:lpstr>
      <vt:lpstr>What is Cain’s mark?  What does it mean? Amazing Facts Call-In Show</vt:lpstr>
      <vt:lpstr>What is Cain’s mark?  What does it mean? Amazing Facts Call-In Show</vt:lpstr>
      <vt:lpstr>What is Cain’s mark?  What does it mean? Amazing Facts Call-In Show</vt:lpstr>
      <vt:lpstr>Discussion Questions</vt:lpstr>
      <vt:lpstr>Who did Cain Marry?  </vt:lpstr>
      <vt:lpstr>Who did Cain marry?  </vt:lpstr>
      <vt:lpstr>Who did Cain marry?  </vt:lpstr>
      <vt:lpstr>Who did Cain marry?  </vt:lpstr>
      <vt:lpstr>Who did Cain marry?  </vt:lpstr>
      <vt:lpstr>Who did Cain marry?  </vt:lpstr>
      <vt:lpstr>Who did Cain marry?  </vt:lpstr>
      <vt:lpstr>Who did Cain marry?  </vt:lpstr>
      <vt:lpstr>Who did Cain Marry?  Doug Batchelor</vt:lpstr>
      <vt:lpstr>Who did Cain Marry?  Doug Batchelor</vt:lpstr>
      <vt:lpstr>Thank you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2022-04-15T23:31:49Z</dcterms:created>
  <dcterms:modified xsi:type="dcterms:W3CDTF">2022-04-16T13:39:33Z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