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5"/>
  </p:notesMasterIdLst>
  <p:handoutMasterIdLst>
    <p:handoutMasterId r:id="rId46"/>
  </p:handoutMasterIdLst>
  <p:sldIdLst>
    <p:sldId id="259" r:id="rId2"/>
    <p:sldId id="265" r:id="rId3"/>
    <p:sldId id="260" r:id="rId4"/>
    <p:sldId id="266" r:id="rId5"/>
    <p:sldId id="267" r:id="rId6"/>
    <p:sldId id="268" r:id="rId7"/>
    <p:sldId id="269" r:id="rId8"/>
    <p:sldId id="270" r:id="rId9"/>
    <p:sldId id="264" r:id="rId10"/>
    <p:sldId id="272" r:id="rId11"/>
    <p:sldId id="273" r:id="rId12"/>
    <p:sldId id="274" r:id="rId13"/>
    <p:sldId id="275" r:id="rId14"/>
    <p:sldId id="277" r:id="rId15"/>
    <p:sldId id="278" r:id="rId16"/>
    <p:sldId id="276" r:id="rId17"/>
    <p:sldId id="279" r:id="rId18"/>
    <p:sldId id="280" r:id="rId19"/>
    <p:sldId id="281" r:id="rId20"/>
    <p:sldId id="283" r:id="rId21"/>
    <p:sldId id="284" r:id="rId22"/>
    <p:sldId id="285" r:id="rId23"/>
    <p:sldId id="286" r:id="rId24"/>
    <p:sldId id="282" r:id="rId25"/>
    <p:sldId id="287" r:id="rId26"/>
    <p:sldId id="288" r:id="rId27"/>
    <p:sldId id="289" r:id="rId28"/>
    <p:sldId id="290" r:id="rId29"/>
    <p:sldId id="291" r:id="rId30"/>
    <p:sldId id="292" r:id="rId31"/>
    <p:sldId id="294" r:id="rId32"/>
    <p:sldId id="296" r:id="rId33"/>
    <p:sldId id="297" r:id="rId34"/>
    <p:sldId id="298" r:id="rId35"/>
    <p:sldId id="299" r:id="rId36"/>
    <p:sldId id="300" r:id="rId37"/>
    <p:sldId id="301" r:id="rId38"/>
    <p:sldId id="302" r:id="rId39"/>
    <p:sldId id="303" r:id="rId40"/>
    <p:sldId id="304" r:id="rId41"/>
    <p:sldId id="305" r:id="rId42"/>
    <p:sldId id="307" r:id="rId43"/>
    <p:sldId id="29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CCFF66"/>
    <a:srgbClr val="060B45"/>
    <a:srgbClr val="6668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660"/>
  </p:normalViewPr>
  <p:slideViewPr>
    <p:cSldViewPr snapToGrid="0">
      <p:cViewPr>
        <p:scale>
          <a:sx n="72" d="100"/>
          <a:sy n="72" d="100"/>
        </p:scale>
        <p:origin x="456" y="-360"/>
      </p:cViewPr>
      <p:guideLst/>
    </p:cSldViewPr>
  </p:slideViewPr>
  <p:notesTextViewPr>
    <p:cViewPr>
      <p:scale>
        <a:sx n="1" d="1"/>
        <a:sy n="1" d="1"/>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35E31DB-5F68-4E9E-90EB-25E011F497B4}" type="datetimeFigureOut">
              <a:rPr lang="en-US" smtClean="0"/>
              <a:t>4/23/2022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1DF39D-8C1A-4718-A126-5A73DC3ED292}" type="slidenum">
              <a:rPr lang="en-US" smtClean="0"/>
              <a:t>‹#›</a:t>
            </a:fld>
            <a:endParaRPr lang="en-US"/>
          </a:p>
        </p:txBody>
      </p:sp>
    </p:spTree>
    <p:extLst>
      <p:ext uri="{BB962C8B-B14F-4D97-AF65-F5344CB8AC3E}">
        <p14:creationId xmlns:p14="http://schemas.microsoft.com/office/powerpoint/2010/main" val="325162953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4-23T12:31:00.416"/>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E02D01E6-322D-4977-A32F-2A1B8D7A391F}" emma:medium="tactile" emma:mode="ink">
          <msink:context xmlns:msink="http://schemas.microsoft.com/ink/2010/main" type="inkDrawing" rotatedBoundingBox="23088,12717 28544,12534 28548,12644 23091,12828" shapeName="Other"/>
        </emma:interpretation>
      </emma:emma>
    </inkml:annotationXML>
    <inkml:trace contextRef="#ctx0" brushRef="#br0">0 174 1 0,'0'0'0'0,"0"0"73"16,24 9 5-16,-7-6-54 0,2-1-4 16,1 3 0-16,2-3-3 15,5 3-2-15,1-3-2 16,4 1 1-16,-1-3-1 16,6 4 1-16,1-4-1 15,6 1 0-15,0-1-1 16,2 2-1-16,5-2 0 15,0 2-2-15,2-1-1 16,0 1-1-16,0 0 0 0,3-1-1 16,0-1-1-16,4 2 0 15,1-4 0-15,5 2 1 16,1-3-1-16,4 3 0 16,-1-3-1-16,5 3 0 15,-5-2 0-15,3 2-1 16,-5-2 1-16,2 2-1 15,-3-1 1-15,1 1-1 16,0-2 0-16,2 2-1 16,1-2 1-16,1 0-1 15,-2 1 0-15,1 1-1 16,2-2 1-16,-1 0-1 0,-2 1 2 16,-1-1 0-16,0-1 0 15,-3 3 1-15,-3-4 2 16,0 2-1-16,-3-1-1 15,1 3 2-15,-7-2-2 16,3 2-1-16,-3-1 1 16,1 1-2-16,1-2-1 15,0 2 0-15,0-2 1 16,2 2 0-16,2-3-1 16,-1 1 0-16,3-1 0 15,-1-1 1-15,0 1-1 16,-1 1 0-16,0-1 1 15,-1-1-1-15,2 1 1 0,1 0-2 16,1-3 3-16,0 1-3 16,1 0 3-16,3 0-2 15,-1-2 2-15,1 2-1 16,-3-2 2-16,1 2-1 16,-4 0 1-16,1 2-1 15,-3-2 1 1,-1 1-1-16,0-1 1 15,-2 2-1-15,-1-4 2 16,3 2-1-16,-4-2-1 16,4 0 1-16,0 0 0 15,3 2 0-15,-3 0 0 0,0 0-1 16,-3 2 0-16,-4 3 1 16,-5-2 1-16,-5 2 1 15,-11-2 0-15,-2 2 1 16,-11 0 0-16,-2 2 1 15,-15-2-1-15,0 0 0 16,15-2-2-16,-15 2 0 16,0 0-1-16,0 0-1 0,0 0-1 15,0 0-2-15,0 0-11 0,0 0-89 16,0 0-38-16,0 0-7 16,-8-15-4-16</inkml:trace>
  </inkml:traceGroup>
</inkml:ink>
</file>

<file path=ppt/ink/ink10.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2-04-23T13:03:46.920"/>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05DF36A1-82C0-41DC-B67F-1759D787903A}" emma:medium="tactile" emma:mode="ink">
          <msink:context xmlns:msink="http://schemas.microsoft.com/ink/2010/main" type="writingRegion" rotatedBoundingBox="24704,13972 29066,13972 29066,17168 24704,17168"/>
        </emma:interpretation>
      </emma:emma>
    </inkml:annotationXML>
    <inkml:traceGroup>
      <inkml:annotationXML>
        <emma:emma xmlns:emma="http://www.w3.org/2003/04/emma" version="1.0">
          <emma:interpretation id="{AB4C3DE2-F921-45C8-9E31-4C4011A4DFA4}" emma:medium="tactile" emma:mode="ink">
            <msink:context xmlns:msink="http://schemas.microsoft.com/ink/2010/main" type="paragraph" rotatedBoundingBox="24704,13972 29066,13972 29066,17168 24704,17168" alignmentLevel="1"/>
          </emma:interpretation>
        </emma:emma>
      </inkml:annotationXML>
      <inkml:traceGroup>
        <inkml:annotationXML>
          <emma:emma xmlns:emma="http://www.w3.org/2003/04/emma" version="1.0">
            <emma:interpretation id="{9A7743A1-62EE-4BCA-A56D-EB3CA4DC4B86}" emma:medium="tactile" emma:mode="ink">
              <msink:context xmlns:msink="http://schemas.microsoft.com/ink/2010/main" type="line" rotatedBoundingBox="24704,13972 29066,13972 29066,17168 24704,17168"/>
            </emma:interpretation>
          </emma:emma>
        </inkml:annotationXML>
        <inkml:traceGroup>
          <inkml:annotationXML>
            <emma:emma xmlns:emma="http://www.w3.org/2003/04/emma" version="1.0">
              <emma:interpretation id="{2FA02505-FC12-4DA2-9208-187EEF8EFA77}" emma:medium="tactile" emma:mode="ink">
                <msink:context xmlns:msink="http://schemas.microsoft.com/ink/2010/main" type="inkWord" rotatedBoundingBox="24704,17153 24719,17153 24719,17168 24704,17168"/>
              </emma:interpretation>
              <emma:one-of disjunction-type="recognition" id="oneOf0">
                <emma:interpretation id="interp0" emma:lang="en-US" emma:confidence="0.5">
                  <emma:literal>.</emma:literal>
                </emma:interpretation>
                <emma:interpretation id="interp1" emma:lang="en-US" emma:confidence="0">
                  <emma:literal>,</emma:literal>
                </emma:interpretation>
                <emma:interpretation id="interp2" emma:lang="en-US" emma:confidence="0">
                  <emma:literal>\</emma:literal>
                </emma:interpretation>
                <emma:interpretation id="interp3" emma:lang="en-US" emma:confidence="0">
                  <emma:literal>`</emma:literal>
                </emma:interpretation>
                <emma:interpretation id="interp4" emma:lang="en-US" emma:confidence="0">
                  <emma:literal>'</emma:literal>
                </emma:interpretation>
              </emma:one-of>
            </emma:emma>
          </inkml:annotationXML>
          <inkml:trace contextRef="#ctx0" brushRef="#br0">0 0 0</inkml:trace>
        </inkml:traceGroup>
        <inkml:traceGroup>
          <inkml:annotationXML>
            <emma:emma xmlns:emma="http://www.w3.org/2003/04/emma" version="1.0">
              <emma:interpretation id="{4D7EEB32-8477-4115-9ABF-19DC61AF1D1A}" emma:medium="tactile" emma:mode="ink">
                <msink:context xmlns:msink="http://schemas.microsoft.com/ink/2010/main" type="inkWord" rotatedBoundingBox="29051,13972 29066,13972 29066,13987 29051,13987"/>
              </emma:interpretation>
              <emma:one-of disjunction-type="recognition" id="oneOf1">
                <emma:interpretation id="interp5" emma:lang="en-US" emma:confidence="0.5">
                  <emma:literal>.</emma:literal>
                </emma:interpretation>
                <emma:interpretation id="interp6" emma:lang="en-US" emma:confidence="0">
                  <emma:literal>,</emma:literal>
                </emma:interpretation>
                <emma:interpretation id="interp7" emma:lang="en-US" emma:confidence="0">
                  <emma:literal>\</emma:literal>
                </emma:interpretation>
                <emma:interpretation id="interp8" emma:lang="en-US" emma:confidence="0">
                  <emma:literal>`</emma:literal>
                </emma:interpretation>
                <emma:interpretation id="interp9" emma:lang="en-US" emma:confidence="0">
                  <emma:literal>'</emma:literal>
                </emma:interpretation>
              </emma:one-of>
            </emma:emma>
          </inkml:annotationXML>
          <inkml:trace contextRef="#ctx0" brushRef="#br0" timeOffset="13544.5556">4347-3181 0,'0'0'0,"0"0"15,0 0-15,0 0 16,0 0-16,0 0 31</inkml:trace>
        </inkml:traceGroup>
      </inkml:traceGroup>
    </inkml:traceGroup>
  </inkml:traceGroup>
</inkml:ink>
</file>

<file path=ppt/ink/ink1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4-23T13:03:49.994"/>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77389175-A1BD-4B1E-8108-FDC87A88637A}" emma:medium="tactile" emma:mode="ink">
          <msink:context xmlns:msink="http://schemas.microsoft.com/ink/2010/main" type="inkDrawing" rotatedBoundingBox="12888,8497 28916,8501 28915,8670 12887,8667" shapeName="Other"/>
        </emma:interpretation>
      </emma:emma>
    </inkml:annotationXML>
    <inkml:trace contextRef="#ctx0" brushRef="#br0">0 153 77 0,'0'0'120'15,"0"0"9"-15,0 0-7 16,0 0-61-16,0 0-16 16,0 0-11-1,0 0-11-15,0 0-7 0,0 0-4 16,0 0-3-16,0 0-3 15,0 0-1-15,22-12 0 16,-22 12 0-16,30-8 0 16,-6 4-1-16,3-4 0 15,9 2 0-15,6-4 1 16,15 0-2-16,5 0 0 16,9-3 0-16,4 3-1 15,5-2 0-15,1 0 0 0,2 2-1 16,1 0 0-1,-5 2-1-15,-6 0 0 0,-3 2 0 16,-9 2 0-16,-3 0-1 16,-5 2 1-16,-5 0 0 15,-6 2-1-15,-3 0 1 16,-5 2 0-16,2 0 1 16,-1 0-1-16,1-2 0 15,0 2 0-15,1 0-1 16,1 0 2-16,2 0-1 15,5-2 0-15,-1 2 0 16,4 0 0-16,3-2 1 16,3 0-1-16,7 0 0 15,3-2-1-15,5 2 2 16,4-2-2-16,3 2 0 16,5-2 0-16,2 2 1 0,3 0-1 15,1-2 1-15,4 2 1 16,0 0-1-16,-1 2 0 15,-1 0 1-15,-2-4-1 16,0 4-1-16,-7 0 0 16,-1 0 0-16,-6 0 0 15,-5 0 1-15,-3 0-1 16,-5 0-1-16,1 2 1 0,-9-2 1 16,1 0 0-16,-3 2 0 15,-1-2-1-15,-1 2 1 16,2-4 0-1,3 4 1-15,-1-2-1 0,3 0 0 16,3 0 0-16,1-2 1 16,-1 0 0-16,7 4-2 15,-3-2 1-15,3 0-1 16,-3 0 0-16,3 2 1 16,0-2-1-16,-1 2 1 15,3 2-1-15,-5-4 1 16,3 4 0-16,1 1 1 15,-1-1-2-15,-1-2 1 16,1 2 0-16,-1 0 0 16,1-2 0-16,2 0 0 15,-1 2-1-15,-1-4 0 16,1 2 0-16,1 0 1 0,1-2-1 16,1 2 0-16,0-2 0 15,-3 2 1-15,7-2 0 16,-3 0 0-16,3 0 0 15,0 0 0-15,-1 0 0 16,1 0 0-16,2-2-1 16,3 0 1-16,-1 0-1 15,2-2 0-15,3 0 2 16,3 2-2-16,2-4 1 16,7 2-1-16,5 0 1 15,0 0 0-15,6 0 0 16,0 2 0-16,6 0 0 0,0-2 0 15,4 2 0-15,-4 0 0 16,-4-2-1-16,4 2 1 16,-4-2 0-16,1 0-1 15,-5 2 1-15,0-2 0 16,0 0-1-16,-4 0 1 16,-2 0 0-16,-4 0 0 15,-3 0 0-15,-3 0-1 16,0-2 2-16,-7 2-2 15,-1 0 1-15,-2 0-1 16,1 0 1-16,1 0 0 16,0 0 0-16,-3 0-1 15,3 0 1-15,2 0 0 0,0 0 0 16,-5 0 0-16,1 2 0 16,-1 0 0-16,-1 0 0 15,2 0-1-15,-5 0 2 16,1 2-1-16,0-2 0 15,-1 0 0-15,3 0-1 16,0 2 2-16,3 0-1 16,1-2 0-16,0 0 0 15,1 0 0-15,-1 0 0 16,2 2 0-16,-1-2 1 16,3 0-2-16,0 2 1 15,-1-2 0-15,3 0 1 16,0-2-1-16,6 2 0 0,-1-2 1 15,9 2-1-15,0-4 0 16,2 0 1 0,4 2 0-16,4-2 0 15,2 2 0-15,4-1 0 0,4-1-1 16,-2 0 1-16,4 0 1 16,2 0-2-16,-2 2 1 15,-2-2-1-15,2 2 2 16,-6-2-1-16,-2 2-1 15,-4 2 1-15,-8-2 0 16,-5 2-1-16,-3 0 1 16,0 0-1-16,-10 0 0 0,-3 0 0 15,-3 0 1-15,-4 0-1 16,-5 2 1 0,1-2-2-16,-3 2 2 15,-3-2 0-15,1 2 0 0,-5-4 0 16,3 4-1-16,-3-2 1 15,-1 0-1-15,-1 0 1 16,-5 0-1-16,1-2 1 16,-5 2 0-16,1-2-1 15,-5 2 0-15,-2-2 1 16,3-2 0-16,-9 2-1 16,-2-2 0-16,-1 2 0 15,-7-2-1-15,-4 2 2 0,-4-2-1 16,-18 4-1-16,20-2 2 15,-20 2 0 1,0 0-1-16,0 0 0 0,19-2 1 16,-19 2-1-16,0 0 0 15,0 0 1-15,20 2-1 16,-20-2 0-16,22 2 1 16,-22-2 0-16,28 0-1 15,-28 0 0-15,24 0 0 16,-24 0 1-16,19 0-1 15,-19 0 0-15,0 0 0 16,18 0 0-16,-18 0 1 0,22-4 0 16,-22 4-1-1,34-4 1-15,-12 2-1 16,-1-2 0-16,1 0 0 16,-22 4-1-16,32-4-2 0,-32 4-3 15,20-4-3-15,-20 4-3 16,0 0-4-16,32 0-5 15,-32 0-3-15,35 6-15 16,-35-6-49-16,34 0-44 16,-34 0-3-16,34 0 1 15</inkml:trace>
  </inkml:traceGroup>
</inkml:ink>
</file>

<file path=ppt/ink/ink1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4-23T13:03:51.517"/>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3A9CDA8D-ED4B-4CDB-91FA-BB182507DCE7}" emma:medium="tactile" emma:mode="ink">
          <msink:context xmlns:msink="http://schemas.microsoft.com/ink/2010/main" type="inkDrawing" rotatedBoundingBox="4592,9775 9008,9745 9009,9869 4593,9898" shapeName="Other"/>
        </emma:interpretation>
      </emma:emma>
    </inkml:annotationXML>
    <inkml:trace contextRef="#ctx0" brushRef="#br0">0 131 78 0,'0'0'115'16,"0"0"8"-16,0 0-6 15,0 0-79-15,0 0-8 16,0 0-2-16,0 0-5 15,24-2-1-15,-24 2-1 0,45 4-1 16,-15-8 0-16,14 6-3 16,5-10-1-1,15 6-2-15,3-4-1 16,11-1-4-16,7-3-2 0,12 4 1 16,4-4-2-16,4 2 0 15,4-2-1-15,2 2-1 16,0-2 1-16,-1 2-1 15,-7 2-1-15,-4 0-1 16,-4 4 0-16,-4 0 0 16,-4 0 0-16,-1 2-1 15,-3 0 1-15,2-2-1 16,-5 0 2-16,1 0-1 0,0-4 1 16,-1 4-1-16,-1-2 1 15,-2 0-1 1,-5 1-1-16,-1 1 0 15,-4 2 0-15,-3 0 0 0,-3 2-1 16,-7-2 1-16,1 5-2 16,-1-3 1-16,-4 0 1 15,1 0 0-15,-5 0-1 16,-1 0 1-16,-5 2-1 16,-2-4 0-16,-1 2 1 15,-7 0-2-15,-4 2 2 16,0-2-1-16,1 0-1 15,-3 0 2-15,0-2-2 16,0 2 2-16,2 0-1 16,5 2 2-16,3 0-1 15,2-2-1-15,5 2 2 0,-1 0-2 16,2 0 0-16,1 0 1 16,5 0-1-16,-4 0 0 15,1 0 0-15,1 0 1 16,-1 0-2-16,7 0 2 15,-4-2 0-15,7 0-1 16,-7 2 0-16,-3-4-1 16,-1 2 1-16,-6-2 0 15,-5 0-1-15,-11 0 1 16,-2 2-1-16,-20-2 1 16,22-2 0-16,-22 2 0 15,0 0 0-15,0 0-1 16,18 0 2-16,-18 0-1 0,0 0-1 15,0 0 2-15,0 0-1 16,0 0 0-16,0 0-5 16,0 0-15-16,27-6-129 15,-27 6-6-15,-21-16 0 16,-7 2-7-16</inkml:trace>
  </inkml:traceGroup>
</inkml:ink>
</file>

<file path=ppt/ink/ink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4-23T12:31:02.585"/>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C621FFA4-02C1-4066-88CA-D4EA44805425}" emma:medium="tactile" emma:mode="ink">
          <msink:context xmlns:msink="http://schemas.microsoft.com/ink/2010/main" type="inkDrawing" rotatedBoundingBox="4370,13867 14743,13945 14741,14176 4368,14099" shapeName="Other"/>
        </emma:interpretation>
      </emma:emma>
    </inkml:annotationXML>
    <inkml:trace contextRef="#ctx0" brushRef="#br0">0 24 1 0,'24'5'89'16,"0"-2"8"-16,5 2 4 16,5 2-65-16,0-3 2 15,8 4-7 1,1-1-4-16,6 3-2 0,-1-5-2 15,5 5-4-15,-2-3-2 16,7 2-2-16,-6-4-3 16,6 2-2-16,-1-6 0 15,2 3 0-15,1-6-2 16,3 4 0-16,3-6-1 16,4 3 0-16,3-4 0 15,4 3-2-15,1-3-1 0,2 0-1 16,2 1 0-1,1-3-1-15,3 1 1 16,-3-1 0-16,-3 2-1 0,2-2 1 16,0-2 0-16,1 1-1 15,2-1 1-15,-1 1-2 16,-3 1 1-16,1 0 0 16,0 2 0-16,0-2-1 15,-4 4 1-15,-3-1 0 0,0 3-1 16,-2 1 1-16,-1 0-1 15,3 0 0-15,1 1 0 16,3 1 0-16,-1 0-1 16,2 0 1-16,2-1 0 15,-1 3 0-15,5-3 0 16,-5 3 0-16,3-4 2 31,-1 1-3-31,4 3 2 0,3-2-1 16,1-1 0-16,2 1 0 15,1 1 1-15,3-1-1 16,2 2 1-16,0-1-1 16,3 0 2-16,0 1-1 0,3-1-1 0,4 2 1 15,6 0 0-15,-1-1-1 16,1 1 1-16,3 2 0 16,0-1-1-16,1 1 0 15,-2-2 1-15,1 4 0 16,-2-1 0-16,-2 3-1 15,-2-3 0-15,0 2 1 16,-1-1 0-16,-4 1 1 0,-4-1-2 16,1-1 2-16,-2-1-1 15,2 1 0-15,-4-2-1 16,1 0 1-16,1-2-1 16,-3 1 1-16,-1-2-1 31,-2-1 0-31,-6 0 0 15,-2-1 1-15,-2 1-1 16,-5 0 0-16,-2-2 1 0,-4 3-2 16,-4-3 1-16,1 0 1 15,-4 0-2-15,0-1 2 0,-3 1-2 16,-2-2 1-16,0-2-1 0,-2 1 2 16,0 1-2-1,-4-1 0-15,0 1 0 16,-2-1 0-16,-1-1 0 15,-1 1-1-15,-2 1 1 0,-1-1 0 16,-1-2 0-16,-1 1 1 16,1-1-1-16,1 0 0 15,1-2 1-15,0 1-2 16,1-3 1-16,0 2 0 31,0 0 0-31,1-1-1 16,0 1 1-16,-2-1 0 15,0 1 0-15,-1 0 1 16,-1 0-1-16,-1 0 0 0,-1 0 0 16,1 1-1-16,-2-1 1 15,-2-2 0-15,1 4 0 16,-5-2 0-16,0 2 0 16,-3 0 0-16,-1 0 0 15,-2 2 0-15,-3-1-1 16,-4 1 0-16,-2 1 0 15,-3 0 1-15,-3 1-1 16,-2-1 1-16,-1 0 0 16,-16 2 0-16,22-1 0 15,-22 1 0-15,0 0 1 16,20 0-1-16,-20 0-1 0,0 0 1 16,0 0 0-16,0 0-1 15,0 0 0-15,0 0-6 0,0 0-27 16,0 0-84-16,0 0-6 15,0 0-2-15,-25 8-7 16</inkml:trace>
  </inkml:traceGroup>
</inkml:ink>
</file>

<file path=ppt/ink/ink3.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2-04-23T12:30:58.305"/>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4AC04233-AB64-499E-9698-772BCB04E232}" emma:medium="tactile" emma:mode="ink">
          <msink:context xmlns:msink="http://schemas.microsoft.com/ink/2010/main" type="inkDrawing" rotatedBoundingBox="30314,17697 30329,17697 30329,17712 30314,17712" shapeName="Other"/>
        </emma:interpretation>
      </emma:emma>
    </inkml:annotationXML>
    <inkml:trace contextRef="#ctx0" brushRef="#br0">0 0 0,'0'0'0,"0"0"15,0 0-15,0 0 0</inkml:trace>
  </inkml:traceGroup>
</inkml:ink>
</file>

<file path=ppt/ink/ink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4-23T12:57:50.616"/>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91D38B9E-8AB3-4A41-B021-C0FDFF36E96F}" emma:medium="tactile" emma:mode="ink">
          <msink:context xmlns:msink="http://schemas.microsoft.com/ink/2010/main" type="inkDrawing" rotatedBoundingBox="16609,12619 26812,12851 26777,14378 16574,14146" hotPoints="28239,13459 21804,14215 15348,13657 21784,12901" semanticType="enclosure" shapeName="Ellipse"/>
        </emma:interpretation>
      </emma:emma>
    </inkml:annotationXML>
    <inkml:trace contextRef="#ctx0" brushRef="#br0">1084-1 85 0,'-7'-14'85'0,"7"14"3"15,0 0 1-15,0 0-49 16,0 0-7-16,0 0-4 16,0 0-3-16,-15-11-3 0,15 11-3 0,0 0-4 15,0 0 0-15,0 0-3 16,0 0-1 0,0 0-1-16,0 0-2 15,0 0-2-15,0 0 0 16,0 0 0-16,-15 5-2 15,15-5 2-15,-18 6-2 16,18-6 1-16,-25 9 1 0,10-4 0 16,0 2 1-16,-1-2-1 15,1 1 0-15,0-2-1 16,0 2 2-16,-2-1-3 16,3-1 0-16,-2 1 0 15,1-1-1-15,0 1 0 16,0-1-1-16,-2 1 0 15,1-1-1-15,-2 1 1 16,-1 2-1-16,0 1-1 16,1-1 0-16,-2-1 1 15,1 2 0-15,1-1-1 16,0 1 1-16,1-2-1 16,2-1 0-16,1 1-1 15,1-2 2-15,13-4-3 0,-23 11 2 16,23-11-1-16,-19 12 1 15,19-12-1 1,-21 13 0-16,21-13 1 16,-23 15 0-16,23-15 0 0,-23 18-1 15,23-18 1-15,-24 17 0 16,24-17 0-16,-25 18 0 16,11-7-1-16,-1-2 1 0,0 1-1 15,-3-1 2-15,1 0-1 16,-1 2 2-16,2-4-3 15,1 1 3 1,1-1-2-16,-1-1 2 0,15-6-1 16,-21 15-1-16,21-15 0 0,-18 14-1 15,18-14 2-15,-17 15-2 16,17-15 4-16,-16 14-4 16,16-14 4-16,-12 18-4 15,12-18 5-15,-14 21-6 16,14-21 4-16,-13 24-2 15,13-24 0-15,-14 25-1 0,7-11 0 16,-2-1 2-16,1 3-1 31,1-3 0-31,-2 2 1 16,0 3-1-16,1 2 0 16,-1-1 2-16,1-1-1 0,-1 0-1 15,3 1 0-15,-1-3 1 16,1 1-2-16,0-1 2 15,1-1-2-15,-1-1 0 0,2-1 1 16,1 2-1-16,-2 3 0 16,2 1 1-16,0-1 1 15,2 1-1-15,-1 1-1 16,1 1 2-16,1 0-1 16,0 0 1-1,0-3-1-15,1 2-1 16,1-4 1-16,-1 2 0 15,2-3 1-15,0 2 0 0,0-4-1 16,2 3 0-16,1-3 0 16,-6-13 1-16,13 27-2 15,-5-13 1-15,-1-1 0 16,2 1 0-16,-9-14 0 16,18 24 1-16,-18-24-1 15,19 22-1-15,-19-22-2 16,19 20 2-16,-19-20-3 15,20 17 3-15,-20-17-2 0,25 19 2 16,-10-13 0-16,0 6 2 16,2-1-1-16,4-1-3 15,2-1 4-15,1 2-4 16,0-1 3 0,1-5-4-16,1 5 2 15,1-6-1-15,0 0 3 16,-1 1 0-16,2-1-1 15,1 1 1-15,1-1-1 16,0 1 1-16,3-2 0 16,2 3 0-16,0-2 0 15,1 1 0-15,0-1-1 16,0-1 1-16,2 0 1 0,-1 0-2 16,-1-1 0-16,1-1 0 15,-3 1 0-15,-2-2 0 16,-1 0 0-16,-2 0 1 15,-2 1-2-15,0-1 0 16,-1 0 1-16,-2 3-1 16,2-3 0-16,-2 3 0 15,1 0 0-15,2 0 0 16,2 0 1-16,-2 0 0 16,3 0 0-16,2 0 0 15,1 0-1-15,6 0 1 16,2-1 0-16,2 1 0 0,4-2 0 15,3-1 0-15,2-1-1 16,3 1 1-16,2-2 0 16,3 1-1-16,0 1 0 15,0-3-1-15,4 1 0 0,0 1 0 16,1 1 0-16,4-2 1 16,1 1 0-16,-1-2-1 15,-1 1 1-15,-2 1 1 16,-1-2 0-16,-5 1 0 15,0 2-2-15,-4-1-1 16,-5 1 1-16,-1-2 1 16,-4 4-2-16,0-2 1 15,-1-2 1-15,0 2-1 16,-3-1 2-16,2-1-1 16,-2 2 1-16,2 0-1 15,-2-1 1-15,0 2-1 0,-2-1 1 16,0 2-1-16,-1 1 1 15,0-2 0-15,-1 2 0 16,1 0-1-16,3-1 0 16,0-1-1-16,3 2 0 15,3-1 1-15,4-1-1 16,3 1 0-16,4-1 1 16,4-1 0-16,2 0 1 15,3 2 0-15,2-2-1 16,1 1 0-16,1 1 1 15,1-2-1-15,-2 0-1 16,-2 1 2-16,0 1-2 16,-1-1 1-16,1-1 1 0,3 0-2 15,2 2 1-15,0-2 1 16,1-2 0-16,-3-1-2 16,2 2 2-1,0-2-2-15,-3-2 2 16,-4 4-1-16,0-2 0 0,-1 1 0 15,-3-1 0-15,3 3 1 16,1 0-1-16,-3 0 1 16,3 2-1-16,-1-2 0 15,-1 0 1 1,1 3 0-16,0-2-1 16,-4 1 0-16,1-1 1 15,-3 1-1-15,2 1 1 0,0-2-2 16,1 2 0-16,0 0 2 15,4-1-1-15,-1-1 0 16,2 2 0-16,-1 0 0 16,-2 0 0-16,3 0 1 15,-3 0 1-15,-2 0-2 16,-3 2 2-16,0-4-2 16,-3 4 2-16,1-2 0 15,-3 0 0-15,-3 0-1 16,-4-3 1-16,0 2-1 15,-4-2 0-15,-2 3 1 16,-3-5 0-16,-2 2-2 0,0-1 2 16,-3-1 0-16,2 1-1 15,2-1 0-15,1-2 0 16,-1-1-1-16,1 2 1 16,-1-3 0-16,1 3-1 15,1 0 0-15,1-2 1 16,1 2 0-16,2 0-1 15,4 0 1-15,2-1 0 16,4-1 0-16,2-1 0 16,1 0 0-16,0 0 0 15,0 0-1-15,2-1 2 16,-3-1-2-16,-2 1 1 16,-1-2-1-16,-2 0 0 0,0 0 0 15,-1-2 2-15,-2-1-3 16,-2 0 2-16,0 6 3 15,-3-5-4-15,1 1 3 16,-5 2-1-16,-3 2 2 16,-4 0-3-16,-2 2 3 15,-4-1-3-15,-4-1 0 16,-2 3 0-16,-2 0 1 16,1-1-1-16,2 1 0 15,1 0-1-15,-1-2 1 16,1 2 1-16,2-3-1 15,-1 2-1-15,2-1 1 0,0 1 0 16,-3-1 0-16,-1 1 1 16,2-2-1-16,-2-1 0 15,1 3-1-15,1-1 1 16,-3-2 0-16,1 1 0 16,0 0 0-16,1 0-1 15,-1-2 1-15,2 2 0 16,3 0 0-16,-2-1 0 15,0 1 0-15,-2 1 0 16,1-1-1-16,-2 0 1 16,0 0 0-16,-1 0 0 15,-2 0-1-15,-3 0 1 0,0 2 0 16,-2-4 0-16,1 2 0 16,-14 6 0-16,23-15 0 0,-23 15 0 15,19-17 0-15,-19 17 1 16,18-19-1-16,-18 19 0 15,18-18 0-15,-18 18 0 16,18-23 0-16,-18 23 0 16,17-21 0-16,-17 21-1 0,18-24 1 15,-12 9 1-15,2 1-1 32,-2-1 0-32,-2-1 0 15,1-1 1-15,-1-1-1 16,-2 0 0-16,-1-1 0 0,1 2 0 15,-2-1 0-15,0 0 0 16,-2 1 0-16,1 1 0 16,-2-1 0-16,0 2 0 15,0-1-1-15,-3 0 1 16,-4 0 0-16,3 1 0 16,-2 0-1-16,-2 1 1 15,2-1 0-15,-1 2 0 16,1-1 0-16,0 1 0 15,9 13 1-15,-20-25-2 16,20 25 1-16,-22-24 0 16,22 24 0-16,-26-21-1 15,9 12 1-15,1-1-1 0,-1 1 0 16,-1-3 0-16,0 4 1 16,0-4-1-16,0 2 0 15,0 0 0-15,0-2 0 16,0 2 2-16,-2 1-2 15,1 0 1-15,-1-3 0 16,-1 3 0-16,-2 0-1 16,2 0 1-16,-3 0 0 0,0 0-1 15,-1 0 1-15,-2 1 1 16,-4 1-1-16,0 1-1 16,-2-2 2-16,-2 2-1 15,-3 0 1-15,-1 0-1 16,-1-2 0-16,-1 1-1 15,-1-1 2-15,-3 1-1 16,-1-1 0-16,0 2 0 0,-2-1 0 16,-2 2 0-16,-1 1 0 15,0-1 0-15,-2 2 1 16,-1 0-1-16,-2 0 1 16,-3 0-1-1,0 2 0-15,1-4 1 0,-2 2 0 0,-1-1-1 16,0-4 0-16,2 2 1 15,0-2-1-15,3 2 0 16,1-1 1-16,2-1-1 16,-1 2 0-16,4-1 1 15,-3 2-1-15,2-1 0 16,-1 0-1-16,-1 2 2 16,-1-1 0-16,-4 2-1 0,0 0 1 15,-5-1-1-15,-1 1 1 16,-3 1-1-1,-3-1 1-15,0 2 0 16,-4-1-1-16,0 2 0 0,-3-1 0 16,0 1 1-16,-1 0 0 15,-5 1-1-15,2 1 1 16,-3-1 0-16,-1 1 0 16,0-2 0-16,-3 3 0 15,1 0-1-15,-2 1 1 16,0 1 0-16,-3-1 0 31,-2 1-1-31,-1-1 1 0,0 2 0 0,0-1 1 0,0 1 0 16,2-2-1-1,-1 2 0-15,3-1 1 16,-1 1-1-16,0-2 1 0,2 1 0 16,1-2-1-16,3 2 0 15,3-5 0-15,2 1 0 16,3 1 0-16,5-4 1 15,3 1-1-15,0-1 0 16,1 2 1-16,0-3-1 16,-1 1 1-16,3 1-1 15,-1-2 0-15,2 0 0 16,1 1 0-16,2-1 0 0,0 0 0 16,2 0 1-16,3 0-2 15,-1 0 3-15,0 0-1 16,0 2 0-16,-2-1-1 15,-3 2 1-15,1 2-1 16,-1 1 0-16,-4 0 0 16,2 1-1-16,-2 2 1 15,0 0 1-15,2 0 0 16,1 1 1-16,2-1-1 31,0 0 0-31,2-2 0 16,0 1 1-16,-1 1-1 15,2-3-1-15,1 0-1 0,2 0 1 16,0 0-1-16,5-3 2 16,3 3-1-16,2-2-1 15,6-1 0-15,4 0 0 16,2 2 1-16,2-2 1 16,3-2 0-16,3 2-1 15,1-1 1-15,2-1 0 16,1 2-1-16,2-1 1 15,2-1 0-15,2 2-2 16,1 0 0-16,-1 0 0 16,2-1-1-16,-2-1 2 15,2 1-1-15,-1 1 1 16,1 0-1-16,-2-2 0 0,2 1 2 16,-1 1-3-16,2 0 2 15,-1 0-1-15,1-3 0 16,1 3-1-16,-1-3 1 0,1 0 0 0,-2 0-1 15,-2 0 2-15,-1 0-2 16,-1-2 1-16,-3 1-1 16,-2-2 1-16,-1 1-1 31,-1-1 3-31,-2 0-4 16,-1-2 3-16,0 2-1 15,-1-1 1-15,0-1-1 0,0 1 1 16,1-1-1-16,-2 1 1 15,-1 1 1-15,2 0-1 16,0 1 0-16,0-1 1 16,3 2-2-16,1 1 1 0,-1 0 0 15,6 3-2-15,0-2 0 16,1 2 1-16,2-1 0 16,3 1 0-16,-1 0 0 15,2 0 0-15,1-2 0 16,-1 2 0-16,14 0 0 15,-24 2 0-15,10 1 0 16,1-2-1-16,-1 1 1 0,1 1 0 16,-1 1 1-16,1-1-2 15,13-3 1-15,-21 6-1 16,21-6 1-16,-19 6-1 16,19-6 1-16,0 0-2 15,-13 6 0-15,13-6-4 0,0 0-8 16,0 0-13-16,0 0-26 15,0 0-84-15,0 0-4 16,3 14-2 0,-3-14 0-1</inkml:trace>
  </inkml:traceGroup>
</inkml:ink>
</file>

<file path=ppt/ink/ink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4-23T12:30:33.074"/>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668E4377-0511-4CD4-9369-6E16C9412A98}" emma:medium="tactile" emma:mode="ink">
          <msink:context xmlns:msink="http://schemas.microsoft.com/ink/2010/main" type="inkDrawing" rotatedBoundingBox="9600,7082 12263,7473 12021,9129 9358,8739" hotPoints="12084,8203 10705,8930 9424,8043 10802,7316" semanticType="enclosure" shapeName="Ellipse"/>
        </emma:interpretation>
      </emma:emma>
    </inkml:annotationXML>
    <inkml:trace contextRef="#ctx0" brushRef="#br0">1421 67 1 0,'-17'-4'0'16,"17"4"16"-16,-21-7 73 16,3 3-56-16,3 1 4 15,-6-3 3-15,1 2 3 16,-7-3 2-16,2 5-2 15,-7-5-4-15,2 6-5 16,-4-3-10-16,0 5-6 16,-3-1 1-16,-1 5-1 15,-3 1-2-15,1 3 1 16,-4 1-2-16,1 4-2 16,-2-3-1-16,0 6-1 15,-2-2-3-15,4 4 0 0,-3-2-1 16,0 2 1-16,-2 2 2 15,1 3 0-15,-2 1 0 16,3 3-1-16,0 1 2 16,3 4-3-16,-1 4 0 15,5 3-1-15,2 0-3 0,4 0 2 16,3 0-2-16,1 1 2 16,4-1-3-16,2 0 1 15,3-6-3-15,2 2 2 16,4-1-3-16,3-3 3 0,3 1-3 15,5 2 2-15,1-2-2 16,7 1 5-16,3 3-4 16,5-1 4-16,5 1-2 15,4 0 3-15,5 0-1 16,4 1-3-16,3 1 2 16,3-3-5-16,3-1 6 0,4-1-7 15,0 1 7-15,3-1-8 16,0-1 5-16,1-2-1 15,1 0 1-15,2 0 2 16,-1-3-3-16,2-1 3 16,-1-2-2-16,3-4 2 15,0 0-3-15,2-4 2 16,2-3 0-16,3-2 0 16,2-4-1-16,1-2 1 15,5-2-1-15,1-4-1 16,2-1 2-16,2-2-1 15,-1-1-1-15,-1-4 0 0,1-2 0 16,1-2 0-16,-2 0-1 16,-2-3 2-16,0 0-1 31,-3-3-1-31,0-1 0 16,-1-2-2-16,-2 0 1 0,-4-3-2 15,-2-2 1-15,-3-1-1 16,-3-1 1-1,-5-1-2-15,0-2 5 16,-6-1 3-16,-3-3-3 0,-6 0 4 16,-6-2-4-16,-4-5 3 15,-5-3-5-15,-4-4 4 0,-8-1-4 16,-4-4-3-16,-5 1 0 16,-6-2-5-16,-5 2 4 15,-4 0-3-15,-4 4 5 16,-4 2-3-16,-5 5 3 0,-5-2-3 15,-4 2 6 1,-3 0 1-16,-5-1 1 16,-5 1-2-16,-5-1-1 15,-3 0 0-15,-5 1 0 16,-3 3 1-16,-3 1 0 0,1 5 0 16,-5 3-2-16,3 4 1 15,-4 2 2-15,2 3-1 16,2 3 1-16,0 4-1 15,4 3 0-15,0 6 0 16,4 4 0-16,1 5-1 16,3 4 2-16,1 5-3 15,3 4 1-15,2 2-2 16,3 0-1-16,3-1-1 16,7-1-5-16,4-6-9 15,11 6-57-15,4-9-78 16,7-4 0-16,5-2-4 0,12-2 0 15</inkml:trace>
  </inkml:traceGroup>
</inkml:ink>
</file>

<file path=ppt/ink/ink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4-23T12:59:11.043"/>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0150A33A-417B-4B42-9AAA-A87F167421AE}" emma:medium="tactile" emma:mode="ink">
          <msink:context xmlns:msink="http://schemas.microsoft.com/ink/2010/main" type="inkDrawing" rotatedBoundingBox="9162,6930 27686,7117 27668,8883 9145,8696" hotPoints="25958,6492 26070,8156 9833,9243 9721,7579" semanticType="enclosure" shapeName="Rectangle"/>
        </emma:interpretation>
      </emma:emma>
    </inkml:annotationXML>
    <inkml:trace contextRef="#ctx0" brushRef="#br0">501 164 1 0,'0'0'3'15,"0"0"86"-15,4-18 3 16,-4 18-54-16,0 0-2 16,0 0-3-16,0 0-4 15,-26-16-1-15,26 16-3 16,-18-2-2-16,18 2-4 15,-20 6-4-15,20-6-3 16,-27 10 0-16,27-10-1 0,-32 18-1 16,32-18 0-16,-34 30-2 15,16-10 0-15,-5-4 0 0,1 11 0 16,0-3-2-16,0 6-2 31,-2 0 0-31,1 3 0 16,1-1 0-16,2 4 1 15,0 0-2-15,4-1 1 16,0-1-2-16,6-2 2 0,0 5 2 16,1 1-1-16,-1-4 1 15,4 3-2-15,-2-7 3 16,2 2-3-16,0-2 1 0,0-1-2 16,0-7-2-16,2-2 1 15,2-2-1-15,2-18 0 16,-6 34-1-16,6-15 1 15,-4 1 0-15,4 0 0 16,0 2-1-16,0 2 1 16,-2 5 0-16,4-1 0 0,-2-2-1 15,2 2 2-15,-2-2-2 32,0 1 1-32,0-5-1 15,2 0 1-15,-2-2-1 16,0-2 0-16,4 3 0 0,-4-21 0 15,6 34 0-15,-6-34 0 16,10 34 0-16,-2-16 0 16,0 3 1-16,2 1 0 15,2-2-1-15,3 4 1 16,-3-4-1-16,4 0 1 0,2-1 0 16,2-1 1-16,2-2-1 15,0-2 0-15,1-2 1 16,-1 0 0-16,4-2 0 0,0 2 0 15,1-2-1-15,-1-1 0 16,2 1 0-16,0-2 0 16,0 0-1-16,1-2 0 15,-1 0 1-15,2 0-1 16,-2-2 0-16,3-2 1 16,-1 2-2-16,4-2 2 15,1 0-1-15,1-2 0 16,0 0 0-16,3 0 1 15,1 0-1 1,-2 0 1-16,3 2-2 16,-3-2 1-16,0 0 0 15,0 0 1-15,1 0-1 0,-1 0 0 16,0 0 0-16,3 0 0 16,1-2 3-16,1 2-2 15,-3-4 0-15,2 4 0 16,1-2 0-16,-3 2-1 15,0 0 1-15,1-2 0 16,-7 2-1-16,0 2 0 16,1 0 0-16,-1 0 0 15,-2 0-1-15,0-2 2 0,3 2-1 0,-3 0 1 16,2 0-1-16,1 2-1 31,-1-4 2-31,-2 4-1 16,2 0 1-16,1 0 0 0,-3 0-1 15,0 0 0-15,-2 0 1 16,3 0-1 0,-3 0 0-16,2-2 0 15,3 0 0-15,1 0 1 0,4 2 0 16,3-1 0-16,3-3-1 16,0 0 1-16,5 0 1 0,1 0-2 15,3 0 2-15,3-5-3 16,-1 1 2-16,3 2 0 15,5-2-1-15,3 0 2 16,1-2-1-16,4 2-1 16,-3-2 1-16,1 2-2 0,1 2 2 15,-5 0 0-15,2 0-1 32,-5 2 0-32,-1 0 0 0,-5 0 0 0,1 0 0 0,-3 2 1 31,-1-2-1-31,-1 0 0 15,-2 0 1-15,-1 0-1 16,-1 0 0-16,-1 0 0 16,1 4 0-16,-1-2 0 0,-3 2 1 15,2 0-1-15,-3 2-1 16,1 0 1-16,-1 0 0 16,3 2 1-16,0-1-1 15,3-1 1-15,5 0-2 16,3-2 1-16,1 0 1 15,7-2-1-15,-3-2 0 16,1 0 0-16,2 0-1 16,-1-2 0-16,-1 0 2 15,-1 2-1-15,1 0 0 16,-3 0 0-16,-1 0 1 16,-5 2-1-16,-1 0 0 15,-3 0 0-15,-5 0 0 0,-3 2 1 16,-4-4-1-16,-3 4 1 15,-1-2-1-15,-2-2 0 16,3 0-1-16,-3 0 0 16,-2 0 1-16,2 0-1 15,-1 4-1-15,-1-4 1 16,2 0 1-16,3 0-1 16,-5 2 1-16,4 0-2 15,2 0 2-15,5 0 0 16,1-4 1-16,7 2-1 15,3 0 1-15,5 0-1 16,1-2 0-16,3 2 3 0,1 0-3 16,3-2 0-16,-1 2 1 15,-1 0-2-15,1 2 1 16,-1-2 0-16,2-2-1 16,1 0 1-16,1 0 0 15,1-2-1 1,5 0 0-16,2 0 1 0,1-4 0 0,3 4 1 15,2-2-1 1,-3 4 0-16,1-2 0 16,0 0 0-16,-5 2 0 15,1-1 0-15,-4-1-1 16,-5 2 0-16,-1 0 1 0,-3-2-1 16,1 2 0-16,-1-2 0 15,-1 4 0-15,-5-2 1 16,1 2 0-16,-1-2 1 15,1 0-1-15,-1 4 0 16,-3-2 0-16,-3 2 0 16,-1-2 0-16,-1 0 0 15,-1 0-1-15,-3 2 2 16,0-2-2-16,-1 0 1 0,3 0-1 31,-1-2 1-31,1 0-1 16,0 0 1-16,1 0-1 15,3-2 0-15,-1-2 0 0,5 2 0 16,-1-2 1-16,3 2 0 16,3 2 0-16,1-2 0 15,3 0 0-15,-3 2-1 16,3 2 2-16,-5 0-1 0,1 0 0 16,-1 2 0-16,-1-2 0 15,-3 2 0-15,3-2-1 16,1 2 1-16,-3-2-1 15,1 0 1-15,-1 0 0 16,-1 2-1-16,-1-2 0 0,3 4 1 16,-5-2 0-16,-1 0 0 15,5 2 0-15,-1-2 0 16,3 2-1-16,-3 0 1 16,3-2 0-16,-5 2 1 15,7-2-2-15,-7 2 2 16,1-2-2-16,-3 2 1 0,2-2 0 15,1 2 0-15,-1 0 0 16,5-2 0-16,-3 3-1 16,5-3 1-16,3 0 0 31,3 2-1-31,2-2 2 16,1 2-1-16,5 0-1 15,2-2 1-15,1 2 0 16,-5-2 0-16,1 2 1 0,1 0-1 15,-6 0-1-15,-1-2 1 16,-3 0 0-16,-1 0 1 16,-3 0-2-16,3 2 1 15,-1-4 0-15,-3 2 0 16,1 0 0-16,4-2 0 16,-3 0 0-16,3 0-1 15,1 2 1-15,-1-2 0 16,-1 2 1-16,1 0-1 0,-1-2-1 15,1 2 2-15,-1 0-2 16,-1 0 1-16,0-2 0 16,1 2 0-16,1-4 0 15,3 4-1-15,1-2 2 16,1 0-2-16,1-2 1 16,4 2 0-16,-1 0-1 0,3-2 1 15,0 2 1-15,-3 0-2 16,1-2 1-16,2 0 1 15,-5 0-2-15,1-2 2 16,-3 2-1-16,1 0 0 0,-2-2 0 16,1 2-1-16,-1-2 1 15,-3 0 0-15,1 0 1 16,-1 2-1-16,-1 0-1 31,0-2 1-31,-5 2 1 0,1 0 0 16,-5 0 0-16,-1 0-1 15,-3 2 1-15,-4-2-1 16,5 0 1-16,-3 0 0 16,1 0-1-16,-1 0 0 15,-1 0 0-15,1 0 0 0,-2 2 1 16,1-2-1-16,-5 2 0 16,3 0 1-16,-1-3 0 15,0 6-1-15,-1-3 0 16,-1 0 0-16,-2 0 0 15,1 0 1-15,-5 0-1 16,-2 2 0-16,-3 0 1 0,-1 0-1 16,-4 0 1-16,0 0-1 15,1 2 0 1,-1-2 0-16,2 2 0 16,3-2 0-16,1 0 0 0,4 0 1 15,2-4 0-15,5 2 0 16,-5-4 0-1,5 2 0-15,-3-2 1 16,2 0-1-16,-3-4 1 0,-1 1-1 16,-2 1 1-16,-1 0-1 15,-3 0 0-15,2-2 0 16,-1 2 1-16,-3-2-1 16,0 2-1-16,-2-2 1 15,3 0 0-15,-3 0-1 0,0 0 0 16,-2 0 1-16,1 0-1 15,-3 2 0-15,2-2 1 16,-6 4-2-16,-2-3 2 16,1 5-1-16,-21 2 0 15,32-8 0 1,-32 8 0-16,28-8 0 16,-28 8 1-16,26-6-1 15,-26 6 0-15,31-8 1 16,-31 8-1-16,34-6 1 15,-12 2 0-15,-2-2-1 0,6-2 0 16,5 2 1-16,-1-2-1 16,2-2 0-16,1-2 0 15,-1 2 1-15,0-3-1 16,-2 1 0-16,-1-2 1 0,-5-2 0 16,-2 2 1-16,0-2 0 15,-4-2 0-15,0-2 0 16,-1-5 1-16,-1 1-1 15,0-4 0-15,-2-2-1 16,0-3 0-16,-2 5 0 16,2-2 0-16,-2 2-1 15,-1 1 1-15,-3 1 0 16,-2 0 0-16,0 4 1 16,-4-2-1-16,2-3 0 15,-6 5 1-15,2-6-1 16,-2 2 0-16,0-1 0 15,-4 3 0-15,2-2-1 0,-2 2-4 16,-2 0 5-16,-1-3-5 16,-1 1 1-16,-2 2-2 15,-4 0 1-15,2 2 0 16,-6-1 1-16,0 3 3 16,-1 2-4-16,-1 2 4 15,0 2-1-15,0 0 1 16,-2 0 0-16,0 3 0 15,1-1-1-15,-3 0 2 0,0 2-2 16,-2 2 1-16,-1-2-1 16,-3 2 1-16,2 2 0 15,0-2 0-15,-5 0-1 16,5 2 1-16,0-2-1 16,0 2 1-16,-3 0 0 15,3-1 0-15,0-3 0 0,-1 4 0 16,3-2-1-16,0 0 1 15,-2 0 0-15,2 0-1 16,-3-2 0-16,-1 2 1 16,2-2 0-16,-5 0 0 15,1 0 0-15,-4 2 0 16,1-3-1-16,-1 3 1 16,-2-2 0-16,1 2 0 15,-1 0 0-15,2 0-1 0,-3 0 1 16,-1 0-1-1,2 0 1-15,-1 2 0 16,-1-2-1-16,0-2 2 16,1 2-2-16,-1-2 1 0,0 1 0 15,3 1 1-15,-1 0-2 16,-2 0 1-16,-1 0 0 31,3 4-1-31,-2-2 1 16,1 4 0-16,1-2 1 0,2 2-1 15,-1-2 0-15,3 4 0 16,2-2 0-16,1 2 0 16,3-2 0-16,2 4-1 0,-2-2 1 15,3 2 0-15,1 2-1 16,-2-4 1 0,4 2-1-16,-5 2 1 15,3 2 0-15,-2 0 0 0,-2 0 0 16,-3 0-1-16,-3 0 1 15,2 2 1-15,-4-2-1 16,1 3 0-16,-3-3 0 16,-3 0 0-16,1 0 0 0,0-2 0 15,-1 0 0-15,-3 0 0 16,0 0 0-16,-5-2 0 16,3 0 0-16,-3 0 0 15,-1-2-1 1,-1 2 1-16,1-2 0 15,-2 2 0-15,1 0 0 16,1 2 0-16,-5-2 1 16,3 2-1-16,-5 0 1 0,3 0 0 15,-1 0 0-15,3 0-1 16,-3-2 1-16,3 0-1 16,-3 0 1-16,3 0-1 0,1 0 1 15,-3 0-2-15,-1 0 2 16,3-2-2-16,0 4 2 15,-1-4-1-15,-1 2 0 16,3 0 0 0,1 0 0-16,1 0 1 15,1 0-1-15,-3 2 1 16,-1-2-1-16,4 3 0 16,-5-3 0-16,3-2 1 15,-3 2-1-15,1-2 0 16,-1 0 0-16,-1 0 1 15,-1 0-1-15,-3-2 1 16,-1 2-1-16,-1-2 0 0,-1 2 1 16,3 2-1-16,-3-4-1 15,3 4 1-15,-1-2 1 16,3 0-1-16,1 0 0 16,1 2 1-16,-3-2 0 0,1-2 0 15,-1 2 0-15,3-2-1 16,-1 2 1-16,1 0-1 15,-1 0 1-15,1 0-1 16,3 0 0-16,-3 0 1 16,1 2-1-16,1 0 1 15,1-2-1-15,-1 2-1 16,3 0 1 0,3-2 0-16,0 0 0 15,5 2 0-15,3-2 0 16,0-2 0-16,-1 0 0 15,1 2 1-15,0-2 0 16,-1 2-1-16,-1 0 1 0,2-2-1 16,-3 2 1-16,1-2-1 15,-1-1 2-15,1 1-2 16,0 2 0-16,-3-2 0 16,3 0 0-16,-6 0 1 15,-1 2-1-15,1 0 0 16,-3-2 0-16,5 2 0 15,-4-2 0-15,1 2 1 16,1-2-1-16,-1 0 0 16,1-2 0-16,1 2 0 15,-1-2 0-15,-4 0 1 16,-3 2-1-16,1-4 1 0,-1 2 0 16,-3 2 0-16,-1-2-1 15,-3-2 1-15,-3 2 0 16,-3-2 0-16,-3 4-1 15,-2-2 0-15,-1 0 1 16,-3 2 0-16,0-2-1 16,-1 4 1-16,-1-2-1 15,-2 2 0-15,3-2 1 16,-3 2 0-16,0 0 0 0,1 0-1 16,1 0 1-16,-4-2 0 15,3 2 0-15,3 0-1 16,2 0 0-16,-1-2 0 15,5 2 0-15,0-2 0 16,5 2-1-16,3 0 1 16,3 0 0-1,-3 2 1-15,7 0 0 0,-1-2 0 0,5 2-1 0,1 2 1 32,1-4-1-32,4 2 0 15,1 0 1-15,5 0-1 16,0 0 0-16,3 0-1 15,1 2 1-15,2-4 0 16,3 2 0-16,-1-2 0 16,2 2 0-16,2-2 0 15,-1 0 0-15,-1 2 1 0,4-2-1 16,0 2-1-16,-5-2 2 16,1 2-1-16,0 0 0 0,-2 0 0 15,-3-2-1-15,1 2 1 16,-4 0 0-16,-3 2 0 15,-1-2 0-15,-4 2 0 16,-1 0 1-16,-3 0 0 16,-3 2 0-16,-1 0 0 15,-1 0 0-15,-5 0 0 0,-1 0 0 16,1 1-1-16,-5-3 0 16,-1 4 0-1,-1-2 0 1,1 0 0-16,-3-2 0 0,2 2 0 15,3-2 1-15,1 2-2 16,3 0 1-16,5-2 0 16,1-2 0-16,-1 2 1 15,5-2 0-15,2 0-1 16,3 0 1-16,3-2 1 0,2 0-1 16,3 0 0-16,5 2 0 15,4-4-1-15,1 2 0 16,1-2 2-16,4 2-2 15,0 0 0-15,0 0 0 0,-1-2 1 16,1 2 0-16,-2 0-2 16,0 0 2-16,-4-2-1 15,-3 2 0-15,-3 0 0 16,-2 0 0-16,-3 0 0 16,-1 0 0-16,-4 0 0 15,-3 2-1-15,-1 0 2 16,2-2-2-16,-3 2 1 15,1-2 0 1,-3 2 1-16,3 0-1 16,-3-2 0-16,3 2 1 0,0-2-1 15,-1 2 2-15,3 0-2 16,-1 0 1-16,5-2-1 16,2 2 0-16,-1 0 0 0,5-4 0 15,2 2 0-15,1-2-1 16,3 2 1-16,2-2 0 15,2 0 0-15,2 0 0 16,-3 0 0-16,5 2 0 16,2-2 0-16,-2 0 0 15,2 0 0-15,-1 0 0 16,-1 0 0-16,0 0 0 16,0-2 0-16,-2 0 0 15,-5-2 0-15,1 2 0 16,0-2-1-16,-2 0 1 15,-3 0 0 1,-1 0 0-16,2-2 0 0,-4 2-1 16,-1 0 1-16,-3-1 0 15,2-1 0-15,-3 2 0 16,1 0 1-16,-3 0-2 16,1 2 2-16,2 0-1 0,-3-2 0 15,3 2-1-15,-4-2 1 16,-5 0 0-16,1 2 0 15,-5-2 1-15,1 0-1 16,-2 0 0-16,-3 2 0 16,-1 0 0-1,-1 4 0-15,3-2 0 16,1 4 0-16,3 0 0 16,1 0 0-16,5 0 0 15,1 0 1-15,5 0-1 16,6-2 1-16,8 2 0 15,1-2-1-15,7 0 0 16,18 0 1-16,-26 0 0 0,26 0 0 16,0 0 1-16,-18-4-1 15,18 4 1-15,-18-8-2 16,18 8 2-16,-33-10-1 0,9 2-1 16,-6 2-1-16,-4-1 1 15,-9-1 0-15,-5 2 0 16,-5 0 0-16,-1 2 0 15,-5 2-1-15,5 0 1 16,0-4 1-16,5 4-2 16,5 2 1-16,5-2 0 15,7 0 1-15,8 0-1 16,4 2 0-16,20 0 0 0,-26 0 0 16,26 0 0-16,-19 0 1 15,19 0-2-15,0 0 1 16,-20-4 0-16,20 4 1 15,-22-6-1-15,22 6 0 16,-34-8 0-16,14 0 0 16,-5 4 0-16,-5-2 0 15,6 2 0-15,-6 0 0 16,1 0 0-16,1 0-1 16,2-2 0-16,0 0 1 15,2 2 0-15,3-3-1 16,-3 1 0-16,4 0 1 0,2-2 0 15,0 4 1-15,-1-2-1 16,1 2 0-16,18 4 0 16,-30-10 1-16,30 10 0 0,-26-6-1 15,26 6 0-15,0 0 0 16,-22-6-1-16,22 6 1 31,0 0 0-31,0 0 0 16,0 0-1-16,-21-6 1 0,21 6 0 15,0 0 0-15,-18-6 1 16,18 6-1-16,-20-6-1 16,20 6 1-1,-24-8-1-15,24 8 1 0,-32-8 1 16,14 2-2-16,18 6 0 16,-33-8 2-16,33 8-1 0,-30-9 0 15,30 9 0-15,-22-4 0 16,22 4 0-16,-18-2 0 15,18 2 1-15,0 0-2 16,-21 0 1-16,21 0 1 16,0 0-1-16,0 0 0 15,-22 2 0-15,22-2 1 0,-18 0-2 16,18 0 2-16,-24 0-1 16,24 0 0-16,-30 2 0 15,30-2 0-15,-31 2 0 16,13-2-1-16,18 0 0 15,-32 5 1-15,32-5 0 16,-32 4 0-16,32-4-1 16,-29 4 1-16,29-4 0 15,-26 4-1 1,26-4 2-16,-18 4-2 16,18-4 1-16,0 0 0 15,0 0 0-15,0 0 0 0,0 0 0 0,0 0 0 16,0 0 0-16,-18 0 0 15,18 0-1-15,0 0 1 16,0 0-2-16,0 0 2 31,0 0 0-31,0 0 0 16,0 0 0-16,0 0 0 16,0 0 0-16,0 0 0 0,0 0 2 15,0 0-2-15,-18 8 0 16,18-8-1-16,0 0 1 15,0 0 0-15,0 0-1 16,-18 10 1-16,18-10-1 16,0 0 0-16,-25 14 1 0,25-14 0 15,-18 12-1-15,18-12 0 16,0 0 2-16,-24 20-2 16,24-20 2-16,-14 18-2 0,14-18 1 15,-18 27 0 1,18-27-1-16,-20 32 0 15,20-32 0-15,-23 34 0 0,23-34 0 16,-22 28-2-16,22-28-2 16,-16 23-5-16,16-23-6 15,-6 18-18-15,6-18-43 16,0 0-71-16,0 0-2 0,22 10 0 16,-22-10 8-16</inkml:trace>
  </inkml:traceGroup>
</inkml:ink>
</file>

<file path=ppt/ink/ink7.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2-04-23T12:59:30.866"/>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CC39797C-38CF-476B-9494-520C7BCB16D0}" emma:medium="tactile" emma:mode="ink">
          <msink:context xmlns:msink="http://schemas.microsoft.com/ink/2010/main" type="inkDrawing" rotatedBoundingBox="21016,12964 21031,12964 21031,12979 21016,12979" shapeName="Other"/>
        </emma:interpretation>
      </emma:emma>
    </inkml:annotationXML>
    <inkml:trace contextRef="#ctx0" brushRef="#br0">0 0 0,'0'0'16,"0"0"-16,0 0 15,0 0-15,0 0 16,0 0-16,0 0 31</inkml:trace>
  </inkml:traceGroup>
</inkml:ink>
</file>

<file path=ppt/ink/ink8.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2-04-23T12:59:29.984"/>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482AB3BD-3D83-4095-8092-9122CAB96F1A}" emma:medium="tactile" emma:mode="ink">
          <msink:context xmlns:msink="http://schemas.microsoft.com/ink/2010/main" type="inkDrawing" rotatedBoundingBox="22253,14180 22268,14180 22268,14195 22253,14195" shapeName="Other"/>
        </emma:interpretation>
      </emma:emma>
    </inkml:annotationXML>
    <inkml:trace contextRef="#ctx0" brushRef="#br0">0 0 0,'0'0'15,"0"0"-15,0 0 16,0 0 0</inkml:trace>
  </inkml:traceGroup>
</inkml:ink>
</file>

<file path=ppt/ink/ink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2-04-23T13:03:46.062"/>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C71FCDC3-3992-42F9-A6A2-1E47E7BE3DA3}" emma:medium="tactile" emma:mode="ink">
          <msink:context xmlns:msink="http://schemas.microsoft.com/ink/2010/main" type="inkDrawing" rotatedBoundingBox="15119,4372 23568,4415 23559,6123 15110,6080" hotPoints="23012,4540 23027,5986 15625,6064 15610,4618" semanticType="enclosure" shapeName="Rectangle"/>
        </emma:interpretation>
      </emma:emma>
    </inkml:annotationXML>
    <inkml:trace contextRef="#ctx0" brushRef="#br0">920 41 24 0,'0'0'93'0,"0"0"5"15,0 0-11-15,2-22-43 0,-2 22-6 16,0 0-5-16,0 0-7 16,0 0-3-16,0 0-5 15,-23-12-16-15,23 12 10 16,0 0-14-16,-18-8 9 15,18 8-2-15,-26 0-2 16,26 0 1-16,-32 2-2 16,10 0 17-16,1 0-11 15,-5 2 12-15,2 0-11 16,-2 0 0-16,-1 4-2 16,-3 0 1-16,2 2-2 15,-2-2-2-15,1 6-4 16,1-4 1-16,0 6-1 0,2-4 0 15,4 1 0-15,-1-3 0 16,5 2 2-16,18-12-2 16,-30 22 2-16,30-22-1 15,-28 20 0-15,28-20 1 16,-29 24 0-16,29-24 0 16,-32 31-1-16,12-11 0 15,0 0 1-15,0 0 0 16,0 0-1-16,-3-2 0 0,5 3 0 15,0-3 0 1,4 2 0-16,14-20-1 16,-24 30-1-16,24-30 1 15,-20 35 1-15,13-17-2 0,-1 2 2 16,0 0-1-16,2 0-1 16,0 2 1-16,-2 1 1 15,2 1-2-15,0-2 1 16,0-2-1-16,0 0 1 15,6-20 0-15,-8 35 1 16,8-35-1-16,-8 34 0 16,8-34 0-16,-6 32 0 15,6-32 0-15,-6 34 0 16,4-13 0-16,2-1 1 16,0 4-1-16,0-2 9 15,0 4-8-15,0-1 7 16,2-1-8-16,-2 2 9 0,2-4-7 15,0 2 6-15,0-1 1 16,0-1-8-16,0-2 7 16,2 0-7-16,-2 0 7 15,2 1-8-15,0-1 7 16,2 2-7-16,-2-2-1 16,4 2 2-16,0 0-1 15,0 3 1-15,0-1-1 16,2 0 0-16,0 0 0 15,-1-2 0-15,1 3 0 16,-2-3 0-16,2-2-1 16,-10-20 1-16,18 32 0 0,-18-32 1 15,20 31-1-15,-20-31 1 16,24 26 0-16,-24-26 1 16,29 22-1-16,-29-22 0 15,32 24 0-15,-12-10 1 16,0-6-1-16,4 0 1 15,3-2-1-15,1 3 0 16,2-3 1-16,2 0-1 16,3-2 0-16,1-2-1 15,-2 2 1-15,3-2-1 16,-3 2 2-16,-2-2-2 16,0 0 0-16,1 0 1 15,-3-2 0-15,0 0-1 0,-2 2 0 16,3-2 1-16,-3 2-2 15,4 0 1-15,2 0 0 16,1 0-1 0,1 0 0-16,0 0 1 0,3-2 0 15,3 2 0-15,-2-2-1 16,1 0 0-16,-1 2 2 16,2 0-1-16,-1 0 0 15,1 0 0-15,1 0 0 16,-3-2 0-16,2 4 0 15,-1 0 0-15,-3-2 0 16,-2 0 0-16,5 0 0 0,-3-2 1 16,-2 2-2-16,3 0 3 15,-1-2-2-15,0 0 1 16,1-2 0 0,1 0-1-16,0 0 1 0,5 0-2 15,-1 0 1-15,0-2-1 16,1 2 2-16,-1-2-2 15,0 2 1-15,1 0 0 16,-1 2 0-16,-3-2 0 16,1 0 0-16,0 2 1 15,-1 0-1-15,-1 2 1 16,2-2-1-16,-1 0 2 16,1 0-2-16,0 0 2 0,1-2-1 15,1 2 0-15,3-4 0 16,1 0-1-1,0 2 1-15,1-2-2 16,1 0 2-16,1 0-2 0,1 0 0 16,-3 0 0-16,-3 2 1 15,-2 0-1-15,1 0 0 16,-5 2 0-16,-2 0 0 16,-3 2 1-16,-1 0 0 15,2 0 0-15,1 0 0 16,3 0-1-16,0-2 2 15,5 0-1-15,1 0 0 0,4 0 0 16,1-2 1-16,3 2-1 16,-1 0 0-1,-1 0 0-15,5 2-1 16,-7 0 2-16,5-2-2 0,-3 0 1 16,5 0-2-16,-3 0 2 15,4-2-1-15,1 2 1 16,2-4 0-16,1 0-1 15,3 0 1-15,-1 0-1 16,-1 2 1-16,3 0 0 16,-1 2 0-16,3 0-1 15,-1 2 1-15,0-2 0 16,-1 2 0-16,-1 0 0 16,-1 0 0-16,-3 2 0 15,3-4-1-15,-3 2 0 16,1-2-1-16,1-2 0 15,-1 4 1-15,5-2 0 0,4-2 0 16,1 0-1-16,1 0 1 16,5 0 1-16,1 2 0 15,2 0 0-15,-1-2-1 16,-1 0 0-16,2 0 0 16,-2-2-1-16,-3-1 1 15,-1 1-1-15,-3-2 1 16,-1 2-1-16,0-2 1 15,-1 0-1-15,-5 0 2 16,-1 0-2-16,1 2 1 16,-3 0 1-16,1 2 0 15,-3-2-1-15,-3 2 1 0,-3 0-1 16,1 2 1-16,-3 0 0 16,-3 0 0-16,-1 0-1 15,-3 2 1-15,1 0-1 16,-2 0 0-16,-1-2 0 15,-5 0 1-15,-2 2-1 16,-1-2 0-16,-3 0 0 16,-4 0 0-16,-8 2 1 15,0-2 0-15,-20 0 0 16,31 2 0-16,-31-2 0 16,28-2 0-16,-28 2 0 15,26-4-1-15,-26 4 2 16,28-4-1-16,-28 4-1 0,35-12 1 15,-17 6 0-15,0-2 0 16,0 2 0-16,0-4 1 16,-18 10-1-16,33-14 0 15,-33 14 0-15,20-9 1 16,-20 9-1-16,0 0 0 16,0 0 1-16,18-12-1 15,-18 12 1-15,0 0-1 16,14-22 1-16,-14 22-1 15,12-24 1-15,-4 4 0 16,2 2-2-16,-10 18 1 16,20-37 0-16,-20 37 1 0,21-34-1 15,-21 34 0-15,20-30 0 16,-20 30 0-16,18-20-1 16,-18 20 2-16,12-19 0 15,-12 19-1-15,0 0 0 16,14-20 0-16,-14 20 1 15,0 0 0-15,14-24-1 16,-14 24 1-16,10-20-2 16,-10 20 1-16,10-20 0 15,-10 20 0-15,11-24 0 16,-11 24 0-16,10-27 0 16,-10 27-3-16,6-28 10 15,-6 28-10-15,0-34 11 0,-2 14-10 16,0 1 4-16,-2-1-6 15,0 0 6-15,0-4-2 16,0 2-6 0,-3-2 7-16,3 3-7 0,-2-3 6 15,2 2-1-15,-4-2 2 16,2 2-1-16,-2-1 0 16,2 3 0-16,-2-2 2 15,0 0-2-15,-2 2 1 16,0-1-1-16,0 1 1 15,-2 2-2-15,0-4 2 16,-3 2 0-16,5 0-1 0,-4-1 0 16,0 3 1-16,2-2 0 15,0 0-1-15,-4 0 1 16,4 2-1-16,-2-1-1 16,14 19 2-16,-31-30-1 15,13 18 0-15,-2-2 0 16,0 4 0-16,0 0 0 15,-3-4 1-15,1 4 0 16,-2-5-1-16,-2-1 0 16,2-2 1-16,-5 2-1 15,1 2 1-15,-2 0-1 16,-6 0 2-16,-1 2-1 16,-5-1 0-16,-1 5 0 0,-3-2 1 15,-2 4-2-15,-7-2 2 16,1 2-2-16,-1 0 0 15,-3 0 0-15,-1 2 1 16,-1 0-1-16,-1 2 0 16,-1 0 1-16,1 2-1 15,1-2 1-15,-1 0 0 16,3 2-1-16,-1-2 1 16,-5 2 0-16,1-2 1 15,-1 2-1-15,-3-2 1 16,-2 2-1-16,-1-2 2 0,-5 2-2 15,-8 0 1-15,5 2-2 16,-5 0 0 0,-2 0 0-16,-1 0 1 15,-1 2-1-15,-2 0 1 16,0 2 1-16,5-2-1 0,-3-2 0 16,0 0 0-16,0 2 0 15,-3-2 0-15,-3 4 0 16,6-2 0-16,-4-2-1 15,5 2 1-15,-3-2-1 16,4 2 0-16,2-2 0 16,5-2 2-16,3 0-2 15,2 0 2-15,3-2-1 16,1 0 1-16,3-2-1 16,-1 2 1-16,3-2-1 15,-1 4-1-15,-2-2 0 16,3 4 0-16,-1-2 0 15,1 2-1-15,-1 2 1 0,3 0 0 16,-3-2 1-16,5 2-1 16,-3 0 1-16,-1-2-1 15,-3 4 1-15,0 1 0 16,-1-3 0-16,-3 4 0 16,-1-2 0-16,-5 4 0 15,0-4 1-15,3 0-1 16,-1 2 0-16,2-6 0 0,1 4 0 15,3-4-1-15,5 0 0 16,3-2 0 0,5 2 0-16,1-2 0 15,5-2 0-15,-3 2 1 0,5 0 0 16,0-2 0-16,1 0-1 16,1 2 1-16,-1-2 0 15,-1 4 1-15,0-4-1 16,1 0-1-16,-1 0 1 15,-3 0-1-15,-1 2 1 16,-3-4-1-16,1 0 0 16,-5 0 0-16,1 2 0 15,-1 0 1-15,-1 0 0 16,3 0-1-16,-1-2 0 16,-1 2 0-16,1-2 1 15,3 2 0-15,5 0-1 16,4 0 0-16,5-4 0 0,5 4 2 15,6 0-1-15,8 2-1 16,3-2 1-16,19 2 0 16,-20-2-1-16,20 2 0 15,0 0 0-15,0 0 0 16,0 0-3-16,0 0-4 16,0 0-24-16,0 0-114 15,0 0-1-15,0 0-8 16,0 0-4-16</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70AC3F-92A4-4610-831B-4C4B2A303EDD}" type="datetimeFigureOut">
              <a:rPr lang="en-US" smtClean="0"/>
              <a:t>4/23/2022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DDF2AA-7281-44A6-AED2-5896CA503D69}" type="slidenum">
              <a:rPr lang="en-US" smtClean="0"/>
              <a:t>‹#›</a:t>
            </a:fld>
            <a:endParaRPr lang="en-US"/>
          </a:p>
        </p:txBody>
      </p:sp>
    </p:spTree>
    <p:extLst>
      <p:ext uri="{BB962C8B-B14F-4D97-AF65-F5344CB8AC3E}">
        <p14:creationId xmlns:p14="http://schemas.microsoft.com/office/powerpoint/2010/main" val="1380188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DDF2AA-7281-44A6-AED2-5896CA503D69}" type="slidenum">
              <a:rPr lang="en-US" smtClean="0"/>
              <a:t>1</a:t>
            </a:fld>
            <a:endParaRPr lang="en-US"/>
          </a:p>
        </p:txBody>
      </p:sp>
    </p:spTree>
    <p:extLst>
      <p:ext uri="{BB962C8B-B14F-4D97-AF65-F5344CB8AC3E}">
        <p14:creationId xmlns:p14="http://schemas.microsoft.com/office/powerpoint/2010/main" val="1938966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DDF2AA-7281-44A6-AED2-5896CA503D69}" type="slidenum">
              <a:rPr lang="en-US" smtClean="0"/>
              <a:t>10</a:t>
            </a:fld>
            <a:endParaRPr lang="en-US"/>
          </a:p>
        </p:txBody>
      </p:sp>
    </p:spTree>
    <p:extLst>
      <p:ext uri="{BB962C8B-B14F-4D97-AF65-F5344CB8AC3E}">
        <p14:creationId xmlns:p14="http://schemas.microsoft.com/office/powerpoint/2010/main" val="1231271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DDF2AA-7281-44A6-AED2-5896CA503D69}" type="slidenum">
              <a:rPr lang="en-US" smtClean="0"/>
              <a:t>30</a:t>
            </a:fld>
            <a:endParaRPr lang="en-US"/>
          </a:p>
        </p:txBody>
      </p:sp>
    </p:spTree>
    <p:extLst>
      <p:ext uri="{BB962C8B-B14F-4D97-AF65-F5344CB8AC3E}">
        <p14:creationId xmlns:p14="http://schemas.microsoft.com/office/powerpoint/2010/main" val="3467460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DDF2AA-7281-44A6-AED2-5896CA503D69}" type="slidenum">
              <a:rPr lang="en-US" smtClean="0"/>
              <a:t>31</a:t>
            </a:fld>
            <a:endParaRPr lang="en-US"/>
          </a:p>
        </p:txBody>
      </p:sp>
    </p:spTree>
    <p:extLst>
      <p:ext uri="{BB962C8B-B14F-4D97-AF65-F5344CB8AC3E}">
        <p14:creationId xmlns:p14="http://schemas.microsoft.com/office/powerpoint/2010/main" val="3107203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DDF2AA-7281-44A6-AED2-5896CA503D69}" type="slidenum">
              <a:rPr lang="en-US" smtClean="0"/>
              <a:t>43</a:t>
            </a:fld>
            <a:endParaRPr lang="en-US"/>
          </a:p>
        </p:txBody>
      </p:sp>
    </p:spTree>
    <p:extLst>
      <p:ext uri="{BB962C8B-B14F-4D97-AF65-F5344CB8AC3E}">
        <p14:creationId xmlns:p14="http://schemas.microsoft.com/office/powerpoint/2010/main" val="1265582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1181100" y="4120825"/>
            <a:ext cx="9862585" cy="2301240"/>
          </a:xfrm>
        </p:spPr>
        <p:txBody>
          <a:bodyPr rIns="45720" anchor="t"/>
          <a:lstStyle>
            <a:lvl1pPr algn="r">
              <a:defRPr lang="en-US" b="1" cap="all" baseline="0" dirty="0">
                <a:ln w="5000" cmpd="sng">
                  <a:solidFill>
                    <a:schemeClr val="accent1">
                      <a:tint val="80000"/>
                      <a:shade val="99000"/>
                      <a:satMod val="500000"/>
                    </a:schemeClr>
                  </a:solidFill>
                  <a:prstDash val="solid"/>
                </a:ln>
                <a:solidFill>
                  <a:schemeClr val="accent1"/>
                </a:soli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dirty="0"/>
          </a:p>
        </p:txBody>
      </p:sp>
      <p:sp>
        <p:nvSpPr>
          <p:cNvPr id="17" name="Subtitle 16"/>
          <p:cNvSpPr>
            <a:spLocks noGrp="1"/>
          </p:cNvSpPr>
          <p:nvPr>
            <p:ph type="subTitle" idx="1"/>
          </p:nvPr>
        </p:nvSpPr>
        <p:spPr>
          <a:xfrm>
            <a:off x="1186415" y="2328077"/>
            <a:ext cx="9862585"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dirty="0"/>
          </a:p>
        </p:txBody>
      </p:sp>
      <p:sp>
        <p:nvSpPr>
          <p:cNvPr id="30" name="Date Placeholder 29"/>
          <p:cNvSpPr>
            <a:spLocks noGrp="1"/>
          </p:cNvSpPr>
          <p:nvPr>
            <p:ph type="dt" sz="half" idx="10"/>
          </p:nvPr>
        </p:nvSpPr>
        <p:spPr/>
        <p:txBody>
          <a:bodyPr/>
          <a:lstStyle/>
          <a:p>
            <a:fld id="{580B475C-EE7A-4FCD-B815-F2A8DDD04C51}" type="datetime1">
              <a:rPr lang="en-US" smtClean="0"/>
              <a:t>4/23/2022</a:t>
            </a:fld>
            <a:endParaRPr lang="en-US" dirty="0"/>
          </a:p>
        </p:txBody>
      </p:sp>
      <p:sp>
        <p:nvSpPr>
          <p:cNvPr id="19" name="Footer Placeholder 18"/>
          <p:cNvSpPr>
            <a:spLocks noGrp="1"/>
          </p:cNvSpPr>
          <p:nvPr>
            <p:ph type="ftr" sz="quarter" idx="11"/>
          </p:nvPr>
        </p:nvSpPr>
        <p:spPr/>
        <p:txBody>
          <a:bodyPr/>
          <a:lstStyle/>
          <a:p>
            <a:r>
              <a:rPr lang="en-US"/>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7022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smtClean="0"/>
              <a:t>Click to edit Master title style</a:t>
            </a:r>
            <a:endParaRPr kumimoji="0" lang="en-US" dirty="0"/>
          </a:p>
        </p:txBody>
      </p:sp>
      <p:sp>
        <p:nvSpPr>
          <p:cNvPr id="3" name="Vertical Text Placeholder 2"/>
          <p:cNvSpPr>
            <a:spLocks noGrp="1"/>
          </p:cNvSpPr>
          <p:nvPr>
            <p:ph type="body" orient="vert" idx="1"/>
          </p:nvPr>
        </p:nvSpPr>
        <p:spPr/>
        <p:txBody>
          <a:bodyPr vert="eaVert"/>
          <a:lstStyle>
            <a:lvl2pPr>
              <a:defRPr sz="2800"/>
            </a:lvl2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p:txBody>
          <a:bodyPr/>
          <a:lstStyle/>
          <a:p>
            <a:fld id="{FD1D2F18-51C0-4C33-B313-F9A9F6D67F62}" type="datetime1">
              <a:rPr lang="en-US" smtClean="0"/>
              <a:t>4/23/2022</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060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5800" y="1348154"/>
            <a:ext cx="2743200" cy="4778010"/>
          </a:xfrm>
        </p:spPr>
        <p:txBody>
          <a:bodyPr vert="eaVert">
            <a:normAutofit/>
          </a:bodyPr>
          <a:lstStyle>
            <a:lvl1pPr>
              <a:defRPr sz="4400"/>
            </a:lvl1pPr>
          </a:lstStyle>
          <a:p>
            <a:r>
              <a:rPr kumimoji="0" lang="en-US" smtClean="0"/>
              <a:t>Click to edit Master title style</a:t>
            </a:r>
            <a:endParaRPr kumimoji="0" lang="en-US" dirty="0"/>
          </a:p>
        </p:txBody>
      </p:sp>
      <p:sp>
        <p:nvSpPr>
          <p:cNvPr id="3" name="Vertical Text Placeholder 2"/>
          <p:cNvSpPr>
            <a:spLocks noGrp="1"/>
          </p:cNvSpPr>
          <p:nvPr>
            <p:ph type="body" orient="vert" idx="1"/>
          </p:nvPr>
        </p:nvSpPr>
        <p:spPr>
          <a:xfrm>
            <a:off x="1181100" y="1348154"/>
            <a:ext cx="6921499" cy="4778010"/>
          </a:xfrm>
        </p:spPr>
        <p:txBody>
          <a:bodyPr vert="eaVert">
            <a:normAutofit/>
          </a:bodyPr>
          <a:lstStyle>
            <a:lvl1pPr>
              <a:defRPr sz="30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p:txBody>
          <a:bodyPr/>
          <a:lstStyle/>
          <a:p>
            <a:fld id="{0DF49A9D-D1A3-4E39-8446-C58DDD1F5A36}" type="datetime1">
              <a:rPr lang="en-US" smtClean="0"/>
              <a:t>4/23/2022</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5104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solidFill>
                  <a:schemeClr val="bg2"/>
                </a:solidFill>
              </a:defRPr>
            </a:lvl1pPr>
          </a:lstStyle>
          <a:p>
            <a:r>
              <a:rPr kumimoji="0" lang="en-US" smtClean="0"/>
              <a:t>Click to edit Master title style</a:t>
            </a:r>
            <a:endParaRPr kumimoji="0" lang="en-US" dirty="0"/>
          </a:p>
        </p:txBody>
      </p:sp>
      <p:sp>
        <p:nvSpPr>
          <p:cNvPr id="3" name="Content Placeholder 2"/>
          <p:cNvSpPr>
            <a:spLocks noGrp="1"/>
          </p:cNvSpPr>
          <p:nvPr>
            <p:ph idx="1"/>
          </p:nvPr>
        </p:nvSpPr>
        <p:spPr/>
        <p:txBody>
          <a:bodyPr/>
          <a:lstStyle>
            <a:lvl2pPr marL="722376" indent="-274320">
              <a:buClr>
                <a:schemeClr val="accent1"/>
              </a:buClr>
              <a:buFont typeface="Arial" panose="020B0604020202020204" pitchFamily="34" charset="0"/>
              <a:buChar char="•"/>
              <a:defRPr/>
            </a:lvl2pPr>
            <a:lvl3pPr marL="1005840" indent="-256032">
              <a:buClr>
                <a:schemeClr val="accent1"/>
              </a:buClr>
              <a:buFont typeface="Arial" panose="020B0604020202020204" pitchFamily="34" charset="0"/>
              <a:buChar char="•"/>
              <a:defRPr/>
            </a:lvl3pPr>
            <a:lvl4pPr marL="1280160" indent="-237744">
              <a:buClr>
                <a:schemeClr val="accent1"/>
              </a:buClr>
              <a:buFont typeface="Arial" panose="020B0604020202020204" pitchFamily="34" charset="0"/>
              <a:buChar char="•"/>
              <a:defRPr/>
            </a:lvl4pPr>
            <a:lvl5pPr marL="1490472" indent="-182880">
              <a:buClr>
                <a:schemeClr val="accent1"/>
              </a:buClr>
              <a:buFont typeface="Arial" panose="020B0604020202020204" pitchFamily="34" charset="0"/>
              <a:buChar char="•"/>
              <a:defRPr/>
            </a:lvl5pPr>
            <a:lvl6pPr marL="1700784" indent="-182880">
              <a:buClr>
                <a:schemeClr val="accent1"/>
              </a:buClr>
              <a:buFont typeface="Arial" panose="020B0604020202020204" pitchFamily="34" charset="0"/>
              <a:buChar char="•"/>
              <a:defRPr/>
            </a:lvl6pPr>
            <a:lvl7pPr marL="1920240" indent="-182880">
              <a:buClr>
                <a:schemeClr val="accent1"/>
              </a:buClr>
              <a:buFont typeface="Arial" panose="020B0604020202020204" pitchFamily="34" charset="0"/>
              <a:buChar char="•"/>
              <a:defRPr/>
            </a:lvl7pPr>
            <a:lvl8pPr marL="2139696" indent="-182880">
              <a:buClr>
                <a:schemeClr val="accent1"/>
              </a:buClr>
              <a:buFont typeface="Arial" panose="020B0604020202020204" pitchFamily="34" charset="0"/>
              <a:buChar char="•"/>
              <a:defRPr/>
            </a:lvl8pPr>
            <a:lvl9pPr marL="2331720" indent="-182880">
              <a:buClr>
                <a:schemeClr val="accent1"/>
              </a:buClr>
              <a:buFont typeface="Arial" panose="020B0604020202020204"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23C1DC-296B-4A2E-B0B3-3F1F0BC81580}" type="datetime1">
              <a:rPr lang="en-US" smtClean="0"/>
              <a:t>4/23/2022</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675774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32000" y="4464372"/>
            <a:ext cx="8839200" cy="1826363"/>
          </a:xfrm>
        </p:spPr>
        <p:txBody>
          <a:bodyPr tIns="0" bIns="0" anchor="t"/>
          <a:lstStyle>
            <a:lvl1pPr algn="r">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032000" y="3366334"/>
            <a:ext cx="8839200" cy="1066688"/>
          </a:xfrm>
        </p:spPr>
        <p:txBody>
          <a:bodyPr lIns="45720" tIns="0" rIns="45720" bIns="0" anchor="b"/>
          <a:lstStyle>
            <a:lvl1pPr marL="0" indent="0" algn="r">
              <a:buNone/>
              <a:defRPr sz="2000">
                <a:solidFill>
                  <a:schemeClr val="tx2"/>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50AB7DA-7F64-4D8D-B7D7-71B7EEB83D1F}" type="datetime1">
              <a:rPr lang="en-US" smtClean="0"/>
              <a:t>4/23/2022</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461460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81100" y="274638"/>
            <a:ext cx="9867900" cy="1143000"/>
          </a:xfrm>
        </p:spPr>
        <p:txBody>
          <a:bodyPr/>
          <a:lstStyle/>
          <a:p>
            <a:r>
              <a:rPr kumimoji="0" lang="en-US" smtClean="0"/>
              <a:t>Click to edit Master title style</a:t>
            </a:r>
            <a:endParaRPr kumimoji="0" lang="en-US" dirty="0"/>
          </a:p>
        </p:txBody>
      </p:sp>
      <p:sp>
        <p:nvSpPr>
          <p:cNvPr id="3" name="Content Placeholder 2"/>
          <p:cNvSpPr>
            <a:spLocks noGrp="1"/>
          </p:cNvSpPr>
          <p:nvPr>
            <p:ph sz="half" idx="1"/>
          </p:nvPr>
        </p:nvSpPr>
        <p:spPr>
          <a:xfrm>
            <a:off x="1187100" y="1600201"/>
            <a:ext cx="475488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Content Placeholder 3"/>
          <p:cNvSpPr>
            <a:spLocks noGrp="1"/>
          </p:cNvSpPr>
          <p:nvPr>
            <p:ph sz="half" idx="2"/>
          </p:nvPr>
        </p:nvSpPr>
        <p:spPr>
          <a:xfrm>
            <a:off x="6267100" y="1600201"/>
            <a:ext cx="475488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E59152A-2B5D-46C6-B94C-A8585212B272}" type="datetime1">
              <a:rPr lang="en-US" smtClean="0"/>
              <a:t>4/23/2022</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34575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81100" y="273050"/>
            <a:ext cx="10401300" cy="1143000"/>
          </a:xfrm>
        </p:spPr>
        <p:txBody>
          <a:bodyPr anchor="ctr"/>
          <a:lstStyle>
            <a:lvl1pPr>
              <a:defRPr/>
            </a:lvl1pPr>
          </a:lstStyle>
          <a:p>
            <a:r>
              <a:rPr kumimoji="0" lang="en-US" smtClean="0"/>
              <a:t>Click to edit Master title style</a:t>
            </a:r>
            <a:endParaRPr kumimoji="0" lang="en-US"/>
          </a:p>
        </p:txBody>
      </p:sp>
      <p:sp>
        <p:nvSpPr>
          <p:cNvPr id="5" name="Content Placeholder 4"/>
          <p:cNvSpPr>
            <a:spLocks noGrp="1"/>
          </p:cNvSpPr>
          <p:nvPr>
            <p:ph sz="quarter" idx="2"/>
          </p:nvPr>
        </p:nvSpPr>
        <p:spPr>
          <a:xfrm>
            <a:off x="1181100" y="1516912"/>
            <a:ext cx="4754880"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1"/>
          </p:nvPr>
        </p:nvSpPr>
        <p:spPr>
          <a:xfrm>
            <a:off x="1181100" y="5486400"/>
            <a:ext cx="4754880" cy="838200"/>
          </a:xfrm>
        </p:spPr>
        <p:txBody>
          <a:bodyPr anchor="t"/>
          <a:lstStyle>
            <a:lvl1pPr marL="0" indent="0">
              <a:buNone/>
              <a:defRPr sz="2400" b="1">
                <a:solidFill>
                  <a:schemeClr val="bg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6294120" y="1516912"/>
            <a:ext cx="4754880"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294120" y="5486400"/>
            <a:ext cx="4754880" cy="838200"/>
          </a:xfrm>
        </p:spPr>
        <p:txBody>
          <a:bodyPr anchor="t"/>
          <a:lstStyle>
            <a:lvl1pPr marL="0" indent="0">
              <a:buNone/>
              <a:defRPr sz="2400" b="1">
                <a:solidFill>
                  <a:schemeClr val="bg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8D3D2CD-11D2-4B03-918F-64DABB64380B}" type="datetime1">
              <a:rPr lang="en-US" smtClean="0"/>
              <a:t>4/23/2022</a:t>
            </a:fld>
            <a:endParaRPr lang="en-US"/>
          </a:p>
        </p:txBody>
      </p:sp>
      <p:sp>
        <p:nvSpPr>
          <p:cNvPr id="8" name="Footer Placeholder 7"/>
          <p:cNvSpPr>
            <a:spLocks noGrp="1"/>
          </p:cNvSpPr>
          <p:nvPr>
            <p:ph type="ftr" sz="quarter" idx="11"/>
          </p:nvPr>
        </p:nvSpPr>
        <p:spPr/>
        <p:txBody>
          <a:bodyPr/>
          <a:lstStyle/>
          <a:p>
            <a:r>
              <a:rPr lang="en-US"/>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32664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81100" y="274320"/>
            <a:ext cx="9867900"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7DD3D10-257A-4E71-9E85-DA9121FE43A4}" type="datetime1">
              <a:rPr lang="en-US" smtClean="0"/>
              <a:t>4/23/2022</a:t>
            </a:fld>
            <a:endParaRPr lang="en-US"/>
          </a:p>
        </p:txBody>
      </p:sp>
      <p:sp>
        <p:nvSpPr>
          <p:cNvPr id="9" name="Footer Placeholder 8"/>
          <p:cNvSpPr>
            <a:spLocks noGrp="1"/>
          </p:cNvSpPr>
          <p:nvPr>
            <p:ph type="ftr" sz="quarter" idx="12"/>
          </p:nvPr>
        </p:nvSpPr>
        <p:spPr/>
        <p:txBody>
          <a:bodyPr/>
          <a:lstStyle/>
          <a:p>
            <a:r>
              <a:rPr lang="en-US"/>
              <a:t>Add a footer</a:t>
            </a:r>
          </a:p>
        </p:txBody>
      </p:sp>
      <p:sp>
        <p:nvSpPr>
          <p:cNvPr id="8" name="Slide Number Placeholder 7"/>
          <p:cNvSpPr>
            <a:spLocks noGrp="1"/>
          </p:cNvSpPr>
          <p:nvPr>
            <p:ph type="sldNum" sz="quarter" idx="11"/>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20309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DE22DA-1CC6-44F6-8E5C-B677D16AD3AE}" type="datetime1">
              <a:rPr lang="en-US" smtClean="0"/>
              <a:t>4/23/2022</a:t>
            </a:fld>
            <a:endParaRPr lang="en-US"/>
          </a:p>
        </p:txBody>
      </p:sp>
      <p:sp>
        <p:nvSpPr>
          <p:cNvPr id="3" name="Footer Placeholder 2"/>
          <p:cNvSpPr>
            <a:spLocks noGrp="1"/>
          </p:cNvSpPr>
          <p:nvPr>
            <p:ph type="ftr" sz="quarter" idx="11"/>
          </p:nvPr>
        </p:nvSpPr>
        <p:spPr/>
        <p:txBody>
          <a:bodyPr/>
          <a:lstStyle/>
          <a:p>
            <a:r>
              <a:rPr lang="en-US"/>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883860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5749" y="1056575"/>
            <a:ext cx="6635265" cy="730250"/>
          </a:xfrm>
        </p:spPr>
        <p:txBody>
          <a:bodyPr tIns="0" bIns="0" anchor="t">
            <a:normAutofit/>
          </a:bodyPr>
          <a:lstStyle>
            <a:lvl1pPr algn="l">
              <a:buNone/>
              <a:defRPr sz="2000" b="1">
                <a:solidFill>
                  <a:schemeClr val="bg2"/>
                </a:solidFill>
              </a:defRPr>
            </a:lvl1pPr>
          </a:lstStyle>
          <a:p>
            <a:r>
              <a:rPr kumimoji="0" lang="en-US" smtClean="0"/>
              <a:t>Click to edit Master title style</a:t>
            </a:r>
            <a:endParaRPr kumimoji="0" lang="en-US" dirty="0"/>
          </a:p>
        </p:txBody>
      </p:sp>
      <p:sp>
        <p:nvSpPr>
          <p:cNvPr id="3" name="Text Placeholder 2"/>
          <p:cNvSpPr>
            <a:spLocks noGrp="1"/>
          </p:cNvSpPr>
          <p:nvPr>
            <p:ph type="body" idx="2"/>
          </p:nvPr>
        </p:nvSpPr>
        <p:spPr>
          <a:xfrm>
            <a:off x="1195750" y="85471"/>
            <a:ext cx="5687370" cy="914400"/>
          </a:xfrm>
        </p:spPr>
        <p:txBody>
          <a:bodyPr lIns="45720" tIns="0" rIns="45720" bIns="0" anchor="b">
            <a:normAutofit/>
          </a:bodyPr>
          <a:lstStyle>
            <a:lvl1pPr marL="0" indent="0" algn="l">
              <a:buNone/>
              <a:defRPr sz="1600" baseline="0">
                <a:solidFill>
                  <a:schemeClr val="bg1"/>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195750" y="1981200"/>
            <a:ext cx="9853250" cy="41529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BA019F-AA92-44DF-B8C9-FB674BE342D8}" type="datetime1">
              <a:rPr lang="en-US" smtClean="0"/>
              <a:t>4/23/2022</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a:xfrm>
            <a:off x="10875264" y="6422065"/>
            <a:ext cx="1016000" cy="365125"/>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285571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92459" y="1705709"/>
            <a:ext cx="3954590" cy="1253808"/>
          </a:xfrm>
        </p:spPr>
        <p:txBody>
          <a:bodyPr anchor="b"/>
          <a:lstStyle>
            <a:lvl1pPr algn="l">
              <a:buNone/>
              <a:defRPr sz="2200" b="1">
                <a:solidFill>
                  <a:schemeClr val="bg2"/>
                </a:solidFill>
              </a:defRPr>
            </a:lvl1pPr>
          </a:lstStyle>
          <a:p>
            <a:r>
              <a:rPr kumimoji="0" lang="en-US" smtClean="0"/>
              <a:t>Click to edit Master title style</a:t>
            </a:r>
            <a:endParaRPr kumimoji="0" lang="en-US" dirty="0"/>
          </a:p>
        </p:txBody>
      </p:sp>
      <p:sp>
        <p:nvSpPr>
          <p:cNvPr id="3" name="Picture Placeholder 2" descr="An empty placeholder to add an image. Click on the placeholder and select the image that you wish to add"/>
          <p:cNvSpPr>
            <a:spLocks noGrp="1"/>
          </p:cNvSpPr>
          <p:nvPr>
            <p:ph type="pic" idx="1"/>
          </p:nvPr>
        </p:nvSpPr>
        <p:spPr>
          <a:xfrm>
            <a:off x="1233269" y="1019907"/>
            <a:ext cx="54864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baseline="0">
                <a:solidFill>
                  <a:schemeClr val="tx1"/>
                </a:solidFill>
              </a:defRPr>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7092462" y="2998764"/>
            <a:ext cx="3954587" cy="3135335"/>
          </a:xfrm>
        </p:spPr>
        <p:txBody>
          <a:bodyPr lIns="45720" rIns="45720">
            <a:normAutofit/>
          </a:bodyPr>
          <a:lstStyle>
            <a:lvl1pPr marL="0" indent="0">
              <a:buFontTx/>
              <a:buNone/>
              <a:defRPr sz="1800" baseline="0">
                <a:solidFill>
                  <a:schemeClr val="bg1"/>
                </a:solidFill>
              </a:defRPr>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09600" y="6422065"/>
            <a:ext cx="2844800" cy="365125"/>
          </a:xfrm>
        </p:spPr>
        <p:txBody>
          <a:bodyPr/>
          <a:lstStyle/>
          <a:p>
            <a:fld id="{D60353D3-F400-4ACF-A772-8853037D4568}" type="datetime1">
              <a:rPr lang="en-US" smtClean="0"/>
              <a:t>4/23/2022</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81363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1181100" y="274638"/>
            <a:ext cx="9867900" cy="1143000"/>
          </a:xfrm>
          <a:prstGeom prst="rect">
            <a:avLst/>
          </a:prstGeom>
        </p:spPr>
        <p:txBody>
          <a:bodyPr vert="horz" lIns="45720" rIns="45720" anchor="ctr">
            <a:normAutofit/>
          </a:bodyPr>
          <a:lstStyle/>
          <a:p>
            <a:r>
              <a:rPr kumimoji="0" lang="en-US" smtClean="0"/>
              <a:t>Click to edit Master title style</a:t>
            </a:r>
            <a:endParaRPr kumimoji="0" lang="en-US" dirty="0"/>
          </a:p>
        </p:txBody>
      </p:sp>
      <p:sp>
        <p:nvSpPr>
          <p:cNvPr id="30" name="Text Placeholder 29"/>
          <p:cNvSpPr>
            <a:spLocks noGrp="1"/>
          </p:cNvSpPr>
          <p:nvPr>
            <p:ph type="body" idx="1"/>
          </p:nvPr>
        </p:nvSpPr>
        <p:spPr>
          <a:xfrm>
            <a:off x="1181100" y="1600201"/>
            <a:ext cx="98679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10" name="Date Placeholder 9"/>
          <p:cNvSpPr>
            <a:spLocks noGrp="1"/>
          </p:cNvSpPr>
          <p:nvPr>
            <p:ph type="dt" sz="half" idx="2"/>
          </p:nvPr>
        </p:nvSpPr>
        <p:spPr>
          <a:xfrm>
            <a:off x="609600" y="6422065"/>
            <a:ext cx="2844800" cy="365125"/>
          </a:xfrm>
          <a:prstGeom prst="rect">
            <a:avLst/>
          </a:prstGeom>
        </p:spPr>
        <p:txBody>
          <a:bodyPr vert="horz" bIns="0" anchor="b"/>
          <a:lstStyle>
            <a:lvl1pPr algn="l" eaLnBrk="1" latinLnBrk="0" hangingPunct="1">
              <a:defRPr kumimoji="0" sz="1100">
                <a:solidFill>
                  <a:schemeClr val="tx1"/>
                </a:solidFill>
              </a:defRPr>
            </a:lvl1pPr>
          </a:lstStyle>
          <a:p>
            <a:fld id="{9A4735EC-60E2-4D33-9723-0FDAEEC26641}" type="datetime1">
              <a:rPr lang="en-US" smtClean="0"/>
              <a:pPr/>
              <a:t>4/23/2022</a:t>
            </a:fld>
            <a:endParaRPr lang="en-US" dirty="0"/>
          </a:p>
        </p:txBody>
      </p:sp>
      <p:sp>
        <p:nvSpPr>
          <p:cNvPr id="22" name="Footer Placeholder 21"/>
          <p:cNvSpPr>
            <a:spLocks noGrp="1"/>
          </p:cNvSpPr>
          <p:nvPr>
            <p:ph type="ftr" sz="quarter" idx="3"/>
          </p:nvPr>
        </p:nvSpPr>
        <p:spPr>
          <a:xfrm>
            <a:off x="4165600" y="6422065"/>
            <a:ext cx="3860800" cy="365125"/>
          </a:xfrm>
          <a:prstGeom prst="rect">
            <a:avLst/>
          </a:prstGeom>
        </p:spPr>
        <p:txBody>
          <a:bodyPr vert="horz" lIns="0" rIns="0" bIns="0" anchor="b"/>
          <a:lstStyle>
            <a:lvl1pPr algn="ctr" eaLnBrk="1" latinLnBrk="0" hangingPunct="1">
              <a:defRPr kumimoji="0" sz="1100">
                <a:solidFill>
                  <a:schemeClr val="tx1"/>
                </a:solidFill>
              </a:defRPr>
            </a:lvl1pPr>
          </a:lstStyle>
          <a:p>
            <a:r>
              <a:rPr lang="en-US"/>
              <a:t>Add a footer</a:t>
            </a:r>
          </a:p>
        </p:txBody>
      </p:sp>
      <p:sp>
        <p:nvSpPr>
          <p:cNvPr id="18" name="Slide Number Placeholder 17"/>
          <p:cNvSpPr>
            <a:spLocks noGrp="1"/>
          </p:cNvSpPr>
          <p:nvPr>
            <p:ph type="sldNum" sz="quarter" idx="4"/>
          </p:nvPr>
        </p:nvSpPr>
        <p:spPr>
          <a:xfrm>
            <a:off x="10871200" y="6422065"/>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866568158"/>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600" kern="1200">
          <a:solidFill>
            <a:schemeClr val="bg2"/>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baseline="0">
          <a:solidFill>
            <a:schemeClr val="bg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baseline="0">
          <a:solidFill>
            <a:schemeClr val="bg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baseline="0">
          <a:solidFill>
            <a:schemeClr val="bg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baseline="0">
          <a:solidFill>
            <a:schemeClr val="bg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baseline="0">
          <a:solidFill>
            <a:schemeClr val="bg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bg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bg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bg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bg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744" userDrawn="1">
          <p15:clr>
            <a:srgbClr val="F26B43"/>
          </p15:clr>
        </p15:guide>
        <p15:guide id="3" pos="6960" userDrawn="1">
          <p15:clr>
            <a:srgbClr val="F26B43"/>
          </p15:clr>
        </p15:guide>
        <p15:guide id="4"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4.emf"/><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13.emf"/><Relationship Id="rId4" Type="http://schemas.openxmlformats.org/officeDocument/2006/relationships/customXml" Target="../ink/ink2.xml"/></Relationships>
</file>

<file path=ppt/slides/_rels/slide3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customXml" Target="../ink/ink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customXml" Target="../ink/ink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19.emf"/><Relationship Id="rId2" Type="http://schemas.openxmlformats.org/officeDocument/2006/relationships/customXml" Target="../ink/ink6.xml"/><Relationship Id="rId1" Type="http://schemas.openxmlformats.org/officeDocument/2006/relationships/slideLayout" Target="../slideLayouts/slideLayout2.xml"/><Relationship Id="rId6" Type="http://schemas.openxmlformats.org/officeDocument/2006/relationships/customXml" Target="../ink/ink8.xml"/><Relationship Id="rId5" Type="http://schemas.openxmlformats.org/officeDocument/2006/relationships/image" Target="../media/image18.emf"/><Relationship Id="rId4" Type="http://schemas.openxmlformats.org/officeDocument/2006/relationships/customXml" Target="../ink/ink7.xml"/></Relationships>
</file>

<file path=ppt/slides/_rels/slide41.xml.rels><?xml version="1.0" encoding="UTF-8" standalone="yes"?>
<Relationships xmlns="http://schemas.openxmlformats.org/package/2006/relationships"><Relationship Id="rId8" Type="http://schemas.openxmlformats.org/officeDocument/2006/relationships/customXml" Target="../ink/ink12.xml"/><Relationship Id="rId3" Type="http://schemas.openxmlformats.org/officeDocument/2006/relationships/image" Target="../media/image20.emf"/><Relationship Id="rId7" Type="http://schemas.openxmlformats.org/officeDocument/2006/relationships/image" Target="../media/image22.emf"/><Relationship Id="rId2" Type="http://schemas.openxmlformats.org/officeDocument/2006/relationships/customXml" Target="../ink/ink9.xml"/><Relationship Id="rId1" Type="http://schemas.openxmlformats.org/officeDocument/2006/relationships/slideLayout" Target="../slideLayouts/slideLayout2.xml"/><Relationship Id="rId6" Type="http://schemas.openxmlformats.org/officeDocument/2006/relationships/customXml" Target="../ink/ink11.xml"/><Relationship Id="rId5" Type="http://schemas.openxmlformats.org/officeDocument/2006/relationships/image" Target="../media/image21.emf"/><Relationship Id="rId4" Type="http://schemas.openxmlformats.org/officeDocument/2006/relationships/customXml" Target="../ink/ink10.xml"/><Relationship Id="rId9" Type="http://schemas.openxmlformats.org/officeDocument/2006/relationships/image" Target="../media/image23.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Genesis 6-9:  </a:t>
            </a:r>
            <a:br>
              <a:rPr lang="en-US" dirty="0" smtClean="0"/>
            </a:br>
            <a:r>
              <a:rPr lang="en-US" dirty="0" smtClean="0"/>
              <a:t>The Flood</a:t>
            </a:r>
            <a:endParaRPr lang="en-US" dirty="0"/>
          </a:p>
        </p:txBody>
      </p:sp>
      <p:sp>
        <p:nvSpPr>
          <p:cNvPr id="3" name="Subtitle 2"/>
          <p:cNvSpPr>
            <a:spLocks noGrp="1"/>
          </p:cNvSpPr>
          <p:nvPr>
            <p:ph type="subTitle" idx="1"/>
          </p:nvPr>
        </p:nvSpPr>
        <p:spPr/>
        <p:txBody>
          <a:bodyPr/>
          <a:lstStyle/>
          <a:p>
            <a:r>
              <a:rPr lang="en-US" dirty="0" smtClean="0"/>
              <a:t>Lesson 4</a:t>
            </a:r>
            <a:endParaRPr lang="en-US" dirty="0"/>
          </a:p>
        </p:txBody>
      </p:sp>
    </p:spTree>
    <p:extLst>
      <p:ext uri="{BB962C8B-B14F-4D97-AF65-F5344CB8AC3E}">
        <p14:creationId xmlns:p14="http://schemas.microsoft.com/office/powerpoint/2010/main" val="1053374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2"/>
          <p:cNvSpPr txBox="1">
            <a:spLocks/>
          </p:cNvSpPr>
          <p:nvPr/>
        </p:nvSpPr>
        <p:spPr>
          <a:xfrm>
            <a:off x="1181100" y="274638"/>
            <a:ext cx="9867900" cy="1143000"/>
          </a:xfrm>
          <a:prstGeom prst="rect">
            <a:avLst/>
          </a:prstGeom>
        </p:spPr>
        <p:txBody>
          <a:bodyPr vert="horz" lIns="45720" rIns="45720" anchor="t">
            <a:normAutofit/>
          </a:bodyPr>
          <a:lstStyle>
            <a:lvl1pPr algn="r" rtl="0" eaLnBrk="1" latinLnBrk="0" hangingPunct="1">
              <a:spcBef>
                <a:spcPct val="0"/>
              </a:spcBef>
              <a:buNone/>
              <a:defRPr kumimoji="0" lang="en-US" sz="4600" b="1" kern="1200" cap="all" baseline="0" dirty="0">
                <a:ln w="5000" cmpd="sng">
                  <a:solidFill>
                    <a:schemeClr val="accent1">
                      <a:tint val="80000"/>
                      <a:shade val="99000"/>
                      <a:satMod val="500000"/>
                    </a:schemeClr>
                  </a:solidFill>
                  <a:prstDash val="solid"/>
                </a:ln>
                <a:solidFill>
                  <a:schemeClr val="accent1"/>
                </a:solidFill>
                <a:effectLst>
                  <a:outerShdw blurRad="50800" dist="38100" dir="5400000" algn="t" rotWithShape="0">
                    <a:prstClr val="black">
                      <a:alpha val="50000"/>
                    </a:prstClr>
                  </a:outerShdw>
                </a:effectLst>
                <a:latin typeface="+mj-lt"/>
                <a:ea typeface="+mj-ea"/>
                <a:cs typeface="+mj-cs"/>
              </a:defRPr>
            </a:lvl1pPr>
          </a:lstStyle>
          <a:p>
            <a:r>
              <a:rPr lang="en-US" cap="none" dirty="0" smtClean="0">
                <a:ln w="22225">
                  <a:solidFill>
                    <a:schemeClr val="bg2">
                      <a:lumMod val="75000"/>
                    </a:schemeClr>
                  </a:solidFill>
                  <a:prstDash val="solid"/>
                </a:ln>
                <a:solidFill>
                  <a:schemeClr val="accent1">
                    <a:lumMod val="40000"/>
                    <a:lumOff val="60000"/>
                  </a:schemeClr>
                </a:solidFill>
                <a:effectLst/>
              </a:rPr>
              <a:t>Genesis 6:1-4:  The Giants</a:t>
            </a:r>
            <a:endParaRPr lang="en-US" cap="none" dirty="0">
              <a:ln w="22225">
                <a:solidFill>
                  <a:schemeClr val="bg2">
                    <a:lumMod val="75000"/>
                  </a:schemeClr>
                </a:solidFill>
                <a:prstDash val="solid"/>
              </a:ln>
              <a:solidFill>
                <a:schemeClr val="accent1">
                  <a:lumMod val="40000"/>
                  <a:lumOff val="60000"/>
                </a:schemeClr>
              </a:solidFill>
              <a:effectLst/>
            </a:endParaRPr>
          </a:p>
        </p:txBody>
      </p:sp>
      <p:sp>
        <p:nvSpPr>
          <p:cNvPr id="7" name="Content Placeholder 13"/>
          <p:cNvSpPr txBox="1">
            <a:spLocks/>
          </p:cNvSpPr>
          <p:nvPr/>
        </p:nvSpPr>
        <p:spPr>
          <a:xfrm>
            <a:off x="1181100" y="1273997"/>
            <a:ext cx="9867900" cy="4852168"/>
          </a:xfrm>
          <a:prstGeom prst="rect">
            <a:avLst/>
          </a:prstGeom>
          <a:solidFill>
            <a:schemeClr val="accent2">
              <a:lumMod val="50000"/>
              <a:alpha val="65098"/>
            </a:schemeClr>
          </a:solidFill>
        </p:spPr>
        <p:txBody>
          <a:bodyPr vert="horz" tIns="0" rIns="45720" bIns="0" anchor="b">
            <a:normAutofit fontScale="85000" lnSpcReduction="10000"/>
          </a:bodyPr>
          <a:lstStyle>
            <a:lvl1pPr marL="0" indent="0" algn="r" rtl="0" eaLnBrk="1" latinLnBrk="0" hangingPunct="1">
              <a:spcBef>
                <a:spcPct val="20000"/>
              </a:spcBef>
              <a:buClr>
                <a:schemeClr val="accent1"/>
              </a:buClr>
              <a:buSzPct val="80000"/>
              <a:buFont typeface="Wingdings 2"/>
              <a:buNone/>
              <a:defRPr kumimoji="0" sz="2000" kern="1200" baseline="0">
                <a:solidFill>
                  <a:schemeClr val="tx1"/>
                </a:solidFill>
                <a:effectLst/>
                <a:latin typeface="+mn-lt"/>
                <a:ea typeface="+mn-ea"/>
                <a:cs typeface="+mn-cs"/>
              </a:defRPr>
            </a:lvl1pPr>
            <a:lvl2pPr marL="457200" indent="0" algn="ctr" rtl="0" eaLnBrk="1" latinLnBrk="0" hangingPunct="1">
              <a:spcBef>
                <a:spcPct val="20000"/>
              </a:spcBef>
              <a:buClr>
                <a:schemeClr val="accent1"/>
              </a:buClr>
              <a:buSzPct val="90000"/>
              <a:buFont typeface="Wingdings 2"/>
              <a:buNone/>
              <a:defRPr kumimoji="0" sz="2600" kern="1200" baseline="0">
                <a:solidFill>
                  <a:schemeClr val="bg1"/>
                </a:solidFill>
                <a:latin typeface="+mn-lt"/>
                <a:ea typeface="+mn-ea"/>
                <a:cs typeface="+mn-cs"/>
              </a:defRPr>
            </a:lvl2pPr>
            <a:lvl3pPr marL="914400" indent="0" algn="ctr" rtl="0" eaLnBrk="1" latinLnBrk="0" hangingPunct="1">
              <a:spcBef>
                <a:spcPct val="20000"/>
              </a:spcBef>
              <a:buClr>
                <a:schemeClr val="accent2"/>
              </a:buClr>
              <a:buSzPct val="85000"/>
              <a:buFont typeface="Arial"/>
              <a:buNone/>
              <a:defRPr kumimoji="0" sz="2400" kern="1200" baseline="0">
                <a:solidFill>
                  <a:schemeClr val="bg1"/>
                </a:solidFill>
                <a:latin typeface="+mn-lt"/>
                <a:ea typeface="+mn-ea"/>
                <a:cs typeface="+mn-cs"/>
              </a:defRPr>
            </a:lvl3pPr>
            <a:lvl4pPr marL="1371600" indent="0" algn="ctr" rtl="0" eaLnBrk="1" latinLnBrk="0" hangingPunct="1">
              <a:spcBef>
                <a:spcPct val="20000"/>
              </a:spcBef>
              <a:buClr>
                <a:schemeClr val="accent3"/>
              </a:buClr>
              <a:buSzPct val="90000"/>
              <a:buFont typeface="Wingdings 2"/>
              <a:buNone/>
              <a:defRPr kumimoji="0" sz="2000" kern="1200" baseline="0">
                <a:solidFill>
                  <a:schemeClr val="bg1"/>
                </a:solidFill>
                <a:latin typeface="+mn-lt"/>
                <a:ea typeface="+mn-ea"/>
                <a:cs typeface="+mn-cs"/>
              </a:defRPr>
            </a:lvl4pPr>
            <a:lvl5pPr marL="1828800" indent="0" algn="ctr" rtl="0" eaLnBrk="1" latinLnBrk="0" hangingPunct="1">
              <a:spcBef>
                <a:spcPct val="20000"/>
              </a:spcBef>
              <a:buClr>
                <a:schemeClr val="accent4"/>
              </a:buClr>
              <a:buSzPct val="100000"/>
              <a:buFont typeface="Arial"/>
              <a:buNone/>
              <a:defRPr kumimoji="0" sz="2000" kern="1200" baseline="0">
                <a:solidFill>
                  <a:schemeClr val="bg1"/>
                </a:solidFill>
                <a:latin typeface="+mn-lt"/>
                <a:ea typeface="+mn-ea"/>
                <a:cs typeface="+mn-cs"/>
              </a:defRPr>
            </a:lvl5pPr>
            <a:lvl6pPr marL="2286000" indent="0" algn="ctr" rtl="0" eaLnBrk="1" latinLnBrk="0" hangingPunct="1">
              <a:spcBef>
                <a:spcPct val="20000"/>
              </a:spcBef>
              <a:buClr>
                <a:schemeClr val="accent5"/>
              </a:buClr>
              <a:buFont typeface="Arial"/>
              <a:buNone/>
              <a:defRPr kumimoji="0" sz="2000" kern="1200" baseline="0">
                <a:solidFill>
                  <a:schemeClr val="bg1"/>
                </a:solidFill>
                <a:latin typeface="+mn-lt"/>
                <a:ea typeface="+mn-ea"/>
                <a:cs typeface="+mn-cs"/>
              </a:defRPr>
            </a:lvl6pPr>
            <a:lvl7pPr marL="2743200" indent="0" algn="ctr" rtl="0" eaLnBrk="1" latinLnBrk="0" hangingPunct="1">
              <a:spcBef>
                <a:spcPct val="20000"/>
              </a:spcBef>
              <a:buClr>
                <a:schemeClr val="accent6"/>
              </a:buClr>
              <a:buSzPct val="100000"/>
              <a:buFont typeface="Arial"/>
              <a:buNone/>
              <a:defRPr kumimoji="0" sz="1800" kern="1200" baseline="0">
                <a:solidFill>
                  <a:schemeClr val="bg1"/>
                </a:solidFill>
                <a:latin typeface="+mn-lt"/>
                <a:ea typeface="+mn-ea"/>
                <a:cs typeface="+mn-cs"/>
              </a:defRPr>
            </a:lvl7pPr>
            <a:lvl8pPr marL="3200400" indent="0" algn="ctr" rtl="0" eaLnBrk="1" latinLnBrk="0" hangingPunct="1">
              <a:spcBef>
                <a:spcPct val="20000"/>
              </a:spcBef>
              <a:buClr>
                <a:schemeClr val="accent6"/>
              </a:buClr>
              <a:buFont typeface="Arial"/>
              <a:buNone/>
              <a:defRPr kumimoji="0" sz="1600" kern="1200">
                <a:solidFill>
                  <a:schemeClr val="bg1"/>
                </a:solidFill>
                <a:latin typeface="+mn-lt"/>
                <a:ea typeface="+mn-ea"/>
                <a:cs typeface="+mn-cs"/>
              </a:defRPr>
            </a:lvl8pPr>
            <a:lvl9pPr marL="3657600" indent="0" algn="ctr" rtl="0" eaLnBrk="1" latinLnBrk="0" hangingPunct="1">
              <a:spcBef>
                <a:spcPct val="20000"/>
              </a:spcBef>
              <a:buClr>
                <a:schemeClr val="accent6"/>
              </a:buClr>
              <a:buFont typeface="Arial"/>
              <a:buNone/>
              <a:defRPr kumimoji="0" sz="1600" kern="1200">
                <a:solidFill>
                  <a:schemeClr val="bg1"/>
                </a:solidFill>
                <a:latin typeface="+mn-lt"/>
                <a:ea typeface="+mn-ea"/>
                <a:cs typeface="+mn-cs"/>
              </a:defRPr>
            </a:lvl9pPr>
          </a:lstStyle>
          <a:p>
            <a:pPr algn="l"/>
            <a:r>
              <a:rPr lang="en-US" sz="3300" b="1" dirty="0" smtClean="0"/>
              <a:t>6 </a:t>
            </a:r>
            <a:r>
              <a:rPr lang="en-US" sz="3300" dirty="0" smtClean="0"/>
              <a:t>And it came to pass, when men began to multiply on the face of the earth, and daughters were born unto them,</a:t>
            </a:r>
          </a:p>
          <a:p>
            <a:pPr algn="l"/>
            <a:r>
              <a:rPr lang="en-US" sz="3300" b="1" baseline="30000" dirty="0" smtClean="0"/>
              <a:t>2 </a:t>
            </a:r>
            <a:r>
              <a:rPr lang="en-US" sz="3300" dirty="0" smtClean="0"/>
              <a:t>That the sons of God saw the daughters of men that they were fair; and they took them wives of all which they chose.</a:t>
            </a:r>
          </a:p>
          <a:p>
            <a:pPr algn="l"/>
            <a:r>
              <a:rPr lang="en-US" sz="3300" b="1" baseline="30000" dirty="0" smtClean="0"/>
              <a:t>3 </a:t>
            </a:r>
            <a:r>
              <a:rPr lang="en-US" sz="3300" dirty="0" smtClean="0"/>
              <a:t>And the </a:t>
            </a:r>
            <a:r>
              <a:rPr lang="en-US" sz="3300" cap="small" dirty="0" smtClean="0"/>
              <a:t>Lord</a:t>
            </a:r>
            <a:r>
              <a:rPr lang="en-US" sz="3300" dirty="0" smtClean="0"/>
              <a:t> said, My spirit shall not always strive with man, for that he also is flesh: yet his days shall be an hundred and twenty years.</a:t>
            </a:r>
          </a:p>
          <a:p>
            <a:pPr algn="l"/>
            <a:r>
              <a:rPr lang="en-US" sz="3300" b="1" baseline="30000" dirty="0" smtClean="0"/>
              <a:t>4 </a:t>
            </a:r>
            <a:r>
              <a:rPr lang="en-US" sz="3300" dirty="0" smtClean="0"/>
              <a:t>There were giants in the earth in those days; and also after that, when the sons of God came in unto the daughters of men, and they bare children to them, the same became mighty men which were of old, men of renown.</a:t>
            </a:r>
          </a:p>
          <a:p>
            <a:endParaRPr lang="en-US" dirty="0"/>
          </a:p>
        </p:txBody>
      </p:sp>
    </p:spTree>
    <p:extLst>
      <p:ext uri="{BB962C8B-B14F-4D97-AF65-F5344CB8AC3E}">
        <p14:creationId xmlns:p14="http://schemas.microsoft.com/office/powerpoint/2010/main" val="292268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6:1-4: </a:t>
            </a:r>
            <a:r>
              <a:rPr lang="en-US" b="1" dirty="0">
                <a:solidFill>
                  <a:srgbClr val="CCFF66"/>
                </a:solidFill>
              </a:rPr>
              <a:t>Ed Jarrett </a:t>
            </a:r>
            <a:endParaRPr lang="en-US" dirty="0"/>
          </a:p>
        </p:txBody>
      </p:sp>
      <p:sp>
        <p:nvSpPr>
          <p:cNvPr id="14" name="Content Placeholder 13"/>
          <p:cNvSpPr>
            <a:spLocks noGrp="1"/>
          </p:cNvSpPr>
          <p:nvPr>
            <p:ph idx="1"/>
          </p:nvPr>
        </p:nvSpPr>
        <p:spPr/>
        <p:txBody>
          <a:bodyPr>
            <a:normAutofit/>
          </a:bodyPr>
          <a:lstStyle/>
          <a:p>
            <a:pPr marL="36576" lvl="0" indent="0" algn="ctr">
              <a:buNone/>
            </a:pPr>
            <a:r>
              <a:rPr lang="en-US" b="1" dirty="0" smtClean="0">
                <a:solidFill>
                  <a:srgbClr val="CCFF99"/>
                </a:solidFill>
              </a:rPr>
              <a:t>(from www.biblestudytools.com)</a:t>
            </a:r>
          </a:p>
          <a:p>
            <a:pPr marL="36576" lvl="0" indent="0">
              <a:buNone/>
            </a:pPr>
            <a:r>
              <a:rPr lang="en-US" dirty="0" smtClean="0"/>
              <a:t>In </a:t>
            </a:r>
            <a:r>
              <a:rPr lang="en-US" dirty="0"/>
              <a:t>these first 4 verses there are three specific groups mentioned: the sons of God; the daughters of humans; and the Nephilim. Who are these three groups? One common response is to identify the sons of God as the descendants of Seth, and those who call on the name of the Lord </a:t>
            </a:r>
            <a:r>
              <a:rPr lang="en-US" dirty="0" smtClean="0"/>
              <a:t>(Gen. 4:26). </a:t>
            </a:r>
            <a:r>
              <a:rPr lang="en-US" dirty="0"/>
              <a:t>The daughters of humans would then be the descendants of </a:t>
            </a:r>
            <a:r>
              <a:rPr lang="en-US" dirty="0" smtClean="0"/>
              <a:t>Cain, and </a:t>
            </a:r>
            <a:r>
              <a:rPr lang="en-US" dirty="0"/>
              <a:t>the Nephilim would simply be their offspring.</a:t>
            </a:r>
          </a:p>
        </p:txBody>
      </p:sp>
    </p:spTree>
    <p:extLst>
      <p:ext uri="{BB962C8B-B14F-4D97-AF65-F5344CB8AC3E}">
        <p14:creationId xmlns:p14="http://schemas.microsoft.com/office/powerpoint/2010/main" val="3216563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6:1-4: </a:t>
            </a:r>
            <a:r>
              <a:rPr lang="en-US" b="1" dirty="0">
                <a:solidFill>
                  <a:srgbClr val="CCFF66"/>
                </a:solidFill>
              </a:rPr>
              <a:t>Ed Jarrett </a:t>
            </a:r>
            <a:endParaRPr lang="en-US" dirty="0"/>
          </a:p>
        </p:txBody>
      </p:sp>
      <p:sp>
        <p:nvSpPr>
          <p:cNvPr id="14" name="Content Placeholder 13"/>
          <p:cNvSpPr>
            <a:spLocks noGrp="1"/>
          </p:cNvSpPr>
          <p:nvPr>
            <p:ph idx="1"/>
          </p:nvPr>
        </p:nvSpPr>
        <p:spPr/>
        <p:txBody>
          <a:bodyPr>
            <a:normAutofit/>
          </a:bodyPr>
          <a:lstStyle/>
          <a:p>
            <a:pPr marL="36576" lvl="0" indent="0" algn="ctr">
              <a:buNone/>
            </a:pPr>
            <a:r>
              <a:rPr lang="en-US" b="1" dirty="0" smtClean="0">
                <a:solidFill>
                  <a:srgbClr val="CCFF66"/>
                </a:solidFill>
              </a:rPr>
              <a:t>(from www.biblestudytools.com)</a:t>
            </a:r>
          </a:p>
          <a:p>
            <a:pPr marL="36576" lvl="0" indent="0">
              <a:buNone/>
            </a:pPr>
            <a:r>
              <a:rPr lang="en-US" dirty="0" smtClean="0"/>
              <a:t>“In </a:t>
            </a:r>
            <a:r>
              <a:rPr lang="en-US" dirty="0"/>
              <a:t>these first 4 verses there are three specific groups mentioned: the sons of God; the daughters of humans; and the Nephilim. Who are these three groups? One common response is to identify the sons of God as the descendants of Seth, and those who call on the name of the Lord </a:t>
            </a:r>
            <a:r>
              <a:rPr lang="en-US" dirty="0" smtClean="0"/>
              <a:t>(Gen. 4:26). </a:t>
            </a:r>
            <a:r>
              <a:rPr lang="en-US" dirty="0"/>
              <a:t>The daughters of humans would then be the descendants of </a:t>
            </a:r>
            <a:r>
              <a:rPr lang="en-US" dirty="0" smtClean="0"/>
              <a:t>Cain, and </a:t>
            </a:r>
            <a:r>
              <a:rPr lang="en-US" dirty="0"/>
              <a:t>the Nephilim would simply be their offspring</a:t>
            </a:r>
            <a:r>
              <a:rPr lang="en-US" dirty="0" smtClean="0"/>
              <a:t>.”</a:t>
            </a:r>
            <a:endParaRPr lang="en-US" dirty="0"/>
          </a:p>
        </p:txBody>
      </p:sp>
    </p:spTree>
    <p:extLst>
      <p:ext uri="{BB962C8B-B14F-4D97-AF65-F5344CB8AC3E}">
        <p14:creationId xmlns:p14="http://schemas.microsoft.com/office/powerpoint/2010/main" val="4056205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6:1-4: </a:t>
            </a:r>
            <a:r>
              <a:rPr lang="en-US" b="1" dirty="0">
                <a:solidFill>
                  <a:srgbClr val="CCFF66"/>
                </a:solidFill>
              </a:rPr>
              <a:t>Ed Jarrett </a:t>
            </a:r>
            <a:endParaRPr lang="en-US" dirty="0"/>
          </a:p>
        </p:txBody>
      </p:sp>
      <p:sp>
        <p:nvSpPr>
          <p:cNvPr id="14" name="Content Placeholder 13"/>
          <p:cNvSpPr>
            <a:spLocks noGrp="1"/>
          </p:cNvSpPr>
          <p:nvPr>
            <p:ph idx="1"/>
          </p:nvPr>
        </p:nvSpPr>
        <p:spPr>
          <a:xfrm>
            <a:off x="1181100" y="1600201"/>
            <a:ext cx="9730054" cy="4708132"/>
          </a:xfrm>
        </p:spPr>
        <p:txBody>
          <a:bodyPr>
            <a:normAutofit/>
          </a:bodyPr>
          <a:lstStyle/>
          <a:p>
            <a:pPr marL="36576" lvl="0" indent="0" algn="ctr">
              <a:buNone/>
            </a:pPr>
            <a:r>
              <a:rPr lang="en-US" b="1" dirty="0" smtClean="0">
                <a:solidFill>
                  <a:srgbClr val="CCFF66"/>
                </a:solidFill>
              </a:rPr>
              <a:t>(from www.biblestudytools.com)</a:t>
            </a:r>
          </a:p>
          <a:p>
            <a:pPr marL="36576" lvl="0" indent="0">
              <a:buNone/>
            </a:pPr>
            <a:r>
              <a:rPr lang="en-US" dirty="0" smtClean="0"/>
              <a:t>“But</a:t>
            </a:r>
            <a:r>
              <a:rPr lang="en-US" dirty="0"/>
              <a:t>, I </a:t>
            </a:r>
            <a:r>
              <a:rPr lang="en-US" b="1" dirty="0" smtClean="0">
                <a:solidFill>
                  <a:srgbClr val="CCFF66"/>
                </a:solidFill>
              </a:rPr>
              <a:t>[</a:t>
            </a:r>
            <a:r>
              <a:rPr lang="en-US" b="1" dirty="0">
                <a:solidFill>
                  <a:srgbClr val="CCFF66"/>
                </a:solidFill>
              </a:rPr>
              <a:t>Ed </a:t>
            </a:r>
            <a:r>
              <a:rPr lang="en-US" b="1" dirty="0" smtClean="0">
                <a:solidFill>
                  <a:srgbClr val="CCFF66"/>
                </a:solidFill>
              </a:rPr>
              <a:t>Jarrett of the </a:t>
            </a:r>
            <a:r>
              <a:rPr lang="en-US" b="1" dirty="0">
                <a:solidFill>
                  <a:srgbClr val="CCFF66"/>
                </a:solidFill>
              </a:rPr>
              <a:t>Sylvan Way Baptist </a:t>
            </a:r>
            <a:r>
              <a:rPr lang="en-US" b="1" dirty="0" smtClean="0">
                <a:solidFill>
                  <a:srgbClr val="CCFF66"/>
                </a:solidFill>
              </a:rPr>
              <a:t>Church] </a:t>
            </a:r>
            <a:r>
              <a:rPr lang="en-US" dirty="0" smtClean="0"/>
              <a:t>believe</a:t>
            </a:r>
            <a:r>
              <a:rPr lang="en-US" i="1" dirty="0"/>
              <a:t> </a:t>
            </a:r>
            <a:r>
              <a:rPr lang="en-US" dirty="0" smtClean="0"/>
              <a:t>a </a:t>
            </a:r>
            <a:r>
              <a:rPr lang="en-US" dirty="0"/>
              <a:t>more likely explanation identifies the sons of God as being the same group mentioned in Job </a:t>
            </a:r>
            <a:r>
              <a:rPr lang="en-US" dirty="0" smtClean="0"/>
              <a:t>1:6</a:t>
            </a:r>
            <a:r>
              <a:rPr lang="en-US" dirty="0"/>
              <a:t> </a:t>
            </a:r>
            <a:r>
              <a:rPr lang="en-US" dirty="0" smtClean="0"/>
              <a:t>and</a:t>
            </a:r>
            <a:r>
              <a:rPr lang="en-US" dirty="0"/>
              <a:t> Job 2:1. In Job, the NIV translates sons of God as angels. But it is the same expression </a:t>
            </a:r>
            <a:r>
              <a:rPr lang="en-US" dirty="0" smtClean="0"/>
              <a:t>as used </a:t>
            </a:r>
            <a:r>
              <a:rPr lang="en-US" dirty="0"/>
              <a:t>in Genesis 6:1, 4. That would mean </a:t>
            </a:r>
            <a:r>
              <a:rPr lang="en-US" dirty="0" smtClean="0"/>
              <a:t>this </a:t>
            </a:r>
            <a:r>
              <a:rPr lang="en-US" dirty="0"/>
              <a:t>passage then describes a sexual union </a:t>
            </a:r>
            <a:r>
              <a:rPr lang="en-US" dirty="0" smtClean="0"/>
              <a:t>between </a:t>
            </a:r>
            <a:r>
              <a:rPr lang="en-US" dirty="0"/>
              <a:t>angels and humans. And their </a:t>
            </a:r>
            <a:r>
              <a:rPr lang="en-US" dirty="0" smtClean="0"/>
              <a:t>	           offspring </a:t>
            </a:r>
            <a:r>
              <a:rPr lang="en-US" dirty="0"/>
              <a:t>were the Nephilim</a:t>
            </a:r>
            <a:r>
              <a:rPr lang="en-US" dirty="0" smtClean="0"/>
              <a:t>.”</a:t>
            </a:r>
            <a:endParaRPr lang="en-US" dirty="0"/>
          </a:p>
        </p:txBody>
      </p:sp>
    </p:spTree>
    <p:extLst>
      <p:ext uri="{BB962C8B-B14F-4D97-AF65-F5344CB8AC3E}">
        <p14:creationId xmlns:p14="http://schemas.microsoft.com/office/powerpoint/2010/main" val="3395427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6:1-4: </a:t>
            </a:r>
            <a:r>
              <a:rPr lang="en-US" b="1" dirty="0">
                <a:solidFill>
                  <a:srgbClr val="CCFF66"/>
                </a:solidFill>
              </a:rPr>
              <a:t>Ed Jarrett </a:t>
            </a:r>
            <a:endParaRPr lang="en-US" dirty="0"/>
          </a:p>
        </p:txBody>
      </p:sp>
      <p:sp>
        <p:nvSpPr>
          <p:cNvPr id="14" name="Content Placeholder 13"/>
          <p:cNvSpPr>
            <a:spLocks noGrp="1"/>
          </p:cNvSpPr>
          <p:nvPr>
            <p:ph idx="1"/>
          </p:nvPr>
        </p:nvSpPr>
        <p:spPr>
          <a:xfrm>
            <a:off x="1181100" y="1600201"/>
            <a:ext cx="9730054" cy="4708132"/>
          </a:xfrm>
        </p:spPr>
        <p:txBody>
          <a:bodyPr>
            <a:normAutofit/>
          </a:bodyPr>
          <a:lstStyle/>
          <a:p>
            <a:pPr marL="36576" lvl="0" indent="0" algn="ctr">
              <a:buNone/>
            </a:pPr>
            <a:r>
              <a:rPr lang="en-US" b="1" dirty="0" smtClean="0">
                <a:solidFill>
                  <a:srgbClr val="CCFF66"/>
                </a:solidFill>
              </a:rPr>
              <a:t>(from www.biblestudytools.com)</a:t>
            </a:r>
          </a:p>
          <a:p>
            <a:pPr marL="36576" lvl="0" indent="0">
              <a:buNone/>
            </a:pPr>
            <a:r>
              <a:rPr lang="en-US" dirty="0" smtClean="0"/>
              <a:t>“But</a:t>
            </a:r>
            <a:r>
              <a:rPr lang="en-US" dirty="0"/>
              <a:t>, I </a:t>
            </a:r>
            <a:r>
              <a:rPr lang="en-US" b="1" dirty="0" smtClean="0">
                <a:solidFill>
                  <a:srgbClr val="CCFF66"/>
                </a:solidFill>
              </a:rPr>
              <a:t>[</a:t>
            </a:r>
            <a:r>
              <a:rPr lang="en-US" b="1" dirty="0">
                <a:solidFill>
                  <a:srgbClr val="CCFF66"/>
                </a:solidFill>
              </a:rPr>
              <a:t>Ed </a:t>
            </a:r>
            <a:r>
              <a:rPr lang="en-US" b="1" dirty="0" smtClean="0">
                <a:solidFill>
                  <a:srgbClr val="CCFF66"/>
                </a:solidFill>
              </a:rPr>
              <a:t>Jarrett of the </a:t>
            </a:r>
            <a:r>
              <a:rPr lang="en-US" b="1" dirty="0">
                <a:solidFill>
                  <a:srgbClr val="CCFF66"/>
                </a:solidFill>
              </a:rPr>
              <a:t>Sylvan Way Baptist </a:t>
            </a:r>
            <a:r>
              <a:rPr lang="en-US" b="1" dirty="0" smtClean="0">
                <a:solidFill>
                  <a:srgbClr val="CCFF66"/>
                </a:solidFill>
              </a:rPr>
              <a:t>Church] </a:t>
            </a:r>
            <a:r>
              <a:rPr lang="en-US" dirty="0" smtClean="0"/>
              <a:t>believe</a:t>
            </a:r>
            <a:r>
              <a:rPr lang="en-US" i="1" dirty="0"/>
              <a:t> </a:t>
            </a:r>
            <a:r>
              <a:rPr lang="en-US" dirty="0" smtClean="0"/>
              <a:t>a </a:t>
            </a:r>
            <a:r>
              <a:rPr lang="en-US" dirty="0"/>
              <a:t>more likely explanation identifies the sons of God as being the same group mentioned in Job </a:t>
            </a:r>
            <a:r>
              <a:rPr lang="en-US" dirty="0" smtClean="0"/>
              <a:t>1:6</a:t>
            </a:r>
            <a:r>
              <a:rPr lang="en-US" dirty="0"/>
              <a:t> </a:t>
            </a:r>
            <a:r>
              <a:rPr lang="en-US" dirty="0" smtClean="0"/>
              <a:t>and</a:t>
            </a:r>
            <a:r>
              <a:rPr lang="en-US" dirty="0"/>
              <a:t> Job 2:1. In Job, the NIV translates sons of God as angels. But it is the same expression </a:t>
            </a:r>
            <a:r>
              <a:rPr lang="en-US" dirty="0" smtClean="0"/>
              <a:t>as used </a:t>
            </a:r>
            <a:r>
              <a:rPr lang="en-US" dirty="0"/>
              <a:t>in Genesis 6:1, 4. That would mean </a:t>
            </a:r>
            <a:r>
              <a:rPr lang="en-US" dirty="0" smtClean="0"/>
              <a:t>this </a:t>
            </a:r>
            <a:r>
              <a:rPr lang="en-US" dirty="0"/>
              <a:t>passage then describes a sexual union </a:t>
            </a:r>
            <a:r>
              <a:rPr lang="en-US" dirty="0" smtClean="0"/>
              <a:t>between </a:t>
            </a:r>
            <a:r>
              <a:rPr lang="en-US" dirty="0"/>
              <a:t>angels and humans. And their </a:t>
            </a:r>
            <a:r>
              <a:rPr lang="en-US" dirty="0" smtClean="0"/>
              <a:t>	           offspring </a:t>
            </a:r>
            <a:r>
              <a:rPr lang="en-US" dirty="0"/>
              <a:t>were the Nephilim</a:t>
            </a:r>
            <a:r>
              <a:rPr lang="en-US" dirty="0" smtClean="0"/>
              <a:t>.”</a:t>
            </a:r>
            <a:endParaRPr lang="en-US" dirty="0"/>
          </a:p>
        </p:txBody>
      </p:sp>
      <p:pic>
        <p:nvPicPr>
          <p:cNvPr id="4" name="Picture 3" descr="Ed Jarrett headshot"/>
          <p:cNvPicPr/>
          <p:nvPr/>
        </p:nvPicPr>
        <p:blipFill>
          <a:blip r:embed="rId2">
            <a:extLst>
              <a:ext uri="{28A0092B-C50C-407E-A947-70E740481C1C}">
                <a14:useLocalDpi xmlns:a14="http://schemas.microsoft.com/office/drawing/2010/main" val="0"/>
              </a:ext>
            </a:extLst>
          </a:blip>
          <a:srcRect/>
          <a:stretch>
            <a:fillRect/>
          </a:stretch>
        </p:blipFill>
        <p:spPr bwMode="auto">
          <a:xfrm>
            <a:off x="4262975" y="2699892"/>
            <a:ext cx="3566303" cy="3998858"/>
          </a:xfrm>
          <a:prstGeom prst="rect">
            <a:avLst/>
          </a:prstGeom>
          <a:noFill/>
          <a:ln>
            <a:noFill/>
          </a:ln>
        </p:spPr>
      </p:pic>
    </p:spTree>
    <p:extLst>
      <p:ext uri="{BB962C8B-B14F-4D97-AF65-F5344CB8AC3E}">
        <p14:creationId xmlns:p14="http://schemas.microsoft.com/office/powerpoint/2010/main" val="58208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6:1-4: </a:t>
            </a:r>
            <a:r>
              <a:rPr lang="en-US" b="1" dirty="0">
                <a:solidFill>
                  <a:srgbClr val="CCFF66"/>
                </a:solidFill>
              </a:rPr>
              <a:t>Ed Jarrett </a:t>
            </a:r>
            <a:endParaRPr lang="en-US" dirty="0"/>
          </a:p>
        </p:txBody>
      </p:sp>
      <p:sp>
        <p:nvSpPr>
          <p:cNvPr id="14" name="Content Placeholder 13"/>
          <p:cNvSpPr>
            <a:spLocks noGrp="1"/>
          </p:cNvSpPr>
          <p:nvPr>
            <p:ph idx="1"/>
          </p:nvPr>
        </p:nvSpPr>
        <p:spPr/>
        <p:txBody>
          <a:bodyPr>
            <a:normAutofit/>
          </a:bodyPr>
          <a:lstStyle/>
          <a:p>
            <a:pPr marL="36576" lvl="0" indent="0" algn="ctr">
              <a:buNone/>
            </a:pPr>
            <a:r>
              <a:rPr lang="en-US" b="1" dirty="0" smtClean="0">
                <a:solidFill>
                  <a:srgbClr val="CCFF66"/>
                </a:solidFill>
              </a:rPr>
              <a:t>(from www.biblestudytools.com)</a:t>
            </a:r>
          </a:p>
          <a:p>
            <a:pPr marL="36576" lvl="0" indent="0">
              <a:buNone/>
            </a:pPr>
            <a:r>
              <a:rPr lang="en-US" dirty="0" smtClean="0"/>
              <a:t>“The </a:t>
            </a:r>
            <a:r>
              <a:rPr lang="en-US" dirty="0"/>
              <a:t>sixth and seventh chapters of the non-canonical book of 1</a:t>
            </a:r>
            <a:r>
              <a:rPr lang="en-US" baseline="30000" dirty="0"/>
              <a:t>st</a:t>
            </a:r>
            <a:r>
              <a:rPr lang="en-US" dirty="0"/>
              <a:t> Enoch describes just this scenario. A group of angels, called watchers, determined to have children by human women. These children were described as giants who preyed on humans, and the watchers taught humans things that they were not supposed to know</a:t>
            </a:r>
            <a:r>
              <a:rPr lang="en-US" dirty="0" smtClean="0"/>
              <a:t>.”</a:t>
            </a:r>
            <a:endParaRPr lang="en-US" dirty="0"/>
          </a:p>
        </p:txBody>
      </p:sp>
    </p:spTree>
    <p:extLst>
      <p:ext uri="{BB962C8B-B14F-4D97-AF65-F5344CB8AC3E}">
        <p14:creationId xmlns:p14="http://schemas.microsoft.com/office/powerpoint/2010/main" val="574069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6:4:  </a:t>
            </a:r>
            <a:r>
              <a:rPr lang="en-US" dirty="0"/>
              <a:t>The Sons of God</a:t>
            </a:r>
          </a:p>
        </p:txBody>
      </p:sp>
      <p:sp>
        <p:nvSpPr>
          <p:cNvPr id="14" name="Content Placeholder 13"/>
          <p:cNvSpPr>
            <a:spLocks noGrp="1"/>
          </p:cNvSpPr>
          <p:nvPr>
            <p:ph idx="1"/>
          </p:nvPr>
        </p:nvSpPr>
        <p:spPr>
          <a:xfrm>
            <a:off x="1181100" y="1417639"/>
            <a:ext cx="9867900" cy="4708526"/>
          </a:xfrm>
        </p:spPr>
        <p:txBody>
          <a:bodyPr>
            <a:noAutofit/>
          </a:bodyPr>
          <a:lstStyle/>
          <a:p>
            <a:pPr marL="36576" lvl="0" indent="0">
              <a:buNone/>
            </a:pPr>
            <a:r>
              <a:rPr lang="en-US" sz="3600" dirty="0" smtClean="0">
                <a:latin typeface="Arial Black" panose="020B0A04020102020204" pitchFamily="34" charset="0"/>
              </a:rPr>
              <a:t>Just for the sake of clarity, I’d like to insert here that poor old Ed is quite correct about the Hebrew words used here in Genesis 6:4 and those in Job 1:6.  That is to say, both phrases are translated “the sons of God” in the KJV, and the phrase does seem to refer to angels or perhaps the leaders of other worlds in Job 1:6.    </a:t>
            </a:r>
            <a:endParaRPr lang="en-US" sz="3600" dirty="0">
              <a:latin typeface="Arial Black" panose="020B0A04020102020204" pitchFamily="34" charset="0"/>
            </a:endParaRPr>
          </a:p>
        </p:txBody>
      </p:sp>
    </p:spTree>
    <p:extLst>
      <p:ext uri="{BB962C8B-B14F-4D97-AF65-F5344CB8AC3E}">
        <p14:creationId xmlns:p14="http://schemas.microsoft.com/office/powerpoint/2010/main" val="11797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6:4:  </a:t>
            </a:r>
            <a:r>
              <a:rPr lang="en-US" dirty="0"/>
              <a:t>The Sons of God</a:t>
            </a:r>
          </a:p>
        </p:txBody>
      </p:sp>
      <p:sp>
        <p:nvSpPr>
          <p:cNvPr id="3" name="TextBox 2"/>
          <p:cNvSpPr txBox="1"/>
          <p:nvPr/>
        </p:nvSpPr>
        <p:spPr>
          <a:xfrm>
            <a:off x="1772077" y="4850545"/>
            <a:ext cx="8846049" cy="1569660"/>
          </a:xfrm>
          <a:prstGeom prst="rect">
            <a:avLst/>
          </a:prstGeom>
          <a:solidFill>
            <a:schemeClr val="accent2">
              <a:lumMod val="50000"/>
            </a:schemeClr>
          </a:solidFill>
          <a:ln>
            <a:solidFill>
              <a:schemeClr val="bg2"/>
            </a:solidFill>
          </a:ln>
        </p:spPr>
        <p:txBody>
          <a:bodyPr wrap="square" rtlCol="0" anchor="ctr" anchorCtr="1">
            <a:spAutoFit/>
          </a:bodyPr>
          <a:lstStyle/>
          <a:p>
            <a:r>
              <a:rPr lang="en-US" sz="2400" b="1" baseline="30000" dirty="0"/>
              <a:t>4 </a:t>
            </a:r>
            <a:r>
              <a:rPr lang="en-US" sz="2400" dirty="0"/>
              <a:t>There were giants in the earth in those days; and also after that, when the sons of God came in unto the daughters of men, and they bare children to them, the same became mighty men which were of old, men of renown.</a:t>
            </a:r>
          </a:p>
        </p:txBody>
      </p:sp>
      <p:pic>
        <p:nvPicPr>
          <p:cNvPr id="6" name="Picture 5"/>
          <p:cNvPicPr>
            <a:picLocks noChangeAspect="1"/>
          </p:cNvPicPr>
          <p:nvPr/>
        </p:nvPicPr>
        <p:blipFill>
          <a:blip r:embed="rId2"/>
          <a:stretch>
            <a:fillRect/>
          </a:stretch>
        </p:blipFill>
        <p:spPr>
          <a:xfrm>
            <a:off x="1612972" y="1094748"/>
            <a:ext cx="9308457" cy="3755797"/>
          </a:xfrm>
          <a:prstGeom prst="rect">
            <a:avLst/>
          </a:prstGeom>
        </p:spPr>
      </p:pic>
    </p:spTree>
    <p:extLst>
      <p:ext uri="{BB962C8B-B14F-4D97-AF65-F5344CB8AC3E}">
        <p14:creationId xmlns:p14="http://schemas.microsoft.com/office/powerpoint/2010/main" val="70970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6:4:  </a:t>
            </a:r>
            <a:r>
              <a:rPr lang="en-US" dirty="0"/>
              <a:t>The Sons of God</a:t>
            </a:r>
          </a:p>
        </p:txBody>
      </p:sp>
      <p:pic>
        <p:nvPicPr>
          <p:cNvPr id="2" name="Content Placeholder 1"/>
          <p:cNvPicPr>
            <a:picLocks noGrp="1" noChangeAspect="1"/>
          </p:cNvPicPr>
          <p:nvPr>
            <p:ph idx="1"/>
          </p:nvPr>
        </p:nvPicPr>
        <p:blipFill>
          <a:blip r:embed="rId2"/>
          <a:stretch>
            <a:fillRect/>
          </a:stretch>
        </p:blipFill>
        <p:spPr>
          <a:xfrm>
            <a:off x="2152007" y="1490064"/>
            <a:ext cx="8086190" cy="3275821"/>
          </a:xfrm>
          <a:prstGeom prst="rect">
            <a:avLst/>
          </a:prstGeom>
        </p:spPr>
      </p:pic>
      <p:sp>
        <p:nvSpPr>
          <p:cNvPr id="3" name="TextBox 2"/>
          <p:cNvSpPr txBox="1"/>
          <p:nvPr/>
        </p:nvSpPr>
        <p:spPr>
          <a:xfrm>
            <a:off x="1772077" y="5219877"/>
            <a:ext cx="8846049" cy="830997"/>
          </a:xfrm>
          <a:prstGeom prst="rect">
            <a:avLst/>
          </a:prstGeom>
          <a:solidFill>
            <a:schemeClr val="accent2">
              <a:lumMod val="50000"/>
            </a:schemeClr>
          </a:solidFill>
          <a:ln>
            <a:solidFill>
              <a:schemeClr val="bg2"/>
            </a:solidFill>
          </a:ln>
        </p:spPr>
        <p:txBody>
          <a:bodyPr wrap="square" rtlCol="0" anchor="ctr" anchorCtr="1">
            <a:spAutoFit/>
          </a:bodyPr>
          <a:lstStyle/>
          <a:p>
            <a:r>
              <a:rPr lang="en-US" sz="2400" b="1" baseline="30000" dirty="0"/>
              <a:t>6 </a:t>
            </a:r>
            <a:r>
              <a:rPr lang="en-US" sz="2400" dirty="0"/>
              <a:t>Now there was a day when the sons of God came to present themselves before the </a:t>
            </a:r>
            <a:r>
              <a:rPr lang="en-US" sz="2400" cap="small" dirty="0"/>
              <a:t>Lord</a:t>
            </a:r>
            <a:r>
              <a:rPr lang="en-US" sz="2400" dirty="0"/>
              <a:t>, and Satan came also among them.</a:t>
            </a:r>
          </a:p>
        </p:txBody>
      </p:sp>
    </p:spTree>
    <p:extLst>
      <p:ext uri="{BB962C8B-B14F-4D97-AF65-F5344CB8AC3E}">
        <p14:creationId xmlns:p14="http://schemas.microsoft.com/office/powerpoint/2010/main" val="233954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6:2:  </a:t>
            </a:r>
            <a:r>
              <a:rPr lang="en-US" dirty="0"/>
              <a:t>The Sons of God</a:t>
            </a:r>
          </a:p>
        </p:txBody>
      </p:sp>
      <p:sp>
        <p:nvSpPr>
          <p:cNvPr id="14" name="Content Placeholder 13"/>
          <p:cNvSpPr>
            <a:spLocks noGrp="1"/>
          </p:cNvSpPr>
          <p:nvPr>
            <p:ph idx="1"/>
          </p:nvPr>
        </p:nvSpPr>
        <p:spPr>
          <a:xfrm>
            <a:off x="1181100" y="1417638"/>
            <a:ext cx="9867900" cy="4708526"/>
          </a:xfrm>
        </p:spPr>
        <p:txBody>
          <a:bodyPr>
            <a:noAutofit/>
          </a:bodyPr>
          <a:lstStyle/>
          <a:p>
            <a:pPr marL="36576" lvl="0" indent="0">
              <a:buNone/>
            </a:pPr>
            <a:r>
              <a:rPr lang="en-US" sz="2800" dirty="0" smtClean="0">
                <a:latin typeface="Arial Black" panose="020B0A04020102020204" pitchFamily="34" charset="0"/>
              </a:rPr>
              <a:t>Ed’s research is good, but his conclusions are still questionable!  Let’s go back just two verses, to Genesis 6:2.   </a:t>
            </a:r>
          </a:p>
          <a:p>
            <a:pPr marL="36576" lvl="0" indent="0">
              <a:buNone/>
            </a:pPr>
            <a:endParaRPr lang="en-US" sz="2800" dirty="0">
              <a:latin typeface="Arial Black" panose="020B0A04020102020204" pitchFamily="34" charset="0"/>
            </a:endParaRPr>
          </a:p>
          <a:p>
            <a:pPr marL="36576" lvl="0" indent="0">
              <a:buNone/>
            </a:pPr>
            <a:endParaRPr lang="en-US" sz="2800" dirty="0" smtClean="0">
              <a:latin typeface="Arial Black" panose="020B0A04020102020204" pitchFamily="34" charset="0"/>
            </a:endParaRPr>
          </a:p>
          <a:p>
            <a:pPr marL="36576" lvl="0" indent="0">
              <a:buNone/>
            </a:pPr>
            <a:r>
              <a:rPr lang="en-US" sz="2800" dirty="0" smtClean="0">
                <a:latin typeface="Arial Black" panose="020B0A04020102020204" pitchFamily="34" charset="0"/>
              </a:rPr>
              <a:t>Here we see that not only did the “sons of God” have children with the “daughters of men,” they also married them!  So the “sons of God” that we read about in Genesis 6:4 are actually married.  And there’s the problem!  </a:t>
            </a:r>
          </a:p>
          <a:p>
            <a:pPr marL="36576" lvl="0" indent="0">
              <a:buNone/>
            </a:pPr>
            <a:r>
              <a:rPr lang="en-US" sz="2800" dirty="0" smtClean="0">
                <a:latin typeface="Arial Black" panose="020B0A04020102020204" pitchFamily="34" charset="0"/>
              </a:rPr>
              <a:t>  </a:t>
            </a:r>
            <a:endParaRPr lang="en-US" sz="2800" dirty="0">
              <a:latin typeface="Arial Black" panose="020B0A04020102020204" pitchFamily="34" charset="0"/>
            </a:endParaRPr>
          </a:p>
        </p:txBody>
      </p:sp>
      <p:sp>
        <p:nvSpPr>
          <p:cNvPr id="4" name="TextBox 3"/>
          <p:cNvSpPr txBox="1"/>
          <p:nvPr/>
        </p:nvSpPr>
        <p:spPr>
          <a:xfrm>
            <a:off x="1181100" y="2817794"/>
            <a:ext cx="9867900" cy="954107"/>
          </a:xfrm>
          <a:prstGeom prst="rect">
            <a:avLst/>
          </a:prstGeom>
          <a:solidFill>
            <a:schemeClr val="accent2">
              <a:lumMod val="50000"/>
            </a:schemeClr>
          </a:solidFill>
          <a:ln>
            <a:solidFill>
              <a:schemeClr val="bg2"/>
            </a:solidFill>
          </a:ln>
        </p:spPr>
        <p:txBody>
          <a:bodyPr wrap="square" rtlCol="0" anchor="ctr" anchorCtr="1">
            <a:spAutoFit/>
          </a:bodyPr>
          <a:lstStyle/>
          <a:p>
            <a:r>
              <a:rPr lang="en-US" sz="2800" b="1" baseline="30000" dirty="0"/>
              <a:t>2 </a:t>
            </a:r>
            <a:r>
              <a:rPr lang="en-US" sz="2800" dirty="0"/>
              <a:t>That the sons of God saw the daughters of men that they were fair; and they took them wives of all which they chose.</a:t>
            </a:r>
          </a:p>
        </p:txBody>
      </p:sp>
    </p:spTree>
    <p:extLst>
      <p:ext uri="{BB962C8B-B14F-4D97-AF65-F5344CB8AC3E}">
        <p14:creationId xmlns:p14="http://schemas.microsoft.com/office/powerpoint/2010/main" val="3799035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Genesis 6-9</a:t>
            </a:r>
            <a:r>
              <a:rPr lang="en-US" dirty="0"/>
              <a:t>:  A Story of the Flood</a:t>
            </a:r>
          </a:p>
        </p:txBody>
      </p:sp>
      <p:sp>
        <p:nvSpPr>
          <p:cNvPr id="3" name="Content Placeholder 2"/>
          <p:cNvSpPr>
            <a:spLocks noGrp="1"/>
          </p:cNvSpPr>
          <p:nvPr>
            <p:ph idx="1"/>
          </p:nvPr>
        </p:nvSpPr>
        <p:spPr/>
        <p:txBody>
          <a:bodyPr/>
          <a:lstStyle/>
          <a:p>
            <a:endParaRPr lang="en-US"/>
          </a:p>
        </p:txBody>
      </p:sp>
      <p:pic>
        <p:nvPicPr>
          <p:cNvPr id="1028" name="Picture 4" descr="The ark floating on the wa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054" y="1232703"/>
            <a:ext cx="10685515" cy="5342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284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6:2:  </a:t>
            </a:r>
            <a:r>
              <a:rPr lang="en-US" dirty="0"/>
              <a:t>The Sons of God</a:t>
            </a:r>
          </a:p>
        </p:txBody>
      </p:sp>
      <p:sp>
        <p:nvSpPr>
          <p:cNvPr id="14" name="Content Placeholder 13"/>
          <p:cNvSpPr>
            <a:spLocks noGrp="1"/>
          </p:cNvSpPr>
          <p:nvPr>
            <p:ph idx="1"/>
          </p:nvPr>
        </p:nvSpPr>
        <p:spPr>
          <a:xfrm>
            <a:off x="1181100" y="1417638"/>
            <a:ext cx="9867900" cy="4708526"/>
          </a:xfrm>
        </p:spPr>
        <p:txBody>
          <a:bodyPr>
            <a:noAutofit/>
          </a:bodyPr>
          <a:lstStyle/>
          <a:p>
            <a:pPr marL="36576" lvl="0" indent="0">
              <a:buNone/>
            </a:pPr>
            <a:r>
              <a:rPr lang="en-US" sz="2800" dirty="0" smtClean="0">
                <a:latin typeface="Arial Black" panose="020B0A04020102020204" pitchFamily="34" charset="0"/>
              </a:rPr>
              <a:t>We know very little about the angels.  God did not see fit to give us a high degree of certainty about their appearance, habits, or behavior.  He didn’t give us many details at all.  But the Bible does say something about angels that we can know for certain.  It’s found in Matthew 22:30.  </a:t>
            </a:r>
          </a:p>
          <a:p>
            <a:pPr marL="36576" lvl="0" indent="0">
              <a:buNone/>
            </a:pPr>
            <a:endParaRPr lang="en-US" sz="2800" dirty="0">
              <a:latin typeface="Arial Black" panose="020B0A04020102020204" pitchFamily="34" charset="0"/>
            </a:endParaRPr>
          </a:p>
          <a:p>
            <a:pPr marL="36576" lvl="0" indent="0">
              <a:buNone/>
            </a:pPr>
            <a:endParaRPr lang="en-US" sz="2800" dirty="0" smtClean="0">
              <a:latin typeface="Arial Black" panose="020B0A04020102020204" pitchFamily="34" charset="0"/>
            </a:endParaRPr>
          </a:p>
          <a:p>
            <a:pPr marL="36576" lvl="0" indent="0">
              <a:buNone/>
            </a:pPr>
            <a:r>
              <a:rPr lang="en-US" sz="2800" dirty="0" smtClean="0">
                <a:latin typeface="Arial Black" panose="020B0A04020102020204" pitchFamily="34" charset="0"/>
              </a:rPr>
              <a:t>Angels don’t marry.  Apparently ever.  There’s no evidence that angels have reproductive abilities, though that too is a detail we don’t need!   </a:t>
            </a:r>
            <a:endParaRPr lang="en-US" sz="2800" dirty="0">
              <a:latin typeface="Arial Black" panose="020B0A04020102020204" pitchFamily="34" charset="0"/>
            </a:endParaRPr>
          </a:p>
        </p:txBody>
      </p:sp>
      <p:sp>
        <p:nvSpPr>
          <p:cNvPr id="4" name="TextBox 3"/>
          <p:cNvSpPr txBox="1"/>
          <p:nvPr/>
        </p:nvSpPr>
        <p:spPr>
          <a:xfrm>
            <a:off x="1181100" y="4050693"/>
            <a:ext cx="9867900" cy="954107"/>
          </a:xfrm>
          <a:prstGeom prst="rect">
            <a:avLst/>
          </a:prstGeom>
          <a:solidFill>
            <a:schemeClr val="accent2">
              <a:lumMod val="50000"/>
            </a:schemeClr>
          </a:solidFill>
          <a:ln>
            <a:solidFill>
              <a:schemeClr val="bg2"/>
            </a:solidFill>
          </a:ln>
        </p:spPr>
        <p:txBody>
          <a:bodyPr wrap="square" rtlCol="0" anchor="ctr" anchorCtr="1">
            <a:spAutoFit/>
          </a:bodyPr>
          <a:lstStyle/>
          <a:p>
            <a:r>
              <a:rPr lang="en-US" sz="2800" b="1" baseline="30000" dirty="0"/>
              <a:t> </a:t>
            </a:r>
            <a:r>
              <a:rPr lang="en-US" sz="2800" dirty="0"/>
              <a:t>For in the resurrection they neither marry, nor are given in marriage, but are as the angels of God in heaven</a:t>
            </a:r>
            <a:r>
              <a:rPr lang="en-US" sz="2800" dirty="0" smtClean="0"/>
              <a:t>.</a:t>
            </a:r>
            <a:endParaRPr lang="en-US" sz="2800" dirty="0"/>
          </a:p>
        </p:txBody>
      </p:sp>
    </p:spTree>
    <p:extLst>
      <p:ext uri="{BB962C8B-B14F-4D97-AF65-F5344CB8AC3E}">
        <p14:creationId xmlns:p14="http://schemas.microsoft.com/office/powerpoint/2010/main" val="673067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6:3:  </a:t>
            </a:r>
            <a:r>
              <a:rPr lang="en-US" dirty="0"/>
              <a:t>The Sons of God</a:t>
            </a:r>
          </a:p>
        </p:txBody>
      </p:sp>
      <p:sp>
        <p:nvSpPr>
          <p:cNvPr id="14" name="Content Placeholder 13"/>
          <p:cNvSpPr>
            <a:spLocks noGrp="1"/>
          </p:cNvSpPr>
          <p:nvPr>
            <p:ph idx="1"/>
          </p:nvPr>
        </p:nvSpPr>
        <p:spPr>
          <a:xfrm>
            <a:off x="1181100" y="1417638"/>
            <a:ext cx="9867900" cy="4708526"/>
          </a:xfrm>
        </p:spPr>
        <p:txBody>
          <a:bodyPr>
            <a:noAutofit/>
          </a:bodyPr>
          <a:lstStyle/>
          <a:p>
            <a:pPr marL="36576" lvl="0" indent="0">
              <a:buNone/>
            </a:pPr>
            <a:r>
              <a:rPr lang="en-US" sz="2800" dirty="0" smtClean="0">
                <a:latin typeface="Arial Black" panose="020B0A04020102020204" pitchFamily="34" charset="0"/>
              </a:rPr>
              <a:t>The train of thought continues in Genesis 6:3.  </a:t>
            </a:r>
          </a:p>
          <a:p>
            <a:pPr marL="36576" lvl="0" indent="0">
              <a:buNone/>
            </a:pPr>
            <a:endParaRPr lang="en-US" sz="2800" dirty="0" smtClean="0">
              <a:latin typeface="Arial Black" panose="020B0A04020102020204" pitchFamily="34" charset="0"/>
            </a:endParaRPr>
          </a:p>
          <a:p>
            <a:pPr marL="36576" lvl="0" indent="0">
              <a:buNone/>
            </a:pPr>
            <a:endParaRPr lang="en-US" sz="2800" dirty="0">
              <a:latin typeface="Arial Black" panose="020B0A04020102020204" pitchFamily="34" charset="0"/>
            </a:endParaRPr>
          </a:p>
          <a:p>
            <a:pPr marL="36576" lvl="0" indent="0">
              <a:buNone/>
            </a:pPr>
            <a:endParaRPr lang="en-US" sz="2800" dirty="0" smtClean="0">
              <a:latin typeface="Arial Black" panose="020B0A04020102020204" pitchFamily="34" charset="0"/>
            </a:endParaRPr>
          </a:p>
          <a:p>
            <a:pPr marL="36576" lvl="0" indent="0">
              <a:buNone/>
            </a:pPr>
            <a:r>
              <a:rPr lang="en-US" sz="2800" dirty="0" smtClean="0">
                <a:latin typeface="Arial Black" panose="020B0A04020102020204" pitchFamily="34" charset="0"/>
              </a:rPr>
              <a:t>There are several interesting things about this verse.  We definitely see a withdrawal of the Holy Spirit from the earth.  Why?  The phrase “for that he also is flesh” might be rendered “in their going astray man is flesh.”  That is, by following the lusts of the flesh men have made themselves unresponsive to the Holy Spirit’s prodding.  </a:t>
            </a:r>
            <a:endParaRPr lang="en-US" sz="2800" dirty="0">
              <a:latin typeface="Arial Black" panose="020B0A04020102020204" pitchFamily="34" charset="0"/>
            </a:endParaRPr>
          </a:p>
        </p:txBody>
      </p:sp>
      <p:sp>
        <p:nvSpPr>
          <p:cNvPr id="4" name="TextBox 3"/>
          <p:cNvSpPr txBox="1"/>
          <p:nvPr/>
        </p:nvSpPr>
        <p:spPr>
          <a:xfrm>
            <a:off x="1181100" y="1965352"/>
            <a:ext cx="9867900" cy="1384995"/>
          </a:xfrm>
          <a:prstGeom prst="rect">
            <a:avLst/>
          </a:prstGeom>
          <a:solidFill>
            <a:schemeClr val="accent2">
              <a:lumMod val="50000"/>
            </a:schemeClr>
          </a:solidFill>
          <a:ln>
            <a:solidFill>
              <a:schemeClr val="bg2"/>
            </a:solidFill>
          </a:ln>
        </p:spPr>
        <p:txBody>
          <a:bodyPr wrap="square" rtlCol="0" anchor="ctr" anchorCtr="1">
            <a:spAutoFit/>
          </a:bodyPr>
          <a:lstStyle/>
          <a:p>
            <a:r>
              <a:rPr lang="en-US" sz="2800" b="1" baseline="30000" dirty="0"/>
              <a:t>3 </a:t>
            </a:r>
            <a:r>
              <a:rPr lang="en-US" sz="2800" dirty="0"/>
              <a:t>And the </a:t>
            </a:r>
            <a:r>
              <a:rPr lang="en-US" sz="2800" cap="small" dirty="0"/>
              <a:t>Lord</a:t>
            </a:r>
            <a:r>
              <a:rPr lang="en-US" sz="2800" dirty="0"/>
              <a:t> said, My spirit shall not always strive with man, for that he also is flesh: yet his days shall be an hundred and twenty years.</a:t>
            </a:r>
          </a:p>
        </p:txBody>
      </p:sp>
    </p:spTree>
    <p:extLst>
      <p:ext uri="{BB962C8B-B14F-4D97-AF65-F5344CB8AC3E}">
        <p14:creationId xmlns:p14="http://schemas.microsoft.com/office/powerpoint/2010/main" val="4178038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6:3:  </a:t>
            </a:r>
            <a:r>
              <a:rPr lang="en-US" dirty="0"/>
              <a:t>The Sons of God</a:t>
            </a:r>
          </a:p>
        </p:txBody>
      </p:sp>
      <p:sp>
        <p:nvSpPr>
          <p:cNvPr id="14" name="Content Placeholder 13"/>
          <p:cNvSpPr>
            <a:spLocks noGrp="1"/>
          </p:cNvSpPr>
          <p:nvPr>
            <p:ph idx="1"/>
          </p:nvPr>
        </p:nvSpPr>
        <p:spPr>
          <a:xfrm>
            <a:off x="1181100" y="1417638"/>
            <a:ext cx="9867900" cy="4708526"/>
          </a:xfrm>
        </p:spPr>
        <p:txBody>
          <a:bodyPr>
            <a:noAutofit/>
          </a:bodyPr>
          <a:lstStyle/>
          <a:p>
            <a:pPr marL="36576" lvl="0" indent="0">
              <a:buNone/>
            </a:pPr>
            <a:endParaRPr lang="en-US" sz="2800" dirty="0" smtClean="0">
              <a:latin typeface="Arial Black" panose="020B0A04020102020204" pitchFamily="34" charset="0"/>
            </a:endParaRPr>
          </a:p>
          <a:p>
            <a:pPr marL="36576" lvl="0" indent="0">
              <a:buNone/>
            </a:pPr>
            <a:endParaRPr lang="en-US" sz="2800" dirty="0">
              <a:latin typeface="Arial Black" panose="020B0A04020102020204" pitchFamily="34" charset="0"/>
            </a:endParaRPr>
          </a:p>
          <a:p>
            <a:pPr marL="36576" lvl="0" indent="0">
              <a:buNone/>
            </a:pPr>
            <a:endParaRPr lang="en-US" sz="2800" dirty="0" smtClean="0">
              <a:latin typeface="Arial Black" panose="020B0A04020102020204" pitchFamily="34" charset="0"/>
            </a:endParaRPr>
          </a:p>
          <a:p>
            <a:pPr marL="36576" lvl="0" indent="0">
              <a:buNone/>
            </a:pPr>
            <a:r>
              <a:rPr lang="en-US" sz="2800" dirty="0" smtClean="0">
                <a:latin typeface="Arial Black" panose="020B0A04020102020204" pitchFamily="34" charset="0"/>
              </a:rPr>
              <a:t>We further note that the judgement to which this verse alludes cannot be the limiting of human age to 120 yrs.  Noah’s son Shem lived to be 600.  Noah’s grandson lived to be 438, and so on.  Eber, Noah’s great-great-grandson, lived to be 464.  The 120 years are a time period before the judgement—the flood—would fall.  The people had 120 years to stop their behavior and obey.  </a:t>
            </a:r>
            <a:endParaRPr lang="en-US" sz="2800" dirty="0">
              <a:latin typeface="Arial Black" panose="020B0A04020102020204" pitchFamily="34" charset="0"/>
            </a:endParaRPr>
          </a:p>
        </p:txBody>
      </p:sp>
      <p:sp>
        <p:nvSpPr>
          <p:cNvPr id="4" name="TextBox 3"/>
          <p:cNvSpPr txBox="1"/>
          <p:nvPr/>
        </p:nvSpPr>
        <p:spPr>
          <a:xfrm>
            <a:off x="1088633" y="1417638"/>
            <a:ext cx="9867900" cy="1384995"/>
          </a:xfrm>
          <a:prstGeom prst="rect">
            <a:avLst/>
          </a:prstGeom>
          <a:solidFill>
            <a:schemeClr val="accent2">
              <a:lumMod val="50000"/>
            </a:schemeClr>
          </a:solidFill>
          <a:ln>
            <a:solidFill>
              <a:schemeClr val="bg2"/>
            </a:solidFill>
          </a:ln>
        </p:spPr>
        <p:txBody>
          <a:bodyPr wrap="square" rtlCol="0" anchor="ctr" anchorCtr="1">
            <a:spAutoFit/>
          </a:bodyPr>
          <a:lstStyle/>
          <a:p>
            <a:r>
              <a:rPr lang="en-US" sz="2800" b="1" baseline="30000" dirty="0"/>
              <a:t>3 </a:t>
            </a:r>
            <a:r>
              <a:rPr lang="en-US" sz="2800" dirty="0"/>
              <a:t>And the </a:t>
            </a:r>
            <a:r>
              <a:rPr lang="en-US" sz="2800" cap="small" dirty="0"/>
              <a:t>Lord</a:t>
            </a:r>
            <a:r>
              <a:rPr lang="en-US" sz="2800" dirty="0"/>
              <a:t> said, My spirit shall not always strive with man, for that he also is flesh: yet his days shall be an hundred and twenty years.</a:t>
            </a:r>
          </a:p>
        </p:txBody>
      </p:sp>
    </p:spTree>
    <p:extLst>
      <p:ext uri="{BB962C8B-B14F-4D97-AF65-F5344CB8AC3E}">
        <p14:creationId xmlns:p14="http://schemas.microsoft.com/office/powerpoint/2010/main" val="2805102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6:3:  </a:t>
            </a:r>
            <a:r>
              <a:rPr lang="en-US" dirty="0"/>
              <a:t>The Sons of God</a:t>
            </a:r>
          </a:p>
        </p:txBody>
      </p:sp>
      <p:sp>
        <p:nvSpPr>
          <p:cNvPr id="14" name="Content Placeholder 13"/>
          <p:cNvSpPr>
            <a:spLocks noGrp="1"/>
          </p:cNvSpPr>
          <p:nvPr>
            <p:ph idx="1"/>
          </p:nvPr>
        </p:nvSpPr>
        <p:spPr>
          <a:xfrm>
            <a:off x="1181100" y="1417638"/>
            <a:ext cx="9867900" cy="4708526"/>
          </a:xfrm>
        </p:spPr>
        <p:txBody>
          <a:bodyPr>
            <a:noAutofit/>
          </a:bodyPr>
          <a:lstStyle/>
          <a:p>
            <a:pPr marL="36576" lvl="0" indent="0">
              <a:buNone/>
            </a:pPr>
            <a:endParaRPr lang="en-US" sz="2800" dirty="0" smtClean="0">
              <a:latin typeface="Arial Black" panose="020B0A04020102020204" pitchFamily="34" charset="0"/>
            </a:endParaRPr>
          </a:p>
          <a:p>
            <a:pPr marL="36576" lvl="0" indent="0">
              <a:buNone/>
            </a:pPr>
            <a:endParaRPr lang="en-US" sz="2800" dirty="0">
              <a:latin typeface="Arial Black" panose="020B0A04020102020204" pitchFamily="34" charset="0"/>
            </a:endParaRPr>
          </a:p>
          <a:p>
            <a:pPr marL="36576" lvl="0" indent="0">
              <a:buNone/>
            </a:pPr>
            <a:endParaRPr lang="en-US" sz="2800" dirty="0" smtClean="0">
              <a:latin typeface="Arial Black" panose="020B0A04020102020204" pitchFamily="34" charset="0"/>
            </a:endParaRPr>
          </a:p>
          <a:p>
            <a:pPr marL="36576" lvl="0" indent="0">
              <a:buNone/>
            </a:pPr>
            <a:r>
              <a:rPr lang="en-US" sz="2800" dirty="0" smtClean="0">
                <a:latin typeface="Arial Black" panose="020B0A04020102020204" pitchFamily="34" charset="0"/>
              </a:rPr>
              <a:t>Failing that, judgment would fall.  Specifically, the flood would occur.  And please note that this judgment was to fall on humanity.  The judgment to be enacted would fall on man because man spent all his time sinfully indulging in the lusts of the flesh.  Note that it was not to fall on any lusty angelic group!  </a:t>
            </a:r>
            <a:endParaRPr lang="en-US" sz="2800" dirty="0">
              <a:latin typeface="Arial Black" panose="020B0A04020102020204" pitchFamily="34" charset="0"/>
            </a:endParaRPr>
          </a:p>
        </p:txBody>
      </p:sp>
      <p:sp>
        <p:nvSpPr>
          <p:cNvPr id="4" name="TextBox 3"/>
          <p:cNvSpPr txBox="1"/>
          <p:nvPr/>
        </p:nvSpPr>
        <p:spPr>
          <a:xfrm>
            <a:off x="1088633" y="1417638"/>
            <a:ext cx="9867900" cy="1384995"/>
          </a:xfrm>
          <a:prstGeom prst="rect">
            <a:avLst/>
          </a:prstGeom>
          <a:solidFill>
            <a:schemeClr val="accent2">
              <a:lumMod val="50000"/>
            </a:schemeClr>
          </a:solidFill>
          <a:ln>
            <a:solidFill>
              <a:schemeClr val="bg2"/>
            </a:solidFill>
          </a:ln>
        </p:spPr>
        <p:txBody>
          <a:bodyPr wrap="square" rtlCol="0" anchor="ctr" anchorCtr="1">
            <a:spAutoFit/>
          </a:bodyPr>
          <a:lstStyle/>
          <a:p>
            <a:r>
              <a:rPr lang="en-US" sz="2800" b="1" baseline="30000" dirty="0"/>
              <a:t>3 </a:t>
            </a:r>
            <a:r>
              <a:rPr lang="en-US" sz="2800" dirty="0"/>
              <a:t>And the </a:t>
            </a:r>
            <a:r>
              <a:rPr lang="en-US" sz="2800" cap="small" dirty="0"/>
              <a:t>Lord</a:t>
            </a:r>
            <a:r>
              <a:rPr lang="en-US" sz="2800" dirty="0"/>
              <a:t> said, My spirit shall not always strive with man, for that he also is flesh: yet his days shall be an hundred and twenty years.</a:t>
            </a:r>
          </a:p>
        </p:txBody>
      </p:sp>
    </p:spTree>
    <p:extLst>
      <p:ext uri="{BB962C8B-B14F-4D97-AF65-F5344CB8AC3E}">
        <p14:creationId xmlns:p14="http://schemas.microsoft.com/office/powerpoint/2010/main" val="142611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6:1-4:  The Sons of God</a:t>
            </a:r>
            <a:endParaRPr lang="en-US" dirty="0"/>
          </a:p>
        </p:txBody>
      </p:sp>
      <p:sp>
        <p:nvSpPr>
          <p:cNvPr id="14" name="Content Placeholder 13"/>
          <p:cNvSpPr>
            <a:spLocks noGrp="1"/>
          </p:cNvSpPr>
          <p:nvPr>
            <p:ph idx="1"/>
          </p:nvPr>
        </p:nvSpPr>
        <p:spPr>
          <a:xfrm>
            <a:off x="1181100" y="1315092"/>
            <a:ext cx="9867900" cy="4811072"/>
          </a:xfrm>
        </p:spPr>
        <p:txBody>
          <a:bodyPr>
            <a:noAutofit/>
          </a:bodyPr>
          <a:lstStyle/>
          <a:p>
            <a:pPr marL="36576" lvl="0" indent="0">
              <a:buNone/>
            </a:pPr>
            <a:r>
              <a:rPr lang="en-US" sz="2800" dirty="0" smtClean="0">
                <a:latin typeface="Arial Black" panose="020B0A04020102020204" pitchFamily="34" charset="0"/>
              </a:rPr>
              <a:t>The “sons of God” both here in Genesis 6:4 and in Job 1:6 share an outstanding characteristic—they honor God among others who do not.  As such we mere humans are honored with the moniker the “sons of God” so long as we behave in a way appropriate for such a title!  God later spoke of Israel as His “firstborn son” (Ex. 4:22), and Moses called the people of Israel “children of the Lord your God” in Deut. 14:1.  And we see the same honor bestowed in Romans 8:14.  </a:t>
            </a:r>
            <a:endParaRPr lang="en-US" sz="2800" dirty="0">
              <a:latin typeface="Arial Black" panose="020B0A04020102020204" pitchFamily="34" charset="0"/>
            </a:endParaRPr>
          </a:p>
        </p:txBody>
      </p:sp>
      <p:sp>
        <p:nvSpPr>
          <p:cNvPr id="4" name="TextBox 3"/>
          <p:cNvSpPr txBox="1"/>
          <p:nvPr/>
        </p:nvSpPr>
        <p:spPr>
          <a:xfrm>
            <a:off x="1181100" y="5649110"/>
            <a:ext cx="9867900" cy="954107"/>
          </a:xfrm>
          <a:prstGeom prst="rect">
            <a:avLst/>
          </a:prstGeom>
          <a:solidFill>
            <a:schemeClr val="accent2">
              <a:lumMod val="50000"/>
            </a:schemeClr>
          </a:solidFill>
          <a:ln>
            <a:solidFill>
              <a:schemeClr val="bg2"/>
            </a:solidFill>
          </a:ln>
        </p:spPr>
        <p:txBody>
          <a:bodyPr wrap="square" rtlCol="0" anchor="ctr" anchorCtr="1">
            <a:spAutoFit/>
          </a:bodyPr>
          <a:lstStyle/>
          <a:p>
            <a:r>
              <a:rPr lang="en-US" sz="2800" b="1" baseline="30000" dirty="0"/>
              <a:t>14 </a:t>
            </a:r>
            <a:r>
              <a:rPr lang="en-US" sz="2800" dirty="0"/>
              <a:t>For as many as are led by the Spirit of God, they are the sons of God.</a:t>
            </a:r>
          </a:p>
        </p:txBody>
      </p:sp>
    </p:spTree>
    <p:extLst>
      <p:ext uri="{BB962C8B-B14F-4D97-AF65-F5344CB8AC3E}">
        <p14:creationId xmlns:p14="http://schemas.microsoft.com/office/powerpoint/2010/main" val="1893169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6:1-4:  Who are the Giants?</a:t>
            </a:r>
            <a:endParaRPr lang="en-US" dirty="0"/>
          </a:p>
        </p:txBody>
      </p:sp>
      <p:sp>
        <p:nvSpPr>
          <p:cNvPr id="2" name="Content Placeholder 1"/>
          <p:cNvSpPr>
            <a:spLocks noGrp="1"/>
          </p:cNvSpPr>
          <p:nvPr>
            <p:ph idx="1"/>
          </p:nvPr>
        </p:nvSpPr>
        <p:spPr/>
        <p:txBody>
          <a:bodyPr/>
          <a:lstStyle/>
          <a:p>
            <a:endParaRPr lang="en-US" dirty="0"/>
          </a:p>
        </p:txBody>
      </p:sp>
      <p:pic>
        <p:nvPicPr>
          <p:cNvPr id="4098" name="Picture 2" descr="15 Secrets of the Nephilim in the Bible to Know Nephili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2615" y="1212734"/>
            <a:ext cx="10426806" cy="61451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rot="20020232">
            <a:off x="7393219" y="5577064"/>
            <a:ext cx="4664467" cy="584775"/>
          </a:xfrm>
          <a:prstGeom prst="rect">
            <a:avLst/>
          </a:prstGeom>
          <a:noFill/>
          <a:ln>
            <a:solidFill>
              <a:schemeClr val="bg2"/>
            </a:solidFill>
          </a:ln>
        </p:spPr>
        <p:txBody>
          <a:bodyPr wrap="square" rtlCol="0" anchor="ctr" anchorCtr="1">
            <a:spAutoFit/>
          </a:bodyPr>
          <a:lstStyle/>
          <a:p>
            <a:r>
              <a:rPr lang="en-US" sz="3200" b="1" dirty="0" smtClean="0">
                <a:solidFill>
                  <a:srgbClr val="CCFF66"/>
                </a:solidFill>
              </a:rPr>
              <a:t>Hello Photoshop!  </a:t>
            </a:r>
            <a:endParaRPr lang="en-US" sz="3200" b="1" dirty="0">
              <a:solidFill>
                <a:srgbClr val="CCFF66"/>
              </a:solidFill>
            </a:endParaRPr>
          </a:p>
        </p:txBody>
      </p:sp>
    </p:spTree>
    <p:extLst>
      <p:ext uri="{BB962C8B-B14F-4D97-AF65-F5344CB8AC3E}">
        <p14:creationId xmlns:p14="http://schemas.microsoft.com/office/powerpoint/2010/main" val="373114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Genesis 6:1-4:  Who are the Giants?</a:t>
            </a:r>
            <a:endParaRPr lang="en-US" dirty="0"/>
          </a:p>
        </p:txBody>
      </p:sp>
      <p:sp>
        <p:nvSpPr>
          <p:cNvPr id="14" name="Content Placeholder 13"/>
          <p:cNvSpPr>
            <a:spLocks noGrp="1"/>
          </p:cNvSpPr>
          <p:nvPr>
            <p:ph idx="1"/>
          </p:nvPr>
        </p:nvSpPr>
        <p:spPr>
          <a:xfrm>
            <a:off x="1181100" y="1294544"/>
            <a:ext cx="9867900" cy="4831620"/>
          </a:xfrm>
        </p:spPr>
        <p:txBody>
          <a:bodyPr>
            <a:noAutofit/>
          </a:bodyPr>
          <a:lstStyle/>
          <a:p>
            <a:pPr marL="36576" lvl="0" indent="0">
              <a:buNone/>
            </a:pPr>
            <a:r>
              <a:rPr lang="en-US" sz="2800" dirty="0" smtClean="0">
                <a:latin typeface="Arial Black" panose="020B0A04020102020204" pitchFamily="34" charset="0"/>
              </a:rPr>
              <a:t>So the giants—or “</a:t>
            </a:r>
            <a:r>
              <a:rPr lang="en-US" sz="2800" dirty="0" err="1" smtClean="0">
                <a:latin typeface="Arial Black" panose="020B0A04020102020204" pitchFamily="34" charset="0"/>
              </a:rPr>
              <a:t>nephilim</a:t>
            </a:r>
            <a:r>
              <a:rPr lang="en-US" sz="2800" dirty="0" smtClean="0">
                <a:latin typeface="Arial Black" panose="020B0A04020102020204" pitchFamily="34" charset="0"/>
              </a:rPr>
              <a:t>”—were not the products of fallen angel/human marriages, but descendants of the followers of God (</a:t>
            </a:r>
            <a:r>
              <a:rPr lang="en-US" sz="2800" dirty="0" err="1" smtClean="0">
                <a:latin typeface="Arial Black" panose="020B0A04020102020204" pitchFamily="34" charset="0"/>
              </a:rPr>
              <a:t>Sethites</a:t>
            </a:r>
            <a:r>
              <a:rPr lang="en-US" sz="2800" dirty="0" smtClean="0">
                <a:latin typeface="Arial Black" panose="020B0A04020102020204" pitchFamily="34" charset="0"/>
              </a:rPr>
              <a:t>) who married heathen (Cainite) women.  </a:t>
            </a:r>
            <a:endParaRPr lang="en-US" sz="2800" dirty="0">
              <a:latin typeface="Arial Black" panose="020B0A04020102020204" pitchFamily="34" charset="0"/>
            </a:endParaRPr>
          </a:p>
          <a:p>
            <a:pPr marL="36576" lvl="0" indent="0">
              <a:buNone/>
            </a:pPr>
            <a:r>
              <a:rPr lang="en-US" sz="2800" dirty="0" smtClean="0">
                <a:latin typeface="Arial Black" panose="020B0A04020102020204" pitchFamily="34" charset="0"/>
              </a:rPr>
              <a:t>It seems the word “</a:t>
            </a:r>
            <a:r>
              <a:rPr lang="en-US" sz="2800" dirty="0" err="1" smtClean="0">
                <a:latin typeface="Arial Black" panose="020B0A04020102020204" pitchFamily="34" charset="0"/>
              </a:rPr>
              <a:t>nephilim</a:t>
            </a:r>
            <a:r>
              <a:rPr lang="en-US" sz="2800" dirty="0" smtClean="0">
                <a:latin typeface="Arial Black" panose="020B0A04020102020204" pitchFamily="34" charset="0"/>
              </a:rPr>
              <a:t>” may come from the root “</a:t>
            </a:r>
            <a:r>
              <a:rPr lang="en-US" sz="2800" dirty="0" err="1" smtClean="0">
                <a:latin typeface="Arial Black" panose="020B0A04020102020204" pitchFamily="34" charset="0"/>
              </a:rPr>
              <a:t>naphal</a:t>
            </a:r>
            <a:r>
              <a:rPr lang="en-US" sz="2800" dirty="0" smtClean="0">
                <a:latin typeface="Arial Black" panose="020B0A04020102020204" pitchFamily="34" charset="0"/>
              </a:rPr>
              <a:t>,” meaning violence.  Thus the “</a:t>
            </a:r>
            <a:r>
              <a:rPr lang="en-US" sz="2800" dirty="0" err="1" smtClean="0">
                <a:latin typeface="Arial Black" panose="020B0A04020102020204" pitchFamily="34" charset="0"/>
              </a:rPr>
              <a:t>nephilim</a:t>
            </a:r>
            <a:r>
              <a:rPr lang="en-US" sz="2800" dirty="0" smtClean="0">
                <a:latin typeface="Arial Black" panose="020B0A04020102020204" pitchFamily="34" charset="0"/>
              </a:rPr>
              <a:t>” might be rendered “violent ones,” or “fearsome ones.”  The later meaning of “giants” makes sense in this context!  The prevalence of vicious, amoral people also makes sense given Genesis 6:5, describing the wickedness of the people’s hearts.  </a:t>
            </a:r>
            <a:endParaRPr lang="en-US" sz="2800" dirty="0">
              <a:latin typeface="Arial Black" panose="020B0A04020102020204" pitchFamily="34" charset="0"/>
            </a:endParaRPr>
          </a:p>
        </p:txBody>
      </p:sp>
    </p:spTree>
    <p:extLst>
      <p:ext uri="{BB962C8B-B14F-4D97-AF65-F5344CB8AC3E}">
        <p14:creationId xmlns:p14="http://schemas.microsoft.com/office/powerpoint/2010/main" val="123115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81100" y="274638"/>
            <a:ext cx="10438972" cy="1143000"/>
          </a:xfrm>
        </p:spPr>
        <p:txBody>
          <a:bodyPr>
            <a:normAutofit/>
          </a:bodyPr>
          <a:lstStyle/>
          <a:p>
            <a:r>
              <a:rPr lang="en-US" dirty="0" smtClean="0"/>
              <a:t>Patriarchs and Prophets, pg. 90</a:t>
            </a:r>
            <a:endParaRPr lang="en-US" dirty="0"/>
          </a:p>
        </p:txBody>
      </p:sp>
      <p:sp>
        <p:nvSpPr>
          <p:cNvPr id="14" name="Content Placeholder 13"/>
          <p:cNvSpPr>
            <a:spLocks noGrp="1"/>
          </p:cNvSpPr>
          <p:nvPr>
            <p:ph idx="1"/>
          </p:nvPr>
        </p:nvSpPr>
        <p:spPr>
          <a:xfrm>
            <a:off x="1181100" y="1294544"/>
            <a:ext cx="9867900" cy="4831620"/>
          </a:xfrm>
        </p:spPr>
        <p:txBody>
          <a:bodyPr>
            <a:noAutofit/>
          </a:bodyPr>
          <a:lstStyle/>
          <a:p>
            <a:pPr marL="36576" lvl="0" indent="0">
              <a:buNone/>
            </a:pPr>
            <a:r>
              <a:rPr lang="en-US" sz="2700" dirty="0" smtClean="0"/>
              <a:t>The </a:t>
            </a:r>
            <a:r>
              <a:rPr lang="en-US" sz="2700" dirty="0"/>
              <a:t>human race yet retained much of its early vigor. But a few generations had passed since Adam had access to the tree which was to prolong life; and man's existence was still measured by centuries. Had that long-lived people, with their rare powers to plan and execute, devoted themselves to the service of God, they would have made their Creator's name a praise in the earth, and would have answered the purpose for which He gave them life. But they failed to do this. There were many giants, men of great stature and strength, renowned for wisdom, skillful in devising the most cunning and wonderful works; but their guilt in giving loose rein to iniquity was in proportion to their skill and mental ability. </a:t>
            </a:r>
            <a:endParaRPr lang="en-US" sz="2700" dirty="0">
              <a:latin typeface="Arial Black" panose="020B0A04020102020204" pitchFamily="34" charset="0"/>
            </a:endParaRPr>
          </a:p>
        </p:txBody>
      </p:sp>
    </p:spTree>
    <p:extLst>
      <p:ext uri="{BB962C8B-B14F-4D97-AF65-F5344CB8AC3E}">
        <p14:creationId xmlns:p14="http://schemas.microsoft.com/office/powerpoint/2010/main" val="252943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6:8</a:t>
            </a:r>
            <a:endParaRPr lang="en-US" dirty="0"/>
          </a:p>
        </p:txBody>
      </p:sp>
      <p:sp>
        <p:nvSpPr>
          <p:cNvPr id="3" name="Content Placeholder 2"/>
          <p:cNvSpPr>
            <a:spLocks noGrp="1"/>
          </p:cNvSpPr>
          <p:nvPr>
            <p:ph idx="1"/>
          </p:nvPr>
        </p:nvSpPr>
        <p:spPr/>
        <p:txBody>
          <a:bodyPr/>
          <a:lstStyle/>
          <a:p>
            <a:endParaRPr lang="en-US"/>
          </a:p>
        </p:txBody>
      </p:sp>
      <p:pic>
        <p:nvPicPr>
          <p:cNvPr id="6146" name="Picture 2" descr="NephiCode: Questions I Would Like to Ask - Part XX-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475" y="1293722"/>
            <a:ext cx="11002161" cy="5311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10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Genesis 6:8</a:t>
            </a:r>
            <a:endParaRPr lang="en-US" dirty="0"/>
          </a:p>
        </p:txBody>
      </p:sp>
      <p:sp>
        <p:nvSpPr>
          <p:cNvPr id="3" name="Content Placeholder 2"/>
          <p:cNvSpPr>
            <a:spLocks noGrp="1"/>
          </p:cNvSpPr>
          <p:nvPr>
            <p:ph idx="1"/>
          </p:nvPr>
        </p:nvSpPr>
        <p:spPr>
          <a:xfrm>
            <a:off x="1181100" y="2301411"/>
            <a:ext cx="9867900" cy="3824753"/>
          </a:xfrm>
        </p:spPr>
        <p:txBody>
          <a:bodyPr>
            <a:normAutofit/>
          </a:bodyPr>
          <a:lstStyle/>
          <a:p>
            <a:pPr marL="36576" indent="0">
              <a:buNone/>
            </a:pPr>
            <a:r>
              <a:rPr lang="en-US" sz="3600" dirty="0" smtClean="0">
                <a:latin typeface="Arial Black" panose="020B0A04020102020204" pitchFamily="34" charset="0"/>
              </a:rPr>
              <a:t>It’s important to remember, amidst the fearful images of the vicious and cunning giants, rampant immorality involving the lusts of the flesh, and the threat of looming judgment, that NOAH FOUND GRACE!  </a:t>
            </a:r>
            <a:endParaRPr lang="en-US" sz="3600" dirty="0">
              <a:latin typeface="Arial Black" panose="020B0A04020102020204" pitchFamily="34" charset="0"/>
            </a:endParaRPr>
          </a:p>
        </p:txBody>
      </p:sp>
    </p:spTree>
    <p:extLst>
      <p:ext uri="{BB962C8B-B14F-4D97-AF65-F5344CB8AC3E}">
        <p14:creationId xmlns:p14="http://schemas.microsoft.com/office/powerpoint/2010/main" val="2932977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6-9</a:t>
            </a:r>
            <a:r>
              <a:rPr lang="en-US" dirty="0"/>
              <a:t>:  A Story of the Flood</a:t>
            </a:r>
          </a:p>
        </p:txBody>
      </p:sp>
      <p:sp>
        <p:nvSpPr>
          <p:cNvPr id="14" name="Content Placeholder 13"/>
          <p:cNvSpPr>
            <a:spLocks noGrp="1"/>
          </p:cNvSpPr>
          <p:nvPr>
            <p:ph idx="1"/>
          </p:nvPr>
        </p:nvSpPr>
        <p:spPr/>
        <p:txBody>
          <a:bodyPr>
            <a:noAutofit/>
          </a:bodyPr>
          <a:lstStyle/>
          <a:p>
            <a:pPr marL="36576" indent="0">
              <a:buNone/>
            </a:pPr>
            <a:r>
              <a:rPr lang="en-US" sz="3200" dirty="0"/>
              <a:t>OUTSIDE the ark, the people went about their life the same as before. They still did not believe that the Flood would come. They must have laughed more than ever. But they soon stopped laughing.</a:t>
            </a:r>
          </a:p>
          <a:p>
            <a:pPr marL="36576" indent="0">
              <a:buNone/>
            </a:pPr>
            <a:r>
              <a:rPr lang="en-US" sz="3200" dirty="0"/>
              <a:t>All of a sudden water began to fall. It poured down from the sky as when you pour water from a bucket. Noah had been right! But it was too late now for anybody else to get into the ark. The door had been closed tight by Jehovah</a:t>
            </a:r>
            <a:r>
              <a:rPr lang="en-US" sz="3200" dirty="0" smtClean="0"/>
              <a:t>.</a:t>
            </a:r>
            <a:endParaRPr lang="en-US" sz="3200" dirty="0"/>
          </a:p>
        </p:txBody>
      </p:sp>
    </p:spTree>
    <p:extLst>
      <p:ext uri="{BB962C8B-B14F-4D97-AF65-F5344CB8AC3E}">
        <p14:creationId xmlns:p14="http://schemas.microsoft.com/office/powerpoint/2010/main" val="3110460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2"/>
          <p:cNvSpPr txBox="1">
            <a:spLocks/>
          </p:cNvSpPr>
          <p:nvPr/>
        </p:nvSpPr>
        <p:spPr>
          <a:xfrm>
            <a:off x="1181100" y="274638"/>
            <a:ext cx="9867900" cy="1143000"/>
          </a:xfrm>
          <a:prstGeom prst="rect">
            <a:avLst/>
          </a:prstGeom>
        </p:spPr>
        <p:txBody>
          <a:bodyPr vert="horz" lIns="45720" rIns="45720" anchor="t">
            <a:normAutofit/>
          </a:bodyPr>
          <a:lstStyle>
            <a:lvl1pPr algn="r" rtl="0" eaLnBrk="1" latinLnBrk="0" hangingPunct="1">
              <a:spcBef>
                <a:spcPct val="0"/>
              </a:spcBef>
              <a:buNone/>
              <a:defRPr kumimoji="0" lang="en-US" sz="4600" b="1" kern="1200" cap="all" baseline="0" dirty="0">
                <a:ln w="5000" cmpd="sng">
                  <a:solidFill>
                    <a:schemeClr val="accent1">
                      <a:tint val="80000"/>
                      <a:shade val="99000"/>
                      <a:satMod val="500000"/>
                    </a:schemeClr>
                  </a:solidFill>
                  <a:prstDash val="solid"/>
                </a:ln>
                <a:solidFill>
                  <a:schemeClr val="accent1"/>
                </a:solidFill>
                <a:effectLst>
                  <a:outerShdw blurRad="50800" dist="38100" dir="5400000" algn="t" rotWithShape="0">
                    <a:prstClr val="black">
                      <a:alpha val="50000"/>
                    </a:prstClr>
                  </a:outerShdw>
                </a:effectLst>
                <a:latin typeface="+mj-lt"/>
                <a:ea typeface="+mj-ea"/>
                <a:cs typeface="+mj-cs"/>
              </a:defRPr>
            </a:lvl1pPr>
          </a:lstStyle>
          <a:p>
            <a:r>
              <a:rPr lang="en-US" cap="none" dirty="0" smtClean="0">
                <a:ln w="22225">
                  <a:solidFill>
                    <a:schemeClr val="bg2">
                      <a:lumMod val="75000"/>
                    </a:schemeClr>
                  </a:solidFill>
                  <a:prstDash val="solid"/>
                </a:ln>
                <a:solidFill>
                  <a:schemeClr val="accent1">
                    <a:lumMod val="40000"/>
                    <a:lumOff val="60000"/>
                  </a:schemeClr>
                </a:solidFill>
                <a:effectLst/>
              </a:rPr>
              <a:t>Genesis 6:8:  Noah Found Grace</a:t>
            </a:r>
            <a:endParaRPr lang="en-US" cap="none" dirty="0">
              <a:ln w="22225">
                <a:solidFill>
                  <a:schemeClr val="bg2">
                    <a:lumMod val="75000"/>
                  </a:schemeClr>
                </a:solidFill>
                <a:prstDash val="solid"/>
              </a:ln>
              <a:solidFill>
                <a:schemeClr val="accent1">
                  <a:lumMod val="40000"/>
                  <a:lumOff val="60000"/>
                </a:schemeClr>
              </a:solidFill>
              <a:effectLst/>
            </a:endParaRPr>
          </a:p>
        </p:txBody>
      </p:sp>
      <p:sp>
        <p:nvSpPr>
          <p:cNvPr id="7" name="Content Placeholder 13"/>
          <p:cNvSpPr txBox="1">
            <a:spLocks/>
          </p:cNvSpPr>
          <p:nvPr/>
        </p:nvSpPr>
        <p:spPr>
          <a:xfrm>
            <a:off x="1181100" y="1664412"/>
            <a:ext cx="9867900" cy="4400107"/>
          </a:xfrm>
          <a:prstGeom prst="rect">
            <a:avLst/>
          </a:prstGeom>
          <a:solidFill>
            <a:schemeClr val="accent2">
              <a:lumMod val="50000"/>
              <a:alpha val="65098"/>
            </a:schemeClr>
          </a:solidFill>
        </p:spPr>
        <p:txBody>
          <a:bodyPr vert="horz" tIns="0" rIns="45720" bIns="0" anchor="b">
            <a:normAutofit fontScale="92500"/>
          </a:bodyPr>
          <a:lstStyle>
            <a:lvl1pPr marL="0" indent="0" algn="r" rtl="0" eaLnBrk="1" latinLnBrk="0" hangingPunct="1">
              <a:spcBef>
                <a:spcPct val="20000"/>
              </a:spcBef>
              <a:buClr>
                <a:schemeClr val="accent1"/>
              </a:buClr>
              <a:buSzPct val="80000"/>
              <a:buFont typeface="Wingdings 2"/>
              <a:buNone/>
              <a:defRPr kumimoji="0" sz="2000" kern="1200" baseline="0">
                <a:solidFill>
                  <a:schemeClr val="tx1"/>
                </a:solidFill>
                <a:effectLst/>
                <a:latin typeface="+mn-lt"/>
                <a:ea typeface="+mn-ea"/>
                <a:cs typeface="+mn-cs"/>
              </a:defRPr>
            </a:lvl1pPr>
            <a:lvl2pPr marL="457200" indent="0" algn="ctr" rtl="0" eaLnBrk="1" latinLnBrk="0" hangingPunct="1">
              <a:spcBef>
                <a:spcPct val="20000"/>
              </a:spcBef>
              <a:buClr>
                <a:schemeClr val="accent1"/>
              </a:buClr>
              <a:buSzPct val="90000"/>
              <a:buFont typeface="Wingdings 2"/>
              <a:buNone/>
              <a:defRPr kumimoji="0" sz="2600" kern="1200" baseline="0">
                <a:solidFill>
                  <a:schemeClr val="bg1"/>
                </a:solidFill>
                <a:latin typeface="+mn-lt"/>
                <a:ea typeface="+mn-ea"/>
                <a:cs typeface="+mn-cs"/>
              </a:defRPr>
            </a:lvl2pPr>
            <a:lvl3pPr marL="914400" indent="0" algn="ctr" rtl="0" eaLnBrk="1" latinLnBrk="0" hangingPunct="1">
              <a:spcBef>
                <a:spcPct val="20000"/>
              </a:spcBef>
              <a:buClr>
                <a:schemeClr val="accent2"/>
              </a:buClr>
              <a:buSzPct val="85000"/>
              <a:buFont typeface="Arial"/>
              <a:buNone/>
              <a:defRPr kumimoji="0" sz="2400" kern="1200" baseline="0">
                <a:solidFill>
                  <a:schemeClr val="bg1"/>
                </a:solidFill>
                <a:latin typeface="+mn-lt"/>
                <a:ea typeface="+mn-ea"/>
                <a:cs typeface="+mn-cs"/>
              </a:defRPr>
            </a:lvl3pPr>
            <a:lvl4pPr marL="1371600" indent="0" algn="ctr" rtl="0" eaLnBrk="1" latinLnBrk="0" hangingPunct="1">
              <a:spcBef>
                <a:spcPct val="20000"/>
              </a:spcBef>
              <a:buClr>
                <a:schemeClr val="accent3"/>
              </a:buClr>
              <a:buSzPct val="90000"/>
              <a:buFont typeface="Wingdings 2"/>
              <a:buNone/>
              <a:defRPr kumimoji="0" sz="2000" kern="1200" baseline="0">
                <a:solidFill>
                  <a:schemeClr val="bg1"/>
                </a:solidFill>
                <a:latin typeface="+mn-lt"/>
                <a:ea typeface="+mn-ea"/>
                <a:cs typeface="+mn-cs"/>
              </a:defRPr>
            </a:lvl4pPr>
            <a:lvl5pPr marL="1828800" indent="0" algn="ctr" rtl="0" eaLnBrk="1" latinLnBrk="0" hangingPunct="1">
              <a:spcBef>
                <a:spcPct val="20000"/>
              </a:spcBef>
              <a:buClr>
                <a:schemeClr val="accent4"/>
              </a:buClr>
              <a:buSzPct val="100000"/>
              <a:buFont typeface="Arial"/>
              <a:buNone/>
              <a:defRPr kumimoji="0" sz="2000" kern="1200" baseline="0">
                <a:solidFill>
                  <a:schemeClr val="bg1"/>
                </a:solidFill>
                <a:latin typeface="+mn-lt"/>
                <a:ea typeface="+mn-ea"/>
                <a:cs typeface="+mn-cs"/>
              </a:defRPr>
            </a:lvl5pPr>
            <a:lvl6pPr marL="2286000" indent="0" algn="ctr" rtl="0" eaLnBrk="1" latinLnBrk="0" hangingPunct="1">
              <a:spcBef>
                <a:spcPct val="20000"/>
              </a:spcBef>
              <a:buClr>
                <a:schemeClr val="accent5"/>
              </a:buClr>
              <a:buFont typeface="Arial"/>
              <a:buNone/>
              <a:defRPr kumimoji="0" sz="2000" kern="1200" baseline="0">
                <a:solidFill>
                  <a:schemeClr val="bg1"/>
                </a:solidFill>
                <a:latin typeface="+mn-lt"/>
                <a:ea typeface="+mn-ea"/>
                <a:cs typeface="+mn-cs"/>
              </a:defRPr>
            </a:lvl6pPr>
            <a:lvl7pPr marL="2743200" indent="0" algn="ctr" rtl="0" eaLnBrk="1" latinLnBrk="0" hangingPunct="1">
              <a:spcBef>
                <a:spcPct val="20000"/>
              </a:spcBef>
              <a:buClr>
                <a:schemeClr val="accent6"/>
              </a:buClr>
              <a:buSzPct val="100000"/>
              <a:buFont typeface="Arial"/>
              <a:buNone/>
              <a:defRPr kumimoji="0" sz="1800" kern="1200" baseline="0">
                <a:solidFill>
                  <a:schemeClr val="bg1"/>
                </a:solidFill>
                <a:latin typeface="+mn-lt"/>
                <a:ea typeface="+mn-ea"/>
                <a:cs typeface="+mn-cs"/>
              </a:defRPr>
            </a:lvl7pPr>
            <a:lvl8pPr marL="3200400" indent="0" algn="ctr" rtl="0" eaLnBrk="1" latinLnBrk="0" hangingPunct="1">
              <a:spcBef>
                <a:spcPct val="20000"/>
              </a:spcBef>
              <a:buClr>
                <a:schemeClr val="accent6"/>
              </a:buClr>
              <a:buFont typeface="Arial"/>
              <a:buNone/>
              <a:defRPr kumimoji="0" sz="1600" kern="1200">
                <a:solidFill>
                  <a:schemeClr val="bg1"/>
                </a:solidFill>
                <a:latin typeface="+mn-lt"/>
                <a:ea typeface="+mn-ea"/>
                <a:cs typeface="+mn-cs"/>
              </a:defRPr>
            </a:lvl8pPr>
            <a:lvl9pPr marL="3657600" indent="0" algn="ctr" rtl="0" eaLnBrk="1" latinLnBrk="0" hangingPunct="1">
              <a:spcBef>
                <a:spcPct val="20000"/>
              </a:spcBef>
              <a:buClr>
                <a:schemeClr val="accent6"/>
              </a:buClr>
              <a:buFont typeface="Arial"/>
              <a:buNone/>
              <a:defRPr kumimoji="0" sz="1600" kern="1200">
                <a:solidFill>
                  <a:schemeClr val="bg1"/>
                </a:solidFill>
                <a:latin typeface="+mn-lt"/>
                <a:ea typeface="+mn-ea"/>
                <a:cs typeface="+mn-cs"/>
              </a:defRPr>
            </a:lvl9pPr>
          </a:lstStyle>
          <a:p>
            <a:pPr algn="l"/>
            <a:r>
              <a:rPr lang="en-US" sz="3200" b="1" baseline="30000" dirty="0"/>
              <a:t> </a:t>
            </a:r>
            <a:r>
              <a:rPr lang="en-US" sz="9600" dirty="0">
                <a:latin typeface="Segoe Print" panose="02000600000000000000" pitchFamily="2" charset="0"/>
              </a:rPr>
              <a:t>But Noah found grace in the eyes of the </a:t>
            </a:r>
            <a:r>
              <a:rPr lang="en-US" sz="9600" cap="small" dirty="0">
                <a:latin typeface="Segoe Print" panose="02000600000000000000" pitchFamily="2" charset="0"/>
              </a:rPr>
              <a:t>Lord</a:t>
            </a:r>
            <a:r>
              <a:rPr lang="en-US" sz="9600" dirty="0">
                <a:latin typeface="Segoe Print" panose="02000600000000000000" pitchFamily="2" charset="0"/>
              </a:rPr>
              <a:t>.</a:t>
            </a:r>
            <a:endParaRPr lang="en-US" sz="7200" dirty="0">
              <a:latin typeface="Segoe Print" panose="02000600000000000000" pitchFamily="2" charset="0"/>
            </a:endParaRPr>
          </a:p>
        </p:txBody>
      </p:sp>
    </p:spTree>
    <p:extLst>
      <p:ext uri="{BB962C8B-B14F-4D97-AF65-F5344CB8AC3E}">
        <p14:creationId xmlns:p14="http://schemas.microsoft.com/office/powerpoint/2010/main" val="2097827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2"/>
          <p:cNvSpPr txBox="1">
            <a:spLocks/>
          </p:cNvSpPr>
          <p:nvPr/>
        </p:nvSpPr>
        <p:spPr>
          <a:xfrm>
            <a:off x="1181100" y="274638"/>
            <a:ext cx="9867900" cy="1143000"/>
          </a:xfrm>
          <a:prstGeom prst="rect">
            <a:avLst/>
          </a:prstGeom>
        </p:spPr>
        <p:txBody>
          <a:bodyPr vert="horz" lIns="45720" rIns="45720" anchor="t">
            <a:normAutofit/>
          </a:bodyPr>
          <a:lstStyle>
            <a:lvl1pPr algn="r" rtl="0" eaLnBrk="1" latinLnBrk="0" hangingPunct="1">
              <a:spcBef>
                <a:spcPct val="0"/>
              </a:spcBef>
              <a:buNone/>
              <a:defRPr kumimoji="0" lang="en-US" sz="4600" b="1" kern="1200" cap="all" baseline="0" dirty="0">
                <a:ln w="5000" cmpd="sng">
                  <a:solidFill>
                    <a:schemeClr val="accent1">
                      <a:tint val="80000"/>
                      <a:shade val="99000"/>
                      <a:satMod val="500000"/>
                    </a:schemeClr>
                  </a:solidFill>
                  <a:prstDash val="solid"/>
                </a:ln>
                <a:solidFill>
                  <a:schemeClr val="accent1"/>
                </a:solidFill>
                <a:effectLst>
                  <a:outerShdw blurRad="50800" dist="38100" dir="5400000" algn="t" rotWithShape="0">
                    <a:prstClr val="black">
                      <a:alpha val="50000"/>
                    </a:prstClr>
                  </a:outerShdw>
                </a:effectLst>
                <a:latin typeface="+mj-lt"/>
                <a:ea typeface="+mj-ea"/>
                <a:cs typeface="+mj-cs"/>
              </a:defRPr>
            </a:lvl1pPr>
          </a:lstStyle>
          <a:p>
            <a:r>
              <a:rPr lang="en-US" cap="none" dirty="0" smtClean="0">
                <a:ln w="22225">
                  <a:solidFill>
                    <a:schemeClr val="bg2">
                      <a:lumMod val="75000"/>
                    </a:schemeClr>
                  </a:solidFill>
                  <a:prstDash val="solid"/>
                </a:ln>
                <a:solidFill>
                  <a:schemeClr val="accent1">
                    <a:lumMod val="40000"/>
                    <a:lumOff val="60000"/>
                  </a:schemeClr>
                </a:solidFill>
                <a:effectLst/>
              </a:rPr>
              <a:t>Genesis 6:8:  Noah Found Grace</a:t>
            </a:r>
            <a:endParaRPr lang="en-US" cap="none" dirty="0">
              <a:ln w="22225">
                <a:solidFill>
                  <a:schemeClr val="bg2">
                    <a:lumMod val="75000"/>
                  </a:schemeClr>
                </a:solidFill>
                <a:prstDash val="solid"/>
              </a:ln>
              <a:solidFill>
                <a:schemeClr val="accent1">
                  <a:lumMod val="40000"/>
                  <a:lumOff val="60000"/>
                </a:schemeClr>
              </a:solidFill>
              <a:effectLst/>
            </a:endParaRPr>
          </a:p>
        </p:txBody>
      </p:sp>
      <p:sp>
        <p:nvSpPr>
          <p:cNvPr id="7" name="Content Placeholder 13"/>
          <p:cNvSpPr txBox="1">
            <a:spLocks/>
          </p:cNvSpPr>
          <p:nvPr/>
        </p:nvSpPr>
        <p:spPr>
          <a:xfrm>
            <a:off x="1026988" y="1284271"/>
            <a:ext cx="9867900" cy="5386424"/>
          </a:xfrm>
          <a:prstGeom prst="rect">
            <a:avLst/>
          </a:prstGeom>
          <a:solidFill>
            <a:schemeClr val="accent2">
              <a:lumMod val="50000"/>
              <a:alpha val="65098"/>
            </a:schemeClr>
          </a:solidFill>
        </p:spPr>
        <p:txBody>
          <a:bodyPr vert="horz" tIns="0" rIns="45720" bIns="0" anchor="b">
            <a:noAutofit/>
          </a:bodyPr>
          <a:lstStyle>
            <a:lvl1pPr marL="0" indent="0" algn="r" rtl="0" eaLnBrk="1" latinLnBrk="0" hangingPunct="1">
              <a:spcBef>
                <a:spcPct val="20000"/>
              </a:spcBef>
              <a:buClr>
                <a:schemeClr val="accent1"/>
              </a:buClr>
              <a:buSzPct val="80000"/>
              <a:buFont typeface="Wingdings 2"/>
              <a:buNone/>
              <a:defRPr kumimoji="0" sz="2000" kern="1200" baseline="0">
                <a:solidFill>
                  <a:schemeClr val="tx1"/>
                </a:solidFill>
                <a:effectLst/>
                <a:latin typeface="+mn-lt"/>
                <a:ea typeface="+mn-ea"/>
                <a:cs typeface="+mn-cs"/>
              </a:defRPr>
            </a:lvl1pPr>
            <a:lvl2pPr marL="457200" indent="0" algn="ctr" rtl="0" eaLnBrk="1" latinLnBrk="0" hangingPunct="1">
              <a:spcBef>
                <a:spcPct val="20000"/>
              </a:spcBef>
              <a:buClr>
                <a:schemeClr val="accent1"/>
              </a:buClr>
              <a:buSzPct val="90000"/>
              <a:buFont typeface="Wingdings 2"/>
              <a:buNone/>
              <a:defRPr kumimoji="0" sz="2600" kern="1200" baseline="0">
                <a:solidFill>
                  <a:schemeClr val="bg1"/>
                </a:solidFill>
                <a:latin typeface="+mn-lt"/>
                <a:ea typeface="+mn-ea"/>
                <a:cs typeface="+mn-cs"/>
              </a:defRPr>
            </a:lvl2pPr>
            <a:lvl3pPr marL="914400" indent="0" algn="ctr" rtl="0" eaLnBrk="1" latinLnBrk="0" hangingPunct="1">
              <a:spcBef>
                <a:spcPct val="20000"/>
              </a:spcBef>
              <a:buClr>
                <a:schemeClr val="accent2"/>
              </a:buClr>
              <a:buSzPct val="85000"/>
              <a:buFont typeface="Arial"/>
              <a:buNone/>
              <a:defRPr kumimoji="0" sz="2400" kern="1200" baseline="0">
                <a:solidFill>
                  <a:schemeClr val="bg1"/>
                </a:solidFill>
                <a:latin typeface="+mn-lt"/>
                <a:ea typeface="+mn-ea"/>
                <a:cs typeface="+mn-cs"/>
              </a:defRPr>
            </a:lvl3pPr>
            <a:lvl4pPr marL="1371600" indent="0" algn="ctr" rtl="0" eaLnBrk="1" latinLnBrk="0" hangingPunct="1">
              <a:spcBef>
                <a:spcPct val="20000"/>
              </a:spcBef>
              <a:buClr>
                <a:schemeClr val="accent3"/>
              </a:buClr>
              <a:buSzPct val="90000"/>
              <a:buFont typeface="Wingdings 2"/>
              <a:buNone/>
              <a:defRPr kumimoji="0" sz="2000" kern="1200" baseline="0">
                <a:solidFill>
                  <a:schemeClr val="bg1"/>
                </a:solidFill>
                <a:latin typeface="+mn-lt"/>
                <a:ea typeface="+mn-ea"/>
                <a:cs typeface="+mn-cs"/>
              </a:defRPr>
            </a:lvl4pPr>
            <a:lvl5pPr marL="1828800" indent="0" algn="ctr" rtl="0" eaLnBrk="1" latinLnBrk="0" hangingPunct="1">
              <a:spcBef>
                <a:spcPct val="20000"/>
              </a:spcBef>
              <a:buClr>
                <a:schemeClr val="accent4"/>
              </a:buClr>
              <a:buSzPct val="100000"/>
              <a:buFont typeface="Arial"/>
              <a:buNone/>
              <a:defRPr kumimoji="0" sz="2000" kern="1200" baseline="0">
                <a:solidFill>
                  <a:schemeClr val="bg1"/>
                </a:solidFill>
                <a:latin typeface="+mn-lt"/>
                <a:ea typeface="+mn-ea"/>
                <a:cs typeface="+mn-cs"/>
              </a:defRPr>
            </a:lvl5pPr>
            <a:lvl6pPr marL="2286000" indent="0" algn="ctr" rtl="0" eaLnBrk="1" latinLnBrk="0" hangingPunct="1">
              <a:spcBef>
                <a:spcPct val="20000"/>
              </a:spcBef>
              <a:buClr>
                <a:schemeClr val="accent5"/>
              </a:buClr>
              <a:buFont typeface="Arial"/>
              <a:buNone/>
              <a:defRPr kumimoji="0" sz="2000" kern="1200" baseline="0">
                <a:solidFill>
                  <a:schemeClr val="bg1"/>
                </a:solidFill>
                <a:latin typeface="+mn-lt"/>
                <a:ea typeface="+mn-ea"/>
                <a:cs typeface="+mn-cs"/>
              </a:defRPr>
            </a:lvl6pPr>
            <a:lvl7pPr marL="2743200" indent="0" algn="ctr" rtl="0" eaLnBrk="1" latinLnBrk="0" hangingPunct="1">
              <a:spcBef>
                <a:spcPct val="20000"/>
              </a:spcBef>
              <a:buClr>
                <a:schemeClr val="accent6"/>
              </a:buClr>
              <a:buSzPct val="100000"/>
              <a:buFont typeface="Arial"/>
              <a:buNone/>
              <a:defRPr kumimoji="0" sz="1800" kern="1200" baseline="0">
                <a:solidFill>
                  <a:schemeClr val="bg1"/>
                </a:solidFill>
                <a:latin typeface="+mn-lt"/>
                <a:ea typeface="+mn-ea"/>
                <a:cs typeface="+mn-cs"/>
              </a:defRPr>
            </a:lvl7pPr>
            <a:lvl8pPr marL="3200400" indent="0" algn="ctr" rtl="0" eaLnBrk="1" latinLnBrk="0" hangingPunct="1">
              <a:spcBef>
                <a:spcPct val="20000"/>
              </a:spcBef>
              <a:buClr>
                <a:schemeClr val="accent6"/>
              </a:buClr>
              <a:buFont typeface="Arial"/>
              <a:buNone/>
              <a:defRPr kumimoji="0" sz="1600" kern="1200">
                <a:solidFill>
                  <a:schemeClr val="bg1"/>
                </a:solidFill>
                <a:latin typeface="+mn-lt"/>
                <a:ea typeface="+mn-ea"/>
                <a:cs typeface="+mn-cs"/>
              </a:defRPr>
            </a:lvl8pPr>
            <a:lvl9pPr marL="3657600" indent="0" algn="ctr" rtl="0" eaLnBrk="1" latinLnBrk="0" hangingPunct="1">
              <a:spcBef>
                <a:spcPct val="20000"/>
              </a:spcBef>
              <a:buClr>
                <a:schemeClr val="accent6"/>
              </a:buClr>
              <a:buFont typeface="Arial"/>
              <a:buNone/>
              <a:defRPr kumimoji="0" sz="1600" kern="1200">
                <a:solidFill>
                  <a:schemeClr val="bg1"/>
                </a:solidFill>
                <a:latin typeface="+mn-lt"/>
                <a:ea typeface="+mn-ea"/>
                <a:cs typeface="+mn-cs"/>
              </a:defRPr>
            </a:lvl9pPr>
          </a:lstStyle>
          <a:p>
            <a:pPr algn="l"/>
            <a:r>
              <a:rPr lang="en-US" sz="3200" dirty="0" smtClean="0">
                <a:latin typeface="Arial Black" panose="020B0A04020102020204" pitchFamily="34" charset="0"/>
              </a:rPr>
              <a:t>And the truth is that among terrorists and disasters and the threat of looming judgment, that same grace is available to us today!  </a:t>
            </a:r>
          </a:p>
          <a:p>
            <a:pPr algn="l"/>
            <a:r>
              <a:rPr lang="en-US" sz="4000" b="1" baseline="30000" dirty="0">
                <a:latin typeface="Segoe Print" panose="02000600000000000000" pitchFamily="2" charset="0"/>
              </a:rPr>
              <a:t> </a:t>
            </a:r>
            <a:r>
              <a:rPr lang="en-US" sz="4000" dirty="0">
                <a:latin typeface="Segoe Print" panose="02000600000000000000" pitchFamily="2" charset="0"/>
              </a:rPr>
              <a:t>Let us therefore come boldly unto the throne of grace, that we may obtain mercy, and find grace to help in time of need</a:t>
            </a:r>
            <a:r>
              <a:rPr lang="en-US" sz="4000" dirty="0" smtClean="0">
                <a:latin typeface="Segoe Print" panose="02000600000000000000" pitchFamily="2" charset="0"/>
              </a:rPr>
              <a:t>.  </a:t>
            </a:r>
          </a:p>
          <a:p>
            <a:pPr algn="l"/>
            <a:r>
              <a:rPr lang="en-US" sz="4000" dirty="0">
                <a:latin typeface="Segoe Print" panose="02000600000000000000" pitchFamily="2" charset="0"/>
              </a:rPr>
              <a:t>	</a:t>
            </a:r>
            <a:r>
              <a:rPr lang="en-US" sz="4000" dirty="0" smtClean="0">
                <a:latin typeface="Segoe Print" panose="02000600000000000000" pitchFamily="2" charset="0"/>
              </a:rPr>
              <a:t>		-Hebrews 4:16</a:t>
            </a:r>
            <a:endParaRPr lang="en-US" sz="4000" dirty="0">
              <a:latin typeface="Segoe Print" panose="02000600000000000000" pitchFamily="2" charset="0"/>
            </a:endParaRPr>
          </a:p>
        </p:txBody>
      </p:sp>
    </p:spTree>
    <p:extLst>
      <p:ext uri="{BB962C8B-B14F-4D97-AF65-F5344CB8AC3E}">
        <p14:creationId xmlns:p14="http://schemas.microsoft.com/office/powerpoint/2010/main" val="321449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Other Ideas: </a:t>
            </a:r>
            <a:br>
              <a:rPr lang="en-US" sz="4000" b="1" dirty="0" smtClean="0"/>
            </a:br>
            <a:r>
              <a:rPr lang="en-US" sz="4000" b="1" dirty="0" smtClean="0"/>
              <a:t>(“</a:t>
            </a:r>
            <a:r>
              <a:rPr lang="en-US" sz="4000" b="1" dirty="0" smtClean="0">
                <a:solidFill>
                  <a:srgbClr val="CCFF66"/>
                </a:solidFill>
              </a:rPr>
              <a:t>Genesis </a:t>
            </a:r>
            <a:r>
              <a:rPr lang="en-US" sz="4000" b="1" dirty="0">
                <a:solidFill>
                  <a:srgbClr val="CCFF66"/>
                </a:solidFill>
              </a:rPr>
              <a:t>flood </a:t>
            </a:r>
            <a:r>
              <a:rPr lang="en-US" sz="4000" b="1" dirty="0" smtClean="0">
                <a:solidFill>
                  <a:srgbClr val="CCFF66"/>
                </a:solidFill>
              </a:rPr>
              <a:t>narrative” – Wikipedia</a:t>
            </a:r>
            <a:r>
              <a:rPr lang="en-US" sz="4000" b="1" dirty="0" smtClean="0"/>
              <a:t>)</a:t>
            </a:r>
            <a:endParaRPr lang="en-US" sz="4000" b="1" dirty="0"/>
          </a:p>
        </p:txBody>
      </p:sp>
      <p:sp>
        <p:nvSpPr>
          <p:cNvPr id="3" name="Content Placeholder 2"/>
          <p:cNvSpPr>
            <a:spLocks noGrp="1"/>
          </p:cNvSpPr>
          <p:nvPr>
            <p:ph idx="1"/>
          </p:nvPr>
        </p:nvSpPr>
        <p:spPr/>
        <p:txBody>
          <a:bodyPr>
            <a:normAutofit lnSpcReduction="10000"/>
          </a:bodyPr>
          <a:lstStyle/>
          <a:p>
            <a:r>
              <a:rPr lang="en-US" dirty="0"/>
              <a:t>In Jewish folklore, the kind of water that was pouring to the earth for forty days is not common rainfall; rather, God bade each drop pass through </a:t>
            </a:r>
            <a:r>
              <a:rPr lang="en-US" dirty="0" err="1"/>
              <a:t>Gehenna</a:t>
            </a:r>
            <a:r>
              <a:rPr lang="en-US" dirty="0"/>
              <a:t> before it fell to earth, which 'hot rain' scalded the skin of the sinners. The punishment that overtook them was befitting their crime. As their sensual desires had made them hot, and inflamed them to immoral excesses, so they were chastised by means of heated </a:t>
            </a:r>
            <a:r>
              <a:rPr lang="en-US" dirty="0" smtClean="0"/>
              <a:t>water.</a:t>
            </a:r>
            <a:endParaRPr lang="en-US" baseline="30000" dirty="0"/>
          </a:p>
          <a:p>
            <a:r>
              <a:rPr lang="en-US" sz="2000" dirty="0"/>
              <a:t> </a:t>
            </a:r>
            <a:r>
              <a:rPr lang="en-US" sz="2000" dirty="0" err="1"/>
              <a:t>Ginzberg</a:t>
            </a:r>
            <a:r>
              <a:rPr lang="en-US" sz="2000" dirty="0"/>
              <a:t>, Louis (1909). </a:t>
            </a:r>
            <a:r>
              <a:rPr lang="en-US" sz="2000" i="1" dirty="0"/>
              <a:t>The Legends of the </a:t>
            </a:r>
            <a:r>
              <a:rPr lang="en-US" sz="2000" i="1" dirty="0" smtClean="0"/>
              <a:t>Jews</a:t>
            </a:r>
            <a:r>
              <a:rPr lang="en-US" sz="2000" i="1" dirty="0"/>
              <a:t> </a:t>
            </a:r>
            <a:r>
              <a:rPr lang="en-US" sz="2000" i="1" dirty="0" smtClean="0"/>
              <a:t>Vol </a:t>
            </a:r>
            <a:r>
              <a:rPr lang="en-US" sz="2000" i="1" dirty="0"/>
              <a:t>I : The Inmates of the </a:t>
            </a:r>
            <a:r>
              <a:rPr lang="en-US" sz="2000" i="1" dirty="0" smtClean="0"/>
              <a:t>Ark</a:t>
            </a:r>
            <a:r>
              <a:rPr lang="en-US" sz="2000" dirty="0"/>
              <a:t> </a:t>
            </a:r>
            <a:r>
              <a:rPr lang="en-US" sz="2000" dirty="0" smtClean="0"/>
              <a:t>(Translated </a:t>
            </a:r>
            <a:r>
              <a:rPr lang="en-US" sz="2000" dirty="0"/>
              <a:t>by Henrietta Szold) Philadelphia: Jewish Publication Society.</a:t>
            </a:r>
          </a:p>
          <a:p>
            <a:endParaRPr lang="en-US" dirty="0"/>
          </a:p>
        </p:txBody>
      </p:sp>
    </p:spTree>
    <p:extLst>
      <p:ext uri="{BB962C8B-B14F-4D97-AF65-F5344CB8AC3E}">
        <p14:creationId xmlns:p14="http://schemas.microsoft.com/office/powerpoint/2010/main" val="870233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Ideas:  </a:t>
            </a:r>
            <a:r>
              <a:rPr lang="en-US" b="1" dirty="0" smtClean="0">
                <a:solidFill>
                  <a:srgbClr val="CCFF66"/>
                </a:solidFill>
              </a:rPr>
              <a:t>Hot Water</a:t>
            </a:r>
            <a:endParaRPr lang="en-US" b="1" dirty="0">
              <a:solidFill>
                <a:srgbClr val="CCFF66"/>
              </a:solidFill>
            </a:endParaRPr>
          </a:p>
        </p:txBody>
      </p:sp>
      <p:sp>
        <p:nvSpPr>
          <p:cNvPr id="3" name="Content Placeholder 2"/>
          <p:cNvSpPr>
            <a:spLocks noGrp="1"/>
          </p:cNvSpPr>
          <p:nvPr>
            <p:ph idx="1"/>
          </p:nvPr>
        </p:nvSpPr>
        <p:spPr/>
        <p:txBody>
          <a:bodyPr/>
          <a:lstStyle/>
          <a:p>
            <a:r>
              <a:rPr lang="en-US" dirty="0" smtClean="0"/>
              <a:t>Curiously, the Bible mentions nothing special about the water!  In Genesis 7:11-12: </a:t>
            </a:r>
          </a:p>
          <a:p>
            <a:endParaRPr lang="en-US" dirty="0"/>
          </a:p>
          <a:p>
            <a:endParaRPr lang="en-US" dirty="0" smtClean="0"/>
          </a:p>
          <a:p>
            <a:endParaRPr lang="en-US" dirty="0"/>
          </a:p>
          <a:p>
            <a:endParaRPr lang="en-US" dirty="0" smtClean="0"/>
          </a:p>
          <a:p>
            <a:endParaRPr lang="en-US" dirty="0"/>
          </a:p>
          <a:p>
            <a:r>
              <a:rPr lang="en-US" dirty="0" smtClean="0"/>
              <a:t>It’s another argument from silence!  </a:t>
            </a:r>
          </a:p>
          <a:p>
            <a:endParaRPr lang="en-US" dirty="0"/>
          </a:p>
        </p:txBody>
      </p:sp>
      <p:sp>
        <p:nvSpPr>
          <p:cNvPr id="5" name="TextBox 4"/>
          <p:cNvSpPr txBox="1"/>
          <p:nvPr/>
        </p:nvSpPr>
        <p:spPr>
          <a:xfrm>
            <a:off x="1181100" y="2600108"/>
            <a:ext cx="9867900" cy="2677656"/>
          </a:xfrm>
          <a:prstGeom prst="rect">
            <a:avLst/>
          </a:prstGeom>
          <a:solidFill>
            <a:schemeClr val="accent2">
              <a:lumMod val="50000"/>
            </a:schemeClr>
          </a:solidFill>
          <a:ln>
            <a:solidFill>
              <a:schemeClr val="bg2"/>
            </a:solidFill>
          </a:ln>
        </p:spPr>
        <p:txBody>
          <a:bodyPr wrap="square" rtlCol="0" anchor="ctr" anchorCtr="1">
            <a:spAutoFit/>
          </a:bodyPr>
          <a:lstStyle/>
          <a:p>
            <a:r>
              <a:rPr lang="en-US" sz="2800" b="1" baseline="30000" dirty="0"/>
              <a:t>11 </a:t>
            </a:r>
            <a:r>
              <a:rPr lang="en-US" sz="2800" dirty="0"/>
              <a:t>In the six hundredth year of Noah's life, in the second month, the seventeenth day of the month, the same day were all the fountains of the great deep broken up, and the windows of heaven were opened.</a:t>
            </a:r>
          </a:p>
          <a:p>
            <a:r>
              <a:rPr lang="en-US" sz="2800" b="1" baseline="30000" dirty="0"/>
              <a:t>12 </a:t>
            </a:r>
            <a:r>
              <a:rPr lang="en-US" sz="2800" dirty="0"/>
              <a:t>And the rain was upon the earth forty days and forty nights.</a:t>
            </a:r>
          </a:p>
        </p:txBody>
      </p:sp>
    </p:spTree>
    <p:extLst>
      <p:ext uri="{BB962C8B-B14F-4D97-AF65-F5344CB8AC3E}">
        <p14:creationId xmlns:p14="http://schemas.microsoft.com/office/powerpoint/2010/main" val="3020919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Other Ideas: </a:t>
            </a:r>
            <a:br>
              <a:rPr lang="en-US" sz="4000" b="1" dirty="0" smtClean="0"/>
            </a:br>
            <a:r>
              <a:rPr lang="en-US" sz="4000" b="1" dirty="0" smtClean="0"/>
              <a:t>(“</a:t>
            </a:r>
            <a:r>
              <a:rPr lang="en-US" sz="4000" b="1" dirty="0" smtClean="0">
                <a:solidFill>
                  <a:srgbClr val="CCFF66"/>
                </a:solidFill>
              </a:rPr>
              <a:t>Genesis </a:t>
            </a:r>
            <a:r>
              <a:rPr lang="en-US" sz="4000" b="1" dirty="0">
                <a:solidFill>
                  <a:srgbClr val="CCFF66"/>
                </a:solidFill>
              </a:rPr>
              <a:t>flood </a:t>
            </a:r>
            <a:r>
              <a:rPr lang="en-US" sz="4000" b="1" dirty="0" smtClean="0">
                <a:solidFill>
                  <a:srgbClr val="CCFF66"/>
                </a:solidFill>
              </a:rPr>
              <a:t>narrative” – Wikipedia</a:t>
            </a:r>
            <a:r>
              <a:rPr lang="en-US" sz="4000" b="1" dirty="0" smtClean="0"/>
              <a:t>)</a:t>
            </a:r>
            <a:endParaRPr lang="en-US" sz="4000" b="1" dirty="0"/>
          </a:p>
        </p:txBody>
      </p:sp>
      <p:sp>
        <p:nvSpPr>
          <p:cNvPr id="3" name="Content Placeholder 2"/>
          <p:cNvSpPr>
            <a:spLocks noGrp="1"/>
          </p:cNvSpPr>
          <p:nvPr>
            <p:ph idx="1"/>
          </p:nvPr>
        </p:nvSpPr>
        <p:spPr/>
        <p:txBody>
          <a:bodyPr>
            <a:normAutofit fontScale="70000" lnSpcReduction="20000"/>
          </a:bodyPr>
          <a:lstStyle/>
          <a:p>
            <a:r>
              <a:rPr lang="en-US" sz="3600" dirty="0"/>
              <a:t>In the 3rd century Gnostic codex now referred to as the Hypostasis of the Archons, it is the corrupt rulers (Archons) who decide to flood the world in order to dispose of most of mankind. However, Noah is spared and told to build an ark. But when his wife </a:t>
            </a:r>
            <a:r>
              <a:rPr lang="en-US" sz="3600" dirty="0" err="1" smtClean="0"/>
              <a:t>Norea</a:t>
            </a:r>
            <a:r>
              <a:rPr lang="en-US" sz="3600" dirty="0"/>
              <a:t> </a:t>
            </a:r>
            <a:r>
              <a:rPr lang="en-US" sz="3600" dirty="0" smtClean="0"/>
              <a:t>wants </a:t>
            </a:r>
            <a:r>
              <a:rPr lang="en-US" sz="3600" dirty="0"/>
              <a:t>to board the ark, Noah attempts to not let her, thus she uses her divine power to blow on the ark, causing it to be consumed by fire. Noah later builds the ark a second time. When the Archons try to seize </a:t>
            </a:r>
            <a:r>
              <a:rPr lang="en-US" sz="3600" dirty="0" err="1"/>
              <a:t>Norea</a:t>
            </a:r>
            <a:r>
              <a:rPr lang="en-US" sz="3600" dirty="0"/>
              <a:t>, she calls out to God for help, then the angel </a:t>
            </a:r>
            <a:r>
              <a:rPr lang="en-US" sz="3600" dirty="0" err="1"/>
              <a:t>Eleleth</a:t>
            </a:r>
            <a:r>
              <a:rPr lang="en-US" sz="3600" dirty="0"/>
              <a:t> appears and scares away the Archons, revealing to </a:t>
            </a:r>
            <a:r>
              <a:rPr lang="en-US" sz="3600" dirty="0" err="1"/>
              <a:t>Norea</a:t>
            </a:r>
            <a:r>
              <a:rPr lang="en-US" sz="3600" dirty="0"/>
              <a:t> that she is a divine child of the great spirit. A different view is found in the Secret Book of John; instead of an ark, Noah hides in a bright cloud</a:t>
            </a:r>
            <a:r>
              <a:rPr lang="en-US" sz="3600" dirty="0" smtClean="0"/>
              <a:t>.</a:t>
            </a:r>
            <a:endParaRPr lang="en-US" sz="3600" baseline="30000" dirty="0"/>
          </a:p>
          <a:p>
            <a:r>
              <a:rPr lang="en-US" sz="2300" u="sng" dirty="0"/>
              <a:t>Marvin Meyer</a:t>
            </a:r>
            <a:r>
              <a:rPr lang="en-US" sz="2300" dirty="0"/>
              <a:t>; Willis </a:t>
            </a:r>
            <a:r>
              <a:rPr lang="en-US" sz="2300" dirty="0" err="1" smtClean="0"/>
              <a:t>Barnstone</a:t>
            </a:r>
            <a:r>
              <a:rPr lang="en-US" sz="2300" dirty="0" smtClean="0"/>
              <a:t>(2009</a:t>
            </a:r>
            <a:r>
              <a:rPr lang="en-US" sz="2300" dirty="0"/>
              <a:t>). "The Reality of the Rulers (The Hypostasis of the Archons) and The Secret Book of John". </a:t>
            </a:r>
            <a:r>
              <a:rPr lang="en-US" sz="2300" i="1" dirty="0"/>
              <a:t>The Gnostic Bible</a:t>
            </a:r>
            <a:r>
              <a:rPr lang="en-US" sz="2300" dirty="0"/>
              <a:t>. Shambhala. ISBN </a:t>
            </a:r>
            <a:r>
              <a:rPr lang="en-US" sz="2300" dirty="0" smtClean="0"/>
              <a:t>9781590306314</a:t>
            </a:r>
            <a:r>
              <a:rPr lang="en-US" sz="2300" dirty="0"/>
              <a:t>.</a:t>
            </a:r>
            <a:r>
              <a:rPr lang="en-US" sz="2300" dirty="0" smtClean="0"/>
              <a:t> </a:t>
            </a:r>
            <a:r>
              <a:rPr lang="en-US" sz="2300" dirty="0"/>
              <a:t>Retrieved 7 February 2022</a:t>
            </a:r>
            <a:endParaRPr lang="en-US" sz="2900" dirty="0"/>
          </a:p>
        </p:txBody>
      </p:sp>
    </p:spTree>
    <p:extLst>
      <p:ext uri="{BB962C8B-B14F-4D97-AF65-F5344CB8AC3E}">
        <p14:creationId xmlns:p14="http://schemas.microsoft.com/office/powerpoint/2010/main" val="218013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Ideas:  </a:t>
            </a:r>
            <a:r>
              <a:rPr lang="en-US" b="1" dirty="0" smtClean="0">
                <a:solidFill>
                  <a:srgbClr val="CCFF66"/>
                </a:solidFill>
              </a:rPr>
              <a:t>Gnostics</a:t>
            </a:r>
            <a:endParaRPr lang="en-US" b="1" dirty="0">
              <a:solidFill>
                <a:srgbClr val="CCFF66"/>
              </a:solidFill>
            </a:endParaRPr>
          </a:p>
        </p:txBody>
      </p:sp>
      <p:sp>
        <p:nvSpPr>
          <p:cNvPr id="3" name="Content Placeholder 2"/>
          <p:cNvSpPr>
            <a:spLocks noGrp="1"/>
          </p:cNvSpPr>
          <p:nvPr>
            <p:ph idx="1"/>
          </p:nvPr>
        </p:nvSpPr>
        <p:spPr/>
        <p:txBody>
          <a:bodyPr>
            <a:normAutofit/>
          </a:bodyPr>
          <a:lstStyle/>
          <a:p>
            <a:r>
              <a:rPr lang="en-US" dirty="0" smtClean="0"/>
              <a:t>It seems that people have always liked their fairytales!  </a:t>
            </a:r>
          </a:p>
          <a:p>
            <a:r>
              <a:rPr lang="en-US" dirty="0" smtClean="0"/>
              <a:t>The Gnostics, among a range of other things, did not believe in the divinity of Christ.  So we can know that they were on the wrong track!  1 John 4:2-3</a:t>
            </a:r>
            <a:endParaRPr lang="en-US" dirty="0"/>
          </a:p>
          <a:p>
            <a:endParaRPr lang="en-US" dirty="0" smtClean="0"/>
          </a:p>
          <a:p>
            <a:endParaRPr lang="en-US" dirty="0"/>
          </a:p>
          <a:p>
            <a:endParaRPr lang="en-US" dirty="0" smtClean="0"/>
          </a:p>
          <a:p>
            <a:endParaRPr lang="en-US" dirty="0"/>
          </a:p>
          <a:p>
            <a:endParaRPr lang="en-US" dirty="0"/>
          </a:p>
        </p:txBody>
      </p:sp>
      <p:sp>
        <p:nvSpPr>
          <p:cNvPr id="5" name="TextBox 4"/>
          <p:cNvSpPr txBox="1"/>
          <p:nvPr/>
        </p:nvSpPr>
        <p:spPr>
          <a:xfrm>
            <a:off x="1181100" y="3631071"/>
            <a:ext cx="9867900" cy="2677656"/>
          </a:xfrm>
          <a:prstGeom prst="rect">
            <a:avLst/>
          </a:prstGeom>
          <a:solidFill>
            <a:schemeClr val="accent2">
              <a:lumMod val="50000"/>
            </a:schemeClr>
          </a:solidFill>
          <a:ln>
            <a:solidFill>
              <a:schemeClr val="bg2"/>
            </a:solidFill>
          </a:ln>
        </p:spPr>
        <p:txBody>
          <a:bodyPr wrap="square" rtlCol="0" anchor="ctr" anchorCtr="1">
            <a:spAutoFit/>
          </a:bodyPr>
          <a:lstStyle/>
          <a:p>
            <a:r>
              <a:rPr lang="en-US" sz="2800" b="1" baseline="30000" dirty="0"/>
              <a:t>2 </a:t>
            </a:r>
            <a:r>
              <a:rPr lang="en-US" sz="2800" dirty="0"/>
              <a:t>Hereby know ye the Spirit of God: Every spirit that </a:t>
            </a:r>
            <a:r>
              <a:rPr lang="en-US" sz="2800" dirty="0" err="1"/>
              <a:t>confesseth</a:t>
            </a:r>
            <a:r>
              <a:rPr lang="en-US" sz="2800" dirty="0"/>
              <a:t> that Jesus Christ is come in the flesh is of God</a:t>
            </a:r>
            <a:r>
              <a:rPr lang="en-US" sz="2800" dirty="0" smtClean="0"/>
              <a:t>:</a:t>
            </a:r>
          </a:p>
          <a:p>
            <a:r>
              <a:rPr lang="en-US" sz="2800" b="1" baseline="30000" dirty="0"/>
              <a:t>3 </a:t>
            </a:r>
            <a:r>
              <a:rPr lang="en-US" sz="2800" dirty="0"/>
              <a:t>And every spirit that </a:t>
            </a:r>
            <a:r>
              <a:rPr lang="en-US" sz="2800" dirty="0" err="1"/>
              <a:t>confesseth</a:t>
            </a:r>
            <a:r>
              <a:rPr lang="en-US" sz="2800" dirty="0"/>
              <a:t> not that Jesus Christ is come in the flesh is not of God: and this is that spirit of antichrist, whereof ye have heard that it should come; and even now already is it in the world.</a:t>
            </a:r>
          </a:p>
        </p:txBody>
      </p:sp>
    </p:spTree>
    <p:extLst>
      <p:ext uri="{BB962C8B-B14F-4D97-AF65-F5344CB8AC3E}">
        <p14:creationId xmlns:p14="http://schemas.microsoft.com/office/powerpoint/2010/main" val="386447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Other Ideas: </a:t>
            </a:r>
            <a:br>
              <a:rPr lang="en-US" sz="4000" b="1" dirty="0" smtClean="0"/>
            </a:br>
            <a:r>
              <a:rPr lang="en-US" sz="4000" b="1" dirty="0" smtClean="0"/>
              <a:t>(“</a:t>
            </a:r>
            <a:r>
              <a:rPr lang="en-US" sz="4000" b="1" dirty="0" smtClean="0">
                <a:solidFill>
                  <a:srgbClr val="CCFF66"/>
                </a:solidFill>
              </a:rPr>
              <a:t>Genesis </a:t>
            </a:r>
            <a:r>
              <a:rPr lang="en-US" sz="4000" b="1" dirty="0">
                <a:solidFill>
                  <a:srgbClr val="CCFF66"/>
                </a:solidFill>
              </a:rPr>
              <a:t>flood </a:t>
            </a:r>
            <a:r>
              <a:rPr lang="en-US" sz="4000" b="1" dirty="0" smtClean="0">
                <a:solidFill>
                  <a:srgbClr val="CCFF66"/>
                </a:solidFill>
              </a:rPr>
              <a:t>narrative” – Wikipedia</a:t>
            </a:r>
            <a:r>
              <a:rPr lang="en-US" sz="4000" b="1" dirty="0" smtClean="0"/>
              <a:t>)</a:t>
            </a:r>
            <a:endParaRPr lang="en-US" sz="4000" b="1" dirty="0"/>
          </a:p>
        </p:txBody>
      </p:sp>
      <p:sp>
        <p:nvSpPr>
          <p:cNvPr id="3" name="Content Placeholder 2"/>
          <p:cNvSpPr>
            <a:spLocks noGrp="1"/>
          </p:cNvSpPr>
          <p:nvPr>
            <p:ph idx="1"/>
          </p:nvPr>
        </p:nvSpPr>
        <p:spPr/>
        <p:txBody>
          <a:bodyPr>
            <a:noAutofit/>
          </a:bodyPr>
          <a:lstStyle/>
          <a:p>
            <a:r>
              <a:rPr lang="en-US" sz="3200" dirty="0"/>
              <a:t>While some scholars have tried to offer possible explanations for the origins of the flood myth including a legendary retelling of a possible Black Sea deluge, the general mythological exaggeration and implausibility of the story are widely recognized by relevant academic fields. The acknowledgement of this follows closely the development of understanding of the natural history and especially the geology and paleontology of the </a:t>
            </a:r>
            <a:r>
              <a:rPr lang="en-US" sz="3200" dirty="0" smtClean="0"/>
              <a:t>planet…</a:t>
            </a:r>
            <a:endParaRPr lang="en-US" sz="3200" dirty="0"/>
          </a:p>
        </p:txBody>
      </p:sp>
    </p:spTree>
    <p:extLst>
      <p:ext uri="{BB962C8B-B14F-4D97-AF65-F5344CB8AC3E}">
        <p14:creationId xmlns:p14="http://schemas.microsoft.com/office/powerpoint/2010/main" val="3143274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Other Ideas: </a:t>
            </a:r>
            <a:br>
              <a:rPr lang="en-US" sz="4000" b="1" dirty="0" smtClean="0"/>
            </a:br>
            <a:r>
              <a:rPr lang="en-US" sz="4000" b="1" dirty="0" smtClean="0"/>
              <a:t>(“</a:t>
            </a:r>
            <a:r>
              <a:rPr lang="en-US" sz="4000" b="1" dirty="0" smtClean="0">
                <a:solidFill>
                  <a:srgbClr val="CCFF66"/>
                </a:solidFill>
              </a:rPr>
              <a:t>Genesis </a:t>
            </a:r>
            <a:r>
              <a:rPr lang="en-US" sz="4000" b="1" dirty="0">
                <a:solidFill>
                  <a:srgbClr val="CCFF66"/>
                </a:solidFill>
              </a:rPr>
              <a:t>flood </a:t>
            </a:r>
            <a:r>
              <a:rPr lang="en-US" sz="4000" b="1" dirty="0" smtClean="0">
                <a:solidFill>
                  <a:srgbClr val="CCFF66"/>
                </a:solidFill>
              </a:rPr>
              <a:t>narrative” – Wikipedia</a:t>
            </a:r>
            <a:r>
              <a:rPr lang="en-US" sz="4000" b="1" dirty="0" smtClean="0"/>
              <a:t>)</a:t>
            </a:r>
            <a:endParaRPr lang="en-US" sz="4000" b="1" dirty="0"/>
          </a:p>
        </p:txBody>
      </p:sp>
      <p:sp>
        <p:nvSpPr>
          <p:cNvPr id="3" name="Content Placeholder 2"/>
          <p:cNvSpPr>
            <a:spLocks noGrp="1"/>
          </p:cNvSpPr>
          <p:nvPr>
            <p:ph idx="1"/>
          </p:nvPr>
        </p:nvSpPr>
        <p:spPr/>
        <p:txBody>
          <a:bodyPr>
            <a:normAutofit/>
          </a:bodyPr>
          <a:lstStyle/>
          <a:p>
            <a:r>
              <a:rPr lang="en-US" sz="3200" dirty="0"/>
              <a:t>The development of scientific geology had a profound impact on attitudes towards the biblical flood narrative. By bringing into question the biblical chronology, which placed the Creation and the flood in a history which stretched back no more than a few thousand years, the concept of deep geological time undermined the idea of the historicity of the Ark </a:t>
            </a:r>
            <a:r>
              <a:rPr lang="en-US" sz="3200" dirty="0" smtClean="0"/>
              <a:t>itself…</a:t>
            </a:r>
            <a:endParaRPr lang="en-US" sz="3200" dirty="0"/>
          </a:p>
        </p:txBody>
      </p:sp>
      <mc:AlternateContent xmlns:mc="http://schemas.openxmlformats.org/markup-compatibility/2006">
        <mc:Choice xmlns:p14="http://schemas.microsoft.com/office/powerpoint/2010/main" Requires="p14">
          <p:contentPart p14:bwMode="auto" r:id="rId2">
            <p14:nvContentPartPr>
              <p14:cNvPr id="7" name="Ink 6"/>
              <p14:cNvContentPartPr/>
              <p14:nvPr/>
            </p14:nvContentPartPr>
            <p14:xfrm>
              <a:off x="8311887" y="4515946"/>
              <a:ext cx="1955160" cy="80280"/>
            </p14:xfrm>
          </p:contentPart>
        </mc:Choice>
        <mc:Fallback>
          <p:pic>
            <p:nvPicPr>
              <p:cNvPr id="7" name="Ink 6"/>
              <p:cNvPicPr/>
              <p:nvPr/>
            </p:nvPicPr>
            <p:blipFill>
              <a:blip r:embed="rId3"/>
              <a:stretch>
                <a:fillRect/>
              </a:stretch>
            </p:blipFill>
            <p:spPr>
              <a:xfrm>
                <a:off x="8307207" y="4505506"/>
                <a:ext cx="1975680" cy="10152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9" name="Ink 8"/>
              <p14:cNvContentPartPr/>
              <p14:nvPr/>
            </p14:nvContentPartPr>
            <p14:xfrm>
              <a:off x="1573407" y="5017786"/>
              <a:ext cx="3719520" cy="78480"/>
            </p14:xfrm>
          </p:contentPart>
        </mc:Choice>
        <mc:Fallback>
          <p:pic>
            <p:nvPicPr>
              <p:cNvPr id="9" name="Ink 8"/>
              <p:cNvPicPr/>
              <p:nvPr/>
            </p:nvPicPr>
            <p:blipFill>
              <a:blip r:embed="rId5"/>
              <a:stretch>
                <a:fillRect/>
              </a:stretch>
            </p:blipFill>
            <p:spPr>
              <a:xfrm>
                <a:off x="1570167" y="5002666"/>
                <a:ext cx="3739320" cy="1101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2" name="Ink 11"/>
              <p14:cNvContentPartPr/>
              <p14:nvPr/>
            </p14:nvContentPartPr>
            <p14:xfrm>
              <a:off x="10913247" y="6371026"/>
              <a:ext cx="360" cy="360"/>
            </p14:xfrm>
          </p:contentPart>
        </mc:Choice>
        <mc:Fallback>
          <p:pic>
            <p:nvPicPr>
              <p:cNvPr id="12" name="Ink 11"/>
              <p:cNvPicPr/>
              <p:nvPr/>
            </p:nvPicPr>
            <p:blipFill>
              <a:blip r:embed="rId7"/>
              <a:stretch>
                <a:fillRect/>
              </a:stretch>
            </p:blipFill>
            <p:spPr>
              <a:xfrm>
                <a:off x="10900647" y="6358426"/>
                <a:ext cx="25560" cy="25560"/>
              </a:xfrm>
              <a:prstGeom prst="rect">
                <a:avLst/>
              </a:prstGeom>
            </p:spPr>
          </p:pic>
        </mc:Fallback>
      </mc:AlternateContent>
    </p:spTree>
    <p:extLst>
      <p:ext uri="{BB962C8B-B14F-4D97-AF65-F5344CB8AC3E}">
        <p14:creationId xmlns:p14="http://schemas.microsoft.com/office/powerpoint/2010/main" val="1359361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Other Ideas: </a:t>
            </a:r>
            <a:br>
              <a:rPr lang="en-US" sz="4000" b="1" dirty="0" smtClean="0"/>
            </a:br>
            <a:r>
              <a:rPr lang="en-US" sz="4000" b="1" dirty="0" smtClean="0"/>
              <a:t>(“</a:t>
            </a:r>
            <a:r>
              <a:rPr lang="en-US" sz="4000" b="1" dirty="0" smtClean="0">
                <a:solidFill>
                  <a:srgbClr val="CCFF66"/>
                </a:solidFill>
              </a:rPr>
              <a:t>Genesis </a:t>
            </a:r>
            <a:r>
              <a:rPr lang="en-US" sz="4000" b="1" dirty="0">
                <a:solidFill>
                  <a:srgbClr val="CCFF66"/>
                </a:solidFill>
              </a:rPr>
              <a:t>flood </a:t>
            </a:r>
            <a:r>
              <a:rPr lang="en-US" sz="4000" b="1" dirty="0" smtClean="0">
                <a:solidFill>
                  <a:srgbClr val="CCFF66"/>
                </a:solidFill>
              </a:rPr>
              <a:t>narrative” – Wikipedia</a:t>
            </a:r>
            <a:r>
              <a:rPr lang="en-US" sz="4000" b="1" dirty="0" smtClean="0"/>
              <a:t>)</a:t>
            </a:r>
            <a:endParaRPr lang="en-US" sz="4000" b="1" dirty="0"/>
          </a:p>
        </p:txBody>
      </p:sp>
      <p:sp>
        <p:nvSpPr>
          <p:cNvPr id="3" name="Content Placeholder 2"/>
          <p:cNvSpPr>
            <a:spLocks noGrp="1"/>
          </p:cNvSpPr>
          <p:nvPr>
            <p:ph idx="1"/>
          </p:nvPr>
        </p:nvSpPr>
        <p:spPr/>
        <p:txBody>
          <a:bodyPr>
            <a:noAutofit/>
          </a:bodyPr>
          <a:lstStyle/>
          <a:p>
            <a:r>
              <a:rPr lang="en-US" sz="3200" dirty="0"/>
              <a:t>So-called "flood geology" was championed in the latter half of the twentieth and on into the twenty-first century by Christian </a:t>
            </a:r>
            <a:r>
              <a:rPr lang="en-US" sz="3200" dirty="0" smtClean="0"/>
              <a:t>fundamentalists</a:t>
            </a:r>
            <a:r>
              <a:rPr lang="en-US" sz="3200" dirty="0"/>
              <a:t> </a:t>
            </a:r>
            <a:r>
              <a:rPr lang="en-US" sz="3200" dirty="0" smtClean="0"/>
              <a:t>who </a:t>
            </a:r>
            <a:r>
              <a:rPr lang="en-US" sz="3200" dirty="0"/>
              <a:t>believe in Young Earth creationism. Historian Ronald Numbers argues that this ideological connection by Christians wanting to challenge aspects of the scientific consensus they believe contradict their religion was first established by the publication of the 1961 book, </a:t>
            </a:r>
            <a:r>
              <a:rPr lang="en-US" sz="3200" i="1" dirty="0"/>
              <a:t>The Genesis </a:t>
            </a:r>
            <a:r>
              <a:rPr lang="en-US" sz="3200" i="1" dirty="0" smtClean="0"/>
              <a:t>Flood…</a:t>
            </a:r>
            <a:endParaRPr lang="en-US" sz="3200" dirty="0"/>
          </a:p>
        </p:txBody>
      </p:sp>
      <mc:AlternateContent xmlns:mc="http://schemas.openxmlformats.org/markup-compatibility/2006">
        <mc:Choice xmlns:p14="http://schemas.microsoft.com/office/powerpoint/2010/main" Requires="p14">
          <p:contentPart p14:bwMode="auto" r:id="rId2">
            <p14:nvContentPartPr>
              <p14:cNvPr id="5" name="Ink 4"/>
              <p14:cNvContentPartPr/>
              <p14:nvPr/>
            </p14:nvContentPartPr>
            <p14:xfrm>
              <a:off x="5971372" y="4591821"/>
              <a:ext cx="3675600" cy="532080"/>
            </p14:xfrm>
          </p:contentPart>
        </mc:Choice>
        <mc:Fallback>
          <p:pic>
            <p:nvPicPr>
              <p:cNvPr id="5" name="Ink 4"/>
              <p:cNvPicPr/>
              <p:nvPr/>
            </p:nvPicPr>
            <p:blipFill>
              <a:blip r:embed="rId3"/>
              <a:stretch>
                <a:fillRect/>
              </a:stretch>
            </p:blipFill>
            <p:spPr>
              <a:xfrm>
                <a:off x="5953012" y="4577421"/>
                <a:ext cx="3710880" cy="563400"/>
              </a:xfrm>
              <a:prstGeom prst="rect">
                <a:avLst/>
              </a:prstGeom>
            </p:spPr>
          </p:pic>
        </mc:Fallback>
      </mc:AlternateContent>
    </p:spTree>
    <p:extLst>
      <p:ext uri="{BB962C8B-B14F-4D97-AF65-F5344CB8AC3E}">
        <p14:creationId xmlns:p14="http://schemas.microsoft.com/office/powerpoint/2010/main" val="2071808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Other Ideas: </a:t>
            </a:r>
            <a:br>
              <a:rPr lang="en-US" sz="4000" b="1" dirty="0" smtClean="0"/>
            </a:br>
            <a:r>
              <a:rPr lang="en-US" sz="4000" b="1" dirty="0" smtClean="0"/>
              <a:t>(“</a:t>
            </a:r>
            <a:r>
              <a:rPr lang="en-US" sz="4000" b="1" dirty="0" smtClean="0">
                <a:solidFill>
                  <a:srgbClr val="CCFF66"/>
                </a:solidFill>
              </a:rPr>
              <a:t>Genesis </a:t>
            </a:r>
            <a:r>
              <a:rPr lang="en-US" sz="4000" b="1" dirty="0">
                <a:solidFill>
                  <a:srgbClr val="CCFF66"/>
                </a:solidFill>
              </a:rPr>
              <a:t>flood </a:t>
            </a:r>
            <a:r>
              <a:rPr lang="en-US" sz="4000" b="1" dirty="0" smtClean="0">
                <a:solidFill>
                  <a:srgbClr val="CCFF66"/>
                </a:solidFill>
              </a:rPr>
              <a:t>narrative” – Wikipedia</a:t>
            </a:r>
            <a:r>
              <a:rPr lang="en-US" sz="4000" b="1" dirty="0" smtClean="0"/>
              <a:t>)</a:t>
            </a:r>
            <a:endParaRPr lang="en-US" sz="4000" b="1" dirty="0"/>
          </a:p>
        </p:txBody>
      </p:sp>
      <p:sp>
        <p:nvSpPr>
          <p:cNvPr id="3" name="Content Placeholder 2"/>
          <p:cNvSpPr>
            <a:spLocks noGrp="1"/>
          </p:cNvSpPr>
          <p:nvPr>
            <p:ph idx="1"/>
          </p:nvPr>
        </p:nvSpPr>
        <p:spPr>
          <a:xfrm>
            <a:off x="1181100" y="1306287"/>
            <a:ext cx="9867900" cy="4819878"/>
          </a:xfrm>
        </p:spPr>
        <p:txBody>
          <a:bodyPr>
            <a:noAutofit/>
          </a:bodyPr>
          <a:lstStyle/>
          <a:p>
            <a:r>
              <a:rPr lang="en-US" sz="3200" dirty="0" smtClean="0"/>
              <a:t>The</a:t>
            </a:r>
            <a:r>
              <a:rPr lang="en-US" sz="3200" dirty="0"/>
              <a:t> scientific community maintains that flood geology is a pseudoscience because it contradicts a variety of facts in geology, stratigraphy, geophysics, physics, paleontology, biology, anthropology, and </a:t>
            </a:r>
            <a:r>
              <a:rPr lang="en-US" sz="3200" dirty="0" smtClean="0"/>
              <a:t>archeology…</a:t>
            </a:r>
          </a:p>
          <a:p>
            <a:r>
              <a:rPr lang="en-US" sz="4000" dirty="0" smtClean="0">
                <a:latin typeface="Gabriola" panose="04040605051002020D02" pitchFamily="82" charset="0"/>
              </a:rPr>
              <a:t>This is simply not the case.  We “fundamentalists” and “young earth creationists” wish to dispute certain commonly offered interpretations of the facts, never the facts themselves!  </a:t>
            </a:r>
          </a:p>
        </p:txBody>
      </p:sp>
      <mc:AlternateContent xmlns:mc="http://schemas.openxmlformats.org/markup-compatibility/2006">
        <mc:Choice xmlns:p14="http://schemas.microsoft.com/office/powerpoint/2010/main" Requires="p14">
          <p:contentPart p14:bwMode="auto" r:id="rId2">
            <p14:nvContentPartPr>
              <p14:cNvPr id="5" name="Ink 4"/>
              <p14:cNvContentPartPr/>
              <p14:nvPr/>
            </p14:nvContentPartPr>
            <p14:xfrm>
              <a:off x="3439235" y="2270385"/>
              <a:ext cx="970560" cy="596880"/>
            </p14:xfrm>
          </p:contentPart>
        </mc:Choice>
        <mc:Fallback>
          <p:pic>
            <p:nvPicPr>
              <p:cNvPr id="5" name="Ink 4"/>
              <p:cNvPicPr/>
              <p:nvPr/>
            </p:nvPicPr>
            <p:blipFill>
              <a:blip r:embed="rId3"/>
              <a:stretch>
                <a:fillRect/>
              </a:stretch>
            </p:blipFill>
            <p:spPr>
              <a:xfrm>
                <a:off x="3422675" y="2253105"/>
                <a:ext cx="1005120" cy="632160"/>
              </a:xfrm>
              <a:prstGeom prst="rect">
                <a:avLst/>
              </a:prstGeom>
            </p:spPr>
          </p:pic>
        </mc:Fallback>
      </mc:AlternateContent>
    </p:spTree>
    <p:extLst>
      <p:ext uri="{BB962C8B-B14F-4D97-AF65-F5344CB8AC3E}">
        <p14:creationId xmlns:p14="http://schemas.microsoft.com/office/powerpoint/2010/main" val="2561998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6-9</a:t>
            </a:r>
            <a:r>
              <a:rPr lang="en-US" dirty="0"/>
              <a:t>:  A Story of the Flood</a:t>
            </a:r>
          </a:p>
        </p:txBody>
      </p:sp>
      <p:sp>
        <p:nvSpPr>
          <p:cNvPr id="14" name="Content Placeholder 13"/>
          <p:cNvSpPr>
            <a:spLocks noGrp="1"/>
          </p:cNvSpPr>
          <p:nvPr>
            <p:ph idx="1"/>
          </p:nvPr>
        </p:nvSpPr>
        <p:spPr/>
        <p:txBody>
          <a:bodyPr>
            <a:noAutofit/>
          </a:bodyPr>
          <a:lstStyle/>
          <a:p>
            <a:pPr marL="36576" indent="0">
              <a:buNone/>
            </a:pPr>
            <a:r>
              <a:rPr lang="en-US" sz="2800" dirty="0" smtClean="0"/>
              <a:t>Soon </a:t>
            </a:r>
            <a:r>
              <a:rPr lang="en-US" sz="2800" dirty="0"/>
              <a:t>all the low ground was covered. The water became like big rivers. It pushed over trees and rolled around big stones, and made a lot of noise. The people were afraid. They climbed up to higher ground. Oh, how they wished they had listened to Noah and gotten into the ark when the door was still open for them! But now it was too late</a:t>
            </a:r>
            <a:r>
              <a:rPr lang="en-US" sz="2800" dirty="0" smtClean="0"/>
              <a:t>.</a:t>
            </a:r>
          </a:p>
          <a:p>
            <a:pPr marL="36576" indent="0">
              <a:buNone/>
            </a:pPr>
            <a:r>
              <a:rPr lang="en-US" sz="2800" dirty="0"/>
              <a:t>The water kept getting higher and higher. For 40 days and 40 nights the water poured out of the sky. It rose up the sides of the mountains, and soon even the tallest mountains were covered. So just as God had said, all the people and animals outside the ark died. But everyone inside was safe.</a:t>
            </a:r>
          </a:p>
        </p:txBody>
      </p:sp>
    </p:spTree>
    <p:extLst>
      <p:ext uri="{BB962C8B-B14F-4D97-AF65-F5344CB8AC3E}">
        <p14:creationId xmlns:p14="http://schemas.microsoft.com/office/powerpoint/2010/main" val="136896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Other Ideas: </a:t>
            </a:r>
            <a:br>
              <a:rPr lang="en-US" sz="4000" b="1" dirty="0" smtClean="0"/>
            </a:br>
            <a:r>
              <a:rPr lang="en-US" sz="4000" b="1" dirty="0" smtClean="0"/>
              <a:t>(“</a:t>
            </a:r>
            <a:r>
              <a:rPr lang="en-US" sz="4000" b="1" dirty="0" smtClean="0">
                <a:solidFill>
                  <a:srgbClr val="CCFF66"/>
                </a:solidFill>
              </a:rPr>
              <a:t>Genesis </a:t>
            </a:r>
            <a:r>
              <a:rPr lang="en-US" sz="4000" b="1" dirty="0">
                <a:solidFill>
                  <a:srgbClr val="CCFF66"/>
                </a:solidFill>
              </a:rPr>
              <a:t>flood </a:t>
            </a:r>
            <a:r>
              <a:rPr lang="en-US" sz="4000" b="1" dirty="0" smtClean="0">
                <a:solidFill>
                  <a:srgbClr val="CCFF66"/>
                </a:solidFill>
              </a:rPr>
              <a:t>narrative” – Wikipedia</a:t>
            </a:r>
            <a:r>
              <a:rPr lang="en-US" sz="4000" b="1" dirty="0" smtClean="0"/>
              <a:t>)</a:t>
            </a:r>
            <a:endParaRPr lang="en-US" sz="4000" b="1" dirty="0"/>
          </a:p>
        </p:txBody>
      </p:sp>
      <p:sp>
        <p:nvSpPr>
          <p:cNvPr id="3" name="Content Placeholder 2"/>
          <p:cNvSpPr>
            <a:spLocks noGrp="1"/>
          </p:cNvSpPr>
          <p:nvPr>
            <p:ph idx="1"/>
          </p:nvPr>
        </p:nvSpPr>
        <p:spPr/>
        <p:txBody>
          <a:bodyPr>
            <a:noAutofit/>
          </a:bodyPr>
          <a:lstStyle/>
          <a:p>
            <a:r>
              <a:rPr lang="en-US" sz="3200" dirty="0"/>
              <a:t>For example, in contrast to the </a:t>
            </a:r>
            <a:r>
              <a:rPr lang="en-US" sz="3200" dirty="0" smtClean="0"/>
              <a:t>catastrophism</a:t>
            </a:r>
            <a:r>
              <a:rPr lang="en-US" sz="3200" dirty="0"/>
              <a:t> </a:t>
            </a:r>
            <a:r>
              <a:rPr lang="en-US" sz="3200" dirty="0" smtClean="0"/>
              <a:t>inherent </a:t>
            </a:r>
            <a:r>
              <a:rPr lang="en-US" sz="3200" dirty="0"/>
              <a:t>in flood geology, the science of geology relies on Charles Lyell's established principle of uniformitarianism</a:t>
            </a:r>
            <a:r>
              <a:rPr lang="en-US" sz="3200" dirty="0" smtClean="0"/>
              <a:t>. </a:t>
            </a:r>
            <a:r>
              <a:rPr lang="en-US" sz="3200" dirty="0"/>
              <a:t>In relation to geological forces, uniformitarianism explains the formation of the Earth's features by means of mostly slow-acting forces seen in operation today. </a:t>
            </a:r>
            <a:endParaRPr lang="en-US" sz="3200" dirty="0" smtClean="0"/>
          </a:p>
          <a:p>
            <a:r>
              <a:rPr lang="en-US" sz="4000" dirty="0" smtClean="0">
                <a:latin typeface="Gabriola" panose="04040605051002020D02" pitchFamily="82" charset="0"/>
              </a:rPr>
              <a:t>Not, you’ll notice, an established fact or reality, but a guiding principle of INTERPRETATION!  </a:t>
            </a:r>
            <a:endParaRPr lang="en-US" sz="4000" dirty="0">
              <a:latin typeface="Gabriola" panose="04040605051002020D02" pitchFamily="82" charset="0"/>
            </a:endParaRPr>
          </a:p>
        </p:txBody>
      </p:sp>
      <mc:AlternateContent xmlns:mc="http://schemas.openxmlformats.org/markup-compatibility/2006">
        <mc:Choice xmlns:p14="http://schemas.microsoft.com/office/powerpoint/2010/main" Requires="p14">
          <p:contentPart p14:bwMode="auto" r:id="rId2">
            <p14:nvContentPartPr>
              <p14:cNvPr id="7" name="Ink 6"/>
              <p14:cNvContentPartPr/>
              <p14:nvPr/>
            </p14:nvContentPartPr>
            <p14:xfrm>
              <a:off x="3293207" y="2497953"/>
              <a:ext cx="6670800" cy="663120"/>
            </p14:xfrm>
          </p:contentPart>
        </mc:Choice>
        <mc:Fallback>
          <p:pic>
            <p:nvPicPr>
              <p:cNvPr id="7" name="Ink 6"/>
              <p:cNvPicPr/>
              <p:nvPr/>
            </p:nvPicPr>
            <p:blipFill>
              <a:blip r:embed="rId3"/>
              <a:stretch>
                <a:fillRect/>
              </a:stretch>
            </p:blipFill>
            <p:spPr>
              <a:xfrm>
                <a:off x="3278807" y="2481033"/>
                <a:ext cx="6701400" cy="69516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1" name="Ink 10"/>
              <p14:cNvContentPartPr/>
              <p14:nvPr/>
            </p14:nvContentPartPr>
            <p14:xfrm>
              <a:off x="7566047" y="4667313"/>
              <a:ext cx="360" cy="360"/>
            </p14:xfrm>
          </p:contentPart>
        </mc:Choice>
        <mc:Fallback>
          <p:pic>
            <p:nvPicPr>
              <p:cNvPr id="11" name="Ink 10"/>
              <p:cNvPicPr/>
              <p:nvPr/>
            </p:nvPicPr>
            <p:blipFill>
              <a:blip r:embed="rId5"/>
              <a:stretch>
                <a:fillRect/>
              </a:stretch>
            </p:blipFill>
            <p:spPr>
              <a:xfrm>
                <a:off x="7553447" y="4654713"/>
                <a:ext cx="2556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2" name="Ink 11"/>
              <p14:cNvContentPartPr/>
              <p14:nvPr/>
            </p14:nvContentPartPr>
            <p14:xfrm>
              <a:off x="8011367" y="5105073"/>
              <a:ext cx="360" cy="360"/>
            </p14:xfrm>
          </p:contentPart>
        </mc:Choice>
        <mc:Fallback>
          <p:pic>
            <p:nvPicPr>
              <p:cNvPr id="12" name="Ink 11"/>
              <p:cNvPicPr/>
              <p:nvPr/>
            </p:nvPicPr>
            <p:blipFill>
              <a:blip r:embed="rId7"/>
              <a:stretch>
                <a:fillRect/>
              </a:stretch>
            </p:blipFill>
            <p:spPr>
              <a:xfrm>
                <a:off x="7998767" y="5092473"/>
                <a:ext cx="25560" cy="25560"/>
              </a:xfrm>
              <a:prstGeom prst="rect">
                <a:avLst/>
              </a:prstGeom>
            </p:spPr>
          </p:pic>
        </mc:Fallback>
      </mc:AlternateContent>
    </p:spTree>
    <p:extLst>
      <p:ext uri="{BB962C8B-B14F-4D97-AF65-F5344CB8AC3E}">
        <p14:creationId xmlns:p14="http://schemas.microsoft.com/office/powerpoint/2010/main" val="1506789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Other Ideas: </a:t>
            </a:r>
            <a:br>
              <a:rPr lang="en-US" sz="4000" b="1" dirty="0" smtClean="0"/>
            </a:br>
            <a:r>
              <a:rPr lang="en-US" sz="4000" b="1" dirty="0" smtClean="0"/>
              <a:t>(“</a:t>
            </a:r>
            <a:r>
              <a:rPr lang="en-US" sz="4000" b="1" dirty="0" smtClean="0">
                <a:solidFill>
                  <a:srgbClr val="CCFF66"/>
                </a:solidFill>
              </a:rPr>
              <a:t>Genesis </a:t>
            </a:r>
            <a:r>
              <a:rPr lang="en-US" sz="4000" b="1" dirty="0">
                <a:solidFill>
                  <a:srgbClr val="CCFF66"/>
                </a:solidFill>
              </a:rPr>
              <a:t>flood </a:t>
            </a:r>
            <a:r>
              <a:rPr lang="en-US" sz="4000" b="1" dirty="0" smtClean="0">
                <a:solidFill>
                  <a:srgbClr val="CCFF66"/>
                </a:solidFill>
              </a:rPr>
              <a:t>narrative” – Wikipedia</a:t>
            </a:r>
            <a:r>
              <a:rPr lang="en-US" sz="4000" b="1" dirty="0" smtClean="0"/>
              <a:t>)</a:t>
            </a:r>
            <a:endParaRPr lang="en-US" sz="4000" b="1" dirty="0"/>
          </a:p>
        </p:txBody>
      </p:sp>
      <p:sp>
        <p:nvSpPr>
          <p:cNvPr id="3" name="Content Placeholder 2"/>
          <p:cNvSpPr>
            <a:spLocks noGrp="1"/>
          </p:cNvSpPr>
          <p:nvPr>
            <p:ph idx="1"/>
          </p:nvPr>
        </p:nvSpPr>
        <p:spPr/>
        <p:txBody>
          <a:bodyPr>
            <a:noAutofit/>
          </a:bodyPr>
          <a:lstStyle/>
          <a:p>
            <a:r>
              <a:rPr lang="en-US" sz="3200" dirty="0" smtClean="0"/>
              <a:t>In </a:t>
            </a:r>
            <a:r>
              <a:rPr lang="en-US" sz="3200" dirty="0"/>
              <a:t>contrast, there is a lack of evidence for the catastrophic mechanisms proposed by flood geologists, and scientists do not take their claims seriously</a:t>
            </a:r>
            <a:r>
              <a:rPr lang="en-US" sz="3200" dirty="0" smtClean="0"/>
              <a:t>.</a:t>
            </a:r>
          </a:p>
          <a:p>
            <a:r>
              <a:rPr lang="en-US" sz="4000" dirty="0" smtClean="0">
                <a:latin typeface="Gabriola" panose="04040605051002020D02" pitchFamily="82" charset="0"/>
              </a:rPr>
              <a:t>The supposed “lack of evidence” is simple enough to understand by looking at the final phrase.  Whether the evidence is present or not, so-called “scientists” don’t take it seriously.  </a:t>
            </a:r>
            <a:endParaRPr lang="en-US" sz="4000" dirty="0">
              <a:latin typeface="Gabriola" panose="04040605051002020D02" pitchFamily="82" charset="0"/>
            </a:endParaRPr>
          </a:p>
        </p:txBody>
      </p:sp>
      <mc:AlternateContent xmlns:mc="http://schemas.openxmlformats.org/markup-compatibility/2006">
        <mc:Choice xmlns:p14="http://schemas.microsoft.com/office/powerpoint/2010/main" Requires="p14">
          <p:contentPart p14:bwMode="auto" r:id="rId2">
            <p14:nvContentPartPr>
              <p14:cNvPr id="10" name="Ink 9"/>
              <p14:cNvContentPartPr/>
              <p14:nvPr/>
            </p14:nvContentPartPr>
            <p14:xfrm>
              <a:off x="5440967" y="1576353"/>
              <a:ext cx="3037680" cy="610560"/>
            </p14:xfrm>
          </p:contentPart>
        </mc:Choice>
        <mc:Fallback>
          <p:pic>
            <p:nvPicPr>
              <p:cNvPr id="10" name="Ink 9"/>
              <p:cNvPicPr/>
              <p:nvPr/>
            </p:nvPicPr>
            <p:blipFill>
              <a:blip r:embed="rId3"/>
              <a:stretch>
                <a:fillRect/>
              </a:stretch>
            </p:blipFill>
            <p:spPr>
              <a:xfrm>
                <a:off x="5425847" y="1563393"/>
                <a:ext cx="3069000" cy="6400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1" name="Ink 10"/>
              <p14:cNvContentPartPr/>
              <p14:nvPr/>
            </p14:nvContentPartPr>
            <p14:xfrm>
              <a:off x="8893727" y="5030193"/>
              <a:ext cx="1565280" cy="1145520"/>
            </p14:xfrm>
          </p:contentPart>
        </mc:Choice>
        <mc:Fallback>
          <p:pic>
            <p:nvPicPr>
              <p:cNvPr id="11" name="Ink 10"/>
              <p:cNvPicPr/>
              <p:nvPr/>
            </p:nvPicPr>
            <p:blipFill>
              <a:blip r:embed="rId5"/>
              <a:stretch>
                <a:fillRect/>
              </a:stretch>
            </p:blipFill>
            <p:spPr>
              <a:xfrm>
                <a:off x="8881127" y="5017593"/>
                <a:ext cx="1590480" cy="11707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3" name="Ink 12"/>
              <p14:cNvContentPartPr/>
              <p14:nvPr/>
            </p14:nvContentPartPr>
            <p14:xfrm>
              <a:off x="4639967" y="3065313"/>
              <a:ext cx="5770440" cy="55440"/>
            </p14:xfrm>
          </p:contentPart>
        </mc:Choice>
        <mc:Fallback>
          <p:pic>
            <p:nvPicPr>
              <p:cNvPr id="13" name="Ink 12"/>
              <p:cNvPicPr/>
              <p:nvPr/>
            </p:nvPicPr>
            <p:blipFill>
              <a:blip r:embed="rId7"/>
              <a:stretch>
                <a:fillRect/>
              </a:stretch>
            </p:blipFill>
            <p:spPr>
              <a:xfrm>
                <a:off x="4624487" y="3049113"/>
                <a:ext cx="5790960" cy="871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5" name="Ink 14"/>
              <p14:cNvContentPartPr/>
              <p14:nvPr/>
            </p14:nvContentPartPr>
            <p14:xfrm>
              <a:off x="1653767" y="3515673"/>
              <a:ext cx="1581840" cy="48600"/>
            </p14:xfrm>
          </p:contentPart>
        </mc:Choice>
        <mc:Fallback>
          <p:pic>
            <p:nvPicPr>
              <p:cNvPr id="15" name="Ink 14"/>
              <p:cNvPicPr/>
              <p:nvPr/>
            </p:nvPicPr>
            <p:blipFill>
              <a:blip r:embed="rId9"/>
              <a:stretch>
                <a:fillRect/>
              </a:stretch>
            </p:blipFill>
            <p:spPr>
              <a:xfrm>
                <a:off x="1640447" y="3498033"/>
                <a:ext cx="1609560" cy="80640"/>
              </a:xfrm>
              <a:prstGeom prst="rect">
                <a:avLst/>
              </a:prstGeom>
            </p:spPr>
          </p:pic>
        </mc:Fallback>
      </mc:AlternateContent>
    </p:spTree>
    <p:extLst>
      <p:ext uri="{BB962C8B-B14F-4D97-AF65-F5344CB8AC3E}">
        <p14:creationId xmlns:p14="http://schemas.microsoft.com/office/powerpoint/2010/main" val="772890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Ideas:  </a:t>
            </a:r>
            <a:r>
              <a:rPr lang="en-US" sz="4400" b="1" dirty="0" smtClean="0">
                <a:solidFill>
                  <a:srgbClr val="CCFF66"/>
                </a:solidFill>
              </a:rPr>
              <a:t>Science Falsely So Called</a:t>
            </a:r>
            <a:endParaRPr lang="en-US" sz="4400" b="1" dirty="0">
              <a:solidFill>
                <a:srgbClr val="CCFF66"/>
              </a:solidFill>
            </a:endParaRPr>
          </a:p>
        </p:txBody>
      </p:sp>
      <p:sp>
        <p:nvSpPr>
          <p:cNvPr id="3" name="Content Placeholder 2"/>
          <p:cNvSpPr>
            <a:spLocks noGrp="1"/>
          </p:cNvSpPr>
          <p:nvPr>
            <p:ph idx="1"/>
          </p:nvPr>
        </p:nvSpPr>
        <p:spPr/>
        <p:txBody>
          <a:bodyPr>
            <a:normAutofit/>
          </a:bodyPr>
          <a:lstStyle/>
          <a:p>
            <a:r>
              <a:rPr lang="en-US" dirty="0" smtClean="0"/>
              <a:t>The facts are there, and we have seen some of them previously!  But once someone has made the erroneous assumption of “deep time” then they are no longer scientists looking for facts, but people looking to prove an assumption.  As in 1 Timothy 20-21:  </a:t>
            </a:r>
          </a:p>
          <a:p>
            <a:endParaRPr lang="en-US" dirty="0"/>
          </a:p>
        </p:txBody>
      </p:sp>
      <p:sp>
        <p:nvSpPr>
          <p:cNvPr id="5" name="TextBox 4"/>
          <p:cNvSpPr txBox="1"/>
          <p:nvPr/>
        </p:nvSpPr>
        <p:spPr>
          <a:xfrm>
            <a:off x="1181100" y="4061958"/>
            <a:ext cx="9867900" cy="2246769"/>
          </a:xfrm>
          <a:prstGeom prst="rect">
            <a:avLst/>
          </a:prstGeom>
          <a:solidFill>
            <a:schemeClr val="accent2">
              <a:lumMod val="50000"/>
            </a:schemeClr>
          </a:solidFill>
          <a:ln>
            <a:solidFill>
              <a:schemeClr val="bg2"/>
            </a:solidFill>
          </a:ln>
        </p:spPr>
        <p:txBody>
          <a:bodyPr wrap="square" rtlCol="0" anchor="ctr" anchorCtr="1">
            <a:spAutoFit/>
          </a:bodyPr>
          <a:lstStyle/>
          <a:p>
            <a:r>
              <a:rPr lang="en-US" sz="2800" b="1" baseline="30000" dirty="0"/>
              <a:t>20 </a:t>
            </a:r>
            <a:r>
              <a:rPr lang="en-US" sz="2800" dirty="0"/>
              <a:t>O Timothy, keep that which is committed to thy trust, avoiding profane and vain babblings, and oppositions of science falsely so called:</a:t>
            </a:r>
          </a:p>
          <a:p>
            <a:r>
              <a:rPr lang="en-US" sz="2800" b="1" baseline="30000" dirty="0"/>
              <a:t>21 </a:t>
            </a:r>
            <a:r>
              <a:rPr lang="en-US" sz="2800" dirty="0"/>
              <a:t>Which some professing have erred concerning the faith. Grace be with thee. Amen.</a:t>
            </a:r>
          </a:p>
        </p:txBody>
      </p:sp>
    </p:spTree>
    <p:extLst>
      <p:ext uri="{BB962C8B-B14F-4D97-AF65-F5344CB8AC3E}">
        <p14:creationId xmlns:p14="http://schemas.microsoft.com/office/powerpoint/2010/main" val="82901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Tree>
    <p:extLst>
      <p:ext uri="{BB962C8B-B14F-4D97-AF65-F5344CB8AC3E}">
        <p14:creationId xmlns:p14="http://schemas.microsoft.com/office/powerpoint/2010/main" val="2728283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Genesis 6-9</a:t>
            </a:r>
            <a:r>
              <a:rPr lang="en-US" dirty="0"/>
              <a:t>:  A Story of the Flood</a:t>
            </a:r>
          </a:p>
        </p:txBody>
      </p:sp>
      <p:pic>
        <p:nvPicPr>
          <p:cNvPr id="2050" name="Picture 2" descr="Flood waters begin to cover everything outside the 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8846" y="1150556"/>
            <a:ext cx="9512407" cy="5707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84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6-9</a:t>
            </a:r>
            <a:r>
              <a:rPr lang="en-US" dirty="0"/>
              <a:t>:  A Story of the Flood</a:t>
            </a:r>
          </a:p>
        </p:txBody>
      </p:sp>
      <p:sp>
        <p:nvSpPr>
          <p:cNvPr id="14" name="Content Placeholder 13"/>
          <p:cNvSpPr>
            <a:spLocks noGrp="1"/>
          </p:cNvSpPr>
          <p:nvPr>
            <p:ph idx="1"/>
          </p:nvPr>
        </p:nvSpPr>
        <p:spPr/>
        <p:txBody>
          <a:bodyPr>
            <a:noAutofit/>
          </a:bodyPr>
          <a:lstStyle/>
          <a:p>
            <a:pPr marL="36576" indent="0">
              <a:buNone/>
            </a:pPr>
            <a:r>
              <a:rPr lang="en-US" sz="3200" dirty="0"/>
              <a:t>Noah and his sons had done a good job building the ark. The water lifted it up, and it floated right on top of the water. Then one day, after the rain stopped falling, the sun began to shine. What a sight it was! There was just one big ocean everywhere. And the only thing that could be seen was the ark floating on top.</a:t>
            </a:r>
          </a:p>
        </p:txBody>
      </p:sp>
    </p:spTree>
    <p:extLst>
      <p:ext uri="{BB962C8B-B14F-4D97-AF65-F5344CB8AC3E}">
        <p14:creationId xmlns:p14="http://schemas.microsoft.com/office/powerpoint/2010/main" val="2714374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6-9</a:t>
            </a:r>
            <a:r>
              <a:rPr lang="en-US" dirty="0"/>
              <a:t>:  A Story of the Flood</a:t>
            </a:r>
          </a:p>
        </p:txBody>
      </p:sp>
      <p:sp>
        <p:nvSpPr>
          <p:cNvPr id="14" name="Content Placeholder 13"/>
          <p:cNvSpPr>
            <a:spLocks noGrp="1"/>
          </p:cNvSpPr>
          <p:nvPr>
            <p:ph idx="1"/>
          </p:nvPr>
        </p:nvSpPr>
        <p:spPr/>
        <p:txBody>
          <a:bodyPr>
            <a:noAutofit/>
          </a:bodyPr>
          <a:lstStyle/>
          <a:p>
            <a:pPr marL="36576" indent="0">
              <a:buNone/>
            </a:pPr>
            <a:r>
              <a:rPr lang="en-US" sz="3200" dirty="0" smtClean="0"/>
              <a:t>The </a:t>
            </a:r>
            <a:r>
              <a:rPr lang="en-US" sz="3200" dirty="0"/>
              <a:t>giants were gone now. No more would they be around to hurt people. All of them had died, along with their mothers and the rest of the bad people. But what happened to their fathers</a:t>
            </a:r>
            <a:r>
              <a:rPr lang="en-US" sz="3200" dirty="0" smtClean="0"/>
              <a:t>?</a:t>
            </a:r>
            <a:endParaRPr lang="en-US" sz="3200" dirty="0"/>
          </a:p>
        </p:txBody>
      </p:sp>
    </p:spTree>
    <p:extLst>
      <p:ext uri="{BB962C8B-B14F-4D97-AF65-F5344CB8AC3E}">
        <p14:creationId xmlns:p14="http://schemas.microsoft.com/office/powerpoint/2010/main" val="358028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6-9</a:t>
            </a:r>
            <a:r>
              <a:rPr lang="en-US" dirty="0"/>
              <a:t>:  A Story of the Flood</a:t>
            </a:r>
          </a:p>
        </p:txBody>
      </p:sp>
      <p:sp>
        <p:nvSpPr>
          <p:cNvPr id="14" name="Content Placeholder 13"/>
          <p:cNvSpPr>
            <a:spLocks noGrp="1"/>
          </p:cNvSpPr>
          <p:nvPr>
            <p:ph idx="1"/>
          </p:nvPr>
        </p:nvSpPr>
        <p:spPr/>
        <p:txBody>
          <a:bodyPr>
            <a:noAutofit/>
          </a:bodyPr>
          <a:lstStyle/>
          <a:p>
            <a:pPr marL="36576" indent="0">
              <a:buNone/>
            </a:pPr>
            <a:r>
              <a:rPr lang="en-US" sz="3200" dirty="0"/>
              <a:t>The fathers of the giants were not really human people like us. They were angels that had come down to live as men on earth. So when the Flood came, they did not die with the rest of the people. They stopped using the human bodies they had made, and went back to heaven as angels. But they were no longer allowed to be part of the family of God’s angels. So they became the angels of Satan. In the Bible they are called demons.</a:t>
            </a:r>
          </a:p>
        </p:txBody>
      </p:sp>
    </p:spTree>
    <p:extLst>
      <p:ext uri="{BB962C8B-B14F-4D97-AF65-F5344CB8AC3E}">
        <p14:creationId xmlns:p14="http://schemas.microsoft.com/office/powerpoint/2010/main" val="411895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6-9:  The Flood</a:t>
            </a:r>
            <a:endParaRPr lang="en-US" dirty="0"/>
          </a:p>
        </p:txBody>
      </p:sp>
      <p:sp>
        <p:nvSpPr>
          <p:cNvPr id="14" name="Content Placeholder 13"/>
          <p:cNvSpPr>
            <a:spLocks noGrp="1"/>
          </p:cNvSpPr>
          <p:nvPr>
            <p:ph idx="1"/>
          </p:nvPr>
        </p:nvSpPr>
        <p:spPr>
          <a:xfrm>
            <a:off x="1181100" y="1600201"/>
            <a:ext cx="9867900" cy="5108824"/>
          </a:xfrm>
        </p:spPr>
        <p:txBody>
          <a:bodyPr>
            <a:normAutofit lnSpcReduction="10000"/>
          </a:bodyPr>
          <a:lstStyle/>
          <a:p>
            <a:pPr marL="36576" lvl="0" indent="0">
              <a:buNone/>
            </a:pPr>
            <a:endParaRPr lang="en-US" dirty="0" smtClean="0"/>
          </a:p>
          <a:p>
            <a:pPr marL="36576" lvl="0" indent="0">
              <a:buNone/>
            </a:pPr>
            <a:endParaRPr lang="en-US" dirty="0"/>
          </a:p>
          <a:p>
            <a:pPr marL="36576" lvl="0" indent="0">
              <a:buNone/>
            </a:pPr>
            <a:endParaRPr lang="en-US" dirty="0" smtClean="0"/>
          </a:p>
          <a:p>
            <a:pPr marL="36576" lvl="0" indent="0">
              <a:buNone/>
            </a:pPr>
            <a:endParaRPr lang="en-US" dirty="0"/>
          </a:p>
          <a:p>
            <a:pPr marL="36576" lvl="0" indent="0">
              <a:buNone/>
            </a:pPr>
            <a:endParaRPr lang="en-US" dirty="0" smtClean="0"/>
          </a:p>
          <a:p>
            <a:pPr marL="36576" lvl="0" indent="0">
              <a:buNone/>
            </a:pPr>
            <a:endParaRPr lang="en-US" dirty="0"/>
          </a:p>
          <a:p>
            <a:pPr marL="36576" lvl="0" indent="0">
              <a:buNone/>
            </a:pPr>
            <a:endParaRPr lang="en-US" dirty="0" smtClean="0"/>
          </a:p>
          <a:p>
            <a:pPr marL="36576" lvl="0" indent="0">
              <a:buNone/>
            </a:pPr>
            <a:r>
              <a:rPr lang="en-US" dirty="0" smtClean="0"/>
              <a:t>All of the preceding text and pictures were copied from a portion of the Jehovah Witness site called jw.org, in a section called “My Book of Bible Stories.”   </a:t>
            </a:r>
          </a:p>
          <a:p>
            <a:pPr lvl="0"/>
            <a:endParaRPr lang="en-US" dirty="0"/>
          </a:p>
        </p:txBody>
      </p:sp>
      <p:pic>
        <p:nvPicPr>
          <p:cNvPr id="2" name="Picture 1"/>
          <p:cNvPicPr>
            <a:picLocks noChangeAspect="1"/>
          </p:cNvPicPr>
          <p:nvPr/>
        </p:nvPicPr>
        <p:blipFill>
          <a:blip r:embed="rId2"/>
          <a:stretch>
            <a:fillRect/>
          </a:stretch>
        </p:blipFill>
        <p:spPr>
          <a:xfrm>
            <a:off x="0" y="0"/>
            <a:ext cx="12242156" cy="5095982"/>
          </a:xfrm>
          <a:prstGeom prst="rect">
            <a:avLst/>
          </a:prstGeom>
        </p:spPr>
      </p:pic>
    </p:spTree>
    <p:extLst>
      <p:ext uri="{BB962C8B-B14F-4D97-AF65-F5344CB8AC3E}">
        <p14:creationId xmlns:p14="http://schemas.microsoft.com/office/powerpoint/2010/main" val="1003795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Point of reference design temp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3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spDef>
      <a:spPr>
        <a:ln>
          <a:noFill/>
        </a:ln>
      </a:spPr>
      <a:bodyPr rtlCol="0" anchor="ctr"/>
      <a:lstStyle>
        <a:defPPr algn="ctr">
          <a:defRPr dirty="0"/>
        </a:defPPr>
      </a:lstStyle>
      <a:style>
        <a:lnRef idx="2">
          <a:schemeClr val="accent3">
            <a:shade val="50000"/>
          </a:schemeClr>
        </a:lnRef>
        <a:fillRef idx="1">
          <a:schemeClr val="accent3"/>
        </a:fillRef>
        <a:effectRef idx="0">
          <a:schemeClr val="accent3"/>
        </a:effectRef>
        <a:fontRef idx="minor">
          <a:schemeClr val="lt1"/>
        </a:fontRef>
      </a:style>
    </a:spDef>
    <a:lnDef>
      <a:spPr>
        <a:ln>
          <a:solidFill>
            <a:schemeClr val="bg2"/>
          </a:solidFill>
        </a:ln>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Point of reference design slides.potx" id="{1FE874D8-B4BB-41B6-994D-8CC71978EE0D}" vid="{10C828F2-76F4-45EC-B056-797090CCD612}"/>
    </a:ext>
  </a:extLst>
</a:theme>
</file>

<file path=ppt/theme/theme2.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3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3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Point of reference design slides</Template>
  <TotalTime>254</TotalTime>
  <Words>2054</Words>
  <Application>Microsoft Office PowerPoint</Application>
  <PresentationFormat>Widescreen</PresentationFormat>
  <Paragraphs>151</Paragraphs>
  <Slides>43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Arial Black</vt:lpstr>
      <vt:lpstr>Century Gothic</vt:lpstr>
      <vt:lpstr>Gabriola</vt:lpstr>
      <vt:lpstr>Palatino Linotype</vt:lpstr>
      <vt:lpstr>Segoe Print</vt:lpstr>
      <vt:lpstr>Wingdings 2</vt:lpstr>
      <vt:lpstr>Point of reference design template</vt:lpstr>
      <vt:lpstr>Genesis 6-9:   The Flood</vt:lpstr>
      <vt:lpstr>Genesis 6-9:  A Story of the Flood</vt:lpstr>
      <vt:lpstr>Genesis 6-9:  A Story of the Flood</vt:lpstr>
      <vt:lpstr>Genesis 6-9:  A Story of the Flood</vt:lpstr>
      <vt:lpstr>Genesis 6-9:  A Story of the Flood</vt:lpstr>
      <vt:lpstr>Genesis 6-9:  A Story of the Flood</vt:lpstr>
      <vt:lpstr>Genesis 6-9:  A Story of the Flood</vt:lpstr>
      <vt:lpstr>Genesis 6-9:  A Story of the Flood</vt:lpstr>
      <vt:lpstr>Genesis 6-9:  The Flood</vt:lpstr>
      <vt:lpstr>PowerPoint Presentation</vt:lpstr>
      <vt:lpstr>Genesis 6:1-4: Ed Jarrett </vt:lpstr>
      <vt:lpstr>Genesis 6:1-4: Ed Jarrett </vt:lpstr>
      <vt:lpstr>Genesis 6:1-4: Ed Jarrett </vt:lpstr>
      <vt:lpstr>Genesis 6:1-4: Ed Jarrett </vt:lpstr>
      <vt:lpstr>Genesis 6:1-4: Ed Jarrett </vt:lpstr>
      <vt:lpstr>Genesis 6:4:  The Sons of God</vt:lpstr>
      <vt:lpstr>Genesis 6:4:  The Sons of God</vt:lpstr>
      <vt:lpstr>Genesis 6:4:  The Sons of God</vt:lpstr>
      <vt:lpstr>Genesis 6:2:  The Sons of God</vt:lpstr>
      <vt:lpstr>Genesis 6:2:  The Sons of God</vt:lpstr>
      <vt:lpstr>Genesis 6:3:  The Sons of God</vt:lpstr>
      <vt:lpstr>Genesis 6:3:  The Sons of God</vt:lpstr>
      <vt:lpstr>Genesis 6:3:  The Sons of God</vt:lpstr>
      <vt:lpstr>Genesis 6:1-4:  The Sons of God</vt:lpstr>
      <vt:lpstr>Genesis 6:1-4:  Who are the Giants?</vt:lpstr>
      <vt:lpstr>Genesis 6:1-4:  Who are the Giants?</vt:lpstr>
      <vt:lpstr>Patriarchs and Prophets, pg. 90</vt:lpstr>
      <vt:lpstr>Genesis 6:8</vt:lpstr>
      <vt:lpstr>Genesis 6:8</vt:lpstr>
      <vt:lpstr>PowerPoint Presentation</vt:lpstr>
      <vt:lpstr>PowerPoint Presentation</vt:lpstr>
      <vt:lpstr>Other Ideas:  (“Genesis flood narrative” – Wikipedia)</vt:lpstr>
      <vt:lpstr>Other Ideas:  Hot Water</vt:lpstr>
      <vt:lpstr>Other Ideas:  (“Genesis flood narrative” – Wikipedia)</vt:lpstr>
      <vt:lpstr>Other Ideas:  Gnostics</vt:lpstr>
      <vt:lpstr>Other Ideas:  (“Genesis flood narrative” – Wikipedia)</vt:lpstr>
      <vt:lpstr>Other Ideas:  (“Genesis flood narrative” – Wikipedia)</vt:lpstr>
      <vt:lpstr>Other Ideas:  (“Genesis flood narrative” – Wikipedia)</vt:lpstr>
      <vt:lpstr>Other Ideas:  (“Genesis flood narrative” – Wikipedia)</vt:lpstr>
      <vt:lpstr>Other Ideas:  (“Genesis flood narrative” – Wikipedia)</vt:lpstr>
      <vt:lpstr>Other Ideas:  (“Genesis flood narrative” – Wikipedia)</vt:lpstr>
      <vt:lpstr>Other Ideas:  Science Falsely So Called</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29</cp:revision>
  <dcterms:created xsi:type="dcterms:W3CDTF">2022-04-23T02:04:48Z</dcterms:created>
  <dcterms:modified xsi:type="dcterms:W3CDTF">2022-04-23T13:22:25Z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74065400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